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 id="2147483672" r:id="rId3"/>
  </p:sldMasterIdLst>
  <p:notesMasterIdLst>
    <p:notesMasterId r:id="rId23"/>
  </p:notesMasterIdLst>
  <p:sldIdLst>
    <p:sldId id="320" r:id="rId4"/>
    <p:sldId id="323" r:id="rId5"/>
    <p:sldId id="317" r:id="rId6"/>
    <p:sldId id="324" r:id="rId7"/>
    <p:sldId id="331" r:id="rId8"/>
    <p:sldId id="332" r:id="rId9"/>
    <p:sldId id="325" r:id="rId10"/>
    <p:sldId id="333" r:id="rId11"/>
    <p:sldId id="326" r:id="rId12"/>
    <p:sldId id="339" r:id="rId13"/>
    <p:sldId id="327" r:id="rId14"/>
    <p:sldId id="328" r:id="rId15"/>
    <p:sldId id="335" r:id="rId16"/>
    <p:sldId id="336" r:id="rId17"/>
    <p:sldId id="329" r:id="rId18"/>
    <p:sldId id="337" r:id="rId19"/>
    <p:sldId id="330" r:id="rId20"/>
    <p:sldId id="338" r:id="rId21"/>
    <p:sldId id="544" r:id="rId22"/>
  </p:sldIdLst>
  <p:sldSz cx="12192000" cy="6858000"/>
  <p:notesSz cx="6858000" cy="9144000"/>
  <p:embeddedFontLst>
    <p:embeddedFont>
      <p:font typeface="Brush Script MT" panose="03060802040406070304" pitchFamily="66" charset="0"/>
      <p:italic r:id="rId24"/>
    </p:embeddedFont>
    <p:embeddedFont>
      <p:font typeface="Comic Sans MS" panose="030F0702030302020204" pitchFamily="66" charset="0"/>
      <p:regular r:id="rId25"/>
      <p:bold r:id="rId26"/>
      <p:italic r:id="rId27"/>
      <p:boldItalic r:id="rId28"/>
    </p:embeddedFont>
    <p:embeddedFont>
      <p:font typeface="Constantia" panose="02030602050306030303" pitchFamily="18" charset="0"/>
      <p:regular r:id="rId29"/>
      <p:bold r:id="rId30"/>
      <p:italic r:id="rId31"/>
      <p:boldItalic r:id="rId32"/>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4743AC"/>
    <a:srgbClr val="9900FF"/>
    <a:srgbClr val="B0AEE0"/>
    <a:srgbClr val="736FC7"/>
    <a:srgbClr val="B6BCD8"/>
    <a:srgbClr val="7A84B8"/>
    <a:srgbClr val="4C578F"/>
    <a:srgbClr val="BEC4E0"/>
    <a:srgbClr val="7785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34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3.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2.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1.fntdata"/><Relationship Id="rId32" Type="http://schemas.openxmlformats.org/officeDocument/2006/relationships/font" Target="fonts/font9.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8.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heme" Target="theme/theme1.xml"/><Relationship Id="rId8"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6C5240-8CFD-40DC-91D5-5979507B04BB}" type="doc">
      <dgm:prSet loTypeId="urn:microsoft.com/office/officeart/2005/8/layout/vList5" loCatId="list" qsTypeId="urn:microsoft.com/office/officeart/2005/8/quickstyle/simple5" qsCatId="simple" csTypeId="urn:microsoft.com/office/officeart/2005/8/colors/colorful1" csCatId="colorful" phldr="1"/>
      <dgm:spPr/>
      <dgm:t>
        <a:bodyPr/>
        <a:lstStyle/>
        <a:p>
          <a:endParaRPr lang="es-ES"/>
        </a:p>
      </dgm:t>
    </dgm:pt>
    <dgm:pt modelId="{FD7F8419-2D07-49D4-B58F-3A8E3E663CB5}">
      <dgm:prSet custT="1"/>
      <dgm:spPr/>
      <dgm:t>
        <a:bodyPr lIns="0" rIns="0"/>
        <a:lstStyle/>
        <a:p>
          <a:r>
            <a:rPr lang="fr-FR" sz="2000" b="1" noProof="0" dirty="0">
              <a:solidFill>
                <a:srgbClr val="0000FF"/>
              </a:solidFill>
              <a:effectLst>
                <a:outerShdw blurRad="38100" dist="38100" dir="2700000" algn="tl">
                  <a:srgbClr val="000000">
                    <a:alpha val="43137"/>
                  </a:srgbClr>
                </a:outerShdw>
              </a:effectLst>
            </a:rPr>
            <a:t>Consolation en Christ</a:t>
          </a:r>
          <a:endParaRPr lang="fr-FR" sz="2000" noProof="0" dirty="0">
            <a:solidFill>
              <a:srgbClr val="0000FF"/>
            </a:solidFill>
            <a:effectLst>
              <a:outerShdw blurRad="38100" dist="38100" dir="2700000" algn="tl">
                <a:srgbClr val="000000">
                  <a:alpha val="43137"/>
                </a:srgbClr>
              </a:outerShdw>
            </a:effectLst>
          </a:endParaRPr>
        </a:p>
      </dgm:t>
    </dgm:pt>
    <dgm:pt modelId="{AF902ECB-696D-4306-9B2A-74737C112DE2}" type="parTrans" cxnId="{A76317FF-46CF-4112-97E4-8B6D4B900787}">
      <dgm:prSet/>
      <dgm:spPr/>
      <dgm:t>
        <a:bodyPr/>
        <a:lstStyle/>
        <a:p>
          <a:endParaRPr lang="es-ES" sz="2000"/>
        </a:p>
      </dgm:t>
    </dgm:pt>
    <dgm:pt modelId="{A076DEE4-FA44-4778-9161-DF660CFE9885}" type="sibTrans" cxnId="{A76317FF-46CF-4112-97E4-8B6D4B900787}">
      <dgm:prSet/>
      <dgm:spPr/>
      <dgm:t>
        <a:bodyPr/>
        <a:lstStyle/>
        <a:p>
          <a:endParaRPr lang="es-ES" sz="2000"/>
        </a:p>
      </dgm:t>
    </dgm:pt>
    <dgm:pt modelId="{EC6CCAEB-6E49-4B97-9F6E-42936A927667}">
      <dgm:prSet custT="1"/>
      <dgm:spPr/>
      <dgm:t>
        <a:bodyPr lIns="0" rIns="0"/>
        <a:lstStyle/>
        <a:p>
          <a:r>
            <a:rPr lang="fr-FR" sz="2000" b="1" noProof="0" dirty="0">
              <a:effectLst>
                <a:outerShdw blurRad="38100" dist="38100" dir="2700000" algn="tl">
                  <a:srgbClr val="000000">
                    <a:alpha val="43137"/>
                  </a:srgbClr>
                </a:outerShdw>
              </a:effectLst>
            </a:rPr>
            <a:t>Consolation d'amour</a:t>
          </a:r>
          <a:endParaRPr lang="fr-FR" sz="2000" noProof="0" dirty="0">
            <a:effectLst>
              <a:outerShdw blurRad="38100" dist="38100" dir="2700000" algn="tl">
                <a:srgbClr val="000000">
                  <a:alpha val="43137"/>
                </a:srgbClr>
              </a:outerShdw>
            </a:effectLst>
          </a:endParaRPr>
        </a:p>
      </dgm:t>
    </dgm:pt>
    <dgm:pt modelId="{C9D7DAC6-F7B9-4808-A9DE-1DC76AFACCBB}" type="parTrans" cxnId="{81FDB6DE-F677-4552-8449-0E7AF68BC42C}">
      <dgm:prSet/>
      <dgm:spPr/>
      <dgm:t>
        <a:bodyPr/>
        <a:lstStyle/>
        <a:p>
          <a:endParaRPr lang="es-ES" sz="2000"/>
        </a:p>
      </dgm:t>
    </dgm:pt>
    <dgm:pt modelId="{92F046A5-1128-4F58-B411-CA449BAB5588}" type="sibTrans" cxnId="{81FDB6DE-F677-4552-8449-0E7AF68BC42C}">
      <dgm:prSet/>
      <dgm:spPr/>
      <dgm:t>
        <a:bodyPr/>
        <a:lstStyle/>
        <a:p>
          <a:endParaRPr lang="es-ES" sz="2000"/>
        </a:p>
      </dgm:t>
    </dgm:pt>
    <dgm:pt modelId="{6FF28BD9-7C2B-4E16-8F82-567B14F3EB72}">
      <dgm:prSet custT="1"/>
      <dgm:spPr/>
      <dgm:t>
        <a:bodyPr lIns="0" rIns="0"/>
        <a:lstStyle/>
        <a:p>
          <a:r>
            <a:rPr lang="fr-FR" sz="2000" b="1" noProof="0" dirty="0">
              <a:effectLst>
                <a:outerShdw blurRad="38100" dist="38100" dir="2700000" algn="tl">
                  <a:srgbClr val="000000">
                    <a:alpha val="43137"/>
                  </a:srgbClr>
                </a:outerShdw>
              </a:effectLst>
            </a:rPr>
            <a:t>Communion de l'Esprit</a:t>
          </a:r>
          <a:endParaRPr lang="fr-FR" sz="2000" noProof="0" dirty="0">
            <a:effectLst>
              <a:outerShdw blurRad="38100" dist="38100" dir="2700000" algn="tl">
                <a:srgbClr val="000000">
                  <a:alpha val="43137"/>
                </a:srgbClr>
              </a:outerShdw>
            </a:effectLst>
          </a:endParaRPr>
        </a:p>
      </dgm:t>
    </dgm:pt>
    <dgm:pt modelId="{709E9C65-9A14-4881-AC16-32F0CAC47E5C}" type="parTrans" cxnId="{3CDEB68A-33C9-4904-B847-7F9CAA825EE6}">
      <dgm:prSet/>
      <dgm:spPr/>
      <dgm:t>
        <a:bodyPr/>
        <a:lstStyle/>
        <a:p>
          <a:endParaRPr lang="es-ES" sz="2000"/>
        </a:p>
      </dgm:t>
    </dgm:pt>
    <dgm:pt modelId="{0D8540FB-6BF1-464C-9F63-6FD03B91DEE1}" type="sibTrans" cxnId="{3CDEB68A-33C9-4904-B847-7F9CAA825EE6}">
      <dgm:prSet/>
      <dgm:spPr/>
      <dgm:t>
        <a:bodyPr/>
        <a:lstStyle/>
        <a:p>
          <a:endParaRPr lang="es-ES" sz="2000"/>
        </a:p>
      </dgm:t>
    </dgm:pt>
    <dgm:pt modelId="{56A9467D-88B3-4059-93A8-2F095C499A4F}">
      <dgm:prSet custT="1"/>
      <dgm:spPr/>
      <dgm:t>
        <a:bodyPr lIns="0" rIns="0"/>
        <a:lstStyle/>
        <a:p>
          <a:r>
            <a:rPr lang="fr-FR" sz="2000" b="1" noProof="0" dirty="0">
              <a:effectLst>
                <a:outerShdw blurRad="38100" dist="38100" dir="2700000" algn="tl">
                  <a:srgbClr val="000000">
                    <a:alpha val="43137"/>
                  </a:srgbClr>
                </a:outerShdw>
              </a:effectLst>
            </a:rPr>
            <a:t>Affection tendre</a:t>
          </a:r>
          <a:endParaRPr lang="fr-FR" sz="2000" noProof="0" dirty="0">
            <a:effectLst>
              <a:outerShdw blurRad="38100" dist="38100" dir="2700000" algn="tl">
                <a:srgbClr val="000000">
                  <a:alpha val="43137"/>
                </a:srgbClr>
              </a:outerShdw>
            </a:effectLst>
          </a:endParaRPr>
        </a:p>
      </dgm:t>
    </dgm:pt>
    <dgm:pt modelId="{B3F101F9-F905-49B0-B7F9-6E9114D615E2}" type="parTrans" cxnId="{95D7A3E7-1B61-4D2E-9690-7D72BFDFC4AE}">
      <dgm:prSet/>
      <dgm:spPr/>
      <dgm:t>
        <a:bodyPr/>
        <a:lstStyle/>
        <a:p>
          <a:endParaRPr lang="es-ES" sz="2000"/>
        </a:p>
      </dgm:t>
    </dgm:pt>
    <dgm:pt modelId="{3FCFD674-8903-4536-AB67-1E329E19C8CC}" type="sibTrans" cxnId="{95D7A3E7-1B61-4D2E-9690-7D72BFDFC4AE}">
      <dgm:prSet/>
      <dgm:spPr/>
      <dgm:t>
        <a:bodyPr/>
        <a:lstStyle/>
        <a:p>
          <a:endParaRPr lang="es-ES" sz="2000"/>
        </a:p>
      </dgm:t>
    </dgm:pt>
    <dgm:pt modelId="{8F80357D-8326-4909-AB5C-D3F69333F0F3}">
      <dgm:prSet custT="1"/>
      <dgm:spPr/>
      <dgm:t>
        <a:bodyPr lIns="0" rIns="0"/>
        <a:lstStyle/>
        <a:p>
          <a:r>
            <a:rPr lang="fr-FR" sz="2000" b="1" noProof="0" dirty="0">
              <a:effectLst>
                <a:outerShdw blurRad="38100" dist="38100" dir="2700000" algn="tl">
                  <a:srgbClr val="000000">
                    <a:alpha val="43137"/>
                  </a:srgbClr>
                </a:outerShdw>
              </a:effectLst>
            </a:rPr>
            <a:t>Miséricorde</a:t>
          </a:r>
          <a:endParaRPr lang="fr-FR" sz="2000" noProof="0" dirty="0">
            <a:effectLst>
              <a:outerShdw blurRad="38100" dist="38100" dir="2700000" algn="tl">
                <a:srgbClr val="000000">
                  <a:alpha val="43137"/>
                </a:srgbClr>
              </a:outerShdw>
            </a:effectLst>
          </a:endParaRPr>
        </a:p>
      </dgm:t>
    </dgm:pt>
    <dgm:pt modelId="{8B51C7D3-34B8-4A9F-B54E-66CC59F0C674}" type="parTrans" cxnId="{4295B46C-F812-4952-8D96-7670EB827785}">
      <dgm:prSet/>
      <dgm:spPr/>
      <dgm:t>
        <a:bodyPr/>
        <a:lstStyle/>
        <a:p>
          <a:endParaRPr lang="es-ES" sz="2000"/>
        </a:p>
      </dgm:t>
    </dgm:pt>
    <dgm:pt modelId="{E8876D48-1B82-44E9-A890-9CEE1E740717}" type="sibTrans" cxnId="{4295B46C-F812-4952-8D96-7670EB827785}">
      <dgm:prSet/>
      <dgm:spPr/>
      <dgm:t>
        <a:bodyPr/>
        <a:lstStyle/>
        <a:p>
          <a:endParaRPr lang="es-ES" sz="2000"/>
        </a:p>
      </dgm:t>
    </dgm:pt>
    <dgm:pt modelId="{94B0EDF4-6967-4D3D-A099-3A55A81223E9}">
      <dgm:prSet custT="1">
        <dgm:style>
          <a:lnRef idx="0">
            <a:schemeClr val="accent1"/>
          </a:lnRef>
          <a:fillRef idx="3">
            <a:schemeClr val="accent1"/>
          </a:fillRef>
          <a:effectRef idx="3">
            <a:schemeClr val="accent1"/>
          </a:effectRef>
          <a:fontRef idx="minor">
            <a:schemeClr val="lt1"/>
          </a:fontRef>
        </dgm:style>
      </dgm:prSet>
      <dgm:spPr>
        <a:gradFill rotWithShape="0">
          <a:gsLst>
            <a:gs pos="0">
              <a:srgbClr val="00A8A4"/>
            </a:gs>
            <a:gs pos="50000">
              <a:schemeClr val="tx2"/>
            </a:gs>
            <a:gs pos="100000">
              <a:schemeClr val="tx2">
                <a:lumMod val="75000"/>
              </a:schemeClr>
            </a:gs>
          </a:gsLst>
        </a:gradFill>
      </dgm:spPr>
      <dgm:t>
        <a:bodyPr lIns="0" rIns="0"/>
        <a:lstStyle/>
        <a:p>
          <a:r>
            <a:rPr lang="fr-FR" sz="2000" b="1" noProof="0" dirty="0">
              <a:effectLst>
                <a:outerShdw blurRad="38100" dist="38100" dir="2700000" algn="tl">
                  <a:srgbClr val="000000">
                    <a:alpha val="43137"/>
                  </a:srgbClr>
                </a:outerShdw>
              </a:effectLst>
            </a:rPr>
            <a:t>Unité de sentiment et d'amour</a:t>
          </a:r>
          <a:endParaRPr lang="fr-FR" sz="2000" noProof="0" dirty="0">
            <a:effectLst>
              <a:outerShdw blurRad="38100" dist="38100" dir="2700000" algn="tl">
                <a:srgbClr val="000000">
                  <a:alpha val="43137"/>
                </a:srgbClr>
              </a:outerShdw>
            </a:effectLst>
          </a:endParaRPr>
        </a:p>
      </dgm:t>
    </dgm:pt>
    <dgm:pt modelId="{DCBCEBDD-0D69-4D26-ABDC-FF356676ED89}" type="parTrans" cxnId="{A06E8EEA-4B86-4909-B2BE-1D44C003238A}">
      <dgm:prSet/>
      <dgm:spPr/>
      <dgm:t>
        <a:bodyPr/>
        <a:lstStyle/>
        <a:p>
          <a:endParaRPr lang="es-ES" sz="2000"/>
        </a:p>
      </dgm:t>
    </dgm:pt>
    <dgm:pt modelId="{983C17E3-2632-428F-B392-408AB5BECCA3}" type="sibTrans" cxnId="{A06E8EEA-4B86-4909-B2BE-1D44C003238A}">
      <dgm:prSet/>
      <dgm:spPr/>
      <dgm:t>
        <a:bodyPr/>
        <a:lstStyle/>
        <a:p>
          <a:endParaRPr lang="es-ES" sz="2000"/>
        </a:p>
      </dgm:t>
    </dgm:pt>
    <dgm:pt modelId="{E4A382FF-2984-43EB-87BE-8E359BEF2DD1}">
      <dgm:prSet custT="1"/>
      <dgm:spPr>
        <a:solidFill>
          <a:schemeClr val="accent2">
            <a:tint val="40000"/>
            <a:hueOff val="0"/>
            <a:satOff val="0"/>
            <a:lumOff val="0"/>
          </a:schemeClr>
        </a:solidFill>
        <a:effectLst>
          <a:outerShdw blurRad="50800" dist="38100" dir="2700000" algn="tl" rotWithShape="0">
            <a:prstClr val="black">
              <a:alpha val="40000"/>
            </a:prstClr>
          </a:outerShdw>
        </a:effectLst>
      </dgm:spPr>
      <dgm:t>
        <a:bodyPr lIns="144000" rIns="144000"/>
        <a:lstStyle/>
        <a:p>
          <a:pPr>
            <a:buNone/>
          </a:pPr>
          <a:r>
            <a:rPr lang="fr-FR" sz="1800" b="1" noProof="0" dirty="0"/>
            <a:t>Il les stimule à étudier et imiter la vie modèle de Christ</a:t>
          </a:r>
          <a:endParaRPr lang="fr-FR" sz="1800" noProof="0" dirty="0"/>
        </a:p>
      </dgm:t>
    </dgm:pt>
    <dgm:pt modelId="{38E44033-10BD-49FB-91FC-8681A76742E5}" type="parTrans" cxnId="{17C8008B-DB9F-456F-8D8A-BF689D3413F6}">
      <dgm:prSet/>
      <dgm:spPr/>
      <dgm:t>
        <a:bodyPr/>
        <a:lstStyle/>
        <a:p>
          <a:endParaRPr lang="es-ES" sz="2000"/>
        </a:p>
      </dgm:t>
    </dgm:pt>
    <dgm:pt modelId="{F6EF2498-00B4-4CA2-90F2-B870C0340A93}" type="sibTrans" cxnId="{17C8008B-DB9F-456F-8D8A-BF689D3413F6}">
      <dgm:prSet/>
      <dgm:spPr/>
      <dgm:t>
        <a:bodyPr/>
        <a:lstStyle/>
        <a:p>
          <a:endParaRPr lang="es-ES" sz="2000"/>
        </a:p>
      </dgm:t>
    </dgm:pt>
    <dgm:pt modelId="{58139FC0-3CA8-4712-9CEA-20CE99BF9FAE}">
      <dgm:prSet custT="1"/>
      <dgm:spPr>
        <a:solidFill>
          <a:schemeClr val="accent3">
            <a:tint val="40000"/>
            <a:hueOff val="0"/>
            <a:satOff val="0"/>
            <a:lumOff val="0"/>
          </a:schemeClr>
        </a:solidFill>
        <a:effectLst>
          <a:outerShdw blurRad="50800" dist="38100" dir="2700000" algn="tl" rotWithShape="0">
            <a:prstClr val="black">
              <a:alpha val="40000"/>
            </a:prstClr>
          </a:outerShdw>
        </a:effectLst>
      </dgm:spPr>
      <dgm:t>
        <a:bodyPr lIns="144000" rIns="144000"/>
        <a:lstStyle/>
        <a:p>
          <a:pPr>
            <a:buNone/>
          </a:pPr>
          <a:r>
            <a:rPr lang="fr-FR" sz="1800" b="1" noProof="0" dirty="0"/>
            <a:t>Son amour pour Christ exerce un pouvoir stimulant sur leurs esprits</a:t>
          </a:r>
          <a:endParaRPr lang="fr-FR" sz="1800" noProof="0" dirty="0"/>
        </a:p>
      </dgm:t>
    </dgm:pt>
    <dgm:pt modelId="{32011D1C-DB4D-4596-950C-9741D603101C}" type="parTrans" cxnId="{732490F2-E54B-4E84-8AA3-445DEDCBBC5D}">
      <dgm:prSet/>
      <dgm:spPr/>
      <dgm:t>
        <a:bodyPr/>
        <a:lstStyle/>
        <a:p>
          <a:endParaRPr lang="es-ES" sz="2000"/>
        </a:p>
      </dgm:t>
    </dgm:pt>
    <dgm:pt modelId="{6750EB8B-7579-41B3-9A67-910D9AB8101E}" type="sibTrans" cxnId="{732490F2-E54B-4E84-8AA3-445DEDCBBC5D}">
      <dgm:prSet/>
      <dgm:spPr/>
      <dgm:t>
        <a:bodyPr/>
        <a:lstStyle/>
        <a:p>
          <a:endParaRPr lang="es-ES" sz="2000"/>
        </a:p>
      </dgm:t>
    </dgm:pt>
    <dgm:pt modelId="{831C5BFB-C584-41A1-9FE6-1BE13AAE9586}">
      <dgm:prSet custT="1"/>
      <dgm:spPr>
        <a:solidFill>
          <a:schemeClr val="accent4">
            <a:tint val="40000"/>
            <a:hueOff val="0"/>
            <a:satOff val="0"/>
            <a:lumOff val="0"/>
          </a:schemeClr>
        </a:solidFill>
        <a:effectLst>
          <a:outerShdw blurRad="50800" dist="38100" dir="2700000" algn="tl" rotWithShape="0">
            <a:prstClr val="black">
              <a:alpha val="40000"/>
            </a:prstClr>
          </a:outerShdw>
        </a:effectLst>
      </dgm:spPr>
      <dgm:t>
        <a:bodyPr lIns="144000" rIns="144000"/>
        <a:lstStyle/>
        <a:p>
          <a:pPr>
            <a:buNone/>
          </a:pPr>
          <a:r>
            <a:rPr lang="fr-FR" sz="1800" b="1" noProof="0" dirty="0"/>
            <a:t>Ils doivent se soumettre au contrôle de l'Esprit</a:t>
          </a:r>
          <a:endParaRPr lang="fr-FR" sz="1800" noProof="0" dirty="0"/>
        </a:p>
      </dgm:t>
    </dgm:pt>
    <dgm:pt modelId="{4298B1E7-9979-4D7F-891D-EBE67C9D33A8}" type="parTrans" cxnId="{FE2BE666-D7E4-4245-A6EE-4DA2CBEBD80B}">
      <dgm:prSet/>
      <dgm:spPr/>
      <dgm:t>
        <a:bodyPr/>
        <a:lstStyle/>
        <a:p>
          <a:endParaRPr lang="es-ES" sz="2000"/>
        </a:p>
      </dgm:t>
    </dgm:pt>
    <dgm:pt modelId="{4B1B8985-36A4-4563-9E8D-C05BE95F10C3}" type="sibTrans" cxnId="{FE2BE666-D7E4-4245-A6EE-4DA2CBEBD80B}">
      <dgm:prSet/>
      <dgm:spPr/>
      <dgm:t>
        <a:bodyPr/>
        <a:lstStyle/>
        <a:p>
          <a:endParaRPr lang="es-ES" sz="2000"/>
        </a:p>
      </dgm:t>
    </dgm:pt>
    <dgm:pt modelId="{A52085F7-1359-4E6E-9534-A77E007B1756}">
      <dgm:prSet custT="1"/>
      <dgm:spPr>
        <a:solidFill>
          <a:schemeClr val="accent5">
            <a:tint val="40000"/>
            <a:hueOff val="0"/>
            <a:satOff val="0"/>
            <a:lumOff val="0"/>
          </a:schemeClr>
        </a:solidFill>
        <a:effectLst>
          <a:outerShdw blurRad="50800" dist="38100" dir="2700000" algn="tl" rotWithShape="0">
            <a:prstClr val="black">
              <a:alpha val="40000"/>
            </a:prstClr>
          </a:outerShdw>
        </a:effectLst>
      </dgm:spPr>
      <dgm:t>
        <a:bodyPr lIns="144000" rIns="144000"/>
        <a:lstStyle/>
        <a:p>
          <a:pPr>
            <a:buNone/>
          </a:pPr>
          <a:r>
            <a:rPr lang="fr-FR" sz="1800" b="1" noProof="0" dirty="0"/>
            <a:t>Voir en eux les émotions tendres et chaleureuses de l'affection humaine</a:t>
          </a:r>
          <a:endParaRPr lang="fr-FR" sz="1800" noProof="0" dirty="0"/>
        </a:p>
      </dgm:t>
    </dgm:pt>
    <dgm:pt modelId="{6FD8A6BF-FF8D-4EF6-9F29-EB11625F012A}" type="parTrans" cxnId="{B2903920-FFF7-4830-A952-D33880BEA88B}">
      <dgm:prSet/>
      <dgm:spPr/>
      <dgm:t>
        <a:bodyPr/>
        <a:lstStyle/>
        <a:p>
          <a:endParaRPr lang="es-ES" sz="2000"/>
        </a:p>
      </dgm:t>
    </dgm:pt>
    <dgm:pt modelId="{6826BB39-2AD7-4336-83BF-3DF9A3A2AB2B}" type="sibTrans" cxnId="{B2903920-FFF7-4830-A952-D33880BEA88B}">
      <dgm:prSet/>
      <dgm:spPr/>
      <dgm:t>
        <a:bodyPr/>
        <a:lstStyle/>
        <a:p>
          <a:endParaRPr lang="es-ES" sz="2000"/>
        </a:p>
      </dgm:t>
    </dgm:pt>
    <dgm:pt modelId="{BECD3B4E-C305-45FA-83F9-305E02E34FF9}">
      <dgm:prSet custT="1"/>
      <dgm:spPr>
        <a:solidFill>
          <a:schemeClr val="accent6">
            <a:tint val="40000"/>
            <a:hueOff val="0"/>
            <a:satOff val="0"/>
            <a:lumOff val="0"/>
          </a:schemeClr>
        </a:solidFill>
        <a:effectLst>
          <a:outerShdw blurRad="50800" dist="38100" dir="2700000" algn="tl" rotWithShape="0">
            <a:prstClr val="black">
              <a:alpha val="40000"/>
            </a:prstClr>
          </a:outerShdw>
        </a:effectLst>
      </dgm:spPr>
      <dgm:t>
        <a:bodyPr lIns="144000" rIns="144000"/>
        <a:lstStyle/>
        <a:p>
          <a:pPr>
            <a:buNone/>
          </a:pPr>
          <a:r>
            <a:rPr lang="en-US" sz="1800" b="1" kern="1200" dirty="0">
              <a:solidFill>
                <a:prstClr val="black">
                  <a:hueOff val="0"/>
                  <a:satOff val="0"/>
                  <a:lumOff val="0"/>
                  <a:alphaOff val="0"/>
                </a:prstClr>
              </a:solidFill>
              <a:latin typeface="+mn-lt"/>
              <a:ea typeface="+mn-ea"/>
              <a:cs typeface="+mn-cs"/>
            </a:rPr>
            <a:t>Manifester </a:t>
          </a:r>
          <a:r>
            <a:rPr lang="en-US" sz="1800" b="1" kern="1200" dirty="0" err="1">
              <a:solidFill>
                <a:prstClr val="black">
                  <a:hueOff val="0"/>
                  <a:satOff val="0"/>
                  <a:lumOff val="0"/>
                  <a:alphaOff val="0"/>
                </a:prstClr>
              </a:solidFill>
              <a:latin typeface="+mn-lt"/>
              <a:ea typeface="+mn-ea"/>
              <a:cs typeface="+mn-cs"/>
            </a:rPr>
            <a:t>une</a:t>
          </a:r>
          <a:r>
            <a:rPr lang="en-US" sz="1800" b="1" kern="1200" dirty="0">
              <a:solidFill>
                <a:prstClr val="black">
                  <a:hueOff val="0"/>
                  <a:satOff val="0"/>
                  <a:lumOff val="0"/>
                  <a:alphaOff val="0"/>
                </a:prstClr>
              </a:solidFill>
              <a:latin typeface="+mn-lt"/>
              <a:ea typeface="+mn-ea"/>
              <a:cs typeface="+mn-cs"/>
            </a:rPr>
            <a:t> affection </a:t>
          </a:r>
          <a:r>
            <a:rPr lang="en-US" sz="1800" b="1" kern="1200" dirty="0" err="1">
              <a:solidFill>
                <a:prstClr val="black">
                  <a:hueOff val="0"/>
                  <a:satOff val="0"/>
                  <a:lumOff val="0"/>
                  <a:alphaOff val="0"/>
                </a:prstClr>
              </a:solidFill>
              <a:latin typeface="+mn-lt"/>
              <a:ea typeface="+mn-ea"/>
              <a:cs typeface="+mn-cs"/>
            </a:rPr>
            <a:t>sincère</a:t>
          </a:r>
          <a:r>
            <a:rPr lang="en-US" sz="1800" b="1" kern="1200" dirty="0">
              <a:solidFill>
                <a:prstClr val="black">
                  <a:hueOff val="0"/>
                  <a:satOff val="0"/>
                  <a:lumOff val="0"/>
                  <a:alphaOff val="0"/>
                </a:prstClr>
              </a:solidFill>
              <a:latin typeface="+mn-lt"/>
              <a:ea typeface="+mn-ea"/>
              <a:cs typeface="+mn-cs"/>
            </a:rPr>
            <a:t> par des </a:t>
          </a:r>
          <a:r>
            <a:rPr lang="en-US" sz="1800" b="1" kern="1200" dirty="0" err="1">
              <a:solidFill>
                <a:prstClr val="black">
                  <a:hueOff val="0"/>
                  <a:satOff val="0"/>
                  <a:lumOff val="0"/>
                  <a:alphaOff val="0"/>
                </a:prstClr>
              </a:solidFill>
              <a:latin typeface="+mn-lt"/>
              <a:ea typeface="+mn-ea"/>
              <a:cs typeface="+mn-cs"/>
            </a:rPr>
            <a:t>actes</a:t>
          </a:r>
          <a:r>
            <a:rPr lang="en-US" sz="1800" b="1" kern="1200" dirty="0">
              <a:solidFill>
                <a:prstClr val="black">
                  <a:hueOff val="0"/>
                  <a:satOff val="0"/>
                  <a:lumOff val="0"/>
                  <a:alphaOff val="0"/>
                </a:prstClr>
              </a:solidFill>
              <a:latin typeface="+mn-lt"/>
              <a:ea typeface="+mn-ea"/>
              <a:cs typeface="+mn-cs"/>
            </a:rPr>
            <a:t> </a:t>
          </a:r>
          <a:r>
            <a:rPr lang="en-US" sz="1800" b="1" kern="1200" dirty="0" err="1">
              <a:solidFill>
                <a:prstClr val="black">
                  <a:hueOff val="0"/>
                  <a:satOff val="0"/>
                  <a:lumOff val="0"/>
                  <a:alphaOff val="0"/>
                </a:prstClr>
              </a:solidFill>
              <a:latin typeface="+mn-lt"/>
              <a:ea typeface="+mn-ea"/>
              <a:cs typeface="+mn-cs"/>
            </a:rPr>
            <a:t>individuels</a:t>
          </a:r>
          <a:r>
            <a:rPr lang="en-US" sz="1800" b="1" kern="1200" dirty="0">
              <a:solidFill>
                <a:prstClr val="black">
                  <a:hueOff val="0"/>
                  <a:satOff val="0"/>
                  <a:lumOff val="0"/>
                  <a:alphaOff val="0"/>
                </a:prstClr>
              </a:solidFill>
              <a:latin typeface="+mn-lt"/>
              <a:ea typeface="+mn-ea"/>
              <a:cs typeface="+mn-cs"/>
            </a:rPr>
            <a:t> de </a:t>
          </a:r>
          <a:r>
            <a:rPr lang="en-US" sz="1800" b="1" kern="1200" dirty="0" err="1">
              <a:solidFill>
                <a:prstClr val="black">
                  <a:hueOff val="0"/>
                  <a:satOff val="0"/>
                  <a:lumOff val="0"/>
                  <a:alphaOff val="0"/>
                </a:prstClr>
              </a:solidFill>
              <a:latin typeface="+mn-lt"/>
              <a:ea typeface="+mn-ea"/>
              <a:cs typeface="+mn-cs"/>
            </a:rPr>
            <a:t>miséricorde</a:t>
          </a:r>
          <a:r>
            <a:rPr lang="en-US" sz="1800" kern="1200" dirty="0">
              <a:latin typeface="+mn-lt"/>
            </a:rPr>
            <a:t>.</a:t>
          </a:r>
          <a:endParaRPr lang="fr-FR" sz="1800" kern="1200" noProof="0" dirty="0">
            <a:latin typeface="+mn-lt"/>
          </a:endParaRPr>
        </a:p>
      </dgm:t>
    </dgm:pt>
    <dgm:pt modelId="{9BD2FB5B-3614-475E-8815-5038F12C926D}" type="parTrans" cxnId="{CD97C8FC-188B-4712-A43B-EC7744E2FE21}">
      <dgm:prSet/>
      <dgm:spPr/>
      <dgm:t>
        <a:bodyPr/>
        <a:lstStyle/>
        <a:p>
          <a:endParaRPr lang="es-ES" sz="2000"/>
        </a:p>
      </dgm:t>
    </dgm:pt>
    <dgm:pt modelId="{DF479058-5044-4E96-8B85-AF2EBB35446D}" type="sibTrans" cxnId="{CD97C8FC-188B-4712-A43B-EC7744E2FE21}">
      <dgm:prSet/>
      <dgm:spPr/>
      <dgm:t>
        <a:bodyPr/>
        <a:lstStyle/>
        <a:p>
          <a:endParaRPr lang="es-ES" sz="2000"/>
        </a:p>
      </dgm:t>
    </dgm:pt>
    <dgm:pt modelId="{1B6D6EAF-DEE1-48AA-97B9-D8EB4672A963}">
      <dgm:prSet custT="1"/>
      <dgm:spPr>
        <a:solidFill>
          <a:srgbClr val="9DFDE6"/>
        </a:solidFill>
        <a:ln>
          <a:solidFill>
            <a:srgbClr val="9DFDE6">
              <a:alpha val="90000"/>
            </a:srgbClr>
          </a:solidFill>
        </a:ln>
        <a:effectLst>
          <a:outerShdw blurRad="50800" dist="38100" dir="2700000" algn="tl" rotWithShape="0">
            <a:prstClr val="black">
              <a:alpha val="40000"/>
            </a:prstClr>
          </a:outerShdw>
        </a:effectLst>
      </dgm:spPr>
      <dgm:t>
        <a:bodyPr lIns="144000" rIns="144000"/>
        <a:lstStyle/>
        <a:p>
          <a:pPr>
            <a:buNone/>
          </a:pPr>
          <a:r>
            <a:rPr lang="en-US" sz="1800" b="1" kern="1200" dirty="0" err="1">
              <a:solidFill>
                <a:prstClr val="black">
                  <a:hueOff val="0"/>
                  <a:satOff val="0"/>
                  <a:lumOff val="0"/>
                  <a:alphaOff val="0"/>
                </a:prstClr>
              </a:solidFill>
              <a:latin typeface="Aptos" panose="02110004020202020204"/>
              <a:ea typeface="+mn-ea"/>
              <a:cs typeface="+mn-cs"/>
            </a:rPr>
            <a:t>L'amour</a:t>
          </a:r>
          <a:r>
            <a:rPr lang="en-US" sz="1800" b="1" kern="1200" dirty="0">
              <a:solidFill>
                <a:prstClr val="black">
                  <a:hueOff val="0"/>
                  <a:satOff val="0"/>
                  <a:lumOff val="0"/>
                  <a:alphaOff val="0"/>
                </a:prstClr>
              </a:solidFill>
              <a:latin typeface="Aptos" panose="02110004020202020204"/>
              <a:ea typeface="+mn-ea"/>
              <a:cs typeface="+mn-cs"/>
            </a:rPr>
            <a:t> mutuel </a:t>
          </a:r>
          <a:r>
            <a:rPr lang="en-US" sz="1800" b="1" kern="1200" dirty="0" err="1">
              <a:solidFill>
                <a:prstClr val="black">
                  <a:hueOff val="0"/>
                  <a:satOff val="0"/>
                  <a:lumOff val="0"/>
                  <a:alphaOff val="0"/>
                </a:prstClr>
              </a:solidFill>
              <a:latin typeface="Aptos" panose="02110004020202020204"/>
              <a:ea typeface="+mn-ea"/>
              <a:cs typeface="+mn-cs"/>
            </a:rPr>
            <a:t>harmonise</a:t>
          </a:r>
          <a:r>
            <a:rPr lang="en-US" sz="1800" b="1" kern="1200" dirty="0">
              <a:solidFill>
                <a:prstClr val="black">
                  <a:hueOff val="0"/>
                  <a:satOff val="0"/>
                  <a:lumOff val="0"/>
                  <a:alphaOff val="0"/>
                </a:prstClr>
              </a:solidFill>
              <a:latin typeface="Aptos" panose="02110004020202020204"/>
              <a:ea typeface="+mn-ea"/>
              <a:cs typeface="+mn-cs"/>
            </a:rPr>
            <a:t> les pensées et </a:t>
          </a:r>
          <a:r>
            <a:rPr lang="en-US" sz="1800" b="1" kern="1200" dirty="0" err="1">
              <a:solidFill>
                <a:prstClr val="black">
                  <a:hueOff val="0"/>
                  <a:satOff val="0"/>
                  <a:lumOff val="0"/>
                  <a:alphaOff val="0"/>
                </a:prstClr>
              </a:solidFill>
              <a:latin typeface="Aptos" panose="02110004020202020204"/>
              <a:ea typeface="+mn-ea"/>
              <a:cs typeface="+mn-cs"/>
            </a:rPr>
            <a:t>favorise</a:t>
          </a:r>
          <a:r>
            <a:rPr lang="en-US" sz="1800" b="1" kern="1200" dirty="0">
              <a:solidFill>
                <a:prstClr val="black">
                  <a:hueOff val="0"/>
                  <a:satOff val="0"/>
                  <a:lumOff val="0"/>
                  <a:alphaOff val="0"/>
                </a:prstClr>
              </a:solidFill>
              <a:latin typeface="Aptos" panose="02110004020202020204"/>
              <a:ea typeface="+mn-ea"/>
              <a:cs typeface="+mn-cs"/>
            </a:rPr>
            <a:t> </a:t>
          </a:r>
          <a:r>
            <a:rPr lang="en-US" sz="1800" b="1" kern="1200" dirty="0" err="1">
              <a:solidFill>
                <a:prstClr val="black">
                  <a:hueOff val="0"/>
                  <a:satOff val="0"/>
                  <a:lumOff val="0"/>
                  <a:alphaOff val="0"/>
                </a:prstClr>
              </a:solidFill>
              <a:latin typeface="Aptos" panose="02110004020202020204"/>
              <a:ea typeface="+mn-ea"/>
              <a:cs typeface="+mn-cs"/>
            </a:rPr>
            <a:t>l'unité</a:t>
          </a:r>
          <a:r>
            <a:rPr lang="en-US" sz="1800" b="1" kern="1200" dirty="0">
              <a:solidFill>
                <a:prstClr val="black">
                  <a:hueOff val="0"/>
                  <a:satOff val="0"/>
                  <a:lumOff val="0"/>
                  <a:alphaOff val="0"/>
                </a:prstClr>
              </a:solidFill>
              <a:latin typeface="Aptos" panose="02110004020202020204"/>
              <a:ea typeface="+mn-ea"/>
              <a:cs typeface="+mn-cs"/>
            </a:rPr>
            <a:t> dans </a:t>
          </a:r>
          <a:r>
            <a:rPr lang="en-US" sz="1800" b="1" kern="1200" dirty="0" err="1">
              <a:solidFill>
                <a:prstClr val="black">
                  <a:hueOff val="0"/>
                  <a:satOff val="0"/>
                  <a:lumOff val="0"/>
                  <a:alphaOff val="0"/>
                </a:prstClr>
              </a:solidFill>
              <a:latin typeface="Aptos" panose="02110004020202020204"/>
              <a:ea typeface="+mn-ea"/>
              <a:cs typeface="+mn-cs"/>
            </a:rPr>
            <a:t>l'action</a:t>
          </a:r>
          <a:r>
            <a:rPr lang="en-US" sz="1800" b="1" kern="1200" dirty="0">
              <a:solidFill>
                <a:prstClr val="black">
                  <a:hueOff val="0"/>
                  <a:satOff val="0"/>
                  <a:lumOff val="0"/>
                  <a:alphaOff val="0"/>
                </a:prstClr>
              </a:solidFill>
              <a:latin typeface="Aptos" panose="02110004020202020204"/>
              <a:ea typeface="+mn-ea"/>
              <a:cs typeface="+mn-cs"/>
            </a:rPr>
            <a:t>. </a:t>
          </a:r>
          <a:endParaRPr lang="fr-FR" sz="1800" b="1" kern="1200" noProof="0" dirty="0">
            <a:solidFill>
              <a:prstClr val="black">
                <a:hueOff val="0"/>
                <a:satOff val="0"/>
                <a:lumOff val="0"/>
                <a:alphaOff val="0"/>
              </a:prstClr>
            </a:solidFill>
            <a:latin typeface="Aptos" panose="02110004020202020204"/>
            <a:ea typeface="+mn-ea"/>
            <a:cs typeface="+mn-cs"/>
          </a:endParaRPr>
        </a:p>
      </dgm:t>
    </dgm:pt>
    <dgm:pt modelId="{166C417D-3E36-4E80-8674-EFA5487D2F26}" type="parTrans" cxnId="{74EEFF8F-6E44-41E9-B611-FAE86F3CFFFA}">
      <dgm:prSet/>
      <dgm:spPr/>
      <dgm:t>
        <a:bodyPr/>
        <a:lstStyle/>
        <a:p>
          <a:endParaRPr lang="es-ES" sz="2000"/>
        </a:p>
      </dgm:t>
    </dgm:pt>
    <dgm:pt modelId="{45CC6CB3-E203-48BB-A304-9E17139D704F}" type="sibTrans" cxnId="{74EEFF8F-6E44-41E9-B611-FAE86F3CFFFA}">
      <dgm:prSet/>
      <dgm:spPr/>
      <dgm:t>
        <a:bodyPr/>
        <a:lstStyle/>
        <a:p>
          <a:endParaRPr lang="es-ES" sz="2000"/>
        </a:p>
      </dgm:t>
    </dgm:pt>
    <dgm:pt modelId="{100DECC8-33A6-47B9-A123-D67DB4B86473}" type="pres">
      <dgm:prSet presAssocID="{546C5240-8CFD-40DC-91D5-5979507B04BB}" presName="Name0" presStyleCnt="0">
        <dgm:presLayoutVars>
          <dgm:dir/>
          <dgm:animLvl val="lvl"/>
          <dgm:resizeHandles val="exact"/>
        </dgm:presLayoutVars>
      </dgm:prSet>
      <dgm:spPr/>
    </dgm:pt>
    <dgm:pt modelId="{C86C29A1-9F66-42C4-AF41-4EBF07013A95}" type="pres">
      <dgm:prSet presAssocID="{FD7F8419-2D07-49D4-B58F-3A8E3E663CB5}" presName="linNode" presStyleCnt="0"/>
      <dgm:spPr/>
    </dgm:pt>
    <dgm:pt modelId="{F345F0DC-739B-4912-85FD-798D40B447B8}" type="pres">
      <dgm:prSet presAssocID="{FD7F8419-2D07-49D4-B58F-3A8E3E663CB5}" presName="parentText" presStyleLbl="node1" presStyleIdx="0" presStyleCnt="6" custScaleX="87558" custLinFactNeighborX="-3999">
        <dgm:presLayoutVars>
          <dgm:chMax val="1"/>
          <dgm:bulletEnabled val="1"/>
        </dgm:presLayoutVars>
      </dgm:prSet>
      <dgm:spPr/>
    </dgm:pt>
    <dgm:pt modelId="{F1BFC727-A5C7-457B-B84C-ED1B5ACCB513}" type="pres">
      <dgm:prSet presAssocID="{FD7F8419-2D07-49D4-B58F-3A8E3E663CB5}" presName="descendantText" presStyleLbl="alignAccFollowNode1" presStyleIdx="0" presStyleCnt="6" custScaleX="112673" custScaleY="110130" custLinFactNeighborX="-206">
        <dgm:presLayoutVars>
          <dgm:bulletEnabled val="1"/>
        </dgm:presLayoutVars>
      </dgm:prSet>
      <dgm:spPr/>
    </dgm:pt>
    <dgm:pt modelId="{FF127ADD-A98D-42BF-AF2B-52B78FF9C0E0}" type="pres">
      <dgm:prSet presAssocID="{A076DEE4-FA44-4778-9161-DF660CFE9885}" presName="sp" presStyleCnt="0"/>
      <dgm:spPr/>
    </dgm:pt>
    <dgm:pt modelId="{7D707308-657D-46A6-B1E7-2390B04A0523}" type="pres">
      <dgm:prSet presAssocID="{EC6CCAEB-6E49-4B97-9F6E-42936A927667}" presName="linNode" presStyleCnt="0"/>
      <dgm:spPr/>
    </dgm:pt>
    <dgm:pt modelId="{38A2E8CB-CFE4-465A-8900-6ABEE3E03BF6}" type="pres">
      <dgm:prSet presAssocID="{EC6CCAEB-6E49-4B97-9F6E-42936A927667}" presName="parentText" presStyleLbl="node1" presStyleIdx="1" presStyleCnt="6" custScaleX="87558" custLinFactNeighborX="-3999">
        <dgm:presLayoutVars>
          <dgm:chMax val="1"/>
          <dgm:bulletEnabled val="1"/>
        </dgm:presLayoutVars>
      </dgm:prSet>
      <dgm:spPr/>
    </dgm:pt>
    <dgm:pt modelId="{70AE16FB-1CA3-4D95-8532-67B1C21F24F5}" type="pres">
      <dgm:prSet presAssocID="{EC6CCAEB-6E49-4B97-9F6E-42936A927667}" presName="descendantText" presStyleLbl="alignAccFollowNode1" presStyleIdx="1" presStyleCnt="6" custScaleX="112673" custScaleY="110130" custLinFactNeighborX="-439">
        <dgm:presLayoutVars>
          <dgm:bulletEnabled val="1"/>
        </dgm:presLayoutVars>
      </dgm:prSet>
      <dgm:spPr/>
    </dgm:pt>
    <dgm:pt modelId="{98F72CFB-9164-4FBF-B730-495E089E1733}" type="pres">
      <dgm:prSet presAssocID="{92F046A5-1128-4F58-B411-CA449BAB5588}" presName="sp" presStyleCnt="0"/>
      <dgm:spPr/>
    </dgm:pt>
    <dgm:pt modelId="{FF82CE75-09B0-4C72-8387-80F013465E9B}" type="pres">
      <dgm:prSet presAssocID="{6FF28BD9-7C2B-4E16-8F82-567B14F3EB72}" presName="linNode" presStyleCnt="0"/>
      <dgm:spPr/>
    </dgm:pt>
    <dgm:pt modelId="{225F09F4-9F2B-4BA9-BFC5-4949A0E5B0A4}" type="pres">
      <dgm:prSet presAssocID="{6FF28BD9-7C2B-4E16-8F82-567B14F3EB72}" presName="parentText" presStyleLbl="node1" presStyleIdx="2" presStyleCnt="6" custScaleX="87558" custLinFactNeighborX="-3999">
        <dgm:presLayoutVars>
          <dgm:chMax val="1"/>
          <dgm:bulletEnabled val="1"/>
        </dgm:presLayoutVars>
      </dgm:prSet>
      <dgm:spPr/>
    </dgm:pt>
    <dgm:pt modelId="{A07AF936-934C-43B9-9E11-CB036ADFDB92}" type="pres">
      <dgm:prSet presAssocID="{6FF28BD9-7C2B-4E16-8F82-567B14F3EB72}" presName="descendantText" presStyleLbl="alignAccFollowNode1" presStyleIdx="2" presStyleCnt="6" custScaleX="112673" custScaleY="110130" custLinFactNeighborX="-439">
        <dgm:presLayoutVars>
          <dgm:bulletEnabled val="1"/>
        </dgm:presLayoutVars>
      </dgm:prSet>
      <dgm:spPr/>
    </dgm:pt>
    <dgm:pt modelId="{C10A8E77-D4F9-4E67-B63D-2DA0F88A2FFB}" type="pres">
      <dgm:prSet presAssocID="{0D8540FB-6BF1-464C-9F63-6FD03B91DEE1}" presName="sp" presStyleCnt="0"/>
      <dgm:spPr/>
    </dgm:pt>
    <dgm:pt modelId="{757A99E6-F5DA-447D-8881-D0E4EF1958A5}" type="pres">
      <dgm:prSet presAssocID="{56A9467D-88B3-4059-93A8-2F095C499A4F}" presName="linNode" presStyleCnt="0"/>
      <dgm:spPr/>
    </dgm:pt>
    <dgm:pt modelId="{C254F32F-86CA-4E99-979B-AF9096E5D968}" type="pres">
      <dgm:prSet presAssocID="{56A9467D-88B3-4059-93A8-2F095C499A4F}" presName="parentText" presStyleLbl="node1" presStyleIdx="3" presStyleCnt="6" custScaleX="87558" custLinFactNeighborX="-3999">
        <dgm:presLayoutVars>
          <dgm:chMax val="1"/>
          <dgm:bulletEnabled val="1"/>
        </dgm:presLayoutVars>
      </dgm:prSet>
      <dgm:spPr/>
    </dgm:pt>
    <dgm:pt modelId="{A95744FE-A75C-42EE-A600-0978F5810D02}" type="pres">
      <dgm:prSet presAssocID="{56A9467D-88B3-4059-93A8-2F095C499A4F}" presName="descendantText" presStyleLbl="alignAccFollowNode1" presStyleIdx="3" presStyleCnt="6" custScaleX="112673" custScaleY="110130" custLinFactNeighborX="-439">
        <dgm:presLayoutVars>
          <dgm:bulletEnabled val="1"/>
        </dgm:presLayoutVars>
      </dgm:prSet>
      <dgm:spPr/>
    </dgm:pt>
    <dgm:pt modelId="{4DDC786D-F441-4C8C-A28A-A22CA62BF555}" type="pres">
      <dgm:prSet presAssocID="{3FCFD674-8903-4536-AB67-1E329E19C8CC}" presName="sp" presStyleCnt="0"/>
      <dgm:spPr/>
    </dgm:pt>
    <dgm:pt modelId="{DCE10AF4-8E12-4D4D-9F9F-EE1788E7B621}" type="pres">
      <dgm:prSet presAssocID="{8F80357D-8326-4909-AB5C-D3F69333F0F3}" presName="linNode" presStyleCnt="0"/>
      <dgm:spPr/>
    </dgm:pt>
    <dgm:pt modelId="{9F224E3E-D8F3-4E8C-94A2-5FFD1B0B6430}" type="pres">
      <dgm:prSet presAssocID="{8F80357D-8326-4909-AB5C-D3F69333F0F3}" presName="parentText" presStyleLbl="node1" presStyleIdx="4" presStyleCnt="6" custScaleX="87558" custLinFactNeighborX="-3999">
        <dgm:presLayoutVars>
          <dgm:chMax val="1"/>
          <dgm:bulletEnabled val="1"/>
        </dgm:presLayoutVars>
      </dgm:prSet>
      <dgm:spPr/>
    </dgm:pt>
    <dgm:pt modelId="{E4276F12-D4D7-4759-9AAC-224505EC7F61}" type="pres">
      <dgm:prSet presAssocID="{8F80357D-8326-4909-AB5C-D3F69333F0F3}" presName="descendantText" presStyleLbl="alignAccFollowNode1" presStyleIdx="4" presStyleCnt="6" custScaleX="112673" custScaleY="110130" custLinFactNeighborX="-439">
        <dgm:presLayoutVars>
          <dgm:bulletEnabled val="1"/>
        </dgm:presLayoutVars>
      </dgm:prSet>
      <dgm:spPr/>
    </dgm:pt>
    <dgm:pt modelId="{16F3583D-92B4-4318-8DEC-C573A9CADBEB}" type="pres">
      <dgm:prSet presAssocID="{E8876D48-1B82-44E9-A890-9CEE1E740717}" presName="sp" presStyleCnt="0"/>
      <dgm:spPr/>
    </dgm:pt>
    <dgm:pt modelId="{1AD75263-520F-4208-B500-2E3BB7DCF9DF}" type="pres">
      <dgm:prSet presAssocID="{94B0EDF4-6967-4D3D-A099-3A55A81223E9}" presName="linNode" presStyleCnt="0"/>
      <dgm:spPr/>
    </dgm:pt>
    <dgm:pt modelId="{D322E446-1E18-40C5-B54D-DBDC6663ED62}" type="pres">
      <dgm:prSet presAssocID="{94B0EDF4-6967-4D3D-A099-3A55A81223E9}" presName="parentText" presStyleLbl="node1" presStyleIdx="5" presStyleCnt="6" custScaleX="87558" custLinFactNeighborX="-3999">
        <dgm:presLayoutVars>
          <dgm:chMax val="1"/>
          <dgm:bulletEnabled val="1"/>
        </dgm:presLayoutVars>
      </dgm:prSet>
      <dgm:spPr/>
    </dgm:pt>
    <dgm:pt modelId="{0F736E9E-DC0F-41A1-89FA-11AAAE29D790}" type="pres">
      <dgm:prSet presAssocID="{94B0EDF4-6967-4D3D-A099-3A55A81223E9}" presName="descendantText" presStyleLbl="alignAccFollowNode1" presStyleIdx="5" presStyleCnt="6" custScaleX="112673" custScaleY="110130" custLinFactNeighborX="-439">
        <dgm:presLayoutVars>
          <dgm:bulletEnabled val="1"/>
        </dgm:presLayoutVars>
      </dgm:prSet>
      <dgm:spPr/>
    </dgm:pt>
  </dgm:ptLst>
  <dgm:cxnLst>
    <dgm:cxn modelId="{B6DD8A08-F9B1-451E-AFD6-523A1E8BCEE3}" type="presOf" srcId="{831C5BFB-C584-41A1-9FE6-1BE13AAE9586}" destId="{A07AF936-934C-43B9-9E11-CB036ADFDB92}" srcOrd="0" destOrd="0" presId="urn:microsoft.com/office/officeart/2005/8/layout/vList5"/>
    <dgm:cxn modelId="{B2903920-FFF7-4830-A952-D33880BEA88B}" srcId="{56A9467D-88B3-4059-93A8-2F095C499A4F}" destId="{A52085F7-1359-4E6E-9534-A77E007B1756}" srcOrd="0" destOrd="0" parTransId="{6FD8A6BF-FF8D-4EF6-9F29-EB11625F012A}" sibTransId="{6826BB39-2AD7-4336-83BF-3DF9A3A2AB2B}"/>
    <dgm:cxn modelId="{D48C9121-99BF-4245-AFB4-97D2CC8A3D1D}" type="presOf" srcId="{A52085F7-1359-4E6E-9534-A77E007B1756}" destId="{A95744FE-A75C-42EE-A600-0978F5810D02}" srcOrd="0" destOrd="0" presId="urn:microsoft.com/office/officeart/2005/8/layout/vList5"/>
    <dgm:cxn modelId="{6273B227-EB97-428C-958E-B731A7512454}" type="presOf" srcId="{EC6CCAEB-6E49-4B97-9F6E-42936A927667}" destId="{38A2E8CB-CFE4-465A-8900-6ABEE3E03BF6}" srcOrd="0" destOrd="0" presId="urn:microsoft.com/office/officeart/2005/8/layout/vList5"/>
    <dgm:cxn modelId="{FE2BE666-D7E4-4245-A6EE-4DA2CBEBD80B}" srcId="{6FF28BD9-7C2B-4E16-8F82-567B14F3EB72}" destId="{831C5BFB-C584-41A1-9FE6-1BE13AAE9586}" srcOrd="0" destOrd="0" parTransId="{4298B1E7-9979-4D7F-891D-EBE67C9D33A8}" sibTransId="{4B1B8985-36A4-4563-9E8D-C05BE95F10C3}"/>
    <dgm:cxn modelId="{4295B46C-F812-4952-8D96-7670EB827785}" srcId="{546C5240-8CFD-40DC-91D5-5979507B04BB}" destId="{8F80357D-8326-4909-AB5C-D3F69333F0F3}" srcOrd="4" destOrd="0" parTransId="{8B51C7D3-34B8-4A9F-B54E-66CC59F0C674}" sibTransId="{E8876D48-1B82-44E9-A890-9CEE1E740717}"/>
    <dgm:cxn modelId="{1E7FEB4C-4ED9-4BE2-85D1-3979D1EBCB59}" type="presOf" srcId="{94B0EDF4-6967-4D3D-A099-3A55A81223E9}" destId="{D322E446-1E18-40C5-B54D-DBDC6663ED62}" srcOrd="0" destOrd="0" presId="urn:microsoft.com/office/officeart/2005/8/layout/vList5"/>
    <dgm:cxn modelId="{F1396773-7429-4C74-9506-80473EECAA05}" type="presOf" srcId="{1B6D6EAF-DEE1-48AA-97B9-D8EB4672A963}" destId="{0F736E9E-DC0F-41A1-89FA-11AAAE29D790}" srcOrd="0" destOrd="0" presId="urn:microsoft.com/office/officeart/2005/8/layout/vList5"/>
    <dgm:cxn modelId="{3CDEB68A-33C9-4904-B847-7F9CAA825EE6}" srcId="{546C5240-8CFD-40DC-91D5-5979507B04BB}" destId="{6FF28BD9-7C2B-4E16-8F82-567B14F3EB72}" srcOrd="2" destOrd="0" parTransId="{709E9C65-9A14-4881-AC16-32F0CAC47E5C}" sibTransId="{0D8540FB-6BF1-464C-9F63-6FD03B91DEE1}"/>
    <dgm:cxn modelId="{17C8008B-DB9F-456F-8D8A-BF689D3413F6}" srcId="{FD7F8419-2D07-49D4-B58F-3A8E3E663CB5}" destId="{E4A382FF-2984-43EB-87BE-8E359BEF2DD1}" srcOrd="0" destOrd="0" parTransId="{38E44033-10BD-49FB-91FC-8681A76742E5}" sibTransId="{F6EF2498-00B4-4CA2-90F2-B870C0340A93}"/>
    <dgm:cxn modelId="{74EEFF8F-6E44-41E9-B611-FAE86F3CFFFA}" srcId="{94B0EDF4-6967-4D3D-A099-3A55A81223E9}" destId="{1B6D6EAF-DEE1-48AA-97B9-D8EB4672A963}" srcOrd="0" destOrd="0" parTransId="{166C417D-3E36-4E80-8674-EFA5487D2F26}" sibTransId="{45CC6CB3-E203-48BB-A304-9E17139D704F}"/>
    <dgm:cxn modelId="{ADD3E291-2635-4759-AF45-823AAAAC5445}" type="presOf" srcId="{BECD3B4E-C305-45FA-83F9-305E02E34FF9}" destId="{E4276F12-D4D7-4759-9AAC-224505EC7F61}" srcOrd="0" destOrd="0" presId="urn:microsoft.com/office/officeart/2005/8/layout/vList5"/>
    <dgm:cxn modelId="{945B8195-C9E8-4D13-A12A-B68BE42C37F4}" type="presOf" srcId="{58139FC0-3CA8-4712-9CEA-20CE99BF9FAE}" destId="{70AE16FB-1CA3-4D95-8532-67B1C21F24F5}" srcOrd="0" destOrd="0" presId="urn:microsoft.com/office/officeart/2005/8/layout/vList5"/>
    <dgm:cxn modelId="{2782699B-7D0F-4029-9B38-30C615F194A7}" type="presOf" srcId="{6FF28BD9-7C2B-4E16-8F82-567B14F3EB72}" destId="{225F09F4-9F2B-4BA9-BFC5-4949A0E5B0A4}" srcOrd="0" destOrd="0" presId="urn:microsoft.com/office/officeart/2005/8/layout/vList5"/>
    <dgm:cxn modelId="{D777B5AA-62F0-44BD-B95E-336F92384ABC}" type="presOf" srcId="{56A9467D-88B3-4059-93A8-2F095C499A4F}" destId="{C254F32F-86CA-4E99-979B-AF9096E5D968}" srcOrd="0" destOrd="0" presId="urn:microsoft.com/office/officeart/2005/8/layout/vList5"/>
    <dgm:cxn modelId="{1915CCAD-44F1-4A33-9D63-44F14DCF5200}" type="presOf" srcId="{E4A382FF-2984-43EB-87BE-8E359BEF2DD1}" destId="{F1BFC727-A5C7-457B-B84C-ED1B5ACCB513}" srcOrd="0" destOrd="0" presId="urn:microsoft.com/office/officeart/2005/8/layout/vList5"/>
    <dgm:cxn modelId="{6CFE8BB0-7409-4BA5-BBA6-33E52BF196C5}" type="presOf" srcId="{FD7F8419-2D07-49D4-B58F-3A8E3E663CB5}" destId="{F345F0DC-739B-4912-85FD-798D40B447B8}" srcOrd="0" destOrd="0" presId="urn:microsoft.com/office/officeart/2005/8/layout/vList5"/>
    <dgm:cxn modelId="{A9175CC7-C727-4C07-959E-3B32D1321134}" type="presOf" srcId="{8F80357D-8326-4909-AB5C-D3F69333F0F3}" destId="{9F224E3E-D8F3-4E8C-94A2-5FFD1B0B6430}" srcOrd="0" destOrd="0" presId="urn:microsoft.com/office/officeart/2005/8/layout/vList5"/>
    <dgm:cxn modelId="{81FDB6DE-F677-4552-8449-0E7AF68BC42C}" srcId="{546C5240-8CFD-40DC-91D5-5979507B04BB}" destId="{EC6CCAEB-6E49-4B97-9F6E-42936A927667}" srcOrd="1" destOrd="0" parTransId="{C9D7DAC6-F7B9-4808-A9DE-1DC76AFACCBB}" sibTransId="{92F046A5-1128-4F58-B411-CA449BAB5588}"/>
    <dgm:cxn modelId="{EC7E6FE6-B0F4-4B64-86F9-568E8D0DA83D}" type="presOf" srcId="{546C5240-8CFD-40DC-91D5-5979507B04BB}" destId="{100DECC8-33A6-47B9-A123-D67DB4B86473}" srcOrd="0" destOrd="0" presId="urn:microsoft.com/office/officeart/2005/8/layout/vList5"/>
    <dgm:cxn modelId="{95D7A3E7-1B61-4D2E-9690-7D72BFDFC4AE}" srcId="{546C5240-8CFD-40DC-91D5-5979507B04BB}" destId="{56A9467D-88B3-4059-93A8-2F095C499A4F}" srcOrd="3" destOrd="0" parTransId="{B3F101F9-F905-49B0-B7F9-6E9114D615E2}" sibTransId="{3FCFD674-8903-4536-AB67-1E329E19C8CC}"/>
    <dgm:cxn modelId="{A06E8EEA-4B86-4909-B2BE-1D44C003238A}" srcId="{546C5240-8CFD-40DC-91D5-5979507B04BB}" destId="{94B0EDF4-6967-4D3D-A099-3A55A81223E9}" srcOrd="5" destOrd="0" parTransId="{DCBCEBDD-0D69-4D26-ABDC-FF356676ED89}" sibTransId="{983C17E3-2632-428F-B392-408AB5BECCA3}"/>
    <dgm:cxn modelId="{732490F2-E54B-4E84-8AA3-445DEDCBBC5D}" srcId="{EC6CCAEB-6E49-4B97-9F6E-42936A927667}" destId="{58139FC0-3CA8-4712-9CEA-20CE99BF9FAE}" srcOrd="0" destOrd="0" parTransId="{32011D1C-DB4D-4596-950C-9741D603101C}" sibTransId="{6750EB8B-7579-41B3-9A67-910D9AB8101E}"/>
    <dgm:cxn modelId="{CD97C8FC-188B-4712-A43B-EC7744E2FE21}" srcId="{8F80357D-8326-4909-AB5C-D3F69333F0F3}" destId="{BECD3B4E-C305-45FA-83F9-305E02E34FF9}" srcOrd="0" destOrd="0" parTransId="{9BD2FB5B-3614-475E-8815-5038F12C926D}" sibTransId="{DF479058-5044-4E96-8B85-AF2EBB35446D}"/>
    <dgm:cxn modelId="{A76317FF-46CF-4112-97E4-8B6D4B900787}" srcId="{546C5240-8CFD-40DC-91D5-5979507B04BB}" destId="{FD7F8419-2D07-49D4-B58F-3A8E3E663CB5}" srcOrd="0" destOrd="0" parTransId="{AF902ECB-696D-4306-9B2A-74737C112DE2}" sibTransId="{A076DEE4-FA44-4778-9161-DF660CFE9885}"/>
    <dgm:cxn modelId="{FF8C90B7-8505-48BE-96CE-06B12A3C3802}" type="presParOf" srcId="{100DECC8-33A6-47B9-A123-D67DB4B86473}" destId="{C86C29A1-9F66-42C4-AF41-4EBF07013A95}" srcOrd="0" destOrd="0" presId="urn:microsoft.com/office/officeart/2005/8/layout/vList5"/>
    <dgm:cxn modelId="{A31E117F-6773-4620-BD5A-7AF355C53A96}" type="presParOf" srcId="{C86C29A1-9F66-42C4-AF41-4EBF07013A95}" destId="{F345F0DC-739B-4912-85FD-798D40B447B8}" srcOrd="0" destOrd="0" presId="urn:microsoft.com/office/officeart/2005/8/layout/vList5"/>
    <dgm:cxn modelId="{C0FBB465-0E60-428F-9EA2-36087112E08E}" type="presParOf" srcId="{C86C29A1-9F66-42C4-AF41-4EBF07013A95}" destId="{F1BFC727-A5C7-457B-B84C-ED1B5ACCB513}" srcOrd="1" destOrd="0" presId="urn:microsoft.com/office/officeart/2005/8/layout/vList5"/>
    <dgm:cxn modelId="{B0DC8E24-E8A1-49A3-A9FA-BA8E9C88C67B}" type="presParOf" srcId="{100DECC8-33A6-47B9-A123-D67DB4B86473}" destId="{FF127ADD-A98D-42BF-AF2B-52B78FF9C0E0}" srcOrd="1" destOrd="0" presId="urn:microsoft.com/office/officeart/2005/8/layout/vList5"/>
    <dgm:cxn modelId="{0AEBF32C-5323-43C1-A04C-601EECB8375C}" type="presParOf" srcId="{100DECC8-33A6-47B9-A123-D67DB4B86473}" destId="{7D707308-657D-46A6-B1E7-2390B04A0523}" srcOrd="2" destOrd="0" presId="urn:microsoft.com/office/officeart/2005/8/layout/vList5"/>
    <dgm:cxn modelId="{6F06E53A-27C0-4EC4-A3C2-0B33F3056937}" type="presParOf" srcId="{7D707308-657D-46A6-B1E7-2390B04A0523}" destId="{38A2E8CB-CFE4-465A-8900-6ABEE3E03BF6}" srcOrd="0" destOrd="0" presId="urn:microsoft.com/office/officeart/2005/8/layout/vList5"/>
    <dgm:cxn modelId="{438B3D15-FCC0-4057-8EA1-E7FB47C120CF}" type="presParOf" srcId="{7D707308-657D-46A6-B1E7-2390B04A0523}" destId="{70AE16FB-1CA3-4D95-8532-67B1C21F24F5}" srcOrd="1" destOrd="0" presId="urn:microsoft.com/office/officeart/2005/8/layout/vList5"/>
    <dgm:cxn modelId="{F0852A01-8C05-42EA-86EE-CF9B0DD3D740}" type="presParOf" srcId="{100DECC8-33A6-47B9-A123-D67DB4B86473}" destId="{98F72CFB-9164-4FBF-B730-495E089E1733}" srcOrd="3" destOrd="0" presId="urn:microsoft.com/office/officeart/2005/8/layout/vList5"/>
    <dgm:cxn modelId="{CB516E8D-4AC0-40A5-ADDB-C5AE972BADD8}" type="presParOf" srcId="{100DECC8-33A6-47B9-A123-D67DB4B86473}" destId="{FF82CE75-09B0-4C72-8387-80F013465E9B}" srcOrd="4" destOrd="0" presId="urn:microsoft.com/office/officeart/2005/8/layout/vList5"/>
    <dgm:cxn modelId="{AE28BA5C-BB94-4B5F-893F-348440D56AFB}" type="presParOf" srcId="{FF82CE75-09B0-4C72-8387-80F013465E9B}" destId="{225F09F4-9F2B-4BA9-BFC5-4949A0E5B0A4}" srcOrd="0" destOrd="0" presId="urn:microsoft.com/office/officeart/2005/8/layout/vList5"/>
    <dgm:cxn modelId="{C16E4796-3966-4E51-B5E7-195D17A7B2D4}" type="presParOf" srcId="{FF82CE75-09B0-4C72-8387-80F013465E9B}" destId="{A07AF936-934C-43B9-9E11-CB036ADFDB92}" srcOrd="1" destOrd="0" presId="urn:microsoft.com/office/officeart/2005/8/layout/vList5"/>
    <dgm:cxn modelId="{2603093F-9EC9-4E8D-990A-4738046BC52F}" type="presParOf" srcId="{100DECC8-33A6-47B9-A123-D67DB4B86473}" destId="{C10A8E77-D4F9-4E67-B63D-2DA0F88A2FFB}" srcOrd="5" destOrd="0" presId="urn:microsoft.com/office/officeart/2005/8/layout/vList5"/>
    <dgm:cxn modelId="{B3981ACD-3401-48E8-9D77-F2C981772D2F}" type="presParOf" srcId="{100DECC8-33A6-47B9-A123-D67DB4B86473}" destId="{757A99E6-F5DA-447D-8881-D0E4EF1958A5}" srcOrd="6" destOrd="0" presId="urn:microsoft.com/office/officeart/2005/8/layout/vList5"/>
    <dgm:cxn modelId="{A7273271-47A7-46BA-86DA-043C30897C5C}" type="presParOf" srcId="{757A99E6-F5DA-447D-8881-D0E4EF1958A5}" destId="{C254F32F-86CA-4E99-979B-AF9096E5D968}" srcOrd="0" destOrd="0" presId="urn:microsoft.com/office/officeart/2005/8/layout/vList5"/>
    <dgm:cxn modelId="{6088ED7D-5DDA-4094-9A01-1D8B89893C5F}" type="presParOf" srcId="{757A99E6-F5DA-447D-8881-D0E4EF1958A5}" destId="{A95744FE-A75C-42EE-A600-0978F5810D02}" srcOrd="1" destOrd="0" presId="urn:microsoft.com/office/officeart/2005/8/layout/vList5"/>
    <dgm:cxn modelId="{ABBC74CE-E276-45C0-852F-4D003325BDC0}" type="presParOf" srcId="{100DECC8-33A6-47B9-A123-D67DB4B86473}" destId="{4DDC786D-F441-4C8C-A28A-A22CA62BF555}" srcOrd="7" destOrd="0" presId="urn:microsoft.com/office/officeart/2005/8/layout/vList5"/>
    <dgm:cxn modelId="{35F5DFAC-6AB8-4A9C-8C58-1F4065431514}" type="presParOf" srcId="{100DECC8-33A6-47B9-A123-D67DB4B86473}" destId="{DCE10AF4-8E12-4D4D-9F9F-EE1788E7B621}" srcOrd="8" destOrd="0" presId="urn:microsoft.com/office/officeart/2005/8/layout/vList5"/>
    <dgm:cxn modelId="{050B530C-483C-40A0-A974-0FFA7859518D}" type="presParOf" srcId="{DCE10AF4-8E12-4D4D-9F9F-EE1788E7B621}" destId="{9F224E3E-D8F3-4E8C-94A2-5FFD1B0B6430}" srcOrd="0" destOrd="0" presId="urn:microsoft.com/office/officeart/2005/8/layout/vList5"/>
    <dgm:cxn modelId="{F2A0FA0A-DB43-420B-825B-BB89B44C5EF3}" type="presParOf" srcId="{DCE10AF4-8E12-4D4D-9F9F-EE1788E7B621}" destId="{E4276F12-D4D7-4759-9AAC-224505EC7F61}" srcOrd="1" destOrd="0" presId="urn:microsoft.com/office/officeart/2005/8/layout/vList5"/>
    <dgm:cxn modelId="{FB9460DB-B897-468E-9272-E0B7BCFF2D43}" type="presParOf" srcId="{100DECC8-33A6-47B9-A123-D67DB4B86473}" destId="{16F3583D-92B4-4318-8DEC-C573A9CADBEB}" srcOrd="9" destOrd="0" presId="urn:microsoft.com/office/officeart/2005/8/layout/vList5"/>
    <dgm:cxn modelId="{D3F220AF-A383-4839-ACCC-8BBE783530C7}" type="presParOf" srcId="{100DECC8-33A6-47B9-A123-D67DB4B86473}" destId="{1AD75263-520F-4208-B500-2E3BB7DCF9DF}" srcOrd="10" destOrd="0" presId="urn:microsoft.com/office/officeart/2005/8/layout/vList5"/>
    <dgm:cxn modelId="{C507D3C3-7128-407E-A4F6-0356459ABFD0}" type="presParOf" srcId="{1AD75263-520F-4208-B500-2E3BB7DCF9DF}" destId="{D322E446-1E18-40C5-B54D-DBDC6663ED62}" srcOrd="0" destOrd="0" presId="urn:microsoft.com/office/officeart/2005/8/layout/vList5"/>
    <dgm:cxn modelId="{EEA73248-782D-45F7-901C-86019B819925}" type="presParOf" srcId="{1AD75263-520F-4208-B500-2E3BB7DCF9DF}" destId="{0F736E9E-DC0F-41A1-89FA-11AAAE29D790}"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189DDD-AA11-423E-B517-A50B07090706}" type="doc">
      <dgm:prSet loTypeId="urn:microsoft.com/office/officeart/2005/8/layout/target3" loCatId="relationship" qsTypeId="urn:microsoft.com/office/officeart/2005/8/quickstyle/3d1" qsCatId="3D" csTypeId="urn:microsoft.com/office/officeart/2005/8/colors/colorful3" csCatId="colorful" phldr="1"/>
      <dgm:spPr/>
      <dgm:t>
        <a:bodyPr/>
        <a:lstStyle/>
        <a:p>
          <a:endParaRPr lang="es-ES"/>
        </a:p>
      </dgm:t>
    </dgm:pt>
    <dgm:pt modelId="{8ADE643F-72B2-4CDF-B585-01EB97094AA0}">
      <dgm:prSet custT="1"/>
      <dgm:spPr>
        <a:solidFill>
          <a:schemeClr val="accent3">
            <a:lumMod val="50000"/>
            <a:alpha val="90000"/>
          </a:schemeClr>
        </a:solidFill>
      </dgm:spPr>
      <dgm:t>
        <a:bodyPr/>
        <a:lstStyle/>
        <a:p>
          <a:r>
            <a:rPr lang="fr-FR" sz="1800" b="1" noProof="0" dirty="0">
              <a:solidFill>
                <a:schemeClr val="bg1"/>
              </a:solidFill>
              <a:effectLst>
                <a:outerShdw blurRad="38100" dist="38100" dir="2700000" algn="tl">
                  <a:srgbClr val="000000">
                    <a:alpha val="43137"/>
                  </a:srgbClr>
                </a:outerShdw>
              </a:effectLst>
            </a:rPr>
            <a:t>Il a renoncé à ses prérogatives divines </a:t>
          </a:r>
          <a:r>
            <a:rPr lang="fr-FR" sz="1800" b="0" noProof="0" dirty="0">
              <a:solidFill>
                <a:srgbClr val="FFFF00"/>
              </a:solidFill>
              <a:effectLst>
                <a:outerShdw blurRad="38100" dist="38100" dir="2700000" algn="tl">
                  <a:srgbClr val="000000">
                    <a:alpha val="43137"/>
                  </a:srgbClr>
                </a:outerShdw>
              </a:effectLst>
            </a:rPr>
            <a:t>(Philippiens 2.6)</a:t>
          </a:r>
        </a:p>
      </dgm:t>
    </dgm:pt>
    <dgm:pt modelId="{C880D8E4-A3AD-47E2-8B91-21504A1A0028}" type="parTrans" cxnId="{6603B3FA-C491-4BBC-BAEE-594C85F9F42A}">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3BFFCC0A-E590-451A-9496-B6FEF841E2DD}" type="sibTrans" cxnId="{6603B3FA-C491-4BBC-BAEE-594C85F9F42A}">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8E61D59A-35F5-42C4-9C27-4ED46D4135C9}">
      <dgm:prSet custT="1"/>
      <dgm:spPr>
        <a:solidFill>
          <a:schemeClr val="accent1">
            <a:lumMod val="50000"/>
            <a:alpha val="90000"/>
          </a:schemeClr>
        </a:solidFill>
      </dgm:spPr>
      <dgm:t>
        <a:bodyPr/>
        <a:lstStyle/>
        <a:p>
          <a:r>
            <a:rPr lang="fr-FR" sz="1800" b="1" noProof="0" dirty="0">
              <a:solidFill>
                <a:schemeClr val="bg1"/>
              </a:solidFill>
              <a:effectLst>
                <a:outerShdw blurRad="38100" dist="38100" dir="2700000" algn="tl">
                  <a:srgbClr val="000000">
                    <a:alpha val="43137"/>
                  </a:srgbClr>
                </a:outerShdw>
              </a:effectLst>
            </a:rPr>
            <a:t>Il s'est fait homme pour nous servir (</a:t>
          </a:r>
          <a:r>
            <a:rPr lang="fr-FR" sz="1800" b="1" noProof="0" dirty="0">
              <a:solidFill>
                <a:srgbClr val="FFFF00"/>
              </a:solidFill>
              <a:effectLst>
                <a:outerShdw blurRad="38100" dist="38100" dir="2700000" algn="tl">
                  <a:srgbClr val="000000">
                    <a:alpha val="43137"/>
                  </a:srgbClr>
                </a:outerShdw>
              </a:effectLst>
            </a:rPr>
            <a:t>Philippiens 2.7)</a:t>
          </a:r>
        </a:p>
      </dgm:t>
    </dgm:pt>
    <dgm:pt modelId="{62D08924-2DC7-44F8-93E7-A9F474C2F5B7}" type="parTrans" cxnId="{03C21CBD-961B-4C18-A4BC-B477B36B9EC1}">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E8133F66-4F92-4177-83E4-E12BD011EBF4}" type="sibTrans" cxnId="{03C21CBD-961B-4C18-A4BC-B477B36B9EC1}">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E5FD4988-CB9F-4940-B04F-36F636E50122}">
      <dgm:prSet custT="1"/>
      <dgm:spPr>
        <a:solidFill>
          <a:schemeClr val="accent4">
            <a:lumMod val="50000"/>
            <a:alpha val="90000"/>
          </a:schemeClr>
        </a:solidFill>
      </dgm:spPr>
      <dgm:t>
        <a:bodyPr/>
        <a:lstStyle/>
        <a:p>
          <a:r>
            <a:rPr lang="fr-FR" sz="1800" b="1" noProof="0" dirty="0">
              <a:solidFill>
                <a:schemeClr val="bg1"/>
              </a:solidFill>
              <a:effectLst>
                <a:outerShdw blurRad="38100" dist="38100" dir="2700000" algn="tl">
                  <a:srgbClr val="000000">
                    <a:alpha val="43137"/>
                  </a:srgbClr>
                </a:outerShdw>
              </a:effectLst>
            </a:rPr>
            <a:t>Il a obéi humblement en tout, jusqu'à sa mort </a:t>
          </a:r>
          <a:r>
            <a:rPr lang="fr-FR" sz="1800" b="1" noProof="0" dirty="0">
              <a:solidFill>
                <a:srgbClr val="FFFF00"/>
              </a:solidFill>
              <a:effectLst>
                <a:outerShdw blurRad="38100" dist="38100" dir="2700000" algn="tl">
                  <a:srgbClr val="000000">
                    <a:alpha val="43137"/>
                  </a:srgbClr>
                </a:outerShdw>
              </a:effectLst>
            </a:rPr>
            <a:t>(Philippiens 2.8)</a:t>
          </a:r>
        </a:p>
      </dgm:t>
    </dgm:pt>
    <dgm:pt modelId="{D7016E7F-4EED-48A9-91D8-87EE3D871C15}" type="parTrans" cxnId="{6A191350-B00B-4811-9702-E6968439EC14}">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95A59C0B-9954-47A5-8BE9-8D52EC78D1AA}" type="sibTrans" cxnId="{6A191350-B00B-4811-9702-E6968439EC14}">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04E2BF70-12D3-4D55-8792-64F2993FCD54}" type="pres">
      <dgm:prSet presAssocID="{08189DDD-AA11-423E-B517-A50B07090706}" presName="Name0" presStyleCnt="0">
        <dgm:presLayoutVars>
          <dgm:chMax val="7"/>
          <dgm:dir/>
          <dgm:animLvl val="lvl"/>
          <dgm:resizeHandles val="exact"/>
        </dgm:presLayoutVars>
      </dgm:prSet>
      <dgm:spPr/>
    </dgm:pt>
    <dgm:pt modelId="{FCA06444-AC4B-4EC3-8BEC-323D0F7CE06F}" type="pres">
      <dgm:prSet presAssocID="{8ADE643F-72B2-4CDF-B585-01EB97094AA0}" presName="circle1" presStyleLbl="node1" presStyleIdx="0" presStyleCnt="3"/>
      <dgm:spPr/>
    </dgm:pt>
    <dgm:pt modelId="{F7073B43-4691-440A-B83D-35CBCF13ED5D}" type="pres">
      <dgm:prSet presAssocID="{8ADE643F-72B2-4CDF-B585-01EB97094AA0}" presName="space" presStyleCnt="0"/>
      <dgm:spPr/>
    </dgm:pt>
    <dgm:pt modelId="{80AE798F-9999-4FB6-8016-A160C3D801D0}" type="pres">
      <dgm:prSet presAssocID="{8ADE643F-72B2-4CDF-B585-01EB97094AA0}" presName="rect1" presStyleLbl="alignAcc1" presStyleIdx="0" presStyleCnt="3"/>
      <dgm:spPr/>
    </dgm:pt>
    <dgm:pt modelId="{5BDDE259-FEDF-4825-BFCD-2EF597866D3B}" type="pres">
      <dgm:prSet presAssocID="{8E61D59A-35F5-42C4-9C27-4ED46D4135C9}" presName="vertSpace2" presStyleLbl="node1" presStyleIdx="0" presStyleCnt="3"/>
      <dgm:spPr/>
    </dgm:pt>
    <dgm:pt modelId="{C2FDA4A1-9C8B-4AB2-8804-E6F5287D1812}" type="pres">
      <dgm:prSet presAssocID="{8E61D59A-35F5-42C4-9C27-4ED46D4135C9}" presName="circle2" presStyleLbl="node1" presStyleIdx="1" presStyleCnt="3"/>
      <dgm:spPr/>
    </dgm:pt>
    <dgm:pt modelId="{53AA9E43-F8BB-40F2-9B27-29D1FF9CFF9D}" type="pres">
      <dgm:prSet presAssocID="{8E61D59A-35F5-42C4-9C27-4ED46D4135C9}" presName="rect2" presStyleLbl="alignAcc1" presStyleIdx="1" presStyleCnt="3"/>
      <dgm:spPr/>
    </dgm:pt>
    <dgm:pt modelId="{D722263F-6599-4665-A156-A5357A37FCCD}" type="pres">
      <dgm:prSet presAssocID="{E5FD4988-CB9F-4940-B04F-36F636E50122}" presName="vertSpace3" presStyleLbl="node1" presStyleIdx="1" presStyleCnt="3"/>
      <dgm:spPr/>
    </dgm:pt>
    <dgm:pt modelId="{19352A9B-ABA8-4B1D-BA66-0C1BD53D8556}" type="pres">
      <dgm:prSet presAssocID="{E5FD4988-CB9F-4940-B04F-36F636E50122}" presName="circle3" presStyleLbl="node1" presStyleIdx="2" presStyleCnt="3"/>
      <dgm:spPr/>
    </dgm:pt>
    <dgm:pt modelId="{A3CEF08D-DC7F-4D2F-85B3-E34880BCE56A}" type="pres">
      <dgm:prSet presAssocID="{E5FD4988-CB9F-4940-B04F-36F636E50122}" presName="rect3" presStyleLbl="alignAcc1" presStyleIdx="2" presStyleCnt="3"/>
      <dgm:spPr/>
    </dgm:pt>
    <dgm:pt modelId="{C7282502-6B31-4B29-83D1-C0EC6740BC42}" type="pres">
      <dgm:prSet presAssocID="{8ADE643F-72B2-4CDF-B585-01EB97094AA0}" presName="rect1ParTxNoCh" presStyleLbl="alignAcc1" presStyleIdx="2" presStyleCnt="3">
        <dgm:presLayoutVars>
          <dgm:chMax val="1"/>
          <dgm:bulletEnabled val="1"/>
        </dgm:presLayoutVars>
      </dgm:prSet>
      <dgm:spPr/>
    </dgm:pt>
    <dgm:pt modelId="{2AF0BC78-45D0-4B2C-9D88-C685346B172F}" type="pres">
      <dgm:prSet presAssocID="{8E61D59A-35F5-42C4-9C27-4ED46D4135C9}" presName="rect2ParTxNoCh" presStyleLbl="alignAcc1" presStyleIdx="2" presStyleCnt="3">
        <dgm:presLayoutVars>
          <dgm:chMax val="1"/>
          <dgm:bulletEnabled val="1"/>
        </dgm:presLayoutVars>
      </dgm:prSet>
      <dgm:spPr/>
    </dgm:pt>
    <dgm:pt modelId="{31C9E348-A541-4AE3-91F5-EB6198CB9225}" type="pres">
      <dgm:prSet presAssocID="{E5FD4988-CB9F-4940-B04F-36F636E50122}" presName="rect3ParTxNoCh" presStyleLbl="alignAcc1" presStyleIdx="2" presStyleCnt="3">
        <dgm:presLayoutVars>
          <dgm:chMax val="1"/>
          <dgm:bulletEnabled val="1"/>
        </dgm:presLayoutVars>
      </dgm:prSet>
      <dgm:spPr/>
    </dgm:pt>
  </dgm:ptLst>
  <dgm:cxnLst>
    <dgm:cxn modelId="{99EC8F13-0264-4AC5-92C3-F559FDB2D53A}" type="presOf" srcId="{8ADE643F-72B2-4CDF-B585-01EB97094AA0}" destId="{80AE798F-9999-4FB6-8016-A160C3D801D0}" srcOrd="0" destOrd="0" presId="urn:microsoft.com/office/officeart/2005/8/layout/target3"/>
    <dgm:cxn modelId="{3501F73B-2EFD-4FBD-B20B-6D26D1917380}" type="presOf" srcId="{E5FD4988-CB9F-4940-B04F-36F636E50122}" destId="{A3CEF08D-DC7F-4D2F-85B3-E34880BCE56A}" srcOrd="0" destOrd="0" presId="urn:microsoft.com/office/officeart/2005/8/layout/target3"/>
    <dgm:cxn modelId="{E7EE9346-147D-4DE9-A4D4-6205298ED758}" type="presOf" srcId="{8ADE643F-72B2-4CDF-B585-01EB97094AA0}" destId="{C7282502-6B31-4B29-83D1-C0EC6740BC42}" srcOrd="1" destOrd="0" presId="urn:microsoft.com/office/officeart/2005/8/layout/target3"/>
    <dgm:cxn modelId="{6A191350-B00B-4811-9702-E6968439EC14}" srcId="{08189DDD-AA11-423E-B517-A50B07090706}" destId="{E5FD4988-CB9F-4940-B04F-36F636E50122}" srcOrd="2" destOrd="0" parTransId="{D7016E7F-4EED-48A9-91D8-87EE3D871C15}" sibTransId="{95A59C0B-9954-47A5-8BE9-8D52EC78D1AA}"/>
    <dgm:cxn modelId="{4C853697-5DD6-46E6-90FA-799B9C1B5E1F}" type="presOf" srcId="{8E61D59A-35F5-42C4-9C27-4ED46D4135C9}" destId="{2AF0BC78-45D0-4B2C-9D88-C685346B172F}" srcOrd="1" destOrd="0" presId="urn:microsoft.com/office/officeart/2005/8/layout/target3"/>
    <dgm:cxn modelId="{346D04BC-006E-4AD3-AF24-96445FF2E2DC}" type="presOf" srcId="{08189DDD-AA11-423E-B517-A50B07090706}" destId="{04E2BF70-12D3-4D55-8792-64F2993FCD54}" srcOrd="0" destOrd="0" presId="urn:microsoft.com/office/officeart/2005/8/layout/target3"/>
    <dgm:cxn modelId="{03C21CBD-961B-4C18-A4BC-B477B36B9EC1}" srcId="{08189DDD-AA11-423E-B517-A50B07090706}" destId="{8E61D59A-35F5-42C4-9C27-4ED46D4135C9}" srcOrd="1" destOrd="0" parTransId="{62D08924-2DC7-44F8-93E7-A9F474C2F5B7}" sibTransId="{E8133F66-4F92-4177-83E4-E12BD011EBF4}"/>
    <dgm:cxn modelId="{25E2DAD9-4DED-4F6C-8BDB-9CA32C704B83}" type="presOf" srcId="{E5FD4988-CB9F-4940-B04F-36F636E50122}" destId="{31C9E348-A541-4AE3-91F5-EB6198CB9225}" srcOrd="1" destOrd="0" presId="urn:microsoft.com/office/officeart/2005/8/layout/target3"/>
    <dgm:cxn modelId="{EE850BF5-2DA9-43BB-A396-5B856DAA3721}" type="presOf" srcId="{8E61D59A-35F5-42C4-9C27-4ED46D4135C9}" destId="{53AA9E43-F8BB-40F2-9B27-29D1FF9CFF9D}" srcOrd="0" destOrd="0" presId="urn:microsoft.com/office/officeart/2005/8/layout/target3"/>
    <dgm:cxn modelId="{6603B3FA-C491-4BBC-BAEE-594C85F9F42A}" srcId="{08189DDD-AA11-423E-B517-A50B07090706}" destId="{8ADE643F-72B2-4CDF-B585-01EB97094AA0}" srcOrd="0" destOrd="0" parTransId="{C880D8E4-A3AD-47E2-8B91-21504A1A0028}" sibTransId="{3BFFCC0A-E590-451A-9496-B6FEF841E2DD}"/>
    <dgm:cxn modelId="{6D0FA9F2-CEC1-46EE-B8B8-724EB8149AF7}" type="presParOf" srcId="{04E2BF70-12D3-4D55-8792-64F2993FCD54}" destId="{FCA06444-AC4B-4EC3-8BEC-323D0F7CE06F}" srcOrd="0" destOrd="0" presId="urn:microsoft.com/office/officeart/2005/8/layout/target3"/>
    <dgm:cxn modelId="{AE5EA16A-FC4F-41EC-B8F1-C855FCE1D0FF}" type="presParOf" srcId="{04E2BF70-12D3-4D55-8792-64F2993FCD54}" destId="{F7073B43-4691-440A-B83D-35CBCF13ED5D}" srcOrd="1" destOrd="0" presId="urn:microsoft.com/office/officeart/2005/8/layout/target3"/>
    <dgm:cxn modelId="{CF46D42F-82B1-4A03-A88D-42E1ED4F256E}" type="presParOf" srcId="{04E2BF70-12D3-4D55-8792-64F2993FCD54}" destId="{80AE798F-9999-4FB6-8016-A160C3D801D0}" srcOrd="2" destOrd="0" presId="urn:microsoft.com/office/officeart/2005/8/layout/target3"/>
    <dgm:cxn modelId="{C1EC1CD4-116E-4DE9-82A5-4F478721318F}" type="presParOf" srcId="{04E2BF70-12D3-4D55-8792-64F2993FCD54}" destId="{5BDDE259-FEDF-4825-BFCD-2EF597866D3B}" srcOrd="3" destOrd="0" presId="urn:microsoft.com/office/officeart/2005/8/layout/target3"/>
    <dgm:cxn modelId="{CD4FE213-9303-4ABB-B25D-3D3397213119}" type="presParOf" srcId="{04E2BF70-12D3-4D55-8792-64F2993FCD54}" destId="{C2FDA4A1-9C8B-4AB2-8804-E6F5287D1812}" srcOrd="4" destOrd="0" presId="urn:microsoft.com/office/officeart/2005/8/layout/target3"/>
    <dgm:cxn modelId="{B98A62AB-2F88-4879-B4A6-7D047562FA29}" type="presParOf" srcId="{04E2BF70-12D3-4D55-8792-64F2993FCD54}" destId="{53AA9E43-F8BB-40F2-9B27-29D1FF9CFF9D}" srcOrd="5" destOrd="0" presId="urn:microsoft.com/office/officeart/2005/8/layout/target3"/>
    <dgm:cxn modelId="{63795A61-E3A8-4CC7-9E70-CBE395A0BAE0}" type="presParOf" srcId="{04E2BF70-12D3-4D55-8792-64F2993FCD54}" destId="{D722263F-6599-4665-A156-A5357A37FCCD}" srcOrd="6" destOrd="0" presId="urn:microsoft.com/office/officeart/2005/8/layout/target3"/>
    <dgm:cxn modelId="{B9921562-2BE2-4EE5-922C-F2A774230452}" type="presParOf" srcId="{04E2BF70-12D3-4D55-8792-64F2993FCD54}" destId="{19352A9B-ABA8-4B1D-BA66-0C1BD53D8556}" srcOrd="7" destOrd="0" presId="urn:microsoft.com/office/officeart/2005/8/layout/target3"/>
    <dgm:cxn modelId="{5478337C-4625-4696-99C7-BDFED6DDEC9B}" type="presParOf" srcId="{04E2BF70-12D3-4D55-8792-64F2993FCD54}" destId="{A3CEF08D-DC7F-4D2F-85B3-E34880BCE56A}" srcOrd="8" destOrd="0" presId="urn:microsoft.com/office/officeart/2005/8/layout/target3"/>
    <dgm:cxn modelId="{8694638B-9A89-440E-83CD-27AF110B19E0}" type="presParOf" srcId="{04E2BF70-12D3-4D55-8792-64F2993FCD54}" destId="{C7282502-6B31-4B29-83D1-C0EC6740BC42}" srcOrd="9" destOrd="0" presId="urn:microsoft.com/office/officeart/2005/8/layout/target3"/>
    <dgm:cxn modelId="{15EF45F5-9AE1-4DB5-AF15-542FA8B8689F}" type="presParOf" srcId="{04E2BF70-12D3-4D55-8792-64F2993FCD54}" destId="{2AF0BC78-45D0-4B2C-9D88-C685346B172F}" srcOrd="10" destOrd="0" presId="urn:microsoft.com/office/officeart/2005/8/layout/target3"/>
    <dgm:cxn modelId="{D0DA5DAA-19CF-4FB5-9F17-5B8D92FE1D26}" type="presParOf" srcId="{04E2BF70-12D3-4D55-8792-64F2993FCD54}" destId="{31C9E348-A541-4AE3-91F5-EB6198CB9225}" srcOrd="11"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BFC727-A5C7-457B-B84C-ED1B5ACCB513}">
      <dsp:nvSpPr>
        <dsp:cNvPr id="0" name=""/>
        <dsp:cNvSpPr/>
      </dsp:nvSpPr>
      <dsp:spPr>
        <a:xfrm rot="5400000">
          <a:off x="7553530" y="-3908581"/>
          <a:ext cx="415574" cy="8290469"/>
        </a:xfrm>
        <a:prstGeom prst="round2SameRect">
          <a:avLst/>
        </a:prstGeom>
        <a:solidFill>
          <a:schemeClr val="accent2">
            <a:tint val="40000"/>
            <a:hueOff val="0"/>
            <a:satOff val="0"/>
            <a:lumOff val="0"/>
          </a:schemeClr>
        </a:solidFill>
        <a:ln w="12700" cap="flat" cmpd="sng" algn="ctr">
          <a:solidFill>
            <a:schemeClr val="accent2">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171450" lvl="1" indent="-171450" algn="l" defTabSz="800100">
            <a:lnSpc>
              <a:spcPct val="90000"/>
            </a:lnSpc>
            <a:spcBef>
              <a:spcPct val="0"/>
            </a:spcBef>
            <a:spcAft>
              <a:spcPct val="15000"/>
            </a:spcAft>
            <a:buNone/>
          </a:pPr>
          <a:r>
            <a:rPr lang="fr-FR" sz="1800" b="1" kern="1200" noProof="0" dirty="0"/>
            <a:t>Il les stimule à étudier et imiter la vie modèle de Christ</a:t>
          </a:r>
          <a:endParaRPr lang="fr-FR" sz="1800" kern="1200" noProof="0" dirty="0"/>
        </a:p>
      </dsp:txBody>
      <dsp:txXfrm rot="-5400000">
        <a:off x="3616083" y="49153"/>
        <a:ext cx="8270182" cy="375000"/>
      </dsp:txXfrm>
    </dsp:sp>
    <dsp:sp modelId="{F345F0DC-739B-4912-85FD-798D40B447B8}">
      <dsp:nvSpPr>
        <dsp:cNvPr id="0" name=""/>
        <dsp:cNvSpPr/>
      </dsp:nvSpPr>
      <dsp:spPr>
        <a:xfrm>
          <a:off x="0" y="810"/>
          <a:ext cx="3623912" cy="471686"/>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fr-FR" sz="2000" b="1" kern="1200" noProof="0" dirty="0">
              <a:solidFill>
                <a:srgbClr val="0000FF"/>
              </a:solidFill>
              <a:effectLst>
                <a:outerShdw blurRad="38100" dist="38100" dir="2700000" algn="tl">
                  <a:srgbClr val="000000">
                    <a:alpha val="43137"/>
                  </a:srgbClr>
                </a:outerShdw>
              </a:effectLst>
            </a:rPr>
            <a:t>Consolation en Christ</a:t>
          </a:r>
          <a:endParaRPr lang="fr-FR" sz="2000" kern="1200" noProof="0" dirty="0">
            <a:solidFill>
              <a:srgbClr val="0000FF"/>
            </a:solidFill>
            <a:effectLst>
              <a:outerShdw blurRad="38100" dist="38100" dir="2700000" algn="tl">
                <a:srgbClr val="000000">
                  <a:alpha val="43137"/>
                </a:srgbClr>
              </a:outerShdw>
            </a:effectLst>
          </a:endParaRPr>
        </a:p>
      </dsp:txBody>
      <dsp:txXfrm>
        <a:off x="23026" y="23836"/>
        <a:ext cx="3577860" cy="425634"/>
      </dsp:txXfrm>
    </dsp:sp>
    <dsp:sp modelId="{70AE16FB-1CA3-4D95-8532-67B1C21F24F5}">
      <dsp:nvSpPr>
        <dsp:cNvPr id="0" name=""/>
        <dsp:cNvSpPr/>
      </dsp:nvSpPr>
      <dsp:spPr>
        <a:xfrm rot="5400000">
          <a:off x="7543886" y="-3413310"/>
          <a:ext cx="415574" cy="8290469"/>
        </a:xfrm>
        <a:prstGeom prst="round2SameRect">
          <a:avLst/>
        </a:prstGeom>
        <a:solidFill>
          <a:schemeClr val="accent3">
            <a:tint val="40000"/>
            <a:hueOff val="0"/>
            <a:satOff val="0"/>
            <a:lumOff val="0"/>
          </a:schemeClr>
        </a:solidFill>
        <a:ln w="12700" cap="flat" cmpd="sng" algn="ctr">
          <a:solidFill>
            <a:schemeClr val="accent3">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171450" lvl="1" indent="-171450" algn="l" defTabSz="800100">
            <a:lnSpc>
              <a:spcPct val="90000"/>
            </a:lnSpc>
            <a:spcBef>
              <a:spcPct val="0"/>
            </a:spcBef>
            <a:spcAft>
              <a:spcPct val="15000"/>
            </a:spcAft>
            <a:buNone/>
          </a:pPr>
          <a:r>
            <a:rPr lang="fr-FR" sz="1800" b="1" kern="1200" noProof="0" dirty="0"/>
            <a:t>Son amour pour Christ exerce un pouvoir stimulant sur leurs esprits</a:t>
          </a:r>
          <a:endParaRPr lang="fr-FR" sz="1800" kern="1200" noProof="0" dirty="0"/>
        </a:p>
      </dsp:txBody>
      <dsp:txXfrm rot="-5400000">
        <a:off x="3606439" y="544424"/>
        <a:ext cx="8270182" cy="375000"/>
      </dsp:txXfrm>
    </dsp:sp>
    <dsp:sp modelId="{38A2E8CB-CFE4-465A-8900-6ABEE3E03BF6}">
      <dsp:nvSpPr>
        <dsp:cNvPr id="0" name=""/>
        <dsp:cNvSpPr/>
      </dsp:nvSpPr>
      <dsp:spPr>
        <a:xfrm>
          <a:off x="0" y="496081"/>
          <a:ext cx="3623912" cy="471686"/>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fr-FR" sz="2000" b="1" kern="1200" noProof="0" dirty="0">
              <a:effectLst>
                <a:outerShdw blurRad="38100" dist="38100" dir="2700000" algn="tl">
                  <a:srgbClr val="000000">
                    <a:alpha val="43137"/>
                  </a:srgbClr>
                </a:outerShdw>
              </a:effectLst>
            </a:rPr>
            <a:t>Consolation d'amour</a:t>
          </a:r>
          <a:endParaRPr lang="fr-FR" sz="2000" kern="1200" noProof="0" dirty="0">
            <a:effectLst>
              <a:outerShdw blurRad="38100" dist="38100" dir="2700000" algn="tl">
                <a:srgbClr val="000000">
                  <a:alpha val="43137"/>
                </a:srgbClr>
              </a:outerShdw>
            </a:effectLst>
          </a:endParaRPr>
        </a:p>
      </dsp:txBody>
      <dsp:txXfrm>
        <a:off x="23026" y="519107"/>
        <a:ext cx="3577860" cy="425634"/>
      </dsp:txXfrm>
    </dsp:sp>
    <dsp:sp modelId="{A07AF936-934C-43B9-9E11-CB036ADFDB92}">
      <dsp:nvSpPr>
        <dsp:cNvPr id="0" name=""/>
        <dsp:cNvSpPr/>
      </dsp:nvSpPr>
      <dsp:spPr>
        <a:xfrm rot="5400000">
          <a:off x="7543886" y="-2918039"/>
          <a:ext cx="415574" cy="8290469"/>
        </a:xfrm>
        <a:prstGeom prst="round2SameRect">
          <a:avLst/>
        </a:prstGeom>
        <a:solidFill>
          <a:schemeClr val="accent4">
            <a:tint val="40000"/>
            <a:hueOff val="0"/>
            <a:satOff val="0"/>
            <a:lumOff val="0"/>
          </a:schemeClr>
        </a:solidFill>
        <a:ln w="12700" cap="flat" cmpd="sng" algn="ctr">
          <a:solidFill>
            <a:schemeClr val="accent4">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171450" lvl="1" indent="-171450" algn="l" defTabSz="800100">
            <a:lnSpc>
              <a:spcPct val="90000"/>
            </a:lnSpc>
            <a:spcBef>
              <a:spcPct val="0"/>
            </a:spcBef>
            <a:spcAft>
              <a:spcPct val="15000"/>
            </a:spcAft>
            <a:buNone/>
          </a:pPr>
          <a:r>
            <a:rPr lang="fr-FR" sz="1800" b="1" kern="1200" noProof="0" dirty="0"/>
            <a:t>Ils doivent se soumettre au contrôle de l'Esprit</a:t>
          </a:r>
          <a:endParaRPr lang="fr-FR" sz="1800" kern="1200" noProof="0" dirty="0"/>
        </a:p>
      </dsp:txBody>
      <dsp:txXfrm rot="-5400000">
        <a:off x="3606439" y="1039695"/>
        <a:ext cx="8270182" cy="375000"/>
      </dsp:txXfrm>
    </dsp:sp>
    <dsp:sp modelId="{225F09F4-9F2B-4BA9-BFC5-4949A0E5B0A4}">
      <dsp:nvSpPr>
        <dsp:cNvPr id="0" name=""/>
        <dsp:cNvSpPr/>
      </dsp:nvSpPr>
      <dsp:spPr>
        <a:xfrm>
          <a:off x="0" y="991352"/>
          <a:ext cx="3623912" cy="471686"/>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fr-FR" sz="2000" b="1" kern="1200" noProof="0" dirty="0">
              <a:effectLst>
                <a:outerShdw blurRad="38100" dist="38100" dir="2700000" algn="tl">
                  <a:srgbClr val="000000">
                    <a:alpha val="43137"/>
                  </a:srgbClr>
                </a:outerShdw>
              </a:effectLst>
            </a:rPr>
            <a:t>Communion de l'Esprit</a:t>
          </a:r>
          <a:endParaRPr lang="fr-FR" sz="2000" kern="1200" noProof="0" dirty="0">
            <a:effectLst>
              <a:outerShdw blurRad="38100" dist="38100" dir="2700000" algn="tl">
                <a:srgbClr val="000000">
                  <a:alpha val="43137"/>
                </a:srgbClr>
              </a:outerShdw>
            </a:effectLst>
          </a:endParaRPr>
        </a:p>
      </dsp:txBody>
      <dsp:txXfrm>
        <a:off x="23026" y="1014378"/>
        <a:ext cx="3577860" cy="425634"/>
      </dsp:txXfrm>
    </dsp:sp>
    <dsp:sp modelId="{A95744FE-A75C-42EE-A600-0978F5810D02}">
      <dsp:nvSpPr>
        <dsp:cNvPr id="0" name=""/>
        <dsp:cNvSpPr/>
      </dsp:nvSpPr>
      <dsp:spPr>
        <a:xfrm rot="5400000">
          <a:off x="7543886" y="-2422768"/>
          <a:ext cx="415574" cy="8290469"/>
        </a:xfrm>
        <a:prstGeom prst="round2SameRect">
          <a:avLst/>
        </a:prstGeom>
        <a:solidFill>
          <a:schemeClr val="accent5">
            <a:tint val="40000"/>
            <a:hueOff val="0"/>
            <a:satOff val="0"/>
            <a:lumOff val="0"/>
          </a:schemeClr>
        </a:solidFill>
        <a:ln w="12700" cap="flat" cmpd="sng" algn="ctr">
          <a:solidFill>
            <a:schemeClr val="accent5">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171450" lvl="1" indent="-171450" algn="l" defTabSz="800100">
            <a:lnSpc>
              <a:spcPct val="90000"/>
            </a:lnSpc>
            <a:spcBef>
              <a:spcPct val="0"/>
            </a:spcBef>
            <a:spcAft>
              <a:spcPct val="15000"/>
            </a:spcAft>
            <a:buNone/>
          </a:pPr>
          <a:r>
            <a:rPr lang="fr-FR" sz="1800" b="1" kern="1200" noProof="0" dirty="0"/>
            <a:t>Voir en eux les émotions tendres et chaleureuses de l'affection humaine</a:t>
          </a:r>
          <a:endParaRPr lang="fr-FR" sz="1800" kern="1200" noProof="0" dirty="0"/>
        </a:p>
      </dsp:txBody>
      <dsp:txXfrm rot="-5400000">
        <a:off x="3606439" y="1534966"/>
        <a:ext cx="8270182" cy="375000"/>
      </dsp:txXfrm>
    </dsp:sp>
    <dsp:sp modelId="{C254F32F-86CA-4E99-979B-AF9096E5D968}">
      <dsp:nvSpPr>
        <dsp:cNvPr id="0" name=""/>
        <dsp:cNvSpPr/>
      </dsp:nvSpPr>
      <dsp:spPr>
        <a:xfrm>
          <a:off x="0" y="1486623"/>
          <a:ext cx="3623912" cy="471686"/>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fr-FR" sz="2000" b="1" kern="1200" noProof="0" dirty="0">
              <a:effectLst>
                <a:outerShdw blurRad="38100" dist="38100" dir="2700000" algn="tl">
                  <a:srgbClr val="000000">
                    <a:alpha val="43137"/>
                  </a:srgbClr>
                </a:outerShdw>
              </a:effectLst>
            </a:rPr>
            <a:t>Affection tendre</a:t>
          </a:r>
          <a:endParaRPr lang="fr-FR" sz="2000" kern="1200" noProof="0" dirty="0">
            <a:effectLst>
              <a:outerShdw blurRad="38100" dist="38100" dir="2700000" algn="tl">
                <a:srgbClr val="000000">
                  <a:alpha val="43137"/>
                </a:srgbClr>
              </a:outerShdw>
            </a:effectLst>
          </a:endParaRPr>
        </a:p>
      </dsp:txBody>
      <dsp:txXfrm>
        <a:off x="23026" y="1509649"/>
        <a:ext cx="3577860" cy="425634"/>
      </dsp:txXfrm>
    </dsp:sp>
    <dsp:sp modelId="{E4276F12-D4D7-4759-9AAC-224505EC7F61}">
      <dsp:nvSpPr>
        <dsp:cNvPr id="0" name=""/>
        <dsp:cNvSpPr/>
      </dsp:nvSpPr>
      <dsp:spPr>
        <a:xfrm rot="5400000">
          <a:off x="7543886" y="-1927497"/>
          <a:ext cx="415574" cy="8290469"/>
        </a:xfrm>
        <a:prstGeom prst="round2SameRect">
          <a:avLst/>
        </a:prstGeom>
        <a:solidFill>
          <a:schemeClr val="accent6">
            <a:tint val="40000"/>
            <a:hueOff val="0"/>
            <a:satOff val="0"/>
            <a:lumOff val="0"/>
          </a:schemeClr>
        </a:solidFill>
        <a:ln w="12700" cap="flat" cmpd="sng" algn="ctr">
          <a:solidFill>
            <a:schemeClr val="accent6">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171450" lvl="1" indent="-171450" algn="l" defTabSz="800100">
            <a:lnSpc>
              <a:spcPct val="90000"/>
            </a:lnSpc>
            <a:spcBef>
              <a:spcPct val="0"/>
            </a:spcBef>
            <a:spcAft>
              <a:spcPct val="15000"/>
            </a:spcAft>
            <a:buNone/>
          </a:pPr>
          <a:r>
            <a:rPr lang="en-US" sz="1800" b="1" kern="1200" dirty="0">
              <a:solidFill>
                <a:prstClr val="black">
                  <a:hueOff val="0"/>
                  <a:satOff val="0"/>
                  <a:lumOff val="0"/>
                  <a:alphaOff val="0"/>
                </a:prstClr>
              </a:solidFill>
              <a:latin typeface="+mn-lt"/>
              <a:ea typeface="+mn-ea"/>
              <a:cs typeface="+mn-cs"/>
            </a:rPr>
            <a:t>Manifester </a:t>
          </a:r>
          <a:r>
            <a:rPr lang="en-US" sz="1800" b="1" kern="1200" dirty="0" err="1">
              <a:solidFill>
                <a:prstClr val="black">
                  <a:hueOff val="0"/>
                  <a:satOff val="0"/>
                  <a:lumOff val="0"/>
                  <a:alphaOff val="0"/>
                </a:prstClr>
              </a:solidFill>
              <a:latin typeface="+mn-lt"/>
              <a:ea typeface="+mn-ea"/>
              <a:cs typeface="+mn-cs"/>
            </a:rPr>
            <a:t>une</a:t>
          </a:r>
          <a:r>
            <a:rPr lang="en-US" sz="1800" b="1" kern="1200" dirty="0">
              <a:solidFill>
                <a:prstClr val="black">
                  <a:hueOff val="0"/>
                  <a:satOff val="0"/>
                  <a:lumOff val="0"/>
                  <a:alphaOff val="0"/>
                </a:prstClr>
              </a:solidFill>
              <a:latin typeface="+mn-lt"/>
              <a:ea typeface="+mn-ea"/>
              <a:cs typeface="+mn-cs"/>
            </a:rPr>
            <a:t> affection </a:t>
          </a:r>
          <a:r>
            <a:rPr lang="en-US" sz="1800" b="1" kern="1200" dirty="0" err="1">
              <a:solidFill>
                <a:prstClr val="black">
                  <a:hueOff val="0"/>
                  <a:satOff val="0"/>
                  <a:lumOff val="0"/>
                  <a:alphaOff val="0"/>
                </a:prstClr>
              </a:solidFill>
              <a:latin typeface="+mn-lt"/>
              <a:ea typeface="+mn-ea"/>
              <a:cs typeface="+mn-cs"/>
            </a:rPr>
            <a:t>sincère</a:t>
          </a:r>
          <a:r>
            <a:rPr lang="en-US" sz="1800" b="1" kern="1200" dirty="0">
              <a:solidFill>
                <a:prstClr val="black">
                  <a:hueOff val="0"/>
                  <a:satOff val="0"/>
                  <a:lumOff val="0"/>
                  <a:alphaOff val="0"/>
                </a:prstClr>
              </a:solidFill>
              <a:latin typeface="+mn-lt"/>
              <a:ea typeface="+mn-ea"/>
              <a:cs typeface="+mn-cs"/>
            </a:rPr>
            <a:t> par des </a:t>
          </a:r>
          <a:r>
            <a:rPr lang="en-US" sz="1800" b="1" kern="1200" dirty="0" err="1">
              <a:solidFill>
                <a:prstClr val="black">
                  <a:hueOff val="0"/>
                  <a:satOff val="0"/>
                  <a:lumOff val="0"/>
                  <a:alphaOff val="0"/>
                </a:prstClr>
              </a:solidFill>
              <a:latin typeface="+mn-lt"/>
              <a:ea typeface="+mn-ea"/>
              <a:cs typeface="+mn-cs"/>
            </a:rPr>
            <a:t>actes</a:t>
          </a:r>
          <a:r>
            <a:rPr lang="en-US" sz="1800" b="1" kern="1200" dirty="0">
              <a:solidFill>
                <a:prstClr val="black">
                  <a:hueOff val="0"/>
                  <a:satOff val="0"/>
                  <a:lumOff val="0"/>
                  <a:alphaOff val="0"/>
                </a:prstClr>
              </a:solidFill>
              <a:latin typeface="+mn-lt"/>
              <a:ea typeface="+mn-ea"/>
              <a:cs typeface="+mn-cs"/>
            </a:rPr>
            <a:t> </a:t>
          </a:r>
          <a:r>
            <a:rPr lang="en-US" sz="1800" b="1" kern="1200" dirty="0" err="1">
              <a:solidFill>
                <a:prstClr val="black">
                  <a:hueOff val="0"/>
                  <a:satOff val="0"/>
                  <a:lumOff val="0"/>
                  <a:alphaOff val="0"/>
                </a:prstClr>
              </a:solidFill>
              <a:latin typeface="+mn-lt"/>
              <a:ea typeface="+mn-ea"/>
              <a:cs typeface="+mn-cs"/>
            </a:rPr>
            <a:t>individuels</a:t>
          </a:r>
          <a:r>
            <a:rPr lang="en-US" sz="1800" b="1" kern="1200" dirty="0">
              <a:solidFill>
                <a:prstClr val="black">
                  <a:hueOff val="0"/>
                  <a:satOff val="0"/>
                  <a:lumOff val="0"/>
                  <a:alphaOff val="0"/>
                </a:prstClr>
              </a:solidFill>
              <a:latin typeface="+mn-lt"/>
              <a:ea typeface="+mn-ea"/>
              <a:cs typeface="+mn-cs"/>
            </a:rPr>
            <a:t> de </a:t>
          </a:r>
          <a:r>
            <a:rPr lang="en-US" sz="1800" b="1" kern="1200" dirty="0" err="1">
              <a:solidFill>
                <a:prstClr val="black">
                  <a:hueOff val="0"/>
                  <a:satOff val="0"/>
                  <a:lumOff val="0"/>
                  <a:alphaOff val="0"/>
                </a:prstClr>
              </a:solidFill>
              <a:latin typeface="+mn-lt"/>
              <a:ea typeface="+mn-ea"/>
              <a:cs typeface="+mn-cs"/>
            </a:rPr>
            <a:t>miséricorde</a:t>
          </a:r>
          <a:r>
            <a:rPr lang="en-US" sz="1800" kern="1200" dirty="0">
              <a:latin typeface="+mn-lt"/>
            </a:rPr>
            <a:t>.</a:t>
          </a:r>
          <a:endParaRPr lang="fr-FR" sz="1800" kern="1200" noProof="0" dirty="0">
            <a:latin typeface="+mn-lt"/>
          </a:endParaRPr>
        </a:p>
      </dsp:txBody>
      <dsp:txXfrm rot="-5400000">
        <a:off x="3606439" y="2030237"/>
        <a:ext cx="8270182" cy="375000"/>
      </dsp:txXfrm>
    </dsp:sp>
    <dsp:sp modelId="{9F224E3E-D8F3-4E8C-94A2-5FFD1B0B6430}">
      <dsp:nvSpPr>
        <dsp:cNvPr id="0" name=""/>
        <dsp:cNvSpPr/>
      </dsp:nvSpPr>
      <dsp:spPr>
        <a:xfrm>
          <a:off x="0" y="1981894"/>
          <a:ext cx="3623912" cy="471686"/>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fr-FR" sz="2000" b="1" kern="1200" noProof="0" dirty="0">
              <a:effectLst>
                <a:outerShdw blurRad="38100" dist="38100" dir="2700000" algn="tl">
                  <a:srgbClr val="000000">
                    <a:alpha val="43137"/>
                  </a:srgbClr>
                </a:outerShdw>
              </a:effectLst>
            </a:rPr>
            <a:t>Miséricorde</a:t>
          </a:r>
          <a:endParaRPr lang="fr-FR" sz="2000" kern="1200" noProof="0" dirty="0">
            <a:effectLst>
              <a:outerShdw blurRad="38100" dist="38100" dir="2700000" algn="tl">
                <a:srgbClr val="000000">
                  <a:alpha val="43137"/>
                </a:srgbClr>
              </a:outerShdw>
            </a:effectLst>
          </a:endParaRPr>
        </a:p>
      </dsp:txBody>
      <dsp:txXfrm>
        <a:off x="23026" y="2004920"/>
        <a:ext cx="3577860" cy="425634"/>
      </dsp:txXfrm>
    </dsp:sp>
    <dsp:sp modelId="{0F736E9E-DC0F-41A1-89FA-11AAAE29D790}">
      <dsp:nvSpPr>
        <dsp:cNvPr id="0" name=""/>
        <dsp:cNvSpPr/>
      </dsp:nvSpPr>
      <dsp:spPr>
        <a:xfrm rot="5400000">
          <a:off x="7543886" y="-1432226"/>
          <a:ext cx="415574" cy="8290469"/>
        </a:xfrm>
        <a:prstGeom prst="round2SameRect">
          <a:avLst/>
        </a:prstGeom>
        <a:solidFill>
          <a:srgbClr val="9DFDE6"/>
        </a:solidFill>
        <a:ln w="12700" cap="flat" cmpd="sng" algn="ctr">
          <a:solidFill>
            <a:srgbClr val="9DFDE6">
              <a:alpha val="90000"/>
            </a:srgb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171450" lvl="1" indent="-171450" algn="l" defTabSz="800100">
            <a:lnSpc>
              <a:spcPct val="90000"/>
            </a:lnSpc>
            <a:spcBef>
              <a:spcPct val="0"/>
            </a:spcBef>
            <a:spcAft>
              <a:spcPct val="15000"/>
            </a:spcAft>
            <a:buNone/>
          </a:pPr>
          <a:r>
            <a:rPr lang="en-US" sz="1800" b="1" kern="1200" dirty="0" err="1">
              <a:solidFill>
                <a:prstClr val="black">
                  <a:hueOff val="0"/>
                  <a:satOff val="0"/>
                  <a:lumOff val="0"/>
                  <a:alphaOff val="0"/>
                </a:prstClr>
              </a:solidFill>
              <a:latin typeface="Aptos" panose="02110004020202020204"/>
              <a:ea typeface="+mn-ea"/>
              <a:cs typeface="+mn-cs"/>
            </a:rPr>
            <a:t>L'amour</a:t>
          </a:r>
          <a:r>
            <a:rPr lang="en-US" sz="1800" b="1" kern="1200" dirty="0">
              <a:solidFill>
                <a:prstClr val="black">
                  <a:hueOff val="0"/>
                  <a:satOff val="0"/>
                  <a:lumOff val="0"/>
                  <a:alphaOff val="0"/>
                </a:prstClr>
              </a:solidFill>
              <a:latin typeface="Aptos" panose="02110004020202020204"/>
              <a:ea typeface="+mn-ea"/>
              <a:cs typeface="+mn-cs"/>
            </a:rPr>
            <a:t> mutuel </a:t>
          </a:r>
          <a:r>
            <a:rPr lang="en-US" sz="1800" b="1" kern="1200" dirty="0" err="1">
              <a:solidFill>
                <a:prstClr val="black">
                  <a:hueOff val="0"/>
                  <a:satOff val="0"/>
                  <a:lumOff val="0"/>
                  <a:alphaOff val="0"/>
                </a:prstClr>
              </a:solidFill>
              <a:latin typeface="Aptos" panose="02110004020202020204"/>
              <a:ea typeface="+mn-ea"/>
              <a:cs typeface="+mn-cs"/>
            </a:rPr>
            <a:t>harmonise</a:t>
          </a:r>
          <a:r>
            <a:rPr lang="en-US" sz="1800" b="1" kern="1200" dirty="0">
              <a:solidFill>
                <a:prstClr val="black">
                  <a:hueOff val="0"/>
                  <a:satOff val="0"/>
                  <a:lumOff val="0"/>
                  <a:alphaOff val="0"/>
                </a:prstClr>
              </a:solidFill>
              <a:latin typeface="Aptos" panose="02110004020202020204"/>
              <a:ea typeface="+mn-ea"/>
              <a:cs typeface="+mn-cs"/>
            </a:rPr>
            <a:t> les pensées et </a:t>
          </a:r>
          <a:r>
            <a:rPr lang="en-US" sz="1800" b="1" kern="1200" dirty="0" err="1">
              <a:solidFill>
                <a:prstClr val="black">
                  <a:hueOff val="0"/>
                  <a:satOff val="0"/>
                  <a:lumOff val="0"/>
                  <a:alphaOff val="0"/>
                </a:prstClr>
              </a:solidFill>
              <a:latin typeface="Aptos" panose="02110004020202020204"/>
              <a:ea typeface="+mn-ea"/>
              <a:cs typeface="+mn-cs"/>
            </a:rPr>
            <a:t>favorise</a:t>
          </a:r>
          <a:r>
            <a:rPr lang="en-US" sz="1800" b="1" kern="1200" dirty="0">
              <a:solidFill>
                <a:prstClr val="black">
                  <a:hueOff val="0"/>
                  <a:satOff val="0"/>
                  <a:lumOff val="0"/>
                  <a:alphaOff val="0"/>
                </a:prstClr>
              </a:solidFill>
              <a:latin typeface="Aptos" panose="02110004020202020204"/>
              <a:ea typeface="+mn-ea"/>
              <a:cs typeface="+mn-cs"/>
            </a:rPr>
            <a:t> </a:t>
          </a:r>
          <a:r>
            <a:rPr lang="en-US" sz="1800" b="1" kern="1200" dirty="0" err="1">
              <a:solidFill>
                <a:prstClr val="black">
                  <a:hueOff val="0"/>
                  <a:satOff val="0"/>
                  <a:lumOff val="0"/>
                  <a:alphaOff val="0"/>
                </a:prstClr>
              </a:solidFill>
              <a:latin typeface="Aptos" panose="02110004020202020204"/>
              <a:ea typeface="+mn-ea"/>
              <a:cs typeface="+mn-cs"/>
            </a:rPr>
            <a:t>l'unité</a:t>
          </a:r>
          <a:r>
            <a:rPr lang="en-US" sz="1800" b="1" kern="1200" dirty="0">
              <a:solidFill>
                <a:prstClr val="black">
                  <a:hueOff val="0"/>
                  <a:satOff val="0"/>
                  <a:lumOff val="0"/>
                  <a:alphaOff val="0"/>
                </a:prstClr>
              </a:solidFill>
              <a:latin typeface="Aptos" panose="02110004020202020204"/>
              <a:ea typeface="+mn-ea"/>
              <a:cs typeface="+mn-cs"/>
            </a:rPr>
            <a:t> dans </a:t>
          </a:r>
          <a:r>
            <a:rPr lang="en-US" sz="1800" b="1" kern="1200" dirty="0" err="1">
              <a:solidFill>
                <a:prstClr val="black">
                  <a:hueOff val="0"/>
                  <a:satOff val="0"/>
                  <a:lumOff val="0"/>
                  <a:alphaOff val="0"/>
                </a:prstClr>
              </a:solidFill>
              <a:latin typeface="Aptos" panose="02110004020202020204"/>
              <a:ea typeface="+mn-ea"/>
              <a:cs typeface="+mn-cs"/>
            </a:rPr>
            <a:t>l'action</a:t>
          </a:r>
          <a:r>
            <a:rPr lang="en-US" sz="1800" b="1" kern="1200" dirty="0">
              <a:solidFill>
                <a:prstClr val="black">
                  <a:hueOff val="0"/>
                  <a:satOff val="0"/>
                  <a:lumOff val="0"/>
                  <a:alphaOff val="0"/>
                </a:prstClr>
              </a:solidFill>
              <a:latin typeface="Aptos" panose="02110004020202020204"/>
              <a:ea typeface="+mn-ea"/>
              <a:cs typeface="+mn-cs"/>
            </a:rPr>
            <a:t>. </a:t>
          </a:r>
          <a:endParaRPr lang="fr-FR" sz="1800" b="1" kern="1200" noProof="0" dirty="0">
            <a:solidFill>
              <a:prstClr val="black">
                <a:hueOff val="0"/>
                <a:satOff val="0"/>
                <a:lumOff val="0"/>
                <a:alphaOff val="0"/>
              </a:prstClr>
            </a:solidFill>
            <a:latin typeface="Aptos" panose="02110004020202020204"/>
            <a:ea typeface="+mn-ea"/>
            <a:cs typeface="+mn-cs"/>
          </a:endParaRPr>
        </a:p>
      </dsp:txBody>
      <dsp:txXfrm rot="-5400000">
        <a:off x="3606439" y="2525508"/>
        <a:ext cx="8270182" cy="375000"/>
      </dsp:txXfrm>
    </dsp:sp>
    <dsp:sp modelId="{D322E446-1E18-40C5-B54D-DBDC6663ED62}">
      <dsp:nvSpPr>
        <dsp:cNvPr id="0" name=""/>
        <dsp:cNvSpPr/>
      </dsp:nvSpPr>
      <dsp:spPr>
        <a:xfrm>
          <a:off x="0" y="2477165"/>
          <a:ext cx="3623912" cy="471686"/>
        </a:xfrm>
        <a:prstGeom prst="roundRect">
          <a:avLst/>
        </a:prstGeom>
        <a:gradFill rotWithShape="0">
          <a:gsLst>
            <a:gs pos="0">
              <a:srgbClr val="00A8A4"/>
            </a:gs>
            <a:gs pos="50000">
              <a:schemeClr val="tx2"/>
            </a:gs>
            <a:gs pos="100000">
              <a:schemeClr val="tx2">
                <a:lumMod val="75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fr-FR" sz="2000" b="1" kern="1200" noProof="0" dirty="0">
              <a:effectLst>
                <a:outerShdw blurRad="38100" dist="38100" dir="2700000" algn="tl">
                  <a:srgbClr val="000000">
                    <a:alpha val="43137"/>
                  </a:srgbClr>
                </a:outerShdw>
              </a:effectLst>
            </a:rPr>
            <a:t>Unité de sentiment et d'amour</a:t>
          </a:r>
          <a:endParaRPr lang="fr-FR" sz="2000" kern="1200" noProof="0" dirty="0">
            <a:effectLst>
              <a:outerShdw blurRad="38100" dist="38100" dir="2700000" algn="tl">
                <a:srgbClr val="000000">
                  <a:alpha val="43137"/>
                </a:srgbClr>
              </a:outerShdw>
            </a:effectLst>
          </a:endParaRPr>
        </a:p>
      </dsp:txBody>
      <dsp:txXfrm>
        <a:off x="23026" y="2500191"/>
        <a:ext cx="3577860" cy="4256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A06444-AC4B-4EC3-8BEC-323D0F7CE06F}">
      <dsp:nvSpPr>
        <dsp:cNvPr id="0" name=""/>
        <dsp:cNvSpPr/>
      </dsp:nvSpPr>
      <dsp:spPr>
        <a:xfrm>
          <a:off x="0" y="0"/>
          <a:ext cx="1395652" cy="1395652"/>
        </a:xfrm>
        <a:prstGeom prst="pie">
          <a:avLst>
            <a:gd name="adj1" fmla="val 5400000"/>
            <a:gd name="adj2" fmla="val 1620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0AE798F-9999-4FB6-8016-A160C3D801D0}">
      <dsp:nvSpPr>
        <dsp:cNvPr id="0" name=""/>
        <dsp:cNvSpPr/>
      </dsp:nvSpPr>
      <dsp:spPr>
        <a:xfrm>
          <a:off x="697826" y="0"/>
          <a:ext cx="6588803" cy="1395652"/>
        </a:xfrm>
        <a:prstGeom prst="rect">
          <a:avLst/>
        </a:prstGeom>
        <a:solidFill>
          <a:schemeClr val="accent3">
            <a:lumMod val="50000"/>
            <a:alpha val="90000"/>
          </a:schemeClr>
        </a:solidFill>
        <a:ln w="12700" cap="flat" cmpd="sng" algn="ctr">
          <a:solidFill>
            <a:schemeClr val="accent3">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b="1" kern="1200" noProof="0" dirty="0">
              <a:solidFill>
                <a:schemeClr val="bg1"/>
              </a:solidFill>
              <a:effectLst>
                <a:outerShdw blurRad="38100" dist="38100" dir="2700000" algn="tl">
                  <a:srgbClr val="000000">
                    <a:alpha val="43137"/>
                  </a:srgbClr>
                </a:outerShdw>
              </a:effectLst>
            </a:rPr>
            <a:t>Il a renoncé à ses prérogatives divines </a:t>
          </a:r>
          <a:r>
            <a:rPr lang="fr-FR" sz="1800" b="0" kern="1200" noProof="0" dirty="0">
              <a:solidFill>
                <a:srgbClr val="FFFF00"/>
              </a:solidFill>
              <a:effectLst>
                <a:outerShdw blurRad="38100" dist="38100" dir="2700000" algn="tl">
                  <a:srgbClr val="000000">
                    <a:alpha val="43137"/>
                  </a:srgbClr>
                </a:outerShdw>
              </a:effectLst>
            </a:rPr>
            <a:t>(Philippiens 2.6)</a:t>
          </a:r>
        </a:p>
      </dsp:txBody>
      <dsp:txXfrm>
        <a:off x="697826" y="0"/>
        <a:ext cx="6588803" cy="418696"/>
      </dsp:txXfrm>
    </dsp:sp>
    <dsp:sp modelId="{C2FDA4A1-9C8B-4AB2-8804-E6F5287D1812}">
      <dsp:nvSpPr>
        <dsp:cNvPr id="0" name=""/>
        <dsp:cNvSpPr/>
      </dsp:nvSpPr>
      <dsp:spPr>
        <a:xfrm>
          <a:off x="244239" y="418696"/>
          <a:ext cx="907172" cy="907172"/>
        </a:xfrm>
        <a:prstGeom prst="pie">
          <a:avLst>
            <a:gd name="adj1" fmla="val 5400000"/>
            <a:gd name="adj2" fmla="val 16200000"/>
          </a:avLst>
        </a:prstGeom>
        <a:gradFill rotWithShape="0">
          <a:gsLst>
            <a:gs pos="0">
              <a:schemeClr val="accent3">
                <a:hueOff val="-5999998"/>
                <a:satOff val="0"/>
                <a:lumOff val="-15000"/>
                <a:alphaOff val="0"/>
                <a:satMod val="103000"/>
                <a:lumMod val="102000"/>
                <a:tint val="94000"/>
              </a:schemeClr>
            </a:gs>
            <a:gs pos="50000">
              <a:schemeClr val="accent3">
                <a:hueOff val="-5999998"/>
                <a:satOff val="0"/>
                <a:lumOff val="-15000"/>
                <a:alphaOff val="0"/>
                <a:satMod val="110000"/>
                <a:lumMod val="100000"/>
                <a:shade val="100000"/>
              </a:schemeClr>
            </a:gs>
            <a:gs pos="100000">
              <a:schemeClr val="accent3">
                <a:hueOff val="-5999998"/>
                <a:satOff val="0"/>
                <a:lumOff val="-1500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3AA9E43-F8BB-40F2-9B27-29D1FF9CFF9D}">
      <dsp:nvSpPr>
        <dsp:cNvPr id="0" name=""/>
        <dsp:cNvSpPr/>
      </dsp:nvSpPr>
      <dsp:spPr>
        <a:xfrm>
          <a:off x="697826" y="418696"/>
          <a:ext cx="6588803" cy="907172"/>
        </a:xfrm>
        <a:prstGeom prst="rect">
          <a:avLst/>
        </a:prstGeom>
        <a:solidFill>
          <a:schemeClr val="accent1">
            <a:lumMod val="50000"/>
            <a:alpha val="90000"/>
          </a:schemeClr>
        </a:solidFill>
        <a:ln w="12700" cap="flat" cmpd="sng" algn="ctr">
          <a:solidFill>
            <a:schemeClr val="accent3">
              <a:hueOff val="-5999998"/>
              <a:satOff val="0"/>
              <a:lumOff val="-1500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b="1" kern="1200" noProof="0" dirty="0">
              <a:solidFill>
                <a:schemeClr val="bg1"/>
              </a:solidFill>
              <a:effectLst>
                <a:outerShdw blurRad="38100" dist="38100" dir="2700000" algn="tl">
                  <a:srgbClr val="000000">
                    <a:alpha val="43137"/>
                  </a:srgbClr>
                </a:outerShdw>
              </a:effectLst>
            </a:rPr>
            <a:t>Il s'est fait homme pour nous servir (</a:t>
          </a:r>
          <a:r>
            <a:rPr lang="fr-FR" sz="1800" b="1" kern="1200" noProof="0" dirty="0">
              <a:solidFill>
                <a:srgbClr val="FFFF00"/>
              </a:solidFill>
              <a:effectLst>
                <a:outerShdw blurRad="38100" dist="38100" dir="2700000" algn="tl">
                  <a:srgbClr val="000000">
                    <a:alpha val="43137"/>
                  </a:srgbClr>
                </a:outerShdw>
              </a:effectLst>
            </a:rPr>
            <a:t>Philippiens 2.7)</a:t>
          </a:r>
        </a:p>
      </dsp:txBody>
      <dsp:txXfrm>
        <a:off x="697826" y="418696"/>
        <a:ext cx="6588803" cy="418695"/>
      </dsp:txXfrm>
    </dsp:sp>
    <dsp:sp modelId="{19352A9B-ABA8-4B1D-BA66-0C1BD53D8556}">
      <dsp:nvSpPr>
        <dsp:cNvPr id="0" name=""/>
        <dsp:cNvSpPr/>
      </dsp:nvSpPr>
      <dsp:spPr>
        <a:xfrm>
          <a:off x="488478" y="837391"/>
          <a:ext cx="418695" cy="418695"/>
        </a:xfrm>
        <a:prstGeom prst="pie">
          <a:avLst>
            <a:gd name="adj1" fmla="val 5400000"/>
            <a:gd name="adj2" fmla="val 16200000"/>
          </a:avLst>
        </a:prstGeom>
        <a:gradFill rotWithShape="0">
          <a:gsLst>
            <a:gs pos="0">
              <a:schemeClr val="accent3">
                <a:hueOff val="-11999996"/>
                <a:satOff val="0"/>
                <a:lumOff val="-30000"/>
                <a:alphaOff val="0"/>
                <a:satMod val="103000"/>
                <a:lumMod val="102000"/>
                <a:tint val="94000"/>
              </a:schemeClr>
            </a:gs>
            <a:gs pos="50000">
              <a:schemeClr val="accent3">
                <a:hueOff val="-11999996"/>
                <a:satOff val="0"/>
                <a:lumOff val="-30000"/>
                <a:alphaOff val="0"/>
                <a:satMod val="110000"/>
                <a:lumMod val="100000"/>
                <a:shade val="100000"/>
              </a:schemeClr>
            </a:gs>
            <a:gs pos="100000">
              <a:schemeClr val="accent3">
                <a:hueOff val="-11999996"/>
                <a:satOff val="0"/>
                <a:lumOff val="-3000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3CEF08D-DC7F-4D2F-85B3-E34880BCE56A}">
      <dsp:nvSpPr>
        <dsp:cNvPr id="0" name=""/>
        <dsp:cNvSpPr/>
      </dsp:nvSpPr>
      <dsp:spPr>
        <a:xfrm>
          <a:off x="697826" y="837391"/>
          <a:ext cx="6588803" cy="418695"/>
        </a:xfrm>
        <a:prstGeom prst="rect">
          <a:avLst/>
        </a:prstGeom>
        <a:solidFill>
          <a:schemeClr val="accent4">
            <a:lumMod val="50000"/>
            <a:alpha val="90000"/>
          </a:schemeClr>
        </a:solidFill>
        <a:ln w="12700" cap="flat" cmpd="sng" algn="ctr">
          <a:solidFill>
            <a:schemeClr val="accent3">
              <a:hueOff val="-11999996"/>
              <a:satOff val="0"/>
              <a:lumOff val="-3000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b="1" kern="1200" noProof="0" dirty="0">
              <a:solidFill>
                <a:schemeClr val="bg1"/>
              </a:solidFill>
              <a:effectLst>
                <a:outerShdw blurRad="38100" dist="38100" dir="2700000" algn="tl">
                  <a:srgbClr val="000000">
                    <a:alpha val="43137"/>
                  </a:srgbClr>
                </a:outerShdw>
              </a:effectLst>
            </a:rPr>
            <a:t>Il a obéi humblement en tout, jusqu'à sa mort </a:t>
          </a:r>
          <a:r>
            <a:rPr lang="fr-FR" sz="1800" b="1" kern="1200" noProof="0" dirty="0">
              <a:solidFill>
                <a:srgbClr val="FFFF00"/>
              </a:solidFill>
              <a:effectLst>
                <a:outerShdw blurRad="38100" dist="38100" dir="2700000" algn="tl">
                  <a:srgbClr val="000000">
                    <a:alpha val="43137"/>
                  </a:srgbClr>
                </a:outerShdw>
              </a:effectLst>
            </a:rPr>
            <a:t>(Philippiens 2.8)</a:t>
          </a:r>
        </a:p>
      </dsp:txBody>
      <dsp:txXfrm>
        <a:off x="697826" y="837391"/>
        <a:ext cx="6588803" cy="41869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H"/>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9D07FC-8E0C-40A1-93EF-B9EFD118A7E9}" type="datetimeFigureOut">
              <a:rPr lang="fr-CH" smtClean="0"/>
              <a:t>21.01.2026</a:t>
            </a:fld>
            <a:endParaRPr lang="fr-CH"/>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H"/>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H"/>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4EE966-434E-4582-BC7C-12E1CAAD05A2}" type="slidenum">
              <a:rPr lang="fr-CH" smtClean="0"/>
              <a:t>‹Nº›</a:t>
            </a:fld>
            <a:endParaRPr lang="fr-CH"/>
          </a:p>
        </p:txBody>
      </p:sp>
    </p:spTree>
    <p:extLst>
      <p:ext uri="{BB962C8B-B14F-4D97-AF65-F5344CB8AC3E}">
        <p14:creationId xmlns:p14="http://schemas.microsoft.com/office/powerpoint/2010/main" val="608888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5"/>
          </p:nvPr>
        </p:nvSpPr>
        <p:spPr/>
        <p:txBody>
          <a:bodyPr/>
          <a:lstStyle/>
          <a:p>
            <a:fld id="{3F4EE966-434E-4582-BC7C-12E1CAAD05A2}" type="slidenum">
              <a:rPr lang="fr-CH" smtClean="0"/>
              <a:t>2</a:t>
            </a:fld>
            <a:endParaRPr lang="fr-CH"/>
          </a:p>
        </p:txBody>
      </p:sp>
    </p:spTree>
    <p:extLst>
      <p:ext uri="{BB962C8B-B14F-4D97-AF65-F5344CB8AC3E}">
        <p14:creationId xmlns:p14="http://schemas.microsoft.com/office/powerpoint/2010/main" val="1390806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6F4F38-242B-7560-E50F-32A493D2095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67883350-400D-FB3D-F87D-1E8F5E3A11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E203638-2C91-2B25-F6DC-AFBAC56D49F4}"/>
              </a:ext>
            </a:extLst>
          </p:cNvPr>
          <p:cNvSpPr>
            <a:spLocks noGrp="1"/>
          </p:cNvSpPr>
          <p:nvPr>
            <p:ph type="dt" sz="half" idx="10"/>
          </p:nvPr>
        </p:nvSpPr>
        <p:spPr/>
        <p:txBody>
          <a:bodyPr/>
          <a:lstStyle/>
          <a:p>
            <a:fld id="{1BB86B78-E54E-427E-B66B-C473E2A08BE5}" type="datetimeFigureOut">
              <a:rPr lang="es-ES" smtClean="0"/>
              <a:t>21/01/2026</a:t>
            </a:fld>
            <a:endParaRPr lang="es-ES"/>
          </a:p>
        </p:txBody>
      </p:sp>
      <p:sp>
        <p:nvSpPr>
          <p:cNvPr id="5" name="Marcador de pie de página 4">
            <a:extLst>
              <a:ext uri="{FF2B5EF4-FFF2-40B4-BE49-F238E27FC236}">
                <a16:creationId xmlns:a16="http://schemas.microsoft.com/office/drawing/2014/main" id="{CBF65A61-83AD-00DB-3C7F-60135A8DB9C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62EDF8F-A5F1-DB23-BB71-F93FAE559869}"/>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1833414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8E99C-2064-8188-E582-7AFF836F7E0E}"/>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5E280A0-564D-128C-0914-EA2FF3DE6CE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E3C0DA7-0372-E7C0-F02A-B506E965D96C}"/>
              </a:ext>
            </a:extLst>
          </p:cNvPr>
          <p:cNvSpPr>
            <a:spLocks noGrp="1"/>
          </p:cNvSpPr>
          <p:nvPr>
            <p:ph type="dt" sz="half" idx="10"/>
          </p:nvPr>
        </p:nvSpPr>
        <p:spPr/>
        <p:txBody>
          <a:bodyPr/>
          <a:lstStyle/>
          <a:p>
            <a:fld id="{1BB86B78-E54E-427E-B66B-C473E2A08BE5}" type="datetimeFigureOut">
              <a:rPr lang="es-ES" smtClean="0"/>
              <a:t>21/01/2026</a:t>
            </a:fld>
            <a:endParaRPr lang="es-ES"/>
          </a:p>
        </p:txBody>
      </p:sp>
      <p:sp>
        <p:nvSpPr>
          <p:cNvPr id="5" name="Marcador de pie de página 4">
            <a:extLst>
              <a:ext uri="{FF2B5EF4-FFF2-40B4-BE49-F238E27FC236}">
                <a16:creationId xmlns:a16="http://schemas.microsoft.com/office/drawing/2014/main" id="{173392CC-B3FE-7AA3-189C-21970054CF3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C58C36E-47D3-B3B3-AAF7-BC6F04F3DBB4}"/>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1539037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0FCA960-E243-B595-32E1-D4932365750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8D81752-310F-0E5D-DA11-DCE0751E3A2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6BFBE61-078A-FFA7-3184-14C4E3C36185}"/>
              </a:ext>
            </a:extLst>
          </p:cNvPr>
          <p:cNvSpPr>
            <a:spLocks noGrp="1"/>
          </p:cNvSpPr>
          <p:nvPr>
            <p:ph type="dt" sz="half" idx="10"/>
          </p:nvPr>
        </p:nvSpPr>
        <p:spPr/>
        <p:txBody>
          <a:bodyPr/>
          <a:lstStyle/>
          <a:p>
            <a:fld id="{1BB86B78-E54E-427E-B66B-C473E2A08BE5}" type="datetimeFigureOut">
              <a:rPr lang="es-ES" smtClean="0"/>
              <a:t>21/01/2026</a:t>
            </a:fld>
            <a:endParaRPr lang="es-ES"/>
          </a:p>
        </p:txBody>
      </p:sp>
      <p:sp>
        <p:nvSpPr>
          <p:cNvPr id="5" name="Marcador de pie de página 4">
            <a:extLst>
              <a:ext uri="{FF2B5EF4-FFF2-40B4-BE49-F238E27FC236}">
                <a16:creationId xmlns:a16="http://schemas.microsoft.com/office/drawing/2014/main" id="{248D08A5-05EF-41F8-5B09-8F06CDF7CBB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C6B19A-C9CB-6049-D304-CFE0E61248C2}"/>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1159691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21/01/2026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2951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21/01/2026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02868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21/01/2026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833550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21/01/2026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187930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21/01/2026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982868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21/01/2026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731839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21/01/2026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200444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21/01/2026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92179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439115-A460-E566-2A8C-672999D1CAC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2531F6F-20D8-1560-EE9E-48721F201B3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E20902-2AF9-9B0A-EEF9-E3F75FA5FCBF}"/>
              </a:ext>
            </a:extLst>
          </p:cNvPr>
          <p:cNvSpPr>
            <a:spLocks noGrp="1"/>
          </p:cNvSpPr>
          <p:nvPr>
            <p:ph type="dt" sz="half" idx="10"/>
          </p:nvPr>
        </p:nvSpPr>
        <p:spPr/>
        <p:txBody>
          <a:bodyPr/>
          <a:lstStyle/>
          <a:p>
            <a:fld id="{1BB86B78-E54E-427E-B66B-C473E2A08BE5}" type="datetimeFigureOut">
              <a:rPr lang="es-ES" smtClean="0"/>
              <a:t>21/01/2026</a:t>
            </a:fld>
            <a:endParaRPr lang="es-ES"/>
          </a:p>
        </p:txBody>
      </p:sp>
      <p:sp>
        <p:nvSpPr>
          <p:cNvPr id="5" name="Marcador de pie de página 4">
            <a:extLst>
              <a:ext uri="{FF2B5EF4-FFF2-40B4-BE49-F238E27FC236}">
                <a16:creationId xmlns:a16="http://schemas.microsoft.com/office/drawing/2014/main" id="{3808F64D-D1E2-2B5A-B2C6-F61B4A56A8C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7160158-40F3-8E4C-B761-E6C87D3B47F4}"/>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2622045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21/01/2026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982694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21/01/2026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015861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21/01/2026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74629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BBB21CFC-1971-4EE4-85BD-9461E49CB6F9}" type="datetimeFigureOut">
              <a:rPr lang="fr-CH" smtClean="0">
                <a:solidFill>
                  <a:prstClr val="black">
                    <a:tint val="75000"/>
                  </a:prstClr>
                </a:solidFill>
              </a:rPr>
              <a:pPr/>
              <a:t>21.01.2026</a:t>
            </a:fld>
            <a:endParaRPr lang="fr-CH"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fr-CH"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B3FBCD8-BB06-4031-B0B5-38FF9684F7D8}" type="slidenum">
              <a:rPr lang="fr-CH" smtClean="0">
                <a:solidFill>
                  <a:prstClr val="black">
                    <a:tint val="75000"/>
                  </a:prstClr>
                </a:solidFill>
              </a:rPr>
              <a:pPr/>
              <a:t>‹Nº›</a:t>
            </a:fld>
            <a:endParaRPr lang="fr-CH" dirty="0">
              <a:solidFill>
                <a:prstClr val="black">
                  <a:tint val="75000"/>
                </a:prstClr>
              </a:solidFill>
            </a:endParaRPr>
          </a:p>
        </p:txBody>
      </p:sp>
    </p:spTree>
    <p:extLst>
      <p:ext uri="{BB962C8B-B14F-4D97-AF65-F5344CB8AC3E}">
        <p14:creationId xmlns:p14="http://schemas.microsoft.com/office/powerpoint/2010/main" val="37818571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BB21CFC-1971-4EE4-85BD-9461E49CB6F9}" type="datetimeFigureOut">
              <a:rPr lang="fr-CH" smtClean="0">
                <a:solidFill>
                  <a:prstClr val="black">
                    <a:tint val="75000"/>
                  </a:prstClr>
                </a:solidFill>
              </a:rPr>
              <a:pPr/>
              <a:t>21.01.2026</a:t>
            </a:fld>
            <a:endParaRPr lang="fr-CH"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fr-CH"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B3FBCD8-BB06-4031-B0B5-38FF9684F7D8}" type="slidenum">
              <a:rPr lang="fr-CH" smtClean="0">
                <a:solidFill>
                  <a:prstClr val="black">
                    <a:tint val="75000"/>
                  </a:prstClr>
                </a:solidFill>
              </a:rPr>
              <a:pPr/>
              <a:t>‹Nº›</a:t>
            </a:fld>
            <a:endParaRPr lang="fr-CH" dirty="0">
              <a:solidFill>
                <a:prstClr val="black">
                  <a:tint val="75000"/>
                </a:prstClr>
              </a:solidFill>
            </a:endParaRPr>
          </a:p>
        </p:txBody>
      </p:sp>
    </p:spTree>
    <p:extLst>
      <p:ext uri="{BB962C8B-B14F-4D97-AF65-F5344CB8AC3E}">
        <p14:creationId xmlns:p14="http://schemas.microsoft.com/office/powerpoint/2010/main" val="37460482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BB21CFC-1971-4EE4-85BD-9461E49CB6F9}" type="datetimeFigureOut">
              <a:rPr lang="fr-CH" smtClean="0">
                <a:solidFill>
                  <a:prstClr val="black">
                    <a:tint val="75000"/>
                  </a:prstClr>
                </a:solidFill>
              </a:rPr>
              <a:pPr/>
              <a:t>21.01.2026</a:t>
            </a:fld>
            <a:endParaRPr lang="fr-CH"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fr-CH"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B3FBCD8-BB06-4031-B0B5-38FF9684F7D8}" type="slidenum">
              <a:rPr lang="fr-CH" smtClean="0">
                <a:solidFill>
                  <a:prstClr val="black">
                    <a:tint val="75000"/>
                  </a:prstClr>
                </a:solidFill>
              </a:rPr>
              <a:pPr/>
              <a:t>‹Nº›</a:t>
            </a:fld>
            <a:endParaRPr lang="fr-CH" dirty="0">
              <a:solidFill>
                <a:prstClr val="black">
                  <a:tint val="75000"/>
                </a:prstClr>
              </a:solidFill>
            </a:endParaRPr>
          </a:p>
        </p:txBody>
      </p:sp>
    </p:spTree>
    <p:extLst>
      <p:ext uri="{BB962C8B-B14F-4D97-AF65-F5344CB8AC3E}">
        <p14:creationId xmlns:p14="http://schemas.microsoft.com/office/powerpoint/2010/main" val="40062356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BB21CFC-1971-4EE4-85BD-9461E49CB6F9}" type="datetimeFigureOut">
              <a:rPr lang="fr-CH" smtClean="0">
                <a:solidFill>
                  <a:prstClr val="black">
                    <a:tint val="75000"/>
                  </a:prstClr>
                </a:solidFill>
              </a:rPr>
              <a:pPr/>
              <a:t>21.01.2026</a:t>
            </a:fld>
            <a:endParaRPr lang="fr-CH"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fr-CH"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B3FBCD8-BB06-4031-B0B5-38FF9684F7D8}" type="slidenum">
              <a:rPr lang="fr-CH" smtClean="0">
                <a:solidFill>
                  <a:prstClr val="black">
                    <a:tint val="75000"/>
                  </a:prstClr>
                </a:solidFill>
              </a:rPr>
              <a:pPr/>
              <a:t>‹Nº›</a:t>
            </a:fld>
            <a:endParaRPr lang="fr-CH" dirty="0">
              <a:solidFill>
                <a:prstClr val="black">
                  <a:tint val="75000"/>
                </a:prstClr>
              </a:solidFill>
            </a:endParaRPr>
          </a:p>
        </p:txBody>
      </p:sp>
    </p:spTree>
    <p:extLst>
      <p:ext uri="{BB962C8B-B14F-4D97-AF65-F5344CB8AC3E}">
        <p14:creationId xmlns:p14="http://schemas.microsoft.com/office/powerpoint/2010/main" val="15559324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BB21CFC-1971-4EE4-85BD-9461E49CB6F9}" type="datetimeFigureOut">
              <a:rPr lang="fr-CH" smtClean="0">
                <a:solidFill>
                  <a:prstClr val="black">
                    <a:tint val="75000"/>
                  </a:prstClr>
                </a:solidFill>
              </a:rPr>
              <a:pPr/>
              <a:t>21.01.2026</a:t>
            </a:fld>
            <a:endParaRPr lang="fr-CH"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fr-CH"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8B3FBCD8-BB06-4031-B0B5-38FF9684F7D8}" type="slidenum">
              <a:rPr lang="fr-CH" smtClean="0">
                <a:solidFill>
                  <a:prstClr val="black">
                    <a:tint val="75000"/>
                  </a:prstClr>
                </a:solidFill>
              </a:rPr>
              <a:pPr/>
              <a:t>‹Nº›</a:t>
            </a:fld>
            <a:endParaRPr lang="fr-CH" dirty="0">
              <a:solidFill>
                <a:prstClr val="black">
                  <a:tint val="75000"/>
                </a:prstClr>
              </a:solidFill>
            </a:endParaRPr>
          </a:p>
        </p:txBody>
      </p:sp>
    </p:spTree>
    <p:extLst>
      <p:ext uri="{BB962C8B-B14F-4D97-AF65-F5344CB8AC3E}">
        <p14:creationId xmlns:p14="http://schemas.microsoft.com/office/powerpoint/2010/main" val="5151334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BB21CFC-1971-4EE4-85BD-9461E49CB6F9}" type="datetimeFigureOut">
              <a:rPr lang="fr-CH" smtClean="0">
                <a:solidFill>
                  <a:prstClr val="black">
                    <a:tint val="75000"/>
                  </a:prstClr>
                </a:solidFill>
              </a:rPr>
              <a:pPr/>
              <a:t>21.01.2026</a:t>
            </a:fld>
            <a:endParaRPr lang="fr-CH"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fr-CH"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B3FBCD8-BB06-4031-B0B5-38FF9684F7D8}" type="slidenum">
              <a:rPr lang="fr-CH" smtClean="0">
                <a:solidFill>
                  <a:prstClr val="black">
                    <a:tint val="75000"/>
                  </a:prstClr>
                </a:solidFill>
              </a:rPr>
              <a:pPr/>
              <a:t>‹Nº›</a:t>
            </a:fld>
            <a:endParaRPr lang="fr-CH" dirty="0">
              <a:solidFill>
                <a:prstClr val="black">
                  <a:tint val="75000"/>
                </a:prstClr>
              </a:solidFill>
            </a:endParaRPr>
          </a:p>
        </p:txBody>
      </p:sp>
    </p:spTree>
    <p:extLst>
      <p:ext uri="{BB962C8B-B14F-4D97-AF65-F5344CB8AC3E}">
        <p14:creationId xmlns:p14="http://schemas.microsoft.com/office/powerpoint/2010/main" val="37845411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B21CFC-1971-4EE4-85BD-9461E49CB6F9}" type="datetimeFigureOut">
              <a:rPr lang="fr-CH" smtClean="0">
                <a:solidFill>
                  <a:prstClr val="black">
                    <a:tint val="75000"/>
                  </a:prstClr>
                </a:solidFill>
              </a:rPr>
              <a:pPr/>
              <a:t>21.01.2026</a:t>
            </a:fld>
            <a:endParaRPr lang="fr-CH"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fr-CH"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B3FBCD8-BB06-4031-B0B5-38FF9684F7D8}" type="slidenum">
              <a:rPr lang="fr-CH" smtClean="0">
                <a:solidFill>
                  <a:prstClr val="black">
                    <a:tint val="75000"/>
                  </a:prstClr>
                </a:solidFill>
              </a:rPr>
              <a:pPr/>
              <a:t>‹Nº›</a:t>
            </a:fld>
            <a:endParaRPr lang="fr-CH" dirty="0">
              <a:solidFill>
                <a:prstClr val="black">
                  <a:tint val="75000"/>
                </a:prstClr>
              </a:solidFill>
            </a:endParaRPr>
          </a:p>
        </p:txBody>
      </p:sp>
    </p:spTree>
    <p:extLst>
      <p:ext uri="{BB962C8B-B14F-4D97-AF65-F5344CB8AC3E}">
        <p14:creationId xmlns:p14="http://schemas.microsoft.com/office/powerpoint/2010/main" val="3260549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97E945-0E09-CFC8-B06D-5FC52F6B019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7BEA93A1-B786-EF11-CBCC-03F2A6F3E0D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9DE3FFA-287D-E64A-9A85-FB6DB7340C9E}"/>
              </a:ext>
            </a:extLst>
          </p:cNvPr>
          <p:cNvSpPr>
            <a:spLocks noGrp="1"/>
          </p:cNvSpPr>
          <p:nvPr>
            <p:ph type="dt" sz="half" idx="10"/>
          </p:nvPr>
        </p:nvSpPr>
        <p:spPr/>
        <p:txBody>
          <a:bodyPr/>
          <a:lstStyle/>
          <a:p>
            <a:fld id="{1BB86B78-E54E-427E-B66B-C473E2A08BE5}" type="datetimeFigureOut">
              <a:rPr lang="es-ES" smtClean="0"/>
              <a:t>21/01/2026</a:t>
            </a:fld>
            <a:endParaRPr lang="es-ES"/>
          </a:p>
        </p:txBody>
      </p:sp>
      <p:sp>
        <p:nvSpPr>
          <p:cNvPr id="5" name="Marcador de pie de página 4">
            <a:extLst>
              <a:ext uri="{FF2B5EF4-FFF2-40B4-BE49-F238E27FC236}">
                <a16:creationId xmlns:a16="http://schemas.microsoft.com/office/drawing/2014/main" id="{B6C74D4B-4898-A3F7-4003-9862A7E7286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2F00B2E-3109-3B50-59B6-7122D31F20CD}"/>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705751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BB21CFC-1971-4EE4-85BD-9461E49CB6F9}" type="datetimeFigureOut">
              <a:rPr lang="fr-CH" smtClean="0">
                <a:solidFill>
                  <a:prstClr val="black">
                    <a:tint val="75000"/>
                  </a:prstClr>
                </a:solidFill>
              </a:rPr>
              <a:pPr/>
              <a:t>21.01.2026</a:t>
            </a:fld>
            <a:endParaRPr lang="fr-CH"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fr-CH"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B3FBCD8-BB06-4031-B0B5-38FF9684F7D8}" type="slidenum">
              <a:rPr lang="fr-CH" smtClean="0">
                <a:solidFill>
                  <a:prstClr val="black">
                    <a:tint val="75000"/>
                  </a:prstClr>
                </a:solidFill>
              </a:rPr>
              <a:pPr/>
              <a:t>‹Nº›</a:t>
            </a:fld>
            <a:endParaRPr lang="fr-CH" dirty="0">
              <a:solidFill>
                <a:prstClr val="black">
                  <a:tint val="75000"/>
                </a:prstClr>
              </a:solidFill>
            </a:endParaRPr>
          </a:p>
        </p:txBody>
      </p:sp>
    </p:spTree>
    <p:extLst>
      <p:ext uri="{BB962C8B-B14F-4D97-AF65-F5344CB8AC3E}">
        <p14:creationId xmlns:p14="http://schemas.microsoft.com/office/powerpoint/2010/main" val="27905687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BB21CFC-1971-4EE4-85BD-9461E49CB6F9}" type="datetimeFigureOut">
              <a:rPr lang="fr-CH" smtClean="0">
                <a:solidFill>
                  <a:prstClr val="black">
                    <a:tint val="75000"/>
                  </a:prstClr>
                </a:solidFill>
              </a:rPr>
              <a:pPr/>
              <a:t>21.01.2026</a:t>
            </a:fld>
            <a:endParaRPr lang="fr-CH"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fr-CH"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B3FBCD8-BB06-4031-B0B5-38FF9684F7D8}" type="slidenum">
              <a:rPr lang="fr-CH" smtClean="0">
                <a:solidFill>
                  <a:prstClr val="black">
                    <a:tint val="75000"/>
                  </a:prstClr>
                </a:solidFill>
              </a:rPr>
              <a:pPr/>
              <a:t>‹Nº›</a:t>
            </a:fld>
            <a:endParaRPr lang="fr-CH" dirty="0">
              <a:solidFill>
                <a:prstClr val="black">
                  <a:tint val="75000"/>
                </a:prstClr>
              </a:solidFill>
            </a:endParaRPr>
          </a:p>
        </p:txBody>
      </p:sp>
    </p:spTree>
    <p:extLst>
      <p:ext uri="{BB962C8B-B14F-4D97-AF65-F5344CB8AC3E}">
        <p14:creationId xmlns:p14="http://schemas.microsoft.com/office/powerpoint/2010/main" val="2295259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BB21CFC-1971-4EE4-85BD-9461E49CB6F9}" type="datetimeFigureOut">
              <a:rPr lang="fr-CH" smtClean="0">
                <a:solidFill>
                  <a:prstClr val="black">
                    <a:tint val="75000"/>
                  </a:prstClr>
                </a:solidFill>
              </a:rPr>
              <a:pPr/>
              <a:t>21.01.2026</a:t>
            </a:fld>
            <a:endParaRPr lang="fr-CH"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fr-CH"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B3FBCD8-BB06-4031-B0B5-38FF9684F7D8}" type="slidenum">
              <a:rPr lang="fr-CH" smtClean="0">
                <a:solidFill>
                  <a:prstClr val="black">
                    <a:tint val="75000"/>
                  </a:prstClr>
                </a:solidFill>
              </a:rPr>
              <a:pPr/>
              <a:t>‹Nº›</a:t>
            </a:fld>
            <a:endParaRPr lang="fr-CH" dirty="0">
              <a:solidFill>
                <a:prstClr val="black">
                  <a:tint val="75000"/>
                </a:prstClr>
              </a:solidFill>
            </a:endParaRPr>
          </a:p>
        </p:txBody>
      </p:sp>
    </p:spTree>
    <p:extLst>
      <p:ext uri="{BB962C8B-B14F-4D97-AF65-F5344CB8AC3E}">
        <p14:creationId xmlns:p14="http://schemas.microsoft.com/office/powerpoint/2010/main" val="27181762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BB21CFC-1971-4EE4-85BD-9461E49CB6F9}" type="datetimeFigureOut">
              <a:rPr lang="fr-CH" smtClean="0">
                <a:solidFill>
                  <a:prstClr val="black">
                    <a:tint val="75000"/>
                  </a:prstClr>
                </a:solidFill>
              </a:rPr>
              <a:pPr/>
              <a:t>21.01.2026</a:t>
            </a:fld>
            <a:endParaRPr lang="fr-CH"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fr-CH"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B3FBCD8-BB06-4031-B0B5-38FF9684F7D8}" type="slidenum">
              <a:rPr lang="fr-CH" smtClean="0">
                <a:solidFill>
                  <a:prstClr val="black">
                    <a:tint val="75000"/>
                  </a:prstClr>
                </a:solidFill>
              </a:rPr>
              <a:pPr/>
              <a:t>‹Nº›</a:t>
            </a:fld>
            <a:endParaRPr lang="fr-CH" dirty="0">
              <a:solidFill>
                <a:prstClr val="black">
                  <a:tint val="75000"/>
                </a:prstClr>
              </a:solidFill>
            </a:endParaRPr>
          </a:p>
        </p:txBody>
      </p:sp>
    </p:spTree>
    <p:extLst>
      <p:ext uri="{BB962C8B-B14F-4D97-AF65-F5344CB8AC3E}">
        <p14:creationId xmlns:p14="http://schemas.microsoft.com/office/powerpoint/2010/main" val="2336924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5DB3AB-BC80-DE0D-38CD-2732173F64A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FB0525-36F2-8FAF-9160-55DC54E8E9E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6BBD955-EA30-045E-12C4-375A43BF684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3EEB85C1-550A-E44B-AC04-5FE000AFE35F}"/>
              </a:ext>
            </a:extLst>
          </p:cNvPr>
          <p:cNvSpPr>
            <a:spLocks noGrp="1"/>
          </p:cNvSpPr>
          <p:nvPr>
            <p:ph type="dt" sz="half" idx="10"/>
          </p:nvPr>
        </p:nvSpPr>
        <p:spPr/>
        <p:txBody>
          <a:bodyPr/>
          <a:lstStyle/>
          <a:p>
            <a:fld id="{1BB86B78-E54E-427E-B66B-C473E2A08BE5}" type="datetimeFigureOut">
              <a:rPr lang="es-ES" smtClean="0"/>
              <a:t>21/01/2026</a:t>
            </a:fld>
            <a:endParaRPr lang="es-ES"/>
          </a:p>
        </p:txBody>
      </p:sp>
      <p:sp>
        <p:nvSpPr>
          <p:cNvPr id="6" name="Marcador de pie de página 5">
            <a:extLst>
              <a:ext uri="{FF2B5EF4-FFF2-40B4-BE49-F238E27FC236}">
                <a16:creationId xmlns:a16="http://schemas.microsoft.com/office/drawing/2014/main" id="{841558D9-30C6-C2F0-250E-697DE9E96D4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C601FE2-82CD-82E1-B01B-1807DC914153}"/>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2721464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FE130D-0CA3-B1A0-463F-9E958633DF1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C1111F8-C947-5BBF-DDA9-656342D384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B8FC6CF-B543-6219-F38B-D4A046D1DECA}"/>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487025D8-F5F9-6009-AA20-52B81C8E37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B48A96C-6B70-8D9B-A090-9A8603BAD04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1D22357D-63F9-B73E-E74C-F16D1C038658}"/>
              </a:ext>
            </a:extLst>
          </p:cNvPr>
          <p:cNvSpPr>
            <a:spLocks noGrp="1"/>
          </p:cNvSpPr>
          <p:nvPr>
            <p:ph type="dt" sz="half" idx="10"/>
          </p:nvPr>
        </p:nvSpPr>
        <p:spPr/>
        <p:txBody>
          <a:bodyPr/>
          <a:lstStyle/>
          <a:p>
            <a:fld id="{1BB86B78-E54E-427E-B66B-C473E2A08BE5}" type="datetimeFigureOut">
              <a:rPr lang="es-ES" smtClean="0"/>
              <a:t>21/01/2026</a:t>
            </a:fld>
            <a:endParaRPr lang="es-ES"/>
          </a:p>
        </p:txBody>
      </p:sp>
      <p:sp>
        <p:nvSpPr>
          <p:cNvPr id="8" name="Marcador de pie de página 7">
            <a:extLst>
              <a:ext uri="{FF2B5EF4-FFF2-40B4-BE49-F238E27FC236}">
                <a16:creationId xmlns:a16="http://schemas.microsoft.com/office/drawing/2014/main" id="{19FDB0BA-B70E-2325-BC67-885924C6529A}"/>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D76B6969-1FF4-30EC-C922-1991E4D9186A}"/>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4189723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60A267-FF05-300C-7BAE-A19E979D73E9}"/>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6A35ED0-ED45-1AEC-6A82-B95A61B21C95}"/>
              </a:ext>
            </a:extLst>
          </p:cNvPr>
          <p:cNvSpPr>
            <a:spLocks noGrp="1"/>
          </p:cNvSpPr>
          <p:nvPr>
            <p:ph type="dt" sz="half" idx="10"/>
          </p:nvPr>
        </p:nvSpPr>
        <p:spPr/>
        <p:txBody>
          <a:bodyPr/>
          <a:lstStyle/>
          <a:p>
            <a:fld id="{1BB86B78-E54E-427E-B66B-C473E2A08BE5}" type="datetimeFigureOut">
              <a:rPr lang="es-ES" smtClean="0"/>
              <a:t>21/01/2026</a:t>
            </a:fld>
            <a:endParaRPr lang="es-ES"/>
          </a:p>
        </p:txBody>
      </p:sp>
      <p:sp>
        <p:nvSpPr>
          <p:cNvPr id="4" name="Marcador de pie de página 3">
            <a:extLst>
              <a:ext uri="{FF2B5EF4-FFF2-40B4-BE49-F238E27FC236}">
                <a16:creationId xmlns:a16="http://schemas.microsoft.com/office/drawing/2014/main" id="{4AFAAD8D-F659-85EC-79E9-4A0CC1EB8840}"/>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44B0992-598C-47E8-290E-3BDE34DEF1AF}"/>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249553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CA28705-ABC4-9254-3816-77CBF232BC7F}"/>
              </a:ext>
            </a:extLst>
          </p:cNvPr>
          <p:cNvSpPr>
            <a:spLocks noGrp="1"/>
          </p:cNvSpPr>
          <p:nvPr>
            <p:ph type="dt" sz="half" idx="10"/>
          </p:nvPr>
        </p:nvSpPr>
        <p:spPr/>
        <p:txBody>
          <a:bodyPr/>
          <a:lstStyle/>
          <a:p>
            <a:fld id="{1BB86B78-E54E-427E-B66B-C473E2A08BE5}" type="datetimeFigureOut">
              <a:rPr lang="es-ES" smtClean="0"/>
              <a:t>21/01/2026</a:t>
            </a:fld>
            <a:endParaRPr lang="es-ES"/>
          </a:p>
        </p:txBody>
      </p:sp>
      <p:sp>
        <p:nvSpPr>
          <p:cNvPr id="3" name="Marcador de pie de página 2">
            <a:extLst>
              <a:ext uri="{FF2B5EF4-FFF2-40B4-BE49-F238E27FC236}">
                <a16:creationId xmlns:a16="http://schemas.microsoft.com/office/drawing/2014/main" id="{A32A9BA5-5E25-42F9-77D4-6080D94FD687}"/>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B337D8D-1531-71E8-C52D-C4F4EC300A4A}"/>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160576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9F99DE-424E-3659-99E5-533B246621C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43BBF13-A161-5AC3-DC71-FA6F968F20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FEEDECDE-B6CE-D26B-1D40-DA0C3A9170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CCF3FFA-43BF-7E68-95B7-2410B4F683BB}"/>
              </a:ext>
            </a:extLst>
          </p:cNvPr>
          <p:cNvSpPr>
            <a:spLocks noGrp="1"/>
          </p:cNvSpPr>
          <p:nvPr>
            <p:ph type="dt" sz="half" idx="10"/>
          </p:nvPr>
        </p:nvSpPr>
        <p:spPr/>
        <p:txBody>
          <a:bodyPr/>
          <a:lstStyle/>
          <a:p>
            <a:fld id="{1BB86B78-E54E-427E-B66B-C473E2A08BE5}" type="datetimeFigureOut">
              <a:rPr lang="es-ES" smtClean="0"/>
              <a:t>21/01/2026</a:t>
            </a:fld>
            <a:endParaRPr lang="es-ES"/>
          </a:p>
        </p:txBody>
      </p:sp>
      <p:sp>
        <p:nvSpPr>
          <p:cNvPr id="6" name="Marcador de pie de página 5">
            <a:extLst>
              <a:ext uri="{FF2B5EF4-FFF2-40B4-BE49-F238E27FC236}">
                <a16:creationId xmlns:a16="http://schemas.microsoft.com/office/drawing/2014/main" id="{F18AE8E3-DC82-C72B-3864-3353071694D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6316FD7-6481-AF63-0467-D970819C0CE9}"/>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2862151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4E9BF4-1AA3-1220-71DA-71790FFC2B6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C222D83D-C553-6014-D63B-776AFB1C50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0C68C03B-2756-908E-EFA9-29993B25F1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4824123-F811-7075-6808-64AC67D53888}"/>
              </a:ext>
            </a:extLst>
          </p:cNvPr>
          <p:cNvSpPr>
            <a:spLocks noGrp="1"/>
          </p:cNvSpPr>
          <p:nvPr>
            <p:ph type="dt" sz="half" idx="10"/>
          </p:nvPr>
        </p:nvSpPr>
        <p:spPr/>
        <p:txBody>
          <a:bodyPr/>
          <a:lstStyle/>
          <a:p>
            <a:fld id="{1BB86B78-E54E-427E-B66B-C473E2A08BE5}" type="datetimeFigureOut">
              <a:rPr lang="es-ES" smtClean="0"/>
              <a:t>21/01/2026</a:t>
            </a:fld>
            <a:endParaRPr lang="es-ES"/>
          </a:p>
        </p:txBody>
      </p:sp>
      <p:sp>
        <p:nvSpPr>
          <p:cNvPr id="6" name="Marcador de pie de página 5">
            <a:extLst>
              <a:ext uri="{FF2B5EF4-FFF2-40B4-BE49-F238E27FC236}">
                <a16:creationId xmlns:a16="http://schemas.microsoft.com/office/drawing/2014/main" id="{02A26F86-3421-57C8-9B5D-B170D2F8A61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F8AC0DB-1697-1757-D34F-45C740A50B9D}"/>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172639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20BE034-27D6-C347-5032-4F8C37EDFD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D60ED67-C1FD-555D-318F-9118A9F71D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D24723B-5406-1418-64CA-A0AD290B67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BB86B78-E54E-427E-B66B-C473E2A08BE5}" type="datetimeFigureOut">
              <a:rPr lang="es-ES" smtClean="0"/>
              <a:t>21/01/2026</a:t>
            </a:fld>
            <a:endParaRPr lang="es-ES"/>
          </a:p>
        </p:txBody>
      </p:sp>
      <p:sp>
        <p:nvSpPr>
          <p:cNvPr id="5" name="Marcador de pie de página 4">
            <a:extLst>
              <a:ext uri="{FF2B5EF4-FFF2-40B4-BE49-F238E27FC236}">
                <a16:creationId xmlns:a16="http://schemas.microsoft.com/office/drawing/2014/main" id="{1EA2CA86-C492-03CC-672A-22D81C06C9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52E90720-C8DB-5AA6-3C51-36F6E23D7C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1B8556D-1B8A-4B14-B2CD-661435D97765}" type="slidenum">
              <a:rPr lang="es-ES" smtClean="0"/>
              <a:t>‹Nº›</a:t>
            </a:fld>
            <a:endParaRPr lang="es-ES"/>
          </a:p>
        </p:txBody>
      </p:sp>
    </p:spTree>
    <p:extLst>
      <p:ext uri="{BB962C8B-B14F-4D97-AF65-F5344CB8AC3E}">
        <p14:creationId xmlns:p14="http://schemas.microsoft.com/office/powerpoint/2010/main" val="18315495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21/01/2026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39549507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3C806E-66C9-4233-A26A-4D9A23BA3129}" type="datetimeFigureOut">
              <a:rPr lang="fr-CH" smtClean="0">
                <a:solidFill>
                  <a:prstClr val="black">
                    <a:tint val="75000"/>
                  </a:prstClr>
                </a:solidFill>
              </a:rPr>
              <a:pPr/>
              <a:t>21.01.2026</a:t>
            </a:fld>
            <a:endParaRPr lang="fr-CH"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H"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3571D8-56BF-456D-B353-8FD749DD9F4B}" type="slidenum">
              <a:rPr lang="fr-CH" smtClean="0">
                <a:solidFill>
                  <a:prstClr val="black">
                    <a:tint val="75000"/>
                  </a:prstClr>
                </a:solidFill>
              </a:rPr>
              <a:pPr/>
              <a:t>‹Nº›</a:t>
            </a:fld>
            <a:endParaRPr lang="fr-CH" dirty="0">
              <a:solidFill>
                <a:prstClr val="black">
                  <a:tint val="75000"/>
                </a:prstClr>
              </a:solidFill>
            </a:endParaRPr>
          </a:p>
        </p:txBody>
      </p:sp>
    </p:spTree>
    <p:extLst>
      <p:ext uri="{BB962C8B-B14F-4D97-AF65-F5344CB8AC3E}">
        <p14:creationId xmlns:p14="http://schemas.microsoft.com/office/powerpoint/2010/main" val="30671410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8.JP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41.jpeg"/><Relationship Id="rId4" Type="http://schemas.openxmlformats.org/officeDocument/2006/relationships/diagramLayout" Target="../diagrams/layout2.xml"/><Relationship Id="rId9" Type="http://schemas.openxmlformats.org/officeDocument/2006/relationships/image" Target="../media/image40.jpeg"/></Relationships>
</file>

<file path=ppt/slides/_rels/slide1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G"/><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1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29.xml"/><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8.xml"/><Relationship Id="rId1" Type="http://schemas.openxmlformats.org/officeDocument/2006/relationships/themeOverride" Target="../theme/themeOverride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8.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9.JP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jpeg"/><Relationship Id="rId4" Type="http://schemas.microsoft.com/office/2007/relationships/hdphoto" Target="../media/hdphoto1.wdp"/><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7.jpeg"/><Relationship Id="rId7" Type="http://schemas.openxmlformats.org/officeDocument/2006/relationships/diagramColors" Target="../diagrams/colors1.xml"/><Relationship Id="rId2" Type="http://schemas.openxmlformats.org/officeDocument/2006/relationships/image" Target="../media/image16.JP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20.jpeg"/><Relationship Id="rId5" Type="http://schemas.openxmlformats.org/officeDocument/2006/relationships/diagramLayout" Target="../diagrams/layout1.xml"/><Relationship Id="rId10" Type="http://schemas.openxmlformats.org/officeDocument/2006/relationships/image" Target="../media/image19.jpeg"/><Relationship Id="rId4" Type="http://schemas.openxmlformats.org/officeDocument/2006/relationships/diagramData" Target="../diagrams/data1.xml"/><Relationship Id="rId9" Type="http://schemas.openxmlformats.org/officeDocument/2006/relationships/image" Target="../media/image18.jpeg"/></Relationships>
</file>

<file path=ppt/slides/_rels/slide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3A2B6CF-874A-0EE6-FE7F-FCA3F3C79A08}"/>
            </a:ext>
          </a:extLst>
        </p:cNvPr>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id="{913AE63C-D5B4-45D1-ACFC-648CFFCF9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601C064A-E6E4-44D2-B345-2BB7514A700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11" name="Color">
              <a:extLst>
                <a:ext uri="{FF2B5EF4-FFF2-40B4-BE49-F238E27FC236}">
                  <a16:creationId xmlns:a16="http://schemas.microsoft.com/office/drawing/2014/main" id="{DB12EA1C-AD22-49E2-9660-D9CDC6B61C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lor">
              <a:extLst>
                <a:ext uri="{FF2B5EF4-FFF2-40B4-BE49-F238E27FC236}">
                  <a16:creationId xmlns:a16="http://schemas.microsoft.com/office/drawing/2014/main" id="{67CE115B-4A96-4B14-8520-5C5FC624E5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Color">
            <a:extLst>
              <a:ext uri="{FF2B5EF4-FFF2-40B4-BE49-F238E27FC236}">
                <a16:creationId xmlns:a16="http://schemas.microsoft.com/office/drawing/2014/main" id="{D1945E2A-ABF1-415C-B37A-BD0A5C1990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804" y="598259"/>
            <a:ext cx="10889442" cy="5680742"/>
          </a:xfrm>
          <a:prstGeom prst="rect">
            <a:avLst/>
          </a:prstGeom>
          <a:solidFill>
            <a:srgbClr val="FFC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Imagen 2" descr="Un grupo de personas haciendo gestos con la mano&#10;&#10;El contenido generado por IA puede ser incorrecto.">
            <a:extLst>
              <a:ext uri="{FF2B5EF4-FFF2-40B4-BE49-F238E27FC236}">
                <a16:creationId xmlns:a16="http://schemas.microsoft.com/office/drawing/2014/main" id="{52745C39-07BD-9095-B790-8A9C3173A275}"/>
              </a:ext>
            </a:extLst>
          </p:cNvPr>
          <p:cNvPicPr>
            <a:picLocks noGrp="1" noRot="1" noChangeAspect="1" noMove="1" noResize="1" noEditPoints="1" noAdjustHandles="1" noChangeArrowheads="1" noChangeShapeType="1" noCrop="1"/>
          </p:cNvPicPr>
          <p:nvPr/>
        </p:nvPicPr>
        <p:blipFill>
          <a:blip r:embed="rId3" cstate="hqprint">
            <a:extLst>
              <a:ext uri="{28A0092B-C50C-407E-A947-70E740481C1C}">
                <a14:useLocalDpi xmlns:a14="http://schemas.microsoft.com/office/drawing/2010/main"/>
              </a:ext>
            </a:extLst>
          </a:blip>
          <a:srcRect/>
          <a:stretch>
            <a:fillRect/>
          </a:stretch>
        </p:blipFill>
        <p:spPr>
          <a:xfrm>
            <a:off x="4747306" y="653615"/>
            <a:ext cx="6701945" cy="5540004"/>
          </a:xfrm>
          <a:prstGeom prst="rect">
            <a:avLst/>
          </a:prstGeom>
          <a:effectLst>
            <a:innerShdw blurRad="114300">
              <a:prstClr val="black"/>
            </a:innerShdw>
          </a:effectLst>
        </p:spPr>
      </p:pic>
      <p:grpSp>
        <p:nvGrpSpPr>
          <p:cNvPr id="16" name="Group 15">
            <a:extLst>
              <a:ext uri="{FF2B5EF4-FFF2-40B4-BE49-F238E27FC236}">
                <a16:creationId xmlns:a16="http://schemas.microsoft.com/office/drawing/2014/main" id="{BCCEE623-F22A-4681-990C-036558C135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0" y="0"/>
            <a:chExt cx="12188952" cy="6858000"/>
          </a:xfrm>
        </p:grpSpPr>
        <p:sp>
          <p:nvSpPr>
            <p:cNvPr id="17" name="Freeform: Shape 16">
              <a:extLst>
                <a:ext uri="{FF2B5EF4-FFF2-40B4-BE49-F238E27FC236}">
                  <a16:creationId xmlns:a16="http://schemas.microsoft.com/office/drawing/2014/main" id="{39928A56-DDFB-4B12-BB34-20833166BD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6B3765F0-85F4-4EB3-93DA-59F421CD49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38E03A00-A562-4753-8BA0-93F8B05DE9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55F5D032-1BA8-410D-B68E-0DD5975821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BA3FCDE-79E0-49F5-A381-232AB935D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E27297F-31E8-46C6-8569-1FD12C6533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A374C063-2A46-4D9F-A085-0FB2F194CC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uadroTexto 3">
            <a:extLst>
              <a:ext uri="{FF2B5EF4-FFF2-40B4-BE49-F238E27FC236}">
                <a16:creationId xmlns:a16="http://schemas.microsoft.com/office/drawing/2014/main" id="{6415CBA3-9C44-F04E-6668-25186D216C97}"/>
              </a:ext>
            </a:extLst>
          </p:cNvPr>
          <p:cNvSpPr txBox="1"/>
          <p:nvPr/>
        </p:nvSpPr>
        <p:spPr>
          <a:xfrm>
            <a:off x="718433" y="1060825"/>
            <a:ext cx="3982294" cy="4305986"/>
          </a:xfrm>
          <a:prstGeom prst="rect">
            <a:avLst/>
          </a:prstGeom>
          <a:noFill/>
          <a:effectLst>
            <a:outerShdw blurRad="50800" dist="25400" dir="8100000" algn="tr" rotWithShape="0">
              <a:schemeClr val="accent5">
                <a:lumMod val="50000"/>
              </a:schemeClr>
            </a:outerShdw>
          </a:effectLst>
        </p:spPr>
        <p:txBody>
          <a:bodyPr wrap="square" rtlCol="0">
            <a:prstTxWarp prst="textSto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5800" b="1" i="0" u="none" strike="noStrike" kern="1200" cap="none" spc="0" normalizeH="0" baseline="0" noProof="0" dirty="0">
                <a:ln w="12700">
                  <a:solidFill>
                    <a:srgbClr val="196B24">
                      <a:lumMod val="50000"/>
                    </a:srgbClr>
                  </a:solidFill>
                  <a:prstDash val="solid"/>
                </a:ln>
                <a:pattFill prst="narHorz">
                  <a:fgClr>
                    <a:srgbClr val="196B24"/>
                  </a:fgClr>
                  <a:bgClr>
                    <a:srgbClr val="196B24">
                      <a:lumMod val="40000"/>
                      <a:lumOff val="60000"/>
                    </a:srgbClr>
                  </a:bgClr>
                </a:pattFill>
                <a:effectLst>
                  <a:innerShdw blurRad="177800">
                    <a:srgbClr val="196B24">
                      <a:lumMod val="50000"/>
                    </a:srgbClr>
                  </a:innerShdw>
                </a:effectLst>
                <a:uLnTx/>
                <a:uFillTx/>
                <a:latin typeface="Aptos" panose="02110004020202020204"/>
                <a:ea typeface="+mn-ea"/>
                <a:cs typeface="+mn-cs"/>
              </a:rPr>
              <a:t>L'UNITÉ PAR L'HUMILITÉ</a:t>
            </a:r>
          </a:p>
        </p:txBody>
      </p:sp>
      <p:sp>
        <p:nvSpPr>
          <p:cNvPr id="5" name="CuadroTexto 4">
            <a:extLst>
              <a:ext uri="{FF2B5EF4-FFF2-40B4-BE49-F238E27FC236}">
                <a16:creationId xmlns:a16="http://schemas.microsoft.com/office/drawing/2014/main" id="{B6065132-5AA6-D4FB-DFA9-29B98F2F98C6}"/>
              </a:ext>
            </a:extLst>
          </p:cNvPr>
          <p:cNvSpPr txBox="1"/>
          <p:nvPr/>
        </p:nvSpPr>
        <p:spPr>
          <a:xfrm>
            <a:off x="648496" y="5886028"/>
            <a:ext cx="409665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i="0" u="none" strike="noStrike" kern="1200" normalizeH="0" baseline="0" noProof="0" dirty="0">
                <a:ln w="0"/>
                <a:solidFill>
                  <a:sysClr val="windowText" lastClr="000000"/>
                </a:solidFill>
                <a:effectLst>
                  <a:outerShdw blurRad="38100" dist="19050" dir="2700000" algn="tl" rotWithShape="0">
                    <a:schemeClr val="dk1">
                      <a:alpha val="40000"/>
                    </a:schemeClr>
                  </a:outerShdw>
                </a:effectLst>
                <a:uLnTx/>
                <a:uFillTx/>
                <a:latin typeface="Aptos" panose="02110004020202020204"/>
                <a:ea typeface="+mn-ea"/>
                <a:cs typeface="+mn-cs"/>
              </a:rPr>
              <a:t>Leçon 4 pour le 24 janvier 2026</a:t>
            </a:r>
          </a:p>
        </p:txBody>
      </p:sp>
      <p:sp>
        <p:nvSpPr>
          <p:cNvPr id="2" name="Cœur 1">
            <a:extLst>
              <a:ext uri="{FF2B5EF4-FFF2-40B4-BE49-F238E27FC236}">
                <a16:creationId xmlns:a16="http://schemas.microsoft.com/office/drawing/2014/main" id="{F4A5CC48-8A41-92DC-1933-4DCFC8FE0D66}"/>
              </a:ext>
            </a:extLst>
          </p:cNvPr>
          <p:cNvSpPr/>
          <p:nvPr/>
        </p:nvSpPr>
        <p:spPr>
          <a:xfrm>
            <a:off x="2292893" y="139564"/>
            <a:ext cx="891436" cy="980141"/>
          </a:xfrm>
          <a:prstGeom prst="hear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3795945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Une image contenant flou, Caractère coloré, orange&#10;&#10;Le contenu généré par l’IA peut être incorrect.">
            <a:extLst>
              <a:ext uri="{FF2B5EF4-FFF2-40B4-BE49-F238E27FC236}">
                <a16:creationId xmlns:a16="http://schemas.microsoft.com/office/drawing/2014/main" id="{5CC33FFE-B1AC-A7DE-6837-C5D96ECCDCB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1" name="Rectángulo 20">
            <a:extLst>
              <a:ext uri="{FF2B5EF4-FFF2-40B4-BE49-F238E27FC236}">
                <a16:creationId xmlns:a16="http://schemas.microsoft.com/office/drawing/2014/main" id="{BC0E70A6-0310-09AA-DCE4-CE5C6C0765B0}"/>
              </a:ext>
            </a:extLst>
          </p:cNvPr>
          <p:cNvSpPr>
            <a:spLocks noGrp="1" noRot="1" noMove="1" noResize="1" noEditPoints="1" noAdjustHandles="1" noChangeArrowheads="1" noChangeShapeType="1"/>
          </p:cNvSpPr>
          <p:nvPr/>
        </p:nvSpPr>
        <p:spPr>
          <a:xfrm>
            <a:off x="0" y="0"/>
            <a:ext cx="12192000" cy="1178130"/>
          </a:xfrm>
          <a:prstGeom prst="rect">
            <a:avLst/>
          </a:prstGeom>
          <a:gradFill>
            <a:gsLst>
              <a:gs pos="0">
                <a:srgbClr val="00A8A4"/>
              </a:gs>
              <a:gs pos="50000">
                <a:schemeClr val="tx2"/>
              </a:gs>
              <a:gs pos="100000">
                <a:schemeClr val="tx2">
                  <a:lumMod val="75000"/>
                </a:schemeClr>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 name="CuadroTexto 2">
            <a:extLst>
              <a:ext uri="{FF2B5EF4-FFF2-40B4-BE49-F238E27FC236}">
                <a16:creationId xmlns:a16="http://schemas.microsoft.com/office/drawing/2014/main" id="{1C806A6B-EE36-4289-3229-55A68171E532}"/>
              </a:ext>
            </a:extLst>
          </p:cNvPr>
          <p:cNvSpPr txBox="1"/>
          <p:nvPr/>
        </p:nvSpPr>
        <p:spPr>
          <a:xfrm>
            <a:off x="0" y="0"/>
            <a:ext cx="8721213"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400" b="1" i="0" u="none" strike="noStrike" kern="1200" cap="none" spc="600" normalizeH="0" baseline="0" noProof="0" dirty="0">
                <a:ln w="22225">
                  <a:solidFill>
                    <a:srgbClr val="FFCC00"/>
                  </a:solidFill>
                  <a:prstDash val="solid"/>
                </a:ln>
                <a:solidFill>
                  <a:srgbClr val="FFCC00">
                    <a:lumMod val="40000"/>
                    <a:lumOff val="60000"/>
                  </a:srgbClr>
                </a:solidFill>
                <a:effectLst>
                  <a:outerShdw blurRad="38100" dist="38100" dir="2700000" algn="tl">
                    <a:srgbClr val="000000">
                      <a:alpha val="43137"/>
                    </a:srgbClr>
                  </a:outerShdw>
                </a:effectLst>
                <a:uLnTx/>
                <a:uFillTx/>
                <a:latin typeface="Aptos" panose="02110004020202020204"/>
                <a:ea typeface="+mn-ea"/>
                <a:cs typeface="+mn-cs"/>
              </a:rPr>
              <a:t>PENSER COMME JÉSUS</a:t>
            </a:r>
          </a:p>
        </p:txBody>
      </p:sp>
      <p:sp>
        <p:nvSpPr>
          <p:cNvPr id="5" name="CuadroTexto 4">
            <a:extLst>
              <a:ext uri="{FF2B5EF4-FFF2-40B4-BE49-F238E27FC236}">
                <a16:creationId xmlns:a16="http://schemas.microsoft.com/office/drawing/2014/main" id="{C0AFC944-9230-B472-043E-C415ED2FEF1C}"/>
              </a:ext>
            </a:extLst>
          </p:cNvPr>
          <p:cNvSpPr txBox="1"/>
          <p:nvPr/>
        </p:nvSpPr>
        <p:spPr>
          <a:xfrm>
            <a:off x="535858" y="593355"/>
            <a:ext cx="7649497" cy="61555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9999">
                    <a:lumMod val="20000"/>
                    <a:lumOff val="8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 Ayez en vous les sentiments qui étaient en Jésus-Christ » </a:t>
            </a:r>
            <a:r>
              <a:rPr kumimoji="0" lang="fr-FR" sz="1600" b="1" i="0" u="none" strike="noStrike" kern="1200" cap="none" spc="0" normalizeH="0" baseline="0" noProof="0" dirty="0">
                <a:ln>
                  <a:noFill/>
                </a:ln>
                <a:solidFill>
                  <a:srgbClr val="009999">
                    <a:lumMod val="20000"/>
                    <a:lumOff val="8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(Philippiens 2.5)</a:t>
            </a:r>
          </a:p>
        </p:txBody>
      </p:sp>
      <p:sp>
        <p:nvSpPr>
          <p:cNvPr id="6" name="CuadroTexto 5">
            <a:extLst>
              <a:ext uri="{FF2B5EF4-FFF2-40B4-BE49-F238E27FC236}">
                <a16:creationId xmlns:a16="http://schemas.microsoft.com/office/drawing/2014/main" id="{23B6E713-9F14-5F16-9D53-40462A2C661D}"/>
              </a:ext>
            </a:extLst>
          </p:cNvPr>
          <p:cNvSpPr txBox="1"/>
          <p:nvPr/>
        </p:nvSpPr>
        <p:spPr>
          <a:xfrm>
            <a:off x="153848" y="1150450"/>
            <a:ext cx="8567365" cy="163121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highlight>
                  <a:srgbClr val="FFFF00"/>
                </a:highlight>
                <a:uLnTx/>
                <a:uFillTx/>
                <a:latin typeface="Aptos" panose="02110004020202020204"/>
                <a:ea typeface="+mn-ea"/>
                <a:cs typeface="+mn-cs"/>
              </a:rPr>
              <a:t>Comment nos pensées sont-elles modelées ? À travers les « avenues de l'âme », c'est-à-dire, nos sens. Tout ce que nous lisons, voyons ou entendons, nous modèle d'une certaine manière. Et, bien sûr, Satan se charge de bombarder nos sens pour façonner nos esprits selon sa propre pensée.</a:t>
            </a:r>
          </a:p>
        </p:txBody>
      </p:sp>
      <p:pic>
        <p:nvPicPr>
          <p:cNvPr id="4" name="Imagen 3" descr="Imagen que contiene hombre&#10;&#10;El contenido generado por IA puede ser incorrecto.">
            <a:extLst>
              <a:ext uri="{FF2B5EF4-FFF2-40B4-BE49-F238E27FC236}">
                <a16:creationId xmlns:a16="http://schemas.microsoft.com/office/drawing/2014/main" id="{96490564-F8E4-0885-2E54-FD7E9E6B209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8829368" y="196730"/>
            <a:ext cx="3208784" cy="3392730"/>
          </a:xfrm>
          <a:prstGeom prst="rect">
            <a:avLst/>
          </a:prstGeom>
          <a:solidFill>
            <a:srgbClr val="FFFFFF">
              <a:shade val="85000"/>
            </a:srgbClr>
          </a:solidFill>
          <a:ln w="88900" cap="sq">
            <a:gradFill flip="none" rotWithShape="1">
              <a:gsLst>
                <a:gs pos="0">
                  <a:srgbClr val="C00000"/>
                </a:gs>
                <a:gs pos="69000">
                  <a:srgbClr val="C00000"/>
                </a:gs>
                <a:gs pos="71000">
                  <a:srgbClr val="F6D3D4"/>
                </a:gs>
                <a:gs pos="100000">
                  <a:srgbClr val="F6D3D4"/>
                </a:gs>
              </a:gsLst>
              <a:lin ang="16200000" scaled="1"/>
              <a:tileRect/>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agen 7" descr="Hombre con la boca abierta&#10;&#10;El contenido generado por IA puede ser incorrecto.">
            <a:extLst>
              <a:ext uri="{FF2B5EF4-FFF2-40B4-BE49-F238E27FC236}">
                <a16:creationId xmlns:a16="http://schemas.microsoft.com/office/drawing/2014/main" id="{63A9EDE2-A703-190F-F6DC-3795255D0F2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a:off x="153847" y="4534053"/>
            <a:ext cx="4381787" cy="2235372"/>
          </a:xfrm>
          <a:prstGeom prst="rect">
            <a:avLst/>
          </a:prstGeom>
          <a:ln w="38100" cap="sq">
            <a:solidFill>
              <a:schemeClr val="tx2"/>
            </a:solidFill>
            <a:prstDash val="solid"/>
            <a:miter lim="800000"/>
          </a:ln>
          <a:effectLst>
            <a:outerShdw blurRad="50800" dist="38100" dir="2700000" algn="tl" rotWithShape="0">
              <a:srgbClr val="000000">
                <a:alpha val="43000"/>
              </a:srgbClr>
            </a:outerShdw>
          </a:effectLst>
        </p:spPr>
      </p:pic>
      <p:pic>
        <p:nvPicPr>
          <p:cNvPr id="14" name="Imagen 13" descr="Una caricatura de una persona&#10;&#10;El contenido generado por IA puede ser incorrecto.">
            <a:extLst>
              <a:ext uri="{FF2B5EF4-FFF2-40B4-BE49-F238E27FC236}">
                <a16:creationId xmlns:a16="http://schemas.microsoft.com/office/drawing/2014/main" id="{AB099B12-8BA9-3A6F-CE6E-D2BA940C086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6"/>
          <a:stretch>
            <a:fillRect/>
          </a:stretch>
        </p:blipFill>
        <p:spPr>
          <a:xfrm>
            <a:off x="8573729" y="3785418"/>
            <a:ext cx="3464423" cy="2944676"/>
          </a:xfrm>
          <a:prstGeom prst="rect">
            <a:avLst/>
          </a:prstGeom>
          <a:solidFill>
            <a:srgbClr val="FFFFFF">
              <a:shade val="85000"/>
            </a:srgbClr>
          </a:solidFill>
          <a:ln w="88900" cap="sq">
            <a:solidFill>
              <a:schemeClr val="accent2">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CuadroTexto 17">
            <a:extLst>
              <a:ext uri="{FF2B5EF4-FFF2-40B4-BE49-F238E27FC236}">
                <a16:creationId xmlns:a16="http://schemas.microsoft.com/office/drawing/2014/main" id="{D7B7AB86-F45A-B171-CFAF-077FA05B0ABA}"/>
              </a:ext>
            </a:extLst>
          </p:cNvPr>
          <p:cNvSpPr txBox="1"/>
          <p:nvPr/>
        </p:nvSpPr>
        <p:spPr>
          <a:xfrm>
            <a:off x="4689482" y="4488410"/>
            <a:ext cx="3797164" cy="2246769"/>
          </a:xfrm>
          <a:prstGeom prst="rect">
            <a:avLst/>
          </a:prstGeom>
          <a:noFill/>
        </p:spPr>
        <p:txBody>
          <a:bodyPr wrap="square">
            <a:spAutoFit/>
          </a:bodyPr>
          <a:lstStyle/>
          <a:p>
            <a:pPr marL="0" marR="0" lvl="0" indent="0" algn="just"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highlight>
                  <a:srgbClr val="00FFFF"/>
                </a:highlight>
                <a:uLnTx/>
                <a:uFillTx/>
                <a:latin typeface="Aptos" panose="02110004020202020204"/>
                <a:ea typeface="+mn-ea"/>
                <a:cs typeface="+mn-cs"/>
              </a:rPr>
              <a:t>Il en est ainsi parce que nos pensées sont charnelles, et notre cœur trompeur </a:t>
            </a:r>
            <a:r>
              <a:rPr kumimoji="0" lang="fr-FR" sz="2000" b="1" i="0" u="none" strike="noStrike" kern="1200" cap="none" spc="0" normalizeH="0" baseline="0" noProof="0" dirty="0">
                <a:ln>
                  <a:noFill/>
                </a:ln>
                <a:solidFill>
                  <a:srgbClr val="CC0066"/>
                </a:solidFill>
                <a:effectLst/>
                <a:highlight>
                  <a:srgbClr val="00FFFF"/>
                </a:highlight>
                <a:uLnTx/>
                <a:uFillTx/>
                <a:latin typeface="Aptos" panose="02110004020202020204"/>
                <a:ea typeface="+mn-ea"/>
                <a:cs typeface="+mn-cs"/>
              </a:rPr>
              <a:t>(Jérémie 17.9)</a:t>
            </a:r>
            <a:r>
              <a:rPr kumimoji="0" lang="fr-FR" sz="2000" b="1" i="0" u="none" strike="noStrike" kern="1200" cap="none" spc="0" normalizeH="0" baseline="0" noProof="0" dirty="0">
                <a:ln>
                  <a:noFill/>
                </a:ln>
                <a:solidFill>
                  <a:prstClr val="black"/>
                </a:solidFill>
                <a:effectLst/>
                <a:highlight>
                  <a:srgbClr val="00FFFF"/>
                </a:highlight>
                <a:uLnTx/>
                <a:uFillTx/>
                <a:latin typeface="Aptos" panose="02110004020202020204"/>
                <a:ea typeface="+mn-ea"/>
                <a:cs typeface="+mn-cs"/>
              </a:rPr>
              <a:t>. L'Esprit transformera notre esprit charnel en un esprit spirituel, comme celui de Christ </a:t>
            </a:r>
            <a:r>
              <a:rPr kumimoji="0" lang="fr-FR" sz="2000" b="1" i="0" u="none" strike="noStrike" kern="1200" cap="none" spc="0" normalizeH="0" baseline="0" noProof="0" dirty="0">
                <a:ln>
                  <a:noFill/>
                </a:ln>
                <a:solidFill>
                  <a:srgbClr val="CC0066"/>
                </a:solidFill>
                <a:effectLst/>
                <a:highlight>
                  <a:srgbClr val="00FFFF"/>
                </a:highlight>
                <a:uLnTx/>
                <a:uFillTx/>
                <a:latin typeface="Aptos" panose="02110004020202020204"/>
                <a:ea typeface="+mn-ea"/>
                <a:cs typeface="+mn-cs"/>
              </a:rPr>
              <a:t>(Romains 8.1, 5)</a:t>
            </a:r>
            <a:r>
              <a:rPr kumimoji="0" lang="fr-FR" sz="2000" b="1" i="0" u="none" strike="noStrike" kern="1200" cap="none" spc="0" normalizeH="0" baseline="0" noProof="0" dirty="0">
                <a:ln>
                  <a:noFill/>
                </a:ln>
                <a:solidFill>
                  <a:prstClr val="black"/>
                </a:solidFill>
                <a:effectLst/>
                <a:highlight>
                  <a:srgbClr val="00FFFF"/>
                </a:highlight>
                <a:uLnTx/>
                <a:uFillTx/>
                <a:latin typeface="Aptos" panose="02110004020202020204"/>
                <a:ea typeface="+mn-ea"/>
                <a:cs typeface="+mn-cs"/>
              </a:rPr>
              <a:t>.</a:t>
            </a:r>
          </a:p>
        </p:txBody>
      </p:sp>
      <p:sp>
        <p:nvSpPr>
          <p:cNvPr id="20" name="CuadroTexto 19">
            <a:extLst>
              <a:ext uri="{FF2B5EF4-FFF2-40B4-BE49-F238E27FC236}">
                <a16:creationId xmlns:a16="http://schemas.microsoft.com/office/drawing/2014/main" id="{4015FF63-0EE7-539C-4ACE-44FB7794545D}"/>
              </a:ext>
            </a:extLst>
          </p:cNvPr>
          <p:cNvSpPr txBox="1"/>
          <p:nvPr/>
        </p:nvSpPr>
        <p:spPr>
          <a:xfrm>
            <a:off x="153848" y="3472747"/>
            <a:ext cx="8031507" cy="1015663"/>
          </a:xfrm>
          <a:prstGeom prst="rect">
            <a:avLst/>
          </a:prstGeom>
          <a:noFill/>
        </p:spPr>
        <p:txBody>
          <a:bodyPr wrap="square">
            <a:spAutoFit/>
          </a:bodyPr>
          <a:lstStyle/>
          <a:p>
            <a:pPr marL="0" marR="0" lvl="0" indent="0" algn="just"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highlight>
                  <a:srgbClr val="00FFFF"/>
                </a:highlight>
                <a:uLnTx/>
                <a:uFillTx/>
                <a:latin typeface="Aptos" panose="02110004020202020204"/>
                <a:ea typeface="+mn-ea"/>
                <a:cs typeface="+mn-cs"/>
              </a:rPr>
              <a:t>Peut-être pouvons-nous, avec beaucoup d'effort, obtenir le premier. Mais changer notre esprit pour le conformer à l'esprit de Jésus, seul l'Esprit Saint peut le faire en nous.</a:t>
            </a:r>
          </a:p>
        </p:txBody>
      </p:sp>
      <p:sp>
        <p:nvSpPr>
          <p:cNvPr id="7" name="CuadroTexto 6">
            <a:extLst>
              <a:ext uri="{FF2B5EF4-FFF2-40B4-BE49-F238E27FC236}">
                <a16:creationId xmlns:a16="http://schemas.microsoft.com/office/drawing/2014/main" id="{EC877E10-ECE9-CC8F-3761-799E6066856C}"/>
              </a:ext>
            </a:extLst>
          </p:cNvPr>
          <p:cNvSpPr txBox="1"/>
          <p:nvPr/>
        </p:nvSpPr>
        <p:spPr>
          <a:xfrm>
            <a:off x="153847" y="2775711"/>
            <a:ext cx="8567364"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highlight>
                  <a:srgbClr val="00FF00"/>
                </a:highlight>
                <a:uLnTx/>
                <a:uFillTx/>
                <a:latin typeface="Aptos" panose="02110004020202020204"/>
                <a:ea typeface="+mn-ea"/>
                <a:cs typeface="+mn-cs"/>
              </a:rPr>
              <a:t>Paul est radical. Non seulement il nous invite à surveiller nos pensées, mais il nous demande de penser comme Christ pensait </a:t>
            </a:r>
            <a:r>
              <a:rPr kumimoji="0" lang="fr-FR" sz="1600" b="1" i="0" u="none" strike="noStrike" kern="1200" cap="none" spc="0" normalizeH="0" baseline="0" noProof="0" dirty="0">
                <a:ln>
                  <a:noFill/>
                </a:ln>
                <a:solidFill>
                  <a:srgbClr val="CC0066"/>
                </a:solidFill>
                <a:effectLst/>
                <a:highlight>
                  <a:srgbClr val="00FF00"/>
                </a:highlight>
                <a:uLnTx/>
                <a:uFillTx/>
                <a:latin typeface="Aptos" panose="02110004020202020204"/>
                <a:ea typeface="+mn-ea"/>
                <a:cs typeface="+mn-cs"/>
              </a:rPr>
              <a:t>(Philippiens 4.8 ; 2.5)</a:t>
            </a:r>
            <a:r>
              <a:rPr kumimoji="0" lang="fr-FR" sz="1600" b="1" i="0" u="none" strike="noStrike" kern="1200" cap="none" spc="0" normalizeH="0" baseline="0" noProof="0" dirty="0">
                <a:ln>
                  <a:noFill/>
                </a:ln>
                <a:solidFill>
                  <a:prstClr val="black"/>
                </a:solidFill>
                <a:effectLst/>
                <a:highlight>
                  <a:srgbClr val="00FF00"/>
                </a:highlight>
                <a:uLnTx/>
                <a:uFillTx/>
                <a:latin typeface="Aptos" panose="02110004020202020204"/>
                <a:ea typeface="+mn-ea"/>
                <a:cs typeface="+mn-cs"/>
              </a:rPr>
              <a:t>.</a:t>
            </a:r>
          </a:p>
        </p:txBody>
      </p:sp>
    </p:spTree>
    <p:extLst>
      <p:ext uri="{BB962C8B-B14F-4D97-AF65-F5344CB8AC3E}">
        <p14:creationId xmlns:p14="http://schemas.microsoft.com/office/powerpoint/2010/main" val="291201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5"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randombar(vertical)">
                                      <p:cBhvr>
                                        <p:cTn id="24" dur="500"/>
                                        <p:tgtEl>
                                          <p:spTgt spid="4"/>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528"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anim calcmode="lin" valueType="num">
                                      <p:cBhvr>
                                        <p:cTn id="36" dur="500" fill="hold"/>
                                        <p:tgtEl>
                                          <p:spTgt spid="8"/>
                                        </p:tgtEl>
                                        <p:attrNameLst>
                                          <p:attrName>ppt_x</p:attrName>
                                        </p:attrNameLst>
                                      </p:cBhvr>
                                      <p:tavLst>
                                        <p:tav tm="0">
                                          <p:val>
                                            <p:fltVal val="0.5"/>
                                          </p:val>
                                        </p:tav>
                                        <p:tav tm="100000">
                                          <p:val>
                                            <p:strVal val="#ppt_x"/>
                                          </p:val>
                                        </p:tav>
                                      </p:tavLst>
                                    </p:anim>
                                    <p:anim calcmode="lin" valueType="num">
                                      <p:cBhvr>
                                        <p:cTn id="37" dur="500" fill="hold"/>
                                        <p:tgtEl>
                                          <p:spTgt spid="8"/>
                                        </p:tgtEl>
                                        <p:attrNameLst>
                                          <p:attrName>ppt_y</p:attrName>
                                        </p:attrNameLst>
                                      </p:cBhvr>
                                      <p:tavLst>
                                        <p:tav tm="0">
                                          <p:val>
                                            <p:fltVal val="0.5"/>
                                          </p:val>
                                        </p:tav>
                                        <p:tav tm="100000">
                                          <p:val>
                                            <p:strVal val="#ppt_y"/>
                                          </p:val>
                                        </p:tav>
                                      </p:tavLst>
                                    </p:anim>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49" presetClass="entr" presetSubtype="0" decel="100000" fill="hold" nodeType="click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anim calcmode="lin" valueType="num">
                                      <p:cBhvr>
                                        <p:cTn id="48" dur="500" fill="hold"/>
                                        <p:tgtEl>
                                          <p:spTgt spid="14"/>
                                        </p:tgtEl>
                                        <p:attrNameLst>
                                          <p:attrName>style.rotation</p:attrName>
                                        </p:attrNameLst>
                                      </p:cBhvr>
                                      <p:tavLst>
                                        <p:tav tm="0">
                                          <p:val>
                                            <p:fltVal val="360"/>
                                          </p:val>
                                        </p:tav>
                                        <p:tav tm="100000">
                                          <p:val>
                                            <p:fltVal val="0"/>
                                          </p:val>
                                        </p:tav>
                                      </p:tavLst>
                                    </p:anim>
                                    <p:animEffect transition="in" filter="fade">
                                      <p:cBhvr>
                                        <p:cTn id="49" dur="500"/>
                                        <p:tgtEl>
                                          <p:spTgt spid="14"/>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500"/>
                                        <p:tgtEl>
                                          <p:spTgt spid="20"/>
                                        </p:tgtEl>
                                      </p:cBhvr>
                                    </p:animEffect>
                                  </p:childTnLst>
                                </p:cTn>
                              </p:par>
                            </p:childTnLst>
                          </p:cTn>
                        </p:par>
                      </p:childTnLst>
                    </p:cTn>
                  </p:par>
                  <p:par>
                    <p:cTn id="54" fill="hold">
                      <p:stCondLst>
                        <p:cond delay="indefinite"/>
                      </p:stCondLst>
                      <p:childTnLst>
                        <p:par>
                          <p:cTn id="55" fill="hold">
                            <p:stCondLst>
                              <p:cond delay="0"/>
                            </p:stCondLst>
                            <p:childTnLst>
                              <p:par>
                                <p:cTn id="56" presetID="37" presetClass="entr" presetSubtype="0" fill="hold" grpId="0"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8" grpId="0"/>
      <p:bldP spid="20"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3FE4E28-EFC3-A56F-BFA2-4EDAC414847C}"/>
              </a:ext>
            </a:extLst>
          </p:cNvPr>
          <p:cNvSpPr txBox="1"/>
          <p:nvPr/>
        </p:nvSpPr>
        <p:spPr>
          <a:xfrm>
            <a:off x="4419600" y="843677"/>
            <a:ext cx="7135906" cy="5170646"/>
          </a:xfrm>
          <a:prstGeom prst="rect">
            <a:avLst/>
          </a:prstGeom>
          <a:noFill/>
        </p:spPr>
        <p:txBody>
          <a:bodyPr wrap="square" rtlCol="0">
            <a:spAutoFit/>
          </a:bodyPr>
          <a:lstStyle/>
          <a:p>
            <a:r>
              <a:rPr lang="fr-FR" sz="2200" b="1" dirty="0">
                <a:latin typeface="Arial" panose="020B0604020202020204" pitchFamily="34" charset="0"/>
                <a:cs typeface="Arial" panose="020B0604020202020204" pitchFamily="34" charset="0"/>
              </a:rPr>
              <a:t>La pensée de Christ</a:t>
            </a:r>
            <a:endParaRPr lang="fr-CH" sz="2200" dirty="0">
              <a:latin typeface="Arial" panose="020B0604020202020204" pitchFamily="34" charset="0"/>
              <a:cs typeface="Arial" panose="020B0604020202020204" pitchFamily="34" charset="0"/>
            </a:endParaRPr>
          </a:p>
          <a:p>
            <a:pPr algn="just"/>
            <a:r>
              <a:rPr lang="fr-FR" sz="2200" dirty="0">
                <a:latin typeface="Arial" panose="020B0604020202020204" pitchFamily="34" charset="0"/>
                <a:cs typeface="Arial" panose="020B0604020202020204" pitchFamily="34" charset="0"/>
              </a:rPr>
              <a:t>	</a:t>
            </a:r>
            <a:r>
              <a:rPr lang="fr-FR" sz="2200" dirty="0">
                <a:solidFill>
                  <a:srgbClr val="99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fr-FR" sz="2200" dirty="0">
                <a:latin typeface="Arial" panose="020B0604020202020204" pitchFamily="34" charset="0"/>
                <a:cs typeface="Arial" panose="020B0604020202020204" pitchFamily="34" charset="0"/>
              </a:rPr>
              <a:t> </a:t>
            </a:r>
            <a:r>
              <a:rPr lang="fr-FR" sz="2200" dirty="0">
                <a:solidFill>
                  <a:srgbClr val="99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 Parole de Dieu est l’instrument par excellence pour convaincre les inconvertis du besoin d’un Sauveur qui pardonne le péché. </a:t>
            </a:r>
            <a:endParaRPr lang="fr-CH" sz="2200" dirty="0">
              <a:solidFill>
                <a:srgbClr val="99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r>
              <a:rPr lang="fr-FR" sz="2200" dirty="0">
                <a:latin typeface="Arial" panose="020B0604020202020204" pitchFamily="34" charset="0"/>
                <a:cs typeface="Arial" panose="020B0604020202020204" pitchFamily="34" charset="0"/>
              </a:rPr>
              <a:t>	</a:t>
            </a:r>
            <a:r>
              <a:rPr lang="fr-FR" sz="22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 plan du salut réunit les saintes influences du passé et la lumière du présent. Ces influences sont liées par la chaîne d’or de l’obéissance dans l’amour. </a:t>
            </a:r>
          </a:p>
          <a:p>
            <a:pPr algn="just"/>
            <a:endParaRPr lang="fr-FR" sz="22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r>
              <a:rPr lang="fr-FR" sz="22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Les hommes et les femmes deviendront des fils et des filles de Dieu en recevant Christ par la foi et en se soumettant </a:t>
            </a:r>
            <a:r>
              <a:rPr lang="fr-FR" sz="2200" dirty="0">
                <a:solidFill>
                  <a:srgbClr val="0000FF"/>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à la volonté de Dieu. </a:t>
            </a:r>
          </a:p>
          <a:p>
            <a:pPr algn="just"/>
            <a:endParaRPr lang="fr-FR" sz="2200" dirty="0">
              <a:solidFill>
                <a:srgbClr val="000000"/>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endParaRPr>
          </a:p>
          <a:p>
            <a:pPr algn="just"/>
            <a:r>
              <a:rPr lang="fr-FR" sz="2200" dirty="0">
                <a:solidFill>
                  <a:srgbClr val="9900FF"/>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Par la puissance que seul le Sauveur peut donner, ils seront faits membres de la famille royale, héritiers de Dieu et cohéritiers avec Christ. »</a:t>
            </a:r>
            <a:endParaRPr lang="fr-CH" sz="2200" dirty="0">
              <a:solidFill>
                <a:srgbClr val="99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026" name="Picture 2" descr="Image d’Épingle Story">
            <a:extLst>
              <a:ext uri="{FF2B5EF4-FFF2-40B4-BE49-F238E27FC236}">
                <a16:creationId xmlns:a16="http://schemas.microsoft.com/office/drawing/2014/main" id="{06B297BB-2319-35A3-F515-1FC8D83F8A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8416" y="744777"/>
            <a:ext cx="2042538" cy="20425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01823403-2B5E-33A1-73EF-7EE74D4BDA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157431" y="2930150"/>
            <a:ext cx="2524507" cy="2950223"/>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EAA7810E-9F4A-D1EE-7DF8-C3476FE1BF4B}"/>
              </a:ext>
            </a:extLst>
          </p:cNvPr>
          <p:cNvSpPr txBox="1"/>
          <p:nvPr/>
        </p:nvSpPr>
        <p:spPr>
          <a:xfrm>
            <a:off x="6696635" y="6150969"/>
            <a:ext cx="2062354" cy="369332"/>
          </a:xfrm>
          <a:prstGeom prst="rect">
            <a:avLst/>
          </a:prstGeom>
          <a:noFill/>
        </p:spPr>
        <p:txBody>
          <a:bodyPr wrap="square" rtlCol="0">
            <a:spAutoFit/>
          </a:bodyPr>
          <a:lstStyle/>
          <a:p>
            <a:r>
              <a:rPr lang="fr-FR" i="1" dirty="0">
                <a:ln w="0"/>
                <a:effectLst>
                  <a:outerShdw blurRad="38100" dist="19050" dir="2700000" algn="tl" rotWithShape="0">
                    <a:schemeClr val="dk1">
                      <a:alpha val="40000"/>
                    </a:schemeClr>
                  </a:outerShdw>
                </a:effectLst>
                <a:highlight>
                  <a:srgbClr val="FFFF00"/>
                </a:highlight>
              </a:rPr>
              <a:t>Lift Him Up,</a:t>
            </a:r>
            <a:r>
              <a:rPr lang="fr-FR" dirty="0">
                <a:ln w="0"/>
                <a:effectLst>
                  <a:outerShdw blurRad="38100" dist="19050" dir="2700000" algn="tl" rotWithShape="0">
                    <a:schemeClr val="dk1">
                      <a:alpha val="40000"/>
                    </a:schemeClr>
                  </a:outerShdw>
                </a:effectLst>
                <a:highlight>
                  <a:srgbClr val="FFFF00"/>
                </a:highlight>
              </a:rPr>
              <a:t> p. 229</a:t>
            </a:r>
            <a:endParaRPr lang="fr-CH" dirty="0">
              <a:ln w="0"/>
              <a:effectLst>
                <a:outerShdw blurRad="38100" dist="19050" dir="2700000" algn="tl" rotWithShape="0">
                  <a:schemeClr val="dk1">
                    <a:alpha val="40000"/>
                  </a:schemeClr>
                </a:outerShdw>
              </a:effectLst>
              <a:highlight>
                <a:srgbClr val="FFFF00"/>
              </a:highlight>
            </a:endParaRPr>
          </a:p>
        </p:txBody>
      </p:sp>
    </p:spTree>
    <p:extLst>
      <p:ext uri="{BB962C8B-B14F-4D97-AF65-F5344CB8AC3E}">
        <p14:creationId xmlns:p14="http://schemas.microsoft.com/office/powerpoint/2010/main" val="3543397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83862A-844C-2A0A-7CAD-C7137536DF1A}"/>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46DCD35F-BDDB-F35C-8625-5CB910045F01}"/>
              </a:ext>
            </a:extLst>
          </p:cNvPr>
          <p:cNvSpPr txBox="1"/>
          <p:nvPr/>
        </p:nvSpPr>
        <p:spPr>
          <a:xfrm>
            <a:off x="3402107" y="1143904"/>
            <a:ext cx="8108104" cy="4154984"/>
          </a:xfrm>
          <a:prstGeom prst="rect">
            <a:avLst/>
          </a:prstGeom>
          <a:noFill/>
        </p:spPr>
        <p:txBody>
          <a:bodyPr wrap="square" rtlCol="0">
            <a:spAutoFit/>
          </a:bodyPr>
          <a:lstStyle/>
          <a:p>
            <a:pPr algn="ctr"/>
            <a:r>
              <a:rPr lang="fr-FR" sz="2200" dirty="0">
                <a:solidFill>
                  <a:srgbClr val="99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«Aimer Dieu de tout son cœur, partager </a:t>
            </a:r>
            <a:br>
              <a:rPr lang="fr-FR" sz="2200" dirty="0">
                <a:solidFill>
                  <a:srgbClr val="99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fr-FR" sz="2200" dirty="0">
                <a:solidFill>
                  <a:srgbClr val="99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l’humiliation et les souffrances de Christ </a:t>
            </a:r>
            <a:br>
              <a:rPr lang="fr-FR" sz="2200" dirty="0">
                <a:solidFill>
                  <a:srgbClr val="99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fr-FR" sz="2200" dirty="0">
                <a:solidFill>
                  <a:srgbClr val="99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signifie bien plus que ce que beaucoup comprennent. </a:t>
            </a:r>
          </a:p>
          <a:p>
            <a:pPr algn="ctr"/>
            <a:endParaRPr lang="fr-FR" sz="2200" dirty="0">
              <a:solidFill>
                <a:srgbClr val="99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fr-FR" sz="22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 sacrifice de Christ est la grande vérité centrale autour </a:t>
            </a:r>
            <a:br>
              <a:rPr lang="fr-FR" sz="22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fr-FR" sz="22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 laquelle se regroupent toutes les vérités </a:t>
            </a:r>
            <a:br>
              <a:rPr lang="fr-FR" sz="22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fr-FR" sz="22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qui appartiennent à la grande œuvre de rédemption. </a:t>
            </a:r>
          </a:p>
          <a:p>
            <a:pPr algn="ctr"/>
            <a:endParaRPr lang="fr-FR" sz="22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fr-FR" sz="2200" dirty="0">
                <a:solidFill>
                  <a:srgbClr val="99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L’esprit de l’homme doit fusionner avec celui de Christ. </a:t>
            </a:r>
            <a:br>
              <a:rPr lang="fr-FR" sz="2200" dirty="0">
                <a:solidFill>
                  <a:srgbClr val="99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fr-FR" sz="2200" dirty="0">
                <a:solidFill>
                  <a:srgbClr val="99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Cette union sanctifie la connaissance en donnant </a:t>
            </a:r>
            <a:br>
              <a:rPr lang="fr-FR" sz="2200" dirty="0">
                <a:solidFill>
                  <a:srgbClr val="99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fr-FR" sz="2200" dirty="0">
                <a:solidFill>
                  <a:srgbClr val="99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aux pensées clarté et force.</a:t>
            </a:r>
          </a:p>
          <a:p>
            <a:pPr algn="just"/>
            <a:endParaRPr lang="fr-FR" sz="2200" dirty="0">
              <a:latin typeface="Arial" panose="020B0604020202020204" pitchFamily="34" charset="0"/>
              <a:cs typeface="Arial" panose="020B0604020202020204" pitchFamily="34" charset="0"/>
            </a:endParaRPr>
          </a:p>
        </p:txBody>
      </p:sp>
      <p:pic>
        <p:nvPicPr>
          <p:cNvPr id="2050" name="Picture 2" descr="Image d’Épingle Story">
            <a:extLst>
              <a:ext uri="{FF2B5EF4-FFF2-40B4-BE49-F238E27FC236}">
                <a16:creationId xmlns:a16="http://schemas.microsoft.com/office/drawing/2014/main" id="{4503E204-A3A1-AEB4-7FB9-285DD5DAB8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233" y="429126"/>
            <a:ext cx="2999874" cy="299987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71851458-31B6-8C97-BA11-C986CE9561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4479" y="3536576"/>
            <a:ext cx="2931694" cy="3240362"/>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14B4346C-D522-38C6-2F57-38E5AAC1371C}"/>
              </a:ext>
            </a:extLst>
          </p:cNvPr>
          <p:cNvSpPr txBox="1"/>
          <p:nvPr/>
        </p:nvSpPr>
        <p:spPr>
          <a:xfrm>
            <a:off x="6696635" y="6150969"/>
            <a:ext cx="2062354" cy="369332"/>
          </a:xfrm>
          <a:prstGeom prst="rect">
            <a:avLst/>
          </a:prstGeom>
          <a:noFill/>
        </p:spPr>
        <p:txBody>
          <a:bodyPr wrap="square" rtlCol="0">
            <a:spAutoFit/>
          </a:bodyPr>
          <a:lstStyle/>
          <a:p>
            <a:r>
              <a:rPr lang="fr-FR" i="1" dirty="0">
                <a:ln w="0"/>
                <a:effectLst>
                  <a:outerShdw blurRad="38100" dist="19050" dir="2700000" algn="tl" rotWithShape="0">
                    <a:schemeClr val="dk1">
                      <a:alpha val="40000"/>
                    </a:schemeClr>
                  </a:outerShdw>
                </a:effectLst>
                <a:highlight>
                  <a:srgbClr val="FFFF00"/>
                </a:highlight>
              </a:rPr>
              <a:t>Lift Him Up,</a:t>
            </a:r>
            <a:r>
              <a:rPr lang="fr-FR" dirty="0">
                <a:ln w="0"/>
                <a:effectLst>
                  <a:outerShdw blurRad="38100" dist="19050" dir="2700000" algn="tl" rotWithShape="0">
                    <a:schemeClr val="dk1">
                      <a:alpha val="40000"/>
                    </a:schemeClr>
                  </a:outerShdw>
                </a:effectLst>
                <a:highlight>
                  <a:srgbClr val="FFFF00"/>
                </a:highlight>
              </a:rPr>
              <a:t> p. 229</a:t>
            </a:r>
            <a:endParaRPr lang="fr-CH" dirty="0">
              <a:ln w="0"/>
              <a:effectLst>
                <a:outerShdw blurRad="38100" dist="19050" dir="2700000" algn="tl" rotWithShape="0">
                  <a:schemeClr val="dk1">
                    <a:alpha val="40000"/>
                  </a:schemeClr>
                </a:outerShdw>
              </a:effectLst>
              <a:highlight>
                <a:srgbClr val="FFFF00"/>
              </a:highlight>
            </a:endParaRPr>
          </a:p>
        </p:txBody>
      </p:sp>
    </p:spTree>
    <p:extLst>
      <p:ext uri="{BB962C8B-B14F-4D97-AF65-F5344CB8AC3E}">
        <p14:creationId xmlns:p14="http://schemas.microsoft.com/office/powerpoint/2010/main" val="1038888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capture d’écran, Rectangle, Caractère coloré, violette&#10;&#10;Le contenu généré par l’IA peut être incorrect.">
            <a:extLst>
              <a:ext uri="{FF2B5EF4-FFF2-40B4-BE49-F238E27FC236}">
                <a16:creationId xmlns:a16="http://schemas.microsoft.com/office/drawing/2014/main" id="{BD0F1594-4564-04BF-2E67-194DBCE591A3}"/>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B1B2EAC2-9BC6-762A-7674-A6822560EEA6}"/>
              </a:ext>
            </a:extLst>
          </p:cNvPr>
          <p:cNvSpPr txBox="1"/>
          <p:nvPr/>
        </p:nvSpPr>
        <p:spPr>
          <a:xfrm>
            <a:off x="2969340" y="1916196"/>
            <a:ext cx="8908028" cy="4524315"/>
          </a:xfrm>
          <a:prstGeom prst="rect">
            <a:avLst/>
          </a:prstGeom>
          <a:noFill/>
        </p:spPr>
        <p:txBody>
          <a:bodyPr wrap="square">
            <a:spAutoFit/>
          </a:bodyPr>
          <a:lstStyle/>
          <a:p>
            <a:pPr marL="0" marR="0" lvl="0" indent="0" algn="just" defTabSz="914400" rtl="0" eaLnBrk="1" fontAlgn="auto" latinLnBrk="0" hangingPunct="1">
              <a:lnSpc>
                <a:spcPct val="100000"/>
              </a:lnSpc>
              <a:spcBef>
                <a:spcPts val="600"/>
              </a:spcBef>
              <a:spcAft>
                <a:spcPts val="0"/>
              </a:spcAft>
              <a:buClrTx/>
              <a:buSzTx/>
              <a:buFontTx/>
              <a:buNone/>
              <a:tabLst/>
              <a:defRPr/>
            </a:pPr>
            <a:r>
              <a:rPr kumimoji="0" lang="fr-FR" sz="3200" b="1" i="0" u="none" strike="noStrike" kern="1200" cap="none" spc="0" normalizeH="0" baseline="0" noProof="0" dirty="0">
                <a:ln>
                  <a:noFill/>
                </a:ln>
                <a:solidFill>
                  <a:prstClr val="black"/>
                </a:solidFill>
                <a:effectLst/>
                <a:highlight>
                  <a:srgbClr val="FFFF00"/>
                </a:highlight>
                <a:uLnTx/>
                <a:uFillTx/>
                <a:latin typeface="Constantia" panose="02030602050306030303" pitchFamily="18" charset="0"/>
                <a:ea typeface="+mn-ea"/>
                <a:cs typeface="+mn-cs"/>
              </a:rPr>
              <a:t>« Tous ceux qui désirent résister à la tentation et éviter les artifices de l’ennemi ont quelque chose à faire.  </a:t>
            </a:r>
            <a:r>
              <a:rPr kumimoji="0" lang="fr-FR" sz="3200" b="1" i="0" u="none" strike="noStrike" kern="1200" cap="none" spc="0" normalizeH="0" baseline="0" noProof="0" dirty="0">
                <a:ln>
                  <a:noFill/>
                </a:ln>
                <a:solidFill>
                  <a:prstClr val="black"/>
                </a:solidFill>
                <a:effectLst/>
                <a:highlight>
                  <a:srgbClr val="00FFFF"/>
                </a:highlight>
                <a:uLnTx/>
                <a:uFillTx/>
                <a:latin typeface="Constantia" panose="02030602050306030303" pitchFamily="18" charset="0"/>
                <a:ea typeface="+mn-ea"/>
                <a:cs typeface="+mn-cs"/>
              </a:rPr>
              <a:t>Ils doivent surveiller avec le plus grand soin tout ce qui pourrait leur nuire, éviter de lire, de voir ou d’entendre ce qui est de nature à suggérer des pensées impures.</a:t>
            </a:r>
            <a:r>
              <a:rPr kumimoji="0" lang="fr-FR" sz="3200" b="1" i="0" u="none" strike="noStrike" kern="1200" cap="none" spc="0" normalizeH="0" baseline="0" noProof="0" dirty="0">
                <a:ln>
                  <a:noFill/>
                </a:ln>
                <a:solidFill>
                  <a:prstClr val="black"/>
                </a:solidFill>
                <a:effectLst/>
                <a:highlight>
                  <a:srgbClr val="FFFF00"/>
                </a:highlight>
                <a:uLnTx/>
                <a:uFillTx/>
                <a:latin typeface="Constantia" panose="02030602050306030303" pitchFamily="18" charset="0"/>
                <a:ea typeface="+mn-ea"/>
                <a:cs typeface="+mn-cs"/>
              </a:rPr>
              <a:t> Il ne faut pas permettre à son esprit d’errer au hasard sur tous les sujets que l’ennemi fait passer devant nos yeux. »</a:t>
            </a:r>
          </a:p>
        </p:txBody>
      </p:sp>
      <p:sp>
        <p:nvSpPr>
          <p:cNvPr id="4" name="CuadroTexto 3">
            <a:extLst>
              <a:ext uri="{FF2B5EF4-FFF2-40B4-BE49-F238E27FC236}">
                <a16:creationId xmlns:a16="http://schemas.microsoft.com/office/drawing/2014/main" id="{7900976D-1FD8-390F-0BE3-739219CA3CB2}"/>
              </a:ext>
            </a:extLst>
          </p:cNvPr>
          <p:cNvSpPr txBox="1"/>
          <p:nvPr/>
        </p:nvSpPr>
        <p:spPr>
          <a:xfrm>
            <a:off x="7977932" y="827752"/>
            <a:ext cx="4086247"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black"/>
                </a:solidFill>
                <a:effectLst/>
                <a:highlight>
                  <a:srgbClr val="FFFF00"/>
                </a:highlight>
                <a:uLnTx/>
                <a:uFillTx/>
                <a:latin typeface="Aptos" panose="02110004020202020204"/>
                <a:ea typeface="+mn-ea"/>
                <a:cs typeface="+mn-cs"/>
              </a:rPr>
              <a:t>( E. G. W. Patriarches et prophètes, p. 440</a:t>
            </a:r>
            <a:r>
              <a:rPr kumimoji="0" lang="fr-FR" sz="1600" b="1" i="0" u="none" strike="noStrike" kern="1200" cap="none" spc="0" normalizeH="0" baseline="0" noProof="0" dirty="0">
                <a:ln>
                  <a:noFill/>
                </a:ln>
                <a:solidFill>
                  <a:prstClr val="black"/>
                </a:solidFill>
                <a:effectLst/>
                <a:uLnTx/>
                <a:uFillTx/>
                <a:latin typeface="Aptos" panose="02110004020202020204"/>
                <a:ea typeface="+mn-ea"/>
                <a:cs typeface="+mn-cs"/>
              </a:rPr>
              <a:t> )</a:t>
            </a:r>
          </a:p>
        </p:txBody>
      </p:sp>
      <p:pic>
        <p:nvPicPr>
          <p:cNvPr id="5122" name="Picture 2">
            <a:extLst>
              <a:ext uri="{FF2B5EF4-FFF2-40B4-BE49-F238E27FC236}">
                <a16:creationId xmlns:a16="http://schemas.microsoft.com/office/drawing/2014/main" id="{71E4739D-5E97-96BD-32AE-5131CA6FE7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0" y="1916196"/>
            <a:ext cx="2436664" cy="4524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8719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76D8DE-2ABA-1006-8CB6-C46B929F85F9}"/>
            </a:ext>
          </a:extLst>
        </p:cNvPr>
        <p:cNvGrpSpPr/>
        <p:nvPr/>
      </p:nvGrpSpPr>
      <p:grpSpPr>
        <a:xfrm>
          <a:off x="0" y="0"/>
          <a:ext cx="0" cy="0"/>
          <a:chOff x="0" y="0"/>
          <a:chExt cx="0" cy="0"/>
        </a:xfrm>
      </p:grpSpPr>
      <p:pic>
        <p:nvPicPr>
          <p:cNvPr id="11" name="Image 10" descr="Une image contenant Caractère coloré, flou, violet, Lilas&#10;&#10;Le contenu généré par l’IA peut être incorrect.">
            <a:extLst>
              <a:ext uri="{FF2B5EF4-FFF2-40B4-BE49-F238E27FC236}">
                <a16:creationId xmlns:a16="http://schemas.microsoft.com/office/drawing/2014/main" id="{00AEACEA-BED3-98A7-FAFE-FD4E6638730D}"/>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Rectángulo 3">
            <a:extLst>
              <a:ext uri="{FF2B5EF4-FFF2-40B4-BE49-F238E27FC236}">
                <a16:creationId xmlns:a16="http://schemas.microsoft.com/office/drawing/2014/main" id="{596995A1-5EF7-3675-96B8-D06D8F2D0ACD}"/>
              </a:ext>
            </a:extLst>
          </p:cNvPr>
          <p:cNvSpPr>
            <a:spLocks/>
          </p:cNvSpPr>
          <p:nvPr/>
        </p:nvSpPr>
        <p:spPr>
          <a:xfrm>
            <a:off x="0" y="0"/>
            <a:ext cx="12192000" cy="1273330"/>
          </a:xfrm>
          <a:prstGeom prst="rect">
            <a:avLst/>
          </a:prstGeom>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 name="CuadroTexto 2">
            <a:extLst>
              <a:ext uri="{FF2B5EF4-FFF2-40B4-BE49-F238E27FC236}">
                <a16:creationId xmlns:a16="http://schemas.microsoft.com/office/drawing/2014/main" id="{E3415D65-800B-5841-D401-9D751611C840}"/>
              </a:ext>
            </a:extLst>
          </p:cNvPr>
          <p:cNvSpPr txBox="1"/>
          <p:nvPr/>
        </p:nvSpPr>
        <p:spPr>
          <a:xfrm>
            <a:off x="0" y="8604"/>
            <a:ext cx="12192000"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800" b="1" i="0" u="none" strike="noStrike" kern="1200" cap="none" spc="300" normalizeH="0" baseline="0" noProof="0" dirty="0">
                <a:ln w="12700" cmpd="sng">
                  <a:solidFill>
                    <a:srgbClr val="00CC00"/>
                  </a:solidFill>
                  <a:prstDash val="solid"/>
                </a:ln>
                <a:gradFill>
                  <a:gsLst>
                    <a:gs pos="0">
                      <a:srgbClr val="00CC00"/>
                    </a:gs>
                    <a:gs pos="4000">
                      <a:srgbClr val="00CC00">
                        <a:lumMod val="60000"/>
                        <a:lumOff val="40000"/>
                      </a:srgbClr>
                    </a:gs>
                    <a:gs pos="87000">
                      <a:srgbClr val="00CC00">
                        <a:lumMod val="20000"/>
                        <a:lumOff val="80000"/>
                      </a:srgbClr>
                    </a:gs>
                  </a:gsLst>
                  <a:lin ang="5400000"/>
                </a:gradFill>
                <a:effectLst>
                  <a:outerShdw blurRad="38100" dist="38100" dir="2700000" algn="tl">
                    <a:srgbClr val="000000">
                      <a:alpha val="43137"/>
                    </a:srgbClr>
                  </a:outerShdw>
                  <a:reflection blurRad="6350" stA="55000" endA="300" endPos="45500" dir="5400000" sy="-100000" algn="bl" rotWithShape="0"/>
                </a:effectLst>
                <a:uLnTx/>
                <a:uFillTx/>
                <a:latin typeface="Aptos" panose="02110004020202020204"/>
                <a:ea typeface="+mn-ea"/>
                <a:cs typeface="+mn-cs"/>
              </a:rPr>
              <a:t>L'ATTITUDE DE JÉSUS (1)</a:t>
            </a:r>
          </a:p>
        </p:txBody>
      </p:sp>
      <p:sp>
        <p:nvSpPr>
          <p:cNvPr id="5" name="CuadroTexto 4">
            <a:extLst>
              <a:ext uri="{FF2B5EF4-FFF2-40B4-BE49-F238E27FC236}">
                <a16:creationId xmlns:a16="http://schemas.microsoft.com/office/drawing/2014/main" id="{3D358F2F-2A65-CC88-79B9-A60E59687C00}"/>
              </a:ext>
            </a:extLst>
          </p:cNvPr>
          <p:cNvSpPr txBox="1"/>
          <p:nvPr/>
        </p:nvSpPr>
        <p:spPr>
          <a:xfrm>
            <a:off x="0" y="864846"/>
            <a:ext cx="12192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130" normalizeH="0" baseline="0" noProof="0" dirty="0">
                <a:ln>
                  <a:noFill/>
                </a:ln>
                <a:solidFill>
                  <a:srgbClr val="FFFF00"/>
                </a:solidFill>
                <a:effectLst>
                  <a:outerShdw blurRad="38100" dist="38100" dir="2700000" algn="tl">
                    <a:srgbClr val="000000">
                      <a:alpha val="43137"/>
                    </a:srgbClr>
                  </a:outerShdw>
                </a:effectLst>
                <a:uLnTx/>
                <a:uFillTx/>
                <a:latin typeface="Comic Sans MS" panose="030F0702030302020204" pitchFamily="66" charset="0"/>
                <a:ea typeface="+mn-ea"/>
                <a:cs typeface="+mn-cs"/>
              </a:rPr>
              <a:t>« lequel, existant en forme de Dieu, n'a point regardé comme une proie à arracher d'être égal avec Dieu » (Philippiens 2.6)</a:t>
            </a:r>
          </a:p>
        </p:txBody>
      </p:sp>
      <p:sp>
        <p:nvSpPr>
          <p:cNvPr id="6" name="CuadroTexto 5">
            <a:extLst>
              <a:ext uri="{FF2B5EF4-FFF2-40B4-BE49-F238E27FC236}">
                <a16:creationId xmlns:a16="http://schemas.microsoft.com/office/drawing/2014/main" id="{C505B672-A3AD-F4BA-7350-4258020D5DAD}"/>
              </a:ext>
            </a:extLst>
          </p:cNvPr>
          <p:cNvSpPr txBox="1"/>
          <p:nvPr/>
        </p:nvSpPr>
        <p:spPr>
          <a:xfrm>
            <a:off x="806244" y="1427574"/>
            <a:ext cx="657777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ptos" panose="02110004020202020204"/>
                <a:ea typeface="+mn-ea"/>
                <a:cs typeface="+mn-cs"/>
              </a:rPr>
              <a:t>Paul souligne trois qualités de Jésus :</a:t>
            </a:r>
          </a:p>
        </p:txBody>
      </p:sp>
      <p:graphicFrame>
        <p:nvGraphicFramePr>
          <p:cNvPr id="2" name="Diagrama 1">
            <a:extLst>
              <a:ext uri="{FF2B5EF4-FFF2-40B4-BE49-F238E27FC236}">
                <a16:creationId xmlns:a16="http://schemas.microsoft.com/office/drawing/2014/main" id="{DB0CB03B-0821-F70E-9A37-FA719F8CEB4F}"/>
              </a:ext>
            </a:extLst>
          </p:cNvPr>
          <p:cNvGraphicFramePr/>
          <p:nvPr>
            <p:extLst>
              <p:ext uri="{D42A27DB-BD31-4B8C-83A1-F6EECF244321}">
                <p14:modId xmlns:p14="http://schemas.microsoft.com/office/powerpoint/2010/main" val="4113565813"/>
              </p:ext>
            </p:extLst>
          </p:nvPr>
        </p:nvGraphicFramePr>
        <p:xfrm>
          <a:off x="97393" y="1886678"/>
          <a:ext cx="7286629" cy="13956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uadroTexto 8">
            <a:extLst>
              <a:ext uri="{FF2B5EF4-FFF2-40B4-BE49-F238E27FC236}">
                <a16:creationId xmlns:a16="http://schemas.microsoft.com/office/drawing/2014/main" id="{B89CD912-EA1A-C64C-5F04-72D45D96EDBD}"/>
              </a:ext>
            </a:extLst>
          </p:cNvPr>
          <p:cNvSpPr txBox="1"/>
          <p:nvPr/>
        </p:nvSpPr>
        <p:spPr>
          <a:xfrm>
            <a:off x="156390" y="3413812"/>
            <a:ext cx="742186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ptos" panose="02110004020202020204"/>
                <a:ea typeface="+mn-ea"/>
                <a:cs typeface="+mn-cs"/>
              </a:rPr>
              <a:t>Étant le Créateur, Il s'est fait créature. Il a accepté d'être maltraité et de mourir sur la croix pour pouvoir nous racheter.</a:t>
            </a:r>
          </a:p>
        </p:txBody>
      </p:sp>
      <p:pic>
        <p:nvPicPr>
          <p:cNvPr id="10" name="Imagen 9" descr="Un dibujo de una persona&#10;&#10;El contenido generado por IA puede ser incorrecto.">
            <a:extLst>
              <a:ext uri="{FF2B5EF4-FFF2-40B4-BE49-F238E27FC236}">
                <a16:creationId xmlns:a16="http://schemas.microsoft.com/office/drawing/2014/main" id="{DFC318CF-D247-E757-0C3A-EF126EC044B8}"/>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a:fillRect/>
          </a:stretch>
        </p:blipFill>
        <p:spPr>
          <a:xfrm>
            <a:off x="7578258" y="1496373"/>
            <a:ext cx="4515419" cy="2037093"/>
          </a:xfrm>
          <a:prstGeom prst="snip2DiagRect">
            <a:avLst>
              <a:gd name="adj1" fmla="val 14962"/>
              <a:gd name="adj2" fmla="val 16667"/>
            </a:avLst>
          </a:prstGeom>
          <a:solidFill>
            <a:srgbClr val="FFFFFF">
              <a:shade val="85000"/>
            </a:srgbClr>
          </a:solidFill>
          <a:ln w="57150" cap="sq">
            <a:solidFill>
              <a:schemeClr val="accent3">
                <a:lumMod val="5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descr="Imagen que contiene animal&#10;&#10;El contenido generado por IA puede ser incorrecto.">
            <a:extLst>
              <a:ext uri="{FF2B5EF4-FFF2-40B4-BE49-F238E27FC236}">
                <a16:creationId xmlns:a16="http://schemas.microsoft.com/office/drawing/2014/main" id="{5E37C7C4-F082-CE49-6E21-14763B141B6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450438" y="3742826"/>
            <a:ext cx="2207447" cy="2946389"/>
          </a:xfrm>
          <a:prstGeom prst="snip2DiagRect">
            <a:avLst/>
          </a:prstGeom>
          <a:solidFill>
            <a:srgbClr val="FFFFFF">
              <a:shade val="85000"/>
            </a:srgbClr>
          </a:solidFill>
          <a:ln w="57150" cap="sq">
            <a:solidFill>
              <a:schemeClr val="accent1">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Imagen 15" descr="Pintura de una persona con el sol de fondo&#10;&#10;El contenido generado por IA puede ser incorrecto.">
            <a:extLst>
              <a:ext uri="{FF2B5EF4-FFF2-40B4-BE49-F238E27FC236}">
                <a16:creationId xmlns:a16="http://schemas.microsoft.com/office/drawing/2014/main" id="{AC93DE51-3C13-7A26-DE95-DFE239E188BB}"/>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886231" y="3744924"/>
            <a:ext cx="2207446" cy="2948175"/>
          </a:xfrm>
          <a:prstGeom prst="snip2DiagRect">
            <a:avLst>
              <a:gd name="adj1" fmla="val 16035"/>
              <a:gd name="adj2" fmla="val 0"/>
            </a:avLst>
          </a:prstGeom>
          <a:solidFill>
            <a:srgbClr val="FFFFFF">
              <a:shade val="85000"/>
            </a:srgbClr>
          </a:solidFill>
          <a:ln w="57150" cap="sq">
            <a:solidFill>
              <a:schemeClr val="accent4">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8" name="CuadroTexto 17">
            <a:extLst>
              <a:ext uri="{FF2B5EF4-FFF2-40B4-BE49-F238E27FC236}">
                <a16:creationId xmlns:a16="http://schemas.microsoft.com/office/drawing/2014/main" id="{E7B81BC5-8E3A-A8AB-7CF3-254923CACCBB}"/>
              </a:ext>
            </a:extLst>
          </p:cNvPr>
          <p:cNvSpPr txBox="1"/>
          <p:nvPr/>
        </p:nvSpPr>
        <p:spPr>
          <a:xfrm>
            <a:off x="156390" y="6122246"/>
            <a:ext cx="714436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highlight>
                  <a:srgbClr val="00FF00"/>
                </a:highlight>
                <a:uLnTx/>
                <a:uFillTx/>
                <a:latin typeface="Aptos" panose="02110004020202020204"/>
                <a:ea typeface="+mn-ea"/>
                <a:cs typeface="+mn-cs"/>
              </a:rPr>
              <a:t>Il est notre exemple à suivre. Nous devons être disposés </a:t>
            </a:r>
            <a:br>
              <a:rPr kumimoji="0" lang="fr-FR" sz="2000" b="1" i="0" u="none" strike="noStrike" kern="1200" cap="none" spc="0" normalizeH="0" baseline="0" noProof="0" dirty="0">
                <a:ln>
                  <a:noFill/>
                </a:ln>
                <a:solidFill>
                  <a:prstClr val="black"/>
                </a:solidFill>
                <a:effectLst/>
                <a:highlight>
                  <a:srgbClr val="00FF00"/>
                </a:highlight>
                <a:uLnTx/>
                <a:uFillTx/>
                <a:latin typeface="Aptos" panose="02110004020202020204"/>
                <a:ea typeface="+mn-ea"/>
                <a:cs typeface="+mn-cs"/>
              </a:rPr>
            </a:br>
            <a:r>
              <a:rPr kumimoji="0" lang="fr-FR" sz="2000" b="1" i="0" u="none" strike="noStrike" kern="1200" cap="none" spc="0" normalizeH="0" baseline="0" noProof="0" dirty="0">
                <a:ln>
                  <a:noFill/>
                </a:ln>
                <a:solidFill>
                  <a:prstClr val="black"/>
                </a:solidFill>
                <a:effectLst/>
                <a:highlight>
                  <a:srgbClr val="00FF00"/>
                </a:highlight>
                <a:uLnTx/>
                <a:uFillTx/>
                <a:latin typeface="Aptos" panose="02110004020202020204"/>
                <a:ea typeface="+mn-ea"/>
                <a:cs typeface="+mn-cs"/>
              </a:rPr>
              <a:t>à nous humilier et à nous sacrifier pour le bien des autres.</a:t>
            </a:r>
          </a:p>
        </p:txBody>
      </p:sp>
      <p:sp>
        <p:nvSpPr>
          <p:cNvPr id="8" name="CuadroTexto 7">
            <a:extLst>
              <a:ext uri="{FF2B5EF4-FFF2-40B4-BE49-F238E27FC236}">
                <a16:creationId xmlns:a16="http://schemas.microsoft.com/office/drawing/2014/main" id="{55BDCBA1-5E0B-1793-24BA-EF6D83481202}"/>
              </a:ext>
            </a:extLst>
          </p:cNvPr>
          <p:cNvSpPr txBox="1"/>
          <p:nvPr/>
        </p:nvSpPr>
        <p:spPr>
          <a:xfrm>
            <a:off x="156389" y="5429748"/>
            <a:ext cx="7144359"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highlight>
                  <a:srgbClr val="FFFF00"/>
                </a:highlight>
                <a:uLnTx/>
                <a:uFillTx/>
                <a:latin typeface="Aptos" panose="02110004020202020204"/>
                <a:ea typeface="+mn-ea"/>
                <a:cs typeface="+mn-cs"/>
              </a:rPr>
              <a:t>Quand nous pensons à cela, nous ne pouvons que </a:t>
            </a:r>
            <a:br>
              <a:rPr kumimoji="0" lang="fr-FR" sz="2000" b="1" i="0" u="none" strike="noStrike" kern="1200" cap="none" spc="0" normalizeH="0" baseline="0" noProof="0" dirty="0">
                <a:ln>
                  <a:noFill/>
                </a:ln>
                <a:solidFill>
                  <a:prstClr val="black"/>
                </a:solidFill>
                <a:effectLst/>
                <a:highlight>
                  <a:srgbClr val="FFFF00"/>
                </a:highlight>
                <a:uLnTx/>
                <a:uFillTx/>
                <a:latin typeface="Aptos" panose="02110004020202020204"/>
                <a:ea typeface="+mn-ea"/>
                <a:cs typeface="+mn-cs"/>
              </a:rPr>
            </a:br>
            <a:r>
              <a:rPr kumimoji="0" lang="fr-FR" sz="2000" b="1" i="0" u="none" strike="noStrike" kern="1200" cap="none" spc="0" normalizeH="0" baseline="0" noProof="0" dirty="0">
                <a:ln>
                  <a:noFill/>
                </a:ln>
                <a:solidFill>
                  <a:prstClr val="black"/>
                </a:solidFill>
                <a:effectLst/>
                <a:highlight>
                  <a:srgbClr val="FFFF00"/>
                </a:highlight>
                <a:uLnTx/>
                <a:uFillTx/>
                <a:latin typeface="Aptos" panose="02110004020202020204"/>
                <a:ea typeface="+mn-ea"/>
                <a:cs typeface="+mn-cs"/>
              </a:rPr>
              <a:t>nous prosterner et adorer notre merveilleux Sauveur.</a:t>
            </a:r>
          </a:p>
        </p:txBody>
      </p:sp>
      <p:sp>
        <p:nvSpPr>
          <p:cNvPr id="12" name="CuadroTexto 11">
            <a:extLst>
              <a:ext uri="{FF2B5EF4-FFF2-40B4-BE49-F238E27FC236}">
                <a16:creationId xmlns:a16="http://schemas.microsoft.com/office/drawing/2014/main" id="{5CB65058-7A50-3C83-C03B-8585A46B471C}"/>
              </a:ext>
            </a:extLst>
          </p:cNvPr>
          <p:cNvSpPr txBox="1"/>
          <p:nvPr/>
        </p:nvSpPr>
        <p:spPr>
          <a:xfrm>
            <a:off x="156387" y="4113246"/>
            <a:ext cx="7144358"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highlight>
                  <a:srgbClr val="00FFFF"/>
                </a:highlight>
                <a:uLnTx/>
                <a:uFillTx/>
                <a:latin typeface="Aptos" panose="02110004020202020204"/>
                <a:ea typeface="+mn-ea"/>
                <a:cs typeface="+mn-cs"/>
              </a:rPr>
              <a:t>Bien qu'étant à un niveau d'égalité avec les deux autres Personnes de la Divinité, la soumission de Jésus à la volonté du Père a toujours été parfaite. Il n'y a jamais eu un moment où Il ait refusé de se soumettre.</a:t>
            </a:r>
          </a:p>
        </p:txBody>
      </p:sp>
    </p:spTree>
    <p:extLst>
      <p:ext uri="{BB962C8B-B14F-4D97-AF65-F5344CB8AC3E}">
        <p14:creationId xmlns:p14="http://schemas.microsoft.com/office/powerpoint/2010/main" val="2769641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1" presetClass="entr" presetSubtype="0" fill="hold" grpId="0" nodeType="afterEffect">
                                  <p:stCondLst>
                                    <p:cond delay="0"/>
                                  </p:stCondLst>
                                  <p:iterate type="lt">
                                    <p:tmPct val="5000"/>
                                  </p:iterate>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5"/>
                                        </p:tgtEl>
                                        <p:attrNameLst>
                                          <p:attrName>ppt_y</p:attrName>
                                        </p:attrNameLst>
                                      </p:cBhvr>
                                      <p:tavLst>
                                        <p:tav tm="0">
                                          <p:val>
                                            <p:strVal val="#ppt_y"/>
                                          </p:val>
                                        </p:tav>
                                        <p:tav tm="100000">
                                          <p:val>
                                            <p:strVal val="#ppt_y"/>
                                          </p:val>
                                        </p:tav>
                                      </p:tavLst>
                                    </p:anim>
                                    <p:anim calcmode="lin" valueType="num">
                                      <p:cBhvr>
                                        <p:cTn id="18"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fltVal val="0"/>
                                          </p:val>
                                        </p:tav>
                                        <p:tav tm="100000">
                                          <p:val>
                                            <p:strVal val="#ppt_w"/>
                                          </p:val>
                                        </p:tav>
                                      </p:tavLst>
                                    </p:anim>
                                    <p:anim calcmode="lin" valueType="num">
                                      <p:cBhvr>
                                        <p:cTn id="31" dur="500" fill="hold"/>
                                        <p:tgtEl>
                                          <p:spTgt spid="10"/>
                                        </p:tgtEl>
                                        <p:attrNameLst>
                                          <p:attrName>ppt_h</p:attrName>
                                        </p:attrNameLst>
                                      </p:cBhvr>
                                      <p:tavLst>
                                        <p:tav tm="0">
                                          <p:val>
                                            <p:fltVal val="0"/>
                                          </p:val>
                                        </p:tav>
                                        <p:tav tm="100000">
                                          <p:val>
                                            <p:strVal val="#ppt_h"/>
                                          </p:val>
                                        </p:tav>
                                      </p:tavLst>
                                    </p:anim>
                                    <p:animEffect transition="in" filter="fade">
                                      <p:cBhvr>
                                        <p:cTn id="32" dur="500"/>
                                        <p:tgtEl>
                                          <p:spTgt spid="10"/>
                                        </p:tgtEl>
                                      </p:cBhvr>
                                    </p:animEffect>
                                  </p:childTnLst>
                                </p:cTn>
                              </p:par>
                            </p:childTnLst>
                          </p:cTn>
                        </p:par>
                        <p:par>
                          <p:cTn id="33" fill="hold">
                            <p:stCondLst>
                              <p:cond delay="500"/>
                            </p:stCondLst>
                            <p:childTnLst>
                              <p:par>
                                <p:cTn id="34" presetID="22" presetClass="entr" presetSubtype="2" fill="hold" grpId="0" nodeType="afterEffect">
                                  <p:stCondLst>
                                    <p:cond delay="0"/>
                                  </p:stCondLst>
                                  <p:childTnLst>
                                    <p:set>
                                      <p:cBhvr>
                                        <p:cTn id="35" dur="1" fill="hold">
                                          <p:stCondLst>
                                            <p:cond delay="0"/>
                                          </p:stCondLst>
                                        </p:cTn>
                                        <p:tgtEl>
                                          <p:spTgt spid="2">
                                            <p:graphicEl>
                                              <a:dgm id="{FCA06444-AC4B-4EC3-8BEC-323D0F7CE06F}"/>
                                            </p:graphicEl>
                                          </p:spTgt>
                                        </p:tgtEl>
                                        <p:attrNameLst>
                                          <p:attrName>style.visibility</p:attrName>
                                        </p:attrNameLst>
                                      </p:cBhvr>
                                      <p:to>
                                        <p:strVal val="visible"/>
                                      </p:to>
                                    </p:set>
                                    <p:animEffect transition="in" filter="wipe(right)">
                                      <p:cBhvr>
                                        <p:cTn id="36" dur="500"/>
                                        <p:tgtEl>
                                          <p:spTgt spid="2">
                                            <p:graphicEl>
                                              <a:dgm id="{FCA06444-AC4B-4EC3-8BEC-323D0F7CE06F}"/>
                                            </p:graphic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
                                            <p:graphicEl>
                                              <a:dgm id="{80AE798F-9999-4FB6-8016-A160C3D801D0}"/>
                                            </p:graphicEl>
                                          </p:spTgt>
                                        </p:tgtEl>
                                        <p:attrNameLst>
                                          <p:attrName>style.visibility</p:attrName>
                                        </p:attrNameLst>
                                      </p:cBhvr>
                                      <p:to>
                                        <p:strVal val="visible"/>
                                      </p:to>
                                    </p:set>
                                    <p:animEffect transition="in" filter="wipe(left)">
                                      <p:cBhvr>
                                        <p:cTn id="39" dur="500"/>
                                        <p:tgtEl>
                                          <p:spTgt spid="2">
                                            <p:graphicEl>
                                              <a:dgm id="{80AE798F-9999-4FB6-8016-A160C3D801D0}"/>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500"/>
                            </p:stCondLst>
                            <p:childTnLst>
                              <p:par>
                                <p:cTn id="48" presetID="22" presetClass="entr" presetSubtype="2" fill="hold" grpId="0" nodeType="afterEffect">
                                  <p:stCondLst>
                                    <p:cond delay="0"/>
                                  </p:stCondLst>
                                  <p:childTnLst>
                                    <p:set>
                                      <p:cBhvr>
                                        <p:cTn id="49" dur="1" fill="hold">
                                          <p:stCondLst>
                                            <p:cond delay="0"/>
                                          </p:stCondLst>
                                        </p:cTn>
                                        <p:tgtEl>
                                          <p:spTgt spid="2">
                                            <p:graphicEl>
                                              <a:dgm id="{C2FDA4A1-9C8B-4AB2-8804-E6F5287D1812}"/>
                                            </p:graphicEl>
                                          </p:spTgt>
                                        </p:tgtEl>
                                        <p:attrNameLst>
                                          <p:attrName>style.visibility</p:attrName>
                                        </p:attrNameLst>
                                      </p:cBhvr>
                                      <p:to>
                                        <p:strVal val="visible"/>
                                      </p:to>
                                    </p:set>
                                    <p:animEffect transition="in" filter="wipe(right)">
                                      <p:cBhvr>
                                        <p:cTn id="50" dur="500"/>
                                        <p:tgtEl>
                                          <p:spTgt spid="2">
                                            <p:graphicEl>
                                              <a:dgm id="{C2FDA4A1-9C8B-4AB2-8804-E6F5287D1812}"/>
                                            </p:graphicEl>
                                          </p:spTgt>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2">
                                            <p:graphicEl>
                                              <a:dgm id="{53AA9E43-F8BB-40F2-9B27-29D1FF9CFF9D}"/>
                                            </p:graphicEl>
                                          </p:spTgt>
                                        </p:tgtEl>
                                        <p:attrNameLst>
                                          <p:attrName>style.visibility</p:attrName>
                                        </p:attrNameLst>
                                      </p:cBhvr>
                                      <p:to>
                                        <p:strVal val="visible"/>
                                      </p:to>
                                    </p:set>
                                    <p:animEffect transition="in" filter="wipe(left)">
                                      <p:cBhvr>
                                        <p:cTn id="53" dur="500"/>
                                        <p:tgtEl>
                                          <p:spTgt spid="2">
                                            <p:graphicEl>
                                              <a:dgm id="{53AA9E43-F8BB-40F2-9B27-29D1FF9CFF9D}"/>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nodeType="click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p:cTn id="58" dur="500" fill="hold"/>
                                        <p:tgtEl>
                                          <p:spTgt spid="16"/>
                                        </p:tgtEl>
                                        <p:attrNameLst>
                                          <p:attrName>ppt_w</p:attrName>
                                        </p:attrNameLst>
                                      </p:cBhvr>
                                      <p:tavLst>
                                        <p:tav tm="0">
                                          <p:val>
                                            <p:fltVal val="0"/>
                                          </p:val>
                                        </p:tav>
                                        <p:tav tm="100000">
                                          <p:val>
                                            <p:strVal val="#ppt_w"/>
                                          </p:val>
                                        </p:tav>
                                      </p:tavLst>
                                    </p:anim>
                                    <p:anim calcmode="lin" valueType="num">
                                      <p:cBhvr>
                                        <p:cTn id="59" dur="500" fill="hold"/>
                                        <p:tgtEl>
                                          <p:spTgt spid="16"/>
                                        </p:tgtEl>
                                        <p:attrNameLst>
                                          <p:attrName>ppt_h</p:attrName>
                                        </p:attrNameLst>
                                      </p:cBhvr>
                                      <p:tavLst>
                                        <p:tav tm="0">
                                          <p:val>
                                            <p:fltVal val="0"/>
                                          </p:val>
                                        </p:tav>
                                        <p:tav tm="100000">
                                          <p:val>
                                            <p:strVal val="#ppt_h"/>
                                          </p:val>
                                        </p:tav>
                                      </p:tavLst>
                                    </p:anim>
                                    <p:animEffect transition="in" filter="fade">
                                      <p:cBhvr>
                                        <p:cTn id="60" dur="500"/>
                                        <p:tgtEl>
                                          <p:spTgt spid="16"/>
                                        </p:tgtEl>
                                      </p:cBhvr>
                                    </p:animEffect>
                                  </p:childTnLst>
                                </p:cTn>
                              </p:par>
                            </p:childTnLst>
                          </p:cTn>
                        </p:par>
                        <p:par>
                          <p:cTn id="61" fill="hold">
                            <p:stCondLst>
                              <p:cond delay="500"/>
                            </p:stCondLst>
                            <p:childTnLst>
                              <p:par>
                                <p:cTn id="62" presetID="22" presetClass="entr" presetSubtype="2" fill="hold" grpId="0" nodeType="afterEffect">
                                  <p:stCondLst>
                                    <p:cond delay="0"/>
                                  </p:stCondLst>
                                  <p:childTnLst>
                                    <p:set>
                                      <p:cBhvr>
                                        <p:cTn id="63" dur="1" fill="hold">
                                          <p:stCondLst>
                                            <p:cond delay="0"/>
                                          </p:stCondLst>
                                        </p:cTn>
                                        <p:tgtEl>
                                          <p:spTgt spid="2">
                                            <p:graphicEl>
                                              <a:dgm id="{19352A9B-ABA8-4B1D-BA66-0C1BD53D8556}"/>
                                            </p:graphicEl>
                                          </p:spTgt>
                                        </p:tgtEl>
                                        <p:attrNameLst>
                                          <p:attrName>style.visibility</p:attrName>
                                        </p:attrNameLst>
                                      </p:cBhvr>
                                      <p:to>
                                        <p:strVal val="visible"/>
                                      </p:to>
                                    </p:set>
                                    <p:animEffect transition="in" filter="wipe(right)">
                                      <p:cBhvr>
                                        <p:cTn id="64" dur="500"/>
                                        <p:tgtEl>
                                          <p:spTgt spid="2">
                                            <p:graphicEl>
                                              <a:dgm id="{19352A9B-ABA8-4B1D-BA66-0C1BD53D8556}"/>
                                            </p:graphicEl>
                                          </p:spTgt>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2">
                                            <p:graphicEl>
                                              <a:dgm id="{A3CEF08D-DC7F-4D2F-85B3-E34880BCE56A}"/>
                                            </p:graphicEl>
                                          </p:spTgt>
                                        </p:tgtEl>
                                        <p:attrNameLst>
                                          <p:attrName>style.visibility</p:attrName>
                                        </p:attrNameLst>
                                      </p:cBhvr>
                                      <p:to>
                                        <p:strVal val="visible"/>
                                      </p:to>
                                    </p:set>
                                    <p:animEffect transition="in" filter="wipe(left)">
                                      <p:cBhvr>
                                        <p:cTn id="67" dur="500"/>
                                        <p:tgtEl>
                                          <p:spTgt spid="2">
                                            <p:graphicEl>
                                              <a:dgm id="{A3CEF08D-DC7F-4D2F-85B3-E34880BCE56A}"/>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left)">
                                      <p:cBhvr>
                                        <p:cTn id="72" dur="500"/>
                                        <p:tgtEl>
                                          <p:spTgt spid="9"/>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left)">
                                      <p:cBhvr>
                                        <p:cTn id="77" dur="500"/>
                                        <p:tgtEl>
                                          <p:spTgt spid="12"/>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500"/>
                                        <p:tgtEl>
                                          <p:spTgt spid="8"/>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wipe(left)">
                                      <p:cBhvr>
                                        <p:cTn id="8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9" grpId="0"/>
      <p:bldP spid="18" grpId="0"/>
      <p:bldP spid="8"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C5E08EB9-7F05-1127-DD0D-C06D6DA10ADD}"/>
              </a:ext>
            </a:extLst>
          </p:cNvPr>
          <p:cNvSpPr txBox="1"/>
          <p:nvPr/>
        </p:nvSpPr>
        <p:spPr>
          <a:xfrm>
            <a:off x="4894729" y="26032"/>
            <a:ext cx="6822141" cy="5139869"/>
          </a:xfrm>
          <a:prstGeom prst="rect">
            <a:avLst/>
          </a:prstGeom>
          <a:noFill/>
        </p:spPr>
        <p:txBody>
          <a:bodyPr wrap="square">
            <a:spAutoFit/>
          </a:bodyPr>
          <a:lstStyle/>
          <a:p>
            <a:pPr algn="just">
              <a:buNone/>
            </a:pPr>
            <a:r>
              <a:rPr lang="fr-FR" sz="2800" b="1" dirty="0">
                <a:solidFill>
                  <a:srgbClr val="3465A4"/>
                </a:solidFill>
                <a:effectLst/>
                <a:latin typeface="Calibri" panose="020F0502020204030204" pitchFamily="34" charset="0"/>
                <a:ea typeface="MS Minngs"/>
              </a:rPr>
              <a:t>Le mystère de la piété</a:t>
            </a:r>
            <a:endParaRPr lang="fr-CH" sz="2800" dirty="0">
              <a:effectLst/>
              <a:latin typeface="Times New Roman" panose="02020603050405020304" pitchFamily="18" charset="0"/>
              <a:ea typeface="MS Minngs"/>
            </a:endParaRPr>
          </a:p>
          <a:p>
            <a:pPr algn="just">
              <a:buNone/>
            </a:pPr>
            <a:r>
              <a:rPr lang="fr-FR" sz="1800" dirty="0">
                <a:effectLst/>
                <a:latin typeface="Calibri" panose="020F0502020204030204" pitchFamily="34" charset="0"/>
                <a:ea typeface="MS Minngs"/>
              </a:rPr>
              <a:t>	« </a:t>
            </a:r>
            <a:r>
              <a:rPr lang="fr-FR" sz="2000" dirty="0">
                <a:solidFill>
                  <a:srgbClr val="9900FF"/>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Avant que ce don inestimable ait été fait, tout l'univers céleste était profondément anxieux de comprendre l'amour insondable de Dieu, et désireux d'éveiller dans le cœur des hommes une gratitude proportionnée à la valeur du don en question. </a:t>
            </a:r>
          </a:p>
          <a:p>
            <a:pPr algn="just">
              <a:buNone/>
            </a:pPr>
            <a:endParaRPr lang="fr-FR" sz="2000" dirty="0">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endParaRPr>
          </a:p>
          <a:p>
            <a:pPr algn="just">
              <a:buNone/>
            </a:pPr>
            <a:r>
              <a:rPr lang="fr-FR" sz="2000" dirty="0">
                <a:solidFill>
                  <a:srgbClr val="0000FF"/>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Nous, pour qui le Christ a donné sa vie, hésiterons-nous ? </a:t>
            </a:r>
          </a:p>
          <a:p>
            <a:pPr algn="just">
              <a:buNone/>
            </a:pPr>
            <a:r>
              <a:rPr lang="fr-FR" sz="2000" dirty="0">
                <a:solidFill>
                  <a:srgbClr val="0000FF"/>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Donnerons-nous à Dieu seulement une pile de nos capacités ? Ne lui rendrons-nous qu'une partie des facultés et des talents qu'il nous a donnés ?</a:t>
            </a:r>
          </a:p>
          <a:p>
            <a:pPr algn="just">
              <a:buNone/>
            </a:pPr>
            <a:endParaRPr lang="fr-FR" sz="2000" dirty="0">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endParaRPr>
          </a:p>
          <a:p>
            <a:pPr algn="just">
              <a:buNone/>
            </a:pPr>
            <a:r>
              <a:rPr lang="fr-FR" sz="2000" dirty="0">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 </a:t>
            </a:r>
            <a:r>
              <a:rPr lang="fr-FR" sz="2000" dirty="0">
                <a:solidFill>
                  <a:srgbClr val="9900FF"/>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Pouvons-nous agir sachant que, touché par l'état désespéré de notre race, le Chef suprême des cieux est venu, dans la nature humaine, rendre possible l'union de notre humanité avec sa divinité ?</a:t>
            </a:r>
            <a:endParaRPr lang="fr-CH" sz="2000" dirty="0">
              <a:solidFill>
                <a:srgbClr val="99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ZoneTexte 3">
            <a:extLst>
              <a:ext uri="{FF2B5EF4-FFF2-40B4-BE49-F238E27FC236}">
                <a16:creationId xmlns:a16="http://schemas.microsoft.com/office/drawing/2014/main" id="{125A9EE7-61BA-837E-0A6F-248070FC061F}"/>
              </a:ext>
            </a:extLst>
          </p:cNvPr>
          <p:cNvSpPr txBox="1"/>
          <p:nvPr/>
        </p:nvSpPr>
        <p:spPr>
          <a:xfrm>
            <a:off x="1694329" y="5165901"/>
            <a:ext cx="10022541" cy="1631216"/>
          </a:xfrm>
          <a:prstGeom prst="rect">
            <a:avLst/>
          </a:prstGeom>
          <a:noFill/>
        </p:spPr>
        <p:txBody>
          <a:bodyPr wrap="square" rtlCol="0">
            <a:spAutoFit/>
          </a:bodyPr>
          <a:lstStyle/>
          <a:p>
            <a:pPr algn="just"/>
            <a:r>
              <a:rPr lang="fr-FR" sz="20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Il se fit pauvre afin de nous mettre en possession des trésors célestes, </a:t>
            </a:r>
            <a:r>
              <a:rPr lang="fr-FR" sz="2000" dirty="0">
                <a:solidFill>
                  <a:srgbClr val="0000FF"/>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d'« un poids éternel de gloire »</a:t>
            </a:r>
            <a:r>
              <a:rPr lang="fr-FR" sz="2000" dirty="0">
                <a:solidFill>
                  <a:srgbClr val="0000FF"/>
                </a:solidFill>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  </a:t>
            </a:r>
            <a:r>
              <a:rPr lang="fr-FR" sz="20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incomparable </a:t>
            </a:r>
            <a:r>
              <a:rPr lang="fr-FR" sz="2000" i="1"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 Corinthiens 4.17)</a:t>
            </a:r>
            <a:r>
              <a:rPr lang="fr-FR" sz="20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Pour sauver la race déchue, le Christ descendit d'une humiliation à une autre jusqu'à ce que, souffrant dans sa nature divine et humaine, il fût élevé sur la croix, pour attirer tous les hommes à lui. Le Fils de Dieu n'aurait pu montrer une plus grande condescendance, ni descendre plus bas. » </a:t>
            </a:r>
            <a:endParaRPr lang="fr-CH" sz="20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AutoShape 2" descr="Résultat d’images pour Jesus Sur La Croix">
            <a:extLst>
              <a:ext uri="{FF2B5EF4-FFF2-40B4-BE49-F238E27FC236}">
                <a16:creationId xmlns:a16="http://schemas.microsoft.com/office/drawing/2014/main" id="{F9164C64-2CF9-75DC-1B53-426A55A4EC3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H"/>
          </a:p>
        </p:txBody>
      </p:sp>
      <p:pic>
        <p:nvPicPr>
          <p:cNvPr id="6" name="Imagen 3">
            <a:extLst>
              <a:ext uri="{FF2B5EF4-FFF2-40B4-BE49-F238E27FC236}">
                <a16:creationId xmlns:a16="http://schemas.microsoft.com/office/drawing/2014/main" id="{B1603C83-1878-CDA4-F542-97CD700A5A9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063180" y="2424429"/>
            <a:ext cx="1651969" cy="2313942"/>
          </a:xfrm>
          <a:prstGeom prst="rect">
            <a:avLst/>
          </a:prstGeom>
        </p:spPr>
      </p:pic>
      <p:pic>
        <p:nvPicPr>
          <p:cNvPr id="7" name="Imagen 5" descr="Imagen que contiene fuego, hidrante, agua, hombre&#10;&#10;Descripción generada automáticamente">
            <a:extLst>
              <a:ext uri="{FF2B5EF4-FFF2-40B4-BE49-F238E27FC236}">
                <a16:creationId xmlns:a16="http://schemas.microsoft.com/office/drawing/2014/main" id="{16135D1A-10F0-6125-63B9-389B6E1461E1}"/>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450542" y="429578"/>
            <a:ext cx="2011128" cy="1444259"/>
          </a:xfrm>
          <a:prstGeom prst="snip2DiagRect">
            <a:avLst>
              <a:gd name="adj1" fmla="val 13790"/>
              <a:gd name="adj2" fmla="val 0"/>
            </a:avLst>
          </a:prstGeom>
          <a:solidFill>
            <a:srgbClr val="FFFFFF">
              <a:shade val="85000"/>
            </a:srgbClr>
          </a:solidFill>
          <a:ln w="57150" cap="sq">
            <a:solidFill>
              <a:schemeClr val="accent4">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8" name="Phylactère : pensées 7">
            <a:extLst>
              <a:ext uri="{FF2B5EF4-FFF2-40B4-BE49-F238E27FC236}">
                <a16:creationId xmlns:a16="http://schemas.microsoft.com/office/drawing/2014/main" id="{053EF45F-9C95-EB49-3872-BD3AD3DA0B22}"/>
              </a:ext>
            </a:extLst>
          </p:cNvPr>
          <p:cNvSpPr/>
          <p:nvPr/>
        </p:nvSpPr>
        <p:spPr>
          <a:xfrm>
            <a:off x="97303" y="3039035"/>
            <a:ext cx="2358803" cy="1981200"/>
          </a:xfrm>
          <a:prstGeom prst="cloudCallout">
            <a:avLst>
              <a:gd name="adj1" fmla="val 64679"/>
              <a:gd name="adj2" fmla="val -62386"/>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i="1" dirty="0">
                <a:ln w="0">
                  <a:solidFill>
                    <a:sysClr val="windowText" lastClr="000000"/>
                  </a:solidFill>
                </a:ln>
                <a:solidFill>
                  <a:schemeClr val="tx1"/>
                </a:solidFill>
                <a:effectLst>
                  <a:outerShdw blurRad="38100" dist="19050" dir="2700000" algn="tl" rotWithShape="0">
                    <a:schemeClr val="dk1">
                      <a:alpha val="40000"/>
                    </a:schemeClr>
                  </a:outerShdw>
                </a:effectLst>
              </a:rPr>
              <a:t>Pour mieux connaître Jésus-Christ,</a:t>
            </a:r>
            <a:r>
              <a:rPr lang="fr-FR" dirty="0">
                <a:ln w="0">
                  <a:solidFill>
                    <a:sysClr val="windowText" lastClr="000000"/>
                  </a:solidFill>
                </a:ln>
                <a:solidFill>
                  <a:schemeClr val="tx1"/>
                </a:solidFill>
                <a:effectLst>
                  <a:outerShdw blurRad="38100" dist="19050" dir="2700000" algn="tl" rotWithShape="0">
                    <a:schemeClr val="dk1">
                      <a:alpha val="40000"/>
                    </a:schemeClr>
                  </a:outerShdw>
                </a:effectLst>
              </a:rPr>
              <a:t> p. 83, </a:t>
            </a:r>
            <a:br>
              <a:rPr lang="fr-FR" dirty="0">
                <a:ln w="0">
                  <a:solidFill>
                    <a:sysClr val="windowText" lastClr="000000"/>
                  </a:solidFill>
                </a:ln>
                <a:solidFill>
                  <a:schemeClr val="tx1"/>
                </a:solidFill>
                <a:effectLst>
                  <a:outerShdw blurRad="38100" dist="19050" dir="2700000" algn="tl" rotWithShape="0">
                    <a:schemeClr val="dk1">
                      <a:alpha val="40000"/>
                    </a:schemeClr>
                  </a:outerShdw>
                </a:effectLst>
              </a:rPr>
            </a:br>
            <a:r>
              <a:rPr lang="fr-FR" dirty="0">
                <a:ln w="0">
                  <a:solidFill>
                    <a:sysClr val="windowText" lastClr="000000"/>
                  </a:solidFill>
                </a:ln>
                <a:solidFill>
                  <a:schemeClr val="tx1"/>
                </a:solidFill>
                <a:effectLst>
                  <a:outerShdw blurRad="38100" dist="19050" dir="2700000" algn="tl" rotWithShape="0">
                    <a:schemeClr val="dk1">
                      <a:alpha val="40000"/>
                    </a:schemeClr>
                  </a:outerShdw>
                </a:effectLst>
              </a:rPr>
              <a:t>16 mars</a:t>
            </a:r>
            <a:endParaRPr lang="fr-CH" dirty="0">
              <a:ln w="0">
                <a:solidFill>
                  <a:sysClr val="windowText" lastClr="000000"/>
                </a:solidFill>
              </a:ln>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226733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Une image contenant peinture, rose, pêche, art&#10;&#10;Le contenu généré par l’IA peut être incorrect.">
            <a:extLst>
              <a:ext uri="{FF2B5EF4-FFF2-40B4-BE49-F238E27FC236}">
                <a16:creationId xmlns:a16="http://schemas.microsoft.com/office/drawing/2014/main" id="{0CF09E82-43E5-5655-74ED-608B9320EFD4}"/>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6D1FA824-3EC0-2C67-E4F0-5F1920CFFF81}"/>
              </a:ext>
            </a:extLst>
          </p:cNvPr>
          <p:cNvSpPr txBox="1"/>
          <p:nvPr/>
        </p:nvSpPr>
        <p:spPr>
          <a:xfrm>
            <a:off x="4577982" y="95250"/>
            <a:ext cx="7614017" cy="769441"/>
          </a:xfrm>
          <a:prstGeom prst="rect">
            <a:avLst/>
          </a:prstGeom>
          <a:noFill/>
        </p:spPr>
        <p:txBody>
          <a:bodyPr wrap="square">
            <a:spAutoFit/>
            <a:scene3d>
              <a:camera prst="orthographicFront"/>
              <a:lightRig rig="threePt" dir="t"/>
            </a:scene3d>
            <a:sp3d extrusionH="57150">
              <a:bevelT w="57150" h="38100" prst="hardEdge"/>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400" b="1" i="0" u="none" strike="noStrike" kern="1200" cap="none" spc="300" normalizeH="0" baseline="0" noProof="0" dirty="0">
                <a:ln w="12700" cmpd="sng">
                  <a:solidFill>
                    <a:prstClr val="black"/>
                  </a:solidFill>
                  <a:prstDash val="solid"/>
                </a:ln>
                <a:gradFill flip="none" rotWithShape="1">
                  <a:gsLst>
                    <a:gs pos="0">
                      <a:srgbClr val="FFC000"/>
                    </a:gs>
                    <a:gs pos="100000">
                      <a:srgbClr val="FFBDBD">
                        <a:lumMod val="50000"/>
                      </a:srgbClr>
                    </a:gs>
                  </a:gsLst>
                  <a:lin ang="13500000" scaled="1"/>
                  <a:tileRect/>
                </a:gradFill>
                <a:effectLst>
                  <a:outerShdw blurRad="38100" dist="38100" dir="2700000" algn="tl">
                    <a:srgbClr val="000000">
                      <a:alpha val="43137"/>
                    </a:srgbClr>
                  </a:outerShdw>
                </a:effectLst>
                <a:uLnTx/>
                <a:uFillTx/>
                <a:latin typeface="Aptos" panose="02110004020202020204"/>
                <a:ea typeface="+mn-ea"/>
                <a:cs typeface="+mn-cs"/>
              </a:rPr>
              <a:t>L'ATTITUDE DE JÉSUS (2)</a:t>
            </a:r>
          </a:p>
        </p:txBody>
      </p:sp>
      <p:sp>
        <p:nvSpPr>
          <p:cNvPr id="5" name="CuadroTexto 4">
            <a:extLst>
              <a:ext uri="{FF2B5EF4-FFF2-40B4-BE49-F238E27FC236}">
                <a16:creationId xmlns:a16="http://schemas.microsoft.com/office/drawing/2014/main" id="{6EE72F06-AA6E-3C78-434B-A6B5313B83F5}"/>
              </a:ext>
            </a:extLst>
          </p:cNvPr>
          <p:cNvSpPr txBox="1"/>
          <p:nvPr/>
        </p:nvSpPr>
        <p:spPr>
          <a:xfrm>
            <a:off x="4869637" y="961340"/>
            <a:ext cx="7030706" cy="1328023"/>
          </a:xfrm>
          <a:prstGeom prst="roundRect">
            <a:avLst/>
          </a:prstGeom>
          <a:solidFill>
            <a:schemeClr val="bg2">
              <a:lumMod val="25000"/>
            </a:schemeClr>
          </a:solidFill>
        </p:spPr>
        <p:style>
          <a:lnRef idx="0">
            <a:schemeClr val="accent6"/>
          </a:lnRef>
          <a:fillRef idx="3">
            <a:schemeClr val="accent6"/>
          </a:fillRef>
          <a:effectRef idx="3">
            <a:schemeClr val="accent6"/>
          </a:effectRef>
          <a:fontRef idx="minor">
            <a:schemeClr val="lt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 Et, sans contredit, le mystère de la piété est grand : celui qui a été manifesté en chair, justifié par l'Esprit, vu des anges, prêché aux Gentils, cru dans le monde, élevé dans la gloire » (1 Timothée 3.16)</a:t>
            </a:r>
            <a:endParaRPr kumimoji="0" lang="fr-FR"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endParaRPr>
          </a:p>
        </p:txBody>
      </p:sp>
      <p:sp>
        <p:nvSpPr>
          <p:cNvPr id="6" name="CuadroTexto 5">
            <a:extLst>
              <a:ext uri="{FF2B5EF4-FFF2-40B4-BE49-F238E27FC236}">
                <a16:creationId xmlns:a16="http://schemas.microsoft.com/office/drawing/2014/main" id="{49955E2B-46C7-DEDA-8BCC-CE5F37662BEE}"/>
              </a:ext>
            </a:extLst>
          </p:cNvPr>
          <p:cNvSpPr txBox="1"/>
          <p:nvPr/>
        </p:nvSpPr>
        <p:spPr>
          <a:xfrm>
            <a:off x="4923805" y="2424112"/>
            <a:ext cx="714436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highlight>
                  <a:srgbClr val="FFFF00"/>
                </a:highlight>
                <a:uLnTx/>
                <a:uFillTx/>
                <a:latin typeface="Aptos" panose="02110004020202020204"/>
                <a:ea typeface="+mn-ea"/>
                <a:cs typeface="+mn-cs"/>
              </a:rPr>
              <a:t>L'étonnante condescendance de Christ en se convertissant en un être humain sera un sujet d'étude pour les rachetés tout au long de l'éternité.</a:t>
            </a:r>
          </a:p>
        </p:txBody>
      </p:sp>
      <p:pic>
        <p:nvPicPr>
          <p:cNvPr id="4" name="Imagen 3" descr="Dibujo de una persona&#10;&#10;El contenido generado por IA puede ser incorrecto.">
            <a:extLst>
              <a:ext uri="{FF2B5EF4-FFF2-40B4-BE49-F238E27FC236}">
                <a16:creationId xmlns:a16="http://schemas.microsoft.com/office/drawing/2014/main" id="{E6480FD0-D1F2-0E45-A5DC-3BEB07152A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316" y="54813"/>
            <a:ext cx="4496666" cy="6748373"/>
          </a:xfrm>
          <a:prstGeom prst="roundRect">
            <a:avLst>
              <a:gd name="adj" fmla="val 7413"/>
            </a:avLst>
          </a:prstGeom>
          <a:ln>
            <a:noFill/>
          </a:ln>
          <a:effectLst>
            <a:outerShdw blurRad="50800" dist="381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pic>
      <p:sp>
        <p:nvSpPr>
          <p:cNvPr id="7" name="CuadroTexto 6">
            <a:extLst>
              <a:ext uri="{FF2B5EF4-FFF2-40B4-BE49-F238E27FC236}">
                <a16:creationId xmlns:a16="http://schemas.microsoft.com/office/drawing/2014/main" id="{D969A899-D9A3-9274-50ED-CD5FDCC42476}"/>
              </a:ext>
            </a:extLst>
          </p:cNvPr>
          <p:cNvSpPr txBox="1"/>
          <p:nvPr/>
        </p:nvSpPr>
        <p:spPr>
          <a:xfrm>
            <a:off x="4923804" y="5748099"/>
            <a:ext cx="7144369"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highlight>
                  <a:srgbClr val="FFFF00"/>
                </a:highlight>
                <a:uLnTx/>
                <a:uFillTx/>
                <a:latin typeface="Aptos" panose="02110004020202020204"/>
                <a:ea typeface="+mn-ea"/>
                <a:cs typeface="+mn-cs"/>
              </a:rPr>
              <a:t>Cet exemple nous appelle à abandonner notre égoïsme et notre désir d'être servis, et à les changer pour l'humilité et la disposition à servir les autres.</a:t>
            </a:r>
          </a:p>
        </p:txBody>
      </p:sp>
      <p:sp>
        <p:nvSpPr>
          <p:cNvPr id="9" name="CuadroTexto 8">
            <a:extLst>
              <a:ext uri="{FF2B5EF4-FFF2-40B4-BE49-F238E27FC236}">
                <a16:creationId xmlns:a16="http://schemas.microsoft.com/office/drawing/2014/main" id="{D1F28DD5-EE47-974C-57E3-B8590579ED5D}"/>
              </a:ext>
            </a:extLst>
          </p:cNvPr>
          <p:cNvSpPr txBox="1"/>
          <p:nvPr/>
        </p:nvSpPr>
        <p:spPr>
          <a:xfrm>
            <a:off x="4923802" y="4440048"/>
            <a:ext cx="714437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highlight>
                  <a:srgbClr val="00FFFF"/>
                </a:highlight>
                <a:uLnTx/>
                <a:uFillTx/>
                <a:latin typeface="Aptos" panose="02110004020202020204"/>
                <a:ea typeface="+mn-ea"/>
                <a:cs typeface="+mn-cs"/>
              </a:rPr>
              <a:t>Jésus est passé de la suprématie universelle à la servitude absolue. C'est précisément le contraire de ce qu'aspirait Lucifer qui, étant serviteur, a voulu la suprématie universelle.</a:t>
            </a:r>
          </a:p>
        </p:txBody>
      </p:sp>
      <p:sp>
        <p:nvSpPr>
          <p:cNvPr id="11" name="CuadroTexto 10">
            <a:extLst>
              <a:ext uri="{FF2B5EF4-FFF2-40B4-BE49-F238E27FC236}">
                <a16:creationId xmlns:a16="http://schemas.microsoft.com/office/drawing/2014/main" id="{9015224D-7577-3EE4-E266-773F64CF1ACE}"/>
              </a:ext>
            </a:extLst>
          </p:cNvPr>
          <p:cNvSpPr txBox="1"/>
          <p:nvPr/>
        </p:nvSpPr>
        <p:spPr>
          <a:xfrm>
            <a:off x="4923804" y="3439773"/>
            <a:ext cx="7144368"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highlight>
                  <a:srgbClr val="00FFFF"/>
                </a:highlight>
                <a:uLnTx/>
                <a:uFillTx/>
                <a:latin typeface="Aptos" panose="02110004020202020204"/>
                <a:ea typeface="+mn-ea"/>
                <a:cs typeface="+mn-cs"/>
              </a:rPr>
              <a:t>Il est incroyable que l'Être infini et éternel se soit converti en un être humain fini, sujet à la mort. C'est ce que Paul appelle « le mystère de la piété » </a:t>
            </a:r>
            <a:r>
              <a:rPr kumimoji="0" lang="fr-FR" sz="2000" b="1" i="0" u="none" strike="noStrike" kern="1200" cap="none" spc="0" normalizeH="0" baseline="0" noProof="0" dirty="0">
                <a:ln>
                  <a:noFill/>
                </a:ln>
                <a:solidFill>
                  <a:srgbClr val="FFBDBD">
                    <a:lumMod val="25000"/>
                  </a:srgbClr>
                </a:solidFill>
                <a:effectLst/>
                <a:highlight>
                  <a:srgbClr val="00FFFF"/>
                </a:highlight>
                <a:uLnTx/>
                <a:uFillTx/>
                <a:latin typeface="Aptos" panose="02110004020202020204"/>
                <a:ea typeface="+mn-ea"/>
                <a:cs typeface="+mn-cs"/>
              </a:rPr>
              <a:t>(1 Timothée 3.16)</a:t>
            </a:r>
            <a:r>
              <a:rPr kumimoji="0" lang="fr-FR" sz="2000" b="1" i="0" u="none" strike="noStrike" kern="1200" cap="none" spc="0" normalizeH="0" baseline="0" noProof="0" dirty="0">
                <a:ln>
                  <a:noFill/>
                </a:ln>
                <a:solidFill>
                  <a:prstClr val="black"/>
                </a:solidFill>
                <a:effectLst/>
                <a:highlight>
                  <a:srgbClr val="00FFFF"/>
                </a:highlight>
                <a:uLnTx/>
                <a:uFillTx/>
                <a:latin typeface="Aptos" panose="02110004020202020204"/>
                <a:ea typeface="+mn-ea"/>
                <a:cs typeface="+mn-cs"/>
              </a:rPr>
              <a:t>.</a:t>
            </a:r>
          </a:p>
        </p:txBody>
      </p:sp>
    </p:spTree>
    <p:extLst>
      <p:ext uri="{BB962C8B-B14F-4D97-AF65-F5344CB8AC3E}">
        <p14:creationId xmlns:p14="http://schemas.microsoft.com/office/powerpoint/2010/main" val="4163759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3"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3)">
                                      <p:cBhvr>
                                        <p:cTn id="16" dur="750"/>
                                        <p:tgtEl>
                                          <p:spTgt spid="5"/>
                                        </p:tgtEl>
                                      </p:cBhvr>
                                    </p:animEffect>
                                  </p:childTnLst>
                                </p:cTn>
                              </p:par>
                              <p:par>
                                <p:cTn id="17" presetID="21" presetClass="entr" presetSubtype="3"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3)">
                                      <p:cBhvr>
                                        <p:cTn id="19" dur="75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7" grpId="0"/>
      <p:bldP spid="9"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B180BEC-3E37-94D5-B846-8B7AB7398C43}"/>
              </a:ext>
            </a:extLst>
          </p:cNvPr>
          <p:cNvSpPr txBox="1"/>
          <p:nvPr/>
        </p:nvSpPr>
        <p:spPr>
          <a:xfrm>
            <a:off x="4419601" y="566678"/>
            <a:ext cx="7575177" cy="2862322"/>
          </a:xfrm>
          <a:prstGeom prst="rect">
            <a:avLst/>
          </a:prstGeom>
          <a:noFill/>
        </p:spPr>
        <p:txBody>
          <a:bodyPr wrap="square" rtlCol="0">
            <a:spAutoFit/>
          </a:bodyPr>
          <a:lstStyle/>
          <a:p>
            <a:r>
              <a:rPr lang="fr-FR" dirty="0">
                <a:solidFill>
                  <a:srgbClr val="9900FF"/>
                </a:solidFill>
                <a:effectLst>
                  <a:outerShdw blurRad="38100" dist="38100" dir="2700000" algn="tl">
                    <a:srgbClr val="000000">
                      <a:alpha val="43137"/>
                    </a:srgbClr>
                  </a:outerShdw>
                </a:effectLst>
              </a:rPr>
              <a:t>« La divinité du Christ doit être fermement maintenue. Quand le Sauveur demanda à ses disciples : « Qui dites-vous que je suis ? » Pierre répondit : « Tu es le Christ, le Fils du Dieu vivant ». Le Christ dit alors : « Sur ce roc », non pas sur Pierre, mais sur le Fils de Dieu, je bâtirai mon Église, </a:t>
            </a:r>
            <a:br>
              <a:rPr lang="fr-FR" dirty="0">
                <a:solidFill>
                  <a:srgbClr val="9900FF"/>
                </a:solidFill>
                <a:effectLst>
                  <a:outerShdw blurRad="38100" dist="38100" dir="2700000" algn="tl">
                    <a:srgbClr val="000000">
                      <a:alpha val="43137"/>
                    </a:srgbClr>
                  </a:outerShdw>
                </a:effectLst>
              </a:rPr>
            </a:br>
            <a:r>
              <a:rPr lang="fr-FR" dirty="0">
                <a:solidFill>
                  <a:srgbClr val="9900FF"/>
                </a:solidFill>
                <a:effectLst>
                  <a:outerShdw blurRad="38100" dist="38100" dir="2700000" algn="tl">
                    <a:srgbClr val="000000">
                      <a:alpha val="43137"/>
                    </a:srgbClr>
                  </a:outerShdw>
                </a:effectLst>
              </a:rPr>
              <a:t>et ... les portes du séjour des morts ne prévaudront point contre elle ». </a:t>
            </a:r>
            <a:r>
              <a:rPr lang="fr-FR" i="1" dirty="0">
                <a:solidFill>
                  <a:srgbClr val="9900FF"/>
                </a:solidFill>
                <a:effectLst>
                  <a:outerShdw blurRad="38100" dist="38100" dir="2700000" algn="tl">
                    <a:srgbClr val="000000">
                      <a:alpha val="43137"/>
                    </a:srgbClr>
                  </a:outerShdw>
                </a:effectLst>
              </a:rPr>
              <a:t>(Matthieu 16.15,16,18.) </a:t>
            </a:r>
          </a:p>
          <a:p>
            <a:endParaRPr lang="fr-CH" dirty="0"/>
          </a:p>
          <a:p>
            <a:r>
              <a:rPr lang="fr-FR" dirty="0"/>
              <a:t>	</a:t>
            </a:r>
            <a:r>
              <a:rPr lang="fr-FR"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 mystère de la piété est grand. Il y a dans la vie du Christ </a:t>
            </a:r>
            <a:br>
              <a:rPr lang="fr-FR"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fr-FR"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des mystères qu’il faut croire même s’ils ne peuvent être expliqués. </a:t>
            </a:r>
            <a:endParaRPr lang="fr-CH"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fr-FR" sz="1600" dirty="0">
                <a:solidFill>
                  <a:schemeClr val="accent5">
                    <a:lumMod val="75000"/>
                  </a:schemeClr>
                </a:solidFill>
                <a:effectLst>
                  <a:outerShdw blurRad="38100" dist="38100" dir="2700000" algn="tl">
                    <a:srgbClr val="000000">
                      <a:alpha val="43137"/>
                    </a:srgbClr>
                  </a:outerShdw>
                </a:effectLst>
              </a:rPr>
              <a:t>     (</a:t>
            </a:r>
            <a:r>
              <a:rPr lang="fr-FR" sz="1600" i="1" dirty="0">
                <a:solidFill>
                  <a:schemeClr val="accent5">
                    <a:lumMod val="75000"/>
                  </a:schemeClr>
                </a:solidFill>
                <a:effectLst>
                  <a:outerShdw blurRad="38100" dist="38100" dir="2700000" algn="tl">
                    <a:srgbClr val="000000">
                      <a:alpha val="43137"/>
                    </a:srgbClr>
                  </a:outerShdw>
                </a:effectLst>
              </a:rPr>
              <a:t>Lettre [51] 65,</a:t>
            </a:r>
            <a:r>
              <a:rPr lang="fr-FR" sz="1600" dirty="0">
                <a:solidFill>
                  <a:schemeClr val="accent5">
                    <a:lumMod val="75000"/>
                  </a:schemeClr>
                </a:solidFill>
                <a:effectLst>
                  <a:outerShdw blurRad="38100" dist="38100" dir="2700000" algn="tl">
                    <a:srgbClr val="000000">
                      <a:alpha val="43137"/>
                    </a:srgbClr>
                  </a:outerShdw>
                </a:effectLst>
              </a:rPr>
              <a:t> February 13, 1905, à A. T. Jones, un pasteur populaire.) </a:t>
            </a:r>
            <a:endParaRPr lang="fr-CH" sz="1600" dirty="0">
              <a:solidFill>
                <a:schemeClr val="accent5">
                  <a:lumMod val="75000"/>
                </a:schemeClr>
              </a:solidFill>
              <a:effectLst>
                <a:outerShdw blurRad="38100" dist="38100" dir="2700000" algn="tl">
                  <a:srgbClr val="000000">
                    <a:alpha val="43137"/>
                  </a:srgbClr>
                </a:outerShdw>
              </a:effectLst>
            </a:endParaRPr>
          </a:p>
        </p:txBody>
      </p:sp>
      <p:sp>
        <p:nvSpPr>
          <p:cNvPr id="3" name="Phylactère : pensées 2">
            <a:extLst>
              <a:ext uri="{FF2B5EF4-FFF2-40B4-BE49-F238E27FC236}">
                <a16:creationId xmlns:a16="http://schemas.microsoft.com/office/drawing/2014/main" id="{B52BD882-2FD2-4D73-67E6-F4527682BF69}"/>
              </a:ext>
            </a:extLst>
          </p:cNvPr>
          <p:cNvSpPr/>
          <p:nvPr/>
        </p:nvSpPr>
        <p:spPr>
          <a:xfrm>
            <a:off x="753035" y="5530009"/>
            <a:ext cx="3056964" cy="1184556"/>
          </a:xfrm>
          <a:prstGeom prst="cloudCallout">
            <a:avLst>
              <a:gd name="adj1" fmla="val 53654"/>
              <a:gd name="adj2" fmla="val -76344"/>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i="1" dirty="0">
                <a:ln w="0"/>
                <a:solidFill>
                  <a:schemeClr val="tx1"/>
                </a:solidFill>
                <a:effectLst>
                  <a:outerShdw blurRad="38100" dist="19050" dir="2700000" algn="tl" rotWithShape="0">
                    <a:schemeClr val="dk1">
                      <a:alpha val="40000"/>
                    </a:schemeClr>
                  </a:outerShdw>
                </a:effectLst>
              </a:rPr>
              <a:t>Levez vos yeux en haut,</a:t>
            </a:r>
            <a:r>
              <a:rPr lang="fr-FR" dirty="0">
                <a:ln w="0"/>
                <a:solidFill>
                  <a:schemeClr val="tx1"/>
                </a:solidFill>
                <a:effectLst>
                  <a:outerShdw blurRad="38100" dist="19050" dir="2700000" algn="tl" rotWithShape="0">
                    <a:schemeClr val="dk1">
                      <a:alpha val="40000"/>
                    </a:schemeClr>
                  </a:outerShdw>
                </a:effectLst>
              </a:rPr>
              <a:t> p. 50, 13 février</a:t>
            </a:r>
            <a:endParaRPr lang="fr-CH" sz="20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4" name="ZoneTexte 3">
            <a:extLst>
              <a:ext uri="{FF2B5EF4-FFF2-40B4-BE49-F238E27FC236}">
                <a16:creationId xmlns:a16="http://schemas.microsoft.com/office/drawing/2014/main" id="{DB562780-CCD6-FD15-C45B-AF3DB1B6B6FF}"/>
              </a:ext>
            </a:extLst>
          </p:cNvPr>
          <p:cNvSpPr txBox="1"/>
          <p:nvPr/>
        </p:nvSpPr>
        <p:spPr>
          <a:xfrm>
            <a:off x="4419601" y="3536964"/>
            <a:ext cx="7019364" cy="2585323"/>
          </a:xfrm>
          <a:prstGeom prst="rect">
            <a:avLst/>
          </a:prstGeom>
          <a:noFill/>
        </p:spPr>
        <p:txBody>
          <a:bodyPr wrap="square" rtlCol="0">
            <a:spAutoFit/>
          </a:bodyPr>
          <a:lstStyle/>
          <a:p>
            <a:pPr algn="just"/>
            <a:r>
              <a:rPr lang="fr-FR"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Souvenons-nous que Jésus nous connaît individuellement et qu'il a pitié de nos infirmités. Il connaît les besoins de chacune de ses créatures, et il lit la peine secrète et inexprimée de chaque cœur. </a:t>
            </a:r>
          </a:p>
          <a:p>
            <a:pPr lvl="1" algn="just"/>
            <a:r>
              <a:rPr lang="fr-FR" dirty="0">
                <a:solidFill>
                  <a:srgbClr val="9900FF"/>
                </a:solidFill>
                <a:effectLst>
                  <a:outerShdw blurRad="38100" dist="38100" dir="2700000" algn="tl">
                    <a:srgbClr val="000000">
                      <a:alpha val="43137"/>
                    </a:srgbClr>
                  </a:outerShdw>
                </a:effectLst>
              </a:rPr>
              <a:t>Si l'un </a:t>
            </a:r>
            <a:r>
              <a:rPr lang="fr-FR" dirty="0">
                <a:solidFill>
                  <a:srgbClr val="9900FF"/>
                </a:solidFill>
                <a:effectLst>
                  <a:outerShdw blurRad="38100" dist="38100" dir="2700000" algn="tl">
                    <a:srgbClr val="000000">
                      <a:alpha val="43137"/>
                    </a:srgbClr>
                  </a:outerShdw>
                </a:effectLst>
                <a:latin typeface="Calibri" panose="020F0502020204030204" pitchFamily="34" charset="0"/>
                <a:ea typeface="MS Minngs"/>
              </a:rPr>
              <a:t>de ces petits pour lequel il est mort est offensé, il le voit </a:t>
            </a:r>
            <a:br>
              <a:rPr lang="fr-FR" dirty="0">
                <a:solidFill>
                  <a:srgbClr val="9900FF"/>
                </a:solidFill>
                <a:effectLst>
                  <a:outerShdw blurRad="38100" dist="38100" dir="2700000" algn="tl">
                    <a:srgbClr val="000000">
                      <a:alpha val="43137"/>
                    </a:srgbClr>
                  </a:outerShdw>
                </a:effectLst>
                <a:latin typeface="Calibri" panose="020F0502020204030204" pitchFamily="34" charset="0"/>
                <a:ea typeface="MS Minngs"/>
              </a:rPr>
            </a:br>
            <a:r>
              <a:rPr lang="fr-FR" dirty="0">
                <a:solidFill>
                  <a:srgbClr val="9900FF"/>
                </a:solidFill>
                <a:effectLst>
                  <a:outerShdw blurRad="38100" dist="38100" dir="2700000" algn="tl">
                    <a:srgbClr val="000000">
                      <a:alpha val="43137"/>
                    </a:srgbClr>
                  </a:outerShdw>
                </a:effectLst>
                <a:latin typeface="Calibri" panose="020F0502020204030204" pitchFamily="34" charset="0"/>
                <a:ea typeface="MS Minngs"/>
              </a:rPr>
              <a:t>et il en demandera compte à l'offenseur. Jésus est le bon berger. </a:t>
            </a:r>
          </a:p>
          <a:p>
            <a:pPr algn="just"/>
            <a:r>
              <a:rPr lang="fr-FR" sz="1800" dirty="0">
                <a:solidFill>
                  <a:srgbClr val="0000FF"/>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Il prend soin des brebis errantes, faibles et maladives de son troupeau. Il les connaît toutes par leur nom. La détresse de chaque brebis et de chaque agneau de sa bergerie éveille dans son cœur un amour compatissant, et l'humble prière touche son oreille. »</a:t>
            </a:r>
            <a:r>
              <a:rPr lang="fr-FR" sz="1800" dirty="0">
                <a:solidFill>
                  <a:srgbClr val="000000"/>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 </a:t>
            </a:r>
            <a:endParaRPr lang="fr-CH"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5" name="Imagen 7">
            <a:extLst>
              <a:ext uri="{FF2B5EF4-FFF2-40B4-BE49-F238E27FC236}">
                <a16:creationId xmlns:a16="http://schemas.microsoft.com/office/drawing/2014/main" id="{3D4DF266-335A-9A75-A770-D90DFB40887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81318" y="682532"/>
            <a:ext cx="2835999" cy="16395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Imagen 3">
            <a:extLst>
              <a:ext uri="{FF2B5EF4-FFF2-40B4-BE49-F238E27FC236}">
                <a16:creationId xmlns:a16="http://schemas.microsoft.com/office/drawing/2014/main" id="{B065262B-FF41-9CE3-EEAE-086D85DD7EC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11023" y="2648664"/>
            <a:ext cx="1651969" cy="23139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3801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 presetClass="entr" presetSubtype="5"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vertical)">
                                      <p:cBhvr>
                                        <p:cTn id="13"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capture d’écran, Rectangle, texte, conception&#10;&#10;Le contenu généré par l’IA peut être incorrect.">
            <a:extLst>
              <a:ext uri="{FF2B5EF4-FFF2-40B4-BE49-F238E27FC236}">
                <a16:creationId xmlns:a16="http://schemas.microsoft.com/office/drawing/2014/main" id="{2C5E67AA-819F-C03C-7AA0-FB05500D44F2}"/>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E6F248CD-B893-91ED-E0AD-668CD827F8EC}"/>
              </a:ext>
            </a:extLst>
          </p:cNvPr>
          <p:cNvSpPr txBox="1"/>
          <p:nvPr/>
        </p:nvSpPr>
        <p:spPr>
          <a:xfrm>
            <a:off x="1694329" y="1056174"/>
            <a:ext cx="8518376" cy="4985980"/>
          </a:xfrm>
          <a:prstGeom prst="rect">
            <a:avLst/>
          </a:prstGeom>
          <a:noFill/>
        </p:spPr>
        <p:txBody>
          <a:bodyPr wrap="square">
            <a:spAutoFit/>
          </a:bodyPr>
          <a:lstStyle/>
          <a:p>
            <a:pPr algn="ctr">
              <a:spcBef>
                <a:spcPts val="600"/>
              </a:spcBef>
            </a:pPr>
            <a:r>
              <a:rPr lang="fr-FR" sz="2800" b="1" noProof="0" dirty="0">
                <a:latin typeface="Constantia" panose="02030602050306030303" pitchFamily="18" charset="0"/>
              </a:rPr>
              <a:t>« </a:t>
            </a:r>
            <a:r>
              <a:rPr lang="fr-FR" sz="2800" b="1" noProof="0" dirty="0">
                <a:solidFill>
                  <a:srgbClr val="0000FF"/>
                </a:solidFill>
                <a:latin typeface="Constantia" panose="02030602050306030303" pitchFamily="18" charset="0"/>
              </a:rPr>
              <a:t>Dieu permet à l’homme d’être lui-même</a:t>
            </a:r>
            <a:r>
              <a:rPr lang="fr-FR" sz="2800" b="1" noProof="0" dirty="0">
                <a:latin typeface="Constantia" panose="02030602050306030303" pitchFamily="18" charset="0"/>
              </a:rPr>
              <a:t>. </a:t>
            </a:r>
            <a:br>
              <a:rPr lang="fr-FR" sz="2800" b="1" noProof="0" dirty="0">
                <a:latin typeface="Constantia" panose="02030602050306030303" pitchFamily="18" charset="0"/>
              </a:rPr>
            </a:br>
            <a:r>
              <a:rPr lang="fr-FR" sz="2800" noProof="0" dirty="0">
                <a:solidFill>
                  <a:schemeClr val="accent6">
                    <a:lumMod val="75000"/>
                  </a:schemeClr>
                </a:solidFill>
                <a:effectLst>
                  <a:outerShdw blurRad="38100" dist="38100" dir="2700000" algn="tl">
                    <a:srgbClr val="000000">
                      <a:alpha val="43137"/>
                    </a:srgbClr>
                  </a:outerShdw>
                </a:effectLst>
                <a:latin typeface="Constantia" panose="02030602050306030303" pitchFamily="18" charset="0"/>
              </a:rPr>
              <a:t>Il ne désire pas que son esprit soit absorbé par celui d’un de ses compagnons, mortel comme lui.</a:t>
            </a:r>
          </a:p>
          <a:p>
            <a:pPr algn="ctr">
              <a:spcBef>
                <a:spcPts val="600"/>
              </a:spcBef>
            </a:pPr>
            <a:r>
              <a:rPr lang="fr-FR" sz="2800" b="1" noProof="0" dirty="0">
                <a:latin typeface="Constantia" panose="02030602050306030303" pitchFamily="18" charset="0"/>
              </a:rPr>
              <a:t> </a:t>
            </a:r>
            <a:r>
              <a:rPr lang="fr-FR" sz="2800" b="1" noProof="0" dirty="0">
                <a:ln>
                  <a:solidFill>
                    <a:sysClr val="windowText" lastClr="000000"/>
                  </a:solidFill>
                </a:ln>
                <a:solidFill>
                  <a:srgbClr val="9900FF"/>
                </a:solidFill>
                <a:effectLst>
                  <a:outerShdw blurRad="38100" dist="38100" dir="2700000" algn="tl">
                    <a:srgbClr val="000000">
                      <a:alpha val="43137"/>
                    </a:srgbClr>
                  </a:outerShdw>
                </a:effectLst>
                <a:latin typeface="Constantia" panose="02030602050306030303" pitchFamily="18" charset="0"/>
              </a:rPr>
              <a:t>Ceux qui désirent être transformés dans leur </a:t>
            </a:r>
            <a:br>
              <a:rPr lang="fr-FR" sz="2800" b="1" noProof="0" dirty="0">
                <a:ln>
                  <a:solidFill>
                    <a:sysClr val="windowText" lastClr="000000"/>
                  </a:solidFill>
                </a:ln>
                <a:solidFill>
                  <a:srgbClr val="9900FF"/>
                </a:solidFill>
                <a:effectLst>
                  <a:outerShdw blurRad="38100" dist="38100" dir="2700000" algn="tl">
                    <a:srgbClr val="000000">
                      <a:alpha val="43137"/>
                    </a:srgbClr>
                  </a:outerShdw>
                </a:effectLst>
                <a:latin typeface="Constantia" panose="02030602050306030303" pitchFamily="18" charset="0"/>
              </a:rPr>
            </a:br>
            <a:r>
              <a:rPr lang="fr-FR" sz="2800" b="1" noProof="0" dirty="0">
                <a:ln>
                  <a:solidFill>
                    <a:sysClr val="windowText" lastClr="000000"/>
                  </a:solidFill>
                </a:ln>
                <a:solidFill>
                  <a:srgbClr val="9900FF"/>
                </a:solidFill>
                <a:effectLst>
                  <a:outerShdw blurRad="38100" dist="38100" dir="2700000" algn="tl">
                    <a:srgbClr val="000000">
                      <a:alpha val="43137"/>
                    </a:srgbClr>
                  </a:outerShdw>
                </a:effectLst>
                <a:latin typeface="Constantia" panose="02030602050306030303" pitchFamily="18" charset="0"/>
              </a:rPr>
              <a:t>vie et leur caractère ne doivent pas regarder aux     hommes, mais au divin exemple. </a:t>
            </a:r>
          </a:p>
          <a:p>
            <a:pPr algn="ctr">
              <a:spcBef>
                <a:spcPts val="600"/>
              </a:spcBef>
            </a:pPr>
            <a:r>
              <a:rPr lang="fr-FR" sz="2800" b="1" noProof="0" dirty="0">
                <a:solidFill>
                  <a:srgbClr val="0000FF"/>
                </a:solidFill>
                <a:latin typeface="Constantia" panose="02030602050306030303" pitchFamily="18" charset="0"/>
              </a:rPr>
              <a:t>Dieu nous dit : </a:t>
            </a:r>
            <a:br>
              <a:rPr lang="fr-FR" sz="2800" b="1" noProof="0" dirty="0">
                <a:latin typeface="Constantia" panose="02030602050306030303" pitchFamily="18" charset="0"/>
              </a:rPr>
            </a:br>
            <a:r>
              <a:rPr lang="fr-FR" sz="2800" b="1" noProof="0" dirty="0">
                <a:ln>
                  <a:solidFill>
                    <a:sysClr val="windowText" lastClr="000000"/>
                  </a:solidFill>
                </a:ln>
                <a:solidFill>
                  <a:srgbClr val="9900FF"/>
                </a:solidFill>
                <a:latin typeface="Constantia" panose="02030602050306030303" pitchFamily="18" charset="0"/>
              </a:rPr>
              <a:t>« Ayez en vous les sentiments </a:t>
            </a:r>
            <a:br>
              <a:rPr lang="fr-FR" sz="2800" b="1" noProof="0" dirty="0">
                <a:ln>
                  <a:solidFill>
                    <a:sysClr val="windowText" lastClr="000000"/>
                  </a:solidFill>
                </a:ln>
                <a:solidFill>
                  <a:srgbClr val="9900FF"/>
                </a:solidFill>
                <a:latin typeface="Constantia" panose="02030602050306030303" pitchFamily="18" charset="0"/>
              </a:rPr>
            </a:br>
            <a:r>
              <a:rPr lang="fr-FR" sz="2800" b="1" noProof="0" dirty="0">
                <a:ln>
                  <a:solidFill>
                    <a:sysClr val="windowText" lastClr="000000"/>
                  </a:solidFill>
                </a:ln>
                <a:solidFill>
                  <a:srgbClr val="9900FF"/>
                </a:solidFill>
                <a:latin typeface="Constantia" panose="02030602050306030303" pitchFamily="18" charset="0"/>
              </a:rPr>
              <a:t>qui étaient en Jésus-Christ". </a:t>
            </a:r>
            <a:br>
              <a:rPr lang="fr-FR" sz="2800" b="1" noProof="0" dirty="0">
                <a:ln>
                  <a:solidFill>
                    <a:sysClr val="windowText" lastClr="000000"/>
                  </a:solidFill>
                </a:ln>
                <a:solidFill>
                  <a:srgbClr val="9900FF"/>
                </a:solidFill>
                <a:latin typeface="Constantia" panose="02030602050306030303" pitchFamily="18" charset="0"/>
              </a:rPr>
            </a:br>
            <a:r>
              <a:rPr lang="fr-FR" sz="2800" b="1" noProof="0" dirty="0">
                <a:solidFill>
                  <a:srgbClr val="0000FF"/>
                </a:solidFill>
                <a:latin typeface="Constantia" panose="02030602050306030303" pitchFamily="18" charset="0"/>
              </a:rPr>
              <a:t>Par la conversion et la régénération, </a:t>
            </a:r>
            <a:br>
              <a:rPr lang="fr-FR" sz="2800" b="1" noProof="0" dirty="0">
                <a:solidFill>
                  <a:srgbClr val="0000FF"/>
                </a:solidFill>
                <a:latin typeface="Constantia" panose="02030602050306030303" pitchFamily="18" charset="0"/>
              </a:rPr>
            </a:br>
            <a:r>
              <a:rPr lang="fr-FR" sz="2800" b="1" noProof="0" dirty="0">
                <a:solidFill>
                  <a:srgbClr val="0000FF"/>
                </a:solidFill>
                <a:latin typeface="Constantia" panose="02030602050306030303" pitchFamily="18" charset="0"/>
              </a:rPr>
              <a:t>les hommes reçoivent l’Esprit du Christ. »</a:t>
            </a:r>
          </a:p>
        </p:txBody>
      </p:sp>
      <p:sp>
        <p:nvSpPr>
          <p:cNvPr id="4" name="CuadroTexto 3">
            <a:extLst>
              <a:ext uri="{FF2B5EF4-FFF2-40B4-BE49-F238E27FC236}">
                <a16:creationId xmlns:a16="http://schemas.microsoft.com/office/drawing/2014/main" id="{4AFEA4C1-B5BE-FFC2-BBB6-28B6D435CA7A}"/>
              </a:ext>
            </a:extLst>
          </p:cNvPr>
          <p:cNvSpPr txBox="1"/>
          <p:nvPr/>
        </p:nvSpPr>
        <p:spPr>
          <a:xfrm>
            <a:off x="3378781" y="608883"/>
            <a:ext cx="5434437" cy="338554"/>
          </a:xfrm>
          <a:prstGeom prst="rect">
            <a:avLst/>
          </a:prstGeom>
          <a:noFill/>
        </p:spPr>
        <p:txBody>
          <a:bodyPr wrap="none" rtlCol="0">
            <a:spAutoFit/>
          </a:bodyPr>
          <a:lstStyle/>
          <a:p>
            <a:pPr algn="r"/>
            <a:r>
              <a:rPr lang="fr-FR" sz="1600" b="1" noProof="0" dirty="0">
                <a:highlight>
                  <a:srgbClr val="00FF00"/>
                </a:highlight>
              </a:rPr>
              <a:t>(E. G. W. Pour mieux connaitre </a:t>
            </a:r>
            <a:r>
              <a:rPr lang="fr-FR" sz="1600" b="1" noProof="0" dirty="0" err="1">
                <a:highlight>
                  <a:srgbClr val="00FF00"/>
                </a:highlight>
              </a:rPr>
              <a:t>Jésuscrist</a:t>
            </a:r>
            <a:r>
              <a:rPr lang="fr-FR" sz="1600" b="1" noProof="0" dirty="0">
                <a:highlight>
                  <a:srgbClr val="00FF00"/>
                </a:highlight>
              </a:rPr>
              <a:t> ,p. 136,  8 mai.)</a:t>
            </a:r>
          </a:p>
        </p:txBody>
      </p:sp>
      <p:pic>
        <p:nvPicPr>
          <p:cNvPr id="4100" name="Picture 4">
            <a:extLst>
              <a:ext uri="{FF2B5EF4-FFF2-40B4-BE49-F238E27FC236}">
                <a16:creationId xmlns:a16="http://schemas.microsoft.com/office/drawing/2014/main" id="{350E7F0A-7AB4-8A0B-6D23-A18044DA62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4500" y="3644153"/>
            <a:ext cx="1429534" cy="152848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d’Épingle Story">
            <a:extLst>
              <a:ext uri="{FF2B5EF4-FFF2-40B4-BE49-F238E27FC236}">
                <a16:creationId xmlns:a16="http://schemas.microsoft.com/office/drawing/2014/main" id="{797E3F85-2CB7-FA02-1E88-7950937A44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8910917" y="3644153"/>
            <a:ext cx="1081816" cy="1528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5393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DED2AAC2-28A1-52C5-E8A2-C97D5699FC11}"/>
              </a:ext>
            </a:extLst>
          </p:cNvPr>
          <p:cNvSpPr txBox="1"/>
          <p:nvPr/>
        </p:nvSpPr>
        <p:spPr>
          <a:xfrm>
            <a:off x="4007225" y="4892451"/>
            <a:ext cx="7862047" cy="1200329"/>
          </a:xfrm>
          <a:prstGeom prst="rect">
            <a:avLst/>
          </a:prstGeom>
          <a:noFill/>
        </p:spPr>
        <p:txBody>
          <a:bodyPr wrap="square" rtlCol="0">
            <a:spAutoFit/>
          </a:bodyPr>
          <a:lstStyle/>
          <a:p>
            <a:r>
              <a:rPr lang="fr-CH" sz="2400" dirty="0">
                <a:solidFill>
                  <a:schemeClr val="tx2">
                    <a:lumMod val="40000"/>
                    <a:lumOff val="6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Recherchez le bien et non le mal, afin que vous viviez, Et qu'ainsi l'Éternel, le Dieu des armées, soit avec vous, Comme vous le dites.»</a:t>
            </a:r>
          </a:p>
        </p:txBody>
      </p:sp>
      <p:sp>
        <p:nvSpPr>
          <p:cNvPr id="3" name="ZoneTexte 2">
            <a:extLst>
              <a:ext uri="{FF2B5EF4-FFF2-40B4-BE49-F238E27FC236}">
                <a16:creationId xmlns:a16="http://schemas.microsoft.com/office/drawing/2014/main" id="{50B64050-A2A0-4E0E-9957-E7C5A1F307B4}"/>
              </a:ext>
            </a:extLst>
          </p:cNvPr>
          <p:cNvSpPr txBox="1"/>
          <p:nvPr/>
        </p:nvSpPr>
        <p:spPr>
          <a:xfrm>
            <a:off x="4007225" y="4164046"/>
            <a:ext cx="8005482" cy="830997"/>
          </a:xfrm>
          <a:prstGeom prst="rect">
            <a:avLst/>
          </a:prstGeom>
          <a:noFill/>
        </p:spPr>
        <p:txBody>
          <a:bodyPr wrap="square" rtlCol="0">
            <a:spAutoFit/>
          </a:bodyPr>
          <a:lstStyle/>
          <a:p>
            <a:r>
              <a:rPr lang="fr-CH" sz="2400" dirty="0">
                <a:solidFill>
                  <a:schemeClr val="bg1"/>
                </a:solidFill>
                <a:effectLst>
                  <a:outerShdw blurRad="38100" dist="38100" dir="2700000" algn="tl">
                    <a:srgbClr val="000000">
                      <a:alpha val="43137"/>
                    </a:srgbClr>
                  </a:outerShdw>
                </a:effectLst>
              </a:rPr>
              <a:t>«Voilà pourquoi, en des temps comme ceux-ci, le sage se tait ; Car ces temps sont mauvais.</a:t>
            </a:r>
          </a:p>
        </p:txBody>
      </p:sp>
      <p:sp>
        <p:nvSpPr>
          <p:cNvPr id="4" name="ZoneTexte 3">
            <a:extLst>
              <a:ext uri="{FF2B5EF4-FFF2-40B4-BE49-F238E27FC236}">
                <a16:creationId xmlns:a16="http://schemas.microsoft.com/office/drawing/2014/main" id="{EBB51BBE-5493-45B3-1ACE-2ECFEF04DE70}"/>
              </a:ext>
            </a:extLst>
          </p:cNvPr>
          <p:cNvSpPr txBox="1"/>
          <p:nvPr/>
        </p:nvSpPr>
        <p:spPr>
          <a:xfrm>
            <a:off x="5698157" y="3535321"/>
            <a:ext cx="3182471" cy="646331"/>
          </a:xfrm>
          <a:prstGeom prst="rect">
            <a:avLst/>
          </a:prstGeom>
          <a:noFill/>
        </p:spPr>
        <p:txBody>
          <a:bodyPr wrap="square" rtlCol="0">
            <a:spAutoFit/>
          </a:bodyPr>
          <a:lstStyle/>
          <a:p>
            <a:r>
              <a:rPr lang="fr-CH" sz="3600" dirty="0">
                <a:solidFill>
                  <a:srgbClr val="FFFF00"/>
                </a:solidFill>
              </a:rPr>
              <a:t>Amos 5. 13-14</a:t>
            </a:r>
          </a:p>
        </p:txBody>
      </p:sp>
      <p:sp>
        <p:nvSpPr>
          <p:cNvPr id="5" name="Ruban : courbé et incliné vers le bas 4">
            <a:extLst>
              <a:ext uri="{FF2B5EF4-FFF2-40B4-BE49-F238E27FC236}">
                <a16:creationId xmlns:a16="http://schemas.microsoft.com/office/drawing/2014/main" id="{D695951D-83F9-08F2-C2D1-B533A1D8E2F9}"/>
              </a:ext>
            </a:extLst>
          </p:cNvPr>
          <p:cNvSpPr/>
          <p:nvPr/>
        </p:nvSpPr>
        <p:spPr>
          <a:xfrm rot="20623912">
            <a:off x="2970074" y="2747194"/>
            <a:ext cx="2940981" cy="839787"/>
          </a:xfrm>
          <a:prstGeom prst="ellipseRibbon">
            <a:avLst/>
          </a:prstGeom>
          <a:solidFill>
            <a:srgbClr val="FF000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ct val="0"/>
              </a:spcBef>
            </a:pPr>
            <a:r>
              <a:rPr lang="fr-CH" sz="2800" dirty="0">
                <a:solidFill>
                  <a:srgbClr val="FFFF00"/>
                </a:solidFill>
                <a:latin typeface="Brush Script MT" panose="03060802040406070304" pitchFamily="66" charset="0"/>
              </a:rPr>
              <a:t>JE PRIE</a:t>
            </a:r>
          </a:p>
        </p:txBody>
      </p:sp>
      <p:pic>
        <p:nvPicPr>
          <p:cNvPr id="6" name="Picture 4">
            <a:extLst>
              <a:ext uri="{FF2B5EF4-FFF2-40B4-BE49-F238E27FC236}">
                <a16:creationId xmlns:a16="http://schemas.microsoft.com/office/drawing/2014/main" id="{CB379070-601D-BEFB-0716-FC936CCF379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872" y="4259257"/>
            <a:ext cx="1402905" cy="2111429"/>
          </a:xfrm>
          <a:prstGeom prst="rect">
            <a:avLst/>
          </a:prstGeom>
          <a:noFill/>
          <a:ln w="38100">
            <a:solidFill>
              <a:srgbClr val="FFFF00"/>
            </a:solidFill>
          </a:ln>
          <a:extLst>
            <a:ext uri="{909E8E84-426E-40DD-AFC4-6F175D3DCCD1}">
              <a14:hiddenFill xmlns:a14="http://schemas.microsoft.com/office/drawing/2010/main">
                <a:solidFill>
                  <a:srgbClr val="FFFFFF"/>
                </a:solidFill>
              </a14:hiddenFill>
            </a:ext>
          </a:extLst>
        </p:spPr>
      </p:pic>
      <p:pic>
        <p:nvPicPr>
          <p:cNvPr id="7" name="Image 6">
            <a:extLst>
              <a:ext uri="{FF2B5EF4-FFF2-40B4-BE49-F238E27FC236}">
                <a16:creationId xmlns:a16="http://schemas.microsoft.com/office/drawing/2014/main" id="{B77D6413-DCAA-FEA8-8831-700651F39439}"/>
              </a:ext>
            </a:extLst>
          </p:cNvPr>
          <p:cNvPicPr>
            <a:picLocks noChangeAspect="1"/>
          </p:cNvPicPr>
          <p:nvPr/>
        </p:nvPicPr>
        <p:blipFill>
          <a:blip r:embed="rId4"/>
          <a:stretch>
            <a:fillRect/>
          </a:stretch>
        </p:blipFill>
        <p:spPr>
          <a:xfrm>
            <a:off x="8808861" y="1692608"/>
            <a:ext cx="1603542" cy="2380466"/>
          </a:xfrm>
          <a:prstGeom prst="rect">
            <a:avLst/>
          </a:prstGeom>
          <a:noFill/>
          <a:ln w="38100">
            <a:solidFill>
              <a:srgbClr val="FFFF00"/>
            </a:solidFill>
          </a:ln>
        </p:spPr>
      </p:pic>
      <p:sp>
        <p:nvSpPr>
          <p:cNvPr id="8" name="Rectangle 7">
            <a:extLst>
              <a:ext uri="{FF2B5EF4-FFF2-40B4-BE49-F238E27FC236}">
                <a16:creationId xmlns:a16="http://schemas.microsoft.com/office/drawing/2014/main" id="{B33EEA99-C743-7032-A155-22705B12AE78}"/>
              </a:ext>
            </a:extLst>
          </p:cNvPr>
          <p:cNvSpPr/>
          <p:nvPr/>
        </p:nvSpPr>
        <p:spPr>
          <a:xfrm>
            <a:off x="7760178" y="5591779"/>
            <a:ext cx="2388336" cy="1266221"/>
          </a:xfrm>
          <a:prstGeom prst="rect">
            <a:avLst/>
          </a:prstGeom>
          <a:solidFill>
            <a:srgbClr val="FF0000"/>
          </a:solidFill>
          <a:ln/>
          <a:effectLst>
            <a:softEdge rad="317500"/>
          </a:effectLst>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rmAutofit/>
          </a:bodyPr>
          <a:lstStyle/>
          <a:p>
            <a:pPr algn="ctr">
              <a:lnSpc>
                <a:spcPct val="90000"/>
              </a:lnSpc>
              <a:spcBef>
                <a:spcPct val="0"/>
              </a:spcBef>
            </a:pPr>
            <a:r>
              <a:rPr lang="fr-CH" sz="4000" dirty="0">
                <a:solidFill>
                  <a:srgbClr val="FFFF00"/>
                </a:solidFill>
                <a:latin typeface="Brush Script MT" panose="03060802040406070304" pitchFamily="66" charset="0"/>
              </a:rPr>
              <a:t>Amen !</a:t>
            </a:r>
          </a:p>
        </p:txBody>
      </p:sp>
    </p:spTree>
    <p:extLst>
      <p:ext uri="{BB962C8B-B14F-4D97-AF65-F5344CB8AC3E}">
        <p14:creationId xmlns:p14="http://schemas.microsoft.com/office/powerpoint/2010/main" val="2887299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4000"/>
                                  </p:stCondLst>
                                  <p:childTnLst>
                                    <p:set>
                                      <p:cBhvr>
                                        <p:cTn id="6" dur="1" fill="hold">
                                          <p:stCondLst>
                                            <p:cond delay="0"/>
                                          </p:stCondLst>
                                        </p:cTn>
                                        <p:tgtEl>
                                          <p:spTgt spid="5"/>
                                        </p:tgtEl>
                                        <p:attrNameLst>
                                          <p:attrName>style.visibility</p:attrName>
                                        </p:attrNameLst>
                                      </p:cBhvr>
                                      <p:to>
                                        <p:strVal val="visible"/>
                                      </p:to>
                                    </p:set>
                                    <p:anim calcmode="lin" valueType="num">
                                      <p:cBhvr>
                                        <p:cTn id="7" dur="1500" fill="hold"/>
                                        <p:tgtEl>
                                          <p:spTgt spid="5"/>
                                        </p:tgtEl>
                                        <p:attrNameLst>
                                          <p:attrName>ppt_w</p:attrName>
                                        </p:attrNameLst>
                                      </p:cBhvr>
                                      <p:tavLst>
                                        <p:tav tm="0">
                                          <p:val>
                                            <p:fltVal val="0"/>
                                          </p:val>
                                        </p:tav>
                                        <p:tav tm="100000">
                                          <p:val>
                                            <p:strVal val="#ppt_w"/>
                                          </p:val>
                                        </p:tav>
                                      </p:tavLst>
                                    </p:anim>
                                    <p:anim calcmode="lin" valueType="num">
                                      <p:cBhvr>
                                        <p:cTn id="8" dur="1500" fill="hold"/>
                                        <p:tgtEl>
                                          <p:spTgt spid="5"/>
                                        </p:tgtEl>
                                        <p:attrNameLst>
                                          <p:attrName>ppt_h</p:attrName>
                                        </p:attrNameLst>
                                      </p:cBhvr>
                                      <p:tavLst>
                                        <p:tav tm="0">
                                          <p:val>
                                            <p:fltVal val="0"/>
                                          </p:val>
                                        </p:tav>
                                        <p:tav tm="100000">
                                          <p:val>
                                            <p:strVal val="#ppt_h"/>
                                          </p:val>
                                        </p:tav>
                                      </p:tavLst>
                                    </p:anim>
                                    <p:anim calcmode="lin" valueType="num">
                                      <p:cBhvr>
                                        <p:cTn id="9" dur="15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500" fill="hold"/>
                                        <p:tgtEl>
                                          <p:spTgt spid="5"/>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5500"/>
                            </p:stCondLst>
                            <p:childTnLst>
                              <p:par>
                                <p:cTn id="12" presetID="15"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2000" fill="hold"/>
                                        <p:tgtEl>
                                          <p:spTgt spid="8"/>
                                        </p:tgtEl>
                                        <p:attrNameLst>
                                          <p:attrName>ppt_w</p:attrName>
                                        </p:attrNameLst>
                                      </p:cBhvr>
                                      <p:tavLst>
                                        <p:tav tm="0">
                                          <p:val>
                                            <p:fltVal val="0"/>
                                          </p:val>
                                        </p:tav>
                                        <p:tav tm="100000">
                                          <p:val>
                                            <p:strVal val="#ppt_w"/>
                                          </p:val>
                                        </p:tav>
                                      </p:tavLst>
                                    </p:anim>
                                    <p:anim calcmode="lin" valueType="num">
                                      <p:cBhvr>
                                        <p:cTn id="15" dur="2000" fill="hold"/>
                                        <p:tgtEl>
                                          <p:spTgt spid="8"/>
                                        </p:tgtEl>
                                        <p:attrNameLst>
                                          <p:attrName>ppt_h</p:attrName>
                                        </p:attrNameLst>
                                      </p:cBhvr>
                                      <p:tavLst>
                                        <p:tav tm="0">
                                          <p:val>
                                            <p:fltVal val="0"/>
                                          </p:val>
                                        </p:tav>
                                        <p:tav tm="100000">
                                          <p:val>
                                            <p:strVal val="#ppt_h"/>
                                          </p:val>
                                        </p:tav>
                                      </p:tavLst>
                                    </p:anim>
                                    <p:anim calcmode="lin" valueType="num">
                                      <p:cBhvr>
                                        <p:cTn id="16" dur="2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7" dur="2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0D5D6AA-2F25-F040-99BA-81CD263D2F42}"/>
              </a:ext>
            </a:extLst>
          </p:cNvPr>
          <p:cNvSpPr txBox="1"/>
          <p:nvPr/>
        </p:nvSpPr>
        <p:spPr>
          <a:xfrm>
            <a:off x="3585882" y="461076"/>
            <a:ext cx="8311882" cy="6524863"/>
          </a:xfrm>
          <a:prstGeom prst="rect">
            <a:avLst/>
          </a:prstGeom>
          <a:noFill/>
        </p:spPr>
        <p:txBody>
          <a:bodyPr wrap="square" rtlCol="0">
            <a:spAutoFit/>
          </a:bodyPr>
          <a:lstStyle/>
          <a:p>
            <a:pPr algn="just">
              <a:buNone/>
            </a:pPr>
            <a:r>
              <a:rPr lang="fr-FR" sz="2000" dirty="0">
                <a:solidFill>
                  <a:srgbClr val="000000"/>
                </a:solidFill>
                <a:effectLst>
                  <a:outerShdw blurRad="38100" dist="38100" dir="2700000" algn="tl">
                    <a:srgbClr val="000000">
                      <a:alpha val="43137"/>
                    </a:srgbClr>
                  </a:outerShdw>
                </a:effectLst>
                <a:highlight>
                  <a:srgbClr val="FFFF00"/>
                </a:highlight>
                <a:latin typeface="Arial" panose="020B0604020202020204" pitchFamily="34" charset="0"/>
                <a:ea typeface="MS Minngs"/>
                <a:cs typeface="Arial" panose="020B0604020202020204" pitchFamily="34" charset="0"/>
              </a:rPr>
              <a:t>J’exhorte nos frères et sœurs </a:t>
            </a:r>
            <a:r>
              <a:rPr lang="fr-FR" sz="2000" dirty="0">
                <a:solidFill>
                  <a:srgbClr val="FF0000"/>
                </a:solidFill>
                <a:effectLst>
                  <a:outerShdw blurRad="38100" dist="38100" dir="2700000" algn="tl">
                    <a:srgbClr val="000000">
                      <a:alpha val="43137"/>
                    </a:srgbClr>
                  </a:outerShdw>
                </a:effectLst>
                <a:highlight>
                  <a:srgbClr val="FFFF00"/>
                </a:highlight>
                <a:latin typeface="Arial" panose="020B0604020202020204" pitchFamily="34" charset="0"/>
                <a:ea typeface="MS Minngs"/>
                <a:cs typeface="Arial" panose="020B0604020202020204" pitchFamily="34" charset="0"/>
              </a:rPr>
              <a:t>à faire cesser leurs critiques et leurs propos méchants, </a:t>
            </a:r>
            <a:r>
              <a:rPr lang="fr-FR" sz="2000" dirty="0">
                <a:solidFill>
                  <a:srgbClr val="0000FF"/>
                </a:solidFill>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et à aller à Dieu dans </a:t>
            </a:r>
            <a:r>
              <a:rPr lang="fr-FR" sz="2000" dirty="0">
                <a:solidFill>
                  <a:srgbClr val="0000FF"/>
                </a:solidFill>
                <a:effectLst>
                  <a:outerShdw blurRad="38100" dist="38100" dir="2700000" algn="tl">
                    <a:srgbClr val="000000">
                      <a:alpha val="43137"/>
                    </a:srgbClr>
                  </a:outerShdw>
                </a:effectLst>
                <a:highlight>
                  <a:srgbClr val="00FFFF"/>
                </a:highlight>
                <a:latin typeface="Arial" panose="020B0604020202020204" pitchFamily="34" charset="0"/>
                <a:ea typeface="MS Minngs"/>
                <a:cs typeface="Arial" panose="020B0604020202020204" pitchFamily="34" charset="0"/>
              </a:rPr>
              <a:t>la prière sincère</a:t>
            </a:r>
            <a:r>
              <a:rPr lang="fr-FR" sz="2000" dirty="0">
                <a:solidFill>
                  <a:srgbClr val="000000"/>
                </a:solidFill>
                <a:effectLst>
                  <a:outerShdw blurRad="38100" dist="38100" dir="2700000" algn="tl">
                    <a:srgbClr val="000000">
                      <a:alpha val="43137"/>
                    </a:srgbClr>
                  </a:outerShdw>
                </a:effectLst>
                <a:highlight>
                  <a:srgbClr val="00FFFF"/>
                </a:highlight>
                <a:latin typeface="Arial" panose="020B0604020202020204" pitchFamily="34" charset="0"/>
                <a:ea typeface="MS Minngs"/>
                <a:cs typeface="Arial" panose="020B0604020202020204" pitchFamily="34" charset="0"/>
              </a:rPr>
              <a:t> </a:t>
            </a:r>
            <a:r>
              <a:rPr lang="fr-FR" sz="2000" dirty="0">
                <a:solidFill>
                  <a:srgbClr val="0000FF"/>
                </a:solidFill>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pour lui demander son aide dans l’assistance aux pécheurs. </a:t>
            </a:r>
          </a:p>
          <a:p>
            <a:pPr algn="just">
              <a:buNone/>
            </a:pPr>
            <a:endParaRPr lang="fr-FR" sz="2000" dirty="0">
              <a:solidFill>
                <a:srgbClr val="000000"/>
              </a:solidFill>
              <a:latin typeface="Arial" panose="020B0604020202020204" pitchFamily="34" charset="0"/>
              <a:ea typeface="MS Minngs"/>
              <a:cs typeface="Arial" panose="020B0604020202020204" pitchFamily="34" charset="0"/>
            </a:endParaRPr>
          </a:p>
          <a:p>
            <a:pPr algn="just">
              <a:buNone/>
            </a:pPr>
            <a:r>
              <a:rPr lang="fr-FR" sz="2000" dirty="0">
                <a:solidFill>
                  <a:srgbClr val="000000"/>
                </a:solidFill>
                <a:effectLst/>
                <a:highlight>
                  <a:srgbClr val="00FFFF"/>
                </a:highlight>
                <a:latin typeface="Arial" panose="020B0604020202020204" pitchFamily="34" charset="0"/>
                <a:ea typeface="MS Minngs"/>
                <a:cs typeface="Arial" panose="020B0604020202020204" pitchFamily="34" charset="0"/>
              </a:rPr>
              <a:t>Qu’ils s’associent les uns aux autres et au Christ</a:t>
            </a:r>
            <a:r>
              <a:rPr lang="fr-FR" sz="2000" dirty="0">
                <a:solidFill>
                  <a:srgbClr val="000000"/>
                </a:solidFill>
                <a:effectLst/>
                <a:latin typeface="Arial" panose="020B0604020202020204" pitchFamily="34" charset="0"/>
                <a:ea typeface="MS Minngs"/>
                <a:cs typeface="Arial" panose="020B0604020202020204" pitchFamily="34" charset="0"/>
              </a:rPr>
              <a:t>. </a:t>
            </a:r>
            <a:r>
              <a:rPr lang="fr-FR" sz="2000" dirty="0">
                <a:solidFill>
                  <a:schemeClr val="bg1"/>
                </a:solidFill>
                <a:effectLst/>
                <a:highlight>
                  <a:srgbClr val="000000"/>
                </a:highlight>
                <a:latin typeface="Arial" panose="020B0604020202020204" pitchFamily="34" charset="0"/>
                <a:ea typeface="MS Minngs"/>
                <a:cs typeface="Arial" panose="020B0604020202020204" pitchFamily="34" charset="0"/>
              </a:rPr>
              <a:t>Qu’ils étudient le  chapitre 17 de Jean et apprennent comment prier et comment vivre la prière du Christ. Il est le Consolateur</a:t>
            </a:r>
            <a:r>
              <a:rPr lang="fr-FR" sz="2000" dirty="0">
                <a:solidFill>
                  <a:srgbClr val="000000"/>
                </a:solidFill>
                <a:effectLst/>
                <a:latin typeface="Arial" panose="020B0604020202020204" pitchFamily="34" charset="0"/>
                <a:ea typeface="MS Minngs"/>
                <a:cs typeface="Arial" panose="020B0604020202020204" pitchFamily="34" charset="0"/>
              </a:rPr>
              <a:t>. </a:t>
            </a:r>
          </a:p>
          <a:p>
            <a:pPr algn="just">
              <a:buNone/>
            </a:pPr>
            <a:r>
              <a:rPr lang="fr-FR" sz="2000" dirty="0">
                <a:solidFill>
                  <a:srgbClr val="9900FF"/>
                </a:solidFill>
                <a:effectLst>
                  <a:outerShdw blurRad="38100" dist="38100" dir="2700000" algn="tl">
                    <a:srgbClr val="000000">
                      <a:alpha val="43137"/>
                    </a:srgbClr>
                  </a:outerShdw>
                </a:effectLst>
                <a:highlight>
                  <a:srgbClr val="FFFF00"/>
                </a:highlight>
                <a:latin typeface="Arial" panose="020B0604020202020204" pitchFamily="34" charset="0"/>
                <a:ea typeface="MS Minngs"/>
                <a:cs typeface="Arial" panose="020B0604020202020204" pitchFamily="34" charset="0"/>
              </a:rPr>
              <a:t>Il demeurera dans leur cœur et cela les rendra joyeux. Ses paroles seront, pour eux, comme le pain de vie, et grâce à la force que cela leur donnera, ils seront capables de développer des caractères qui honoreront Dieu.</a:t>
            </a:r>
            <a:r>
              <a:rPr lang="fr-FR" sz="2000" dirty="0">
                <a:solidFill>
                  <a:srgbClr val="0000FF"/>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 </a:t>
            </a:r>
            <a:r>
              <a:rPr lang="fr-FR" sz="2000" dirty="0">
                <a:solidFill>
                  <a:schemeClr val="bg1"/>
                </a:solidFill>
                <a:effectLst>
                  <a:outerShdw blurRad="38100" dist="38100" dir="2700000" algn="tl">
                    <a:srgbClr val="000000">
                      <a:alpha val="43137"/>
                    </a:srgbClr>
                  </a:outerShdw>
                </a:effectLst>
                <a:highlight>
                  <a:srgbClr val="000000"/>
                </a:highlight>
                <a:latin typeface="Arial" panose="020B0604020202020204" pitchFamily="34" charset="0"/>
                <a:ea typeface="MS Minngs"/>
                <a:cs typeface="Arial" panose="020B0604020202020204" pitchFamily="34" charset="0"/>
              </a:rPr>
              <a:t>Ils vivront en parfaite amitié chrétienne et l’on verra dans leur vie les fruits résultant toujours de l’obéissance à la vérité. ...</a:t>
            </a:r>
          </a:p>
          <a:p>
            <a:pPr algn="just">
              <a:buNone/>
            </a:pPr>
            <a:endParaRPr lang="fr-CH" sz="2000" dirty="0">
              <a:solidFill>
                <a:schemeClr val="bg1"/>
              </a:solidFill>
              <a:effectLst>
                <a:outerShdw blurRad="38100" dist="38100" dir="2700000" algn="tl">
                  <a:srgbClr val="000000">
                    <a:alpha val="43137"/>
                  </a:srgbClr>
                </a:outerShdw>
              </a:effectLst>
              <a:highlight>
                <a:srgbClr val="000000"/>
              </a:highlight>
              <a:latin typeface="Arial" panose="020B0604020202020204" pitchFamily="34" charset="0"/>
              <a:ea typeface="MS Minngs"/>
              <a:cs typeface="Arial" panose="020B0604020202020204" pitchFamily="34" charset="0"/>
            </a:endParaRPr>
          </a:p>
          <a:p>
            <a:pPr algn="just">
              <a:buNone/>
            </a:pPr>
            <a:r>
              <a:rPr lang="fr-FR" sz="2000" dirty="0">
                <a:solidFill>
                  <a:srgbClr val="000000"/>
                </a:solidFill>
                <a:effectLst/>
                <a:latin typeface="Arial" panose="020B0604020202020204" pitchFamily="34" charset="0"/>
                <a:ea typeface="MS Minngs"/>
                <a:cs typeface="Arial" panose="020B0604020202020204" pitchFamily="34" charset="0"/>
              </a:rPr>
              <a:t>	</a:t>
            </a:r>
            <a:r>
              <a:rPr lang="fr-FR" sz="2000" dirty="0">
                <a:solidFill>
                  <a:srgbClr val="000000"/>
                </a:solidFill>
                <a:effectLst>
                  <a:outerShdw blurRad="38100" dist="38100" dir="2700000" algn="tl">
                    <a:srgbClr val="000000">
                      <a:alpha val="43137"/>
                    </a:srgbClr>
                  </a:outerShdw>
                </a:effectLst>
                <a:highlight>
                  <a:srgbClr val="00FFFF"/>
                </a:highlight>
                <a:latin typeface="Arial" panose="020B0604020202020204" pitchFamily="34" charset="0"/>
                <a:ea typeface="MS Minngs"/>
                <a:cs typeface="Arial" panose="020B0604020202020204" pitchFamily="34" charset="0"/>
              </a:rPr>
              <a:t>Que la prière du Christ soit la règle de notre vie afin que nous ayons un caractère qui révèle au monde la puissance de la grâce de Dieu</a:t>
            </a:r>
            <a:r>
              <a:rPr lang="fr-FR" sz="2000" dirty="0">
                <a:solidFill>
                  <a:srgbClr val="000000"/>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 </a:t>
            </a:r>
            <a:r>
              <a:rPr lang="fr-FR" sz="2000" dirty="0">
                <a:solidFill>
                  <a:srgbClr val="000000"/>
                </a:solidFill>
                <a:effectLst>
                  <a:outerShdw blurRad="38100" dist="38100" dir="2700000" algn="tl">
                    <a:srgbClr val="000000">
                      <a:alpha val="43137"/>
                    </a:srgbClr>
                  </a:outerShdw>
                </a:effectLst>
                <a:highlight>
                  <a:srgbClr val="FFFF00"/>
                </a:highlight>
                <a:latin typeface="Arial" panose="020B0604020202020204" pitchFamily="34" charset="0"/>
                <a:ea typeface="MS Minngs"/>
                <a:cs typeface="Arial" panose="020B0604020202020204" pitchFamily="34" charset="0"/>
              </a:rPr>
              <a:t>Qu’il y ait, entre nous, moins de paroles au sujet de nos différences insignifiantes, et plus d’étude diligente concernant le sens que la prière du Christ doit avoir pour ceux qui croient en son nom. </a:t>
            </a:r>
            <a:r>
              <a:rPr lang="fr-FR" sz="2000" dirty="0">
                <a:solidFill>
                  <a:schemeClr val="accent3">
                    <a:lumMod val="75000"/>
                  </a:schemeClr>
                </a:solidFill>
                <a:effectLst>
                  <a:outerShdw blurRad="38100" dist="38100" dir="2700000" algn="tl">
                    <a:srgbClr val="000000">
                      <a:alpha val="43137"/>
                    </a:srgbClr>
                  </a:outerShdw>
                </a:effectLst>
                <a:highlight>
                  <a:srgbClr val="B0AEE0"/>
                </a:highlight>
                <a:latin typeface="Arial" panose="020B0604020202020204" pitchFamily="34" charset="0"/>
                <a:ea typeface="MS Minngs"/>
                <a:cs typeface="Arial" panose="020B0604020202020204" pitchFamily="34" charset="0"/>
              </a:rPr>
              <a:t>Nous devons prier pour l’unité, puis vivre de telle manière que Dieu puisse répondre à nos prières. </a:t>
            </a:r>
            <a:endParaRPr lang="fr-CH" sz="2000" dirty="0">
              <a:solidFill>
                <a:schemeClr val="accent3">
                  <a:lumMod val="75000"/>
                </a:schemeClr>
              </a:solidFill>
              <a:effectLst>
                <a:outerShdw blurRad="38100" dist="38100" dir="2700000" algn="tl">
                  <a:srgbClr val="000000">
                    <a:alpha val="43137"/>
                  </a:srgbClr>
                </a:outerShdw>
              </a:effectLst>
              <a:highlight>
                <a:srgbClr val="B0AEE0"/>
              </a:highlight>
              <a:latin typeface="Arial" panose="020B0604020202020204" pitchFamily="34" charset="0"/>
              <a:ea typeface="MS Minngs"/>
              <a:cs typeface="Arial" panose="020B0604020202020204" pitchFamily="34" charset="0"/>
            </a:endParaRPr>
          </a:p>
          <a:p>
            <a:endParaRPr lang="fr-CH" dirty="0"/>
          </a:p>
        </p:txBody>
      </p:sp>
      <p:sp>
        <p:nvSpPr>
          <p:cNvPr id="3" name="ZoneTexte 2">
            <a:extLst>
              <a:ext uri="{FF2B5EF4-FFF2-40B4-BE49-F238E27FC236}">
                <a16:creationId xmlns:a16="http://schemas.microsoft.com/office/drawing/2014/main" id="{534C1C07-9513-BF43-C7C2-81DC0E499731}"/>
              </a:ext>
            </a:extLst>
          </p:cNvPr>
          <p:cNvSpPr txBox="1"/>
          <p:nvPr/>
        </p:nvSpPr>
        <p:spPr>
          <a:xfrm>
            <a:off x="542364" y="5396753"/>
            <a:ext cx="2743200" cy="923330"/>
          </a:xfrm>
          <a:prstGeom prst="rect">
            <a:avLst/>
          </a:prstGeom>
          <a:solidFill>
            <a:schemeClr val="accent4">
              <a:lumMod val="20000"/>
              <a:lumOff val="80000"/>
            </a:schemeClr>
          </a:solidFill>
          <a:ln w="38100">
            <a:solidFill>
              <a:schemeClr val="tx1"/>
            </a:solidFill>
          </a:ln>
        </p:spPr>
        <p:txBody>
          <a:bodyPr wrap="square" rtlCol="0">
            <a:spAutoFit/>
          </a:bodyPr>
          <a:lstStyle/>
          <a:p>
            <a:pPr algn="ctr"/>
            <a:r>
              <a:rPr lang="fr-FR" dirty="0">
                <a:solidFill>
                  <a:srgbClr val="0000FF"/>
                </a:solidFill>
                <a:effectLst>
                  <a:outerShdw blurRad="38100" dist="38100" dir="2700000" algn="tl">
                    <a:srgbClr val="000000">
                      <a:alpha val="43137"/>
                    </a:srgbClr>
                  </a:outerShdw>
                </a:effectLst>
              </a:rPr>
              <a:t>L’union avec Dieu par Jésus-Christ rendra l’Église parfaite.</a:t>
            </a:r>
            <a:endParaRPr lang="fr-CH" dirty="0">
              <a:solidFill>
                <a:srgbClr val="0000FF"/>
              </a:solidFill>
              <a:effectLst>
                <a:outerShdw blurRad="38100" dist="38100" dir="2700000" algn="tl">
                  <a:srgbClr val="000000">
                    <a:alpha val="43137"/>
                  </a:srgbClr>
                </a:outerShdw>
              </a:effectLst>
            </a:endParaRPr>
          </a:p>
        </p:txBody>
      </p:sp>
      <p:pic>
        <p:nvPicPr>
          <p:cNvPr id="1026" name="Picture 2">
            <a:extLst>
              <a:ext uri="{FF2B5EF4-FFF2-40B4-BE49-F238E27FC236}">
                <a16:creationId xmlns:a16="http://schemas.microsoft.com/office/drawing/2014/main" id="{C84C15A3-2218-A4A8-3AA3-4F34E74011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612" y="197224"/>
            <a:ext cx="2868705" cy="286870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311A16E-3957-7778-FB39-DBEDECEE94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4740" y="3003176"/>
            <a:ext cx="2330824" cy="2330824"/>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4F2FA3AB-6E5B-BA8F-AD1D-C66E13CE0418}"/>
              </a:ext>
            </a:extLst>
          </p:cNvPr>
          <p:cNvSpPr txBox="1"/>
          <p:nvPr/>
        </p:nvSpPr>
        <p:spPr>
          <a:xfrm>
            <a:off x="71718" y="6382836"/>
            <a:ext cx="3487270" cy="369332"/>
          </a:xfrm>
          <a:prstGeom prst="rect">
            <a:avLst/>
          </a:prstGeom>
          <a:solidFill>
            <a:schemeClr val="accent4">
              <a:lumMod val="20000"/>
              <a:lumOff val="80000"/>
            </a:schemeClr>
          </a:solidFill>
          <a:ln w="38100">
            <a:solidFill>
              <a:schemeClr val="tx1"/>
            </a:solidFill>
          </a:ln>
        </p:spPr>
        <p:txBody>
          <a:bodyPr wrap="square" rtlCol="0">
            <a:spAutoFit/>
          </a:bodyPr>
          <a:lstStyle/>
          <a:p>
            <a:pPr algn="ctr"/>
            <a:r>
              <a:rPr lang="fr-FR" i="1" dirty="0"/>
              <a:t>Reflétions Christ,</a:t>
            </a:r>
            <a:r>
              <a:rPr lang="fr-FR" dirty="0"/>
              <a:t> p. 200</a:t>
            </a:r>
            <a:endParaRPr lang="fr-CH" dirty="0"/>
          </a:p>
        </p:txBody>
      </p:sp>
    </p:spTree>
    <p:extLst>
      <p:ext uri="{BB962C8B-B14F-4D97-AF65-F5344CB8AC3E}">
        <p14:creationId xmlns:p14="http://schemas.microsoft.com/office/powerpoint/2010/main" val="590984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8FDA3CA-C708-7460-7012-32F3186221EE}"/>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cxnSp>
        <p:nvCxnSpPr>
          <p:cNvPr id="10" name="Straight Connector 9">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416256"/>
            <a:ext cx="4718304" cy="0"/>
          </a:xfrm>
          <a:prstGeom prst="line">
            <a:avLst/>
          </a:prstGeom>
          <a:ln w="38100">
            <a:solidFill>
              <a:srgbClr val="4D684C"/>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6450622"/>
            <a:ext cx="4713997" cy="0"/>
          </a:xfrm>
          <a:prstGeom prst="line">
            <a:avLst/>
          </a:prstGeom>
          <a:ln w="38100">
            <a:solidFill>
              <a:srgbClr val="4D684C"/>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3" name="Imagen 2" descr="Imagen que contiene persona, mujer, sostener, usando&#10;&#10;El contenido generado por IA puede ser incorrecto.">
            <a:extLst>
              <a:ext uri="{FF2B5EF4-FFF2-40B4-BE49-F238E27FC236}">
                <a16:creationId xmlns:a16="http://schemas.microsoft.com/office/drawing/2014/main" id="{7CFD5EE0-19BB-4D2D-40DF-44A617D18CA3}"/>
              </a:ext>
            </a:extLst>
          </p:cNvPr>
          <p:cNvPicPr>
            <a:picLocks noGrp="1" noRot="1" noChangeAspect="1" noMove="1" noResize="1" noEditPoints="1" noAdjustHandles="1" noChangeArrowheads="1" noChangeShapeType="1" noCrop="1"/>
          </p:cNvPicPr>
          <p:nvPr/>
        </p:nvPicPr>
        <p:blipFill>
          <a:blip r:embed="rId3" cstate="hqprint">
            <a:extLst>
              <a:ext uri="{28A0092B-C50C-407E-A947-70E740481C1C}">
                <a14:useLocalDpi xmlns:a14="http://schemas.microsoft.com/office/drawing/2010/main"/>
              </a:ext>
            </a:extLst>
          </a:blip>
          <a:srcRect/>
          <a:stretch>
            <a:fillRect/>
          </a:stretch>
        </p:blipFill>
        <p:spPr>
          <a:xfrm>
            <a:off x="6525453" y="10"/>
            <a:ext cx="5666547" cy="6857990"/>
          </a:xfrm>
          <a:prstGeom prst="rect">
            <a:avLst/>
          </a:prstGeom>
          <a:effectLst>
            <a:outerShdw blurRad="50800" dist="38100" dir="10800000" algn="r" rotWithShape="0">
              <a:prstClr val="black">
                <a:alpha val="40000"/>
              </a:prstClr>
            </a:outerShdw>
          </a:effectLst>
        </p:spPr>
      </p:pic>
      <p:sp>
        <p:nvSpPr>
          <p:cNvPr id="4" name="CuadroTexto 3">
            <a:extLst>
              <a:ext uri="{FF2B5EF4-FFF2-40B4-BE49-F238E27FC236}">
                <a16:creationId xmlns:a16="http://schemas.microsoft.com/office/drawing/2014/main" id="{049657AE-91CC-A816-B130-9FB34735889D}"/>
              </a:ext>
            </a:extLst>
          </p:cNvPr>
          <p:cNvSpPr txBox="1"/>
          <p:nvPr/>
        </p:nvSpPr>
        <p:spPr>
          <a:xfrm>
            <a:off x="283391" y="705177"/>
            <a:ext cx="5958672" cy="5447645"/>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lang="fr-CH" sz="4800" b="0" i="0" dirty="0">
                <a:solidFill>
                  <a:srgbClr val="FF0000"/>
                </a:solidFill>
                <a:effectLst>
                  <a:outerShdw blurRad="38100" dist="38100" dir="2700000" algn="tl">
                    <a:srgbClr val="000000">
                      <a:alpha val="43137"/>
                    </a:srgbClr>
                  </a:outerShdw>
                </a:effectLst>
                <a:latin typeface="times new roman" panose="02020603050405020304" pitchFamily="18" charset="0"/>
              </a:rPr>
              <a:t>«</a:t>
            </a:r>
            <a:r>
              <a:rPr lang="fr-CH" sz="4800" b="0" i="0" dirty="0">
                <a:solidFill>
                  <a:srgbClr val="FF0000"/>
                </a:solidFill>
                <a:effectLst/>
                <a:latin typeface="times new roman" panose="02020603050405020304" pitchFamily="18" charset="0"/>
              </a:rPr>
              <a:t> </a:t>
            </a:r>
            <a:r>
              <a:rPr lang="fr-CH" sz="4800" b="0" i="0" dirty="0">
                <a:solidFill>
                  <a:srgbClr val="0000FF"/>
                </a:solidFill>
                <a:effectLst/>
                <a:latin typeface="times new roman" panose="02020603050405020304" pitchFamily="18" charset="0"/>
              </a:rPr>
              <a:t>Rendez ma joie parfaite, ayant un même sentiment, </a:t>
            </a:r>
            <a:br>
              <a:rPr lang="fr-CH" sz="4800" b="0" i="0" dirty="0">
                <a:solidFill>
                  <a:srgbClr val="0000FF"/>
                </a:solidFill>
                <a:effectLst/>
                <a:latin typeface="times new roman" panose="02020603050405020304" pitchFamily="18" charset="0"/>
              </a:rPr>
            </a:br>
            <a:r>
              <a:rPr lang="fr-CH" sz="4800" b="0" i="0" dirty="0">
                <a:solidFill>
                  <a:srgbClr val="0000FF"/>
                </a:solidFill>
                <a:effectLst/>
                <a:latin typeface="times new roman" panose="02020603050405020304" pitchFamily="18" charset="0"/>
              </a:rPr>
              <a:t>un même amour, </a:t>
            </a:r>
            <a:br>
              <a:rPr lang="fr-CH" sz="4800" b="0" i="0" dirty="0">
                <a:solidFill>
                  <a:srgbClr val="0000FF"/>
                </a:solidFill>
                <a:effectLst/>
                <a:latin typeface="times new roman" panose="02020603050405020304" pitchFamily="18" charset="0"/>
              </a:rPr>
            </a:br>
            <a:r>
              <a:rPr lang="fr-CH" sz="4800" b="0" i="0" dirty="0">
                <a:solidFill>
                  <a:srgbClr val="0000FF"/>
                </a:solidFill>
                <a:effectLst/>
                <a:latin typeface="times new roman" panose="02020603050405020304" pitchFamily="18" charset="0"/>
              </a:rPr>
              <a:t>une même âme, </a:t>
            </a:r>
            <a:br>
              <a:rPr lang="fr-CH" sz="4800" b="0" i="0" dirty="0">
                <a:solidFill>
                  <a:srgbClr val="0000FF"/>
                </a:solidFill>
                <a:effectLst/>
                <a:latin typeface="times new roman" panose="02020603050405020304" pitchFamily="18" charset="0"/>
              </a:rPr>
            </a:br>
            <a:r>
              <a:rPr lang="fr-CH" sz="4800" b="0" i="0" dirty="0">
                <a:solidFill>
                  <a:srgbClr val="0000FF"/>
                </a:solidFill>
                <a:effectLst/>
                <a:latin typeface="times new roman" panose="02020603050405020304" pitchFamily="18" charset="0"/>
              </a:rPr>
              <a:t>une même pensée. </a:t>
            </a:r>
            <a:r>
              <a:rPr lang="fr-CH" sz="4800" b="0" i="0" dirty="0">
                <a:solidFill>
                  <a:srgbClr val="FF0000"/>
                </a:solidFill>
                <a:effectLst>
                  <a:outerShdw blurRad="38100" dist="38100" dir="2700000" algn="tl">
                    <a:srgbClr val="000000">
                      <a:alpha val="43137"/>
                    </a:srgbClr>
                  </a:outerShdw>
                </a:effectLst>
                <a:latin typeface="times new roman" panose="02020603050405020304" pitchFamily="18" charset="0"/>
              </a:rPr>
              <a:t>»</a:t>
            </a:r>
            <a:endParaRPr kumimoji="0" lang="es-ES" sz="4800" b="1" i="0" u="none" strike="noStrike" kern="1200" cap="none" spc="0" normalizeH="0" baseline="0" noProof="0" dirty="0">
              <a:ln w="12700" cmpd="sng">
                <a:noFill/>
                <a:prstDash val="solid"/>
              </a:ln>
              <a:solidFill>
                <a:srgbClr val="FF0000"/>
              </a:solidFill>
              <a:effectLst>
                <a:outerShdw blurRad="38100" dist="38100" dir="2700000" algn="tl">
                  <a:srgbClr val="000000">
                    <a:alpha val="43137"/>
                  </a:srgbClr>
                </a:outerShdw>
              </a:effectLst>
              <a:uLnTx/>
              <a:uFillTx/>
              <a:latin typeface="Comic Sans MS" panose="030F0702030302020204" pitchFamily="66" charset="0"/>
            </a:endParaRPr>
          </a:p>
          <a:p>
            <a:pPr marL="0" marR="0" lvl="0" indent="0" algn="ctr" defTabSz="914400" rtl="0" eaLnBrk="1" fontAlgn="auto" latinLnBrk="0" hangingPunct="1">
              <a:lnSpc>
                <a:spcPct val="100000"/>
              </a:lnSpc>
              <a:spcBef>
                <a:spcPts val="2400"/>
              </a:spcBef>
              <a:spcAft>
                <a:spcPts val="0"/>
              </a:spcAft>
              <a:buClrTx/>
              <a:buSzTx/>
              <a:buFontTx/>
              <a:buNone/>
              <a:tabLst/>
              <a:defRPr/>
            </a:pPr>
            <a:r>
              <a:rPr kumimoji="0" lang="es-ES" sz="4000" b="1" i="0" u="none" strike="noStrike" kern="1200" cap="none" spc="0" normalizeH="0" baseline="0" noProof="0" dirty="0">
                <a:ln w="12700" cmpd="sng">
                  <a:noFill/>
                  <a:prstDash val="solid"/>
                </a:ln>
                <a:solidFill>
                  <a:srgbClr val="4EB3CF">
                    <a:lumMod val="75000"/>
                  </a:srgbClr>
                </a:solidFill>
                <a:effectLst/>
                <a:uLnTx/>
                <a:uFillTx/>
                <a:latin typeface="Comic Sans MS" panose="030F0702030302020204" pitchFamily="66" charset="0"/>
                <a:ea typeface="+mn-ea"/>
                <a:cs typeface="+mn-cs"/>
              </a:rPr>
              <a:t>Philippiens 2:2</a:t>
            </a:r>
          </a:p>
        </p:txBody>
      </p:sp>
    </p:spTree>
    <p:extLst>
      <p:ext uri="{BB962C8B-B14F-4D97-AF65-F5344CB8AC3E}">
        <p14:creationId xmlns:p14="http://schemas.microsoft.com/office/powerpoint/2010/main" val="4156181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33EFCBA5-ADE7-BB7C-7689-1A0D4148C71C}"/>
              </a:ext>
            </a:extLst>
          </p:cNvPr>
          <p:cNvSpPr txBox="1"/>
          <p:nvPr/>
        </p:nvSpPr>
        <p:spPr>
          <a:xfrm>
            <a:off x="4061011" y="78513"/>
            <a:ext cx="7315200" cy="1631216"/>
          </a:xfrm>
          <a:prstGeom prst="rect">
            <a:avLst/>
          </a:prstGeom>
          <a:noFill/>
        </p:spPr>
        <p:txBody>
          <a:bodyPr wrap="square" rtlCol="0">
            <a:spAutoFit/>
          </a:bodyPr>
          <a:lstStyle/>
          <a:p>
            <a:pPr algn="just"/>
            <a:r>
              <a:rPr lang="fr-FR" sz="2000" dirty="0">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Une totale communion avec le Christ et les uns avec les autres est absolument nécessaire à la perfection des croyants. </a:t>
            </a:r>
            <a:br>
              <a:rPr lang="fr-FR"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fr-FR" sz="20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 présence, par la foi, du Christ dans le cœur des croyants est ce qui leur donne vie et puissance. C’est ce qui les unit à Dieu. </a:t>
            </a:r>
            <a:r>
              <a:rPr lang="fr-FR" sz="2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Toi en moi » </a:t>
            </a:r>
            <a:r>
              <a:rPr lang="fr-FR" sz="2000"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(Jean 17.23)</a:t>
            </a:r>
            <a:r>
              <a:rPr lang="fr-FR" sz="2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fr-CH" sz="2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ZoneTexte 2">
            <a:extLst>
              <a:ext uri="{FF2B5EF4-FFF2-40B4-BE49-F238E27FC236}">
                <a16:creationId xmlns:a16="http://schemas.microsoft.com/office/drawing/2014/main" id="{FEEAC1CB-3AD3-F3A7-1233-8E52445F89DA}"/>
              </a:ext>
            </a:extLst>
          </p:cNvPr>
          <p:cNvSpPr txBox="1"/>
          <p:nvPr/>
        </p:nvSpPr>
        <p:spPr>
          <a:xfrm>
            <a:off x="4061009" y="3925294"/>
            <a:ext cx="7315199" cy="1631216"/>
          </a:xfrm>
          <a:prstGeom prst="rect">
            <a:avLst/>
          </a:prstGeom>
          <a:noFill/>
        </p:spPr>
        <p:txBody>
          <a:bodyPr wrap="square" rtlCol="0">
            <a:spAutoFit/>
          </a:bodyPr>
          <a:lstStyle/>
          <a:p>
            <a:pPr algn="ctr"/>
            <a:r>
              <a:rPr lang="fr-FR" dirty="0"/>
              <a:t>	</a:t>
            </a:r>
            <a:r>
              <a:rPr lang="fr-FR" sz="2000" dirty="0">
                <a:highlight>
                  <a:srgbClr val="FFFF00"/>
                </a:highlight>
                <a:latin typeface="Arial" panose="020B0604020202020204" pitchFamily="34" charset="0"/>
                <a:cs typeface="Arial" panose="020B0604020202020204" pitchFamily="34" charset="0"/>
              </a:rPr>
              <a:t>Ceux qui s'efforcent de servir les autres en </a:t>
            </a:r>
            <a:br>
              <a:rPr lang="fr-FR" sz="2000" dirty="0">
                <a:highlight>
                  <a:srgbClr val="FFFF00"/>
                </a:highlight>
                <a:latin typeface="Arial" panose="020B0604020202020204" pitchFamily="34" charset="0"/>
                <a:cs typeface="Arial" panose="020B0604020202020204" pitchFamily="34" charset="0"/>
              </a:rPr>
            </a:br>
            <a:r>
              <a:rPr lang="fr-FR" sz="2000" dirty="0">
                <a:highlight>
                  <a:srgbClr val="FFFF00"/>
                </a:highlight>
                <a:latin typeface="Arial" panose="020B0604020202020204" pitchFamily="34" charset="0"/>
                <a:cs typeface="Arial" panose="020B0604020202020204" pitchFamily="34" charset="0"/>
              </a:rPr>
              <a:t>se dévouant et en se sacrifiant acquerront des traits de personnalité agréables à Dieu et développeront sagesse, patience, tolérance, bonté et compassion. </a:t>
            </a:r>
            <a:br>
              <a:rPr lang="fr-FR" sz="2000" dirty="0">
                <a:highlight>
                  <a:srgbClr val="FFFF00"/>
                </a:highlight>
                <a:latin typeface="Arial" panose="020B0604020202020204" pitchFamily="34" charset="0"/>
                <a:cs typeface="Arial" panose="020B0604020202020204" pitchFamily="34" charset="0"/>
              </a:rPr>
            </a:br>
            <a:r>
              <a:rPr lang="fr-FR" sz="20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Cela leur donnera la première place dans le royaume de Dieu. </a:t>
            </a:r>
            <a:endParaRPr lang="fr-CH" sz="20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2050" name="Picture 2" descr="Image d’Épingle Story">
            <a:extLst>
              <a:ext uri="{FF2B5EF4-FFF2-40B4-BE49-F238E27FC236}">
                <a16:creationId xmlns:a16="http://schemas.microsoft.com/office/drawing/2014/main" id="{A2A19821-9FD3-653D-28AB-F7D68E8723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5435" y="170330"/>
            <a:ext cx="2918711" cy="227143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d’Épingle Story">
            <a:extLst>
              <a:ext uri="{FF2B5EF4-FFF2-40B4-BE49-F238E27FC236}">
                <a16:creationId xmlns:a16="http://schemas.microsoft.com/office/drawing/2014/main" id="{93D67A34-5669-6C15-92F3-4AAF15210A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051" y="3378968"/>
            <a:ext cx="3311666" cy="3276024"/>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88023A25-3F38-E233-FEF1-AEE67F4343EB}"/>
              </a:ext>
            </a:extLst>
          </p:cNvPr>
          <p:cNvSpPr txBox="1"/>
          <p:nvPr/>
        </p:nvSpPr>
        <p:spPr>
          <a:xfrm>
            <a:off x="900917" y="2441762"/>
            <a:ext cx="2778987" cy="1015663"/>
          </a:xfrm>
          <a:prstGeom prst="rect">
            <a:avLst/>
          </a:prstGeom>
          <a:solidFill>
            <a:schemeClr val="accent2">
              <a:lumMod val="40000"/>
              <a:lumOff val="60000"/>
            </a:schemeClr>
          </a:solidFill>
          <a:ln w="38100">
            <a:solidFill>
              <a:schemeClr val="tx1"/>
            </a:solidFill>
          </a:ln>
        </p:spPr>
        <p:txBody>
          <a:bodyPr wrap="square" rtlCol="0">
            <a:spAutoFit/>
          </a:bodyPr>
          <a:lstStyle/>
          <a:p>
            <a:pPr algn="ctr"/>
            <a:r>
              <a:rPr lang="fr-FR" sz="2000" dirty="0">
                <a:solidFill>
                  <a:srgbClr val="0000FF"/>
                </a:solidFill>
                <a:effectLst>
                  <a:outerShdw blurRad="38100" dist="38100" dir="2700000" algn="tl">
                    <a:srgbClr val="000000">
                      <a:alpha val="43137"/>
                    </a:srgbClr>
                  </a:outerShdw>
                </a:effectLst>
              </a:rPr>
              <a:t>L’union avec Dieu </a:t>
            </a:r>
            <a:br>
              <a:rPr lang="fr-FR" sz="2000" dirty="0">
                <a:solidFill>
                  <a:srgbClr val="0000FF"/>
                </a:solidFill>
                <a:effectLst>
                  <a:outerShdw blurRad="38100" dist="38100" dir="2700000" algn="tl">
                    <a:srgbClr val="000000">
                      <a:alpha val="43137"/>
                    </a:srgbClr>
                  </a:outerShdw>
                </a:effectLst>
              </a:rPr>
            </a:br>
            <a:r>
              <a:rPr lang="fr-FR" sz="2000" dirty="0">
                <a:solidFill>
                  <a:srgbClr val="0000FF"/>
                </a:solidFill>
                <a:effectLst>
                  <a:outerShdw blurRad="38100" dist="38100" dir="2700000" algn="tl">
                    <a:srgbClr val="000000">
                      <a:alpha val="43137"/>
                    </a:srgbClr>
                  </a:outerShdw>
                </a:effectLst>
              </a:rPr>
              <a:t>par Jésus-Christ </a:t>
            </a:r>
            <a:br>
              <a:rPr lang="fr-FR" sz="2000" dirty="0">
                <a:solidFill>
                  <a:srgbClr val="0000FF"/>
                </a:solidFill>
                <a:effectLst>
                  <a:outerShdw blurRad="38100" dist="38100" dir="2700000" algn="tl">
                    <a:srgbClr val="000000">
                      <a:alpha val="43137"/>
                    </a:srgbClr>
                  </a:outerShdw>
                </a:effectLst>
              </a:rPr>
            </a:br>
            <a:r>
              <a:rPr lang="fr-FR" sz="2000" dirty="0">
                <a:solidFill>
                  <a:srgbClr val="0000FF"/>
                </a:solidFill>
                <a:effectLst>
                  <a:outerShdw blurRad="38100" dist="38100" dir="2700000" algn="tl">
                    <a:srgbClr val="000000">
                      <a:alpha val="43137"/>
                    </a:srgbClr>
                  </a:outerShdw>
                </a:effectLst>
              </a:rPr>
              <a:t>rendra l’Église parfaite.</a:t>
            </a:r>
            <a:endParaRPr lang="fr-CH" sz="2000" dirty="0">
              <a:solidFill>
                <a:srgbClr val="0000FF"/>
              </a:solidFill>
              <a:effectLst>
                <a:outerShdw blurRad="38100" dist="38100" dir="2700000" algn="tl">
                  <a:srgbClr val="000000">
                    <a:alpha val="43137"/>
                  </a:srgbClr>
                </a:outerShdw>
              </a:effectLst>
            </a:endParaRPr>
          </a:p>
        </p:txBody>
      </p:sp>
      <p:pic>
        <p:nvPicPr>
          <p:cNvPr id="2054" name="Picture 6">
            <a:extLst>
              <a:ext uri="{FF2B5EF4-FFF2-40B4-BE49-F238E27FC236}">
                <a16:creationId xmlns:a16="http://schemas.microsoft.com/office/drawing/2014/main" id="{B830F54C-D455-4F9A-7340-14BA923654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25631" y="1422678"/>
            <a:ext cx="2205318" cy="2205318"/>
          </a:xfrm>
          <a:prstGeom prst="rect">
            <a:avLst/>
          </a:prstGeom>
          <a:noFill/>
          <a:extLst>
            <a:ext uri="{909E8E84-426E-40DD-AFC4-6F175D3DCCD1}">
              <a14:hiddenFill xmlns:a14="http://schemas.microsoft.com/office/drawing/2010/main">
                <a:solidFill>
                  <a:srgbClr val="FFFFFF"/>
                </a:solidFill>
              </a14:hiddenFill>
            </a:ext>
          </a:extLst>
        </p:spPr>
      </p:pic>
      <p:sp>
        <p:nvSpPr>
          <p:cNvPr id="7" name="Phylactère : pensées 6">
            <a:extLst>
              <a:ext uri="{FF2B5EF4-FFF2-40B4-BE49-F238E27FC236}">
                <a16:creationId xmlns:a16="http://schemas.microsoft.com/office/drawing/2014/main" id="{4CD7294F-FDFF-63C4-6188-E834615D6385}"/>
              </a:ext>
            </a:extLst>
          </p:cNvPr>
          <p:cNvSpPr/>
          <p:nvPr/>
        </p:nvSpPr>
        <p:spPr>
          <a:xfrm>
            <a:off x="3916769" y="1709729"/>
            <a:ext cx="5233241" cy="1915917"/>
          </a:xfrm>
          <a:prstGeom prst="cloudCallout">
            <a:avLst>
              <a:gd name="adj1" fmla="val 61906"/>
              <a:gd name="adj2" fmla="val 3544"/>
            </a:avLst>
          </a:prstGeom>
          <a:solidFill>
            <a:schemeClr val="accent1">
              <a:lumMod val="20000"/>
              <a:lumOff val="80000"/>
            </a:schemeClr>
          </a:solidFill>
          <a:ln w="28575">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dirty="0">
                <a:solidFill>
                  <a:srgbClr val="FF0000"/>
                </a:solidFill>
                <a:effectLst>
                  <a:outerShdw blurRad="38100" dist="38100" dir="2700000" algn="tl">
                    <a:srgbClr val="000000">
                      <a:alpha val="43137"/>
                    </a:srgbClr>
                  </a:outerShdw>
                </a:effectLst>
              </a:rPr>
              <a:t>Moi en eux, et toi en moi, -afin qu'ils soient parfaitement un, et que le monde connaisse que tu m'as envoyé et que tu les as aimés comme tu m'as aimé.</a:t>
            </a:r>
          </a:p>
        </p:txBody>
      </p:sp>
      <p:sp>
        <p:nvSpPr>
          <p:cNvPr id="8" name="ZoneTexte 7">
            <a:extLst>
              <a:ext uri="{FF2B5EF4-FFF2-40B4-BE49-F238E27FC236}">
                <a16:creationId xmlns:a16="http://schemas.microsoft.com/office/drawing/2014/main" id="{B37C04F0-4FB7-CAC3-B1DF-F6BE30BB148B}"/>
              </a:ext>
            </a:extLst>
          </p:cNvPr>
          <p:cNvSpPr txBox="1"/>
          <p:nvPr/>
        </p:nvSpPr>
        <p:spPr>
          <a:xfrm>
            <a:off x="6368308" y="6285660"/>
            <a:ext cx="2700597" cy="369332"/>
          </a:xfrm>
          <a:prstGeom prst="rect">
            <a:avLst/>
          </a:prstGeom>
          <a:solidFill>
            <a:schemeClr val="accent4">
              <a:lumMod val="20000"/>
              <a:lumOff val="80000"/>
            </a:schemeClr>
          </a:solidFill>
          <a:ln w="38100">
            <a:solidFill>
              <a:schemeClr val="tx1"/>
            </a:solidFill>
          </a:ln>
        </p:spPr>
        <p:txBody>
          <a:bodyPr wrap="square" rtlCol="0">
            <a:spAutoFit/>
          </a:bodyPr>
          <a:lstStyle/>
          <a:p>
            <a:pPr algn="ctr"/>
            <a:r>
              <a:rPr lang="fr-FR" i="1" dirty="0">
                <a:solidFill>
                  <a:srgbClr val="FF0000"/>
                </a:solidFill>
              </a:rPr>
              <a:t>Reflétions Christ, p. 200</a:t>
            </a:r>
            <a:endParaRPr lang="fr-CH" i="1" dirty="0">
              <a:solidFill>
                <a:srgbClr val="FF0000"/>
              </a:solidFill>
            </a:endParaRPr>
          </a:p>
        </p:txBody>
      </p:sp>
      <p:sp>
        <p:nvSpPr>
          <p:cNvPr id="9" name="ZoneTexte 8">
            <a:extLst>
              <a:ext uri="{FF2B5EF4-FFF2-40B4-BE49-F238E27FC236}">
                <a16:creationId xmlns:a16="http://schemas.microsoft.com/office/drawing/2014/main" id="{E882C68E-50B6-C697-F646-C8DD83C5D763}"/>
              </a:ext>
            </a:extLst>
          </p:cNvPr>
          <p:cNvSpPr txBox="1"/>
          <p:nvPr/>
        </p:nvSpPr>
        <p:spPr>
          <a:xfrm>
            <a:off x="4728878" y="5579593"/>
            <a:ext cx="5979459" cy="646331"/>
          </a:xfrm>
          <a:prstGeom prst="rect">
            <a:avLst/>
          </a:prstGeom>
          <a:solidFill>
            <a:schemeClr val="accent2">
              <a:lumMod val="20000"/>
              <a:lumOff val="80000"/>
            </a:schemeClr>
          </a:solidFill>
        </p:spPr>
        <p:txBody>
          <a:bodyPr wrap="square" rtlCol="0">
            <a:spAutoFit/>
          </a:bodyPr>
          <a:lstStyle/>
          <a:p>
            <a:pPr algn="ctr"/>
            <a:r>
              <a:rPr lang="fr-FR" dirty="0">
                <a:solidFill>
                  <a:srgbClr val="FF0000"/>
                </a:solidFill>
                <a:effectLst>
                  <a:outerShdw blurRad="38100" dist="38100" dir="2700000" algn="tl">
                    <a:srgbClr val="000000">
                      <a:alpha val="43137"/>
                    </a:srgbClr>
                  </a:outerShdw>
                </a:effectLst>
              </a:rPr>
              <a:t>« Si vous avez de l'amour les uns pour les autres, </a:t>
            </a:r>
            <a:br>
              <a:rPr lang="fr-FR" dirty="0">
                <a:solidFill>
                  <a:srgbClr val="FF0000"/>
                </a:solidFill>
                <a:effectLst>
                  <a:outerShdw blurRad="38100" dist="38100" dir="2700000" algn="tl">
                    <a:srgbClr val="000000">
                      <a:alpha val="43137"/>
                    </a:srgbClr>
                  </a:outerShdw>
                </a:effectLst>
              </a:rPr>
            </a:br>
            <a:r>
              <a:rPr lang="fr-FR" dirty="0">
                <a:solidFill>
                  <a:srgbClr val="FF0000"/>
                </a:solidFill>
                <a:effectLst>
                  <a:outerShdw blurRad="38100" dist="38100" dir="2700000" algn="tl">
                    <a:srgbClr val="000000">
                      <a:alpha val="43137"/>
                    </a:srgbClr>
                  </a:outerShdw>
                </a:effectLst>
              </a:rPr>
              <a:t>tous sauront que vous êtes mes disciples » (</a:t>
            </a:r>
            <a:r>
              <a:rPr lang="fr-FR" i="1" dirty="0">
                <a:solidFill>
                  <a:srgbClr val="FF0000"/>
                </a:solidFill>
                <a:effectLst>
                  <a:outerShdw blurRad="38100" dist="38100" dir="2700000" algn="tl">
                    <a:srgbClr val="000000">
                      <a:alpha val="43137"/>
                    </a:srgbClr>
                  </a:outerShdw>
                </a:effectLst>
              </a:rPr>
              <a:t>Jean 13.35)</a:t>
            </a:r>
            <a:r>
              <a:rPr lang="fr-FR" dirty="0">
                <a:solidFill>
                  <a:srgbClr val="FF0000"/>
                </a:solidFill>
                <a:effectLst>
                  <a:outerShdw blurRad="38100" dist="38100" dir="2700000" algn="tl">
                    <a:srgbClr val="000000">
                      <a:alpha val="43137"/>
                    </a:srgbClr>
                  </a:outerShdw>
                </a:effectLst>
              </a:rPr>
              <a:t>.</a:t>
            </a:r>
            <a:endParaRPr lang="fr-CH" dirty="0">
              <a:solidFill>
                <a:srgbClr val="FF0000"/>
              </a:solidFill>
              <a:effectLst>
                <a:outerShdw blurRad="38100" dist="38100" dir="2700000" algn="tl">
                  <a:srgbClr val="000000">
                    <a:alpha val="43137"/>
                  </a:srgbClr>
                </a:outerShdw>
              </a:effectLst>
            </a:endParaRPr>
          </a:p>
        </p:txBody>
      </p:sp>
      <p:sp>
        <p:nvSpPr>
          <p:cNvPr id="10" name="ZoneTexte 9">
            <a:extLst>
              <a:ext uri="{FF2B5EF4-FFF2-40B4-BE49-F238E27FC236}">
                <a16:creationId xmlns:a16="http://schemas.microsoft.com/office/drawing/2014/main" id="{5163C9FC-B9F2-4CA9-4DB1-678A120707A3}"/>
              </a:ext>
            </a:extLst>
          </p:cNvPr>
          <p:cNvSpPr txBox="1"/>
          <p:nvPr/>
        </p:nvSpPr>
        <p:spPr>
          <a:xfrm>
            <a:off x="9351032" y="3579045"/>
            <a:ext cx="2279917" cy="400110"/>
          </a:xfrm>
          <a:prstGeom prst="rect">
            <a:avLst/>
          </a:prstGeom>
          <a:noFill/>
        </p:spPr>
        <p:txBody>
          <a:bodyPr wrap="square" rtlCol="0">
            <a:spAutoFit/>
          </a:bodyPr>
          <a:lstStyle/>
          <a:p>
            <a:pPr algn="ctr"/>
            <a:r>
              <a:rPr lang="fr-FR" sz="2000" dirty="0">
                <a:solidFill>
                  <a:srgbClr val="FF0000"/>
                </a:solidFill>
                <a:effectLst>
                  <a:outerShdw blurRad="38100" dist="38100" dir="2700000" algn="tl">
                    <a:srgbClr val="000000">
                      <a:alpha val="43137"/>
                    </a:srgbClr>
                  </a:outerShdw>
                </a:effectLst>
              </a:rPr>
              <a:t>Dieu est amour.</a:t>
            </a:r>
            <a:endParaRPr lang="fr-CH" sz="2000" dirty="0">
              <a:solidFill>
                <a:srgbClr val="FF0000"/>
              </a:solidFill>
              <a:effectLst>
                <a:outerShdw blurRad="38100" dist="38100" dir="2700000" algn="tl">
                  <a:srgbClr val="000000">
                    <a:alpha val="43137"/>
                  </a:srgbClr>
                </a:outerShdw>
              </a:effectLst>
            </a:endParaRPr>
          </a:p>
        </p:txBody>
      </p:sp>
      <p:pic>
        <p:nvPicPr>
          <p:cNvPr id="2056" name="Picture 8" descr="900+ Best Jesus pictures ideas | jesus pictures, jesus, jesus christ">
            <a:extLst>
              <a:ext uri="{FF2B5EF4-FFF2-40B4-BE49-F238E27FC236}">
                <a16:creationId xmlns:a16="http://schemas.microsoft.com/office/drawing/2014/main" id="{951516A1-607F-8F9C-8CBC-423DCD436F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2612" y="4643004"/>
            <a:ext cx="1272988" cy="1159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0026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jaune, capture d’écran, Caractère coloré, Rectangle&#10;&#10;Le contenu généré par l’IA peut être incorrect.">
            <a:extLst>
              <a:ext uri="{FF2B5EF4-FFF2-40B4-BE49-F238E27FC236}">
                <a16:creationId xmlns:a16="http://schemas.microsoft.com/office/drawing/2014/main" id="{C89395BB-CFE2-0620-4339-369DDB26524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CuadroTexto 1">
            <a:extLst>
              <a:ext uri="{FF2B5EF4-FFF2-40B4-BE49-F238E27FC236}">
                <a16:creationId xmlns:a16="http://schemas.microsoft.com/office/drawing/2014/main" id="{DD36CCBA-2CE8-5143-1017-A7A024C41AA9}"/>
              </a:ext>
            </a:extLst>
          </p:cNvPr>
          <p:cNvSpPr txBox="1"/>
          <p:nvPr/>
        </p:nvSpPr>
        <p:spPr>
          <a:xfrm>
            <a:off x="5972549" y="3994473"/>
            <a:ext cx="5953125" cy="2477601"/>
          </a:xfrm>
          <a:prstGeom prst="rect">
            <a:avLst/>
          </a:prstGeom>
          <a:noFill/>
        </p:spPr>
        <p:txBody>
          <a:bodyPr wrap="square" rtlCol="0">
            <a:spAutoFit/>
            <a:scene3d>
              <a:camera prst="orthographicFront"/>
              <a:lightRig rig="threePt" dir="t"/>
            </a:scene3d>
            <a:sp3d extrusionH="57150">
              <a:bevelT w="38100" h="38100"/>
            </a:sp3d>
          </a:bodyPr>
          <a:lstStyle/>
          <a:p>
            <a:pPr marL="0" marR="0" lvl="0" indent="0" algn="l" defTabSz="914400" rtl="0" eaLnBrk="1" fontAlgn="auto" latinLnBrk="0" hangingPunct="1">
              <a:lnSpc>
                <a:spcPct val="100000"/>
              </a:lnSpc>
              <a:spcBef>
                <a:spcPts val="3000"/>
              </a:spcBef>
              <a:spcAft>
                <a:spcPts val="0"/>
              </a:spcAft>
              <a:buClrTx/>
              <a:buSzTx/>
              <a:buFontTx/>
              <a:buNone/>
              <a:tabLst/>
              <a:defRPr/>
            </a:pPr>
            <a:r>
              <a:rPr kumimoji="0" lang="fr-FR" sz="2000" b="1" i="0" u="none" strike="noStrike" kern="1200" cap="none" spc="0" normalizeH="0" baseline="0" noProof="0" dirty="0">
                <a:ln>
                  <a:noFill/>
                </a:ln>
                <a:solidFill>
                  <a:srgbClr val="B92F00"/>
                </a:solidFill>
                <a:effectLst>
                  <a:outerShdw blurRad="38100" dist="38100" dir="2700000" algn="tl">
                    <a:srgbClr val="000000">
                      <a:alpha val="43137"/>
                    </a:srgbClr>
                  </a:outerShdw>
                </a:effectLst>
                <a:uLnTx/>
                <a:uFillTx/>
                <a:latin typeface="Aptos" panose="02110004020202020204"/>
                <a:ea typeface="+mn-ea"/>
                <a:cs typeface="+mn-cs"/>
              </a:rPr>
              <a:t>L'origine de la désunion (Philippiens 2.1-3a)</a:t>
            </a:r>
          </a:p>
          <a:p>
            <a:pPr marL="0" marR="0" lvl="0" indent="0" algn="l" defTabSz="914400" rtl="0" eaLnBrk="1" fontAlgn="auto" latinLnBrk="0" hangingPunct="1">
              <a:lnSpc>
                <a:spcPct val="100000"/>
              </a:lnSpc>
              <a:spcBef>
                <a:spcPts val="3000"/>
              </a:spcBef>
              <a:spcAft>
                <a:spcPts val="0"/>
              </a:spcAft>
              <a:buClrTx/>
              <a:buSzTx/>
              <a:buFontTx/>
              <a:buNone/>
              <a:tabLst/>
              <a:defRPr/>
            </a:pPr>
            <a:r>
              <a:rPr kumimoji="0" lang="fr-FR" sz="2000" b="1" i="0" u="none" strike="noStrike" kern="1200" cap="none" spc="0" normalizeH="0" baseline="0" noProof="0" dirty="0">
                <a:ln>
                  <a:noFill/>
                </a:ln>
                <a:solidFill>
                  <a:srgbClr val="008496"/>
                </a:solidFill>
                <a:effectLst>
                  <a:outerShdw blurRad="38100" dist="38100" dir="2700000" algn="tl">
                    <a:srgbClr val="000000">
                      <a:alpha val="43137"/>
                    </a:srgbClr>
                  </a:outerShdw>
                </a:effectLst>
                <a:uLnTx/>
                <a:uFillTx/>
                <a:latin typeface="Aptos" panose="02110004020202020204"/>
                <a:ea typeface="+mn-ea"/>
                <a:cs typeface="+mn-cs"/>
              </a:rPr>
              <a:t>L'unité par l'humilité (Philippiens 2.3b-4)</a:t>
            </a:r>
          </a:p>
          <a:p>
            <a:pPr marL="0" marR="0" lvl="0" indent="0" algn="l" defTabSz="914400" rtl="0" eaLnBrk="1" fontAlgn="auto" latinLnBrk="0" hangingPunct="1">
              <a:lnSpc>
                <a:spcPct val="100000"/>
              </a:lnSpc>
              <a:spcBef>
                <a:spcPts val="3000"/>
              </a:spcBef>
              <a:spcAft>
                <a:spcPts val="0"/>
              </a:spcAft>
              <a:buClrTx/>
              <a:buSzTx/>
              <a:buFontTx/>
              <a:buNone/>
              <a:tabLst/>
              <a:defRPr/>
            </a:pPr>
            <a:r>
              <a:rPr kumimoji="0" lang="fr-FR" sz="2000" b="1" i="0" u="none" strike="noStrike" kern="1200" cap="none" spc="0" normalizeH="0" baseline="0" noProof="0" dirty="0">
                <a:ln>
                  <a:noFill/>
                </a:ln>
                <a:solidFill>
                  <a:srgbClr val="139E00"/>
                </a:solidFill>
                <a:effectLst>
                  <a:outerShdw blurRad="38100" dist="38100" dir="2700000" algn="tl">
                    <a:srgbClr val="000000">
                      <a:alpha val="43137"/>
                    </a:srgbClr>
                  </a:outerShdw>
                </a:effectLst>
                <a:uLnTx/>
                <a:uFillTx/>
                <a:latin typeface="Aptos" panose="02110004020202020204"/>
                <a:ea typeface="+mn-ea"/>
                <a:cs typeface="+mn-cs"/>
              </a:rPr>
              <a:t>Penser comme Jésus (Philippiens 2.5)</a:t>
            </a:r>
          </a:p>
          <a:p>
            <a:pPr marL="0" marR="0" lvl="0" indent="0" algn="l" defTabSz="914400" rtl="0" eaLnBrk="1" fontAlgn="auto" latinLnBrk="0" hangingPunct="1">
              <a:lnSpc>
                <a:spcPct val="100000"/>
              </a:lnSpc>
              <a:spcBef>
                <a:spcPts val="3000"/>
              </a:spcBef>
              <a:spcAft>
                <a:spcPts val="0"/>
              </a:spcAft>
              <a:buClrTx/>
              <a:buSzTx/>
              <a:buFontTx/>
              <a:buNone/>
              <a:tabLst/>
              <a:defRPr/>
            </a:pPr>
            <a:r>
              <a:rPr kumimoji="0" lang="fr-FR" sz="2000" b="1" i="0" u="none" strike="noStrike" kern="1200" cap="none" spc="0" normalizeH="0" baseline="0" noProof="0" dirty="0">
                <a:ln>
                  <a:noFill/>
                </a:ln>
                <a:solidFill>
                  <a:srgbClr val="9800B9"/>
                </a:solidFill>
                <a:effectLst>
                  <a:outerShdw blurRad="38100" dist="38100" dir="2700000" algn="tl">
                    <a:srgbClr val="000000">
                      <a:alpha val="43137"/>
                    </a:srgbClr>
                  </a:outerShdw>
                </a:effectLst>
                <a:uLnTx/>
                <a:uFillTx/>
                <a:latin typeface="Aptos" panose="02110004020202020204"/>
                <a:ea typeface="+mn-ea"/>
                <a:cs typeface="+mn-cs"/>
              </a:rPr>
              <a:t>L'attitude de Jésus (Philippiens 2.6-8)</a:t>
            </a:r>
          </a:p>
        </p:txBody>
      </p:sp>
      <p:sp>
        <p:nvSpPr>
          <p:cNvPr id="3" name="CuadroTexto 2">
            <a:extLst>
              <a:ext uri="{FF2B5EF4-FFF2-40B4-BE49-F238E27FC236}">
                <a16:creationId xmlns:a16="http://schemas.microsoft.com/office/drawing/2014/main" id="{CEF4EA7C-9E89-20BF-5017-265B309549BE}"/>
              </a:ext>
            </a:extLst>
          </p:cNvPr>
          <p:cNvSpPr txBox="1"/>
          <p:nvPr/>
        </p:nvSpPr>
        <p:spPr>
          <a:xfrm>
            <a:off x="228600" y="126214"/>
            <a:ext cx="6267450"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0" dirty="0">
                <a:ln>
                  <a:noFill/>
                </a:ln>
                <a:solidFill>
                  <a:schemeClr val="accent6"/>
                </a:solidFill>
                <a:effectLst/>
                <a:uLnTx/>
                <a:uFillTx/>
                <a:latin typeface="Aptos" panose="02110004020202020204"/>
                <a:ea typeface="+mn-ea"/>
                <a:cs typeface="+mn-cs"/>
              </a:rPr>
              <a:t>Paul vient d'encourager les croyants de Philippes à rester fermes face aux difficultés qu'implique la vie chrétienne. Il leur a demandé de se comporter d'une manière digne des citoyens célestes, en mettant l'accent sur l'unité.</a:t>
            </a:r>
          </a:p>
        </p:txBody>
      </p:sp>
      <p:pic>
        <p:nvPicPr>
          <p:cNvPr id="5" name="Imagen 4" descr="Un hombre parado junto a una ventana&#10;&#10;El contenido generado por IA puede ser incorrecto.">
            <a:extLst>
              <a:ext uri="{FF2B5EF4-FFF2-40B4-BE49-F238E27FC236}">
                <a16:creationId xmlns:a16="http://schemas.microsoft.com/office/drawing/2014/main" id="{0BA81CDF-5FE8-F9DD-9A82-40FCBA166D97}"/>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352425" y="3257550"/>
            <a:ext cx="4010025" cy="3267075"/>
          </a:xfrm>
          <a:prstGeom prst="rect">
            <a:avLst/>
          </a:prstGeom>
          <a:solidFill>
            <a:srgbClr val="FFFFFF">
              <a:shade val="85000"/>
            </a:srgbClr>
          </a:solidFill>
          <a:ln w="88900" cap="sq">
            <a:gradFill>
              <a:gsLst>
                <a:gs pos="16000">
                  <a:srgbClr val="D0C57C"/>
                </a:gs>
                <a:gs pos="0">
                  <a:srgbClr val="DEC254"/>
                </a:gs>
                <a:gs pos="18000">
                  <a:srgbClr val="69A3B9"/>
                </a:gs>
                <a:gs pos="100000">
                  <a:srgbClr val="69A3B9"/>
                </a:gs>
              </a:gsLst>
              <a:lin ang="5400000" scaled="1"/>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Imagen 11">
            <a:extLst>
              <a:ext uri="{FF2B5EF4-FFF2-40B4-BE49-F238E27FC236}">
                <a16:creationId xmlns:a16="http://schemas.microsoft.com/office/drawing/2014/main" id="{94988F67-F8E8-2367-64DC-4D8303575F92}"/>
              </a:ext>
            </a:extLst>
          </p:cNvPr>
          <p:cNvPicPr>
            <a:picLocks noChangeAspect="1"/>
          </p:cNvPicPr>
          <p:nvPr/>
        </p:nvPicPr>
        <p:blipFill>
          <a:blip r:embed="rId5" cstate="hqprint">
            <a:extLst>
              <a:ext uri="{28A0092B-C50C-407E-A947-70E740481C1C}">
                <a14:useLocalDpi xmlns:a14="http://schemas.microsoft.com/office/drawing/2010/main"/>
              </a:ext>
            </a:extLst>
          </a:blip>
          <a:srcRect/>
          <a:stretch>
            <a:fillRect/>
          </a:stretch>
        </p:blipFill>
        <p:spPr>
          <a:xfrm>
            <a:off x="6851860" y="87493"/>
            <a:ext cx="5111540" cy="3423434"/>
          </a:xfrm>
          <a:prstGeom prst="rect">
            <a:avLst/>
          </a:prstGeom>
          <a:effectLst>
            <a:innerShdw blurRad="114300">
              <a:prstClr val="black"/>
            </a:innerShdw>
          </a:effectLst>
        </p:spPr>
      </p:pic>
      <p:pic>
        <p:nvPicPr>
          <p:cNvPr id="15" name="Imagen 14" descr="Flecha&#10;&#10;El contenido generado por IA puede ser incorrecto.">
            <a:extLst>
              <a:ext uri="{FF2B5EF4-FFF2-40B4-BE49-F238E27FC236}">
                <a16:creationId xmlns:a16="http://schemas.microsoft.com/office/drawing/2014/main" id="{9B882356-5937-9579-8798-15142B723E4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5298562" y="5362220"/>
            <a:ext cx="576075" cy="411694"/>
          </a:xfrm>
          <a:prstGeom prst="rect">
            <a:avLst/>
          </a:prstGeom>
          <a:effectLst>
            <a:outerShdw blurRad="50800" dist="38100" dir="8100000" algn="tr" rotWithShape="0">
              <a:prstClr val="black">
                <a:alpha val="40000"/>
              </a:prstClr>
            </a:outerShdw>
          </a:effectLst>
        </p:spPr>
      </p:pic>
      <p:pic>
        <p:nvPicPr>
          <p:cNvPr id="18" name="Imagen 17" descr="Forma, Flecha&#10;&#10;El contenido generado por IA puede ser incorrecto.">
            <a:extLst>
              <a:ext uri="{FF2B5EF4-FFF2-40B4-BE49-F238E27FC236}">
                <a16:creationId xmlns:a16="http://schemas.microsoft.com/office/drawing/2014/main" id="{78423AD2-DC56-EFE9-1E5B-38AB9B33C82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flipH="1">
            <a:off x="5298562" y="4673584"/>
            <a:ext cx="576075" cy="411694"/>
          </a:xfrm>
          <a:prstGeom prst="rect">
            <a:avLst/>
          </a:prstGeom>
          <a:effectLst>
            <a:outerShdw blurRad="50800" dist="38100" dir="8100000" algn="tr" rotWithShape="0">
              <a:prstClr val="black">
                <a:alpha val="40000"/>
              </a:prstClr>
            </a:outerShdw>
          </a:effectLst>
        </p:spPr>
      </p:pic>
      <p:pic>
        <p:nvPicPr>
          <p:cNvPr id="22" name="Imagen 21" descr="Flecha&#10;&#10;El contenido generado por IA puede ser incorrecto.">
            <a:extLst>
              <a:ext uri="{FF2B5EF4-FFF2-40B4-BE49-F238E27FC236}">
                <a16:creationId xmlns:a16="http://schemas.microsoft.com/office/drawing/2014/main" id="{3C4EF8A7-9602-8C79-1C92-83CEAF09055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flipH="1">
            <a:off x="5298562" y="6050855"/>
            <a:ext cx="576075" cy="411694"/>
          </a:xfrm>
          <a:prstGeom prst="rect">
            <a:avLst/>
          </a:prstGeom>
          <a:effectLst>
            <a:outerShdw blurRad="50800" dist="38100" dir="8100000" algn="tr" rotWithShape="0">
              <a:prstClr val="black">
                <a:alpha val="40000"/>
              </a:prstClr>
            </a:outerShdw>
          </a:effectLst>
        </p:spPr>
      </p:pic>
      <p:pic>
        <p:nvPicPr>
          <p:cNvPr id="25" name="Imagen 24" descr="Icono, Flecha&#10;&#10;El contenido generado por IA puede ser incorrecto.">
            <a:extLst>
              <a:ext uri="{FF2B5EF4-FFF2-40B4-BE49-F238E27FC236}">
                <a16:creationId xmlns:a16="http://schemas.microsoft.com/office/drawing/2014/main" id="{61507E0A-D56E-6C97-98DC-1F86B54504E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flipH="1">
            <a:off x="5298562" y="3984948"/>
            <a:ext cx="576075" cy="411694"/>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97A5362C-91AE-DE31-AE6A-3F87C066C95E}"/>
              </a:ext>
            </a:extLst>
          </p:cNvPr>
          <p:cNvSpPr txBox="1"/>
          <p:nvPr/>
        </p:nvSpPr>
        <p:spPr>
          <a:xfrm>
            <a:off x="228599" y="1799210"/>
            <a:ext cx="6267449"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0" dirty="0">
                <a:ln>
                  <a:noFill/>
                </a:ln>
                <a:effectLst/>
                <a:uLnTx/>
                <a:uFillTx/>
                <a:latin typeface="Aptos" panose="02110004020202020204"/>
                <a:ea typeface="+mn-ea"/>
                <a:cs typeface="+mn-cs"/>
              </a:rPr>
              <a:t>Avec l'expression </a:t>
            </a:r>
            <a:r>
              <a:rPr kumimoji="0" lang="fr-FR" sz="2000" b="1" i="0" u="none" strike="noStrike" kern="1200" cap="none" spc="0" normalizeH="0" baseline="0" noProof="0" dirty="0">
                <a:ln>
                  <a:noFill/>
                </a:ln>
                <a:effectLst/>
                <a:highlight>
                  <a:srgbClr val="FFFF00"/>
                </a:highlight>
                <a:uLnTx/>
                <a:uFillTx/>
                <a:latin typeface="Aptos" panose="02110004020202020204"/>
                <a:ea typeface="+mn-ea"/>
                <a:cs typeface="+mn-cs"/>
              </a:rPr>
              <a:t>« c'est pourquoi », </a:t>
            </a:r>
            <a:r>
              <a:rPr kumimoji="0" lang="fr-FR" sz="2000" b="1" i="0" u="none" strike="noStrike" kern="1200" cap="none" spc="0" normalizeH="0" baseline="0" noProof="0" dirty="0">
                <a:ln>
                  <a:noFill/>
                </a:ln>
                <a:effectLst/>
                <a:uLnTx/>
                <a:uFillTx/>
                <a:latin typeface="Aptos" panose="02110004020202020204"/>
                <a:ea typeface="+mn-ea"/>
                <a:cs typeface="+mn-cs"/>
              </a:rPr>
              <a:t>Paul commence une nouvelle section dans laquelle il nous donne les clés pour comprendre comment parvenir à cette unité parfaite : en imitant l'exemple de Jésus.</a:t>
            </a:r>
          </a:p>
        </p:txBody>
      </p:sp>
    </p:spTree>
    <p:extLst>
      <p:ext uri="{BB962C8B-B14F-4D97-AF65-F5344CB8AC3E}">
        <p14:creationId xmlns:p14="http://schemas.microsoft.com/office/powerpoint/2010/main" val="617131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7" presetClass="entr" presetSubtype="8"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ppt_x</p:attrName>
                                        </p:attrNameLst>
                                      </p:cBhvr>
                                      <p:tavLst>
                                        <p:tav tm="0">
                                          <p:val>
                                            <p:strVal val="#ppt_x-#ppt_w/2"/>
                                          </p:val>
                                        </p:tav>
                                        <p:tav tm="100000">
                                          <p:val>
                                            <p:strVal val="#ppt_x"/>
                                          </p:val>
                                        </p:tav>
                                      </p:tavLst>
                                    </p:anim>
                                    <p:anim calcmode="lin" valueType="num">
                                      <p:cBhvr>
                                        <p:cTn id="26" dur="500" fill="hold"/>
                                        <p:tgtEl>
                                          <p:spTgt spid="25"/>
                                        </p:tgtEl>
                                        <p:attrNameLst>
                                          <p:attrName>ppt_y</p:attrName>
                                        </p:attrNameLst>
                                      </p:cBhvr>
                                      <p:tavLst>
                                        <p:tav tm="0">
                                          <p:val>
                                            <p:strVal val="#ppt_y"/>
                                          </p:val>
                                        </p:tav>
                                        <p:tav tm="100000">
                                          <p:val>
                                            <p:strVal val="#ppt_y"/>
                                          </p:val>
                                        </p:tav>
                                      </p:tavLst>
                                    </p:anim>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strVal val="#ppt_h"/>
                                          </p:val>
                                        </p:tav>
                                        <p:tav tm="100000">
                                          <p:val>
                                            <p:strVal val="#ppt_h"/>
                                          </p:val>
                                        </p:tav>
                                      </p:tavLst>
                                    </p:anim>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2">
                                            <p:txEl>
                                              <p:pRg st="0" end="0"/>
                                            </p:txEl>
                                          </p:spTgt>
                                        </p:tgtEl>
                                        <p:attrNameLst>
                                          <p:attrName>style.visibility</p:attrName>
                                        </p:attrNameLst>
                                      </p:cBhvr>
                                      <p:to>
                                        <p:strVal val="visible"/>
                                      </p:to>
                                    </p:set>
                                    <p:animEffect transition="in" filter="wipe(left)">
                                      <p:cBhvr>
                                        <p:cTn id="32" dur="500"/>
                                        <p:tgtEl>
                                          <p:spTgt spid="2">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7" presetClass="entr" presetSubtype="8"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500" fill="hold"/>
                                        <p:tgtEl>
                                          <p:spTgt spid="18"/>
                                        </p:tgtEl>
                                        <p:attrNameLst>
                                          <p:attrName>ppt_x</p:attrName>
                                        </p:attrNameLst>
                                      </p:cBhvr>
                                      <p:tavLst>
                                        <p:tav tm="0">
                                          <p:val>
                                            <p:strVal val="#ppt_x-#ppt_w/2"/>
                                          </p:val>
                                        </p:tav>
                                        <p:tav tm="100000">
                                          <p:val>
                                            <p:strVal val="#ppt_x"/>
                                          </p:val>
                                        </p:tav>
                                      </p:tavLst>
                                    </p:anim>
                                    <p:anim calcmode="lin" valueType="num">
                                      <p:cBhvr>
                                        <p:cTn id="38" dur="500" fill="hold"/>
                                        <p:tgtEl>
                                          <p:spTgt spid="18"/>
                                        </p:tgtEl>
                                        <p:attrNameLst>
                                          <p:attrName>ppt_y</p:attrName>
                                        </p:attrNameLst>
                                      </p:cBhvr>
                                      <p:tavLst>
                                        <p:tav tm="0">
                                          <p:val>
                                            <p:strVal val="#ppt_y"/>
                                          </p:val>
                                        </p:tav>
                                        <p:tav tm="100000">
                                          <p:val>
                                            <p:strVal val="#ppt_y"/>
                                          </p:val>
                                        </p:tav>
                                      </p:tavLst>
                                    </p:anim>
                                    <p:anim calcmode="lin" valueType="num">
                                      <p:cBhvr>
                                        <p:cTn id="39" dur="500" fill="hold"/>
                                        <p:tgtEl>
                                          <p:spTgt spid="18"/>
                                        </p:tgtEl>
                                        <p:attrNameLst>
                                          <p:attrName>ppt_w</p:attrName>
                                        </p:attrNameLst>
                                      </p:cBhvr>
                                      <p:tavLst>
                                        <p:tav tm="0">
                                          <p:val>
                                            <p:fltVal val="0"/>
                                          </p:val>
                                        </p:tav>
                                        <p:tav tm="100000">
                                          <p:val>
                                            <p:strVal val="#ppt_w"/>
                                          </p:val>
                                        </p:tav>
                                      </p:tavLst>
                                    </p:anim>
                                    <p:anim calcmode="lin" valueType="num">
                                      <p:cBhvr>
                                        <p:cTn id="40" dur="500" fill="hold"/>
                                        <p:tgtEl>
                                          <p:spTgt spid="18"/>
                                        </p:tgtEl>
                                        <p:attrNameLst>
                                          <p:attrName>ppt_h</p:attrName>
                                        </p:attrNameLst>
                                      </p:cBhvr>
                                      <p:tavLst>
                                        <p:tav tm="0">
                                          <p:val>
                                            <p:strVal val="#ppt_h"/>
                                          </p:val>
                                        </p:tav>
                                        <p:tav tm="100000">
                                          <p:val>
                                            <p:strVal val="#ppt_h"/>
                                          </p:val>
                                        </p:tav>
                                      </p:tavLst>
                                    </p:anim>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2">
                                            <p:txEl>
                                              <p:pRg st="1" end="1"/>
                                            </p:txEl>
                                          </p:spTgt>
                                        </p:tgtEl>
                                        <p:attrNameLst>
                                          <p:attrName>style.visibility</p:attrName>
                                        </p:attrNameLst>
                                      </p:cBhvr>
                                      <p:to>
                                        <p:strVal val="visible"/>
                                      </p:to>
                                    </p:set>
                                    <p:animEffect transition="in" filter="wipe(left)">
                                      <p:cBhvr>
                                        <p:cTn id="44" dur="500"/>
                                        <p:tgtEl>
                                          <p:spTgt spid="2">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7" presetClass="entr" presetSubtype="8"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ppt_x</p:attrName>
                                        </p:attrNameLst>
                                      </p:cBhvr>
                                      <p:tavLst>
                                        <p:tav tm="0">
                                          <p:val>
                                            <p:strVal val="#ppt_x-#ppt_w/2"/>
                                          </p:val>
                                        </p:tav>
                                        <p:tav tm="100000">
                                          <p:val>
                                            <p:strVal val="#ppt_x"/>
                                          </p:val>
                                        </p:tav>
                                      </p:tavLst>
                                    </p:anim>
                                    <p:anim calcmode="lin" valueType="num">
                                      <p:cBhvr>
                                        <p:cTn id="50" dur="500" fill="hold"/>
                                        <p:tgtEl>
                                          <p:spTgt spid="15"/>
                                        </p:tgtEl>
                                        <p:attrNameLst>
                                          <p:attrName>ppt_y</p:attrName>
                                        </p:attrNameLst>
                                      </p:cBhvr>
                                      <p:tavLst>
                                        <p:tav tm="0">
                                          <p:val>
                                            <p:strVal val="#ppt_y"/>
                                          </p:val>
                                        </p:tav>
                                        <p:tav tm="100000">
                                          <p:val>
                                            <p:strVal val="#ppt_y"/>
                                          </p:val>
                                        </p:tav>
                                      </p:tavLst>
                                    </p:anim>
                                    <p:anim calcmode="lin" valueType="num">
                                      <p:cBhvr>
                                        <p:cTn id="51" dur="500" fill="hold"/>
                                        <p:tgtEl>
                                          <p:spTgt spid="15"/>
                                        </p:tgtEl>
                                        <p:attrNameLst>
                                          <p:attrName>ppt_w</p:attrName>
                                        </p:attrNameLst>
                                      </p:cBhvr>
                                      <p:tavLst>
                                        <p:tav tm="0">
                                          <p:val>
                                            <p:fltVal val="0"/>
                                          </p:val>
                                        </p:tav>
                                        <p:tav tm="100000">
                                          <p:val>
                                            <p:strVal val="#ppt_w"/>
                                          </p:val>
                                        </p:tav>
                                      </p:tavLst>
                                    </p:anim>
                                    <p:anim calcmode="lin" valueType="num">
                                      <p:cBhvr>
                                        <p:cTn id="52" dur="500" fill="hold"/>
                                        <p:tgtEl>
                                          <p:spTgt spid="15"/>
                                        </p:tgtEl>
                                        <p:attrNameLst>
                                          <p:attrName>ppt_h</p:attrName>
                                        </p:attrNameLst>
                                      </p:cBhvr>
                                      <p:tavLst>
                                        <p:tav tm="0">
                                          <p:val>
                                            <p:strVal val="#ppt_h"/>
                                          </p:val>
                                        </p:tav>
                                        <p:tav tm="100000">
                                          <p:val>
                                            <p:strVal val="#ppt_h"/>
                                          </p:val>
                                        </p:tav>
                                      </p:tavLst>
                                    </p:anim>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2">
                                            <p:txEl>
                                              <p:pRg st="2" end="2"/>
                                            </p:txEl>
                                          </p:spTgt>
                                        </p:tgtEl>
                                        <p:attrNameLst>
                                          <p:attrName>style.visibility</p:attrName>
                                        </p:attrNameLst>
                                      </p:cBhvr>
                                      <p:to>
                                        <p:strVal val="visible"/>
                                      </p:to>
                                    </p:set>
                                    <p:animEffect transition="in" filter="wipe(left)">
                                      <p:cBhvr>
                                        <p:cTn id="56" dur="500"/>
                                        <p:tgtEl>
                                          <p:spTgt spid="2">
                                            <p:txEl>
                                              <p:pRg st="2" end="2"/>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7" presetClass="entr" presetSubtype="8" fill="hold" nodeType="click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ppt_x</p:attrName>
                                        </p:attrNameLst>
                                      </p:cBhvr>
                                      <p:tavLst>
                                        <p:tav tm="0">
                                          <p:val>
                                            <p:strVal val="#ppt_x-#ppt_w/2"/>
                                          </p:val>
                                        </p:tav>
                                        <p:tav tm="100000">
                                          <p:val>
                                            <p:strVal val="#ppt_x"/>
                                          </p:val>
                                        </p:tav>
                                      </p:tavLst>
                                    </p:anim>
                                    <p:anim calcmode="lin" valueType="num">
                                      <p:cBhvr>
                                        <p:cTn id="62" dur="500" fill="hold"/>
                                        <p:tgtEl>
                                          <p:spTgt spid="22"/>
                                        </p:tgtEl>
                                        <p:attrNameLst>
                                          <p:attrName>ppt_y</p:attrName>
                                        </p:attrNameLst>
                                      </p:cBhvr>
                                      <p:tavLst>
                                        <p:tav tm="0">
                                          <p:val>
                                            <p:strVal val="#ppt_y"/>
                                          </p:val>
                                        </p:tav>
                                        <p:tav tm="100000">
                                          <p:val>
                                            <p:strVal val="#ppt_y"/>
                                          </p:val>
                                        </p:tav>
                                      </p:tavLst>
                                    </p:anim>
                                    <p:anim calcmode="lin" valueType="num">
                                      <p:cBhvr>
                                        <p:cTn id="63" dur="500" fill="hold"/>
                                        <p:tgtEl>
                                          <p:spTgt spid="22"/>
                                        </p:tgtEl>
                                        <p:attrNameLst>
                                          <p:attrName>ppt_w</p:attrName>
                                        </p:attrNameLst>
                                      </p:cBhvr>
                                      <p:tavLst>
                                        <p:tav tm="0">
                                          <p:val>
                                            <p:fltVal val="0"/>
                                          </p:val>
                                        </p:tav>
                                        <p:tav tm="100000">
                                          <p:val>
                                            <p:strVal val="#ppt_w"/>
                                          </p:val>
                                        </p:tav>
                                      </p:tavLst>
                                    </p:anim>
                                    <p:anim calcmode="lin" valueType="num">
                                      <p:cBhvr>
                                        <p:cTn id="64" dur="500" fill="hold"/>
                                        <p:tgtEl>
                                          <p:spTgt spid="22"/>
                                        </p:tgtEl>
                                        <p:attrNameLst>
                                          <p:attrName>ppt_h</p:attrName>
                                        </p:attrNameLst>
                                      </p:cBhvr>
                                      <p:tavLst>
                                        <p:tav tm="0">
                                          <p:val>
                                            <p:strVal val="#ppt_h"/>
                                          </p:val>
                                        </p:tav>
                                        <p:tav tm="100000">
                                          <p:val>
                                            <p:strVal val="#ppt_h"/>
                                          </p:val>
                                        </p:tav>
                                      </p:tavLst>
                                    </p:anim>
                                  </p:childTnLst>
                                </p:cTn>
                              </p:par>
                            </p:childTnLst>
                          </p:cTn>
                        </p:par>
                        <p:par>
                          <p:cTn id="65" fill="hold">
                            <p:stCondLst>
                              <p:cond delay="500"/>
                            </p:stCondLst>
                            <p:childTnLst>
                              <p:par>
                                <p:cTn id="66" presetID="22" presetClass="entr" presetSubtype="8" fill="hold" grpId="0" nodeType="afterEffect">
                                  <p:stCondLst>
                                    <p:cond delay="0"/>
                                  </p:stCondLst>
                                  <p:childTnLst>
                                    <p:set>
                                      <p:cBhvr>
                                        <p:cTn id="67" dur="1" fill="hold">
                                          <p:stCondLst>
                                            <p:cond delay="0"/>
                                          </p:stCondLst>
                                        </p:cTn>
                                        <p:tgtEl>
                                          <p:spTgt spid="2">
                                            <p:txEl>
                                              <p:pRg st="3" end="3"/>
                                            </p:txEl>
                                          </p:spTgt>
                                        </p:tgtEl>
                                        <p:attrNameLst>
                                          <p:attrName>style.visibility</p:attrName>
                                        </p:attrNameLst>
                                      </p:cBhvr>
                                      <p:to>
                                        <p:strVal val="visible"/>
                                      </p:to>
                                    </p:set>
                                    <p:animEffect transition="in" filter="wipe(left)">
                                      <p:cBhvr>
                                        <p:cTn id="68"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7C2070-DAF3-9B57-040B-76D83E74C947}"/>
            </a:ext>
          </a:extLst>
        </p:cNvPr>
        <p:cNvGrpSpPr/>
        <p:nvPr/>
      </p:nvGrpSpPr>
      <p:grpSpPr>
        <a:xfrm>
          <a:off x="0" y="0"/>
          <a:ext cx="0" cy="0"/>
          <a:chOff x="0" y="0"/>
          <a:chExt cx="0" cy="0"/>
        </a:xfrm>
      </p:grpSpPr>
      <p:pic>
        <p:nvPicPr>
          <p:cNvPr id="10" name="Image 9" descr="Une image contenant nuage, nature, bleu, bleu vert&#10;&#10;Le contenu généré par l’IA peut être incorrect.">
            <a:extLst>
              <a:ext uri="{FF2B5EF4-FFF2-40B4-BE49-F238E27FC236}">
                <a16:creationId xmlns:a16="http://schemas.microsoft.com/office/drawing/2014/main" id="{61F3B5F4-FC45-0E1B-7ACD-89016C913F9D}"/>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6" name="Rectángulo 15">
            <a:extLst>
              <a:ext uri="{FF2B5EF4-FFF2-40B4-BE49-F238E27FC236}">
                <a16:creationId xmlns:a16="http://schemas.microsoft.com/office/drawing/2014/main" id="{25FB5D6E-F1B4-FF38-4CA4-5A848CEDD24A}"/>
              </a:ext>
            </a:extLst>
          </p:cNvPr>
          <p:cNvSpPr>
            <a:spLocks noGrp="1" noRot="1" noMove="1" noResize="1" noEditPoints="1" noAdjustHandles="1" noChangeArrowheads="1" noChangeShapeType="1"/>
          </p:cNvSpPr>
          <p:nvPr/>
        </p:nvSpPr>
        <p:spPr>
          <a:xfrm>
            <a:off x="0" y="0"/>
            <a:ext cx="12192000" cy="1062573"/>
          </a:xfrm>
          <a:prstGeom prst="rect">
            <a:avLst/>
          </a:prstGeom>
          <a:blipFill dpi="0" rotWithShape="1">
            <a:blip r:embed="rId3" cstate="hq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 name="CuadroTexto 2">
            <a:extLst>
              <a:ext uri="{FF2B5EF4-FFF2-40B4-BE49-F238E27FC236}">
                <a16:creationId xmlns:a16="http://schemas.microsoft.com/office/drawing/2014/main" id="{6CE4AFD7-78A1-958F-B0C4-3725F873911D}"/>
              </a:ext>
            </a:extLst>
          </p:cNvPr>
          <p:cNvSpPr txBox="1"/>
          <p:nvPr/>
        </p:nvSpPr>
        <p:spPr>
          <a:xfrm>
            <a:off x="0" y="0"/>
            <a:ext cx="8917858"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400" b="1" i="0" u="none" strike="noStrike" kern="1200" cap="none" spc="0" normalizeH="0" baseline="0" noProof="0" dirty="0">
                <a:ln/>
                <a:solidFill>
                  <a:srgbClr val="CC0066"/>
                </a:solidFill>
                <a:effectLst/>
                <a:uLnTx/>
                <a:uFillTx/>
                <a:latin typeface="Aptos" panose="02110004020202020204"/>
                <a:ea typeface="+mn-ea"/>
                <a:cs typeface="+mn-cs"/>
              </a:rPr>
              <a:t>L'ORIGINE DE LA DÉSUNION</a:t>
            </a:r>
          </a:p>
        </p:txBody>
      </p:sp>
      <p:sp>
        <p:nvSpPr>
          <p:cNvPr id="5" name="CuadroTexto 4">
            <a:extLst>
              <a:ext uri="{FF2B5EF4-FFF2-40B4-BE49-F238E27FC236}">
                <a16:creationId xmlns:a16="http://schemas.microsoft.com/office/drawing/2014/main" id="{00BD2A5A-A65E-0015-02D3-52CC51E49A8C}"/>
              </a:ext>
            </a:extLst>
          </p:cNvPr>
          <p:cNvSpPr txBox="1"/>
          <p:nvPr/>
        </p:nvSpPr>
        <p:spPr>
          <a:xfrm>
            <a:off x="-1" y="685992"/>
            <a:ext cx="8917857" cy="369332"/>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9999"/>
                </a:solidFill>
                <a:effectLst/>
                <a:uLnTx/>
                <a:uFillTx/>
                <a:latin typeface="Comic Sans MS" panose="030F0702030302020204" pitchFamily="66" charset="0"/>
                <a:ea typeface="+mn-ea"/>
                <a:cs typeface="+mn-cs"/>
              </a:rPr>
              <a:t>« Ne faites rien par esprit de parti ou par vaine gloire » (Philippiens 2.3a)</a:t>
            </a:r>
            <a:endParaRPr kumimoji="0" lang="fr-FR" sz="1400" b="1" i="0" u="none" strike="noStrike" kern="1200" cap="none" spc="0" normalizeH="0" baseline="0" noProof="0" dirty="0">
              <a:ln>
                <a:noFill/>
              </a:ln>
              <a:solidFill>
                <a:srgbClr val="009999"/>
              </a:solidFill>
              <a:effectLst/>
              <a:uLnTx/>
              <a:uFillTx/>
              <a:latin typeface="Comic Sans MS" panose="030F0702030302020204" pitchFamily="66" charset="0"/>
              <a:ea typeface="+mn-ea"/>
              <a:cs typeface="+mn-cs"/>
            </a:endParaRPr>
          </a:p>
        </p:txBody>
      </p:sp>
      <p:sp>
        <p:nvSpPr>
          <p:cNvPr id="6" name="CuadroTexto 5">
            <a:extLst>
              <a:ext uri="{FF2B5EF4-FFF2-40B4-BE49-F238E27FC236}">
                <a16:creationId xmlns:a16="http://schemas.microsoft.com/office/drawing/2014/main" id="{4144C246-DF8A-3014-1298-D3C594D77859}"/>
              </a:ext>
            </a:extLst>
          </p:cNvPr>
          <p:cNvSpPr txBox="1"/>
          <p:nvPr/>
        </p:nvSpPr>
        <p:spPr>
          <a:xfrm>
            <a:off x="38502" y="1062573"/>
            <a:ext cx="937219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ptos" panose="02110004020202020204"/>
                <a:ea typeface="+mn-ea"/>
                <a:cs typeface="+mn-cs"/>
              </a:rPr>
              <a:t>Avant de mettre le doigt sur la plaie, en indiquant les motifs de la désunion qui se percevait parmi les Philippiens, quels sont les premiers conseils qu'il leur donne pour atteindre l'unité, en rendant parfaite sa joie </a:t>
            </a:r>
            <a:r>
              <a:rPr kumimoji="0" lang="fr-FR" sz="2000" b="1" i="0" u="none" strike="noStrike" kern="1200" cap="none" spc="0" normalizeH="0" baseline="0" noProof="0" dirty="0">
                <a:ln>
                  <a:noFill/>
                </a:ln>
                <a:solidFill>
                  <a:srgbClr val="CC0066"/>
                </a:solidFill>
                <a:effectLst/>
                <a:uLnTx/>
                <a:uFillTx/>
                <a:latin typeface="Aptos" panose="02110004020202020204"/>
                <a:ea typeface="+mn-ea"/>
                <a:cs typeface="+mn-cs"/>
              </a:rPr>
              <a:t>(Philippiens 2.1-2) </a:t>
            </a:r>
            <a:r>
              <a:rPr kumimoji="0" lang="fr-FR"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graphicFrame>
        <p:nvGraphicFramePr>
          <p:cNvPr id="2" name="Diagrama 1">
            <a:extLst>
              <a:ext uri="{FF2B5EF4-FFF2-40B4-BE49-F238E27FC236}">
                <a16:creationId xmlns:a16="http://schemas.microsoft.com/office/drawing/2014/main" id="{395088D9-3C4B-97E4-B5E7-D65065EE7B76}"/>
              </a:ext>
            </a:extLst>
          </p:cNvPr>
          <p:cNvGraphicFramePr/>
          <p:nvPr>
            <p:extLst>
              <p:ext uri="{D42A27DB-BD31-4B8C-83A1-F6EECF244321}">
                <p14:modId xmlns:p14="http://schemas.microsoft.com/office/powerpoint/2010/main" val="4068998446"/>
              </p:ext>
            </p:extLst>
          </p:nvPr>
        </p:nvGraphicFramePr>
        <p:xfrm>
          <a:off x="157363" y="2151727"/>
          <a:ext cx="11915776" cy="29496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7BFAA09C-1039-C3DE-0996-2902D1E4E1F8}"/>
              </a:ext>
            </a:extLst>
          </p:cNvPr>
          <p:cNvSpPr txBox="1"/>
          <p:nvPr/>
        </p:nvSpPr>
        <p:spPr>
          <a:xfrm>
            <a:off x="5031116" y="5120965"/>
            <a:ext cx="708710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ptos" panose="02110004020202020204"/>
                <a:ea typeface="+mn-ea"/>
                <a:cs typeface="+mn-cs"/>
              </a:rPr>
              <a:t>Tout cela, ils ne pourraient l'obtenir que s'ils laissaient de côté ce qui les séparait : l'orgueil et les disputes </a:t>
            </a:r>
            <a:r>
              <a:rPr kumimoji="0" lang="fr-FR" sz="2000" b="1" i="0" u="none" strike="noStrike" kern="1200" cap="none" spc="0" normalizeH="0" baseline="0" noProof="0" dirty="0">
                <a:ln>
                  <a:noFill/>
                </a:ln>
                <a:solidFill>
                  <a:srgbClr val="CC0066"/>
                </a:solidFill>
                <a:effectLst/>
                <a:uLnTx/>
                <a:uFillTx/>
                <a:latin typeface="Aptos" panose="02110004020202020204"/>
                <a:ea typeface="+mn-ea"/>
                <a:cs typeface="+mn-cs"/>
              </a:rPr>
              <a:t>(Phil. 2.3a)</a:t>
            </a:r>
          </a:p>
        </p:txBody>
      </p:sp>
      <p:pic>
        <p:nvPicPr>
          <p:cNvPr id="9" name="Imagen 8" descr="Un par de hombres sentados en una mesa&#10;&#10;El contenido generado por IA puede ser incorrecto.">
            <a:extLst>
              <a:ext uri="{FF2B5EF4-FFF2-40B4-BE49-F238E27FC236}">
                <a16:creationId xmlns:a16="http://schemas.microsoft.com/office/drawing/2014/main" id="{0E844140-E289-6130-8213-C6B9B88BC1D2}"/>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a:fillRect/>
          </a:stretch>
        </p:blipFill>
        <p:spPr>
          <a:xfrm>
            <a:off x="9319687" y="210737"/>
            <a:ext cx="2636594" cy="1478363"/>
          </a:xfrm>
          <a:prstGeom prst="rect">
            <a:avLst/>
          </a:prstGeom>
          <a:ln w="38100" cap="sq">
            <a:solidFill>
              <a:srgbClr val="00B050"/>
            </a:solidFill>
            <a:prstDash val="solid"/>
            <a:miter lim="800000"/>
          </a:ln>
          <a:effectLst>
            <a:outerShdw blurRad="50800" dist="38100" dir="2700000" algn="tl" rotWithShape="0">
              <a:srgbClr val="000000">
                <a:alpha val="43000"/>
              </a:srgbClr>
            </a:outerShdw>
          </a:effectLst>
        </p:spPr>
      </p:pic>
      <p:pic>
        <p:nvPicPr>
          <p:cNvPr id="11" name="Imagen 10" descr="Un grupo de personas posando para la cámara con un fondo de colores&#10;&#10;El contenido generado por IA puede ser incorrecto.">
            <a:extLst>
              <a:ext uri="{FF2B5EF4-FFF2-40B4-BE49-F238E27FC236}">
                <a16:creationId xmlns:a16="http://schemas.microsoft.com/office/drawing/2014/main" id="{87A22BE4-16AE-36CD-3318-879788A133BC}"/>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a:fillRect/>
          </a:stretch>
        </p:blipFill>
        <p:spPr>
          <a:xfrm>
            <a:off x="2827983" y="5304510"/>
            <a:ext cx="2003899" cy="1419726"/>
          </a:xfrm>
          <a:prstGeom prst="snip2DiagRect">
            <a:avLst/>
          </a:prstGeom>
          <a:solidFill>
            <a:srgbClr val="FFFFFF">
              <a:shade val="85000"/>
            </a:srgbClr>
          </a:solidFill>
          <a:ln w="57150" cap="sq">
            <a:solidFill>
              <a:schemeClr val="accent6"/>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5" name="Imagen 14" descr="Imagen que contiene edificio, ventana, hombre, tabla&#10;&#10;El contenido generado por IA puede ser incorrecto.">
            <a:extLst>
              <a:ext uri="{FF2B5EF4-FFF2-40B4-BE49-F238E27FC236}">
                <a16:creationId xmlns:a16="http://schemas.microsoft.com/office/drawing/2014/main" id="{AA2EB843-583B-A00D-5D64-D836A7180133}"/>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a:fillRect/>
          </a:stretch>
        </p:blipFill>
        <p:spPr>
          <a:xfrm>
            <a:off x="276224" y="5304510"/>
            <a:ext cx="2322597" cy="1419726"/>
          </a:xfrm>
          <a:prstGeom prst="snip2DiagRect">
            <a:avLst>
              <a:gd name="adj1" fmla="val 18699"/>
              <a:gd name="adj2" fmla="val 0"/>
            </a:avLst>
          </a:prstGeom>
          <a:solidFill>
            <a:srgbClr val="FFFFFF">
              <a:shade val="85000"/>
            </a:srgbClr>
          </a:solidFill>
          <a:ln w="57150" cap="sq">
            <a:solidFill>
              <a:schemeClr val="accent6"/>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0BFA1D6D-3192-8419-78CB-5FA79871DAE9}"/>
              </a:ext>
            </a:extLst>
          </p:cNvPr>
          <p:cNvSpPr txBox="1"/>
          <p:nvPr/>
        </p:nvSpPr>
        <p:spPr>
          <a:xfrm>
            <a:off x="5031115" y="5848427"/>
            <a:ext cx="7087101"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ptos" panose="02110004020202020204"/>
                <a:ea typeface="+mn-ea"/>
                <a:cs typeface="+mn-cs"/>
              </a:rPr>
              <a:t>Ces deux problèmes étaient présents dans la rébellion de Lucifer, et se trouvent parmi les problèmes les plus graves des relations </a:t>
            </a:r>
            <a:r>
              <a:rPr kumimoji="0" lang="fr-FR" sz="2000" b="1" i="0" u="none" strike="noStrike" kern="1200" cap="none" spc="0" normalizeH="0" baseline="0" noProof="0" dirty="0">
                <a:ln>
                  <a:noFill/>
                </a:ln>
                <a:solidFill>
                  <a:srgbClr val="CC0066"/>
                </a:solidFill>
                <a:effectLst/>
                <a:uLnTx/>
                <a:uFillTx/>
                <a:latin typeface="Aptos" panose="02110004020202020204"/>
                <a:ea typeface="+mn-ea"/>
                <a:cs typeface="+mn-cs"/>
              </a:rPr>
              <a:t>(Galates 5.26 ; Jacques 3.16)</a:t>
            </a:r>
          </a:p>
        </p:txBody>
      </p:sp>
    </p:spTree>
    <p:extLst>
      <p:ext uri="{BB962C8B-B14F-4D97-AF65-F5344CB8AC3E}">
        <p14:creationId xmlns:p14="http://schemas.microsoft.com/office/powerpoint/2010/main" val="3294847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1+#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1+#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
                                            <p:graphicEl>
                                              <a:dgm id="{F345F0DC-739B-4912-85FD-798D40B447B8}"/>
                                            </p:graphicEl>
                                          </p:spTgt>
                                        </p:tgtEl>
                                        <p:attrNameLst>
                                          <p:attrName>style.visibility</p:attrName>
                                        </p:attrNameLst>
                                      </p:cBhvr>
                                      <p:to>
                                        <p:strVal val="visible"/>
                                      </p:to>
                                    </p:set>
                                    <p:anim calcmode="lin" valueType="num">
                                      <p:cBhvr>
                                        <p:cTn id="31" dur="500" fill="hold"/>
                                        <p:tgtEl>
                                          <p:spTgt spid="2">
                                            <p:graphicEl>
                                              <a:dgm id="{F345F0DC-739B-4912-85FD-798D40B447B8}"/>
                                            </p:graphicEl>
                                          </p:spTgt>
                                        </p:tgtEl>
                                        <p:attrNameLst>
                                          <p:attrName>ppt_w</p:attrName>
                                        </p:attrNameLst>
                                      </p:cBhvr>
                                      <p:tavLst>
                                        <p:tav tm="0">
                                          <p:val>
                                            <p:fltVal val="0"/>
                                          </p:val>
                                        </p:tav>
                                        <p:tav tm="100000">
                                          <p:val>
                                            <p:strVal val="#ppt_w"/>
                                          </p:val>
                                        </p:tav>
                                      </p:tavLst>
                                    </p:anim>
                                    <p:anim calcmode="lin" valueType="num">
                                      <p:cBhvr>
                                        <p:cTn id="32" dur="500" fill="hold"/>
                                        <p:tgtEl>
                                          <p:spTgt spid="2">
                                            <p:graphicEl>
                                              <a:dgm id="{F345F0DC-739B-4912-85FD-798D40B447B8}"/>
                                            </p:graphicEl>
                                          </p:spTgt>
                                        </p:tgtEl>
                                        <p:attrNameLst>
                                          <p:attrName>ppt_h</p:attrName>
                                        </p:attrNameLst>
                                      </p:cBhvr>
                                      <p:tavLst>
                                        <p:tav tm="0">
                                          <p:val>
                                            <p:fltVal val="0"/>
                                          </p:val>
                                        </p:tav>
                                        <p:tav tm="100000">
                                          <p:val>
                                            <p:strVal val="#ppt_h"/>
                                          </p:val>
                                        </p:tav>
                                      </p:tavLst>
                                    </p:anim>
                                    <p:animEffect transition="in" filter="fade">
                                      <p:cBhvr>
                                        <p:cTn id="33" dur="500"/>
                                        <p:tgtEl>
                                          <p:spTgt spid="2">
                                            <p:graphicEl>
                                              <a:dgm id="{F345F0DC-739B-4912-85FD-798D40B447B8}"/>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
                                            <p:graphicEl>
                                              <a:dgm id="{F1BFC727-A5C7-457B-B84C-ED1B5ACCB513}"/>
                                            </p:graphicEl>
                                          </p:spTgt>
                                        </p:tgtEl>
                                        <p:attrNameLst>
                                          <p:attrName>style.visibility</p:attrName>
                                        </p:attrNameLst>
                                      </p:cBhvr>
                                      <p:to>
                                        <p:strVal val="visible"/>
                                      </p:to>
                                    </p:set>
                                    <p:animEffect transition="in" filter="wipe(left)">
                                      <p:cBhvr>
                                        <p:cTn id="38" dur="500"/>
                                        <p:tgtEl>
                                          <p:spTgt spid="2">
                                            <p:graphicEl>
                                              <a:dgm id="{F1BFC727-A5C7-457B-B84C-ED1B5ACCB513}"/>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
                                            <p:graphicEl>
                                              <a:dgm id="{38A2E8CB-CFE4-465A-8900-6ABEE3E03BF6}"/>
                                            </p:graphicEl>
                                          </p:spTgt>
                                        </p:tgtEl>
                                        <p:attrNameLst>
                                          <p:attrName>style.visibility</p:attrName>
                                        </p:attrNameLst>
                                      </p:cBhvr>
                                      <p:to>
                                        <p:strVal val="visible"/>
                                      </p:to>
                                    </p:set>
                                    <p:anim calcmode="lin" valueType="num">
                                      <p:cBhvr>
                                        <p:cTn id="43" dur="500" fill="hold"/>
                                        <p:tgtEl>
                                          <p:spTgt spid="2">
                                            <p:graphicEl>
                                              <a:dgm id="{38A2E8CB-CFE4-465A-8900-6ABEE3E03BF6}"/>
                                            </p:graphicEl>
                                          </p:spTgt>
                                        </p:tgtEl>
                                        <p:attrNameLst>
                                          <p:attrName>ppt_w</p:attrName>
                                        </p:attrNameLst>
                                      </p:cBhvr>
                                      <p:tavLst>
                                        <p:tav tm="0">
                                          <p:val>
                                            <p:fltVal val="0"/>
                                          </p:val>
                                        </p:tav>
                                        <p:tav tm="100000">
                                          <p:val>
                                            <p:strVal val="#ppt_w"/>
                                          </p:val>
                                        </p:tav>
                                      </p:tavLst>
                                    </p:anim>
                                    <p:anim calcmode="lin" valueType="num">
                                      <p:cBhvr>
                                        <p:cTn id="44" dur="500" fill="hold"/>
                                        <p:tgtEl>
                                          <p:spTgt spid="2">
                                            <p:graphicEl>
                                              <a:dgm id="{38A2E8CB-CFE4-465A-8900-6ABEE3E03BF6}"/>
                                            </p:graphicEl>
                                          </p:spTgt>
                                        </p:tgtEl>
                                        <p:attrNameLst>
                                          <p:attrName>ppt_h</p:attrName>
                                        </p:attrNameLst>
                                      </p:cBhvr>
                                      <p:tavLst>
                                        <p:tav tm="0">
                                          <p:val>
                                            <p:fltVal val="0"/>
                                          </p:val>
                                        </p:tav>
                                        <p:tav tm="100000">
                                          <p:val>
                                            <p:strVal val="#ppt_h"/>
                                          </p:val>
                                        </p:tav>
                                      </p:tavLst>
                                    </p:anim>
                                    <p:animEffect transition="in" filter="fade">
                                      <p:cBhvr>
                                        <p:cTn id="45" dur="500"/>
                                        <p:tgtEl>
                                          <p:spTgt spid="2">
                                            <p:graphicEl>
                                              <a:dgm id="{38A2E8CB-CFE4-465A-8900-6ABEE3E03BF6}"/>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
                                            <p:graphicEl>
                                              <a:dgm id="{70AE16FB-1CA3-4D95-8532-67B1C21F24F5}"/>
                                            </p:graphicEl>
                                          </p:spTgt>
                                        </p:tgtEl>
                                        <p:attrNameLst>
                                          <p:attrName>style.visibility</p:attrName>
                                        </p:attrNameLst>
                                      </p:cBhvr>
                                      <p:to>
                                        <p:strVal val="visible"/>
                                      </p:to>
                                    </p:set>
                                    <p:animEffect transition="in" filter="wipe(left)">
                                      <p:cBhvr>
                                        <p:cTn id="50" dur="500"/>
                                        <p:tgtEl>
                                          <p:spTgt spid="2">
                                            <p:graphicEl>
                                              <a:dgm id="{70AE16FB-1CA3-4D95-8532-67B1C21F24F5}"/>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2">
                                            <p:graphicEl>
                                              <a:dgm id="{225F09F4-9F2B-4BA9-BFC5-4949A0E5B0A4}"/>
                                            </p:graphicEl>
                                          </p:spTgt>
                                        </p:tgtEl>
                                        <p:attrNameLst>
                                          <p:attrName>style.visibility</p:attrName>
                                        </p:attrNameLst>
                                      </p:cBhvr>
                                      <p:to>
                                        <p:strVal val="visible"/>
                                      </p:to>
                                    </p:set>
                                    <p:anim calcmode="lin" valueType="num">
                                      <p:cBhvr>
                                        <p:cTn id="55" dur="500" fill="hold"/>
                                        <p:tgtEl>
                                          <p:spTgt spid="2">
                                            <p:graphicEl>
                                              <a:dgm id="{225F09F4-9F2B-4BA9-BFC5-4949A0E5B0A4}"/>
                                            </p:graphicEl>
                                          </p:spTgt>
                                        </p:tgtEl>
                                        <p:attrNameLst>
                                          <p:attrName>ppt_w</p:attrName>
                                        </p:attrNameLst>
                                      </p:cBhvr>
                                      <p:tavLst>
                                        <p:tav tm="0">
                                          <p:val>
                                            <p:fltVal val="0"/>
                                          </p:val>
                                        </p:tav>
                                        <p:tav tm="100000">
                                          <p:val>
                                            <p:strVal val="#ppt_w"/>
                                          </p:val>
                                        </p:tav>
                                      </p:tavLst>
                                    </p:anim>
                                    <p:anim calcmode="lin" valueType="num">
                                      <p:cBhvr>
                                        <p:cTn id="56" dur="500" fill="hold"/>
                                        <p:tgtEl>
                                          <p:spTgt spid="2">
                                            <p:graphicEl>
                                              <a:dgm id="{225F09F4-9F2B-4BA9-BFC5-4949A0E5B0A4}"/>
                                            </p:graphicEl>
                                          </p:spTgt>
                                        </p:tgtEl>
                                        <p:attrNameLst>
                                          <p:attrName>ppt_h</p:attrName>
                                        </p:attrNameLst>
                                      </p:cBhvr>
                                      <p:tavLst>
                                        <p:tav tm="0">
                                          <p:val>
                                            <p:fltVal val="0"/>
                                          </p:val>
                                        </p:tav>
                                        <p:tav tm="100000">
                                          <p:val>
                                            <p:strVal val="#ppt_h"/>
                                          </p:val>
                                        </p:tav>
                                      </p:tavLst>
                                    </p:anim>
                                    <p:animEffect transition="in" filter="fade">
                                      <p:cBhvr>
                                        <p:cTn id="57" dur="500"/>
                                        <p:tgtEl>
                                          <p:spTgt spid="2">
                                            <p:graphicEl>
                                              <a:dgm id="{225F09F4-9F2B-4BA9-BFC5-4949A0E5B0A4}"/>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
                                            <p:graphicEl>
                                              <a:dgm id="{A07AF936-934C-43B9-9E11-CB036ADFDB92}"/>
                                            </p:graphicEl>
                                          </p:spTgt>
                                        </p:tgtEl>
                                        <p:attrNameLst>
                                          <p:attrName>style.visibility</p:attrName>
                                        </p:attrNameLst>
                                      </p:cBhvr>
                                      <p:to>
                                        <p:strVal val="visible"/>
                                      </p:to>
                                    </p:set>
                                    <p:animEffect transition="in" filter="wipe(left)">
                                      <p:cBhvr>
                                        <p:cTn id="62" dur="500"/>
                                        <p:tgtEl>
                                          <p:spTgt spid="2">
                                            <p:graphicEl>
                                              <a:dgm id="{A07AF936-934C-43B9-9E11-CB036ADFDB92}"/>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2">
                                            <p:graphicEl>
                                              <a:dgm id="{C254F32F-86CA-4E99-979B-AF9096E5D968}"/>
                                            </p:graphicEl>
                                          </p:spTgt>
                                        </p:tgtEl>
                                        <p:attrNameLst>
                                          <p:attrName>style.visibility</p:attrName>
                                        </p:attrNameLst>
                                      </p:cBhvr>
                                      <p:to>
                                        <p:strVal val="visible"/>
                                      </p:to>
                                    </p:set>
                                    <p:anim calcmode="lin" valueType="num">
                                      <p:cBhvr>
                                        <p:cTn id="67" dur="500" fill="hold"/>
                                        <p:tgtEl>
                                          <p:spTgt spid="2">
                                            <p:graphicEl>
                                              <a:dgm id="{C254F32F-86CA-4E99-979B-AF9096E5D968}"/>
                                            </p:graphicEl>
                                          </p:spTgt>
                                        </p:tgtEl>
                                        <p:attrNameLst>
                                          <p:attrName>ppt_w</p:attrName>
                                        </p:attrNameLst>
                                      </p:cBhvr>
                                      <p:tavLst>
                                        <p:tav tm="0">
                                          <p:val>
                                            <p:fltVal val="0"/>
                                          </p:val>
                                        </p:tav>
                                        <p:tav tm="100000">
                                          <p:val>
                                            <p:strVal val="#ppt_w"/>
                                          </p:val>
                                        </p:tav>
                                      </p:tavLst>
                                    </p:anim>
                                    <p:anim calcmode="lin" valueType="num">
                                      <p:cBhvr>
                                        <p:cTn id="68" dur="500" fill="hold"/>
                                        <p:tgtEl>
                                          <p:spTgt spid="2">
                                            <p:graphicEl>
                                              <a:dgm id="{C254F32F-86CA-4E99-979B-AF9096E5D968}"/>
                                            </p:graphicEl>
                                          </p:spTgt>
                                        </p:tgtEl>
                                        <p:attrNameLst>
                                          <p:attrName>ppt_h</p:attrName>
                                        </p:attrNameLst>
                                      </p:cBhvr>
                                      <p:tavLst>
                                        <p:tav tm="0">
                                          <p:val>
                                            <p:fltVal val="0"/>
                                          </p:val>
                                        </p:tav>
                                        <p:tav tm="100000">
                                          <p:val>
                                            <p:strVal val="#ppt_h"/>
                                          </p:val>
                                        </p:tav>
                                      </p:tavLst>
                                    </p:anim>
                                    <p:animEffect transition="in" filter="fade">
                                      <p:cBhvr>
                                        <p:cTn id="69" dur="500"/>
                                        <p:tgtEl>
                                          <p:spTgt spid="2">
                                            <p:graphicEl>
                                              <a:dgm id="{C254F32F-86CA-4E99-979B-AF9096E5D968}"/>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2">
                                            <p:graphicEl>
                                              <a:dgm id="{A95744FE-A75C-42EE-A600-0978F5810D02}"/>
                                            </p:graphicEl>
                                          </p:spTgt>
                                        </p:tgtEl>
                                        <p:attrNameLst>
                                          <p:attrName>style.visibility</p:attrName>
                                        </p:attrNameLst>
                                      </p:cBhvr>
                                      <p:to>
                                        <p:strVal val="visible"/>
                                      </p:to>
                                    </p:set>
                                    <p:animEffect transition="in" filter="wipe(left)">
                                      <p:cBhvr>
                                        <p:cTn id="74" dur="500"/>
                                        <p:tgtEl>
                                          <p:spTgt spid="2">
                                            <p:graphicEl>
                                              <a:dgm id="{A95744FE-A75C-42EE-A600-0978F5810D02}"/>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2">
                                            <p:graphicEl>
                                              <a:dgm id="{9F224E3E-D8F3-4E8C-94A2-5FFD1B0B6430}"/>
                                            </p:graphicEl>
                                          </p:spTgt>
                                        </p:tgtEl>
                                        <p:attrNameLst>
                                          <p:attrName>style.visibility</p:attrName>
                                        </p:attrNameLst>
                                      </p:cBhvr>
                                      <p:to>
                                        <p:strVal val="visible"/>
                                      </p:to>
                                    </p:set>
                                    <p:anim calcmode="lin" valueType="num">
                                      <p:cBhvr>
                                        <p:cTn id="79" dur="500" fill="hold"/>
                                        <p:tgtEl>
                                          <p:spTgt spid="2">
                                            <p:graphicEl>
                                              <a:dgm id="{9F224E3E-D8F3-4E8C-94A2-5FFD1B0B6430}"/>
                                            </p:graphicEl>
                                          </p:spTgt>
                                        </p:tgtEl>
                                        <p:attrNameLst>
                                          <p:attrName>ppt_w</p:attrName>
                                        </p:attrNameLst>
                                      </p:cBhvr>
                                      <p:tavLst>
                                        <p:tav tm="0">
                                          <p:val>
                                            <p:fltVal val="0"/>
                                          </p:val>
                                        </p:tav>
                                        <p:tav tm="100000">
                                          <p:val>
                                            <p:strVal val="#ppt_w"/>
                                          </p:val>
                                        </p:tav>
                                      </p:tavLst>
                                    </p:anim>
                                    <p:anim calcmode="lin" valueType="num">
                                      <p:cBhvr>
                                        <p:cTn id="80" dur="500" fill="hold"/>
                                        <p:tgtEl>
                                          <p:spTgt spid="2">
                                            <p:graphicEl>
                                              <a:dgm id="{9F224E3E-D8F3-4E8C-94A2-5FFD1B0B6430}"/>
                                            </p:graphicEl>
                                          </p:spTgt>
                                        </p:tgtEl>
                                        <p:attrNameLst>
                                          <p:attrName>ppt_h</p:attrName>
                                        </p:attrNameLst>
                                      </p:cBhvr>
                                      <p:tavLst>
                                        <p:tav tm="0">
                                          <p:val>
                                            <p:fltVal val="0"/>
                                          </p:val>
                                        </p:tav>
                                        <p:tav tm="100000">
                                          <p:val>
                                            <p:strVal val="#ppt_h"/>
                                          </p:val>
                                        </p:tav>
                                      </p:tavLst>
                                    </p:anim>
                                    <p:animEffect transition="in" filter="fade">
                                      <p:cBhvr>
                                        <p:cTn id="81" dur="500"/>
                                        <p:tgtEl>
                                          <p:spTgt spid="2">
                                            <p:graphicEl>
                                              <a:dgm id="{9F224E3E-D8F3-4E8C-94A2-5FFD1B0B6430}"/>
                                            </p:graphicEl>
                                          </p:spTgt>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2">
                                            <p:graphicEl>
                                              <a:dgm id="{E4276F12-D4D7-4759-9AAC-224505EC7F61}"/>
                                            </p:graphicEl>
                                          </p:spTgt>
                                        </p:tgtEl>
                                        <p:attrNameLst>
                                          <p:attrName>style.visibility</p:attrName>
                                        </p:attrNameLst>
                                      </p:cBhvr>
                                      <p:to>
                                        <p:strVal val="visible"/>
                                      </p:to>
                                    </p:set>
                                    <p:animEffect transition="in" filter="wipe(left)">
                                      <p:cBhvr>
                                        <p:cTn id="86" dur="500"/>
                                        <p:tgtEl>
                                          <p:spTgt spid="2">
                                            <p:graphicEl>
                                              <a:dgm id="{E4276F12-D4D7-4759-9AAC-224505EC7F61}"/>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2">
                                            <p:graphicEl>
                                              <a:dgm id="{D322E446-1E18-40C5-B54D-DBDC6663ED62}"/>
                                            </p:graphicEl>
                                          </p:spTgt>
                                        </p:tgtEl>
                                        <p:attrNameLst>
                                          <p:attrName>style.visibility</p:attrName>
                                        </p:attrNameLst>
                                      </p:cBhvr>
                                      <p:to>
                                        <p:strVal val="visible"/>
                                      </p:to>
                                    </p:set>
                                    <p:anim calcmode="lin" valueType="num">
                                      <p:cBhvr>
                                        <p:cTn id="91" dur="500" fill="hold"/>
                                        <p:tgtEl>
                                          <p:spTgt spid="2">
                                            <p:graphicEl>
                                              <a:dgm id="{D322E446-1E18-40C5-B54D-DBDC6663ED62}"/>
                                            </p:graphicEl>
                                          </p:spTgt>
                                        </p:tgtEl>
                                        <p:attrNameLst>
                                          <p:attrName>ppt_w</p:attrName>
                                        </p:attrNameLst>
                                      </p:cBhvr>
                                      <p:tavLst>
                                        <p:tav tm="0">
                                          <p:val>
                                            <p:fltVal val="0"/>
                                          </p:val>
                                        </p:tav>
                                        <p:tav tm="100000">
                                          <p:val>
                                            <p:strVal val="#ppt_w"/>
                                          </p:val>
                                        </p:tav>
                                      </p:tavLst>
                                    </p:anim>
                                    <p:anim calcmode="lin" valueType="num">
                                      <p:cBhvr>
                                        <p:cTn id="92" dur="500" fill="hold"/>
                                        <p:tgtEl>
                                          <p:spTgt spid="2">
                                            <p:graphicEl>
                                              <a:dgm id="{D322E446-1E18-40C5-B54D-DBDC6663ED62}"/>
                                            </p:graphicEl>
                                          </p:spTgt>
                                        </p:tgtEl>
                                        <p:attrNameLst>
                                          <p:attrName>ppt_h</p:attrName>
                                        </p:attrNameLst>
                                      </p:cBhvr>
                                      <p:tavLst>
                                        <p:tav tm="0">
                                          <p:val>
                                            <p:fltVal val="0"/>
                                          </p:val>
                                        </p:tav>
                                        <p:tav tm="100000">
                                          <p:val>
                                            <p:strVal val="#ppt_h"/>
                                          </p:val>
                                        </p:tav>
                                      </p:tavLst>
                                    </p:anim>
                                    <p:animEffect transition="in" filter="fade">
                                      <p:cBhvr>
                                        <p:cTn id="93" dur="500"/>
                                        <p:tgtEl>
                                          <p:spTgt spid="2">
                                            <p:graphicEl>
                                              <a:dgm id="{D322E446-1E18-40C5-B54D-DBDC6663ED62}"/>
                                            </p:graphicEl>
                                          </p:spTgt>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2">
                                            <p:graphicEl>
                                              <a:dgm id="{0F736E9E-DC0F-41A1-89FA-11AAAE29D790}"/>
                                            </p:graphicEl>
                                          </p:spTgt>
                                        </p:tgtEl>
                                        <p:attrNameLst>
                                          <p:attrName>style.visibility</p:attrName>
                                        </p:attrNameLst>
                                      </p:cBhvr>
                                      <p:to>
                                        <p:strVal val="visible"/>
                                      </p:to>
                                    </p:set>
                                    <p:animEffect transition="in" filter="wipe(left)">
                                      <p:cBhvr>
                                        <p:cTn id="98" dur="500"/>
                                        <p:tgtEl>
                                          <p:spTgt spid="2">
                                            <p:graphicEl>
                                              <a:dgm id="{0F736E9E-DC0F-41A1-89FA-11AAAE29D790}"/>
                                            </p:graphicEl>
                                          </p:spTgt>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grpId="0" nodeType="clickEffect">
                                  <p:stCondLst>
                                    <p:cond delay="0"/>
                                  </p:stCondLst>
                                  <p:childTnLst>
                                    <p:set>
                                      <p:cBhvr>
                                        <p:cTn id="102" dur="1" fill="hold">
                                          <p:stCondLst>
                                            <p:cond delay="0"/>
                                          </p:stCondLst>
                                        </p:cTn>
                                        <p:tgtEl>
                                          <p:spTgt spid="8"/>
                                        </p:tgtEl>
                                        <p:attrNameLst>
                                          <p:attrName>style.visibility</p:attrName>
                                        </p:attrNameLst>
                                      </p:cBhvr>
                                      <p:to>
                                        <p:strVal val="visible"/>
                                      </p:to>
                                    </p:set>
                                    <p:animEffect transition="in" filter="wipe(left)">
                                      <p:cBhvr>
                                        <p:cTn id="103" dur="500"/>
                                        <p:tgtEl>
                                          <p:spTgt spid="8"/>
                                        </p:tgtEl>
                                      </p:cBhvr>
                                    </p:animEffect>
                                  </p:childTnLst>
                                </p:cTn>
                              </p:par>
                            </p:childTnLst>
                          </p:cTn>
                        </p:par>
                      </p:childTnLst>
                    </p:cTn>
                  </p:par>
                  <p:par>
                    <p:cTn id="104" fill="hold">
                      <p:stCondLst>
                        <p:cond delay="indefinite"/>
                      </p:stCondLst>
                      <p:childTnLst>
                        <p:par>
                          <p:cTn id="105" fill="hold">
                            <p:stCondLst>
                              <p:cond delay="0"/>
                            </p:stCondLst>
                            <p:childTnLst>
                              <p:par>
                                <p:cTn id="106" presetID="18" presetClass="entr" presetSubtype="3" fill="hold" nodeType="clickEffect">
                                  <p:stCondLst>
                                    <p:cond delay="0"/>
                                  </p:stCondLst>
                                  <p:childTnLst>
                                    <p:set>
                                      <p:cBhvr>
                                        <p:cTn id="107" dur="1" fill="hold">
                                          <p:stCondLst>
                                            <p:cond delay="0"/>
                                          </p:stCondLst>
                                        </p:cTn>
                                        <p:tgtEl>
                                          <p:spTgt spid="15"/>
                                        </p:tgtEl>
                                        <p:attrNameLst>
                                          <p:attrName>style.visibility</p:attrName>
                                        </p:attrNameLst>
                                      </p:cBhvr>
                                      <p:to>
                                        <p:strVal val="visible"/>
                                      </p:to>
                                    </p:set>
                                    <p:animEffect transition="in" filter="strips(upRight)">
                                      <p:cBhvr>
                                        <p:cTn id="108" dur="500"/>
                                        <p:tgtEl>
                                          <p:spTgt spid="15"/>
                                        </p:tgtEl>
                                      </p:cBhvr>
                                    </p:animEffect>
                                  </p:childTnLst>
                                </p:cTn>
                              </p:par>
                              <p:par>
                                <p:cTn id="109" presetID="18" presetClass="entr" presetSubtype="9" fill="hold" nodeType="withEffect">
                                  <p:stCondLst>
                                    <p:cond delay="0"/>
                                  </p:stCondLst>
                                  <p:childTnLst>
                                    <p:set>
                                      <p:cBhvr>
                                        <p:cTn id="110" dur="1" fill="hold">
                                          <p:stCondLst>
                                            <p:cond delay="0"/>
                                          </p:stCondLst>
                                        </p:cTn>
                                        <p:tgtEl>
                                          <p:spTgt spid="11"/>
                                        </p:tgtEl>
                                        <p:attrNameLst>
                                          <p:attrName>style.visibility</p:attrName>
                                        </p:attrNameLst>
                                      </p:cBhvr>
                                      <p:to>
                                        <p:strVal val="visible"/>
                                      </p:to>
                                    </p:set>
                                    <p:animEffect transition="in" filter="strips(upLeft)">
                                      <p:cBhvr>
                                        <p:cTn id="111" dur="500"/>
                                        <p:tgtEl>
                                          <p:spTgt spid="11"/>
                                        </p:tgtEl>
                                      </p:cBhvr>
                                    </p:animEffect>
                                  </p:childTnLst>
                                </p:cTn>
                              </p:par>
                            </p:childTnLst>
                          </p:cTn>
                        </p:par>
                        <p:par>
                          <p:cTn id="112" fill="hold">
                            <p:stCondLst>
                              <p:cond delay="500"/>
                            </p:stCondLst>
                            <p:childTnLst>
                              <p:par>
                                <p:cTn id="113" presetID="22" presetClass="entr" presetSubtype="8" fill="hold" grpId="0" nodeType="afterEffect">
                                  <p:stCondLst>
                                    <p:cond delay="0"/>
                                  </p:stCondLst>
                                  <p:childTnLst>
                                    <p:set>
                                      <p:cBhvr>
                                        <p:cTn id="114" dur="1" fill="hold">
                                          <p:stCondLst>
                                            <p:cond delay="0"/>
                                          </p:stCondLst>
                                        </p:cTn>
                                        <p:tgtEl>
                                          <p:spTgt spid="7"/>
                                        </p:tgtEl>
                                        <p:attrNameLst>
                                          <p:attrName>style.visibility</p:attrName>
                                        </p:attrNameLst>
                                      </p:cBhvr>
                                      <p:to>
                                        <p:strVal val="visible"/>
                                      </p:to>
                                    </p:set>
                                    <p:animEffect transition="in" filter="wipe(left)">
                                      <p:cBhvr>
                                        <p:cTn id="1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92FCFAE-3D5D-25DE-736F-2F5D5B54928B}"/>
              </a:ext>
            </a:extLst>
          </p:cNvPr>
          <p:cNvSpPr txBox="1"/>
          <p:nvPr/>
        </p:nvSpPr>
        <p:spPr>
          <a:xfrm>
            <a:off x="4742329" y="251011"/>
            <a:ext cx="7153835" cy="3447098"/>
          </a:xfrm>
          <a:prstGeom prst="rect">
            <a:avLst/>
          </a:prstGeom>
          <a:solidFill>
            <a:schemeClr val="accent2">
              <a:lumMod val="20000"/>
              <a:lumOff val="80000"/>
            </a:schemeClr>
          </a:solidFill>
        </p:spPr>
        <p:txBody>
          <a:bodyPr wrap="square" rtlCol="0">
            <a:spAutoFit/>
          </a:bodyPr>
          <a:lstStyle/>
          <a:p>
            <a:pPr algn="ctr"/>
            <a:r>
              <a:rPr lang="fr-FR" sz="20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Vos pensées elles-mêmes doivent être amenées captives à la volonté de Dieu ; nos sentiments, assujettis à la raison et à la religion</a:t>
            </a:r>
            <a:r>
              <a:rPr lang="fr-FR" dirty="0">
                <a:solidFill>
                  <a:srgbClr val="0000FF"/>
                </a:solidFill>
                <a:effectLst>
                  <a:outerShdw blurRad="38100" dist="38100" dir="2700000" algn="tl">
                    <a:srgbClr val="000000">
                      <a:alpha val="43137"/>
                    </a:srgbClr>
                  </a:outerShdw>
                </a:effectLst>
              </a:rPr>
              <a:t>. </a:t>
            </a:r>
          </a:p>
          <a:p>
            <a:pPr algn="ctr"/>
            <a:endParaRPr lang="fr-FR" dirty="0"/>
          </a:p>
          <a:p>
            <a:pPr algn="ctr"/>
            <a:r>
              <a:rPr lang="fr-FR" sz="2000" dirty="0">
                <a:solidFill>
                  <a:srgbClr val="FF0000"/>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L'imagination ne nous a pas été donnée pour que nous la laissions courir sans bride, sans contrainte et sans discipline. </a:t>
            </a:r>
            <a:br>
              <a:rPr lang="fr-FR" sz="2000" dirty="0">
                <a:effectLst/>
                <a:latin typeface="Arial" panose="020B0604020202020204" pitchFamily="34" charset="0"/>
                <a:ea typeface="MS Minngs"/>
                <a:cs typeface="Arial" panose="020B0604020202020204" pitchFamily="34" charset="0"/>
              </a:rPr>
            </a:br>
            <a:endParaRPr lang="fr-FR" sz="2000" dirty="0">
              <a:effectLst/>
              <a:latin typeface="Arial" panose="020B0604020202020204" pitchFamily="34" charset="0"/>
              <a:ea typeface="MS Minngs"/>
              <a:cs typeface="Arial" panose="020B0604020202020204" pitchFamily="34" charset="0"/>
            </a:endParaRPr>
          </a:p>
          <a:p>
            <a:pPr algn="ctr"/>
            <a:r>
              <a:rPr lang="fr-FR" sz="2000" dirty="0">
                <a:effectLst/>
                <a:highlight>
                  <a:srgbClr val="FFFF00"/>
                </a:highlight>
                <a:latin typeface="Arial" panose="020B0604020202020204" pitchFamily="34" charset="0"/>
                <a:ea typeface="MS Minngs"/>
                <a:cs typeface="Arial" panose="020B0604020202020204" pitchFamily="34" charset="0"/>
              </a:rPr>
              <a:t>Si les pensées sont maintenues dans l'obéissance, </a:t>
            </a:r>
          </a:p>
          <a:p>
            <a:pPr algn="ctr"/>
            <a:r>
              <a:rPr lang="fr-FR" sz="2000" dirty="0">
                <a:effectLst/>
                <a:highlight>
                  <a:srgbClr val="FFFF00"/>
                </a:highlight>
                <a:latin typeface="Arial" panose="020B0604020202020204" pitchFamily="34" charset="0"/>
                <a:ea typeface="MS Minngs"/>
                <a:cs typeface="Arial" panose="020B0604020202020204" pitchFamily="34" charset="0"/>
              </a:rPr>
              <a:t>les sentiments le seront aussi.</a:t>
            </a:r>
            <a:r>
              <a:rPr lang="fr-FR" sz="2000" dirty="0">
                <a:effectLst/>
                <a:latin typeface="Arial" panose="020B0604020202020204" pitchFamily="34" charset="0"/>
                <a:ea typeface="MS Minngs"/>
                <a:cs typeface="Arial" panose="020B0604020202020204" pitchFamily="34" charset="0"/>
              </a:rPr>
              <a:t>  </a:t>
            </a:r>
            <a:r>
              <a:rPr lang="fr-FR" sz="2000" dirty="0">
                <a:solidFill>
                  <a:srgbClr val="0000FF"/>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Or, ce sont </a:t>
            </a:r>
            <a:r>
              <a:rPr lang="fr-FR" sz="2000" dirty="0">
                <a:solidFill>
                  <a:srgbClr val="0000FF"/>
                </a:solidFill>
                <a:effectLst>
                  <a:outerShdw blurRad="38100" dist="38100" dir="2700000" algn="tl">
                    <a:srgbClr val="000000">
                      <a:alpha val="43137"/>
                    </a:srgbClr>
                  </a:outerShdw>
                </a:effectLst>
                <a:highlight>
                  <a:srgbClr val="00FFFF"/>
                </a:highlight>
                <a:latin typeface="Arial" panose="020B0604020202020204" pitchFamily="34" charset="0"/>
                <a:ea typeface="MS Minngs"/>
                <a:cs typeface="Arial" panose="020B0604020202020204" pitchFamily="34" charset="0"/>
              </a:rPr>
              <a:t>les pensées </a:t>
            </a:r>
            <a:br>
              <a:rPr lang="fr-FR" sz="2000" dirty="0">
                <a:solidFill>
                  <a:srgbClr val="0000FF"/>
                </a:solidFill>
                <a:effectLst>
                  <a:outerShdw blurRad="38100" dist="38100" dir="2700000" algn="tl">
                    <a:srgbClr val="000000">
                      <a:alpha val="43137"/>
                    </a:srgbClr>
                  </a:outerShdw>
                </a:effectLst>
                <a:highlight>
                  <a:srgbClr val="00FFFF"/>
                </a:highlight>
                <a:latin typeface="Arial" panose="020B0604020202020204" pitchFamily="34" charset="0"/>
                <a:ea typeface="MS Minngs"/>
                <a:cs typeface="Arial" panose="020B0604020202020204" pitchFamily="34" charset="0"/>
              </a:rPr>
            </a:br>
            <a:r>
              <a:rPr lang="fr-FR" sz="2000" dirty="0">
                <a:solidFill>
                  <a:srgbClr val="0000FF"/>
                </a:solidFill>
                <a:effectLst>
                  <a:outerShdw blurRad="38100" dist="38100" dir="2700000" algn="tl">
                    <a:srgbClr val="000000">
                      <a:alpha val="43137"/>
                    </a:srgbClr>
                  </a:outerShdw>
                </a:effectLst>
                <a:highlight>
                  <a:srgbClr val="00FFFF"/>
                </a:highlight>
                <a:latin typeface="Arial" panose="020B0604020202020204" pitchFamily="34" charset="0"/>
                <a:ea typeface="MS Minngs"/>
                <a:cs typeface="Arial" panose="020B0604020202020204" pitchFamily="34" charset="0"/>
              </a:rPr>
              <a:t>et les sentiments</a:t>
            </a:r>
            <a:r>
              <a:rPr lang="fr-FR" sz="2000" dirty="0">
                <a:solidFill>
                  <a:srgbClr val="0000FF"/>
                </a:solidFill>
                <a:effectLst/>
                <a:highlight>
                  <a:srgbClr val="00FFFF"/>
                </a:highlight>
                <a:latin typeface="Arial" panose="020B0604020202020204" pitchFamily="34" charset="0"/>
                <a:ea typeface="MS Minngs"/>
                <a:cs typeface="Arial" panose="020B0604020202020204" pitchFamily="34" charset="0"/>
              </a:rPr>
              <a:t> </a:t>
            </a:r>
            <a:r>
              <a:rPr lang="fr-FR" sz="2000" dirty="0">
                <a:effectLst/>
                <a:highlight>
                  <a:srgbClr val="00FFFF"/>
                </a:highlight>
                <a:latin typeface="Arial" panose="020B0604020202020204" pitchFamily="34" charset="0"/>
                <a:ea typeface="MS Minngs"/>
                <a:cs typeface="Arial" panose="020B0604020202020204" pitchFamily="34" charset="0"/>
              </a:rPr>
              <a:t>qui, réunis</a:t>
            </a:r>
            <a:r>
              <a:rPr lang="fr-FR" sz="2000" dirty="0">
                <a:effectLst/>
                <a:latin typeface="Arial" panose="020B0604020202020204" pitchFamily="34" charset="0"/>
                <a:ea typeface="MS Minngs"/>
                <a:cs typeface="Arial" panose="020B0604020202020204" pitchFamily="34" charset="0"/>
              </a:rPr>
              <a:t>, </a:t>
            </a:r>
            <a:r>
              <a:rPr lang="fr-FR" sz="2000" dirty="0">
                <a:solidFill>
                  <a:srgbClr val="FF0000"/>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constituent le caractère moral.</a:t>
            </a:r>
          </a:p>
          <a:p>
            <a:pPr algn="ctr"/>
            <a:r>
              <a:rPr lang="fr-FR" sz="2000" i="1" dirty="0">
                <a:solidFill>
                  <a:srgbClr val="9900FF"/>
                </a:solidFill>
                <a:effectLst/>
                <a:latin typeface="Calibri" panose="020F0502020204030204" pitchFamily="34" charset="0"/>
                <a:ea typeface="MS Minngs"/>
              </a:rPr>
              <a:t>(Review and Herald,</a:t>
            </a:r>
            <a:r>
              <a:rPr lang="fr-FR" sz="2000" dirty="0">
                <a:solidFill>
                  <a:srgbClr val="9900FF"/>
                </a:solidFill>
                <a:effectLst/>
                <a:latin typeface="Calibri" panose="020F0502020204030204" pitchFamily="34" charset="0"/>
                <a:ea typeface="MS Minngs"/>
              </a:rPr>
              <a:t> April 21, 1885.)</a:t>
            </a:r>
            <a:r>
              <a:rPr lang="fr-FR" sz="2000" dirty="0">
                <a:solidFill>
                  <a:srgbClr val="9900FF"/>
                </a:solidFill>
                <a:effectLst/>
                <a:latin typeface="Arial" panose="020B0604020202020204" pitchFamily="34" charset="0"/>
                <a:ea typeface="MS Minngs"/>
                <a:cs typeface="Arial" panose="020B0604020202020204" pitchFamily="34" charset="0"/>
              </a:rPr>
              <a:t> </a:t>
            </a:r>
            <a:endParaRPr lang="fr-CH" sz="2000" dirty="0">
              <a:solidFill>
                <a:srgbClr val="9900FF"/>
              </a:solidFill>
              <a:latin typeface="Arial" panose="020B0604020202020204" pitchFamily="34" charset="0"/>
              <a:cs typeface="Arial" panose="020B0604020202020204" pitchFamily="34" charset="0"/>
            </a:endParaRPr>
          </a:p>
        </p:txBody>
      </p:sp>
      <p:sp>
        <p:nvSpPr>
          <p:cNvPr id="3" name="ZoneTexte 2">
            <a:extLst>
              <a:ext uri="{FF2B5EF4-FFF2-40B4-BE49-F238E27FC236}">
                <a16:creationId xmlns:a16="http://schemas.microsoft.com/office/drawing/2014/main" id="{3E7CE65E-2DD6-84F5-26D6-45E3A9C974AB}"/>
              </a:ext>
            </a:extLst>
          </p:cNvPr>
          <p:cNvSpPr txBox="1"/>
          <p:nvPr/>
        </p:nvSpPr>
        <p:spPr>
          <a:xfrm>
            <a:off x="4742328" y="3863789"/>
            <a:ext cx="7153835" cy="2862322"/>
          </a:xfrm>
          <a:prstGeom prst="rect">
            <a:avLst/>
          </a:prstGeom>
          <a:solidFill>
            <a:schemeClr val="accent1">
              <a:lumMod val="20000"/>
              <a:lumOff val="80000"/>
            </a:schemeClr>
          </a:solidFill>
        </p:spPr>
        <p:txBody>
          <a:bodyPr wrap="square" rtlCol="0">
            <a:spAutoFit/>
          </a:bodyPr>
          <a:lstStyle/>
          <a:p>
            <a:pPr algn="ctr"/>
            <a:r>
              <a:rPr lang="fr-FR" sz="20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Il faut apprécier hautement une bonne maîtrise de </a:t>
            </a:r>
            <a:br>
              <a:rPr lang="fr-FR" sz="20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fr-FR" sz="20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nos pensées, car une telle maîtrise qualifie l'esprit pour </a:t>
            </a:r>
            <a:br>
              <a:rPr lang="fr-FR" sz="20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fr-FR" sz="20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qu'il travaille</a:t>
            </a:r>
            <a:r>
              <a:rPr lang="fr-FR"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20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en harmonie avec le Maître.</a:t>
            </a:r>
          </a:p>
          <a:p>
            <a:pPr algn="ctr"/>
            <a:endParaRPr lang="fr-FR" sz="2000" dirty="0">
              <a:latin typeface="Arial" panose="020B0604020202020204" pitchFamily="34" charset="0"/>
              <a:cs typeface="Arial" panose="020B0604020202020204" pitchFamily="34" charset="0"/>
            </a:endParaRPr>
          </a:p>
          <a:p>
            <a:pPr algn="ctr"/>
            <a:r>
              <a:rPr lang="fr-FR" sz="2000" dirty="0">
                <a:solidFill>
                  <a:srgbClr val="0000FF"/>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Pour notre paix et notre bonheur dans cette vie</a:t>
            </a:r>
            <a:r>
              <a:rPr lang="fr-FR" sz="2000" dirty="0">
                <a:solidFill>
                  <a:srgbClr val="0000FF"/>
                </a:solidFill>
                <a:effectLst/>
                <a:latin typeface="Arial" panose="020B0604020202020204" pitchFamily="34" charset="0"/>
                <a:ea typeface="MS Minngs"/>
                <a:cs typeface="Arial" panose="020B0604020202020204" pitchFamily="34" charset="0"/>
              </a:rPr>
              <a:t>, </a:t>
            </a:r>
            <a:r>
              <a:rPr lang="fr-FR" sz="2000" dirty="0">
                <a:solidFill>
                  <a:schemeClr val="bg2">
                    <a:lumMod val="50000"/>
                  </a:schemeClr>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il est nécessaire que nos pensées soient centrées sur le Christ.</a:t>
            </a:r>
            <a:br>
              <a:rPr lang="fr-FR" sz="2000" dirty="0">
                <a:solidFill>
                  <a:schemeClr val="bg2">
                    <a:lumMod val="50000"/>
                  </a:schemeClr>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br>
            <a:r>
              <a:rPr lang="fr-FR" sz="2000" dirty="0">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Un homme est ce que sont ses pensées. </a:t>
            </a:r>
            <a:br>
              <a:rPr lang="fr-FR" sz="2000" dirty="0">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br>
            <a:r>
              <a:rPr lang="fr-FR" sz="2000" dirty="0">
                <a:solidFill>
                  <a:srgbClr val="99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Nos progrès en matière de pureté morale dépendent </a:t>
            </a:r>
            <a:br>
              <a:rPr lang="fr-FR" sz="2000" dirty="0">
                <a:solidFill>
                  <a:srgbClr val="99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fr-FR" sz="2000" dirty="0">
                <a:solidFill>
                  <a:srgbClr val="99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 la qualité de nos pensées et de nos actions. » </a:t>
            </a:r>
            <a:endParaRPr lang="fr-CH" sz="2000" dirty="0">
              <a:solidFill>
                <a:srgbClr val="99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Bulle narrative : rectangle à coins arrondis 3">
            <a:extLst>
              <a:ext uri="{FF2B5EF4-FFF2-40B4-BE49-F238E27FC236}">
                <a16:creationId xmlns:a16="http://schemas.microsoft.com/office/drawing/2014/main" id="{C212F506-B27B-AD94-9558-A5057EB6279E}"/>
              </a:ext>
            </a:extLst>
          </p:cNvPr>
          <p:cNvSpPr/>
          <p:nvPr/>
        </p:nvSpPr>
        <p:spPr>
          <a:xfrm>
            <a:off x="779929" y="5486400"/>
            <a:ext cx="2653553" cy="914400"/>
          </a:xfrm>
          <a:prstGeom prst="wedgeRoundRectCallout">
            <a:avLst>
              <a:gd name="adj1" fmla="val 67005"/>
              <a:gd name="adj2" fmla="val -102206"/>
              <a:gd name="adj3" fmla="val 16667"/>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i="1" dirty="0">
                <a:ln w="0"/>
                <a:solidFill>
                  <a:schemeClr val="tx1"/>
                </a:solidFill>
                <a:effectLst>
                  <a:outerShdw blurRad="38100" dist="19050" dir="2700000" algn="tl" rotWithShape="0">
                    <a:schemeClr val="dk1">
                      <a:alpha val="40000"/>
                    </a:schemeClr>
                  </a:outerShdw>
                </a:effectLst>
              </a:rPr>
              <a:t>Dans les lieux célestes,</a:t>
            </a:r>
            <a:r>
              <a:rPr lang="fr-FR" dirty="0">
                <a:ln w="0"/>
                <a:solidFill>
                  <a:schemeClr val="tx1"/>
                </a:solidFill>
                <a:effectLst>
                  <a:outerShdw blurRad="38100" dist="19050" dir="2700000" algn="tl" rotWithShape="0">
                    <a:schemeClr val="dk1">
                      <a:alpha val="40000"/>
                    </a:schemeClr>
                  </a:outerShdw>
                </a:effectLst>
              </a:rPr>
              <a:t> p. 165.</a:t>
            </a:r>
            <a:endParaRPr lang="fr-CH" dirty="0">
              <a:ln w="0"/>
              <a:solidFill>
                <a:schemeClr val="tx1"/>
              </a:solidFill>
              <a:effectLst>
                <a:outerShdw blurRad="38100" dist="19050" dir="2700000" algn="tl" rotWithShape="0">
                  <a:schemeClr val="dk1">
                    <a:alpha val="40000"/>
                  </a:schemeClr>
                </a:outerShdw>
              </a:effectLst>
            </a:endParaRPr>
          </a:p>
        </p:txBody>
      </p:sp>
      <p:pic>
        <p:nvPicPr>
          <p:cNvPr id="3074" name="Picture 2" descr="Image d’Épingle Story">
            <a:extLst>
              <a:ext uri="{FF2B5EF4-FFF2-40B4-BE49-F238E27FC236}">
                <a16:creationId xmlns:a16="http://schemas.microsoft.com/office/drawing/2014/main" id="{B33650D9-8F53-704B-CB69-2ABA3CEDB0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295" y="950259"/>
            <a:ext cx="3639671" cy="3639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18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Lilas, Caractère coloré, rose, Magenta&#10;&#10;Le contenu généré par l’IA peut être incorrect.">
            <a:extLst>
              <a:ext uri="{FF2B5EF4-FFF2-40B4-BE49-F238E27FC236}">
                <a16:creationId xmlns:a16="http://schemas.microsoft.com/office/drawing/2014/main" id="{6AE5F6B3-9C49-63A4-CDAD-4E1D7979069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8" name="Rectángulo 17">
            <a:extLst>
              <a:ext uri="{FF2B5EF4-FFF2-40B4-BE49-F238E27FC236}">
                <a16:creationId xmlns:a16="http://schemas.microsoft.com/office/drawing/2014/main" id="{88615F84-0E57-6947-D374-82709A718BAD}"/>
              </a:ext>
            </a:extLst>
          </p:cNvPr>
          <p:cNvSpPr>
            <a:spLocks noGrp="1" noRot="1" noMove="1" noResize="1" noEditPoints="1" noAdjustHandles="1" noChangeArrowheads="1" noChangeShapeType="1"/>
          </p:cNvSpPr>
          <p:nvPr/>
        </p:nvSpPr>
        <p:spPr>
          <a:xfrm>
            <a:off x="0" y="0"/>
            <a:ext cx="12191998" cy="1359620"/>
          </a:xfrm>
          <a:prstGeom prst="rect">
            <a:avLst/>
          </a:prstGeom>
          <a:ln>
            <a:noFill/>
          </a:ln>
          <a:effectLst>
            <a:outerShdw blurRad="50800" dist="38100" dir="5400000" algn="t" rotWithShape="0">
              <a:prstClr val="black">
                <a:alpha val="40000"/>
              </a:prstClr>
            </a:outerShdw>
          </a:effectLst>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 name="CuadroTexto 2">
            <a:extLst>
              <a:ext uri="{FF2B5EF4-FFF2-40B4-BE49-F238E27FC236}">
                <a16:creationId xmlns:a16="http://schemas.microsoft.com/office/drawing/2014/main" id="{22EE94E8-AE12-DA84-F720-DDDF2C1876B7}"/>
              </a:ext>
            </a:extLst>
          </p:cNvPr>
          <p:cNvSpPr txBox="1"/>
          <p:nvPr/>
        </p:nvSpPr>
        <p:spPr>
          <a:xfrm>
            <a:off x="0" y="0"/>
            <a:ext cx="12192000"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400" b="1" i="0" u="none" strike="noStrike" kern="1200" cap="none" spc="300" normalizeH="0" baseline="0" noProof="0" dirty="0">
                <a:ln w="6600">
                  <a:solidFill>
                    <a:srgbClr val="10A499"/>
                  </a:solidFill>
                  <a:prstDash val="solid"/>
                </a:ln>
                <a:solidFill>
                  <a:srgbClr val="96F5EE"/>
                </a:solidFill>
                <a:effectLst>
                  <a:outerShdw dist="38100" dir="2700000" algn="tl" rotWithShape="0">
                    <a:srgbClr val="FFCC00"/>
                  </a:outerShdw>
                </a:effectLst>
                <a:uLnTx/>
                <a:uFillTx/>
                <a:latin typeface="Aptos" panose="02110004020202020204"/>
                <a:ea typeface="+mn-ea"/>
                <a:cs typeface="+mn-cs"/>
              </a:rPr>
              <a:t>L'UNITÉ PAR L'HUMILITÉ</a:t>
            </a:r>
          </a:p>
        </p:txBody>
      </p:sp>
      <p:sp>
        <p:nvSpPr>
          <p:cNvPr id="5" name="CuadroTexto 4">
            <a:extLst>
              <a:ext uri="{FF2B5EF4-FFF2-40B4-BE49-F238E27FC236}">
                <a16:creationId xmlns:a16="http://schemas.microsoft.com/office/drawing/2014/main" id="{7D4AD1C3-A476-05FF-9AA9-3D2A84DBCD28}"/>
              </a:ext>
            </a:extLst>
          </p:cNvPr>
          <p:cNvSpPr txBox="1"/>
          <p:nvPr/>
        </p:nvSpPr>
        <p:spPr>
          <a:xfrm>
            <a:off x="0" y="704373"/>
            <a:ext cx="12191999"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 ..mais que l'humilité vous fasse regarder les autres comme étant au-dessus de vous-mêmes. Que chacun de vous, au lieu de considérer ses propres intérêts, considère aussi ceux des autres » </a:t>
            </a:r>
            <a:r>
              <a:rPr kumimoji="0" lang="fr-FR"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(Philippiens 2.3b-4)</a:t>
            </a:r>
          </a:p>
        </p:txBody>
      </p:sp>
      <p:sp>
        <p:nvSpPr>
          <p:cNvPr id="6" name="CuadroTexto 5">
            <a:extLst>
              <a:ext uri="{FF2B5EF4-FFF2-40B4-BE49-F238E27FC236}">
                <a16:creationId xmlns:a16="http://schemas.microsoft.com/office/drawing/2014/main" id="{1918E446-1AF4-E452-53CB-E1C7BB29D13B}"/>
              </a:ext>
            </a:extLst>
          </p:cNvPr>
          <p:cNvSpPr txBox="1"/>
          <p:nvPr/>
        </p:nvSpPr>
        <p:spPr>
          <a:xfrm>
            <a:off x="3805941" y="1359620"/>
            <a:ext cx="8386057" cy="132343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highlight>
                  <a:srgbClr val="FFFF00"/>
                </a:highlight>
                <a:uLnTx/>
                <a:uFillTx/>
                <a:latin typeface="Aptos" panose="02110004020202020204"/>
                <a:ea typeface="+mn-ea"/>
                <a:cs typeface="+mn-cs"/>
              </a:rPr>
              <a:t>La formule pour l'unité que Paul propose ne consiste pas en quelque chose d'externe, mais en une attitude intérieure : l'humilité. En plus d'être un trait caractéristique de Jésus, Il a encouragé ses auditeurs à être humbles </a:t>
            </a:r>
            <a:r>
              <a:rPr kumimoji="0" lang="fr-FR" sz="2000" b="1" i="0" u="none" strike="noStrike" kern="1200" cap="none" spc="0" normalizeH="0" baseline="0" noProof="0" dirty="0">
                <a:ln>
                  <a:noFill/>
                </a:ln>
                <a:solidFill>
                  <a:srgbClr val="CC0066"/>
                </a:solidFill>
                <a:effectLst/>
                <a:highlight>
                  <a:srgbClr val="FFFF00"/>
                </a:highlight>
                <a:uLnTx/>
                <a:uFillTx/>
                <a:latin typeface="Aptos" panose="02110004020202020204"/>
                <a:ea typeface="+mn-ea"/>
                <a:cs typeface="+mn-cs"/>
              </a:rPr>
              <a:t>(Matthieu 11.29 ; 18.4 ; 23.12)</a:t>
            </a:r>
            <a:r>
              <a:rPr kumimoji="0" lang="fr-FR" sz="2000" b="1" i="0" u="none" strike="noStrike" kern="1200" cap="none" spc="0" normalizeH="0" baseline="0" noProof="0" dirty="0">
                <a:ln>
                  <a:noFill/>
                </a:ln>
                <a:solidFill>
                  <a:prstClr val="black"/>
                </a:solidFill>
                <a:effectLst/>
                <a:highlight>
                  <a:srgbClr val="FFFF00"/>
                </a:highlight>
                <a:uLnTx/>
                <a:uFillTx/>
                <a:latin typeface="Aptos" panose="02110004020202020204"/>
                <a:ea typeface="+mn-ea"/>
                <a:cs typeface="+mn-cs"/>
              </a:rPr>
              <a:t>.</a:t>
            </a:r>
          </a:p>
        </p:txBody>
      </p:sp>
      <p:pic>
        <p:nvPicPr>
          <p:cNvPr id="4" name="Imagen 3" descr="Un grupo de personas de pie&#10;&#10;El contenido generado por IA puede ser incorrecto.">
            <a:extLst>
              <a:ext uri="{FF2B5EF4-FFF2-40B4-BE49-F238E27FC236}">
                <a16:creationId xmlns:a16="http://schemas.microsoft.com/office/drawing/2014/main" id="{622C7849-6BC4-D806-A297-61A503F920E1}"/>
              </a:ext>
            </a:extLst>
          </p:cNvPr>
          <p:cNvPicPr>
            <a:picLocks noChangeAspect="1"/>
          </p:cNvPicPr>
          <p:nvPr/>
        </p:nvPicPr>
        <p:blipFill>
          <a:blip r:embed="rId3" cstate="screen">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tretch>
            <a:fillRect/>
          </a:stretch>
        </p:blipFill>
        <p:spPr>
          <a:xfrm>
            <a:off x="215940" y="1517851"/>
            <a:ext cx="3491681" cy="2149580"/>
          </a:xfrm>
          <a:prstGeom prst="roundRect">
            <a:avLst>
              <a:gd name="adj" fmla="val 1117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agen 7" descr="Una persona con el cabello largo&#10;&#10;El contenido generado por IA puede ser incorrecto.">
            <a:extLst>
              <a:ext uri="{FF2B5EF4-FFF2-40B4-BE49-F238E27FC236}">
                <a16:creationId xmlns:a16="http://schemas.microsoft.com/office/drawing/2014/main" id="{6421966D-B6E4-6562-26B1-BDB64FC2314B}"/>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215940" y="3852949"/>
            <a:ext cx="3491681" cy="2226007"/>
          </a:xfrm>
          <a:prstGeom prst="roundRect">
            <a:avLst>
              <a:gd name="adj" fmla="val 11111"/>
            </a:avLst>
          </a:prstGeom>
          <a:ln w="190500" cap="rnd">
            <a:solidFill>
              <a:schemeClr val="bg2">
                <a:lumMod val="9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1" name="Imagen 10" descr="Un grupo de personas sentadas en el suelo&#10;&#10;El contenido generado por IA puede ser incorrecto.">
            <a:extLst>
              <a:ext uri="{FF2B5EF4-FFF2-40B4-BE49-F238E27FC236}">
                <a16:creationId xmlns:a16="http://schemas.microsoft.com/office/drawing/2014/main" id="{C6117BF7-5C5A-1A80-78A0-59154AB3597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765134" y="2515069"/>
            <a:ext cx="2254185" cy="3263431"/>
          </a:xfrm>
          <a:prstGeom prst="roundRect">
            <a:avLst>
              <a:gd name="adj" fmla="val 4167"/>
            </a:avLst>
          </a:prstGeom>
          <a:solidFill>
            <a:srgbClr val="FFFFFF"/>
          </a:solidFill>
          <a:ln w="76200" cap="sq">
            <a:solidFill>
              <a:schemeClr val="tx2">
                <a:lumMod val="40000"/>
                <a:lumOff val="6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3" name="CuadroTexto 12">
            <a:extLst>
              <a:ext uri="{FF2B5EF4-FFF2-40B4-BE49-F238E27FC236}">
                <a16:creationId xmlns:a16="http://schemas.microsoft.com/office/drawing/2014/main" id="{80B43295-984C-CDD6-9523-6DA90EBFA6FA}"/>
              </a:ext>
            </a:extLst>
          </p:cNvPr>
          <p:cNvSpPr txBox="1"/>
          <p:nvPr/>
        </p:nvSpPr>
        <p:spPr>
          <a:xfrm>
            <a:off x="3805941" y="2646736"/>
            <a:ext cx="5959191" cy="1631216"/>
          </a:xfrm>
          <a:prstGeom prst="rect">
            <a:avLst/>
          </a:prstGeom>
          <a:noFill/>
        </p:spPr>
        <p:txBody>
          <a:bodyPr wrap="square">
            <a:spAutoFit/>
          </a:bodyPr>
          <a:lstStyle/>
          <a:p>
            <a:pPr marL="0" marR="0" lvl="0" indent="0" algn="just"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highlight>
                  <a:srgbClr val="00FFFF"/>
                </a:highlight>
                <a:uLnTx/>
                <a:uFillTx/>
                <a:latin typeface="Aptos" panose="02110004020202020204"/>
                <a:ea typeface="+mn-ea"/>
                <a:cs typeface="+mn-cs"/>
              </a:rPr>
              <a:t>Pour atteindre cette humilité, Paul propose que nous considérions les autres comme supérieurs à nous-mêmes </a:t>
            </a:r>
            <a:r>
              <a:rPr kumimoji="0" lang="fr-FR" sz="2000" b="1" i="0" u="none" strike="noStrike" kern="1200" cap="none" spc="0" normalizeH="0" baseline="0" noProof="0" dirty="0">
                <a:ln>
                  <a:noFill/>
                </a:ln>
                <a:solidFill>
                  <a:srgbClr val="CC0066"/>
                </a:solidFill>
                <a:effectLst/>
                <a:highlight>
                  <a:srgbClr val="00FFFF"/>
                </a:highlight>
                <a:uLnTx/>
                <a:uFillTx/>
                <a:latin typeface="Aptos" panose="02110004020202020204"/>
                <a:ea typeface="+mn-ea"/>
                <a:cs typeface="+mn-cs"/>
              </a:rPr>
              <a:t>(Philippiens 2.3)</a:t>
            </a:r>
            <a:r>
              <a:rPr kumimoji="0" lang="fr-FR" sz="2000" b="1" i="0" u="none" strike="noStrike" kern="1200" cap="none" spc="0" normalizeH="0" baseline="0" noProof="0" dirty="0">
                <a:ln>
                  <a:noFill/>
                </a:ln>
                <a:solidFill>
                  <a:prstClr val="black"/>
                </a:solidFill>
                <a:effectLst/>
                <a:highlight>
                  <a:srgbClr val="00FFFF"/>
                </a:highlight>
                <a:uLnTx/>
                <a:uFillTx/>
                <a:latin typeface="Aptos" panose="02110004020202020204"/>
                <a:ea typeface="+mn-ea"/>
                <a:cs typeface="+mn-cs"/>
              </a:rPr>
              <a:t>. Mais ne sommes-nous pas tous égaux devant Dieu ? Ne doit-il pas y avoir égalité pour pouvoir avoir l'unité ?</a:t>
            </a:r>
          </a:p>
        </p:txBody>
      </p:sp>
      <p:sp>
        <p:nvSpPr>
          <p:cNvPr id="15" name="CuadroTexto 14">
            <a:extLst>
              <a:ext uri="{FF2B5EF4-FFF2-40B4-BE49-F238E27FC236}">
                <a16:creationId xmlns:a16="http://schemas.microsoft.com/office/drawing/2014/main" id="{8AB7D662-A7DB-042A-FF5A-FE4B06840749}"/>
              </a:ext>
            </a:extLst>
          </p:cNvPr>
          <p:cNvSpPr txBox="1"/>
          <p:nvPr/>
        </p:nvSpPr>
        <p:spPr>
          <a:xfrm>
            <a:off x="172680" y="6144297"/>
            <a:ext cx="9592452" cy="707886"/>
          </a:xfrm>
          <a:prstGeom prst="rect">
            <a:avLst/>
          </a:prstGeom>
          <a:noFill/>
        </p:spPr>
        <p:txBody>
          <a:bodyPr wrap="square">
            <a:spAutoFit/>
          </a:bodyPr>
          <a:lstStyle/>
          <a:p>
            <a:pPr marL="0" marR="0" lvl="0" indent="0" algn="just"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highlight>
                  <a:srgbClr val="00FFFF"/>
                </a:highlight>
                <a:uLnTx/>
                <a:uFillTx/>
                <a:latin typeface="Aptos" panose="02110004020202020204"/>
                <a:ea typeface="+mn-ea"/>
                <a:cs typeface="+mn-cs"/>
              </a:rPr>
              <a:t>Pour pouvoir aider l'autre, nous devons apprendre à l'écouter pour comprendre son point de vue. Tout cela est, sans aucun doute, l'œuvre de l'Esprit Saint.</a:t>
            </a:r>
          </a:p>
        </p:txBody>
      </p:sp>
      <p:sp>
        <p:nvSpPr>
          <p:cNvPr id="17" name="CuadroTexto 16">
            <a:extLst>
              <a:ext uri="{FF2B5EF4-FFF2-40B4-BE49-F238E27FC236}">
                <a16:creationId xmlns:a16="http://schemas.microsoft.com/office/drawing/2014/main" id="{E0D369CF-957B-06DF-AE66-607E6E9AD2AE}"/>
              </a:ext>
            </a:extLst>
          </p:cNvPr>
          <p:cNvSpPr txBox="1"/>
          <p:nvPr/>
        </p:nvSpPr>
        <p:spPr>
          <a:xfrm>
            <a:off x="3805940" y="4241629"/>
            <a:ext cx="5860873" cy="1938992"/>
          </a:xfrm>
          <a:prstGeom prst="rect">
            <a:avLst/>
          </a:prstGeom>
          <a:noFill/>
        </p:spPr>
        <p:txBody>
          <a:bodyPr wrap="square">
            <a:spAutoFit/>
          </a:bodyPr>
          <a:lstStyle/>
          <a:p>
            <a:pPr marL="0" marR="0" lvl="0" indent="0" algn="just"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highlight>
                  <a:srgbClr val="FFFF00"/>
                </a:highlight>
                <a:uLnTx/>
                <a:uFillTx/>
                <a:latin typeface="Aptos" panose="02110004020202020204"/>
                <a:ea typeface="+mn-ea"/>
                <a:cs typeface="+mn-cs"/>
              </a:rPr>
              <a:t>Paul ne dit pas que nous sommes inférieurs à l'autre, mais que nous estimions (considérions) que nous le sommes. Tout comme le serviteur cherche le bien de son maître, nous devons chercher le bien de ceux que nous estimons supérieurs à nous </a:t>
            </a:r>
            <a:r>
              <a:rPr kumimoji="0" lang="fr-FR" sz="2000" b="1" i="0" u="none" strike="noStrike" kern="1200" cap="none" spc="0" normalizeH="0" baseline="0" noProof="0" dirty="0">
                <a:ln>
                  <a:noFill/>
                </a:ln>
                <a:solidFill>
                  <a:srgbClr val="CC0066"/>
                </a:solidFill>
                <a:effectLst/>
                <a:highlight>
                  <a:srgbClr val="FFFF00"/>
                </a:highlight>
                <a:uLnTx/>
                <a:uFillTx/>
                <a:latin typeface="Aptos" panose="02110004020202020204"/>
                <a:ea typeface="+mn-ea"/>
                <a:cs typeface="+mn-cs"/>
              </a:rPr>
              <a:t>(Philippiens 2.4)</a:t>
            </a:r>
            <a:r>
              <a:rPr kumimoji="0" lang="fr-FR" sz="2000" b="1" i="0" u="none" strike="noStrike" kern="1200" cap="none" spc="0" normalizeH="0" baseline="0" noProof="0" dirty="0">
                <a:ln>
                  <a:noFill/>
                </a:ln>
                <a:solidFill>
                  <a:prstClr val="black"/>
                </a:solidFill>
                <a:effectLst/>
                <a:highlight>
                  <a:srgbClr val="FFFF00"/>
                </a:highlight>
                <a:uLnTx/>
                <a:uFillTx/>
                <a:latin typeface="Aptos" panose="02110004020202020204"/>
                <a:ea typeface="+mn-ea"/>
                <a:cs typeface="+mn-cs"/>
              </a:rPr>
              <a:t>.</a:t>
            </a:r>
          </a:p>
        </p:txBody>
      </p:sp>
    </p:spTree>
    <p:extLst>
      <p:ext uri="{BB962C8B-B14F-4D97-AF65-F5344CB8AC3E}">
        <p14:creationId xmlns:p14="http://schemas.microsoft.com/office/powerpoint/2010/main" val="1801348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1" presetClass="entr" presetSubtype="4"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heel(4)">
                                      <p:cBhvr>
                                        <p:cTn id="34" dur="750"/>
                                        <p:tgtEl>
                                          <p:spTgt spid="4"/>
                                        </p:tgtEl>
                                      </p:cBhvr>
                                    </p:animEffect>
                                  </p:childTnLst>
                                </p:cTn>
                              </p:par>
                            </p:childTnLst>
                          </p:cTn>
                        </p:par>
                        <p:par>
                          <p:cTn id="35" fill="hold">
                            <p:stCondLst>
                              <p:cond delay="75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left)">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1000"/>
                                        <p:tgtEl>
                                          <p:spTgt spid="11"/>
                                        </p:tgtEl>
                                      </p:cBhvr>
                                    </p:animEffect>
                                    <p:anim calcmode="lin" valueType="num">
                                      <p:cBhvr>
                                        <p:cTn id="54" dur="1000" fill="hold"/>
                                        <p:tgtEl>
                                          <p:spTgt spid="11"/>
                                        </p:tgtEl>
                                        <p:attrNameLst>
                                          <p:attrName>ppt_x</p:attrName>
                                        </p:attrNameLst>
                                      </p:cBhvr>
                                      <p:tavLst>
                                        <p:tav tm="0">
                                          <p:val>
                                            <p:strVal val="#ppt_x"/>
                                          </p:val>
                                        </p:tav>
                                        <p:tav tm="100000">
                                          <p:val>
                                            <p:strVal val="#ppt_x"/>
                                          </p:val>
                                        </p:tav>
                                      </p:tavLst>
                                    </p:anim>
                                    <p:anim calcmode="lin" valueType="num">
                                      <p:cBhvr>
                                        <p:cTn id="5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12"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additive="base">
                                        <p:cTn id="60" dur="500" fill="hold"/>
                                        <p:tgtEl>
                                          <p:spTgt spid="15"/>
                                        </p:tgtEl>
                                        <p:attrNameLst>
                                          <p:attrName>ppt_x</p:attrName>
                                        </p:attrNameLst>
                                      </p:cBhvr>
                                      <p:tavLst>
                                        <p:tav tm="0">
                                          <p:val>
                                            <p:strVal val="0-#ppt_w/2"/>
                                          </p:val>
                                        </p:tav>
                                        <p:tav tm="100000">
                                          <p:val>
                                            <p:strVal val="#ppt_x"/>
                                          </p:val>
                                        </p:tav>
                                      </p:tavLst>
                                    </p:anim>
                                    <p:anim calcmode="lin" valueType="num">
                                      <p:cBhvr additive="base">
                                        <p:cTn id="61" dur="500" fill="hold"/>
                                        <p:tgtEl>
                                          <p:spTgt spid="15"/>
                                        </p:tgtEl>
                                        <p:attrNameLst>
                                          <p:attrName>ppt_y</p:attrName>
                                        </p:attrNameLst>
                                      </p:cBhvr>
                                      <p:tavLst>
                                        <p:tav tm="0">
                                          <p:val>
                                            <p:strVal val="1+#ppt_h/2"/>
                                          </p:val>
                                        </p:tav>
                                        <p:tav tm="100000">
                                          <p:val>
                                            <p:strVal val="#ppt_y"/>
                                          </p:val>
                                        </p:tav>
                                      </p:tavLst>
                                    </p:anim>
                                  </p:childTnLst>
                                </p:cTn>
                              </p:par>
                              <p:par>
                                <p:cTn id="62" presetID="2" presetClass="entr" presetSubtype="12" fill="hold" nodeType="withEffect">
                                  <p:stCondLst>
                                    <p:cond delay="0"/>
                                  </p:stCondLst>
                                  <p:childTnLst>
                                    <p:set>
                                      <p:cBhvr>
                                        <p:cTn id="63" dur="1" fill="hold">
                                          <p:stCondLst>
                                            <p:cond delay="0"/>
                                          </p:stCondLst>
                                        </p:cTn>
                                        <p:tgtEl>
                                          <p:spTgt spid="8"/>
                                        </p:tgtEl>
                                        <p:attrNameLst>
                                          <p:attrName>style.visibility</p:attrName>
                                        </p:attrNameLst>
                                      </p:cBhvr>
                                      <p:to>
                                        <p:strVal val="visible"/>
                                      </p:to>
                                    </p:set>
                                    <p:anim calcmode="lin" valueType="num">
                                      <p:cBhvr additive="base">
                                        <p:cTn id="64" dur="500" fill="hold"/>
                                        <p:tgtEl>
                                          <p:spTgt spid="8"/>
                                        </p:tgtEl>
                                        <p:attrNameLst>
                                          <p:attrName>ppt_x</p:attrName>
                                        </p:attrNameLst>
                                      </p:cBhvr>
                                      <p:tavLst>
                                        <p:tav tm="0">
                                          <p:val>
                                            <p:strVal val="0-#ppt_w/2"/>
                                          </p:val>
                                        </p:tav>
                                        <p:tav tm="100000">
                                          <p:val>
                                            <p:strVal val="#ppt_x"/>
                                          </p:val>
                                        </p:tav>
                                      </p:tavLst>
                                    </p:anim>
                                    <p:anim calcmode="lin" valueType="num">
                                      <p:cBhvr additive="base">
                                        <p:cTn id="6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3" grpId="0"/>
      <p:bldP spid="15"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4251EF7-A31D-2A3B-15F7-9F1BA3EF3DAE}"/>
              </a:ext>
            </a:extLst>
          </p:cNvPr>
          <p:cNvSpPr txBox="1"/>
          <p:nvPr/>
        </p:nvSpPr>
        <p:spPr>
          <a:xfrm>
            <a:off x="3944470" y="164341"/>
            <a:ext cx="7718611" cy="3477875"/>
          </a:xfrm>
          <a:prstGeom prst="rect">
            <a:avLst/>
          </a:prstGeom>
          <a:solidFill>
            <a:schemeClr val="accent4">
              <a:lumMod val="20000"/>
              <a:lumOff val="80000"/>
            </a:schemeClr>
          </a:solidFill>
          <a:ln w="38100">
            <a:solidFill>
              <a:srgbClr val="0000FF"/>
            </a:solidFill>
          </a:ln>
        </p:spPr>
        <p:txBody>
          <a:bodyPr wrap="square" rtlCol="0">
            <a:spAutoFit/>
          </a:bodyPr>
          <a:lstStyle/>
          <a:p>
            <a:r>
              <a:rPr lang="fr-FR" sz="20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L’amorce de la tentation est dans le péché de permettre à l’esprit de vaciller, d’être inconséquent dans la confiance en Dieu.</a:t>
            </a:r>
          </a:p>
          <a:p>
            <a:endParaRPr lang="fr-FR" sz="20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fr-FR"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2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L’adversaire est toujours en train d’observer la possibilité de défigurer Dieu et d’attirer l’esprit sur ce qui est défendu. </a:t>
            </a:r>
          </a:p>
          <a:p>
            <a:endParaRPr lang="fr-FR"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fr-FR" sz="2000" dirty="0">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S’il peut, il fixera l’esprit sur les choses du monde. Il cherchera à exciter les émotions, à éveiller les passions et à fixer les affections sur ce qui n’est pas pour votre bien </a:t>
            </a:r>
            <a:r>
              <a:rPr lang="fr-FR"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2000" dirty="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mais c’est à vous de tenir en bride chaque émotion et chaque passion, les contrôlant avec calme par la raison et la conscience. </a:t>
            </a:r>
            <a:endParaRPr lang="fr-CH" sz="2000" dirty="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endParaRPr>
          </a:p>
        </p:txBody>
      </p:sp>
      <p:sp>
        <p:nvSpPr>
          <p:cNvPr id="3" name="ZoneTexte 2">
            <a:extLst>
              <a:ext uri="{FF2B5EF4-FFF2-40B4-BE49-F238E27FC236}">
                <a16:creationId xmlns:a16="http://schemas.microsoft.com/office/drawing/2014/main" id="{E7EA60A9-29F2-6870-0777-43F92F17FA48}"/>
              </a:ext>
            </a:extLst>
          </p:cNvPr>
          <p:cNvSpPr txBox="1"/>
          <p:nvPr/>
        </p:nvSpPr>
        <p:spPr>
          <a:xfrm>
            <a:off x="3944470" y="3946460"/>
            <a:ext cx="7718611" cy="2246769"/>
          </a:xfrm>
          <a:prstGeom prst="rect">
            <a:avLst/>
          </a:prstGeom>
          <a:solidFill>
            <a:schemeClr val="accent5">
              <a:lumMod val="20000"/>
              <a:lumOff val="80000"/>
            </a:schemeClr>
          </a:solidFill>
          <a:ln w="38100">
            <a:solidFill>
              <a:srgbClr val="0000FF"/>
            </a:solidFill>
          </a:ln>
        </p:spPr>
        <p:txBody>
          <a:bodyPr wrap="square" rtlCol="0">
            <a:spAutoFit/>
          </a:bodyPr>
          <a:lstStyle/>
          <a:p>
            <a:pPr algn="ctr"/>
            <a:r>
              <a:rPr lang="fr-FR" sz="2000" dirty="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Alors Satan perdra sa puissance de contrôler l’esprit. </a:t>
            </a:r>
            <a:br>
              <a:rPr lang="fr-FR" sz="2000" dirty="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br>
            <a:r>
              <a:rPr lang="fr-FR" sz="2000" dirty="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L’œuvre à laquelle Christ nous appelle est de conquérir </a:t>
            </a:r>
            <a:br>
              <a:rPr lang="fr-FR" sz="2000" dirty="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br>
            <a:r>
              <a:rPr lang="fr-FR" sz="2000" dirty="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progressivement les mauvais traits spirituels de nos caractères. </a:t>
            </a:r>
          </a:p>
          <a:p>
            <a:pPr algn="ctr"/>
            <a:r>
              <a:rPr lang="fr-FR" sz="2000" dirty="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 </a:t>
            </a:r>
            <a:br>
              <a:rPr lang="fr-FR" sz="2000" dirty="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br>
            <a:r>
              <a:rPr lang="fr-FR" sz="2000" dirty="0">
                <a:effectLst>
                  <a:outerShdw blurRad="38100" dist="38100" dir="2700000" algn="tl">
                    <a:srgbClr val="000000">
                      <a:alpha val="43137"/>
                    </a:srgbClr>
                  </a:outerShdw>
                </a:effectLst>
                <a:highlight>
                  <a:srgbClr val="00FF00"/>
                </a:highlight>
                <a:latin typeface="Arial" panose="020B0604020202020204" pitchFamily="34" charset="0"/>
                <a:cs typeface="Arial" panose="020B0604020202020204" pitchFamily="34" charset="0"/>
              </a:rPr>
              <a:t>Les tendances naturelles doivent être surmontées… L’appétit et </a:t>
            </a:r>
            <a:br>
              <a:rPr lang="fr-FR" sz="2000" dirty="0">
                <a:effectLst>
                  <a:outerShdw blurRad="38100" dist="38100" dir="2700000" algn="tl">
                    <a:srgbClr val="000000">
                      <a:alpha val="43137"/>
                    </a:srgbClr>
                  </a:outerShdw>
                </a:effectLst>
                <a:highlight>
                  <a:srgbClr val="00FF00"/>
                </a:highlight>
                <a:latin typeface="Arial" panose="020B0604020202020204" pitchFamily="34" charset="0"/>
                <a:cs typeface="Arial" panose="020B0604020202020204" pitchFamily="34" charset="0"/>
              </a:rPr>
            </a:br>
            <a:r>
              <a:rPr lang="fr-FR" sz="2000" dirty="0">
                <a:effectLst>
                  <a:outerShdw blurRad="38100" dist="38100" dir="2700000" algn="tl">
                    <a:srgbClr val="000000">
                      <a:alpha val="43137"/>
                    </a:srgbClr>
                  </a:outerShdw>
                </a:effectLst>
                <a:highlight>
                  <a:srgbClr val="00FF00"/>
                </a:highlight>
                <a:latin typeface="Arial" panose="020B0604020202020204" pitchFamily="34" charset="0"/>
                <a:cs typeface="Arial" panose="020B0604020202020204" pitchFamily="34" charset="0"/>
              </a:rPr>
              <a:t>la passion doivent être conquis, et la volonté doit être placée complètement au service du Christ.</a:t>
            </a:r>
            <a:endParaRPr lang="fr-CH" dirty="0">
              <a:effectLst>
                <a:outerShdw blurRad="38100" dist="38100" dir="2700000" algn="tl">
                  <a:srgbClr val="000000">
                    <a:alpha val="43137"/>
                  </a:srgbClr>
                </a:outerShdw>
              </a:effectLst>
              <a:highlight>
                <a:srgbClr val="00FF00"/>
              </a:highlight>
            </a:endParaRPr>
          </a:p>
        </p:txBody>
      </p:sp>
      <p:sp>
        <p:nvSpPr>
          <p:cNvPr id="4" name="Bulle narrative : rectangle à coins arrondis 3">
            <a:extLst>
              <a:ext uri="{FF2B5EF4-FFF2-40B4-BE49-F238E27FC236}">
                <a16:creationId xmlns:a16="http://schemas.microsoft.com/office/drawing/2014/main" id="{9E201F13-97C9-DC11-D663-4820779A2DBC}"/>
              </a:ext>
            </a:extLst>
          </p:cNvPr>
          <p:cNvSpPr/>
          <p:nvPr/>
        </p:nvSpPr>
        <p:spPr>
          <a:xfrm>
            <a:off x="8148917" y="6312460"/>
            <a:ext cx="3397624" cy="403877"/>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i="1" dirty="0">
                <a:ln w="0"/>
                <a:solidFill>
                  <a:schemeClr val="tx1"/>
                </a:solidFill>
                <a:effectLst>
                  <a:outerShdw blurRad="38100" dist="19050" dir="2700000" algn="tl" rotWithShape="0">
                    <a:schemeClr val="dk1">
                      <a:alpha val="40000"/>
                    </a:schemeClr>
                  </a:outerShdw>
                </a:effectLst>
              </a:rPr>
              <a:t>Our High Calling,</a:t>
            </a:r>
            <a:r>
              <a:rPr lang="fr-FR" sz="2000" dirty="0">
                <a:ln w="0"/>
                <a:solidFill>
                  <a:schemeClr val="tx1"/>
                </a:solidFill>
                <a:effectLst>
                  <a:outerShdw blurRad="38100" dist="19050" dir="2700000" algn="tl" rotWithShape="0">
                    <a:schemeClr val="dk1">
                      <a:alpha val="40000"/>
                    </a:schemeClr>
                  </a:outerShdw>
                </a:effectLst>
              </a:rPr>
              <a:t> p. 87.</a:t>
            </a:r>
            <a:endParaRPr lang="fr-CH" sz="2000" dirty="0">
              <a:ln w="0"/>
              <a:solidFill>
                <a:schemeClr val="tx1"/>
              </a:solidFill>
              <a:effectLst>
                <a:outerShdw blurRad="38100" dist="19050" dir="2700000" algn="tl" rotWithShape="0">
                  <a:schemeClr val="dk1">
                    <a:alpha val="40000"/>
                  </a:schemeClr>
                </a:outerShdw>
              </a:effectLst>
            </a:endParaRPr>
          </a:p>
        </p:txBody>
      </p:sp>
      <p:pic>
        <p:nvPicPr>
          <p:cNvPr id="4098" name="Picture 2" descr="Image d’Épingle Story">
            <a:extLst>
              <a:ext uri="{FF2B5EF4-FFF2-40B4-BE49-F238E27FC236}">
                <a16:creationId xmlns:a16="http://schemas.microsoft.com/office/drawing/2014/main" id="{3CC9FF7D-4B18-F6B5-A64C-1961F70C4D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54" y="164341"/>
            <a:ext cx="3182471" cy="318247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d’Épingle Story">
            <a:extLst>
              <a:ext uri="{FF2B5EF4-FFF2-40B4-BE49-F238E27FC236}">
                <a16:creationId xmlns:a16="http://schemas.microsoft.com/office/drawing/2014/main" id="{7C01F202-8C04-8E2C-F586-7DFB2A02A6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532966" y="3739589"/>
            <a:ext cx="2173941" cy="2572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1582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009999"/>
      </a:dk2>
      <a:lt2>
        <a:srgbClr val="FFBDBD"/>
      </a:lt2>
      <a:accent1>
        <a:srgbClr val="3399FF"/>
      </a:accent1>
      <a:accent2>
        <a:srgbClr val="FFCC00"/>
      </a:accent2>
      <a:accent3>
        <a:srgbClr val="FF66CC"/>
      </a:accent3>
      <a:accent4>
        <a:srgbClr val="00CC00"/>
      </a:accent4>
      <a:accent5>
        <a:srgbClr val="8D30F4"/>
      </a:accent5>
      <a:accent6>
        <a:srgbClr val="CC0066"/>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hème Office 2013 – 2022">
  <a:themeElements>
    <a:clrScheme name="Thème 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2.xml><?xml version="1.0" encoding="utf-8"?>
<a:themeOverride xmlns:a="http://schemas.openxmlformats.org/drawingml/2006/main">
  <a:clrScheme name="Verde amarillo">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themeOverride>
</file>

<file path=docProps/app.xml><?xml version="1.0" encoding="utf-8"?>
<Properties xmlns="http://schemas.openxmlformats.org/officeDocument/2006/extended-properties" xmlns:vt="http://schemas.openxmlformats.org/officeDocument/2006/docPropsVTypes">
  <TotalTime>2068</TotalTime>
  <Words>2840</Words>
  <Application>Microsoft Office PowerPoint</Application>
  <PresentationFormat>Panorámica</PresentationFormat>
  <Paragraphs>131</Paragraphs>
  <Slides>19</Slides>
  <Notes>1</Notes>
  <HiddenSlides>0</HiddenSlides>
  <MMClips>0</MMClips>
  <ScaleCrop>false</ScaleCrop>
  <HeadingPairs>
    <vt:vector size="6" baseType="variant">
      <vt:variant>
        <vt:lpstr>Fuentes usadas</vt:lpstr>
      </vt:variant>
      <vt:variant>
        <vt:i4>10</vt:i4>
      </vt:variant>
      <vt:variant>
        <vt:lpstr>Tema</vt:lpstr>
      </vt:variant>
      <vt:variant>
        <vt:i4>3</vt:i4>
      </vt:variant>
      <vt:variant>
        <vt:lpstr>Títulos de diapositiva</vt:lpstr>
      </vt:variant>
      <vt:variant>
        <vt:i4>19</vt:i4>
      </vt:variant>
    </vt:vector>
  </HeadingPairs>
  <TitlesOfParts>
    <vt:vector size="32" baseType="lpstr">
      <vt:lpstr>Constantia</vt:lpstr>
      <vt:lpstr>Comic Sans MS</vt:lpstr>
      <vt:lpstr>Aptos</vt:lpstr>
      <vt:lpstr>Calibri Light</vt:lpstr>
      <vt:lpstr>Times New Roman</vt:lpstr>
      <vt:lpstr>Aptos Display</vt:lpstr>
      <vt:lpstr>Calibri</vt:lpstr>
      <vt:lpstr>Times New Roman</vt:lpstr>
      <vt:lpstr>Arial</vt:lpstr>
      <vt:lpstr>Brush Script MT</vt:lpstr>
      <vt:lpstr>Tema de Office</vt:lpstr>
      <vt:lpstr>1_Tema de Office</vt:lpstr>
      <vt:lpstr>Thème Office 2013 – 2022</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Leçon 04</dc:title>
  <dc:creator>Sergio</dc:creator>
  <cp:keywords>pptx 2026t1 04</cp:keywords>
  <cp:lastModifiedBy>Sergio</cp:lastModifiedBy>
  <cp:revision>51</cp:revision>
  <dcterms:created xsi:type="dcterms:W3CDTF">2025-12-31T11:02:26Z</dcterms:created>
  <dcterms:modified xsi:type="dcterms:W3CDTF">2026-01-21T08:07:01Z</dcterms:modified>
</cp:coreProperties>
</file>