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2"/>
  </p:sldMasterIdLst>
  <p:sldIdLst>
    <p:sldId id="285" r:id="rId3"/>
    <p:sldId id="281" r:id="rId4"/>
    <p:sldId id="291" r:id="rId5"/>
    <p:sldId id="258" r:id="rId6"/>
    <p:sldId id="259" r:id="rId7"/>
    <p:sldId id="260" r:id="rId8"/>
    <p:sldId id="288" r:id="rId9"/>
    <p:sldId id="292" r:id="rId10"/>
    <p:sldId id="290" r:id="rId11"/>
    <p:sldId id="264" r:id="rId12"/>
    <p:sldId id="282" r:id="rId13"/>
    <p:sldId id="283" r:id="rId14"/>
  </p:sldIdLst>
  <p:sldSz cx="12192000" cy="6858000"/>
  <p:notesSz cx="6858000" cy="9144000"/>
  <p:embeddedFontLst>
    <p:embeddedFont>
      <p:font typeface="Comic Sans MS" panose="030F0702030302020204" pitchFamily="66" charset="0"/>
      <p:regular r:id="rId15"/>
      <p:bold r:id="rId16"/>
      <p:italic r:id="rId17"/>
      <p:boldItalic r:id="rId18"/>
    </p:embeddedFont>
    <p:embeddedFont>
      <p:font typeface="Constantia" panose="02030602050306030303" pitchFamily="18" charset="0"/>
      <p:regular r:id="rId19"/>
      <p:bold r:id="rId20"/>
      <p:italic r:id="rId21"/>
      <p:boldItalic r:id="rId22"/>
    </p:embeddedFont>
  </p:embeddedFontLst>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A300"/>
    <a:srgbClr val="ED6365"/>
    <a:srgbClr val="789ABF"/>
    <a:srgbClr val="C5F9C7"/>
    <a:srgbClr val="FFF37D"/>
    <a:srgbClr val="F8E191"/>
    <a:srgbClr val="753F11"/>
    <a:srgbClr val="B26631"/>
    <a:srgbClr val="BE4F35"/>
    <a:srgbClr val="FFEB1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806" autoAdjust="0"/>
    <p:restoredTop sz="96327"/>
  </p:normalViewPr>
  <p:slideViewPr>
    <p:cSldViewPr snapToGrid="0">
      <p:cViewPr varScale="1">
        <p:scale>
          <a:sx n="107" d="100"/>
          <a:sy n="107" d="100"/>
        </p:scale>
        <p:origin x="510"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4.fntdata"/><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font" Target="fonts/font7.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3.fntdata"/><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font" Target="fonts/font1.fntdata"/><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font" Target="fonts/font5.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8.fntdata"/></Relationships>
</file>

<file path=ppt/diagrams/_rels/data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image" Target="../media/image5.jpeg"/><Relationship Id="rId5" Type="http://schemas.openxmlformats.org/officeDocument/2006/relationships/image" Target="../media/image9.jpeg"/><Relationship Id="rId4" Type="http://schemas.openxmlformats.org/officeDocument/2006/relationships/image" Target="../media/image8.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image" Target="../media/image5.jpeg"/><Relationship Id="rId5" Type="http://schemas.openxmlformats.org/officeDocument/2006/relationships/image" Target="../media/image9.jpeg"/><Relationship Id="rId4" Type="http://schemas.openxmlformats.org/officeDocument/2006/relationships/image" Target="../media/image8.jpe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E8C1593-413E-4B36-87D5-938BAF40EB32}" type="doc">
      <dgm:prSet loTypeId="urn:microsoft.com/office/officeart/2009/layout/CirclePictureHierarchy" loCatId="picture" qsTypeId="urn:microsoft.com/office/officeart/2005/8/quickstyle/simple5" qsCatId="simple" csTypeId="urn:microsoft.com/office/officeart/2005/8/colors/colorful1" csCatId="colorful" phldr="1"/>
      <dgm:spPr/>
      <dgm:t>
        <a:bodyPr/>
        <a:lstStyle/>
        <a:p>
          <a:endParaRPr lang="es-ES"/>
        </a:p>
      </dgm:t>
    </dgm:pt>
    <dgm:pt modelId="{EFE4F8F4-FC20-4CC7-A3F0-3031CC5375E5}">
      <dgm:prSet custT="1"/>
      <dgm:spPr/>
      <dgm:t>
        <a:bodyPr>
          <a:scene3d>
            <a:camera prst="orthographicFront"/>
            <a:lightRig rig="threePt" dir="t"/>
          </a:scene3d>
          <a:sp3d extrusionH="57150">
            <a:bevelT w="38100" h="38100"/>
          </a:sp3d>
        </a:bodyPr>
        <a:lstStyle/>
        <a:p>
          <a:r>
            <a:rPr lang="fr-FR" sz="2400" b="1" noProof="0" dirty="0">
              <a:solidFill>
                <a:srgbClr val="C00000"/>
              </a:solidFill>
            </a:rPr>
            <a:t>Exemples d'orgueil</a:t>
          </a:r>
        </a:p>
      </dgm:t>
    </dgm:pt>
    <dgm:pt modelId="{0923F283-038F-4881-893F-240EAEA95917}" type="parTrans" cxnId="{78995FB9-B89E-446B-973A-01D10A5F801E}">
      <dgm:prSet/>
      <dgm:spPr/>
      <dgm:t>
        <a:bodyPr/>
        <a:lstStyle/>
        <a:p>
          <a:endParaRPr lang="es-ES" sz="2000"/>
        </a:p>
      </dgm:t>
    </dgm:pt>
    <dgm:pt modelId="{2864CDCC-60C7-42EA-8EAA-3AE87F559A45}" type="sibTrans" cxnId="{78995FB9-B89E-446B-973A-01D10A5F801E}">
      <dgm:prSet/>
      <dgm:spPr/>
      <dgm:t>
        <a:bodyPr/>
        <a:lstStyle/>
        <a:p>
          <a:endParaRPr lang="es-ES" sz="2000"/>
        </a:p>
      </dgm:t>
    </dgm:pt>
    <dgm:pt modelId="{3DD8E087-9B68-41DA-AD12-D1884F1AAF32}">
      <dgm:prSet custT="1"/>
      <dgm:spPr/>
      <dgm:t>
        <a:bodyPr/>
        <a:lstStyle/>
        <a:p>
          <a:pPr algn="ctr"/>
          <a:r>
            <a:rPr lang="fr-FR" sz="2000" b="1" noProof="0" dirty="0"/>
            <a:t>Lucifer</a:t>
          </a:r>
          <a:endParaRPr lang="fr-FR" sz="2000" noProof="0" dirty="0"/>
        </a:p>
      </dgm:t>
    </dgm:pt>
    <dgm:pt modelId="{2F3F663B-52BF-4D0D-87B3-17D10C25CA61}" type="parTrans" cxnId="{40B2D8D0-5CCF-416B-B781-D6D2C8E8C67A}">
      <dgm:prSet/>
      <dgm:spPr>
        <a:ln>
          <a:solidFill>
            <a:srgbClr val="C00000"/>
          </a:solidFill>
        </a:ln>
      </dgm:spPr>
      <dgm:t>
        <a:bodyPr/>
        <a:lstStyle/>
        <a:p>
          <a:endParaRPr lang="es-ES" sz="2000"/>
        </a:p>
      </dgm:t>
    </dgm:pt>
    <dgm:pt modelId="{0FA83591-DF50-4931-9170-115730AE35C0}" type="sibTrans" cxnId="{40B2D8D0-5CCF-416B-B781-D6D2C8E8C67A}">
      <dgm:prSet/>
      <dgm:spPr/>
      <dgm:t>
        <a:bodyPr/>
        <a:lstStyle/>
        <a:p>
          <a:endParaRPr lang="es-ES" sz="2000"/>
        </a:p>
      </dgm:t>
    </dgm:pt>
    <dgm:pt modelId="{CA04D727-BAC3-4071-9C9A-A9B4CECFCB94}">
      <dgm:prSet custT="1"/>
      <dgm:spPr/>
      <dgm:t>
        <a:bodyPr/>
        <a:lstStyle/>
        <a:p>
          <a:pPr algn="ctr"/>
          <a:r>
            <a:rPr lang="fr-FR" sz="2000" b="1" noProof="0" dirty="0"/>
            <a:t>Les disciples de Jésus</a:t>
          </a:r>
        </a:p>
      </dgm:t>
    </dgm:pt>
    <dgm:pt modelId="{AF79DB2B-2CC3-4EE9-8570-92B99BAD9F19}" type="parTrans" cxnId="{37E97683-8EC6-4CE2-863F-2D36422F8798}">
      <dgm:prSet/>
      <dgm:spPr>
        <a:ln>
          <a:solidFill>
            <a:srgbClr val="C00000"/>
          </a:solidFill>
        </a:ln>
      </dgm:spPr>
      <dgm:t>
        <a:bodyPr/>
        <a:lstStyle/>
        <a:p>
          <a:endParaRPr lang="es-ES" sz="2000"/>
        </a:p>
      </dgm:t>
    </dgm:pt>
    <dgm:pt modelId="{05693285-B8E5-431D-BBE0-48F4E4F2B92E}" type="sibTrans" cxnId="{37E97683-8EC6-4CE2-863F-2D36422F8798}">
      <dgm:prSet/>
      <dgm:spPr/>
      <dgm:t>
        <a:bodyPr/>
        <a:lstStyle/>
        <a:p>
          <a:endParaRPr lang="es-ES" sz="2000"/>
        </a:p>
      </dgm:t>
    </dgm:pt>
    <dgm:pt modelId="{17F485C1-6BF8-45B4-A948-A84FBEA8F179}">
      <dgm:prSet custT="1"/>
      <dgm:spPr/>
      <dgm:t>
        <a:bodyPr>
          <a:scene3d>
            <a:camera prst="orthographicFront"/>
            <a:lightRig rig="threePt" dir="t"/>
          </a:scene3d>
          <a:sp3d extrusionH="57150">
            <a:bevelT w="38100" h="38100"/>
          </a:sp3d>
        </a:bodyPr>
        <a:lstStyle/>
        <a:p>
          <a:r>
            <a:rPr lang="fr-FR" sz="2400" b="1" noProof="0" dirty="0">
              <a:solidFill>
                <a:schemeClr val="accent4">
                  <a:lumMod val="75000"/>
                </a:schemeClr>
              </a:solidFill>
            </a:rPr>
            <a:t>Exemples d'humilité</a:t>
          </a:r>
        </a:p>
      </dgm:t>
    </dgm:pt>
    <dgm:pt modelId="{AA342DA1-619C-4499-AE44-5ED39E6AAA93}" type="parTrans" cxnId="{074D12E9-DAB1-4267-8435-4805DC845C62}">
      <dgm:prSet/>
      <dgm:spPr/>
      <dgm:t>
        <a:bodyPr/>
        <a:lstStyle/>
        <a:p>
          <a:endParaRPr lang="es-ES" sz="2000"/>
        </a:p>
      </dgm:t>
    </dgm:pt>
    <dgm:pt modelId="{8F267BE6-18B1-490A-88C3-9E7AC8BBE74C}" type="sibTrans" cxnId="{074D12E9-DAB1-4267-8435-4805DC845C62}">
      <dgm:prSet/>
      <dgm:spPr/>
      <dgm:t>
        <a:bodyPr/>
        <a:lstStyle/>
        <a:p>
          <a:endParaRPr lang="es-ES" sz="2000"/>
        </a:p>
      </dgm:t>
    </dgm:pt>
    <dgm:pt modelId="{4B0F2653-3DBC-40F1-A08A-456AC20D33D9}">
      <dgm:prSet custT="1"/>
      <dgm:spPr/>
      <dgm:t>
        <a:bodyPr/>
        <a:lstStyle/>
        <a:p>
          <a:pPr algn="ctr"/>
          <a:r>
            <a:rPr lang="fr-FR" sz="2000" b="1" noProof="0" dirty="0"/>
            <a:t>Le publicain</a:t>
          </a:r>
        </a:p>
      </dgm:t>
    </dgm:pt>
    <dgm:pt modelId="{09C93E84-C938-4CAA-916D-A3EC55C806BD}" type="parTrans" cxnId="{351590F9-AAAB-43C7-B460-9F71DF8C0253}">
      <dgm:prSet/>
      <dgm:spPr>
        <a:ln>
          <a:solidFill>
            <a:schemeClr val="accent4">
              <a:lumMod val="75000"/>
            </a:schemeClr>
          </a:solidFill>
        </a:ln>
      </dgm:spPr>
      <dgm:t>
        <a:bodyPr/>
        <a:lstStyle/>
        <a:p>
          <a:endParaRPr lang="es-ES" sz="2000"/>
        </a:p>
      </dgm:t>
    </dgm:pt>
    <dgm:pt modelId="{C288617A-F40F-4C2E-B32C-3A3A87C45FAB}" type="sibTrans" cxnId="{351590F9-AAAB-43C7-B460-9F71DF8C0253}">
      <dgm:prSet/>
      <dgm:spPr/>
      <dgm:t>
        <a:bodyPr/>
        <a:lstStyle/>
        <a:p>
          <a:endParaRPr lang="es-ES" sz="2000"/>
        </a:p>
      </dgm:t>
    </dgm:pt>
    <dgm:pt modelId="{59028718-01A7-48FD-A177-4B780A2EAC8F}">
      <dgm:prSet custT="1"/>
      <dgm:spPr/>
      <dgm:t>
        <a:bodyPr/>
        <a:lstStyle/>
        <a:p>
          <a:pPr algn="ctr"/>
          <a:r>
            <a:rPr lang="fr-FR" sz="2000" b="1" noProof="0" dirty="0"/>
            <a:t>Moïse</a:t>
          </a:r>
          <a:endParaRPr lang="fr-FR" sz="2000" noProof="0" dirty="0"/>
        </a:p>
      </dgm:t>
    </dgm:pt>
    <dgm:pt modelId="{0C5A5CC6-20B8-447F-9A03-96FDFCD79F8B}" type="parTrans" cxnId="{C9BAC9EB-E265-466D-92B3-EA6A999A06E1}">
      <dgm:prSet/>
      <dgm:spPr>
        <a:ln>
          <a:solidFill>
            <a:schemeClr val="accent4">
              <a:lumMod val="75000"/>
            </a:schemeClr>
          </a:solidFill>
        </a:ln>
      </dgm:spPr>
      <dgm:t>
        <a:bodyPr/>
        <a:lstStyle/>
        <a:p>
          <a:endParaRPr lang="es-ES" sz="2000"/>
        </a:p>
      </dgm:t>
    </dgm:pt>
    <dgm:pt modelId="{E5403D29-F5C4-4352-B3F0-95A99DB4496C}" type="sibTrans" cxnId="{C9BAC9EB-E265-466D-92B3-EA6A999A06E1}">
      <dgm:prSet/>
      <dgm:spPr/>
      <dgm:t>
        <a:bodyPr/>
        <a:lstStyle/>
        <a:p>
          <a:endParaRPr lang="es-ES" sz="2000"/>
        </a:p>
      </dgm:t>
    </dgm:pt>
    <dgm:pt modelId="{F50D0D12-EDDD-4F46-BF2E-C544FBF5E03B}">
      <dgm:prSet custT="1"/>
      <dgm:spPr/>
      <dgm:t>
        <a:bodyPr/>
        <a:lstStyle/>
        <a:p>
          <a:pPr algn="ctr"/>
          <a:r>
            <a:rPr lang="fr-FR" sz="2000" b="1" noProof="0" dirty="0"/>
            <a:t>Jésus, l'exemple parfait</a:t>
          </a:r>
        </a:p>
      </dgm:t>
    </dgm:pt>
    <dgm:pt modelId="{E829DD70-E314-41F8-A7B2-20E772E309BE}" type="parTrans" cxnId="{0AAC5519-B946-4F90-892C-8D9FFF52299D}">
      <dgm:prSet/>
      <dgm:spPr>
        <a:ln>
          <a:solidFill>
            <a:schemeClr val="accent4">
              <a:lumMod val="75000"/>
            </a:schemeClr>
          </a:solidFill>
        </a:ln>
      </dgm:spPr>
      <dgm:t>
        <a:bodyPr/>
        <a:lstStyle/>
        <a:p>
          <a:endParaRPr lang="es-ES" sz="2000"/>
        </a:p>
      </dgm:t>
    </dgm:pt>
    <dgm:pt modelId="{86F8F824-031F-42CA-8748-B30F5806E117}" type="sibTrans" cxnId="{0AAC5519-B946-4F90-892C-8D9FFF52299D}">
      <dgm:prSet/>
      <dgm:spPr/>
      <dgm:t>
        <a:bodyPr/>
        <a:lstStyle/>
        <a:p>
          <a:endParaRPr lang="es-ES" sz="2000"/>
        </a:p>
      </dgm:t>
    </dgm:pt>
    <dgm:pt modelId="{26CB28E8-D9BF-47B5-ADE8-97D06107C6F7}" type="pres">
      <dgm:prSet presAssocID="{DE8C1593-413E-4B36-87D5-938BAF40EB32}" presName="hierChild1" presStyleCnt="0">
        <dgm:presLayoutVars>
          <dgm:chPref val="1"/>
          <dgm:dir/>
          <dgm:animOne val="branch"/>
          <dgm:animLvl val="lvl"/>
          <dgm:resizeHandles/>
        </dgm:presLayoutVars>
      </dgm:prSet>
      <dgm:spPr/>
    </dgm:pt>
    <dgm:pt modelId="{78A4B74D-C2B6-497D-A9A0-867CACB94EE8}" type="pres">
      <dgm:prSet presAssocID="{EFE4F8F4-FC20-4CC7-A3F0-3031CC5375E5}" presName="hierRoot1" presStyleCnt="0"/>
      <dgm:spPr/>
    </dgm:pt>
    <dgm:pt modelId="{0E5291B5-D9D3-4882-ABBE-7A48985748F5}" type="pres">
      <dgm:prSet presAssocID="{EFE4F8F4-FC20-4CC7-A3F0-3031CC5375E5}" presName="composite" presStyleCnt="0"/>
      <dgm:spPr/>
    </dgm:pt>
    <dgm:pt modelId="{3BA24623-433E-40CB-A10D-174C13A2677B}" type="pres">
      <dgm:prSet presAssocID="{EFE4F8F4-FC20-4CC7-A3F0-3031CC5375E5}" presName="image" presStyleLbl="node0" presStyleIdx="0" presStyleCnt="2" custLinFactNeighborX="62399" custLinFactNeighborY="-79529"/>
      <dgm:spPr>
        <a:solidFill>
          <a:srgbClr val="C00000"/>
        </a:solidFill>
        <a:scene3d>
          <a:camera prst="orthographicFront"/>
          <a:lightRig rig="threePt" dir="t"/>
        </a:scene3d>
        <a:sp3d>
          <a:bevelT prst="convex"/>
        </a:sp3d>
      </dgm:spPr>
    </dgm:pt>
    <dgm:pt modelId="{510E2D3F-32C0-40AB-A906-BF6B2C5438C1}" type="pres">
      <dgm:prSet presAssocID="{EFE4F8F4-FC20-4CC7-A3F0-3031CC5375E5}" presName="text" presStyleLbl="revTx" presStyleIdx="0" presStyleCnt="7" custScaleX="265373" custLinFactX="24757" custLinFactNeighborX="100000" custLinFactNeighborY="-77691">
        <dgm:presLayoutVars>
          <dgm:chPref val="3"/>
        </dgm:presLayoutVars>
      </dgm:prSet>
      <dgm:spPr/>
    </dgm:pt>
    <dgm:pt modelId="{AEC9C2BE-D9B9-4E4B-A47A-861A9DE4E61C}" type="pres">
      <dgm:prSet presAssocID="{EFE4F8F4-FC20-4CC7-A3F0-3031CC5375E5}" presName="hierChild2" presStyleCnt="0"/>
      <dgm:spPr/>
    </dgm:pt>
    <dgm:pt modelId="{1562CF81-8BC5-41A5-8122-31F0FC2DA5DE}" type="pres">
      <dgm:prSet presAssocID="{2F3F663B-52BF-4D0D-87B3-17D10C25CA61}" presName="Name10" presStyleLbl="parChTrans1D2" presStyleIdx="0" presStyleCnt="5"/>
      <dgm:spPr/>
    </dgm:pt>
    <dgm:pt modelId="{F7BDD553-DA79-45E3-BE72-A14551FBF72E}" type="pres">
      <dgm:prSet presAssocID="{3DD8E087-9B68-41DA-AD12-D1884F1AAF32}" presName="hierRoot2" presStyleCnt="0"/>
      <dgm:spPr/>
    </dgm:pt>
    <dgm:pt modelId="{5354CCA9-8D0C-402B-85CC-E841CF0AC949}" type="pres">
      <dgm:prSet presAssocID="{3DD8E087-9B68-41DA-AD12-D1884F1AAF32}" presName="composite2" presStyleCnt="0"/>
      <dgm:spPr/>
    </dgm:pt>
    <dgm:pt modelId="{00CFEA07-048C-4452-9699-8EA7D6BBFFAD}" type="pres">
      <dgm:prSet presAssocID="{3DD8E087-9B68-41DA-AD12-D1884F1AAF32}" presName="image2" presStyleLbl="node2" presStyleIdx="0" presStyleCnt="5" custScaleX="295135" custScaleY="372689" custLinFactNeighborX="62399" custLinFactNeighborY="-79529"/>
      <dgm:spPr>
        <a:prstGeom prst="roundRect">
          <a:avLst/>
        </a:prstGeom>
        <a:blipFill rotWithShape="1">
          <a:blip xmlns:r="http://schemas.openxmlformats.org/officeDocument/2006/relationships" r:embed="rId1" cstate="screen">
            <a:extLst>
              <a:ext uri="{28A0092B-C50C-407E-A947-70E740481C1C}">
                <a14:useLocalDpi xmlns:a14="http://schemas.microsoft.com/office/drawing/2010/main"/>
              </a:ext>
            </a:extLst>
          </a:blip>
          <a:srcRect/>
          <a:stretch>
            <a:fillRect/>
          </a:stretch>
        </a:blipFill>
        <a:scene3d>
          <a:camera prst="orthographicFront"/>
          <a:lightRig rig="threePt" dir="t"/>
        </a:scene3d>
        <a:sp3d>
          <a:bevelT prst="slope"/>
        </a:sp3d>
      </dgm:spPr>
    </dgm:pt>
    <dgm:pt modelId="{44FCF5FF-A20F-4878-9DEC-9A5EC9FF98A1}" type="pres">
      <dgm:prSet presAssocID="{3DD8E087-9B68-41DA-AD12-D1884F1AAF32}" presName="text2" presStyleLbl="revTx" presStyleIdx="1" presStyleCnt="7" custScaleX="134790" custLinFactY="64765" custLinFactNeighborX="-37843" custLinFactNeighborY="100000">
        <dgm:presLayoutVars>
          <dgm:chPref val="3"/>
        </dgm:presLayoutVars>
      </dgm:prSet>
      <dgm:spPr/>
    </dgm:pt>
    <dgm:pt modelId="{D9734FAE-D4EE-4E37-BA0A-8943236FD838}" type="pres">
      <dgm:prSet presAssocID="{3DD8E087-9B68-41DA-AD12-D1884F1AAF32}" presName="hierChild3" presStyleCnt="0"/>
      <dgm:spPr/>
    </dgm:pt>
    <dgm:pt modelId="{0DEABA19-00C7-49C8-B92F-1EB5ECB7895B}" type="pres">
      <dgm:prSet presAssocID="{AF79DB2B-2CC3-4EE9-8570-92B99BAD9F19}" presName="Name10" presStyleLbl="parChTrans1D2" presStyleIdx="1" presStyleCnt="5"/>
      <dgm:spPr/>
    </dgm:pt>
    <dgm:pt modelId="{8F096068-AF7E-4EBF-A3F5-009F886D4D1D}" type="pres">
      <dgm:prSet presAssocID="{CA04D727-BAC3-4071-9C9A-A9B4CECFCB94}" presName="hierRoot2" presStyleCnt="0"/>
      <dgm:spPr/>
    </dgm:pt>
    <dgm:pt modelId="{BCB16D18-ED5F-4D86-AA0E-E3BD2CC04F84}" type="pres">
      <dgm:prSet presAssocID="{CA04D727-BAC3-4071-9C9A-A9B4CECFCB94}" presName="composite2" presStyleCnt="0"/>
      <dgm:spPr/>
    </dgm:pt>
    <dgm:pt modelId="{1962EC93-D6B2-4A34-AC84-9B92D9C68EFA}" type="pres">
      <dgm:prSet presAssocID="{CA04D727-BAC3-4071-9C9A-A9B4CECFCB94}" presName="image2" presStyleLbl="node2" presStyleIdx="1" presStyleCnt="5" custScaleX="295135" custScaleY="372689" custLinFactNeighborX="62399" custLinFactNeighborY="-79529"/>
      <dgm:spPr>
        <a:prstGeom prst="roundRect">
          <a:avLst/>
        </a:prstGeom>
        <a:blipFill dpi="0" rotWithShape="1">
          <a:blip xmlns:r="http://schemas.openxmlformats.org/officeDocument/2006/relationships" r:embed="rId2" cstate="screen">
            <a:extLst>
              <a:ext uri="{28A0092B-C50C-407E-A947-70E740481C1C}">
                <a14:useLocalDpi xmlns:a14="http://schemas.microsoft.com/office/drawing/2010/main"/>
              </a:ext>
            </a:extLst>
          </a:blip>
          <a:srcRect/>
          <a:stretch>
            <a:fillRect/>
          </a:stretch>
        </a:blipFill>
        <a:scene3d>
          <a:camera prst="orthographicFront"/>
          <a:lightRig rig="threePt" dir="t"/>
        </a:scene3d>
        <a:sp3d>
          <a:bevelT prst="slope"/>
        </a:sp3d>
      </dgm:spPr>
    </dgm:pt>
    <dgm:pt modelId="{E3C68D1D-A05C-4337-AD13-B987058F21B8}" type="pres">
      <dgm:prSet presAssocID="{CA04D727-BAC3-4071-9C9A-A9B4CECFCB94}" presName="text2" presStyleLbl="revTx" presStyleIdx="2" presStyleCnt="7" custScaleX="171255" custLinFactY="100000" custLinFactNeighborX="-41556" custLinFactNeighborY="111909">
        <dgm:presLayoutVars>
          <dgm:chPref val="3"/>
        </dgm:presLayoutVars>
      </dgm:prSet>
      <dgm:spPr/>
    </dgm:pt>
    <dgm:pt modelId="{959F24D7-95CF-4FDA-9E80-DAAF293E45A7}" type="pres">
      <dgm:prSet presAssocID="{CA04D727-BAC3-4071-9C9A-A9B4CECFCB94}" presName="hierChild3" presStyleCnt="0"/>
      <dgm:spPr/>
    </dgm:pt>
    <dgm:pt modelId="{3BDF34C9-8986-4C4C-A5F6-D9AA87F8A6B6}" type="pres">
      <dgm:prSet presAssocID="{17F485C1-6BF8-45B4-A948-A84FBEA8F179}" presName="hierRoot1" presStyleCnt="0"/>
      <dgm:spPr/>
    </dgm:pt>
    <dgm:pt modelId="{77A8D972-CE1C-4A03-B1D8-9564C9070F2E}" type="pres">
      <dgm:prSet presAssocID="{17F485C1-6BF8-45B4-A948-A84FBEA8F179}" presName="composite" presStyleCnt="0"/>
      <dgm:spPr/>
    </dgm:pt>
    <dgm:pt modelId="{16E1F04A-5A82-48D9-8B41-F2BE1BE4B8A0}" type="pres">
      <dgm:prSet presAssocID="{17F485C1-6BF8-45B4-A948-A84FBEA8F179}" presName="image" presStyleLbl="node0" presStyleIdx="1" presStyleCnt="2" custLinFactNeighborX="62399" custLinFactNeighborY="-79529"/>
      <dgm:spPr>
        <a:solidFill>
          <a:schemeClr val="accent4">
            <a:lumMod val="75000"/>
          </a:schemeClr>
        </a:solidFill>
        <a:scene3d>
          <a:camera prst="orthographicFront"/>
          <a:lightRig rig="threePt" dir="t"/>
        </a:scene3d>
        <a:sp3d>
          <a:bevelT prst="convex"/>
        </a:sp3d>
      </dgm:spPr>
    </dgm:pt>
    <dgm:pt modelId="{1249BB74-BBA5-4F24-94B5-839061C62E1D}" type="pres">
      <dgm:prSet presAssocID="{17F485C1-6BF8-45B4-A948-A84FBEA8F179}" presName="text" presStyleLbl="revTx" presStyleIdx="3" presStyleCnt="7" custScaleX="306262" custLinFactX="46169" custLinFactNeighborX="100000" custLinFactNeighborY="-77911">
        <dgm:presLayoutVars>
          <dgm:chPref val="3"/>
        </dgm:presLayoutVars>
      </dgm:prSet>
      <dgm:spPr/>
    </dgm:pt>
    <dgm:pt modelId="{25D5A4D8-77DD-46B5-9A23-C810F1562A75}" type="pres">
      <dgm:prSet presAssocID="{17F485C1-6BF8-45B4-A948-A84FBEA8F179}" presName="hierChild2" presStyleCnt="0"/>
      <dgm:spPr/>
    </dgm:pt>
    <dgm:pt modelId="{F8DB5EF6-39F3-4BD1-8C88-F34105FF8B6B}" type="pres">
      <dgm:prSet presAssocID="{09C93E84-C938-4CAA-916D-A3EC55C806BD}" presName="Name10" presStyleLbl="parChTrans1D2" presStyleIdx="2" presStyleCnt="5"/>
      <dgm:spPr/>
    </dgm:pt>
    <dgm:pt modelId="{A3DA16C8-E494-41B2-8C77-2F129D0C00BF}" type="pres">
      <dgm:prSet presAssocID="{4B0F2653-3DBC-40F1-A08A-456AC20D33D9}" presName="hierRoot2" presStyleCnt="0"/>
      <dgm:spPr/>
    </dgm:pt>
    <dgm:pt modelId="{DE4CB595-0DC9-495F-BE41-473C4BD3905C}" type="pres">
      <dgm:prSet presAssocID="{4B0F2653-3DBC-40F1-A08A-456AC20D33D9}" presName="composite2" presStyleCnt="0"/>
      <dgm:spPr/>
    </dgm:pt>
    <dgm:pt modelId="{1AFFD3DE-C5D3-4C82-BF8E-6F6258E0342A}" type="pres">
      <dgm:prSet presAssocID="{4B0F2653-3DBC-40F1-A08A-456AC20D33D9}" presName="image2" presStyleLbl="node2" presStyleIdx="2" presStyleCnt="5" custScaleX="295135" custScaleY="372689" custLinFactNeighborX="62399" custLinFactNeighborY="-79529"/>
      <dgm:spPr>
        <a:prstGeom prst="roundRect">
          <a:avLst/>
        </a:prstGeom>
        <a:blipFill rotWithShape="1">
          <a:blip xmlns:r="http://schemas.openxmlformats.org/officeDocument/2006/relationships" r:embed="rId3" cstate="screen">
            <a:extLst>
              <a:ext uri="{28A0092B-C50C-407E-A947-70E740481C1C}">
                <a14:useLocalDpi xmlns:a14="http://schemas.microsoft.com/office/drawing/2010/main"/>
              </a:ext>
            </a:extLst>
          </a:blip>
          <a:srcRect/>
          <a:stretch>
            <a:fillRect/>
          </a:stretch>
        </a:blipFill>
        <a:scene3d>
          <a:camera prst="orthographicFront"/>
          <a:lightRig rig="threePt" dir="t"/>
        </a:scene3d>
        <a:sp3d>
          <a:bevelT prst="slope"/>
        </a:sp3d>
      </dgm:spPr>
    </dgm:pt>
    <dgm:pt modelId="{48656182-B978-45B2-8D11-F63749FF76A5}" type="pres">
      <dgm:prSet presAssocID="{4B0F2653-3DBC-40F1-A08A-456AC20D33D9}" presName="text2" presStyleLbl="revTx" presStyleIdx="4" presStyleCnt="7" custScaleX="175576" custLinFactY="86933" custLinFactNeighborX="-42818" custLinFactNeighborY="100000">
        <dgm:presLayoutVars>
          <dgm:chPref val="3"/>
        </dgm:presLayoutVars>
      </dgm:prSet>
      <dgm:spPr/>
    </dgm:pt>
    <dgm:pt modelId="{502BFF9E-68C1-407E-B61F-BE28159B8895}" type="pres">
      <dgm:prSet presAssocID="{4B0F2653-3DBC-40F1-A08A-456AC20D33D9}" presName="hierChild3" presStyleCnt="0"/>
      <dgm:spPr/>
    </dgm:pt>
    <dgm:pt modelId="{48FD490C-71E0-4A3A-BC3D-802D5014F915}" type="pres">
      <dgm:prSet presAssocID="{0C5A5CC6-20B8-447F-9A03-96FDFCD79F8B}" presName="Name10" presStyleLbl="parChTrans1D2" presStyleIdx="3" presStyleCnt="5"/>
      <dgm:spPr/>
    </dgm:pt>
    <dgm:pt modelId="{AA46B93B-44AF-4B0A-8BC2-CE19AFC57DBC}" type="pres">
      <dgm:prSet presAssocID="{59028718-01A7-48FD-A177-4B780A2EAC8F}" presName="hierRoot2" presStyleCnt="0"/>
      <dgm:spPr/>
    </dgm:pt>
    <dgm:pt modelId="{860F480E-1055-43D8-8566-99B1DEA75F73}" type="pres">
      <dgm:prSet presAssocID="{59028718-01A7-48FD-A177-4B780A2EAC8F}" presName="composite2" presStyleCnt="0"/>
      <dgm:spPr/>
    </dgm:pt>
    <dgm:pt modelId="{4F2B43F8-D675-4644-9C2C-17FD2B384624}" type="pres">
      <dgm:prSet presAssocID="{59028718-01A7-48FD-A177-4B780A2EAC8F}" presName="image2" presStyleLbl="node2" presStyleIdx="3" presStyleCnt="5" custScaleX="295135" custScaleY="372689" custLinFactNeighborX="62399" custLinFactNeighborY="-79529"/>
      <dgm:spPr>
        <a:prstGeom prst="roundRect">
          <a:avLst/>
        </a:prstGeom>
        <a:blipFill rotWithShape="1">
          <a:blip xmlns:r="http://schemas.openxmlformats.org/officeDocument/2006/relationships" r:embed="rId4" cstate="screen">
            <a:extLst>
              <a:ext uri="{28A0092B-C50C-407E-A947-70E740481C1C}">
                <a14:useLocalDpi xmlns:a14="http://schemas.microsoft.com/office/drawing/2010/main"/>
              </a:ext>
            </a:extLst>
          </a:blip>
          <a:srcRect/>
          <a:stretch>
            <a:fillRect/>
          </a:stretch>
        </a:blipFill>
        <a:scene3d>
          <a:camera prst="orthographicFront"/>
          <a:lightRig rig="threePt" dir="t"/>
        </a:scene3d>
        <a:sp3d>
          <a:bevelT prst="slope"/>
        </a:sp3d>
      </dgm:spPr>
    </dgm:pt>
    <dgm:pt modelId="{3CA18995-E5EB-48BF-BAC2-6358DD4362E6}" type="pres">
      <dgm:prSet presAssocID="{59028718-01A7-48FD-A177-4B780A2EAC8F}" presName="text2" presStyleLbl="revTx" presStyleIdx="5" presStyleCnt="7" custScaleX="140912" custLinFactY="56923" custLinFactNeighborX="-43148" custLinFactNeighborY="100000">
        <dgm:presLayoutVars>
          <dgm:chPref val="3"/>
        </dgm:presLayoutVars>
      </dgm:prSet>
      <dgm:spPr/>
    </dgm:pt>
    <dgm:pt modelId="{DDBF338D-2FF2-46BB-BC8B-8C845DB42D09}" type="pres">
      <dgm:prSet presAssocID="{59028718-01A7-48FD-A177-4B780A2EAC8F}" presName="hierChild3" presStyleCnt="0"/>
      <dgm:spPr/>
    </dgm:pt>
    <dgm:pt modelId="{19F18D73-C6AB-45C8-8A2E-35606C1E08EB}" type="pres">
      <dgm:prSet presAssocID="{E829DD70-E314-41F8-A7B2-20E772E309BE}" presName="Name10" presStyleLbl="parChTrans1D2" presStyleIdx="4" presStyleCnt="5"/>
      <dgm:spPr/>
    </dgm:pt>
    <dgm:pt modelId="{CAA835D7-D0E1-40AA-8167-D64158914D23}" type="pres">
      <dgm:prSet presAssocID="{F50D0D12-EDDD-4F46-BF2E-C544FBF5E03B}" presName="hierRoot2" presStyleCnt="0"/>
      <dgm:spPr/>
    </dgm:pt>
    <dgm:pt modelId="{5C19E6E0-D2CD-4525-8AE7-C202F0E4D85B}" type="pres">
      <dgm:prSet presAssocID="{F50D0D12-EDDD-4F46-BF2E-C544FBF5E03B}" presName="composite2" presStyleCnt="0"/>
      <dgm:spPr/>
    </dgm:pt>
    <dgm:pt modelId="{101C6BA2-231A-435E-B28C-20B1FEBC0A42}" type="pres">
      <dgm:prSet presAssocID="{F50D0D12-EDDD-4F46-BF2E-C544FBF5E03B}" presName="image2" presStyleLbl="node2" presStyleIdx="4" presStyleCnt="5" custScaleX="295135" custScaleY="372689" custLinFactNeighborX="62399" custLinFactNeighborY="-79529"/>
      <dgm:spPr>
        <a:prstGeom prst="roundRect">
          <a:avLst/>
        </a:prstGeom>
        <a:blipFill dpi="0" rotWithShape="1">
          <a:blip xmlns:r="http://schemas.openxmlformats.org/officeDocument/2006/relationships" r:embed="rId5" cstate="screen">
            <a:extLst>
              <a:ext uri="{28A0092B-C50C-407E-A947-70E740481C1C}">
                <a14:useLocalDpi xmlns:a14="http://schemas.microsoft.com/office/drawing/2010/main"/>
              </a:ext>
            </a:extLst>
          </a:blip>
          <a:srcRect/>
          <a:stretch>
            <a:fillRect/>
          </a:stretch>
        </a:blipFill>
        <a:scene3d>
          <a:camera prst="orthographicFront"/>
          <a:lightRig rig="threePt" dir="t"/>
        </a:scene3d>
        <a:sp3d>
          <a:bevelT prst="slope"/>
        </a:sp3d>
      </dgm:spPr>
    </dgm:pt>
    <dgm:pt modelId="{4556C58B-6EB1-47C2-908E-416BA974202F}" type="pres">
      <dgm:prSet presAssocID="{F50D0D12-EDDD-4F46-BF2E-C544FBF5E03B}" presName="text2" presStyleLbl="revTx" presStyleIdx="6" presStyleCnt="7" custScaleX="202660" custLinFactY="100000" custLinFactNeighborX="-36856" custLinFactNeighborY="108796">
        <dgm:presLayoutVars>
          <dgm:chPref val="3"/>
        </dgm:presLayoutVars>
      </dgm:prSet>
      <dgm:spPr/>
    </dgm:pt>
    <dgm:pt modelId="{E4A126F5-4268-4849-AEB0-EBD30007E18F}" type="pres">
      <dgm:prSet presAssocID="{F50D0D12-EDDD-4F46-BF2E-C544FBF5E03B}" presName="hierChild3" presStyleCnt="0"/>
      <dgm:spPr/>
    </dgm:pt>
  </dgm:ptLst>
  <dgm:cxnLst>
    <dgm:cxn modelId="{EE492C12-487B-4BA4-B9B4-C5DF60F07C8F}" type="presOf" srcId="{F50D0D12-EDDD-4F46-BF2E-C544FBF5E03B}" destId="{4556C58B-6EB1-47C2-908E-416BA974202F}" srcOrd="0" destOrd="0" presId="urn:microsoft.com/office/officeart/2009/layout/CirclePictureHierarchy"/>
    <dgm:cxn modelId="{99429F14-A7F2-48F7-8370-6563FD245D0A}" type="presOf" srcId="{E829DD70-E314-41F8-A7B2-20E772E309BE}" destId="{19F18D73-C6AB-45C8-8A2E-35606C1E08EB}" srcOrd="0" destOrd="0" presId="urn:microsoft.com/office/officeart/2009/layout/CirclePictureHierarchy"/>
    <dgm:cxn modelId="{0AAC5519-B946-4F90-892C-8D9FFF52299D}" srcId="{17F485C1-6BF8-45B4-A948-A84FBEA8F179}" destId="{F50D0D12-EDDD-4F46-BF2E-C544FBF5E03B}" srcOrd="2" destOrd="0" parTransId="{E829DD70-E314-41F8-A7B2-20E772E309BE}" sibTransId="{86F8F824-031F-42CA-8748-B30F5806E117}"/>
    <dgm:cxn modelId="{E4519D49-1E1A-4CB6-88DD-1D0F40281A75}" type="presOf" srcId="{3DD8E087-9B68-41DA-AD12-D1884F1AAF32}" destId="{44FCF5FF-A20F-4878-9DEC-9A5EC9FF98A1}" srcOrd="0" destOrd="0" presId="urn:microsoft.com/office/officeart/2009/layout/CirclePictureHierarchy"/>
    <dgm:cxn modelId="{37EC2E53-8F1D-4FD0-9CDE-F33C9AA8996E}" type="presOf" srcId="{CA04D727-BAC3-4071-9C9A-A9B4CECFCB94}" destId="{E3C68D1D-A05C-4337-AD13-B987058F21B8}" srcOrd="0" destOrd="0" presId="urn:microsoft.com/office/officeart/2009/layout/CirclePictureHierarchy"/>
    <dgm:cxn modelId="{E4949055-BDFE-4191-AFEA-C847234D800B}" type="presOf" srcId="{AF79DB2B-2CC3-4EE9-8570-92B99BAD9F19}" destId="{0DEABA19-00C7-49C8-B92F-1EB5ECB7895B}" srcOrd="0" destOrd="0" presId="urn:microsoft.com/office/officeart/2009/layout/CirclePictureHierarchy"/>
    <dgm:cxn modelId="{5A1FFE56-B602-40C1-8053-EADC1A7659FF}" type="presOf" srcId="{2F3F663B-52BF-4D0D-87B3-17D10C25CA61}" destId="{1562CF81-8BC5-41A5-8122-31F0FC2DA5DE}" srcOrd="0" destOrd="0" presId="urn:microsoft.com/office/officeart/2009/layout/CirclePictureHierarchy"/>
    <dgm:cxn modelId="{37E97683-8EC6-4CE2-863F-2D36422F8798}" srcId="{EFE4F8F4-FC20-4CC7-A3F0-3031CC5375E5}" destId="{CA04D727-BAC3-4071-9C9A-A9B4CECFCB94}" srcOrd="1" destOrd="0" parTransId="{AF79DB2B-2CC3-4EE9-8570-92B99BAD9F19}" sibTransId="{05693285-B8E5-431D-BBE0-48F4E4F2B92E}"/>
    <dgm:cxn modelId="{8660A28D-394B-4D5E-995F-523DC50E4C17}" type="presOf" srcId="{DE8C1593-413E-4B36-87D5-938BAF40EB32}" destId="{26CB28E8-D9BF-47B5-ADE8-97D06107C6F7}" srcOrd="0" destOrd="0" presId="urn:microsoft.com/office/officeart/2009/layout/CirclePictureHierarchy"/>
    <dgm:cxn modelId="{5462A39B-ED6B-4C51-B26D-D3306A2D1E05}" type="presOf" srcId="{0C5A5CC6-20B8-447F-9A03-96FDFCD79F8B}" destId="{48FD490C-71E0-4A3A-BC3D-802D5014F915}" srcOrd="0" destOrd="0" presId="urn:microsoft.com/office/officeart/2009/layout/CirclePictureHierarchy"/>
    <dgm:cxn modelId="{595CD9A0-C30F-4EB0-A54A-3C058BD224E8}" type="presOf" srcId="{17F485C1-6BF8-45B4-A948-A84FBEA8F179}" destId="{1249BB74-BBA5-4F24-94B5-839061C62E1D}" srcOrd="0" destOrd="0" presId="urn:microsoft.com/office/officeart/2009/layout/CirclePictureHierarchy"/>
    <dgm:cxn modelId="{6416C7A8-7EDD-4392-A0BB-7D5E6C27DE67}" type="presOf" srcId="{EFE4F8F4-FC20-4CC7-A3F0-3031CC5375E5}" destId="{510E2D3F-32C0-40AB-A906-BF6B2C5438C1}" srcOrd="0" destOrd="0" presId="urn:microsoft.com/office/officeart/2009/layout/CirclePictureHierarchy"/>
    <dgm:cxn modelId="{A5F963B8-9795-4E7E-BF0A-CC96A7606CB0}" type="presOf" srcId="{4B0F2653-3DBC-40F1-A08A-456AC20D33D9}" destId="{48656182-B978-45B2-8D11-F63749FF76A5}" srcOrd="0" destOrd="0" presId="urn:microsoft.com/office/officeart/2009/layout/CirclePictureHierarchy"/>
    <dgm:cxn modelId="{78995FB9-B89E-446B-973A-01D10A5F801E}" srcId="{DE8C1593-413E-4B36-87D5-938BAF40EB32}" destId="{EFE4F8F4-FC20-4CC7-A3F0-3031CC5375E5}" srcOrd="0" destOrd="0" parTransId="{0923F283-038F-4881-893F-240EAEA95917}" sibTransId="{2864CDCC-60C7-42EA-8EAA-3AE87F559A45}"/>
    <dgm:cxn modelId="{3FF72ABF-25F8-4191-B60D-2016598EBA9E}" type="presOf" srcId="{09C93E84-C938-4CAA-916D-A3EC55C806BD}" destId="{F8DB5EF6-39F3-4BD1-8C88-F34105FF8B6B}" srcOrd="0" destOrd="0" presId="urn:microsoft.com/office/officeart/2009/layout/CirclePictureHierarchy"/>
    <dgm:cxn modelId="{169F04CF-F9D5-4A1D-BA11-AEF442E760E5}" type="presOf" srcId="{59028718-01A7-48FD-A177-4B780A2EAC8F}" destId="{3CA18995-E5EB-48BF-BAC2-6358DD4362E6}" srcOrd="0" destOrd="0" presId="urn:microsoft.com/office/officeart/2009/layout/CirclePictureHierarchy"/>
    <dgm:cxn modelId="{40B2D8D0-5CCF-416B-B781-D6D2C8E8C67A}" srcId="{EFE4F8F4-FC20-4CC7-A3F0-3031CC5375E5}" destId="{3DD8E087-9B68-41DA-AD12-D1884F1AAF32}" srcOrd="0" destOrd="0" parTransId="{2F3F663B-52BF-4D0D-87B3-17D10C25CA61}" sibTransId="{0FA83591-DF50-4931-9170-115730AE35C0}"/>
    <dgm:cxn modelId="{074D12E9-DAB1-4267-8435-4805DC845C62}" srcId="{DE8C1593-413E-4B36-87D5-938BAF40EB32}" destId="{17F485C1-6BF8-45B4-A948-A84FBEA8F179}" srcOrd="1" destOrd="0" parTransId="{AA342DA1-619C-4499-AE44-5ED39E6AAA93}" sibTransId="{8F267BE6-18B1-490A-88C3-9E7AC8BBE74C}"/>
    <dgm:cxn modelId="{C9BAC9EB-E265-466D-92B3-EA6A999A06E1}" srcId="{17F485C1-6BF8-45B4-A948-A84FBEA8F179}" destId="{59028718-01A7-48FD-A177-4B780A2EAC8F}" srcOrd="1" destOrd="0" parTransId="{0C5A5CC6-20B8-447F-9A03-96FDFCD79F8B}" sibTransId="{E5403D29-F5C4-4352-B3F0-95A99DB4496C}"/>
    <dgm:cxn modelId="{351590F9-AAAB-43C7-B460-9F71DF8C0253}" srcId="{17F485C1-6BF8-45B4-A948-A84FBEA8F179}" destId="{4B0F2653-3DBC-40F1-A08A-456AC20D33D9}" srcOrd="0" destOrd="0" parTransId="{09C93E84-C938-4CAA-916D-A3EC55C806BD}" sibTransId="{C288617A-F40F-4C2E-B32C-3A3A87C45FAB}"/>
    <dgm:cxn modelId="{B925AF5C-EE13-43EB-8DE8-65B6546D5475}" type="presParOf" srcId="{26CB28E8-D9BF-47B5-ADE8-97D06107C6F7}" destId="{78A4B74D-C2B6-497D-A9A0-867CACB94EE8}" srcOrd="0" destOrd="0" presId="urn:microsoft.com/office/officeart/2009/layout/CirclePictureHierarchy"/>
    <dgm:cxn modelId="{12F5C4C0-6258-47C7-9B63-4CAD3A2F537D}" type="presParOf" srcId="{78A4B74D-C2B6-497D-A9A0-867CACB94EE8}" destId="{0E5291B5-D9D3-4882-ABBE-7A48985748F5}" srcOrd="0" destOrd="0" presId="urn:microsoft.com/office/officeart/2009/layout/CirclePictureHierarchy"/>
    <dgm:cxn modelId="{95A2059E-84A8-4396-A452-00B5BA8CAC52}" type="presParOf" srcId="{0E5291B5-D9D3-4882-ABBE-7A48985748F5}" destId="{3BA24623-433E-40CB-A10D-174C13A2677B}" srcOrd="0" destOrd="0" presId="urn:microsoft.com/office/officeart/2009/layout/CirclePictureHierarchy"/>
    <dgm:cxn modelId="{51412221-C78E-4750-A2D6-E20CBFB0B558}" type="presParOf" srcId="{0E5291B5-D9D3-4882-ABBE-7A48985748F5}" destId="{510E2D3F-32C0-40AB-A906-BF6B2C5438C1}" srcOrd="1" destOrd="0" presId="urn:microsoft.com/office/officeart/2009/layout/CirclePictureHierarchy"/>
    <dgm:cxn modelId="{2B85B2CB-D7C8-461B-8841-750DFEE12376}" type="presParOf" srcId="{78A4B74D-C2B6-497D-A9A0-867CACB94EE8}" destId="{AEC9C2BE-D9B9-4E4B-A47A-861A9DE4E61C}" srcOrd="1" destOrd="0" presId="urn:microsoft.com/office/officeart/2009/layout/CirclePictureHierarchy"/>
    <dgm:cxn modelId="{8D2B1F12-FA8B-4C64-84D6-565016A06267}" type="presParOf" srcId="{AEC9C2BE-D9B9-4E4B-A47A-861A9DE4E61C}" destId="{1562CF81-8BC5-41A5-8122-31F0FC2DA5DE}" srcOrd="0" destOrd="0" presId="urn:microsoft.com/office/officeart/2009/layout/CirclePictureHierarchy"/>
    <dgm:cxn modelId="{97EA31BA-EBE8-4F94-8874-165B570F8850}" type="presParOf" srcId="{AEC9C2BE-D9B9-4E4B-A47A-861A9DE4E61C}" destId="{F7BDD553-DA79-45E3-BE72-A14551FBF72E}" srcOrd="1" destOrd="0" presId="urn:microsoft.com/office/officeart/2009/layout/CirclePictureHierarchy"/>
    <dgm:cxn modelId="{7DAC5202-AF62-484B-B120-798CC574DC6B}" type="presParOf" srcId="{F7BDD553-DA79-45E3-BE72-A14551FBF72E}" destId="{5354CCA9-8D0C-402B-85CC-E841CF0AC949}" srcOrd="0" destOrd="0" presId="urn:microsoft.com/office/officeart/2009/layout/CirclePictureHierarchy"/>
    <dgm:cxn modelId="{117CDAB8-E2BA-4B0B-8631-086C6430CC27}" type="presParOf" srcId="{5354CCA9-8D0C-402B-85CC-E841CF0AC949}" destId="{00CFEA07-048C-4452-9699-8EA7D6BBFFAD}" srcOrd="0" destOrd="0" presId="urn:microsoft.com/office/officeart/2009/layout/CirclePictureHierarchy"/>
    <dgm:cxn modelId="{620CA137-BA85-4659-8A2E-D41586B55DBB}" type="presParOf" srcId="{5354CCA9-8D0C-402B-85CC-E841CF0AC949}" destId="{44FCF5FF-A20F-4878-9DEC-9A5EC9FF98A1}" srcOrd="1" destOrd="0" presId="urn:microsoft.com/office/officeart/2009/layout/CirclePictureHierarchy"/>
    <dgm:cxn modelId="{6B2DDBF5-2503-4AFD-892C-B711127F8544}" type="presParOf" srcId="{F7BDD553-DA79-45E3-BE72-A14551FBF72E}" destId="{D9734FAE-D4EE-4E37-BA0A-8943236FD838}" srcOrd="1" destOrd="0" presId="urn:microsoft.com/office/officeart/2009/layout/CirclePictureHierarchy"/>
    <dgm:cxn modelId="{8F792B19-665E-4566-BAE2-9DBFEB64FC6B}" type="presParOf" srcId="{AEC9C2BE-D9B9-4E4B-A47A-861A9DE4E61C}" destId="{0DEABA19-00C7-49C8-B92F-1EB5ECB7895B}" srcOrd="2" destOrd="0" presId="urn:microsoft.com/office/officeart/2009/layout/CirclePictureHierarchy"/>
    <dgm:cxn modelId="{F5F0F96C-10F2-480C-8BA4-AF956FB91DAC}" type="presParOf" srcId="{AEC9C2BE-D9B9-4E4B-A47A-861A9DE4E61C}" destId="{8F096068-AF7E-4EBF-A3F5-009F886D4D1D}" srcOrd="3" destOrd="0" presId="urn:microsoft.com/office/officeart/2009/layout/CirclePictureHierarchy"/>
    <dgm:cxn modelId="{0F101B08-E50A-426C-A6A6-E4217EA3D318}" type="presParOf" srcId="{8F096068-AF7E-4EBF-A3F5-009F886D4D1D}" destId="{BCB16D18-ED5F-4D86-AA0E-E3BD2CC04F84}" srcOrd="0" destOrd="0" presId="urn:microsoft.com/office/officeart/2009/layout/CirclePictureHierarchy"/>
    <dgm:cxn modelId="{E9639040-C36E-45CA-A5A5-64874220F553}" type="presParOf" srcId="{BCB16D18-ED5F-4D86-AA0E-E3BD2CC04F84}" destId="{1962EC93-D6B2-4A34-AC84-9B92D9C68EFA}" srcOrd="0" destOrd="0" presId="urn:microsoft.com/office/officeart/2009/layout/CirclePictureHierarchy"/>
    <dgm:cxn modelId="{A950169D-73BA-4D34-8DDE-64534DCA631A}" type="presParOf" srcId="{BCB16D18-ED5F-4D86-AA0E-E3BD2CC04F84}" destId="{E3C68D1D-A05C-4337-AD13-B987058F21B8}" srcOrd="1" destOrd="0" presId="urn:microsoft.com/office/officeart/2009/layout/CirclePictureHierarchy"/>
    <dgm:cxn modelId="{61A59606-1478-44E3-A6DA-BAAEDB339C7F}" type="presParOf" srcId="{8F096068-AF7E-4EBF-A3F5-009F886D4D1D}" destId="{959F24D7-95CF-4FDA-9E80-DAAF293E45A7}" srcOrd="1" destOrd="0" presId="urn:microsoft.com/office/officeart/2009/layout/CirclePictureHierarchy"/>
    <dgm:cxn modelId="{4E2EA6C5-6DBA-4026-98E0-28E15F735FF0}" type="presParOf" srcId="{26CB28E8-D9BF-47B5-ADE8-97D06107C6F7}" destId="{3BDF34C9-8986-4C4C-A5F6-D9AA87F8A6B6}" srcOrd="1" destOrd="0" presId="urn:microsoft.com/office/officeart/2009/layout/CirclePictureHierarchy"/>
    <dgm:cxn modelId="{47554EEC-28C7-4B28-9ABE-D24BDD118643}" type="presParOf" srcId="{3BDF34C9-8986-4C4C-A5F6-D9AA87F8A6B6}" destId="{77A8D972-CE1C-4A03-B1D8-9564C9070F2E}" srcOrd="0" destOrd="0" presId="urn:microsoft.com/office/officeart/2009/layout/CirclePictureHierarchy"/>
    <dgm:cxn modelId="{1534660B-C09F-4C56-9DD6-123C9125846B}" type="presParOf" srcId="{77A8D972-CE1C-4A03-B1D8-9564C9070F2E}" destId="{16E1F04A-5A82-48D9-8B41-F2BE1BE4B8A0}" srcOrd="0" destOrd="0" presId="urn:microsoft.com/office/officeart/2009/layout/CirclePictureHierarchy"/>
    <dgm:cxn modelId="{2B954ECA-D795-45FF-B172-E169FAAB3A64}" type="presParOf" srcId="{77A8D972-CE1C-4A03-B1D8-9564C9070F2E}" destId="{1249BB74-BBA5-4F24-94B5-839061C62E1D}" srcOrd="1" destOrd="0" presId="urn:microsoft.com/office/officeart/2009/layout/CirclePictureHierarchy"/>
    <dgm:cxn modelId="{B142A0B2-4CD1-4C42-AD52-BF3EBCD5182A}" type="presParOf" srcId="{3BDF34C9-8986-4C4C-A5F6-D9AA87F8A6B6}" destId="{25D5A4D8-77DD-46B5-9A23-C810F1562A75}" srcOrd="1" destOrd="0" presId="urn:microsoft.com/office/officeart/2009/layout/CirclePictureHierarchy"/>
    <dgm:cxn modelId="{DD8F6F37-B81D-4705-A10F-031D566903E9}" type="presParOf" srcId="{25D5A4D8-77DD-46B5-9A23-C810F1562A75}" destId="{F8DB5EF6-39F3-4BD1-8C88-F34105FF8B6B}" srcOrd="0" destOrd="0" presId="urn:microsoft.com/office/officeart/2009/layout/CirclePictureHierarchy"/>
    <dgm:cxn modelId="{B18887DC-FA89-47AF-A92C-80B3B6C73827}" type="presParOf" srcId="{25D5A4D8-77DD-46B5-9A23-C810F1562A75}" destId="{A3DA16C8-E494-41B2-8C77-2F129D0C00BF}" srcOrd="1" destOrd="0" presId="urn:microsoft.com/office/officeart/2009/layout/CirclePictureHierarchy"/>
    <dgm:cxn modelId="{02062AD0-DA51-4C9D-9892-BAE1F3412385}" type="presParOf" srcId="{A3DA16C8-E494-41B2-8C77-2F129D0C00BF}" destId="{DE4CB595-0DC9-495F-BE41-473C4BD3905C}" srcOrd="0" destOrd="0" presId="urn:microsoft.com/office/officeart/2009/layout/CirclePictureHierarchy"/>
    <dgm:cxn modelId="{1F5D0061-D4EF-4032-BA87-024773F6A29B}" type="presParOf" srcId="{DE4CB595-0DC9-495F-BE41-473C4BD3905C}" destId="{1AFFD3DE-C5D3-4C82-BF8E-6F6258E0342A}" srcOrd="0" destOrd="0" presId="urn:microsoft.com/office/officeart/2009/layout/CirclePictureHierarchy"/>
    <dgm:cxn modelId="{4243F9A8-5448-4DC6-8B9A-19E304D132B9}" type="presParOf" srcId="{DE4CB595-0DC9-495F-BE41-473C4BD3905C}" destId="{48656182-B978-45B2-8D11-F63749FF76A5}" srcOrd="1" destOrd="0" presId="urn:microsoft.com/office/officeart/2009/layout/CirclePictureHierarchy"/>
    <dgm:cxn modelId="{346E768F-CE0C-4B95-B82F-4EFA6E8F1BBD}" type="presParOf" srcId="{A3DA16C8-E494-41B2-8C77-2F129D0C00BF}" destId="{502BFF9E-68C1-407E-B61F-BE28159B8895}" srcOrd="1" destOrd="0" presId="urn:microsoft.com/office/officeart/2009/layout/CirclePictureHierarchy"/>
    <dgm:cxn modelId="{33D7BE17-C685-4831-80C4-C8A7B7A7C30B}" type="presParOf" srcId="{25D5A4D8-77DD-46B5-9A23-C810F1562A75}" destId="{48FD490C-71E0-4A3A-BC3D-802D5014F915}" srcOrd="2" destOrd="0" presId="urn:microsoft.com/office/officeart/2009/layout/CirclePictureHierarchy"/>
    <dgm:cxn modelId="{517FFC07-B32E-4EBA-B0AD-ACDEB55D857E}" type="presParOf" srcId="{25D5A4D8-77DD-46B5-9A23-C810F1562A75}" destId="{AA46B93B-44AF-4B0A-8BC2-CE19AFC57DBC}" srcOrd="3" destOrd="0" presId="urn:microsoft.com/office/officeart/2009/layout/CirclePictureHierarchy"/>
    <dgm:cxn modelId="{7560ED33-A537-458D-B6F8-FE3A622B75E2}" type="presParOf" srcId="{AA46B93B-44AF-4B0A-8BC2-CE19AFC57DBC}" destId="{860F480E-1055-43D8-8566-99B1DEA75F73}" srcOrd="0" destOrd="0" presId="urn:microsoft.com/office/officeart/2009/layout/CirclePictureHierarchy"/>
    <dgm:cxn modelId="{40D24DBC-66C0-431C-A2B3-C40816BFE382}" type="presParOf" srcId="{860F480E-1055-43D8-8566-99B1DEA75F73}" destId="{4F2B43F8-D675-4644-9C2C-17FD2B384624}" srcOrd="0" destOrd="0" presId="urn:microsoft.com/office/officeart/2009/layout/CirclePictureHierarchy"/>
    <dgm:cxn modelId="{F8A42CA3-C5FC-4F85-AC4F-F0A0945DCF8B}" type="presParOf" srcId="{860F480E-1055-43D8-8566-99B1DEA75F73}" destId="{3CA18995-E5EB-48BF-BAC2-6358DD4362E6}" srcOrd="1" destOrd="0" presId="urn:microsoft.com/office/officeart/2009/layout/CirclePictureHierarchy"/>
    <dgm:cxn modelId="{F8017864-1112-4657-AB82-087880F9691B}" type="presParOf" srcId="{AA46B93B-44AF-4B0A-8BC2-CE19AFC57DBC}" destId="{DDBF338D-2FF2-46BB-BC8B-8C845DB42D09}" srcOrd="1" destOrd="0" presId="urn:microsoft.com/office/officeart/2009/layout/CirclePictureHierarchy"/>
    <dgm:cxn modelId="{F050D063-BADC-4201-A54F-7E8CDD4DBBE9}" type="presParOf" srcId="{25D5A4D8-77DD-46B5-9A23-C810F1562A75}" destId="{19F18D73-C6AB-45C8-8A2E-35606C1E08EB}" srcOrd="4" destOrd="0" presId="urn:microsoft.com/office/officeart/2009/layout/CirclePictureHierarchy"/>
    <dgm:cxn modelId="{6A29D017-3AAA-4B26-86B8-F78CE4EA4B29}" type="presParOf" srcId="{25D5A4D8-77DD-46B5-9A23-C810F1562A75}" destId="{CAA835D7-D0E1-40AA-8167-D64158914D23}" srcOrd="5" destOrd="0" presId="urn:microsoft.com/office/officeart/2009/layout/CirclePictureHierarchy"/>
    <dgm:cxn modelId="{8067DE15-0FA6-4F3E-B6C6-7D7E879F54E0}" type="presParOf" srcId="{CAA835D7-D0E1-40AA-8167-D64158914D23}" destId="{5C19E6E0-D2CD-4525-8AE7-C202F0E4D85B}" srcOrd="0" destOrd="0" presId="urn:microsoft.com/office/officeart/2009/layout/CirclePictureHierarchy"/>
    <dgm:cxn modelId="{4746E1DB-FC1B-4B8D-A0B0-2877455F90CD}" type="presParOf" srcId="{5C19E6E0-D2CD-4525-8AE7-C202F0E4D85B}" destId="{101C6BA2-231A-435E-B28C-20B1FEBC0A42}" srcOrd="0" destOrd="0" presId="urn:microsoft.com/office/officeart/2009/layout/CirclePictureHierarchy"/>
    <dgm:cxn modelId="{A38817B4-FDCD-414A-B76F-327AD5066087}" type="presParOf" srcId="{5C19E6E0-D2CD-4525-8AE7-C202F0E4D85B}" destId="{4556C58B-6EB1-47C2-908E-416BA974202F}" srcOrd="1" destOrd="0" presId="urn:microsoft.com/office/officeart/2009/layout/CirclePictureHierarchy"/>
    <dgm:cxn modelId="{93447843-4834-4F7D-8ADE-E4B2D720D3E5}" type="presParOf" srcId="{CAA835D7-D0E1-40AA-8167-D64158914D23}" destId="{E4A126F5-4268-4849-AEB0-EBD30007E18F}" srcOrd="1" destOrd="0" presId="urn:microsoft.com/office/officeart/2009/layout/CirclePictureHierarchy"/>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F04A059-CE36-47DB-AA40-71B88005C837}" type="doc">
      <dgm:prSet loTypeId="urn:microsoft.com/office/officeart/2005/8/layout/target3" loCatId="relationship" qsTypeId="urn:microsoft.com/office/officeart/2005/8/quickstyle/simple5" qsCatId="simple" csTypeId="urn:microsoft.com/office/officeart/2005/8/colors/colorful1" csCatId="colorful" phldr="1"/>
      <dgm:spPr/>
      <dgm:t>
        <a:bodyPr/>
        <a:lstStyle/>
        <a:p>
          <a:endParaRPr lang="es-ES"/>
        </a:p>
      </dgm:t>
    </dgm:pt>
    <dgm:pt modelId="{7562AF03-AC76-43AD-9B41-BDC61D852B5D}">
      <dgm:prSet custT="1"/>
      <dgm:spPr>
        <a:solidFill>
          <a:schemeClr val="accent2">
            <a:lumMod val="20000"/>
            <a:lumOff val="80000"/>
          </a:schemeClr>
        </a:solidFill>
        <a:effectLst>
          <a:outerShdw blurRad="50800" dist="38100" dir="5400000" algn="t" rotWithShape="0">
            <a:prstClr val="black">
              <a:alpha val="40000"/>
            </a:prstClr>
          </a:outerShdw>
        </a:effectLst>
      </dgm:spPr>
      <dgm:t>
        <a:bodyPr/>
        <a:lstStyle/>
        <a:p>
          <a:r>
            <a:rPr lang="fr-FR" sz="2000" b="1" dirty="0">
              <a:solidFill>
                <a:schemeClr val="accent2">
                  <a:lumMod val="50000"/>
                </a:schemeClr>
              </a:solidFill>
            </a:rPr>
            <a:t>Nous ne regarderons pas les autres comme inférieurs (Philippiens 2.3)</a:t>
          </a:r>
          <a:endParaRPr lang="es-ES" sz="2000" b="1" dirty="0">
            <a:solidFill>
              <a:schemeClr val="accent2">
                <a:lumMod val="50000"/>
              </a:schemeClr>
            </a:solidFill>
          </a:endParaRPr>
        </a:p>
      </dgm:t>
    </dgm:pt>
    <dgm:pt modelId="{3DDD9521-ACA8-4933-B0F5-A68478FE4F4E}" type="parTrans" cxnId="{A5DE0E85-C667-4039-83E0-E44437CECBE3}">
      <dgm:prSet/>
      <dgm:spPr/>
      <dgm:t>
        <a:bodyPr/>
        <a:lstStyle/>
        <a:p>
          <a:endParaRPr lang="es-ES" sz="2000"/>
        </a:p>
      </dgm:t>
    </dgm:pt>
    <dgm:pt modelId="{F3E18651-E9E4-47EA-AD78-90C598D8D2D8}" type="sibTrans" cxnId="{A5DE0E85-C667-4039-83E0-E44437CECBE3}">
      <dgm:prSet/>
      <dgm:spPr/>
      <dgm:t>
        <a:bodyPr/>
        <a:lstStyle/>
        <a:p>
          <a:endParaRPr lang="es-ES" sz="2000"/>
        </a:p>
      </dgm:t>
    </dgm:pt>
    <dgm:pt modelId="{1D6EAA4C-C0A7-433F-A9FB-5AC598DE826D}">
      <dgm:prSet custT="1"/>
      <dgm:spPr>
        <a:solidFill>
          <a:schemeClr val="accent3">
            <a:lumMod val="20000"/>
            <a:lumOff val="80000"/>
          </a:schemeClr>
        </a:solidFill>
        <a:effectLst>
          <a:outerShdw blurRad="50800" dist="38100" dir="5400000" algn="t" rotWithShape="0">
            <a:prstClr val="black">
              <a:alpha val="40000"/>
            </a:prstClr>
          </a:outerShdw>
        </a:effectLst>
      </dgm:spPr>
      <dgm:t>
        <a:bodyPr/>
        <a:lstStyle/>
        <a:p>
          <a:r>
            <a:rPr lang="fr-FR" sz="2000" b="1" dirty="0">
              <a:solidFill>
                <a:srgbClr val="7D7A00"/>
              </a:solidFill>
            </a:rPr>
            <a:t>Nous ne chercherons pas la reconnaissance publique (Luc 14.7-11)</a:t>
          </a:r>
          <a:endParaRPr lang="es-ES" sz="2000" b="1" dirty="0">
            <a:solidFill>
              <a:srgbClr val="7D7A00"/>
            </a:solidFill>
          </a:endParaRPr>
        </a:p>
      </dgm:t>
    </dgm:pt>
    <dgm:pt modelId="{35006261-50DF-4D3A-940F-FF214CA317F3}" type="parTrans" cxnId="{B367703A-385A-47F5-AD53-CF510801567B}">
      <dgm:prSet/>
      <dgm:spPr/>
      <dgm:t>
        <a:bodyPr/>
        <a:lstStyle/>
        <a:p>
          <a:endParaRPr lang="es-ES" sz="2000"/>
        </a:p>
      </dgm:t>
    </dgm:pt>
    <dgm:pt modelId="{DA268053-969A-4F69-A417-8966F264469E}" type="sibTrans" cxnId="{B367703A-385A-47F5-AD53-CF510801567B}">
      <dgm:prSet/>
      <dgm:spPr/>
      <dgm:t>
        <a:bodyPr/>
        <a:lstStyle/>
        <a:p>
          <a:endParaRPr lang="es-ES" sz="2000"/>
        </a:p>
      </dgm:t>
    </dgm:pt>
    <dgm:pt modelId="{6927C519-871C-44BE-A11C-CD506CDCA47E}">
      <dgm:prSet custT="1"/>
      <dgm:spPr>
        <a:solidFill>
          <a:srgbClr val="D1FFD1"/>
        </a:solidFill>
        <a:effectLst>
          <a:outerShdw blurRad="50800" dist="38100" dir="5400000" algn="t" rotWithShape="0">
            <a:prstClr val="black">
              <a:alpha val="40000"/>
            </a:prstClr>
          </a:outerShdw>
        </a:effectLst>
      </dgm:spPr>
      <dgm:t>
        <a:bodyPr/>
        <a:lstStyle/>
        <a:p>
          <a:r>
            <a:rPr lang="fr-FR" sz="2000" b="1" dirty="0">
              <a:solidFill>
                <a:schemeClr val="accent4">
                  <a:lumMod val="50000"/>
                </a:schemeClr>
              </a:solidFill>
            </a:rPr>
            <a:t>Nous laisserons les autres nous rendre gloire (Proverbes 27.2)</a:t>
          </a:r>
          <a:endParaRPr lang="es-ES" sz="2000" b="1" dirty="0">
            <a:solidFill>
              <a:schemeClr val="accent4">
                <a:lumMod val="50000"/>
              </a:schemeClr>
            </a:solidFill>
          </a:endParaRPr>
        </a:p>
      </dgm:t>
    </dgm:pt>
    <dgm:pt modelId="{FC03356B-0B12-4946-A157-DD2A5104B3F9}" type="parTrans" cxnId="{B8655EBF-9DF4-4891-B7B2-92B672FE21ED}">
      <dgm:prSet/>
      <dgm:spPr/>
      <dgm:t>
        <a:bodyPr/>
        <a:lstStyle/>
        <a:p>
          <a:endParaRPr lang="es-ES" sz="2000"/>
        </a:p>
      </dgm:t>
    </dgm:pt>
    <dgm:pt modelId="{A069125C-C88B-420B-8CAF-C422B2BF4F52}" type="sibTrans" cxnId="{B8655EBF-9DF4-4891-B7B2-92B672FE21ED}">
      <dgm:prSet/>
      <dgm:spPr/>
      <dgm:t>
        <a:bodyPr/>
        <a:lstStyle/>
        <a:p>
          <a:endParaRPr lang="es-ES" sz="2000"/>
        </a:p>
      </dgm:t>
    </dgm:pt>
    <dgm:pt modelId="{6D7ABD59-272E-4506-8E55-090F8572CF31}">
      <dgm:prSet custT="1"/>
      <dgm:spPr>
        <a:solidFill>
          <a:schemeClr val="accent5">
            <a:lumMod val="20000"/>
            <a:lumOff val="80000"/>
          </a:schemeClr>
        </a:solidFill>
        <a:effectLst>
          <a:outerShdw blurRad="50800" dist="38100" dir="5400000" algn="t" rotWithShape="0">
            <a:prstClr val="black">
              <a:alpha val="40000"/>
            </a:prstClr>
          </a:outerShdw>
        </a:effectLst>
      </dgm:spPr>
      <dgm:t>
        <a:bodyPr/>
        <a:lstStyle/>
        <a:p>
          <a:r>
            <a:rPr lang="fr-FR" sz="2000" b="1" dirty="0">
              <a:solidFill>
                <a:schemeClr val="accent5">
                  <a:lumMod val="50000"/>
                </a:schemeClr>
              </a:solidFill>
            </a:rPr>
            <a:t>Nous recevrons la grâce de Dieu (Jacques 4.6)</a:t>
          </a:r>
          <a:endParaRPr lang="es-ES" sz="2000" b="1" dirty="0">
            <a:solidFill>
              <a:schemeClr val="accent5">
                <a:lumMod val="50000"/>
              </a:schemeClr>
            </a:solidFill>
          </a:endParaRPr>
        </a:p>
      </dgm:t>
    </dgm:pt>
    <dgm:pt modelId="{4BBFE6A2-D8C1-42A2-8D1E-D19BBC29C2E2}" type="parTrans" cxnId="{F4D6E1A3-64B3-4F80-B1D7-D167457CD3FC}">
      <dgm:prSet/>
      <dgm:spPr/>
      <dgm:t>
        <a:bodyPr/>
        <a:lstStyle/>
        <a:p>
          <a:endParaRPr lang="es-ES" sz="2000"/>
        </a:p>
      </dgm:t>
    </dgm:pt>
    <dgm:pt modelId="{8DBD8122-CFE0-4AF7-BFD1-10A15B6897D2}" type="sibTrans" cxnId="{F4D6E1A3-64B3-4F80-B1D7-D167457CD3FC}">
      <dgm:prSet/>
      <dgm:spPr/>
      <dgm:t>
        <a:bodyPr/>
        <a:lstStyle/>
        <a:p>
          <a:endParaRPr lang="es-ES" sz="2000"/>
        </a:p>
      </dgm:t>
    </dgm:pt>
    <dgm:pt modelId="{E347F780-C221-4A87-B0D6-692110341847}">
      <dgm:prSet custT="1"/>
      <dgm:spPr>
        <a:solidFill>
          <a:srgbClr val="E1F4FF"/>
        </a:solidFill>
        <a:effectLst>
          <a:outerShdw blurRad="50800" dist="38100" dir="5400000" algn="t" rotWithShape="0">
            <a:prstClr val="black">
              <a:alpha val="40000"/>
            </a:prstClr>
          </a:outerShdw>
        </a:effectLst>
      </dgm:spPr>
      <dgm:t>
        <a:bodyPr/>
        <a:lstStyle/>
        <a:p>
          <a:r>
            <a:rPr lang="fr-FR" sz="2000" b="1" dirty="0">
              <a:solidFill>
                <a:schemeClr val="accent6">
                  <a:lumMod val="50000"/>
                </a:schemeClr>
              </a:solidFill>
            </a:rPr>
            <a:t>Nous communiquerons cette grâce aux autres (1 Pierre 4.10)</a:t>
          </a:r>
          <a:endParaRPr lang="es-ES" sz="2000" b="1" dirty="0">
            <a:solidFill>
              <a:schemeClr val="accent6">
                <a:lumMod val="50000"/>
              </a:schemeClr>
            </a:solidFill>
          </a:endParaRPr>
        </a:p>
      </dgm:t>
    </dgm:pt>
    <dgm:pt modelId="{B94F11D2-BEB9-48AE-A790-A28B33FB74BD}" type="parTrans" cxnId="{877E88C7-7879-4670-BB7A-003ABD789E75}">
      <dgm:prSet/>
      <dgm:spPr/>
      <dgm:t>
        <a:bodyPr/>
        <a:lstStyle/>
        <a:p>
          <a:endParaRPr lang="es-ES" sz="2000"/>
        </a:p>
      </dgm:t>
    </dgm:pt>
    <dgm:pt modelId="{46A33B4D-0B09-4FF5-BDDC-6905C1E18A29}" type="sibTrans" cxnId="{877E88C7-7879-4670-BB7A-003ABD789E75}">
      <dgm:prSet/>
      <dgm:spPr/>
      <dgm:t>
        <a:bodyPr/>
        <a:lstStyle/>
        <a:p>
          <a:endParaRPr lang="es-ES" sz="2000"/>
        </a:p>
      </dgm:t>
    </dgm:pt>
    <dgm:pt modelId="{79A7DE57-5836-4940-B0C5-EF4EAB3F8713}" type="pres">
      <dgm:prSet presAssocID="{9F04A059-CE36-47DB-AA40-71B88005C837}" presName="Name0" presStyleCnt="0">
        <dgm:presLayoutVars>
          <dgm:chMax val="7"/>
          <dgm:dir/>
          <dgm:animLvl val="lvl"/>
          <dgm:resizeHandles val="exact"/>
        </dgm:presLayoutVars>
      </dgm:prSet>
      <dgm:spPr/>
    </dgm:pt>
    <dgm:pt modelId="{F49C0427-4DA6-4A51-A7F4-081AADF88CEF}" type="pres">
      <dgm:prSet presAssocID="{7562AF03-AC76-43AD-9B41-BDC61D852B5D}" presName="circle1" presStyleLbl="node1" presStyleIdx="0" presStyleCnt="5"/>
      <dgm:spPr/>
    </dgm:pt>
    <dgm:pt modelId="{5BAE0A80-9A07-4C2D-AF0A-E47AB22752E3}" type="pres">
      <dgm:prSet presAssocID="{7562AF03-AC76-43AD-9B41-BDC61D852B5D}" presName="space" presStyleCnt="0"/>
      <dgm:spPr/>
    </dgm:pt>
    <dgm:pt modelId="{415CB9B6-AA61-4AF6-8869-E0865DEE36C1}" type="pres">
      <dgm:prSet presAssocID="{7562AF03-AC76-43AD-9B41-BDC61D852B5D}" presName="rect1" presStyleLbl="alignAcc1" presStyleIdx="0" presStyleCnt="5"/>
      <dgm:spPr/>
    </dgm:pt>
    <dgm:pt modelId="{0FF9C4BE-9A87-4708-883A-6FEF18DC7A48}" type="pres">
      <dgm:prSet presAssocID="{1D6EAA4C-C0A7-433F-A9FB-5AC598DE826D}" presName="vertSpace2" presStyleLbl="node1" presStyleIdx="0" presStyleCnt="5"/>
      <dgm:spPr/>
    </dgm:pt>
    <dgm:pt modelId="{FA655AD6-F8EE-4AE4-B832-BF921CD6E03D}" type="pres">
      <dgm:prSet presAssocID="{1D6EAA4C-C0A7-433F-A9FB-5AC598DE826D}" presName="circle2" presStyleLbl="node1" presStyleIdx="1" presStyleCnt="5"/>
      <dgm:spPr/>
    </dgm:pt>
    <dgm:pt modelId="{7C690686-78D2-4A19-B875-4A1BE3D73413}" type="pres">
      <dgm:prSet presAssocID="{1D6EAA4C-C0A7-433F-A9FB-5AC598DE826D}" presName="rect2" presStyleLbl="alignAcc1" presStyleIdx="1" presStyleCnt="5"/>
      <dgm:spPr/>
    </dgm:pt>
    <dgm:pt modelId="{FBF22544-7330-4A8B-9F24-34CE49CC0661}" type="pres">
      <dgm:prSet presAssocID="{6927C519-871C-44BE-A11C-CD506CDCA47E}" presName="vertSpace3" presStyleLbl="node1" presStyleIdx="1" presStyleCnt="5"/>
      <dgm:spPr/>
    </dgm:pt>
    <dgm:pt modelId="{D4C219FE-2BBE-43F0-9680-EBFA6ECFF7DF}" type="pres">
      <dgm:prSet presAssocID="{6927C519-871C-44BE-A11C-CD506CDCA47E}" presName="circle3" presStyleLbl="node1" presStyleIdx="2" presStyleCnt="5"/>
      <dgm:spPr/>
    </dgm:pt>
    <dgm:pt modelId="{113D251D-8ED8-4791-A46C-1EB330AC1790}" type="pres">
      <dgm:prSet presAssocID="{6927C519-871C-44BE-A11C-CD506CDCA47E}" presName="rect3" presStyleLbl="alignAcc1" presStyleIdx="2" presStyleCnt="5"/>
      <dgm:spPr/>
    </dgm:pt>
    <dgm:pt modelId="{05DA718B-E65C-4CDD-8B1B-A7092131DCC8}" type="pres">
      <dgm:prSet presAssocID="{6D7ABD59-272E-4506-8E55-090F8572CF31}" presName="vertSpace4" presStyleLbl="node1" presStyleIdx="2" presStyleCnt="5"/>
      <dgm:spPr/>
    </dgm:pt>
    <dgm:pt modelId="{14783451-1D58-4DAD-9C4F-D86D2FB7B64B}" type="pres">
      <dgm:prSet presAssocID="{6D7ABD59-272E-4506-8E55-090F8572CF31}" presName="circle4" presStyleLbl="node1" presStyleIdx="3" presStyleCnt="5"/>
      <dgm:spPr/>
    </dgm:pt>
    <dgm:pt modelId="{ACF9E586-E093-4E4C-9803-D91D986B45BC}" type="pres">
      <dgm:prSet presAssocID="{6D7ABD59-272E-4506-8E55-090F8572CF31}" presName="rect4" presStyleLbl="alignAcc1" presStyleIdx="3" presStyleCnt="5"/>
      <dgm:spPr/>
    </dgm:pt>
    <dgm:pt modelId="{DB71117F-40AE-4BA8-870C-1C389D9E2A00}" type="pres">
      <dgm:prSet presAssocID="{E347F780-C221-4A87-B0D6-692110341847}" presName="vertSpace5" presStyleLbl="node1" presStyleIdx="3" presStyleCnt="5"/>
      <dgm:spPr/>
    </dgm:pt>
    <dgm:pt modelId="{BC8E12EB-D1F1-46B5-AD69-AD90B8D71D55}" type="pres">
      <dgm:prSet presAssocID="{E347F780-C221-4A87-B0D6-692110341847}" presName="circle5" presStyleLbl="node1" presStyleIdx="4" presStyleCnt="5"/>
      <dgm:spPr/>
    </dgm:pt>
    <dgm:pt modelId="{D6770688-2255-4D16-8BEA-DEC4BAF564DD}" type="pres">
      <dgm:prSet presAssocID="{E347F780-C221-4A87-B0D6-692110341847}" presName="rect5" presStyleLbl="alignAcc1" presStyleIdx="4" presStyleCnt="5"/>
      <dgm:spPr/>
    </dgm:pt>
    <dgm:pt modelId="{6042B259-EF53-44D7-BD02-69AFC7FDA1BF}" type="pres">
      <dgm:prSet presAssocID="{7562AF03-AC76-43AD-9B41-BDC61D852B5D}" presName="rect1ParTxNoCh" presStyleLbl="alignAcc1" presStyleIdx="4" presStyleCnt="5">
        <dgm:presLayoutVars>
          <dgm:chMax val="1"/>
          <dgm:bulletEnabled val="1"/>
        </dgm:presLayoutVars>
      </dgm:prSet>
      <dgm:spPr/>
    </dgm:pt>
    <dgm:pt modelId="{13B697B9-5DD3-4743-928C-F9F08526015D}" type="pres">
      <dgm:prSet presAssocID="{1D6EAA4C-C0A7-433F-A9FB-5AC598DE826D}" presName="rect2ParTxNoCh" presStyleLbl="alignAcc1" presStyleIdx="4" presStyleCnt="5">
        <dgm:presLayoutVars>
          <dgm:chMax val="1"/>
          <dgm:bulletEnabled val="1"/>
        </dgm:presLayoutVars>
      </dgm:prSet>
      <dgm:spPr/>
    </dgm:pt>
    <dgm:pt modelId="{D5011CA0-7620-4B7A-852A-70AF19CA0BB4}" type="pres">
      <dgm:prSet presAssocID="{6927C519-871C-44BE-A11C-CD506CDCA47E}" presName="rect3ParTxNoCh" presStyleLbl="alignAcc1" presStyleIdx="4" presStyleCnt="5">
        <dgm:presLayoutVars>
          <dgm:chMax val="1"/>
          <dgm:bulletEnabled val="1"/>
        </dgm:presLayoutVars>
      </dgm:prSet>
      <dgm:spPr/>
    </dgm:pt>
    <dgm:pt modelId="{85166122-0D87-4098-B408-5D011238FA95}" type="pres">
      <dgm:prSet presAssocID="{6D7ABD59-272E-4506-8E55-090F8572CF31}" presName="rect4ParTxNoCh" presStyleLbl="alignAcc1" presStyleIdx="4" presStyleCnt="5">
        <dgm:presLayoutVars>
          <dgm:chMax val="1"/>
          <dgm:bulletEnabled val="1"/>
        </dgm:presLayoutVars>
      </dgm:prSet>
      <dgm:spPr/>
    </dgm:pt>
    <dgm:pt modelId="{64E5316D-98C2-462C-9271-FB4AE1B8F3CD}" type="pres">
      <dgm:prSet presAssocID="{E347F780-C221-4A87-B0D6-692110341847}" presName="rect5ParTxNoCh" presStyleLbl="alignAcc1" presStyleIdx="4" presStyleCnt="5">
        <dgm:presLayoutVars>
          <dgm:chMax val="1"/>
          <dgm:bulletEnabled val="1"/>
        </dgm:presLayoutVars>
      </dgm:prSet>
      <dgm:spPr/>
    </dgm:pt>
  </dgm:ptLst>
  <dgm:cxnLst>
    <dgm:cxn modelId="{D5685D05-1241-4475-BD15-FFEE41885286}" type="presOf" srcId="{7562AF03-AC76-43AD-9B41-BDC61D852B5D}" destId="{6042B259-EF53-44D7-BD02-69AFC7FDA1BF}" srcOrd="1" destOrd="0" presId="urn:microsoft.com/office/officeart/2005/8/layout/target3"/>
    <dgm:cxn modelId="{F27AAB16-EA47-412B-A8A2-CCA3538F0DF5}" type="presOf" srcId="{E347F780-C221-4A87-B0D6-692110341847}" destId="{D6770688-2255-4D16-8BEA-DEC4BAF564DD}" srcOrd="0" destOrd="0" presId="urn:microsoft.com/office/officeart/2005/8/layout/target3"/>
    <dgm:cxn modelId="{3CEE642D-E1AC-4A03-9266-719408178DB8}" type="presOf" srcId="{6D7ABD59-272E-4506-8E55-090F8572CF31}" destId="{ACF9E586-E093-4E4C-9803-D91D986B45BC}" srcOrd="0" destOrd="0" presId="urn:microsoft.com/office/officeart/2005/8/layout/target3"/>
    <dgm:cxn modelId="{B367703A-385A-47F5-AD53-CF510801567B}" srcId="{9F04A059-CE36-47DB-AA40-71B88005C837}" destId="{1D6EAA4C-C0A7-433F-A9FB-5AC598DE826D}" srcOrd="1" destOrd="0" parTransId="{35006261-50DF-4D3A-940F-FF214CA317F3}" sibTransId="{DA268053-969A-4F69-A417-8966F264469E}"/>
    <dgm:cxn modelId="{F62ADF3B-81E4-47C2-BB3F-C60DF02DC63B}" type="presOf" srcId="{6927C519-871C-44BE-A11C-CD506CDCA47E}" destId="{D5011CA0-7620-4B7A-852A-70AF19CA0BB4}" srcOrd="1" destOrd="0" presId="urn:microsoft.com/office/officeart/2005/8/layout/target3"/>
    <dgm:cxn modelId="{78518E40-F576-418C-850A-CA7FAB738256}" type="presOf" srcId="{1D6EAA4C-C0A7-433F-A9FB-5AC598DE826D}" destId="{7C690686-78D2-4A19-B875-4A1BE3D73413}" srcOrd="0" destOrd="0" presId="urn:microsoft.com/office/officeart/2005/8/layout/target3"/>
    <dgm:cxn modelId="{9900C56D-A5C6-4F87-890B-FF3B1EB7AE6F}" type="presOf" srcId="{6D7ABD59-272E-4506-8E55-090F8572CF31}" destId="{85166122-0D87-4098-B408-5D011238FA95}" srcOrd="1" destOrd="0" presId="urn:microsoft.com/office/officeart/2005/8/layout/target3"/>
    <dgm:cxn modelId="{A5DE0E85-C667-4039-83E0-E44437CECBE3}" srcId="{9F04A059-CE36-47DB-AA40-71B88005C837}" destId="{7562AF03-AC76-43AD-9B41-BDC61D852B5D}" srcOrd="0" destOrd="0" parTransId="{3DDD9521-ACA8-4933-B0F5-A68478FE4F4E}" sibTransId="{F3E18651-E9E4-47EA-AD78-90C598D8D2D8}"/>
    <dgm:cxn modelId="{3D0E2E8E-FA55-420E-B4BF-0F596016411C}" type="presOf" srcId="{7562AF03-AC76-43AD-9B41-BDC61D852B5D}" destId="{415CB9B6-AA61-4AF6-8869-E0865DEE36C1}" srcOrd="0" destOrd="0" presId="urn:microsoft.com/office/officeart/2005/8/layout/target3"/>
    <dgm:cxn modelId="{65E86894-363C-467A-B08A-9B60378F751E}" type="presOf" srcId="{1D6EAA4C-C0A7-433F-A9FB-5AC598DE826D}" destId="{13B697B9-5DD3-4743-928C-F9F08526015D}" srcOrd="1" destOrd="0" presId="urn:microsoft.com/office/officeart/2005/8/layout/target3"/>
    <dgm:cxn modelId="{D22B169B-DD0B-4355-87A5-48B89BAB72E6}" type="presOf" srcId="{9F04A059-CE36-47DB-AA40-71B88005C837}" destId="{79A7DE57-5836-4940-B0C5-EF4EAB3F8713}" srcOrd="0" destOrd="0" presId="urn:microsoft.com/office/officeart/2005/8/layout/target3"/>
    <dgm:cxn modelId="{F4D6E1A3-64B3-4F80-B1D7-D167457CD3FC}" srcId="{9F04A059-CE36-47DB-AA40-71B88005C837}" destId="{6D7ABD59-272E-4506-8E55-090F8572CF31}" srcOrd="3" destOrd="0" parTransId="{4BBFE6A2-D8C1-42A2-8D1E-D19BBC29C2E2}" sibTransId="{8DBD8122-CFE0-4AF7-BFD1-10A15B6897D2}"/>
    <dgm:cxn modelId="{094B17B0-3941-4E98-AFF6-DE3E4E773DF3}" type="presOf" srcId="{E347F780-C221-4A87-B0D6-692110341847}" destId="{64E5316D-98C2-462C-9271-FB4AE1B8F3CD}" srcOrd="1" destOrd="0" presId="urn:microsoft.com/office/officeart/2005/8/layout/target3"/>
    <dgm:cxn modelId="{B8655EBF-9DF4-4891-B7B2-92B672FE21ED}" srcId="{9F04A059-CE36-47DB-AA40-71B88005C837}" destId="{6927C519-871C-44BE-A11C-CD506CDCA47E}" srcOrd="2" destOrd="0" parTransId="{FC03356B-0B12-4946-A157-DD2A5104B3F9}" sibTransId="{A069125C-C88B-420B-8CAF-C422B2BF4F52}"/>
    <dgm:cxn modelId="{877E88C7-7879-4670-BB7A-003ABD789E75}" srcId="{9F04A059-CE36-47DB-AA40-71B88005C837}" destId="{E347F780-C221-4A87-B0D6-692110341847}" srcOrd="4" destOrd="0" parTransId="{B94F11D2-BEB9-48AE-A790-A28B33FB74BD}" sibTransId="{46A33B4D-0B09-4FF5-BDDC-6905C1E18A29}"/>
    <dgm:cxn modelId="{B50DC4EC-FC4E-41DE-B1A8-393E3FAE02B8}" type="presOf" srcId="{6927C519-871C-44BE-A11C-CD506CDCA47E}" destId="{113D251D-8ED8-4791-A46C-1EB330AC1790}" srcOrd="0" destOrd="0" presId="urn:microsoft.com/office/officeart/2005/8/layout/target3"/>
    <dgm:cxn modelId="{A8889EA8-76BD-4E09-A90B-40DC376F0C55}" type="presParOf" srcId="{79A7DE57-5836-4940-B0C5-EF4EAB3F8713}" destId="{F49C0427-4DA6-4A51-A7F4-081AADF88CEF}" srcOrd="0" destOrd="0" presId="urn:microsoft.com/office/officeart/2005/8/layout/target3"/>
    <dgm:cxn modelId="{65AB4A97-13D1-41E0-A634-513A016390B6}" type="presParOf" srcId="{79A7DE57-5836-4940-B0C5-EF4EAB3F8713}" destId="{5BAE0A80-9A07-4C2D-AF0A-E47AB22752E3}" srcOrd="1" destOrd="0" presId="urn:microsoft.com/office/officeart/2005/8/layout/target3"/>
    <dgm:cxn modelId="{97BF6E4A-0B5A-40D8-938C-23A78A626BE6}" type="presParOf" srcId="{79A7DE57-5836-4940-B0C5-EF4EAB3F8713}" destId="{415CB9B6-AA61-4AF6-8869-E0865DEE36C1}" srcOrd="2" destOrd="0" presId="urn:microsoft.com/office/officeart/2005/8/layout/target3"/>
    <dgm:cxn modelId="{3096F9FE-6576-4492-8060-5109FE3534AC}" type="presParOf" srcId="{79A7DE57-5836-4940-B0C5-EF4EAB3F8713}" destId="{0FF9C4BE-9A87-4708-883A-6FEF18DC7A48}" srcOrd="3" destOrd="0" presId="urn:microsoft.com/office/officeart/2005/8/layout/target3"/>
    <dgm:cxn modelId="{7D4C4E80-5770-4665-9143-BDD08780DBCD}" type="presParOf" srcId="{79A7DE57-5836-4940-B0C5-EF4EAB3F8713}" destId="{FA655AD6-F8EE-4AE4-B832-BF921CD6E03D}" srcOrd="4" destOrd="0" presId="urn:microsoft.com/office/officeart/2005/8/layout/target3"/>
    <dgm:cxn modelId="{5CB7230A-F615-47E2-AD1C-7B3DFB82E85E}" type="presParOf" srcId="{79A7DE57-5836-4940-B0C5-EF4EAB3F8713}" destId="{7C690686-78D2-4A19-B875-4A1BE3D73413}" srcOrd="5" destOrd="0" presId="urn:microsoft.com/office/officeart/2005/8/layout/target3"/>
    <dgm:cxn modelId="{80154921-9E08-4E4F-9B5A-E7ABD3C44DF4}" type="presParOf" srcId="{79A7DE57-5836-4940-B0C5-EF4EAB3F8713}" destId="{FBF22544-7330-4A8B-9F24-34CE49CC0661}" srcOrd="6" destOrd="0" presId="urn:microsoft.com/office/officeart/2005/8/layout/target3"/>
    <dgm:cxn modelId="{15C95C7A-367B-4125-A78B-9ADA8B8AA82A}" type="presParOf" srcId="{79A7DE57-5836-4940-B0C5-EF4EAB3F8713}" destId="{D4C219FE-2BBE-43F0-9680-EBFA6ECFF7DF}" srcOrd="7" destOrd="0" presId="urn:microsoft.com/office/officeart/2005/8/layout/target3"/>
    <dgm:cxn modelId="{8485201E-3FF5-4906-A492-6035F2DCA32F}" type="presParOf" srcId="{79A7DE57-5836-4940-B0C5-EF4EAB3F8713}" destId="{113D251D-8ED8-4791-A46C-1EB330AC1790}" srcOrd="8" destOrd="0" presId="urn:microsoft.com/office/officeart/2005/8/layout/target3"/>
    <dgm:cxn modelId="{24C75B30-2150-4A88-9201-C1BDD1098C10}" type="presParOf" srcId="{79A7DE57-5836-4940-B0C5-EF4EAB3F8713}" destId="{05DA718B-E65C-4CDD-8B1B-A7092131DCC8}" srcOrd="9" destOrd="0" presId="urn:microsoft.com/office/officeart/2005/8/layout/target3"/>
    <dgm:cxn modelId="{BDCA77D7-0605-45DF-8F1C-9572044F2846}" type="presParOf" srcId="{79A7DE57-5836-4940-B0C5-EF4EAB3F8713}" destId="{14783451-1D58-4DAD-9C4F-D86D2FB7B64B}" srcOrd="10" destOrd="0" presId="urn:microsoft.com/office/officeart/2005/8/layout/target3"/>
    <dgm:cxn modelId="{BF706326-ED92-46C0-BCB3-0AB74A71769A}" type="presParOf" srcId="{79A7DE57-5836-4940-B0C5-EF4EAB3F8713}" destId="{ACF9E586-E093-4E4C-9803-D91D986B45BC}" srcOrd="11" destOrd="0" presId="urn:microsoft.com/office/officeart/2005/8/layout/target3"/>
    <dgm:cxn modelId="{E2AAB813-A5DE-4734-96B9-D65C786DA718}" type="presParOf" srcId="{79A7DE57-5836-4940-B0C5-EF4EAB3F8713}" destId="{DB71117F-40AE-4BA8-870C-1C389D9E2A00}" srcOrd="12" destOrd="0" presId="urn:microsoft.com/office/officeart/2005/8/layout/target3"/>
    <dgm:cxn modelId="{01387481-A9E3-4C3F-9C89-98F109BD10A1}" type="presParOf" srcId="{79A7DE57-5836-4940-B0C5-EF4EAB3F8713}" destId="{BC8E12EB-D1F1-46B5-AD69-AD90B8D71D55}" srcOrd="13" destOrd="0" presId="urn:microsoft.com/office/officeart/2005/8/layout/target3"/>
    <dgm:cxn modelId="{6365F237-2F98-4A15-8432-517366FA3B9E}" type="presParOf" srcId="{79A7DE57-5836-4940-B0C5-EF4EAB3F8713}" destId="{D6770688-2255-4D16-8BEA-DEC4BAF564DD}" srcOrd="14" destOrd="0" presId="urn:microsoft.com/office/officeart/2005/8/layout/target3"/>
    <dgm:cxn modelId="{F2BD7557-F15C-43E3-85FC-64265A5503DC}" type="presParOf" srcId="{79A7DE57-5836-4940-B0C5-EF4EAB3F8713}" destId="{6042B259-EF53-44D7-BD02-69AFC7FDA1BF}" srcOrd="15" destOrd="0" presId="urn:microsoft.com/office/officeart/2005/8/layout/target3"/>
    <dgm:cxn modelId="{14F7367B-018A-42F4-B5C7-BBBA5118ECC8}" type="presParOf" srcId="{79A7DE57-5836-4940-B0C5-EF4EAB3F8713}" destId="{13B697B9-5DD3-4743-928C-F9F08526015D}" srcOrd="16" destOrd="0" presId="urn:microsoft.com/office/officeart/2005/8/layout/target3"/>
    <dgm:cxn modelId="{417504A6-1F6A-443B-A678-97CC6E801AAA}" type="presParOf" srcId="{79A7DE57-5836-4940-B0C5-EF4EAB3F8713}" destId="{D5011CA0-7620-4B7A-852A-70AF19CA0BB4}" srcOrd="17" destOrd="0" presId="urn:microsoft.com/office/officeart/2005/8/layout/target3"/>
    <dgm:cxn modelId="{85B6DBB8-4BF4-46AF-8EEA-712F29B31771}" type="presParOf" srcId="{79A7DE57-5836-4940-B0C5-EF4EAB3F8713}" destId="{85166122-0D87-4098-B408-5D011238FA95}" srcOrd="18" destOrd="0" presId="urn:microsoft.com/office/officeart/2005/8/layout/target3"/>
    <dgm:cxn modelId="{F3B7EA13-CF56-46C6-BF7D-7655E3FF53CF}" type="presParOf" srcId="{79A7DE57-5836-4940-B0C5-EF4EAB3F8713}" destId="{64E5316D-98C2-462C-9271-FB4AE1B8F3CD}" srcOrd="19" destOrd="0" presId="urn:microsoft.com/office/officeart/2005/8/layout/target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F18D73-C6AB-45C8-8A2E-35606C1E08EB}">
      <dsp:nvSpPr>
        <dsp:cNvPr id="0" name=""/>
        <dsp:cNvSpPr/>
      </dsp:nvSpPr>
      <dsp:spPr>
        <a:xfrm>
          <a:off x="7646421" y="643678"/>
          <a:ext cx="2618722" cy="171728"/>
        </a:xfrm>
        <a:custGeom>
          <a:avLst/>
          <a:gdLst/>
          <a:ahLst/>
          <a:cxnLst/>
          <a:rect l="0" t="0" r="0" b="0"/>
          <a:pathLst>
            <a:path>
              <a:moveTo>
                <a:pt x="0" y="0"/>
              </a:moveTo>
              <a:lnTo>
                <a:pt x="0" y="85864"/>
              </a:lnTo>
              <a:lnTo>
                <a:pt x="2618722" y="85864"/>
              </a:lnTo>
              <a:lnTo>
                <a:pt x="2618722" y="171728"/>
              </a:lnTo>
            </a:path>
          </a:pathLst>
        </a:custGeom>
        <a:noFill/>
        <a:ln w="19050" cap="flat" cmpd="sng" algn="ctr">
          <a:solidFill>
            <a:schemeClr val="accent4">
              <a:lumMod val="75000"/>
            </a:schemeClr>
          </a:solidFill>
          <a:prstDash val="solid"/>
          <a:miter lim="800000"/>
        </a:ln>
        <a:effectLst/>
      </dsp:spPr>
      <dsp:style>
        <a:lnRef idx="2">
          <a:scrgbClr r="0" g="0" b="0"/>
        </a:lnRef>
        <a:fillRef idx="0">
          <a:scrgbClr r="0" g="0" b="0"/>
        </a:fillRef>
        <a:effectRef idx="0">
          <a:scrgbClr r="0" g="0" b="0"/>
        </a:effectRef>
        <a:fontRef idx="minor"/>
      </dsp:style>
    </dsp:sp>
    <dsp:sp modelId="{48FD490C-71E0-4A3A-BC3D-802D5014F915}">
      <dsp:nvSpPr>
        <dsp:cNvPr id="0" name=""/>
        <dsp:cNvSpPr/>
      </dsp:nvSpPr>
      <dsp:spPr>
        <a:xfrm>
          <a:off x="7646421" y="643678"/>
          <a:ext cx="402725" cy="171728"/>
        </a:xfrm>
        <a:custGeom>
          <a:avLst/>
          <a:gdLst/>
          <a:ahLst/>
          <a:cxnLst/>
          <a:rect l="0" t="0" r="0" b="0"/>
          <a:pathLst>
            <a:path>
              <a:moveTo>
                <a:pt x="0" y="0"/>
              </a:moveTo>
              <a:lnTo>
                <a:pt x="0" y="85864"/>
              </a:lnTo>
              <a:lnTo>
                <a:pt x="402725" y="85864"/>
              </a:lnTo>
              <a:lnTo>
                <a:pt x="402725" y="171728"/>
              </a:lnTo>
            </a:path>
          </a:pathLst>
        </a:custGeom>
        <a:noFill/>
        <a:ln w="19050" cap="flat" cmpd="sng" algn="ctr">
          <a:solidFill>
            <a:schemeClr val="accent4">
              <a:lumMod val="75000"/>
            </a:schemeClr>
          </a:solidFill>
          <a:prstDash val="solid"/>
          <a:miter lim="800000"/>
        </a:ln>
        <a:effectLst/>
      </dsp:spPr>
      <dsp:style>
        <a:lnRef idx="2">
          <a:scrgbClr r="0" g="0" b="0"/>
        </a:lnRef>
        <a:fillRef idx="0">
          <a:scrgbClr r="0" g="0" b="0"/>
        </a:fillRef>
        <a:effectRef idx="0">
          <a:scrgbClr r="0" g="0" b="0"/>
        </a:effectRef>
        <a:fontRef idx="minor"/>
      </dsp:style>
    </dsp:sp>
    <dsp:sp modelId="{F8DB5EF6-39F3-4BD1-8C88-F34105FF8B6B}">
      <dsp:nvSpPr>
        <dsp:cNvPr id="0" name=""/>
        <dsp:cNvSpPr/>
      </dsp:nvSpPr>
      <dsp:spPr>
        <a:xfrm>
          <a:off x="5690284" y="643678"/>
          <a:ext cx="1956137" cy="171728"/>
        </a:xfrm>
        <a:custGeom>
          <a:avLst/>
          <a:gdLst/>
          <a:ahLst/>
          <a:cxnLst/>
          <a:rect l="0" t="0" r="0" b="0"/>
          <a:pathLst>
            <a:path>
              <a:moveTo>
                <a:pt x="1956137" y="0"/>
              </a:moveTo>
              <a:lnTo>
                <a:pt x="1956137" y="85864"/>
              </a:lnTo>
              <a:lnTo>
                <a:pt x="0" y="85864"/>
              </a:lnTo>
              <a:lnTo>
                <a:pt x="0" y="171728"/>
              </a:lnTo>
            </a:path>
          </a:pathLst>
        </a:custGeom>
        <a:noFill/>
        <a:ln w="19050" cap="flat" cmpd="sng" algn="ctr">
          <a:solidFill>
            <a:schemeClr val="accent4">
              <a:lumMod val="75000"/>
            </a:schemeClr>
          </a:solidFill>
          <a:prstDash val="solid"/>
          <a:miter lim="800000"/>
        </a:ln>
        <a:effectLst/>
      </dsp:spPr>
      <dsp:style>
        <a:lnRef idx="2">
          <a:scrgbClr r="0" g="0" b="0"/>
        </a:lnRef>
        <a:fillRef idx="0">
          <a:scrgbClr r="0" g="0" b="0"/>
        </a:fillRef>
        <a:effectRef idx="0">
          <a:scrgbClr r="0" g="0" b="0"/>
        </a:effectRef>
        <a:fontRef idx="minor"/>
      </dsp:style>
    </dsp:sp>
    <dsp:sp modelId="{0DEABA19-00C7-49C8-B92F-1EB5ECB7895B}">
      <dsp:nvSpPr>
        <dsp:cNvPr id="0" name=""/>
        <dsp:cNvSpPr/>
      </dsp:nvSpPr>
      <dsp:spPr>
        <a:xfrm>
          <a:off x="1857837" y="643678"/>
          <a:ext cx="1491392" cy="171728"/>
        </a:xfrm>
        <a:custGeom>
          <a:avLst/>
          <a:gdLst/>
          <a:ahLst/>
          <a:cxnLst/>
          <a:rect l="0" t="0" r="0" b="0"/>
          <a:pathLst>
            <a:path>
              <a:moveTo>
                <a:pt x="0" y="0"/>
              </a:moveTo>
              <a:lnTo>
                <a:pt x="0" y="85864"/>
              </a:lnTo>
              <a:lnTo>
                <a:pt x="1491392" y="85864"/>
              </a:lnTo>
              <a:lnTo>
                <a:pt x="1491392" y="171728"/>
              </a:lnTo>
            </a:path>
          </a:pathLst>
        </a:custGeom>
        <a:noFill/>
        <a:ln w="19050" cap="flat" cmpd="sng" algn="ctr">
          <a:solidFill>
            <a:srgbClr val="C00000"/>
          </a:solidFill>
          <a:prstDash val="solid"/>
          <a:miter lim="800000"/>
        </a:ln>
        <a:effectLst/>
      </dsp:spPr>
      <dsp:style>
        <a:lnRef idx="2">
          <a:scrgbClr r="0" g="0" b="0"/>
        </a:lnRef>
        <a:fillRef idx="0">
          <a:scrgbClr r="0" g="0" b="0"/>
        </a:fillRef>
        <a:effectRef idx="0">
          <a:scrgbClr r="0" g="0" b="0"/>
        </a:effectRef>
        <a:fontRef idx="minor"/>
      </dsp:style>
    </dsp:sp>
    <dsp:sp modelId="{1562CF81-8BC5-41A5-8122-31F0FC2DA5DE}">
      <dsp:nvSpPr>
        <dsp:cNvPr id="0" name=""/>
        <dsp:cNvSpPr/>
      </dsp:nvSpPr>
      <dsp:spPr>
        <a:xfrm>
          <a:off x="1158465" y="643678"/>
          <a:ext cx="699372" cy="171728"/>
        </a:xfrm>
        <a:custGeom>
          <a:avLst/>
          <a:gdLst/>
          <a:ahLst/>
          <a:cxnLst/>
          <a:rect l="0" t="0" r="0" b="0"/>
          <a:pathLst>
            <a:path>
              <a:moveTo>
                <a:pt x="699372" y="0"/>
              </a:moveTo>
              <a:lnTo>
                <a:pt x="699372" y="85864"/>
              </a:lnTo>
              <a:lnTo>
                <a:pt x="0" y="85864"/>
              </a:lnTo>
              <a:lnTo>
                <a:pt x="0" y="171728"/>
              </a:lnTo>
            </a:path>
          </a:pathLst>
        </a:custGeom>
        <a:noFill/>
        <a:ln w="19050" cap="flat" cmpd="sng" algn="ctr">
          <a:solidFill>
            <a:srgbClr val="C00000"/>
          </a:solidFill>
          <a:prstDash val="solid"/>
          <a:miter lim="800000"/>
        </a:ln>
        <a:effectLst/>
      </dsp:spPr>
      <dsp:style>
        <a:lnRef idx="2">
          <a:scrgbClr r="0" g="0" b="0"/>
        </a:lnRef>
        <a:fillRef idx="0">
          <a:scrgbClr r="0" g="0" b="0"/>
        </a:fillRef>
        <a:effectRef idx="0">
          <a:scrgbClr r="0" g="0" b="0"/>
        </a:effectRef>
        <a:fontRef idx="minor"/>
      </dsp:style>
    </dsp:sp>
    <dsp:sp modelId="{3BA24623-433E-40CB-A10D-174C13A2677B}">
      <dsp:nvSpPr>
        <dsp:cNvPr id="0" name=""/>
        <dsp:cNvSpPr/>
      </dsp:nvSpPr>
      <dsp:spPr>
        <a:xfrm>
          <a:off x="1583071" y="94146"/>
          <a:ext cx="549532" cy="549532"/>
        </a:xfrm>
        <a:prstGeom prst="ellipse">
          <a:avLst/>
        </a:prstGeom>
        <a:solidFill>
          <a:srgbClr val="C00000"/>
        </a:solidFill>
        <a:ln>
          <a:noFill/>
        </a:ln>
        <a:effectLst>
          <a:outerShdw blurRad="57150" dist="19050" dir="5400000" algn="ctr" rotWithShape="0">
            <a:srgbClr val="000000">
              <a:alpha val="63000"/>
            </a:srgbClr>
          </a:outerShdw>
        </a:effectLst>
        <a:scene3d>
          <a:camera prst="orthographicFront"/>
          <a:lightRig rig="threePt" dir="t"/>
        </a:scene3d>
        <a:sp3d>
          <a:bevelT prst="convex"/>
        </a:sp3d>
      </dsp:spPr>
      <dsp:style>
        <a:lnRef idx="0">
          <a:scrgbClr r="0" g="0" b="0"/>
        </a:lnRef>
        <a:fillRef idx="3">
          <a:scrgbClr r="0" g="0" b="0"/>
        </a:fillRef>
        <a:effectRef idx="3">
          <a:scrgbClr r="0" g="0" b="0"/>
        </a:effectRef>
        <a:fontRef idx="minor">
          <a:schemeClr val="lt1"/>
        </a:fontRef>
      </dsp:style>
    </dsp:sp>
    <dsp:sp modelId="{510E2D3F-32C0-40AB-A906-BF6B2C5438C1}">
      <dsp:nvSpPr>
        <dsp:cNvPr id="0" name=""/>
        <dsp:cNvSpPr/>
      </dsp:nvSpPr>
      <dsp:spPr>
        <a:xfrm>
          <a:off x="2136487" y="102873"/>
          <a:ext cx="2187464" cy="5495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ctr" anchorCtr="0">
          <a:noAutofit/>
          <a:scene3d>
            <a:camera prst="orthographicFront"/>
            <a:lightRig rig="threePt" dir="t"/>
          </a:scene3d>
          <a:sp3d extrusionH="57150">
            <a:bevelT w="38100" h="38100"/>
          </a:sp3d>
        </a:bodyPr>
        <a:lstStyle/>
        <a:p>
          <a:pPr marL="0" lvl="0" indent="0" algn="l" defTabSz="1066800">
            <a:lnSpc>
              <a:spcPct val="90000"/>
            </a:lnSpc>
            <a:spcBef>
              <a:spcPct val="0"/>
            </a:spcBef>
            <a:spcAft>
              <a:spcPct val="35000"/>
            </a:spcAft>
            <a:buNone/>
          </a:pPr>
          <a:r>
            <a:rPr lang="fr-FR" sz="2400" b="1" kern="1200" noProof="0" dirty="0">
              <a:solidFill>
                <a:srgbClr val="C00000"/>
              </a:solidFill>
            </a:rPr>
            <a:t>Exemples d'orgueil</a:t>
          </a:r>
        </a:p>
      </dsp:txBody>
      <dsp:txXfrm>
        <a:off x="2136487" y="102873"/>
        <a:ext cx="2187464" cy="549532"/>
      </dsp:txXfrm>
    </dsp:sp>
    <dsp:sp modelId="{00CFEA07-048C-4452-9699-8EA7D6BBFFAD}">
      <dsp:nvSpPr>
        <dsp:cNvPr id="0" name=""/>
        <dsp:cNvSpPr/>
      </dsp:nvSpPr>
      <dsp:spPr>
        <a:xfrm>
          <a:off x="347534" y="815407"/>
          <a:ext cx="1621861" cy="2048045"/>
        </a:xfrm>
        <a:prstGeom prst="roundRect">
          <a:avLst/>
        </a:prstGeom>
        <a:blipFill rotWithShape="1">
          <a:blip xmlns:r="http://schemas.openxmlformats.org/officeDocument/2006/relationships" r:embed="rId1" cstate="screen">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a:scene3d>
          <a:camera prst="orthographicFront"/>
          <a:lightRig rig="threePt" dir="t"/>
        </a:scene3d>
        <a:sp3d>
          <a:bevelT prst="slope"/>
        </a:sp3d>
      </dsp:spPr>
      <dsp:style>
        <a:lnRef idx="0">
          <a:scrgbClr r="0" g="0" b="0"/>
        </a:lnRef>
        <a:fillRef idx="3">
          <a:scrgbClr r="0" g="0" b="0"/>
        </a:fillRef>
        <a:effectRef idx="3">
          <a:scrgbClr r="0" g="0" b="0"/>
        </a:effectRef>
        <a:fontRef idx="minor">
          <a:schemeClr val="lt1"/>
        </a:fontRef>
      </dsp:style>
    </dsp:sp>
    <dsp:sp modelId="{44FCF5FF-A20F-4878-9DEC-9A5EC9FF98A1}">
      <dsp:nvSpPr>
        <dsp:cNvPr id="0" name=""/>
        <dsp:cNvSpPr/>
      </dsp:nvSpPr>
      <dsp:spPr>
        <a:xfrm>
          <a:off x="635003" y="2905763"/>
          <a:ext cx="1111071" cy="5495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fr-FR" sz="2000" b="1" kern="1200" noProof="0" dirty="0"/>
            <a:t>Lucifer</a:t>
          </a:r>
          <a:endParaRPr lang="fr-FR" sz="2000" kern="1200" noProof="0" dirty="0"/>
        </a:p>
      </dsp:txBody>
      <dsp:txXfrm>
        <a:off x="635003" y="2905763"/>
        <a:ext cx="1111071" cy="549532"/>
      </dsp:txXfrm>
    </dsp:sp>
    <dsp:sp modelId="{1962EC93-D6B2-4A34-AC84-9B92D9C68EFA}">
      <dsp:nvSpPr>
        <dsp:cNvPr id="0" name=""/>
        <dsp:cNvSpPr/>
      </dsp:nvSpPr>
      <dsp:spPr>
        <a:xfrm>
          <a:off x="2538299" y="815407"/>
          <a:ext cx="1621861" cy="2048045"/>
        </a:xfrm>
        <a:prstGeom prst="roundRect">
          <a:avLst/>
        </a:prstGeom>
        <a:blipFill dpi="0" rotWithShape="1">
          <a:blip xmlns:r="http://schemas.openxmlformats.org/officeDocument/2006/relationships" r:embed="rId2" cstate="screen">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a:scene3d>
          <a:camera prst="orthographicFront"/>
          <a:lightRig rig="threePt" dir="t"/>
        </a:scene3d>
        <a:sp3d>
          <a:bevelT prst="slope"/>
        </a:sp3d>
      </dsp:spPr>
      <dsp:style>
        <a:lnRef idx="0">
          <a:scrgbClr r="0" g="0" b="0"/>
        </a:lnRef>
        <a:fillRef idx="3">
          <a:scrgbClr r="0" g="0" b="0"/>
        </a:fillRef>
        <a:effectRef idx="3">
          <a:scrgbClr r="0" g="0" b="0"/>
        </a:effectRef>
        <a:fontRef idx="minor">
          <a:schemeClr val="lt1"/>
        </a:fontRef>
      </dsp:style>
    </dsp:sp>
    <dsp:sp modelId="{E3C68D1D-A05C-4337-AD13-B987058F21B8}">
      <dsp:nvSpPr>
        <dsp:cNvPr id="0" name=""/>
        <dsp:cNvSpPr/>
      </dsp:nvSpPr>
      <dsp:spPr>
        <a:xfrm>
          <a:off x="2644871" y="3164835"/>
          <a:ext cx="1411651" cy="5495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fr-FR" sz="2000" b="1" kern="1200" noProof="0" dirty="0"/>
            <a:t>Les disciples de Jésus</a:t>
          </a:r>
        </a:p>
      </dsp:txBody>
      <dsp:txXfrm>
        <a:off x="2644871" y="3164835"/>
        <a:ext cx="1411651" cy="549532"/>
      </dsp:txXfrm>
    </dsp:sp>
    <dsp:sp modelId="{16E1F04A-5A82-48D9-8B41-F2BE1BE4B8A0}">
      <dsp:nvSpPr>
        <dsp:cNvPr id="0" name=""/>
        <dsp:cNvSpPr/>
      </dsp:nvSpPr>
      <dsp:spPr>
        <a:xfrm>
          <a:off x="7371655" y="94146"/>
          <a:ext cx="549532" cy="549532"/>
        </a:xfrm>
        <a:prstGeom prst="ellipse">
          <a:avLst/>
        </a:prstGeom>
        <a:solidFill>
          <a:schemeClr val="accent4">
            <a:lumMod val="75000"/>
          </a:schemeClr>
        </a:solidFill>
        <a:ln>
          <a:noFill/>
        </a:ln>
        <a:effectLst>
          <a:outerShdw blurRad="57150" dist="19050" dir="5400000" algn="ctr" rotWithShape="0">
            <a:srgbClr val="000000">
              <a:alpha val="63000"/>
            </a:srgbClr>
          </a:outerShdw>
        </a:effectLst>
        <a:scene3d>
          <a:camera prst="orthographicFront"/>
          <a:lightRig rig="threePt" dir="t"/>
        </a:scene3d>
        <a:sp3d>
          <a:bevelT prst="convex"/>
        </a:sp3d>
      </dsp:spPr>
      <dsp:style>
        <a:lnRef idx="0">
          <a:scrgbClr r="0" g="0" b="0"/>
        </a:lnRef>
        <a:fillRef idx="3">
          <a:scrgbClr r="0" g="0" b="0"/>
        </a:fillRef>
        <a:effectRef idx="3">
          <a:scrgbClr r="0" g="0" b="0"/>
        </a:effectRef>
        <a:fontRef idx="minor">
          <a:schemeClr val="lt1"/>
        </a:fontRef>
      </dsp:style>
    </dsp:sp>
    <dsp:sp modelId="{1249BB74-BBA5-4F24-94B5-839061C62E1D}">
      <dsp:nvSpPr>
        <dsp:cNvPr id="0" name=""/>
        <dsp:cNvSpPr/>
      </dsp:nvSpPr>
      <dsp:spPr>
        <a:xfrm>
          <a:off x="7933046" y="101664"/>
          <a:ext cx="2524511" cy="5495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ctr" anchorCtr="0">
          <a:noAutofit/>
          <a:scene3d>
            <a:camera prst="orthographicFront"/>
            <a:lightRig rig="threePt" dir="t"/>
          </a:scene3d>
          <a:sp3d extrusionH="57150">
            <a:bevelT w="38100" h="38100"/>
          </a:sp3d>
        </a:bodyPr>
        <a:lstStyle/>
        <a:p>
          <a:pPr marL="0" lvl="0" indent="0" algn="l" defTabSz="1066800">
            <a:lnSpc>
              <a:spcPct val="90000"/>
            </a:lnSpc>
            <a:spcBef>
              <a:spcPct val="0"/>
            </a:spcBef>
            <a:spcAft>
              <a:spcPct val="35000"/>
            </a:spcAft>
            <a:buNone/>
          </a:pPr>
          <a:r>
            <a:rPr lang="fr-FR" sz="2400" b="1" kern="1200" noProof="0" dirty="0">
              <a:solidFill>
                <a:schemeClr val="accent4">
                  <a:lumMod val="75000"/>
                </a:schemeClr>
              </a:solidFill>
            </a:rPr>
            <a:t>Exemples d'humilité</a:t>
          </a:r>
        </a:p>
      </dsp:txBody>
      <dsp:txXfrm>
        <a:off x="7933046" y="101664"/>
        <a:ext cx="2524511" cy="549532"/>
      </dsp:txXfrm>
    </dsp:sp>
    <dsp:sp modelId="{1AFFD3DE-C5D3-4C82-BF8E-6F6258E0342A}">
      <dsp:nvSpPr>
        <dsp:cNvPr id="0" name=""/>
        <dsp:cNvSpPr/>
      </dsp:nvSpPr>
      <dsp:spPr>
        <a:xfrm>
          <a:off x="4879353" y="815407"/>
          <a:ext cx="1621861" cy="2048045"/>
        </a:xfrm>
        <a:prstGeom prst="roundRect">
          <a:avLst/>
        </a:prstGeom>
        <a:blipFill rotWithShape="1">
          <a:blip xmlns:r="http://schemas.openxmlformats.org/officeDocument/2006/relationships" r:embed="rId3" cstate="screen">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a:scene3d>
          <a:camera prst="orthographicFront"/>
          <a:lightRig rig="threePt" dir="t"/>
        </a:scene3d>
        <a:sp3d>
          <a:bevelT prst="slope"/>
        </a:sp3d>
      </dsp:spPr>
      <dsp:style>
        <a:lnRef idx="0">
          <a:scrgbClr r="0" g="0" b="0"/>
        </a:lnRef>
        <a:fillRef idx="3">
          <a:scrgbClr r="0" g="0" b="0"/>
        </a:fillRef>
        <a:effectRef idx="3">
          <a:scrgbClr r="0" g="0" b="0"/>
        </a:effectRef>
        <a:fontRef idx="minor">
          <a:schemeClr val="lt1"/>
        </a:fontRef>
      </dsp:style>
    </dsp:sp>
    <dsp:sp modelId="{48656182-B978-45B2-8D11-F63749FF76A5}">
      <dsp:nvSpPr>
        <dsp:cNvPr id="0" name=""/>
        <dsp:cNvSpPr/>
      </dsp:nvSpPr>
      <dsp:spPr>
        <a:xfrm>
          <a:off x="4957714" y="3027584"/>
          <a:ext cx="1447269" cy="5495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fr-FR" sz="2000" b="1" kern="1200" noProof="0" dirty="0"/>
            <a:t>Le publicain</a:t>
          </a:r>
        </a:p>
      </dsp:txBody>
      <dsp:txXfrm>
        <a:off x="4957714" y="3027584"/>
        <a:ext cx="1447269" cy="549532"/>
      </dsp:txXfrm>
    </dsp:sp>
    <dsp:sp modelId="{4F2B43F8-D675-4644-9C2C-17FD2B384624}">
      <dsp:nvSpPr>
        <dsp:cNvPr id="0" name=""/>
        <dsp:cNvSpPr/>
      </dsp:nvSpPr>
      <dsp:spPr>
        <a:xfrm>
          <a:off x="7238217" y="815407"/>
          <a:ext cx="1621861" cy="2048045"/>
        </a:xfrm>
        <a:prstGeom prst="roundRect">
          <a:avLst/>
        </a:prstGeom>
        <a:blipFill rotWithShape="1">
          <a:blip xmlns:r="http://schemas.openxmlformats.org/officeDocument/2006/relationships" r:embed="rId4" cstate="screen">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a:scene3d>
          <a:camera prst="orthographicFront"/>
          <a:lightRig rig="threePt" dir="t"/>
        </a:scene3d>
        <a:sp3d>
          <a:bevelT prst="slope"/>
        </a:sp3d>
      </dsp:spPr>
      <dsp:style>
        <a:lnRef idx="0">
          <a:scrgbClr r="0" g="0" b="0"/>
        </a:lnRef>
        <a:fillRef idx="3">
          <a:scrgbClr r="0" g="0" b="0"/>
        </a:fillRef>
        <a:effectRef idx="3">
          <a:scrgbClr r="0" g="0" b="0"/>
        </a:effectRef>
        <a:fontRef idx="minor">
          <a:schemeClr val="lt1"/>
        </a:fontRef>
      </dsp:style>
    </dsp:sp>
    <dsp:sp modelId="{3CA18995-E5EB-48BF-BAC2-6358DD4362E6}">
      <dsp:nvSpPr>
        <dsp:cNvPr id="0" name=""/>
        <dsp:cNvSpPr/>
      </dsp:nvSpPr>
      <dsp:spPr>
        <a:xfrm>
          <a:off x="7456724" y="2862669"/>
          <a:ext cx="1161534" cy="5495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fr-FR" sz="2000" b="1" kern="1200" noProof="0" dirty="0"/>
            <a:t>Moïse</a:t>
          </a:r>
          <a:endParaRPr lang="fr-FR" sz="2000" kern="1200" noProof="0" dirty="0"/>
        </a:p>
      </dsp:txBody>
      <dsp:txXfrm>
        <a:off x="7456724" y="2862669"/>
        <a:ext cx="1161534" cy="549532"/>
      </dsp:txXfrm>
    </dsp:sp>
    <dsp:sp modelId="{101C6BA2-231A-435E-B28C-20B1FEBC0A42}">
      <dsp:nvSpPr>
        <dsp:cNvPr id="0" name=""/>
        <dsp:cNvSpPr/>
      </dsp:nvSpPr>
      <dsp:spPr>
        <a:xfrm>
          <a:off x="9454213" y="815407"/>
          <a:ext cx="1621861" cy="2048045"/>
        </a:xfrm>
        <a:prstGeom prst="roundRect">
          <a:avLst/>
        </a:prstGeom>
        <a:blipFill dpi="0" rotWithShape="1">
          <a:blip xmlns:r="http://schemas.openxmlformats.org/officeDocument/2006/relationships" r:embed="rId5" cstate="screen">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a:scene3d>
          <a:camera prst="orthographicFront"/>
          <a:lightRig rig="threePt" dir="t"/>
        </a:scene3d>
        <a:sp3d>
          <a:bevelT prst="slope"/>
        </a:sp3d>
      </dsp:spPr>
      <dsp:style>
        <a:lnRef idx="0">
          <a:scrgbClr r="0" g="0" b="0"/>
        </a:lnRef>
        <a:fillRef idx="3">
          <a:scrgbClr r="0" g="0" b="0"/>
        </a:fillRef>
        <a:effectRef idx="3">
          <a:scrgbClr r="0" g="0" b="0"/>
        </a:effectRef>
        <a:fontRef idx="minor">
          <a:schemeClr val="lt1"/>
        </a:fontRef>
      </dsp:style>
    </dsp:sp>
    <dsp:sp modelId="{4556C58B-6EB1-47C2-908E-416BA974202F}">
      <dsp:nvSpPr>
        <dsp:cNvPr id="0" name=""/>
        <dsp:cNvSpPr/>
      </dsp:nvSpPr>
      <dsp:spPr>
        <a:xfrm>
          <a:off x="9470092" y="3147728"/>
          <a:ext cx="1670522" cy="5495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fr-FR" sz="2000" b="1" kern="1200" noProof="0" dirty="0"/>
            <a:t>Jésus, l'exemple parfait</a:t>
          </a:r>
        </a:p>
      </dsp:txBody>
      <dsp:txXfrm>
        <a:off x="9470092" y="3147728"/>
        <a:ext cx="1670522" cy="54953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9C0427-4DA6-4A51-A7F4-081AADF88CEF}">
      <dsp:nvSpPr>
        <dsp:cNvPr id="0" name=""/>
        <dsp:cNvSpPr/>
      </dsp:nvSpPr>
      <dsp:spPr>
        <a:xfrm>
          <a:off x="0" y="0"/>
          <a:ext cx="2099369" cy="2099369"/>
        </a:xfrm>
        <a:prstGeom prst="pie">
          <a:avLst>
            <a:gd name="adj1" fmla="val 5400000"/>
            <a:gd name="adj2" fmla="val 1620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415CB9B6-AA61-4AF6-8869-E0865DEE36C1}">
      <dsp:nvSpPr>
        <dsp:cNvPr id="0" name=""/>
        <dsp:cNvSpPr/>
      </dsp:nvSpPr>
      <dsp:spPr>
        <a:xfrm>
          <a:off x="1049684" y="0"/>
          <a:ext cx="8821905" cy="2099369"/>
        </a:xfrm>
        <a:prstGeom prst="rect">
          <a:avLst/>
        </a:prstGeom>
        <a:solidFill>
          <a:schemeClr val="accent2">
            <a:lumMod val="20000"/>
            <a:lumOff val="80000"/>
          </a:schemeClr>
        </a:solidFill>
        <a:ln w="12700" cap="flat" cmpd="sng" algn="ctr">
          <a:solidFill>
            <a:schemeClr val="accent2">
              <a:hueOff val="0"/>
              <a:satOff val="0"/>
              <a:lumOff val="0"/>
              <a:alphaOff val="0"/>
            </a:schemeClr>
          </a:solidFill>
          <a:prstDash val="solid"/>
          <a:miter lim="800000"/>
        </a:ln>
        <a:effectLst>
          <a:outerShdw blurRad="50800" dist="38100" dir="5400000" algn="t" rotWithShape="0">
            <a:prstClr val="black">
              <a:alpha val="40000"/>
            </a:prstClr>
          </a:outerShdw>
        </a:effectLst>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fr-FR" sz="2000" b="1" kern="1200" dirty="0">
              <a:solidFill>
                <a:schemeClr val="accent2">
                  <a:lumMod val="50000"/>
                </a:schemeClr>
              </a:solidFill>
            </a:rPr>
            <a:t>Nous ne regarderons pas les autres comme inférieurs (Philippiens 2.3)</a:t>
          </a:r>
          <a:endParaRPr lang="es-ES" sz="2000" b="1" kern="1200" dirty="0">
            <a:solidFill>
              <a:schemeClr val="accent2">
                <a:lumMod val="50000"/>
              </a:schemeClr>
            </a:solidFill>
          </a:endParaRPr>
        </a:p>
      </dsp:txBody>
      <dsp:txXfrm>
        <a:off x="1049684" y="0"/>
        <a:ext cx="8821905" cy="335899"/>
      </dsp:txXfrm>
    </dsp:sp>
    <dsp:sp modelId="{FA655AD6-F8EE-4AE4-B832-BF921CD6E03D}">
      <dsp:nvSpPr>
        <dsp:cNvPr id="0" name=""/>
        <dsp:cNvSpPr/>
      </dsp:nvSpPr>
      <dsp:spPr>
        <a:xfrm>
          <a:off x="220433" y="335899"/>
          <a:ext cx="1658501" cy="1658501"/>
        </a:xfrm>
        <a:prstGeom prst="pie">
          <a:avLst>
            <a:gd name="adj1" fmla="val 5400000"/>
            <a:gd name="adj2" fmla="val 1620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7C690686-78D2-4A19-B875-4A1BE3D73413}">
      <dsp:nvSpPr>
        <dsp:cNvPr id="0" name=""/>
        <dsp:cNvSpPr/>
      </dsp:nvSpPr>
      <dsp:spPr>
        <a:xfrm>
          <a:off x="1049684" y="335899"/>
          <a:ext cx="8821905" cy="1658501"/>
        </a:xfrm>
        <a:prstGeom prst="rect">
          <a:avLst/>
        </a:prstGeom>
        <a:solidFill>
          <a:schemeClr val="accent3">
            <a:lumMod val="20000"/>
            <a:lumOff val="80000"/>
          </a:schemeClr>
        </a:solidFill>
        <a:ln w="12700" cap="flat" cmpd="sng" algn="ctr">
          <a:solidFill>
            <a:schemeClr val="accent3">
              <a:hueOff val="0"/>
              <a:satOff val="0"/>
              <a:lumOff val="0"/>
              <a:alphaOff val="0"/>
            </a:schemeClr>
          </a:solidFill>
          <a:prstDash val="solid"/>
          <a:miter lim="800000"/>
        </a:ln>
        <a:effectLst>
          <a:outerShdw blurRad="50800" dist="38100" dir="5400000" algn="t" rotWithShape="0">
            <a:prstClr val="black">
              <a:alpha val="40000"/>
            </a:prstClr>
          </a:outerShdw>
        </a:effectLst>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fr-FR" sz="2000" b="1" kern="1200" dirty="0">
              <a:solidFill>
                <a:srgbClr val="7D7A00"/>
              </a:solidFill>
            </a:rPr>
            <a:t>Nous ne chercherons pas la reconnaissance publique (Luc 14.7-11)</a:t>
          </a:r>
          <a:endParaRPr lang="es-ES" sz="2000" b="1" kern="1200" dirty="0">
            <a:solidFill>
              <a:srgbClr val="7D7A00"/>
            </a:solidFill>
          </a:endParaRPr>
        </a:p>
      </dsp:txBody>
      <dsp:txXfrm>
        <a:off x="1049684" y="335899"/>
        <a:ext cx="8821905" cy="335899"/>
      </dsp:txXfrm>
    </dsp:sp>
    <dsp:sp modelId="{D4C219FE-2BBE-43F0-9680-EBFA6ECFF7DF}">
      <dsp:nvSpPr>
        <dsp:cNvPr id="0" name=""/>
        <dsp:cNvSpPr/>
      </dsp:nvSpPr>
      <dsp:spPr>
        <a:xfrm>
          <a:off x="440867" y="671798"/>
          <a:ext cx="1217634" cy="1217634"/>
        </a:xfrm>
        <a:prstGeom prst="pie">
          <a:avLst>
            <a:gd name="adj1" fmla="val 5400000"/>
            <a:gd name="adj2" fmla="val 162000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113D251D-8ED8-4791-A46C-1EB330AC1790}">
      <dsp:nvSpPr>
        <dsp:cNvPr id="0" name=""/>
        <dsp:cNvSpPr/>
      </dsp:nvSpPr>
      <dsp:spPr>
        <a:xfrm>
          <a:off x="1049684" y="671798"/>
          <a:ext cx="8821905" cy="1217634"/>
        </a:xfrm>
        <a:prstGeom prst="rect">
          <a:avLst/>
        </a:prstGeom>
        <a:solidFill>
          <a:srgbClr val="D1FFD1"/>
        </a:solidFill>
        <a:ln w="12700" cap="flat" cmpd="sng" algn="ctr">
          <a:solidFill>
            <a:schemeClr val="accent4">
              <a:hueOff val="0"/>
              <a:satOff val="0"/>
              <a:lumOff val="0"/>
              <a:alphaOff val="0"/>
            </a:schemeClr>
          </a:solidFill>
          <a:prstDash val="solid"/>
          <a:miter lim="800000"/>
        </a:ln>
        <a:effectLst>
          <a:outerShdw blurRad="50800" dist="38100" dir="5400000" algn="t" rotWithShape="0">
            <a:prstClr val="black">
              <a:alpha val="40000"/>
            </a:prstClr>
          </a:outerShdw>
        </a:effectLst>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fr-FR" sz="2000" b="1" kern="1200" dirty="0">
              <a:solidFill>
                <a:schemeClr val="accent4">
                  <a:lumMod val="50000"/>
                </a:schemeClr>
              </a:solidFill>
            </a:rPr>
            <a:t>Nous laisserons les autres nous rendre gloire (Proverbes 27.2)</a:t>
          </a:r>
          <a:endParaRPr lang="es-ES" sz="2000" b="1" kern="1200" dirty="0">
            <a:solidFill>
              <a:schemeClr val="accent4">
                <a:lumMod val="50000"/>
              </a:schemeClr>
            </a:solidFill>
          </a:endParaRPr>
        </a:p>
      </dsp:txBody>
      <dsp:txXfrm>
        <a:off x="1049684" y="671798"/>
        <a:ext cx="8821905" cy="335899"/>
      </dsp:txXfrm>
    </dsp:sp>
    <dsp:sp modelId="{14783451-1D58-4DAD-9C4F-D86D2FB7B64B}">
      <dsp:nvSpPr>
        <dsp:cNvPr id="0" name=""/>
        <dsp:cNvSpPr/>
      </dsp:nvSpPr>
      <dsp:spPr>
        <a:xfrm>
          <a:off x="661301" y="1007697"/>
          <a:ext cx="776766" cy="776766"/>
        </a:xfrm>
        <a:prstGeom prst="pie">
          <a:avLst>
            <a:gd name="adj1" fmla="val 5400000"/>
            <a:gd name="adj2" fmla="val 1620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ACF9E586-E093-4E4C-9803-D91D986B45BC}">
      <dsp:nvSpPr>
        <dsp:cNvPr id="0" name=""/>
        <dsp:cNvSpPr/>
      </dsp:nvSpPr>
      <dsp:spPr>
        <a:xfrm>
          <a:off x="1049684" y="1007697"/>
          <a:ext cx="8821905" cy="776766"/>
        </a:xfrm>
        <a:prstGeom prst="rect">
          <a:avLst/>
        </a:prstGeom>
        <a:solidFill>
          <a:schemeClr val="accent5">
            <a:lumMod val="20000"/>
            <a:lumOff val="80000"/>
          </a:schemeClr>
        </a:solidFill>
        <a:ln w="12700" cap="flat" cmpd="sng" algn="ctr">
          <a:solidFill>
            <a:schemeClr val="accent5">
              <a:hueOff val="0"/>
              <a:satOff val="0"/>
              <a:lumOff val="0"/>
              <a:alphaOff val="0"/>
            </a:schemeClr>
          </a:solidFill>
          <a:prstDash val="solid"/>
          <a:miter lim="800000"/>
        </a:ln>
        <a:effectLst>
          <a:outerShdw blurRad="50800" dist="38100" dir="5400000" algn="t" rotWithShape="0">
            <a:prstClr val="black">
              <a:alpha val="40000"/>
            </a:prstClr>
          </a:outerShdw>
        </a:effectLst>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fr-FR" sz="2000" b="1" kern="1200" dirty="0">
              <a:solidFill>
                <a:schemeClr val="accent5">
                  <a:lumMod val="50000"/>
                </a:schemeClr>
              </a:solidFill>
            </a:rPr>
            <a:t>Nous recevrons la grâce de Dieu (Jacques 4.6)</a:t>
          </a:r>
          <a:endParaRPr lang="es-ES" sz="2000" b="1" kern="1200" dirty="0">
            <a:solidFill>
              <a:schemeClr val="accent5">
                <a:lumMod val="50000"/>
              </a:schemeClr>
            </a:solidFill>
          </a:endParaRPr>
        </a:p>
      </dsp:txBody>
      <dsp:txXfrm>
        <a:off x="1049684" y="1007697"/>
        <a:ext cx="8821905" cy="335899"/>
      </dsp:txXfrm>
    </dsp:sp>
    <dsp:sp modelId="{BC8E12EB-D1F1-46B5-AD69-AD90B8D71D55}">
      <dsp:nvSpPr>
        <dsp:cNvPr id="0" name=""/>
        <dsp:cNvSpPr/>
      </dsp:nvSpPr>
      <dsp:spPr>
        <a:xfrm>
          <a:off x="881734" y="1343596"/>
          <a:ext cx="335899" cy="335899"/>
        </a:xfrm>
        <a:prstGeom prst="pie">
          <a:avLst>
            <a:gd name="adj1" fmla="val 5400000"/>
            <a:gd name="adj2" fmla="val 16200000"/>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D6770688-2255-4D16-8BEA-DEC4BAF564DD}">
      <dsp:nvSpPr>
        <dsp:cNvPr id="0" name=""/>
        <dsp:cNvSpPr/>
      </dsp:nvSpPr>
      <dsp:spPr>
        <a:xfrm>
          <a:off x="1049684" y="1343596"/>
          <a:ext cx="8821905" cy="335899"/>
        </a:xfrm>
        <a:prstGeom prst="rect">
          <a:avLst/>
        </a:prstGeom>
        <a:solidFill>
          <a:srgbClr val="E1F4FF"/>
        </a:solidFill>
        <a:ln w="12700" cap="flat" cmpd="sng" algn="ctr">
          <a:solidFill>
            <a:schemeClr val="accent6">
              <a:hueOff val="0"/>
              <a:satOff val="0"/>
              <a:lumOff val="0"/>
              <a:alphaOff val="0"/>
            </a:schemeClr>
          </a:solidFill>
          <a:prstDash val="solid"/>
          <a:miter lim="800000"/>
        </a:ln>
        <a:effectLst>
          <a:outerShdw blurRad="50800" dist="38100" dir="5400000" algn="t" rotWithShape="0">
            <a:prstClr val="black">
              <a:alpha val="40000"/>
            </a:prstClr>
          </a:outerShdw>
        </a:effectLst>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fr-FR" sz="2000" b="1" kern="1200" dirty="0">
              <a:solidFill>
                <a:schemeClr val="accent6">
                  <a:lumMod val="50000"/>
                </a:schemeClr>
              </a:solidFill>
            </a:rPr>
            <a:t>Nous communiquerons cette grâce aux autres (1 Pierre 4.10)</a:t>
          </a:r>
          <a:endParaRPr lang="es-ES" sz="2000" b="1" kern="1200" dirty="0">
            <a:solidFill>
              <a:schemeClr val="accent6">
                <a:lumMod val="50000"/>
              </a:schemeClr>
            </a:solidFill>
          </a:endParaRPr>
        </a:p>
      </dsp:txBody>
      <dsp:txXfrm>
        <a:off x="1049684" y="1343596"/>
        <a:ext cx="8821905" cy="335899"/>
      </dsp:txXfrm>
    </dsp:sp>
  </dsp:spTree>
</dsp:drawing>
</file>

<file path=ppt/diagrams/layout1.xml><?xml version="1.0" encoding="utf-8"?>
<dgm:layoutDef xmlns:dgm="http://schemas.openxmlformats.org/drawingml/2006/diagram" xmlns:a="http://schemas.openxmlformats.org/drawingml/2006/main" uniqueId="urn:microsoft.com/office/officeart/2009/layout/CirclePictureHierarchy">
  <dgm:title val=""/>
  <dgm:desc val=""/>
  <dgm:catLst>
    <dgm:cat type="hierarchy" pri="1750"/>
    <dgm:cat type="picture" pri="23000"/>
    <dgm:cat type="pictureconvert" pri="2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5"/>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h" for="ch" forName="image" refType="h" fact="0.8"/>
              <dgm:constr type="w" for="ch" forName="image" refType="h" refFor="ch" refForName="image"/>
              <dgm:constr type="t" for="ch" forName="image" refType="h" fact="0.1"/>
              <dgm:constr type="l" for="ch" forName="image"/>
              <dgm:constr type="w" for="ch" forName="text" refType="w" fact="0.6"/>
              <dgm:constr type="h" for="ch" forName="text" refType="h" fact="0.8"/>
              <dgm:constr type="t" for="ch" forName="text" refType="w" fact="0.04"/>
              <dgm:constr type="l" for="ch" forName="text" refType="w" fact="0.4"/>
            </dgm:constrLst>
            <dgm:ruleLst/>
            <dgm:layoutNode name="image" styleLbl="node0">
              <dgm:alg type="sp"/>
              <dgm:shape xmlns:r="http://schemas.openxmlformats.org/officeDocument/2006/relationships" type="ellipse" r:blip="" blipPhldr="1">
                <dgm:adjLst/>
              </dgm:shape>
              <dgm:presOf/>
              <dgm:constrLst/>
              <dgm:ruleLst/>
            </dgm:layoutNode>
            <dgm:layoutNode name="text"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image"/>
                    <dgm:param type="dstNode" val="image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h" for="ch" forName="image2" refType="h" fact="0.8"/>
                      <dgm:constr type="w" for="ch" forName="image2" refType="h" refFor="ch" refForName="image2"/>
                      <dgm:constr type="t" for="ch" forName="image2" refType="h" fact="0.1"/>
                      <dgm:constr type="l" for="ch" forName="image2"/>
                      <dgm:constr type="w" for="ch" forName="text2" refType="w" fact="0.6"/>
                      <dgm:constr type="h" for="ch" forName="text2" refType="h" fact="0.8"/>
                      <dgm:constr type="t" for="ch" forName="text2" refType="w" fact="0.04"/>
                      <dgm:constr type="l" for="ch" forName="text2" refType="w" fact="0.4"/>
                    </dgm:constrLst>
                    <dgm:ruleLst/>
                    <dgm:layoutNode name="image2">
                      <dgm:alg type="sp"/>
                      <dgm:shape xmlns:r="http://schemas.openxmlformats.org/officeDocument/2006/relationships" type="ellipse" r:blip="" blipPhldr="1">
                        <dgm:adjLst/>
                      </dgm:shape>
                      <dgm:presOf/>
                      <dgm:constrLst/>
                      <dgm:ruleLst/>
                    </dgm:layoutNode>
                    <dgm:layoutNode name="text2"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image2"/>
                            <dgm:param type="dstNode" val="image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h" for="ch" forName="image3" refType="h" fact="0.8"/>
                              <dgm:constr type="w" for="ch" forName="image3" refType="h" refFor="ch" refForName="image3"/>
                              <dgm:constr type="t" for="ch" forName="image3" refType="h" fact="0.1"/>
                              <dgm:constr type="l" for="ch" forName="image3"/>
                              <dgm:constr type="w" for="ch" forName="text3" refType="w" fact="0.6"/>
                              <dgm:constr type="h" for="ch" forName="text3" refType="h" fact="0.8"/>
                              <dgm:constr type="t" for="ch" forName="text3" refType="w" fact="0.04"/>
                              <dgm:constr type="l" for="ch" forName="text3" refType="w" fact="0.4"/>
                            </dgm:constrLst>
                            <dgm:ruleLst/>
                            <dgm:layoutNode name="image3">
                              <dgm:alg type="sp"/>
                              <dgm:shape xmlns:r="http://schemas.openxmlformats.org/officeDocument/2006/relationships" type="ellipse" r:blip="" blipPhldr="1">
                                <dgm:adjLst/>
                              </dgm:shape>
                              <dgm:presOf/>
                              <dgm:constrLst/>
                              <dgm:ruleLst/>
                            </dgm:layoutNode>
                            <dgm:layoutNode name="text3"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image3"/>
                                        <dgm:param type="dstNode" val="image4"/>
                                      </dgm:alg>
                                    </dgm:if>
                                    <dgm:else name="Name26">
                                      <dgm:alg type="conn">
                                        <dgm:param type="dim" val="1D"/>
                                        <dgm:param type="endSty" val="noArr"/>
                                        <dgm:param type="connRout" val="bend"/>
                                        <dgm:param type="bendPt" val="end"/>
                                        <dgm:param type="begPts" val="bCtr"/>
                                        <dgm:param type="endPts" val="tCtr"/>
                                        <dgm:param type="srcNode" val="image4"/>
                                        <dgm:param type="dstNode" val="image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h" for="ch" forName="image4" refType="h" fact="0.8"/>
                                      <dgm:constr type="w" for="ch" forName="image4" refType="h" refFor="ch" refForName="image4"/>
                                      <dgm:constr type="t" for="ch" forName="image4" refType="h" fact="0.1"/>
                                      <dgm:constr type="l" for="ch" forName="image4"/>
                                      <dgm:constr type="w" for="ch" forName="text4" refType="w" fact="0.6"/>
                                      <dgm:constr type="h" for="ch" forName="text4" refType="h" fact="0.8"/>
                                      <dgm:constr type="t" for="ch" forName="text4" refType="w" fact="0.04"/>
                                      <dgm:constr type="l" for="ch" forName="text4" refType="w" fact="0.4"/>
                                    </dgm:constrLst>
                                    <dgm:ruleLst/>
                                    <dgm:layoutNode name="image4">
                                      <dgm:alg type="sp"/>
                                      <dgm:shape xmlns:r="http://schemas.openxmlformats.org/officeDocument/2006/relationships" type="ellipse" r:blip="" blipPhldr="1">
                                        <dgm:adjLst/>
                                      </dgm:shape>
                                      <dgm:presOf/>
                                      <dgm:constrLst/>
                                      <dgm:ruleLst/>
                                    </dgm:layoutNode>
                                    <dgm:layoutNode name="text4"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FD1FFBF-5AEC-EF51-6098-AA549859744A}"/>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A1742BCC-13C4-E1A8-CB1E-F62D34B3DF9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4250919F-F2F9-B273-3498-7A113E5F61EB}"/>
              </a:ext>
            </a:extLst>
          </p:cNvPr>
          <p:cNvSpPr>
            <a:spLocks noGrp="1"/>
          </p:cNvSpPr>
          <p:nvPr>
            <p:ph type="dt" sz="half" idx="10"/>
          </p:nvPr>
        </p:nvSpPr>
        <p:spPr/>
        <p:txBody>
          <a:bodyPr/>
          <a:lstStyle/>
          <a:p>
            <a:fld id="{A3C9CD0D-EE1F-4D7D-8F6F-F263EF570B82}" type="datetimeFigureOut">
              <a:rPr lang="es-ES" smtClean="0"/>
              <a:t>06/04/2026</a:t>
            </a:fld>
            <a:endParaRPr lang="es-ES"/>
          </a:p>
        </p:txBody>
      </p:sp>
      <p:sp>
        <p:nvSpPr>
          <p:cNvPr id="5" name="Marcador de pie de página 4">
            <a:extLst>
              <a:ext uri="{FF2B5EF4-FFF2-40B4-BE49-F238E27FC236}">
                <a16:creationId xmlns:a16="http://schemas.microsoft.com/office/drawing/2014/main" id="{0259E2C5-26F5-E822-2F4A-37C4B2FEAD58}"/>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3FA8B33-3D8D-907B-6565-C11F45B7C3F7}"/>
              </a:ext>
            </a:extLst>
          </p:cNvPr>
          <p:cNvSpPr>
            <a:spLocks noGrp="1"/>
          </p:cNvSpPr>
          <p:nvPr>
            <p:ph type="sldNum" sz="quarter" idx="12"/>
          </p:nvPr>
        </p:nvSpPr>
        <p:spPr/>
        <p:txBody>
          <a:bodyPr/>
          <a:lstStyle/>
          <a:p>
            <a:fld id="{3DF54AA0-60EC-4413-86CF-0DCE7B62483B}" type="slidenum">
              <a:rPr lang="es-ES" smtClean="0"/>
              <a:t>‹Nº›</a:t>
            </a:fld>
            <a:endParaRPr lang="es-ES"/>
          </a:p>
        </p:txBody>
      </p:sp>
    </p:spTree>
    <p:extLst>
      <p:ext uri="{BB962C8B-B14F-4D97-AF65-F5344CB8AC3E}">
        <p14:creationId xmlns:p14="http://schemas.microsoft.com/office/powerpoint/2010/main" val="3700142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0186045-FA0B-55FC-27C8-111C70D1550E}"/>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0E6F07B5-C59A-8DA6-62AE-DC4763CBFBBC}"/>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E889D1C-EFF3-7B62-1F23-B39D75E0CF66}"/>
              </a:ext>
            </a:extLst>
          </p:cNvPr>
          <p:cNvSpPr>
            <a:spLocks noGrp="1"/>
          </p:cNvSpPr>
          <p:nvPr>
            <p:ph type="dt" sz="half" idx="10"/>
          </p:nvPr>
        </p:nvSpPr>
        <p:spPr/>
        <p:txBody>
          <a:bodyPr/>
          <a:lstStyle/>
          <a:p>
            <a:fld id="{A3C9CD0D-EE1F-4D7D-8F6F-F263EF570B82}" type="datetimeFigureOut">
              <a:rPr lang="es-ES" smtClean="0"/>
              <a:t>06/04/2026</a:t>
            </a:fld>
            <a:endParaRPr lang="es-ES"/>
          </a:p>
        </p:txBody>
      </p:sp>
      <p:sp>
        <p:nvSpPr>
          <p:cNvPr id="5" name="Marcador de pie de página 4">
            <a:extLst>
              <a:ext uri="{FF2B5EF4-FFF2-40B4-BE49-F238E27FC236}">
                <a16:creationId xmlns:a16="http://schemas.microsoft.com/office/drawing/2014/main" id="{12CAB0A4-B63F-E653-604C-0668DED952D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819C05D-B084-523B-D1F0-C1D45C816880}"/>
              </a:ext>
            </a:extLst>
          </p:cNvPr>
          <p:cNvSpPr>
            <a:spLocks noGrp="1"/>
          </p:cNvSpPr>
          <p:nvPr>
            <p:ph type="sldNum" sz="quarter" idx="12"/>
          </p:nvPr>
        </p:nvSpPr>
        <p:spPr/>
        <p:txBody>
          <a:bodyPr/>
          <a:lstStyle/>
          <a:p>
            <a:fld id="{3DF54AA0-60EC-4413-86CF-0DCE7B62483B}" type="slidenum">
              <a:rPr lang="es-ES" smtClean="0"/>
              <a:t>‹Nº›</a:t>
            </a:fld>
            <a:endParaRPr lang="es-ES"/>
          </a:p>
        </p:txBody>
      </p:sp>
    </p:spTree>
    <p:extLst>
      <p:ext uri="{BB962C8B-B14F-4D97-AF65-F5344CB8AC3E}">
        <p14:creationId xmlns:p14="http://schemas.microsoft.com/office/powerpoint/2010/main" val="3419814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239EB365-6DDE-8B11-A250-34E78FDC3516}"/>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16086FD5-7329-CFE6-D35F-5C1B2571FA00}"/>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64F60687-7016-C7A6-F11D-284F0E8352D5}"/>
              </a:ext>
            </a:extLst>
          </p:cNvPr>
          <p:cNvSpPr>
            <a:spLocks noGrp="1"/>
          </p:cNvSpPr>
          <p:nvPr>
            <p:ph type="dt" sz="half" idx="10"/>
          </p:nvPr>
        </p:nvSpPr>
        <p:spPr/>
        <p:txBody>
          <a:bodyPr/>
          <a:lstStyle/>
          <a:p>
            <a:fld id="{A3C9CD0D-EE1F-4D7D-8F6F-F263EF570B82}" type="datetimeFigureOut">
              <a:rPr lang="es-ES" smtClean="0"/>
              <a:t>06/04/2026</a:t>
            </a:fld>
            <a:endParaRPr lang="es-ES"/>
          </a:p>
        </p:txBody>
      </p:sp>
      <p:sp>
        <p:nvSpPr>
          <p:cNvPr id="5" name="Marcador de pie de página 4">
            <a:extLst>
              <a:ext uri="{FF2B5EF4-FFF2-40B4-BE49-F238E27FC236}">
                <a16:creationId xmlns:a16="http://schemas.microsoft.com/office/drawing/2014/main" id="{D13A73A7-0F0C-1DA8-4220-757B09D4F86B}"/>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0068FC9-7C20-0FC6-B210-7DF1D09D071F}"/>
              </a:ext>
            </a:extLst>
          </p:cNvPr>
          <p:cNvSpPr>
            <a:spLocks noGrp="1"/>
          </p:cNvSpPr>
          <p:nvPr>
            <p:ph type="sldNum" sz="quarter" idx="12"/>
          </p:nvPr>
        </p:nvSpPr>
        <p:spPr/>
        <p:txBody>
          <a:bodyPr/>
          <a:lstStyle/>
          <a:p>
            <a:fld id="{3DF54AA0-60EC-4413-86CF-0DCE7B62483B}" type="slidenum">
              <a:rPr lang="es-ES" smtClean="0"/>
              <a:t>‹Nº›</a:t>
            </a:fld>
            <a:endParaRPr lang="es-ES"/>
          </a:p>
        </p:txBody>
      </p:sp>
    </p:spTree>
    <p:extLst>
      <p:ext uri="{BB962C8B-B14F-4D97-AF65-F5344CB8AC3E}">
        <p14:creationId xmlns:p14="http://schemas.microsoft.com/office/powerpoint/2010/main" val="776904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53DC96-861E-EAFC-A6FE-5E4C4349AA79}"/>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4A6592B5-64A2-FD13-940F-D83CAF63C23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AED3C9A7-18DE-0A42-9851-3CC8B63663B2}"/>
              </a:ext>
            </a:extLst>
          </p:cNvPr>
          <p:cNvSpPr>
            <a:spLocks noGrp="1"/>
          </p:cNvSpPr>
          <p:nvPr>
            <p:ph type="dt" sz="half" idx="10"/>
          </p:nvPr>
        </p:nvSpPr>
        <p:spPr/>
        <p:txBody>
          <a:bodyPr/>
          <a:lstStyle/>
          <a:p>
            <a:fld id="{BE139673-ECD7-4BF1-AC7C-8B4D017DF658}" type="datetimeFigureOut">
              <a:rPr lang="es-ES" smtClean="0"/>
              <a:t>06/04/2026</a:t>
            </a:fld>
            <a:endParaRPr lang="es-ES"/>
          </a:p>
        </p:txBody>
      </p:sp>
      <p:sp>
        <p:nvSpPr>
          <p:cNvPr id="5" name="Marcador de pie de página 4">
            <a:extLst>
              <a:ext uri="{FF2B5EF4-FFF2-40B4-BE49-F238E27FC236}">
                <a16:creationId xmlns:a16="http://schemas.microsoft.com/office/drawing/2014/main" id="{6D3DAF88-CB78-6EA4-FE90-332E2BB9F5D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11E28FC-6F04-293B-345F-D26AFB19612E}"/>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3338352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A9E6AB9-CFD9-DE7E-5CBA-542B00D4460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4DBB04CE-3B28-513F-1891-446F2BF8E04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8C511A9B-26FE-1E88-D206-5B7D66694BB3}"/>
              </a:ext>
            </a:extLst>
          </p:cNvPr>
          <p:cNvSpPr>
            <a:spLocks noGrp="1"/>
          </p:cNvSpPr>
          <p:nvPr>
            <p:ph type="dt" sz="half" idx="10"/>
          </p:nvPr>
        </p:nvSpPr>
        <p:spPr/>
        <p:txBody>
          <a:bodyPr/>
          <a:lstStyle/>
          <a:p>
            <a:fld id="{BE139673-ECD7-4BF1-AC7C-8B4D017DF658}" type="datetimeFigureOut">
              <a:rPr lang="es-ES" smtClean="0"/>
              <a:t>06/04/2026</a:t>
            </a:fld>
            <a:endParaRPr lang="es-ES"/>
          </a:p>
        </p:txBody>
      </p:sp>
      <p:sp>
        <p:nvSpPr>
          <p:cNvPr id="5" name="Marcador de pie de página 4">
            <a:extLst>
              <a:ext uri="{FF2B5EF4-FFF2-40B4-BE49-F238E27FC236}">
                <a16:creationId xmlns:a16="http://schemas.microsoft.com/office/drawing/2014/main" id="{2A60FDA7-CD45-A168-9418-DE5C47DC09E6}"/>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5670315-268D-2AAB-7BB7-C18B608BAC33}"/>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3607636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3D9D603-CA38-9E52-9F22-9BC106F86054}"/>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1F878D79-E500-29EB-429F-5035D416888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D75B9C36-9C3A-71E7-8ED1-C1EC7CC6272E}"/>
              </a:ext>
            </a:extLst>
          </p:cNvPr>
          <p:cNvSpPr>
            <a:spLocks noGrp="1"/>
          </p:cNvSpPr>
          <p:nvPr>
            <p:ph type="dt" sz="half" idx="10"/>
          </p:nvPr>
        </p:nvSpPr>
        <p:spPr/>
        <p:txBody>
          <a:bodyPr/>
          <a:lstStyle/>
          <a:p>
            <a:fld id="{BE139673-ECD7-4BF1-AC7C-8B4D017DF658}" type="datetimeFigureOut">
              <a:rPr lang="es-ES" smtClean="0"/>
              <a:t>06/04/2026</a:t>
            </a:fld>
            <a:endParaRPr lang="es-ES"/>
          </a:p>
        </p:txBody>
      </p:sp>
      <p:sp>
        <p:nvSpPr>
          <p:cNvPr id="5" name="Marcador de pie de página 4">
            <a:extLst>
              <a:ext uri="{FF2B5EF4-FFF2-40B4-BE49-F238E27FC236}">
                <a16:creationId xmlns:a16="http://schemas.microsoft.com/office/drawing/2014/main" id="{BB52951D-4B68-29F9-3F0D-E72360B9028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A404A86-EE0C-FE7A-3EA2-9DF84A45B77A}"/>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2850397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9AF65C7-3BB7-9668-766B-8C62DBBD0DEE}"/>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A9C893B7-E18B-D22F-ED1C-13D562CA6E9C}"/>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5A3E4CFB-76D0-B089-5859-13475B54B380}"/>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CA5933F5-2FD6-CE23-21A8-C960A1A34359}"/>
              </a:ext>
            </a:extLst>
          </p:cNvPr>
          <p:cNvSpPr>
            <a:spLocks noGrp="1"/>
          </p:cNvSpPr>
          <p:nvPr>
            <p:ph type="dt" sz="half" idx="10"/>
          </p:nvPr>
        </p:nvSpPr>
        <p:spPr/>
        <p:txBody>
          <a:bodyPr/>
          <a:lstStyle/>
          <a:p>
            <a:fld id="{BE139673-ECD7-4BF1-AC7C-8B4D017DF658}" type="datetimeFigureOut">
              <a:rPr lang="es-ES" smtClean="0"/>
              <a:t>06/04/2026</a:t>
            </a:fld>
            <a:endParaRPr lang="es-ES"/>
          </a:p>
        </p:txBody>
      </p:sp>
      <p:sp>
        <p:nvSpPr>
          <p:cNvPr id="6" name="Marcador de pie de página 5">
            <a:extLst>
              <a:ext uri="{FF2B5EF4-FFF2-40B4-BE49-F238E27FC236}">
                <a16:creationId xmlns:a16="http://schemas.microsoft.com/office/drawing/2014/main" id="{85A02CBB-EC16-5673-3A8A-00395BC5369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41032823-91A7-58C0-D24D-CE76E2A3E287}"/>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13152973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C69F325-151A-FAD0-69A8-A119704BB1F5}"/>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CD435AA2-89FB-4923-F1AA-7FF7CE1BA41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A084A725-24D9-7D36-0B10-23F632B1D7E7}"/>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8AB454B4-9770-0AA8-2CDA-5619BEDD138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FDE7C62E-5D92-883C-858B-CC8991D8BA9C}"/>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5CDD2942-C89A-0E90-4386-F741BDB25F3E}"/>
              </a:ext>
            </a:extLst>
          </p:cNvPr>
          <p:cNvSpPr>
            <a:spLocks noGrp="1"/>
          </p:cNvSpPr>
          <p:nvPr>
            <p:ph type="dt" sz="half" idx="10"/>
          </p:nvPr>
        </p:nvSpPr>
        <p:spPr/>
        <p:txBody>
          <a:bodyPr/>
          <a:lstStyle/>
          <a:p>
            <a:fld id="{BE139673-ECD7-4BF1-AC7C-8B4D017DF658}" type="datetimeFigureOut">
              <a:rPr lang="es-ES" smtClean="0"/>
              <a:t>06/04/2026</a:t>
            </a:fld>
            <a:endParaRPr lang="es-ES"/>
          </a:p>
        </p:txBody>
      </p:sp>
      <p:sp>
        <p:nvSpPr>
          <p:cNvPr id="8" name="Marcador de pie de página 7">
            <a:extLst>
              <a:ext uri="{FF2B5EF4-FFF2-40B4-BE49-F238E27FC236}">
                <a16:creationId xmlns:a16="http://schemas.microsoft.com/office/drawing/2014/main" id="{222A4694-A4FC-924C-E402-50EF97DD8473}"/>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207E207B-BEF2-E7FB-1AC3-FEA55A50D6B5}"/>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792713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95FA846-2B75-9094-AC52-F3FB7C446EF4}"/>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942DEE5A-FA18-DB43-2776-4EA8B93BD5BC}"/>
              </a:ext>
            </a:extLst>
          </p:cNvPr>
          <p:cNvSpPr>
            <a:spLocks noGrp="1"/>
          </p:cNvSpPr>
          <p:nvPr>
            <p:ph type="dt" sz="half" idx="10"/>
          </p:nvPr>
        </p:nvSpPr>
        <p:spPr/>
        <p:txBody>
          <a:bodyPr/>
          <a:lstStyle/>
          <a:p>
            <a:fld id="{BE139673-ECD7-4BF1-AC7C-8B4D017DF658}" type="datetimeFigureOut">
              <a:rPr lang="es-ES" smtClean="0"/>
              <a:t>06/04/2026</a:t>
            </a:fld>
            <a:endParaRPr lang="es-ES"/>
          </a:p>
        </p:txBody>
      </p:sp>
      <p:sp>
        <p:nvSpPr>
          <p:cNvPr id="4" name="Marcador de pie de página 3">
            <a:extLst>
              <a:ext uri="{FF2B5EF4-FFF2-40B4-BE49-F238E27FC236}">
                <a16:creationId xmlns:a16="http://schemas.microsoft.com/office/drawing/2014/main" id="{DEB87905-3C83-86B5-33A4-A1522CC97881}"/>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150F2AE0-A42E-7BB3-A5E5-12D4A93DB36B}"/>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3850004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FC6B2839-181D-4B7A-1011-E744AB314583}"/>
              </a:ext>
            </a:extLst>
          </p:cNvPr>
          <p:cNvSpPr>
            <a:spLocks noGrp="1"/>
          </p:cNvSpPr>
          <p:nvPr>
            <p:ph type="dt" sz="half" idx="10"/>
          </p:nvPr>
        </p:nvSpPr>
        <p:spPr/>
        <p:txBody>
          <a:bodyPr/>
          <a:lstStyle/>
          <a:p>
            <a:fld id="{BE139673-ECD7-4BF1-AC7C-8B4D017DF658}" type="datetimeFigureOut">
              <a:rPr lang="es-ES" smtClean="0"/>
              <a:t>06/04/2026</a:t>
            </a:fld>
            <a:endParaRPr lang="es-ES"/>
          </a:p>
        </p:txBody>
      </p:sp>
      <p:sp>
        <p:nvSpPr>
          <p:cNvPr id="3" name="Marcador de pie de página 2">
            <a:extLst>
              <a:ext uri="{FF2B5EF4-FFF2-40B4-BE49-F238E27FC236}">
                <a16:creationId xmlns:a16="http://schemas.microsoft.com/office/drawing/2014/main" id="{CEEACE09-0AA0-5985-F87E-659DCF6490AD}"/>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C0A06A27-BFBB-CB60-B819-E39301FBF406}"/>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2709979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49D771F-21C9-A8D4-4F67-FFD36E4C80BD}"/>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C6769D7A-0D81-9639-07E4-01263F83B12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226E2A6E-7B0C-C4EF-6C73-CD40698AAB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784F91C0-46A6-B528-84BA-9D40F1F7C223}"/>
              </a:ext>
            </a:extLst>
          </p:cNvPr>
          <p:cNvSpPr>
            <a:spLocks noGrp="1"/>
          </p:cNvSpPr>
          <p:nvPr>
            <p:ph type="dt" sz="half" idx="10"/>
          </p:nvPr>
        </p:nvSpPr>
        <p:spPr/>
        <p:txBody>
          <a:bodyPr/>
          <a:lstStyle/>
          <a:p>
            <a:fld id="{BE139673-ECD7-4BF1-AC7C-8B4D017DF658}" type="datetimeFigureOut">
              <a:rPr lang="es-ES" smtClean="0"/>
              <a:t>06/04/2026</a:t>
            </a:fld>
            <a:endParaRPr lang="es-ES"/>
          </a:p>
        </p:txBody>
      </p:sp>
      <p:sp>
        <p:nvSpPr>
          <p:cNvPr id="6" name="Marcador de pie de página 5">
            <a:extLst>
              <a:ext uri="{FF2B5EF4-FFF2-40B4-BE49-F238E27FC236}">
                <a16:creationId xmlns:a16="http://schemas.microsoft.com/office/drawing/2014/main" id="{2F5DC6EA-7143-DFB0-CBD9-187BABF9759E}"/>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C38EC48A-ED86-1BFB-47BB-4A52C6511216}"/>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3188735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BA90E9B-F363-131F-35C2-82BA4B460ED4}"/>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B7DE601C-0BA4-F33C-B898-DF99D8CCE39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695C97F-A395-5B52-DDD2-2ADE45909B1B}"/>
              </a:ext>
            </a:extLst>
          </p:cNvPr>
          <p:cNvSpPr>
            <a:spLocks noGrp="1"/>
          </p:cNvSpPr>
          <p:nvPr>
            <p:ph type="dt" sz="half" idx="10"/>
          </p:nvPr>
        </p:nvSpPr>
        <p:spPr/>
        <p:txBody>
          <a:bodyPr/>
          <a:lstStyle/>
          <a:p>
            <a:fld id="{A3C9CD0D-EE1F-4D7D-8F6F-F263EF570B82}" type="datetimeFigureOut">
              <a:rPr lang="es-ES" smtClean="0"/>
              <a:t>06/04/2026</a:t>
            </a:fld>
            <a:endParaRPr lang="es-ES"/>
          </a:p>
        </p:txBody>
      </p:sp>
      <p:sp>
        <p:nvSpPr>
          <p:cNvPr id="5" name="Marcador de pie de página 4">
            <a:extLst>
              <a:ext uri="{FF2B5EF4-FFF2-40B4-BE49-F238E27FC236}">
                <a16:creationId xmlns:a16="http://schemas.microsoft.com/office/drawing/2014/main" id="{572E40E2-177F-8BEB-8680-63574E30696D}"/>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4895780-063D-CC19-CCCF-19B43B77E488}"/>
              </a:ext>
            </a:extLst>
          </p:cNvPr>
          <p:cNvSpPr>
            <a:spLocks noGrp="1"/>
          </p:cNvSpPr>
          <p:nvPr>
            <p:ph type="sldNum" sz="quarter" idx="12"/>
          </p:nvPr>
        </p:nvSpPr>
        <p:spPr/>
        <p:txBody>
          <a:bodyPr/>
          <a:lstStyle/>
          <a:p>
            <a:fld id="{3DF54AA0-60EC-4413-86CF-0DCE7B62483B}" type="slidenum">
              <a:rPr lang="es-ES" smtClean="0"/>
              <a:t>‹Nº›</a:t>
            </a:fld>
            <a:endParaRPr lang="es-ES"/>
          </a:p>
        </p:txBody>
      </p:sp>
    </p:spTree>
    <p:extLst>
      <p:ext uri="{BB962C8B-B14F-4D97-AF65-F5344CB8AC3E}">
        <p14:creationId xmlns:p14="http://schemas.microsoft.com/office/powerpoint/2010/main" val="10915226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DA386E6-46A3-B24D-077E-ACC0D440327A}"/>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6E3E6DFC-AB08-651C-3F9C-1AA0BFEDEEB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C6E8E61A-E620-56B5-FBEA-267F4BEC2EF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62CF401D-0F47-7850-08F2-D3E82C7CF4A0}"/>
              </a:ext>
            </a:extLst>
          </p:cNvPr>
          <p:cNvSpPr>
            <a:spLocks noGrp="1"/>
          </p:cNvSpPr>
          <p:nvPr>
            <p:ph type="dt" sz="half" idx="10"/>
          </p:nvPr>
        </p:nvSpPr>
        <p:spPr/>
        <p:txBody>
          <a:bodyPr/>
          <a:lstStyle/>
          <a:p>
            <a:fld id="{BE139673-ECD7-4BF1-AC7C-8B4D017DF658}" type="datetimeFigureOut">
              <a:rPr lang="es-ES" smtClean="0"/>
              <a:t>06/04/2026</a:t>
            </a:fld>
            <a:endParaRPr lang="es-ES"/>
          </a:p>
        </p:txBody>
      </p:sp>
      <p:sp>
        <p:nvSpPr>
          <p:cNvPr id="6" name="Marcador de pie de página 5">
            <a:extLst>
              <a:ext uri="{FF2B5EF4-FFF2-40B4-BE49-F238E27FC236}">
                <a16:creationId xmlns:a16="http://schemas.microsoft.com/office/drawing/2014/main" id="{DBB75DB7-7967-2113-CFCB-D66258C3512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33183E29-9EC4-70D2-D820-72C6B2AA0AD7}"/>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3150888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AE13954-2CA7-0523-F113-8ACD1D9B47E1}"/>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C362E2CF-DA40-CCA7-B0A2-C703A68996B8}"/>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719AE6C-590B-CCD9-5311-E9072E40AC5C}"/>
              </a:ext>
            </a:extLst>
          </p:cNvPr>
          <p:cNvSpPr>
            <a:spLocks noGrp="1"/>
          </p:cNvSpPr>
          <p:nvPr>
            <p:ph type="dt" sz="half" idx="10"/>
          </p:nvPr>
        </p:nvSpPr>
        <p:spPr/>
        <p:txBody>
          <a:bodyPr/>
          <a:lstStyle/>
          <a:p>
            <a:fld id="{BE139673-ECD7-4BF1-AC7C-8B4D017DF658}" type="datetimeFigureOut">
              <a:rPr lang="es-ES" smtClean="0"/>
              <a:t>06/04/2026</a:t>
            </a:fld>
            <a:endParaRPr lang="es-ES"/>
          </a:p>
        </p:txBody>
      </p:sp>
      <p:sp>
        <p:nvSpPr>
          <p:cNvPr id="5" name="Marcador de pie de página 4">
            <a:extLst>
              <a:ext uri="{FF2B5EF4-FFF2-40B4-BE49-F238E27FC236}">
                <a16:creationId xmlns:a16="http://schemas.microsoft.com/office/drawing/2014/main" id="{C71B9951-7BB1-5FEF-9BE6-A7176822164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EFAE6A9-B8F2-F31F-561F-CC977DC6C38B}"/>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749647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05B17370-ED32-98FE-57EB-B244798A6A7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D948F44E-1006-E2EE-15A0-B3E610DFDE21}"/>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4ACAFB0-E9EC-CADE-3498-3DAD7B0BF607}"/>
              </a:ext>
            </a:extLst>
          </p:cNvPr>
          <p:cNvSpPr>
            <a:spLocks noGrp="1"/>
          </p:cNvSpPr>
          <p:nvPr>
            <p:ph type="dt" sz="half" idx="10"/>
          </p:nvPr>
        </p:nvSpPr>
        <p:spPr/>
        <p:txBody>
          <a:bodyPr/>
          <a:lstStyle/>
          <a:p>
            <a:fld id="{BE139673-ECD7-4BF1-AC7C-8B4D017DF658}" type="datetimeFigureOut">
              <a:rPr lang="es-ES" smtClean="0"/>
              <a:t>06/04/2026</a:t>
            </a:fld>
            <a:endParaRPr lang="es-ES"/>
          </a:p>
        </p:txBody>
      </p:sp>
      <p:sp>
        <p:nvSpPr>
          <p:cNvPr id="5" name="Marcador de pie de página 4">
            <a:extLst>
              <a:ext uri="{FF2B5EF4-FFF2-40B4-BE49-F238E27FC236}">
                <a16:creationId xmlns:a16="http://schemas.microsoft.com/office/drawing/2014/main" id="{BE6E31BF-D584-0BBD-9ADF-F69545A8FC1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1878C8E-01C2-8FD1-04F0-4B8115AE8075}"/>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34601509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565D43F-40A0-024B-51E6-0F3DF2360B16}"/>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E0818E50-1F78-F4F5-39F5-51AA2FBFF5D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DA27EDB4-C7A9-A9A7-3430-996CD2C32BB0}"/>
              </a:ext>
            </a:extLst>
          </p:cNvPr>
          <p:cNvSpPr>
            <a:spLocks noGrp="1"/>
          </p:cNvSpPr>
          <p:nvPr>
            <p:ph type="dt" sz="half" idx="10"/>
          </p:nvPr>
        </p:nvSpPr>
        <p:spPr/>
        <p:txBody>
          <a:bodyPr/>
          <a:lstStyle/>
          <a:p>
            <a:fld id="{A3C9CD0D-EE1F-4D7D-8F6F-F263EF570B82}" type="datetimeFigureOut">
              <a:rPr lang="es-ES" smtClean="0"/>
              <a:t>06/04/2026</a:t>
            </a:fld>
            <a:endParaRPr lang="es-ES"/>
          </a:p>
        </p:txBody>
      </p:sp>
      <p:sp>
        <p:nvSpPr>
          <p:cNvPr id="5" name="Marcador de pie de página 4">
            <a:extLst>
              <a:ext uri="{FF2B5EF4-FFF2-40B4-BE49-F238E27FC236}">
                <a16:creationId xmlns:a16="http://schemas.microsoft.com/office/drawing/2014/main" id="{1223D5B3-E2C1-D056-4164-7023AABF5B7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C72CD61-645C-583C-B3EF-12EDC813B8B3}"/>
              </a:ext>
            </a:extLst>
          </p:cNvPr>
          <p:cNvSpPr>
            <a:spLocks noGrp="1"/>
          </p:cNvSpPr>
          <p:nvPr>
            <p:ph type="sldNum" sz="quarter" idx="12"/>
          </p:nvPr>
        </p:nvSpPr>
        <p:spPr/>
        <p:txBody>
          <a:bodyPr/>
          <a:lstStyle/>
          <a:p>
            <a:fld id="{3DF54AA0-60EC-4413-86CF-0DCE7B62483B}" type="slidenum">
              <a:rPr lang="es-ES" smtClean="0"/>
              <a:t>‹Nº›</a:t>
            </a:fld>
            <a:endParaRPr lang="es-ES"/>
          </a:p>
        </p:txBody>
      </p:sp>
    </p:spTree>
    <p:extLst>
      <p:ext uri="{BB962C8B-B14F-4D97-AF65-F5344CB8AC3E}">
        <p14:creationId xmlns:p14="http://schemas.microsoft.com/office/powerpoint/2010/main" val="3989932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D33FB23-9737-55CF-B100-5F0EC7811108}"/>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ED080EBA-4C10-4E8B-EE8E-986BB68002F9}"/>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68029D9A-1FD6-375C-3D3A-75EDFD4C7AAF}"/>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A81BC334-2572-BCD5-8A8F-00853BF8402B}"/>
              </a:ext>
            </a:extLst>
          </p:cNvPr>
          <p:cNvSpPr>
            <a:spLocks noGrp="1"/>
          </p:cNvSpPr>
          <p:nvPr>
            <p:ph type="dt" sz="half" idx="10"/>
          </p:nvPr>
        </p:nvSpPr>
        <p:spPr/>
        <p:txBody>
          <a:bodyPr/>
          <a:lstStyle/>
          <a:p>
            <a:fld id="{A3C9CD0D-EE1F-4D7D-8F6F-F263EF570B82}" type="datetimeFigureOut">
              <a:rPr lang="es-ES" smtClean="0"/>
              <a:t>06/04/2026</a:t>
            </a:fld>
            <a:endParaRPr lang="es-ES"/>
          </a:p>
        </p:txBody>
      </p:sp>
      <p:sp>
        <p:nvSpPr>
          <p:cNvPr id="6" name="Marcador de pie de página 5">
            <a:extLst>
              <a:ext uri="{FF2B5EF4-FFF2-40B4-BE49-F238E27FC236}">
                <a16:creationId xmlns:a16="http://schemas.microsoft.com/office/drawing/2014/main" id="{4DE106F2-6D70-1932-366A-C5A3CCB237CA}"/>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D70073F2-F34E-713F-C0F3-A07D8435EE40}"/>
              </a:ext>
            </a:extLst>
          </p:cNvPr>
          <p:cNvSpPr>
            <a:spLocks noGrp="1"/>
          </p:cNvSpPr>
          <p:nvPr>
            <p:ph type="sldNum" sz="quarter" idx="12"/>
          </p:nvPr>
        </p:nvSpPr>
        <p:spPr/>
        <p:txBody>
          <a:bodyPr/>
          <a:lstStyle/>
          <a:p>
            <a:fld id="{3DF54AA0-60EC-4413-86CF-0DCE7B62483B}" type="slidenum">
              <a:rPr lang="es-ES" smtClean="0"/>
              <a:t>‹Nº›</a:t>
            </a:fld>
            <a:endParaRPr lang="es-ES"/>
          </a:p>
        </p:txBody>
      </p:sp>
    </p:spTree>
    <p:extLst>
      <p:ext uri="{BB962C8B-B14F-4D97-AF65-F5344CB8AC3E}">
        <p14:creationId xmlns:p14="http://schemas.microsoft.com/office/powerpoint/2010/main" val="4139482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2E7A76E-7B14-CEC0-BC2D-6295F86DFF5C}"/>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B1AC38DE-7EAF-E777-D79E-E5EE214F5C6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1E358E00-8BB8-6DD3-F8B5-676B47A5B56E}"/>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98568282-65A0-28F6-E8FE-72249FF7AD6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4248527E-40C6-4902-2FF5-3EF8950BBB29}"/>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BF8DEF0C-4465-A464-ABBB-FD1E340BC635}"/>
              </a:ext>
            </a:extLst>
          </p:cNvPr>
          <p:cNvSpPr>
            <a:spLocks noGrp="1"/>
          </p:cNvSpPr>
          <p:nvPr>
            <p:ph type="dt" sz="half" idx="10"/>
          </p:nvPr>
        </p:nvSpPr>
        <p:spPr/>
        <p:txBody>
          <a:bodyPr/>
          <a:lstStyle/>
          <a:p>
            <a:fld id="{A3C9CD0D-EE1F-4D7D-8F6F-F263EF570B82}" type="datetimeFigureOut">
              <a:rPr lang="es-ES" smtClean="0"/>
              <a:t>06/04/2026</a:t>
            </a:fld>
            <a:endParaRPr lang="es-ES"/>
          </a:p>
        </p:txBody>
      </p:sp>
      <p:sp>
        <p:nvSpPr>
          <p:cNvPr id="8" name="Marcador de pie de página 7">
            <a:extLst>
              <a:ext uri="{FF2B5EF4-FFF2-40B4-BE49-F238E27FC236}">
                <a16:creationId xmlns:a16="http://schemas.microsoft.com/office/drawing/2014/main" id="{711A10DF-6B6E-8E37-5C5C-86F57816E7F4}"/>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74C17B6F-3115-D3B0-2ACA-93453023A23E}"/>
              </a:ext>
            </a:extLst>
          </p:cNvPr>
          <p:cNvSpPr>
            <a:spLocks noGrp="1"/>
          </p:cNvSpPr>
          <p:nvPr>
            <p:ph type="sldNum" sz="quarter" idx="12"/>
          </p:nvPr>
        </p:nvSpPr>
        <p:spPr/>
        <p:txBody>
          <a:bodyPr/>
          <a:lstStyle/>
          <a:p>
            <a:fld id="{3DF54AA0-60EC-4413-86CF-0DCE7B62483B}" type="slidenum">
              <a:rPr lang="es-ES" smtClean="0"/>
              <a:t>‹Nº›</a:t>
            </a:fld>
            <a:endParaRPr lang="es-ES"/>
          </a:p>
        </p:txBody>
      </p:sp>
    </p:spTree>
    <p:extLst>
      <p:ext uri="{BB962C8B-B14F-4D97-AF65-F5344CB8AC3E}">
        <p14:creationId xmlns:p14="http://schemas.microsoft.com/office/powerpoint/2010/main" val="3234507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A2FDAC3-6F9D-A22A-AFD8-5418696ABE0F}"/>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BB7F7FA2-9C33-D0C3-2581-FA23DE339D35}"/>
              </a:ext>
            </a:extLst>
          </p:cNvPr>
          <p:cNvSpPr>
            <a:spLocks noGrp="1"/>
          </p:cNvSpPr>
          <p:nvPr>
            <p:ph type="dt" sz="half" idx="10"/>
          </p:nvPr>
        </p:nvSpPr>
        <p:spPr/>
        <p:txBody>
          <a:bodyPr/>
          <a:lstStyle/>
          <a:p>
            <a:fld id="{A3C9CD0D-EE1F-4D7D-8F6F-F263EF570B82}" type="datetimeFigureOut">
              <a:rPr lang="es-ES" smtClean="0"/>
              <a:t>06/04/2026</a:t>
            </a:fld>
            <a:endParaRPr lang="es-ES"/>
          </a:p>
        </p:txBody>
      </p:sp>
      <p:sp>
        <p:nvSpPr>
          <p:cNvPr id="4" name="Marcador de pie de página 3">
            <a:extLst>
              <a:ext uri="{FF2B5EF4-FFF2-40B4-BE49-F238E27FC236}">
                <a16:creationId xmlns:a16="http://schemas.microsoft.com/office/drawing/2014/main" id="{5E68F152-2150-A882-A429-E4C6785CEF2D}"/>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6531133D-915A-45B4-623E-6F8EDBFFB7C1}"/>
              </a:ext>
            </a:extLst>
          </p:cNvPr>
          <p:cNvSpPr>
            <a:spLocks noGrp="1"/>
          </p:cNvSpPr>
          <p:nvPr>
            <p:ph type="sldNum" sz="quarter" idx="12"/>
          </p:nvPr>
        </p:nvSpPr>
        <p:spPr/>
        <p:txBody>
          <a:bodyPr/>
          <a:lstStyle/>
          <a:p>
            <a:fld id="{3DF54AA0-60EC-4413-86CF-0DCE7B62483B}" type="slidenum">
              <a:rPr lang="es-ES" smtClean="0"/>
              <a:t>‹Nº›</a:t>
            </a:fld>
            <a:endParaRPr lang="es-ES"/>
          </a:p>
        </p:txBody>
      </p:sp>
    </p:spTree>
    <p:extLst>
      <p:ext uri="{BB962C8B-B14F-4D97-AF65-F5344CB8AC3E}">
        <p14:creationId xmlns:p14="http://schemas.microsoft.com/office/powerpoint/2010/main" val="1320164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2033FC32-D445-48D1-D922-9E59ECEE77B6}"/>
              </a:ext>
            </a:extLst>
          </p:cNvPr>
          <p:cNvSpPr>
            <a:spLocks noGrp="1"/>
          </p:cNvSpPr>
          <p:nvPr>
            <p:ph type="dt" sz="half" idx="10"/>
          </p:nvPr>
        </p:nvSpPr>
        <p:spPr/>
        <p:txBody>
          <a:bodyPr/>
          <a:lstStyle/>
          <a:p>
            <a:fld id="{A3C9CD0D-EE1F-4D7D-8F6F-F263EF570B82}" type="datetimeFigureOut">
              <a:rPr lang="es-ES" smtClean="0"/>
              <a:t>06/04/2026</a:t>
            </a:fld>
            <a:endParaRPr lang="es-ES"/>
          </a:p>
        </p:txBody>
      </p:sp>
      <p:sp>
        <p:nvSpPr>
          <p:cNvPr id="3" name="Marcador de pie de página 2">
            <a:extLst>
              <a:ext uri="{FF2B5EF4-FFF2-40B4-BE49-F238E27FC236}">
                <a16:creationId xmlns:a16="http://schemas.microsoft.com/office/drawing/2014/main" id="{A469EFEC-F230-1BDF-CEFB-EC5FA458B00B}"/>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C5B284A0-5602-F08E-C2F0-F38E9A5328DC}"/>
              </a:ext>
            </a:extLst>
          </p:cNvPr>
          <p:cNvSpPr>
            <a:spLocks noGrp="1"/>
          </p:cNvSpPr>
          <p:nvPr>
            <p:ph type="sldNum" sz="quarter" idx="12"/>
          </p:nvPr>
        </p:nvSpPr>
        <p:spPr/>
        <p:txBody>
          <a:bodyPr/>
          <a:lstStyle/>
          <a:p>
            <a:fld id="{3DF54AA0-60EC-4413-86CF-0DCE7B62483B}" type="slidenum">
              <a:rPr lang="es-ES" smtClean="0"/>
              <a:t>‹Nº›</a:t>
            </a:fld>
            <a:endParaRPr lang="es-ES"/>
          </a:p>
        </p:txBody>
      </p:sp>
    </p:spTree>
    <p:extLst>
      <p:ext uri="{BB962C8B-B14F-4D97-AF65-F5344CB8AC3E}">
        <p14:creationId xmlns:p14="http://schemas.microsoft.com/office/powerpoint/2010/main" val="229267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4B47EC3-F27F-1C1A-0AF2-6A3D02E12BF9}"/>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52B5E8F7-0FB7-3FB6-AC0A-CA220D2BB6B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945E1C98-3E51-D9D6-6BCC-D232EC83E85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5B56439E-542D-8F62-BDBC-081821131C76}"/>
              </a:ext>
            </a:extLst>
          </p:cNvPr>
          <p:cNvSpPr>
            <a:spLocks noGrp="1"/>
          </p:cNvSpPr>
          <p:nvPr>
            <p:ph type="dt" sz="half" idx="10"/>
          </p:nvPr>
        </p:nvSpPr>
        <p:spPr/>
        <p:txBody>
          <a:bodyPr/>
          <a:lstStyle/>
          <a:p>
            <a:fld id="{A3C9CD0D-EE1F-4D7D-8F6F-F263EF570B82}" type="datetimeFigureOut">
              <a:rPr lang="es-ES" smtClean="0"/>
              <a:t>06/04/2026</a:t>
            </a:fld>
            <a:endParaRPr lang="es-ES"/>
          </a:p>
        </p:txBody>
      </p:sp>
      <p:sp>
        <p:nvSpPr>
          <p:cNvPr id="6" name="Marcador de pie de página 5">
            <a:extLst>
              <a:ext uri="{FF2B5EF4-FFF2-40B4-BE49-F238E27FC236}">
                <a16:creationId xmlns:a16="http://schemas.microsoft.com/office/drawing/2014/main" id="{FC15DEF0-247D-FC43-F5F7-03404CECA5F3}"/>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29AF0384-3D7E-3FC1-6FA9-8E6E333F99E1}"/>
              </a:ext>
            </a:extLst>
          </p:cNvPr>
          <p:cNvSpPr>
            <a:spLocks noGrp="1"/>
          </p:cNvSpPr>
          <p:nvPr>
            <p:ph type="sldNum" sz="quarter" idx="12"/>
          </p:nvPr>
        </p:nvSpPr>
        <p:spPr/>
        <p:txBody>
          <a:bodyPr/>
          <a:lstStyle/>
          <a:p>
            <a:fld id="{3DF54AA0-60EC-4413-86CF-0DCE7B62483B}" type="slidenum">
              <a:rPr lang="es-ES" smtClean="0"/>
              <a:t>‹Nº›</a:t>
            </a:fld>
            <a:endParaRPr lang="es-ES"/>
          </a:p>
        </p:txBody>
      </p:sp>
    </p:spTree>
    <p:extLst>
      <p:ext uri="{BB962C8B-B14F-4D97-AF65-F5344CB8AC3E}">
        <p14:creationId xmlns:p14="http://schemas.microsoft.com/office/powerpoint/2010/main" val="1574685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6A61C5B-0862-5A72-6AA7-B85F894F9DC5}"/>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AF85793E-990B-6A82-3DEA-7B75E61E6F0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303B2BEA-6E9D-39CB-5678-D4A5FDAEB6C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FD23E455-F880-C95A-755A-1D80817ECB03}"/>
              </a:ext>
            </a:extLst>
          </p:cNvPr>
          <p:cNvSpPr>
            <a:spLocks noGrp="1"/>
          </p:cNvSpPr>
          <p:nvPr>
            <p:ph type="dt" sz="half" idx="10"/>
          </p:nvPr>
        </p:nvSpPr>
        <p:spPr/>
        <p:txBody>
          <a:bodyPr/>
          <a:lstStyle/>
          <a:p>
            <a:fld id="{A3C9CD0D-EE1F-4D7D-8F6F-F263EF570B82}" type="datetimeFigureOut">
              <a:rPr lang="es-ES" smtClean="0"/>
              <a:t>06/04/2026</a:t>
            </a:fld>
            <a:endParaRPr lang="es-ES"/>
          </a:p>
        </p:txBody>
      </p:sp>
      <p:sp>
        <p:nvSpPr>
          <p:cNvPr id="6" name="Marcador de pie de página 5">
            <a:extLst>
              <a:ext uri="{FF2B5EF4-FFF2-40B4-BE49-F238E27FC236}">
                <a16:creationId xmlns:a16="http://schemas.microsoft.com/office/drawing/2014/main" id="{8DDAC3D1-D26F-CFEF-97D6-4B81E7CC46E4}"/>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3C3E0A47-16B3-E007-B58B-0C5283EDA5D4}"/>
              </a:ext>
            </a:extLst>
          </p:cNvPr>
          <p:cNvSpPr>
            <a:spLocks noGrp="1"/>
          </p:cNvSpPr>
          <p:nvPr>
            <p:ph type="sldNum" sz="quarter" idx="12"/>
          </p:nvPr>
        </p:nvSpPr>
        <p:spPr/>
        <p:txBody>
          <a:bodyPr/>
          <a:lstStyle/>
          <a:p>
            <a:fld id="{3DF54AA0-60EC-4413-86CF-0DCE7B62483B}" type="slidenum">
              <a:rPr lang="es-ES" smtClean="0"/>
              <a:t>‹Nº›</a:t>
            </a:fld>
            <a:endParaRPr lang="es-ES"/>
          </a:p>
        </p:txBody>
      </p:sp>
    </p:spTree>
    <p:extLst>
      <p:ext uri="{BB962C8B-B14F-4D97-AF65-F5344CB8AC3E}">
        <p14:creationId xmlns:p14="http://schemas.microsoft.com/office/powerpoint/2010/main" val="1010057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5E0AB3D1-8B67-2744-1FE7-573DC101C75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114C1DDE-F38B-45C6-B738-F973B71AFCD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0C1DE19-3513-0FDF-F7A1-31EA2BF7D60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A3C9CD0D-EE1F-4D7D-8F6F-F263EF570B82}" type="datetimeFigureOut">
              <a:rPr lang="es-ES" smtClean="0"/>
              <a:t>06/04/2026</a:t>
            </a:fld>
            <a:endParaRPr lang="es-ES"/>
          </a:p>
        </p:txBody>
      </p:sp>
      <p:sp>
        <p:nvSpPr>
          <p:cNvPr id="5" name="Marcador de pie de página 4">
            <a:extLst>
              <a:ext uri="{FF2B5EF4-FFF2-40B4-BE49-F238E27FC236}">
                <a16:creationId xmlns:a16="http://schemas.microsoft.com/office/drawing/2014/main" id="{1DAC26B3-FEEA-AFF8-FE3A-5FD1E93D6A2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8C71BB94-4FDB-8FE7-AE0D-41808ADBBB5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DF54AA0-60EC-4413-86CF-0DCE7B62483B}" type="slidenum">
              <a:rPr lang="es-ES" smtClean="0"/>
              <a:t>‹Nº›</a:t>
            </a:fld>
            <a:endParaRPr lang="es-ES"/>
          </a:p>
        </p:txBody>
      </p:sp>
    </p:spTree>
    <p:extLst>
      <p:ext uri="{BB962C8B-B14F-4D97-AF65-F5344CB8AC3E}">
        <p14:creationId xmlns:p14="http://schemas.microsoft.com/office/powerpoint/2010/main" val="12041981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90C83F97-BB5E-43CA-276B-8F30CF1F9A7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BB98DBF3-F3F8-0EBA-3C7C-714467C787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B0F3B04-1C5A-19FE-4DAA-EABC69863E2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E139673-ECD7-4BF1-AC7C-8B4D017DF658}" type="datetimeFigureOut">
              <a:rPr lang="es-ES" smtClean="0"/>
              <a:t>06/04/2026</a:t>
            </a:fld>
            <a:endParaRPr lang="es-ES"/>
          </a:p>
        </p:txBody>
      </p:sp>
      <p:sp>
        <p:nvSpPr>
          <p:cNvPr id="5" name="Marcador de pie de página 4">
            <a:extLst>
              <a:ext uri="{FF2B5EF4-FFF2-40B4-BE49-F238E27FC236}">
                <a16:creationId xmlns:a16="http://schemas.microsoft.com/office/drawing/2014/main" id="{C59160C2-31DD-FA06-73A6-340D645FA23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DAE5238F-A3BD-04FB-C51D-C145BE225ED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987937F-365F-46CF-BE0D-0F13921BA23F}" type="slidenum">
              <a:rPr lang="es-ES" smtClean="0"/>
              <a:t>‹Nº›</a:t>
            </a:fld>
            <a:endParaRPr lang="es-ES"/>
          </a:p>
        </p:txBody>
      </p:sp>
    </p:spTree>
    <p:extLst>
      <p:ext uri="{BB962C8B-B14F-4D97-AF65-F5344CB8AC3E}">
        <p14:creationId xmlns:p14="http://schemas.microsoft.com/office/powerpoint/2010/main" val="130655556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7.xml"/><Relationship Id="rId6" Type="http://schemas.openxmlformats.org/officeDocument/2006/relationships/image" Target="../media/image37.jpeg"/><Relationship Id="rId5" Type="http://schemas.openxmlformats.org/officeDocument/2006/relationships/image" Target="../media/image36.png"/><Relationship Id="rId4" Type="http://schemas.openxmlformats.org/officeDocument/2006/relationships/image" Target="../media/image35.jpeg"/></Relationships>
</file>

<file path=ppt/slides/_rels/slide11.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18.xml"/><Relationship Id="rId1" Type="http://schemas.openxmlformats.org/officeDocument/2006/relationships/themeOverride" Target="../theme/themeOverride1.xml"/></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4.jpeg"/><Relationship Id="rId7" Type="http://schemas.openxmlformats.org/officeDocument/2006/relationships/diagramColors" Target="../diagrams/colors1.xml"/><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 Id="rId5" Type="http://schemas.openxmlformats.org/officeDocument/2006/relationships/image" Target="../media/image14.jpeg"/><Relationship Id="rId4" Type="http://schemas.openxmlformats.org/officeDocument/2006/relationships/image" Target="../media/image13.jpeg"/></Relationships>
</file>

<file path=ppt/slides/_rels/slide6.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6.png"/><Relationship Id="rId7" Type="http://schemas.openxmlformats.org/officeDocument/2006/relationships/image" Target="../media/image18.jpeg"/><Relationship Id="rId2" Type="http://schemas.openxmlformats.org/officeDocument/2006/relationships/image" Target="../media/image15.jpeg"/><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17.png"/><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image" Target="../media/image22.jpeg"/><Relationship Id="rId7" Type="http://schemas.openxmlformats.org/officeDocument/2006/relationships/diagramData" Target="../diagrams/data2.xml"/><Relationship Id="rId2" Type="http://schemas.openxmlformats.org/officeDocument/2006/relationships/image" Target="../media/image21.jpeg"/><Relationship Id="rId1" Type="http://schemas.openxmlformats.org/officeDocument/2006/relationships/slideLayout" Target="../slideLayouts/slideLayout7.xml"/><Relationship Id="rId6" Type="http://schemas.microsoft.com/office/2007/relationships/hdphoto" Target="../media/hdphoto3.wdp"/><Relationship Id="rId11" Type="http://schemas.microsoft.com/office/2007/relationships/diagramDrawing" Target="../diagrams/drawing2.xml"/><Relationship Id="rId5" Type="http://schemas.openxmlformats.org/officeDocument/2006/relationships/image" Target="../media/image24.png"/><Relationship Id="rId10" Type="http://schemas.openxmlformats.org/officeDocument/2006/relationships/diagramColors" Target="../diagrams/colors2.xml"/><Relationship Id="rId4" Type="http://schemas.openxmlformats.org/officeDocument/2006/relationships/image" Target="../media/image23.jpeg"/><Relationship Id="rId9"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image" Target="../media/image26.png"/><Relationship Id="rId7" Type="http://schemas.openxmlformats.org/officeDocument/2006/relationships/image" Target="../media/image28.jpeg"/><Relationship Id="rId2" Type="http://schemas.openxmlformats.org/officeDocument/2006/relationships/image" Target="../media/image25.jpeg"/><Relationship Id="rId1" Type="http://schemas.openxmlformats.org/officeDocument/2006/relationships/slideLayout" Target="../slideLayouts/slideLayout7.xml"/><Relationship Id="rId6" Type="http://schemas.microsoft.com/office/2007/relationships/hdphoto" Target="../media/hdphoto5.wdp"/><Relationship Id="rId11" Type="http://schemas.openxmlformats.org/officeDocument/2006/relationships/image" Target="../media/image32.jpeg"/><Relationship Id="rId5" Type="http://schemas.openxmlformats.org/officeDocument/2006/relationships/image" Target="../media/image27.png"/><Relationship Id="rId10" Type="http://schemas.openxmlformats.org/officeDocument/2006/relationships/image" Target="../media/image31.jpeg"/><Relationship Id="rId4" Type="http://schemas.microsoft.com/office/2007/relationships/hdphoto" Target="../media/hdphoto4.wdp"/><Relationship Id="rId9" Type="http://schemas.openxmlformats.org/officeDocument/2006/relationships/image" Target="../media/image30.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CF57001-A7C4-7DC6-6AE6-CBEF3739FE3F}"/>
            </a:ext>
          </a:extLst>
        </p:cNvPr>
        <p:cNvGrpSpPr/>
        <p:nvPr/>
      </p:nvGrpSpPr>
      <p:grpSpPr>
        <a:xfrm>
          <a:off x="0" y="0"/>
          <a:ext cx="0" cy="0"/>
          <a:chOff x="0" y="0"/>
          <a:chExt cx="0" cy="0"/>
        </a:xfrm>
      </p:grpSpPr>
      <p:sp>
        <p:nvSpPr>
          <p:cNvPr id="17" name="Rectangle 16">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noProof="0" dirty="0"/>
          </a:p>
        </p:txBody>
      </p:sp>
      <p:pic>
        <p:nvPicPr>
          <p:cNvPr id="6" name="Picture 5">
            <a:extLst>
              <a:ext uri="{FF2B5EF4-FFF2-40B4-BE49-F238E27FC236}">
                <a16:creationId xmlns:a16="http://schemas.microsoft.com/office/drawing/2014/main" id="{7194CB67-FB71-0233-720D-F65271F403A4}"/>
              </a:ext>
            </a:extLst>
          </p:cNvPr>
          <p:cNvPicPr>
            <a:picLocks noGrp="1" noRot="1" noChangeAspect="1" noMove="1" noResize="1" noEditPoints="1" noAdjustHandles="1" noChangeArrowheads="1" noChangeShapeType="1" noCrop="1"/>
          </p:cNvPicPr>
          <p:nvPr/>
        </p:nvPicPr>
        <p:blipFill>
          <a:blip r:embed="rId2" cstate="email">
            <a:extLst>
              <a:ext uri="{28A0092B-C50C-407E-A947-70E740481C1C}">
                <a14:useLocalDpi xmlns:a14="http://schemas.microsoft.com/office/drawing/2010/main"/>
              </a:ext>
            </a:extLst>
          </a:blip>
          <a:srcRect/>
          <a:stretch>
            <a:fillRect/>
          </a:stretch>
        </p:blipFill>
        <p:spPr>
          <a:xfrm>
            <a:off x="20" y="1282"/>
            <a:ext cx="12191980" cy="6856718"/>
          </a:xfrm>
          <a:prstGeom prst="rect">
            <a:avLst/>
          </a:prstGeom>
        </p:spPr>
      </p:pic>
      <p:sp>
        <p:nvSpPr>
          <p:cNvPr id="3" name="CuadroTexto 2">
            <a:extLst>
              <a:ext uri="{FF2B5EF4-FFF2-40B4-BE49-F238E27FC236}">
                <a16:creationId xmlns:a16="http://schemas.microsoft.com/office/drawing/2014/main" id="{8AF962D5-EF8A-8E36-8CFA-F0EF505C19E7}"/>
              </a:ext>
            </a:extLst>
          </p:cNvPr>
          <p:cNvSpPr txBox="1"/>
          <p:nvPr/>
        </p:nvSpPr>
        <p:spPr>
          <a:xfrm>
            <a:off x="78493" y="506814"/>
            <a:ext cx="4918131" cy="4918526"/>
          </a:xfrm>
          <a:prstGeom prst="rect">
            <a:avLst/>
          </a:prstGeom>
          <a:noFill/>
        </p:spPr>
        <p:txBody>
          <a:bodyPr wrap="square" rtlCol="0">
            <a:spAutoFit/>
            <a:scene3d>
              <a:camera prst="orthographicFront"/>
              <a:lightRig rig="threePt" dir="t"/>
            </a:scene3d>
            <a:sp3d extrusionH="57150">
              <a:bevelT w="82550" h="38100" prst="coolSlant"/>
            </a:sp3d>
          </a:bodyPr>
          <a:lstStyle/>
          <a:p>
            <a:pPr algn="ctr">
              <a:lnSpc>
                <a:spcPct val="150000"/>
              </a:lnSpc>
              <a:spcAft>
                <a:spcPts val="600"/>
              </a:spcAft>
            </a:pPr>
            <a:r>
              <a:rPr lang="fr-FR" sz="7200" b="1" noProof="0" dirty="0">
                <a:ln w="0"/>
                <a:gradFill>
                  <a:gsLst>
                    <a:gs pos="41000">
                      <a:srgbClr val="FFC000"/>
                    </a:gs>
                    <a:gs pos="14000">
                      <a:schemeClr val="accent4">
                        <a:lumMod val="60000"/>
                        <a:lumOff val="40000"/>
                      </a:schemeClr>
                    </a:gs>
                    <a:gs pos="67000">
                      <a:schemeClr val="accent3"/>
                    </a:gs>
                    <a:gs pos="100000">
                      <a:schemeClr val="accent3">
                        <a:lumMod val="60000"/>
                        <a:lumOff val="40000"/>
                      </a:schemeClr>
                    </a:gs>
                  </a:gsLst>
                  <a:lin ang="5400000"/>
                </a:gradFill>
                <a:effectLst>
                  <a:reflection blurRad="50800" stA="53000" endA="300" endPos="49000" dir="5400000" sy="-90000" algn="bl" rotWithShape="0"/>
                </a:effectLst>
              </a:rPr>
              <a:t>L’ORGUEIL ET L’HUMILITÉ</a:t>
            </a:r>
          </a:p>
        </p:txBody>
      </p:sp>
      <p:sp>
        <p:nvSpPr>
          <p:cNvPr id="4" name="CuadroTexto 3">
            <a:extLst>
              <a:ext uri="{FF2B5EF4-FFF2-40B4-BE49-F238E27FC236}">
                <a16:creationId xmlns:a16="http://schemas.microsoft.com/office/drawing/2014/main" id="{8E3B2B4E-C712-E618-63EE-A58A5BDC5CDD}"/>
              </a:ext>
            </a:extLst>
          </p:cNvPr>
          <p:cNvSpPr txBox="1"/>
          <p:nvPr/>
        </p:nvSpPr>
        <p:spPr>
          <a:xfrm>
            <a:off x="15028" y="6351186"/>
            <a:ext cx="4918132" cy="338554"/>
          </a:xfrm>
          <a:prstGeom prst="rect">
            <a:avLst/>
          </a:prstGeom>
          <a:noFill/>
        </p:spPr>
        <p:txBody>
          <a:bodyPr wrap="square" rtlCol="0">
            <a:spAutoFit/>
          </a:bodyPr>
          <a:lstStyle/>
          <a:p>
            <a:pPr algn="ctr">
              <a:spcAft>
                <a:spcPts val="600"/>
              </a:spcAft>
            </a:pPr>
            <a:r>
              <a:rPr lang="fr-FR" sz="1600" b="1" noProof="0" dirty="0">
                <a:solidFill>
                  <a:srgbClr val="D2C8BF"/>
                </a:solidFill>
              </a:rPr>
              <a:t>Leçon 3 pour le 18 avril 2026</a:t>
            </a:r>
          </a:p>
        </p:txBody>
      </p:sp>
    </p:spTree>
    <p:extLst>
      <p:ext uri="{BB962C8B-B14F-4D97-AF65-F5344CB8AC3E}">
        <p14:creationId xmlns:p14="http://schemas.microsoft.com/office/powerpoint/2010/main" val="3282472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76F892A-0FD0-C6D3-158B-7D62878EE2F9}"/>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CuadroTexto 2">
            <a:extLst>
              <a:ext uri="{FF2B5EF4-FFF2-40B4-BE49-F238E27FC236}">
                <a16:creationId xmlns:a16="http://schemas.microsoft.com/office/drawing/2014/main" id="{95937DA3-A17A-CBC3-5119-01835F6FACE1}"/>
              </a:ext>
            </a:extLst>
          </p:cNvPr>
          <p:cNvSpPr txBox="1"/>
          <p:nvPr/>
        </p:nvSpPr>
        <p:spPr>
          <a:xfrm>
            <a:off x="0" y="0"/>
            <a:ext cx="8380579" cy="769441"/>
          </a:xfrm>
          <a:prstGeom prst="rect">
            <a:avLst/>
          </a:prstGeom>
          <a:noFill/>
          <a:effectLst>
            <a:outerShdw blurRad="50800" dist="38100" dir="2700000" algn="tl" rotWithShape="0">
              <a:prstClr val="black"/>
            </a:outerShdw>
          </a:effectLst>
        </p:spPr>
        <p:txBody>
          <a:bodyPr wrap="square">
            <a:spAutoFit/>
          </a:bodyPr>
          <a:lstStyle/>
          <a:p>
            <a:pPr algn="ctr"/>
            <a:r>
              <a:rPr lang="fr-FR" sz="4400" b="1" noProof="0" dirty="0">
                <a:ln w="9525">
                  <a:solidFill>
                    <a:schemeClr val="accent5">
                      <a:lumMod val="50000"/>
                    </a:schemeClr>
                  </a:solidFill>
                  <a:prstDash val="solid"/>
                </a:ln>
                <a:solidFill>
                  <a:schemeClr val="accent3">
                    <a:lumMod val="75000"/>
                  </a:schemeClr>
                </a:solidFill>
                <a:effectLst>
                  <a:outerShdw blurRad="12700" dist="25400" dir="2700000" algn="tl" rotWithShape="0">
                    <a:schemeClr val="accent5">
                      <a:lumMod val="60000"/>
                      <a:lumOff val="40000"/>
                    </a:schemeClr>
                  </a:outerShdw>
                </a:effectLst>
              </a:rPr>
              <a:t>JÉSUS, L'EXEMPLE PARFAIT</a:t>
            </a:r>
          </a:p>
        </p:txBody>
      </p:sp>
      <p:sp>
        <p:nvSpPr>
          <p:cNvPr id="4" name="CuadroTexto 3">
            <a:extLst>
              <a:ext uri="{FF2B5EF4-FFF2-40B4-BE49-F238E27FC236}">
                <a16:creationId xmlns:a16="http://schemas.microsoft.com/office/drawing/2014/main" id="{D771A938-F182-DF2D-C3FF-7B9A6DDEA5DF}"/>
              </a:ext>
            </a:extLst>
          </p:cNvPr>
          <p:cNvSpPr txBox="1"/>
          <p:nvPr/>
        </p:nvSpPr>
        <p:spPr>
          <a:xfrm>
            <a:off x="0" y="662834"/>
            <a:ext cx="8477855" cy="646331"/>
          </a:xfrm>
          <a:prstGeom prst="rect">
            <a:avLst/>
          </a:prstGeom>
          <a:noFill/>
        </p:spPr>
        <p:txBody>
          <a:bodyPr wrap="square">
            <a:spAutoFit/>
          </a:bodyPr>
          <a:lstStyle/>
          <a:p>
            <a:pPr algn="ctr"/>
            <a:r>
              <a:rPr lang="fr-FR" b="1" noProof="0" dirty="0">
                <a:solidFill>
                  <a:srgbClr val="C5F9C7"/>
                </a:solidFill>
                <a:effectLst>
                  <a:outerShdw blurRad="38100" dist="38100" dir="2700000" algn="tl">
                    <a:srgbClr val="000000"/>
                  </a:outerShdw>
                </a:effectLst>
                <a:latin typeface="Comic Sans MS" panose="030F0702030302020204" pitchFamily="66" charset="0"/>
              </a:rPr>
              <a:t>“et, ayant paru comme un homme, il s'est humilié lui-même, se rendant obéissant jusqu'à la mort, même jusqu'à la mort de la croix” </a:t>
            </a:r>
            <a:r>
              <a:rPr lang="fr-FR" sz="1400" b="1" noProof="0" dirty="0">
                <a:solidFill>
                  <a:srgbClr val="C5F9C7"/>
                </a:solidFill>
                <a:effectLst>
                  <a:outerShdw blurRad="38100" dist="38100" dir="2700000" algn="tl">
                    <a:srgbClr val="000000"/>
                  </a:outerShdw>
                </a:effectLst>
                <a:latin typeface="Comic Sans MS" panose="030F0702030302020204" pitchFamily="66" charset="0"/>
              </a:rPr>
              <a:t>(Philippiens 2.8)</a:t>
            </a:r>
          </a:p>
        </p:txBody>
      </p:sp>
      <p:sp>
        <p:nvSpPr>
          <p:cNvPr id="5" name="CuadroTexto 4">
            <a:extLst>
              <a:ext uri="{FF2B5EF4-FFF2-40B4-BE49-F238E27FC236}">
                <a16:creationId xmlns:a16="http://schemas.microsoft.com/office/drawing/2014/main" id="{E3B7F708-20E4-0E6E-D7D7-22D63A725370}"/>
              </a:ext>
            </a:extLst>
          </p:cNvPr>
          <p:cNvSpPr txBox="1"/>
          <p:nvPr/>
        </p:nvSpPr>
        <p:spPr>
          <a:xfrm>
            <a:off x="236099" y="1329663"/>
            <a:ext cx="8241758" cy="1631216"/>
          </a:xfrm>
          <a:prstGeom prst="rect">
            <a:avLst/>
          </a:prstGeom>
          <a:noFill/>
        </p:spPr>
        <p:txBody>
          <a:bodyPr wrap="square" rtlCol="0">
            <a:spAutoFit/>
          </a:bodyPr>
          <a:lstStyle/>
          <a:p>
            <a:pPr>
              <a:spcBef>
                <a:spcPts val="600"/>
              </a:spcBef>
            </a:pPr>
            <a:r>
              <a:rPr lang="fr-FR" sz="2000" b="1" noProof="0" dirty="0"/>
              <a:t>Personne en ce monde n'a eu — ni n'aura jamais — la grandeur que Jésus possédait avant de s'incarner. Pourtant, il a tout abandonné par amour pour nous. Devant une telle humiliation, tout ce que nous avons, ce que nous sommes ou ce que nous ne pourrons jamais être, paraît bien pâle.</a:t>
            </a:r>
          </a:p>
        </p:txBody>
      </p:sp>
      <p:pic>
        <p:nvPicPr>
          <p:cNvPr id="9" name="Imagen 8">
            <a:extLst>
              <a:ext uri="{FF2B5EF4-FFF2-40B4-BE49-F238E27FC236}">
                <a16:creationId xmlns:a16="http://schemas.microsoft.com/office/drawing/2014/main" id="{DC9BA1BB-666F-01CE-1F38-A5CAA6FBC74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477857" y="2393979"/>
            <a:ext cx="3478044" cy="198745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1" name="Imagen 10">
            <a:extLst>
              <a:ext uri="{FF2B5EF4-FFF2-40B4-BE49-F238E27FC236}">
                <a16:creationId xmlns:a16="http://schemas.microsoft.com/office/drawing/2014/main" id="{FF56295B-57EA-2CE7-9D99-745B2F2EC85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477857" y="4647449"/>
            <a:ext cx="3478044" cy="198745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3" name="Imagen 12">
            <a:extLst>
              <a:ext uri="{FF2B5EF4-FFF2-40B4-BE49-F238E27FC236}">
                <a16:creationId xmlns:a16="http://schemas.microsoft.com/office/drawing/2014/main" id="{F5F072E6-9F8B-B9C7-B6EE-B02C21F4E46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477857" y="171564"/>
            <a:ext cx="3478044" cy="19564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5" name="CuadroTexto 14">
            <a:extLst>
              <a:ext uri="{FF2B5EF4-FFF2-40B4-BE49-F238E27FC236}">
                <a16:creationId xmlns:a16="http://schemas.microsoft.com/office/drawing/2014/main" id="{B17841F7-F4CE-FA54-29E8-6395DE861301}"/>
              </a:ext>
            </a:extLst>
          </p:cNvPr>
          <p:cNvSpPr txBox="1"/>
          <p:nvPr/>
        </p:nvSpPr>
        <p:spPr>
          <a:xfrm>
            <a:off x="2086438" y="4225681"/>
            <a:ext cx="6391417" cy="707886"/>
          </a:xfrm>
          <a:prstGeom prst="rect">
            <a:avLst/>
          </a:prstGeom>
          <a:noFill/>
        </p:spPr>
        <p:txBody>
          <a:bodyPr wrap="square">
            <a:spAutoFit/>
          </a:bodyPr>
          <a:lstStyle/>
          <a:p>
            <a:pPr>
              <a:spcBef>
                <a:spcPts val="600"/>
              </a:spcBef>
            </a:pPr>
            <a:r>
              <a:rPr lang="fr-FR" sz="2000" b="1" noProof="0" dirty="0"/>
              <a:t>“Ayez en vous les sentiments qui étaient en Jésus-Christ” </a:t>
            </a:r>
            <a:r>
              <a:rPr lang="fr-FR" noProof="0" dirty="0"/>
              <a:t>(Philippiens 2.5)</a:t>
            </a:r>
            <a:r>
              <a:rPr lang="fr-FR" sz="2000" b="1" noProof="0" dirty="0"/>
              <a:t>.</a:t>
            </a:r>
          </a:p>
        </p:txBody>
      </p:sp>
      <p:pic>
        <p:nvPicPr>
          <p:cNvPr id="17" name="Imagen 16">
            <a:extLst>
              <a:ext uri="{FF2B5EF4-FFF2-40B4-BE49-F238E27FC236}">
                <a16:creationId xmlns:a16="http://schemas.microsoft.com/office/drawing/2014/main" id="{8FB1E02C-B981-2B29-CF39-3C7BF2FFE357}"/>
              </a:ext>
            </a:extLst>
          </p:cNvPr>
          <p:cNvPicPr>
            <a:picLocks noChangeAspect="1"/>
          </p:cNvPicPr>
          <p:nvPr/>
        </p:nvPicPr>
        <p:blipFill>
          <a:blip r:embed="rId6" cstate="email">
            <a:extLst>
              <a:ext uri="{28A0092B-C50C-407E-A947-70E740481C1C}">
                <a14:useLocalDpi xmlns:a14="http://schemas.microsoft.com/office/drawing/2010/main"/>
              </a:ext>
            </a:extLst>
          </a:blip>
          <a:srcRect/>
          <a:stretch/>
        </p:blipFill>
        <p:spPr>
          <a:xfrm>
            <a:off x="236098" y="4446892"/>
            <a:ext cx="1614242" cy="2001126"/>
          </a:xfrm>
          <a:prstGeom prst="roundRect">
            <a:avLst>
              <a:gd name="adj" fmla="val 11111"/>
            </a:avLst>
          </a:prstGeom>
          <a:ln w="95250" cap="rnd">
            <a:solidFill>
              <a:schemeClr val="accent4">
                <a:lumMod val="75000"/>
              </a:schemeClr>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228600" h="152400" prst="hardEdge"/>
            <a:extrusionClr>
              <a:srgbClr val="FFFFFF"/>
            </a:extrusionClr>
          </a:sp3d>
        </p:spPr>
      </p:pic>
      <p:sp>
        <p:nvSpPr>
          <p:cNvPr id="22" name="Flecha: hacia abajo 21">
            <a:extLst>
              <a:ext uri="{FF2B5EF4-FFF2-40B4-BE49-F238E27FC236}">
                <a16:creationId xmlns:a16="http://schemas.microsoft.com/office/drawing/2014/main" id="{4F23A4BD-A1DA-B513-0302-37561C9DFF6F}"/>
              </a:ext>
            </a:extLst>
          </p:cNvPr>
          <p:cNvSpPr/>
          <p:nvPr/>
        </p:nvSpPr>
        <p:spPr>
          <a:xfrm>
            <a:off x="10075828" y="2127964"/>
            <a:ext cx="282102" cy="266015"/>
          </a:xfrm>
          <a:prstGeom prst="downArrow">
            <a:avLst/>
          </a:prstGeom>
          <a:solidFill>
            <a:srgbClr val="753F11"/>
          </a:solidFill>
          <a:ln>
            <a:solidFill>
              <a:srgbClr val="FFF37D"/>
            </a:solid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noProof="0" dirty="0"/>
          </a:p>
        </p:txBody>
      </p:sp>
      <p:sp>
        <p:nvSpPr>
          <p:cNvPr id="23" name="Flecha: hacia abajo 22">
            <a:extLst>
              <a:ext uri="{FF2B5EF4-FFF2-40B4-BE49-F238E27FC236}">
                <a16:creationId xmlns:a16="http://schemas.microsoft.com/office/drawing/2014/main" id="{F5454576-2F40-7E00-CDE1-F65EF806B197}"/>
              </a:ext>
            </a:extLst>
          </p:cNvPr>
          <p:cNvSpPr/>
          <p:nvPr/>
        </p:nvSpPr>
        <p:spPr>
          <a:xfrm>
            <a:off x="10075828" y="4381433"/>
            <a:ext cx="282102" cy="266015"/>
          </a:xfrm>
          <a:prstGeom prst="downArrow">
            <a:avLst/>
          </a:prstGeom>
          <a:solidFill>
            <a:srgbClr val="753F11"/>
          </a:solidFill>
          <a:ln>
            <a:solidFill>
              <a:srgbClr val="FFF37D"/>
            </a:solid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noProof="0" dirty="0"/>
          </a:p>
        </p:txBody>
      </p:sp>
      <p:sp>
        <p:nvSpPr>
          <p:cNvPr id="6" name="CuadroTexto 5">
            <a:extLst>
              <a:ext uri="{FF2B5EF4-FFF2-40B4-BE49-F238E27FC236}">
                <a16:creationId xmlns:a16="http://schemas.microsoft.com/office/drawing/2014/main" id="{0F4C8D0F-F3E8-BCDA-EE18-A6560B749613}"/>
              </a:ext>
            </a:extLst>
          </p:cNvPr>
          <p:cNvSpPr txBox="1"/>
          <p:nvPr/>
        </p:nvSpPr>
        <p:spPr>
          <a:xfrm>
            <a:off x="236098" y="2952000"/>
            <a:ext cx="8241758" cy="1323439"/>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fr-FR" sz="2000" b="1" i="0" u="none" strike="noStrike" kern="1200" cap="none" spc="0" normalizeH="0" baseline="0" noProof="0" dirty="0">
                <a:ln>
                  <a:noFill/>
                </a:ln>
                <a:effectLst/>
                <a:uLnTx/>
                <a:uFillTx/>
                <a:latin typeface="Aptos" panose="02110004020202020204"/>
                <a:ea typeface="+mn-ea"/>
                <a:cs typeface="+mn-cs"/>
              </a:rPr>
              <a:t>Jésus a renoncé au Ciel pour mourir pour l'humanité, dans l'espérance que nous comprendrions son acte de grâce et répondrions à son invitation à entrer en relation avec lui </a:t>
            </a:r>
          </a:p>
          <a:p>
            <a:pPr marL="0" marR="0" lvl="0" indent="0" algn="l" defTabSz="914400" rtl="0" eaLnBrk="1" fontAlgn="auto" latinLnBrk="0" hangingPunct="1">
              <a:lnSpc>
                <a:spcPct val="100000"/>
              </a:lnSpc>
              <a:spcAft>
                <a:spcPts val="0"/>
              </a:spcAft>
              <a:buClrTx/>
              <a:buSzTx/>
              <a:buFontTx/>
              <a:buNone/>
              <a:tabLst/>
              <a:defRPr/>
            </a:pPr>
            <a:r>
              <a:rPr kumimoji="0" lang="fr-FR" i="0" u="none" strike="noStrike" kern="1200" cap="none" spc="0" normalizeH="0" baseline="0" noProof="0" dirty="0">
                <a:ln>
                  <a:noFill/>
                </a:ln>
                <a:effectLst/>
                <a:uLnTx/>
                <a:uFillTx/>
                <a:latin typeface="Aptos" panose="02110004020202020204"/>
                <a:ea typeface="+mn-ea"/>
                <a:cs typeface="+mn-cs"/>
              </a:rPr>
              <a:t>(Philippiens 2.5-8)</a:t>
            </a:r>
            <a:r>
              <a:rPr kumimoji="0" lang="fr-FR" sz="2000" b="1" i="0" u="none" strike="noStrike" kern="1200" cap="none" spc="0" normalizeH="0" baseline="0" noProof="0" dirty="0">
                <a:ln>
                  <a:noFill/>
                </a:ln>
                <a:effectLst/>
                <a:uLnTx/>
                <a:uFillTx/>
                <a:latin typeface="Aptos" panose="02110004020202020204"/>
                <a:ea typeface="+mn-ea"/>
                <a:cs typeface="+mn-cs"/>
              </a:rPr>
              <a:t>. C'est, sans aucun doute, l'exemple parfait d'humilité.</a:t>
            </a:r>
          </a:p>
        </p:txBody>
      </p:sp>
      <p:sp>
        <p:nvSpPr>
          <p:cNvPr id="8" name="CuadroTexto 7">
            <a:extLst>
              <a:ext uri="{FF2B5EF4-FFF2-40B4-BE49-F238E27FC236}">
                <a16:creationId xmlns:a16="http://schemas.microsoft.com/office/drawing/2014/main" id="{3068DD2E-0717-1CDD-9AFA-2EA050483519}"/>
              </a:ext>
            </a:extLst>
          </p:cNvPr>
          <p:cNvSpPr txBox="1"/>
          <p:nvPr/>
        </p:nvSpPr>
        <p:spPr>
          <a:xfrm>
            <a:off x="2086438" y="4933567"/>
            <a:ext cx="6391417" cy="1938992"/>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fr-FR" sz="2000" b="1" i="0" u="none" strike="noStrike" kern="1200" cap="none" spc="0" normalizeH="0" baseline="0" noProof="0" dirty="0">
                <a:ln>
                  <a:noFill/>
                </a:ln>
                <a:solidFill>
                  <a:prstClr val="black"/>
                </a:solidFill>
                <a:effectLst/>
                <a:uLnTx/>
                <a:uFillTx/>
                <a:latin typeface="Aptos" panose="02110004020202020204"/>
                <a:ea typeface="+mn-ea"/>
                <a:cs typeface="+mn-cs"/>
              </a:rPr>
              <a:t>Suivant son exemple, “ne faites rien par esprit de parti ou par vaine gloire, mais que l'humilité vous fasse regarder les autres comme étant au-dessus de vous-mêmes. Que chacun de vous, au lieu de considérer ses propres intérêts, considère aussi ceux des autres” </a:t>
            </a:r>
            <a:r>
              <a:rPr kumimoji="0" lang="fr-FR" i="0" u="none" strike="noStrike" kern="1200" cap="none" spc="0" normalizeH="0" baseline="0" noProof="0" dirty="0">
                <a:ln>
                  <a:noFill/>
                </a:ln>
                <a:solidFill>
                  <a:schemeClr val="accent4">
                    <a:lumMod val="50000"/>
                  </a:schemeClr>
                </a:solidFill>
                <a:effectLst/>
                <a:uLnTx/>
                <a:uFillTx/>
                <a:latin typeface="Aptos" panose="02110004020202020204"/>
                <a:ea typeface="+mn-ea"/>
                <a:cs typeface="+mn-cs"/>
              </a:rPr>
              <a:t>(Philippiens 2.3-4)</a:t>
            </a:r>
            <a:r>
              <a:rPr kumimoji="0" lang="fr-FR" sz="2000" b="1" i="0" u="none" strike="noStrike" kern="1200" cap="none" spc="0" normalizeH="0" baseline="0" noProof="0" dirty="0">
                <a:ln>
                  <a:noFill/>
                </a:ln>
                <a:solidFill>
                  <a:prstClr val="black"/>
                </a:solidFill>
                <a:effectLst/>
                <a:uLnTx/>
                <a:uFillTx/>
                <a:latin typeface="Aptos" panose="02110004020202020204"/>
                <a:ea typeface="+mn-ea"/>
                <a:cs typeface="+mn-cs"/>
              </a:rPr>
              <a:t>.</a:t>
            </a:r>
          </a:p>
        </p:txBody>
      </p:sp>
    </p:spTree>
    <p:extLst>
      <p:ext uri="{BB962C8B-B14F-4D97-AF65-F5344CB8AC3E}">
        <p14:creationId xmlns:p14="http://schemas.microsoft.com/office/powerpoint/2010/main" val="4268711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down)">
                                      <p:cBhvr>
                                        <p:cTn id="16" dur="217">
                                          <p:stCondLst>
                                            <p:cond delay="0"/>
                                          </p:stCondLst>
                                        </p:cTn>
                                        <p:tgtEl>
                                          <p:spTgt spid="4"/>
                                        </p:tgtEl>
                                      </p:cBhvr>
                                    </p:animEffect>
                                    <p:anim calcmode="lin" valueType="num">
                                      <p:cBhvr>
                                        <p:cTn id="17" dur="683"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8" dur="249"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9" dur="249" tmFilter="0, 0; 0.125,0.2665; 0.25,0.4; 0.375,0.465; 0.5,0.5;  0.625,0.535; 0.75,0.6; 0.875,0.7335; 1,1">
                                          <p:stCondLst>
                                            <p:cond delay="249"/>
                                          </p:stCondLst>
                                        </p:cTn>
                                        <p:tgtEl>
                                          <p:spTgt spid="4"/>
                                        </p:tgtEl>
                                        <p:attrNameLst>
                                          <p:attrName>ppt_y</p:attrName>
                                        </p:attrNameLst>
                                      </p:cBhvr>
                                      <p:tavLst>
                                        <p:tav tm="0" fmla="#ppt_y-sin(pi*$)/9">
                                          <p:val>
                                            <p:fltVal val="0"/>
                                          </p:val>
                                        </p:tav>
                                        <p:tav tm="100000">
                                          <p:val>
                                            <p:fltVal val="1"/>
                                          </p:val>
                                        </p:tav>
                                      </p:tavLst>
                                    </p:anim>
                                    <p:anim calcmode="lin" valueType="num">
                                      <p:cBhvr>
                                        <p:cTn id="20" dur="124" tmFilter="0, 0; 0.125,0.2665; 0.25,0.4; 0.375,0.465; 0.5,0.5;  0.625,0.535; 0.75,0.6; 0.875,0.7335; 1,1">
                                          <p:stCondLst>
                                            <p:cond delay="497"/>
                                          </p:stCondLst>
                                        </p:cTn>
                                        <p:tgtEl>
                                          <p:spTgt spid="4"/>
                                        </p:tgtEl>
                                        <p:attrNameLst>
                                          <p:attrName>ppt_y</p:attrName>
                                        </p:attrNameLst>
                                      </p:cBhvr>
                                      <p:tavLst>
                                        <p:tav tm="0" fmla="#ppt_y-sin(pi*$)/27">
                                          <p:val>
                                            <p:fltVal val="0"/>
                                          </p:val>
                                        </p:tav>
                                        <p:tav tm="100000">
                                          <p:val>
                                            <p:fltVal val="1"/>
                                          </p:val>
                                        </p:tav>
                                      </p:tavLst>
                                    </p:anim>
                                    <p:anim calcmode="lin" valueType="num">
                                      <p:cBhvr>
                                        <p:cTn id="21" dur="62" tmFilter="0, 0; 0.125,0.2665; 0.25,0.4; 0.375,0.465; 0.5,0.5;  0.625,0.535; 0.75,0.6; 0.875,0.7335; 1,1">
                                          <p:stCondLst>
                                            <p:cond delay="621"/>
                                          </p:stCondLst>
                                        </p:cTn>
                                        <p:tgtEl>
                                          <p:spTgt spid="4"/>
                                        </p:tgtEl>
                                        <p:attrNameLst>
                                          <p:attrName>ppt_y</p:attrName>
                                        </p:attrNameLst>
                                      </p:cBhvr>
                                      <p:tavLst>
                                        <p:tav tm="0" fmla="#ppt_y-sin(pi*$)/81">
                                          <p:val>
                                            <p:fltVal val="0"/>
                                          </p:val>
                                        </p:tav>
                                        <p:tav tm="100000">
                                          <p:val>
                                            <p:fltVal val="1"/>
                                          </p:val>
                                        </p:tav>
                                      </p:tavLst>
                                    </p:anim>
                                    <p:animScale>
                                      <p:cBhvr>
                                        <p:cTn id="22" dur="10">
                                          <p:stCondLst>
                                            <p:cond delay="244"/>
                                          </p:stCondLst>
                                        </p:cTn>
                                        <p:tgtEl>
                                          <p:spTgt spid="4"/>
                                        </p:tgtEl>
                                      </p:cBhvr>
                                      <p:to x="100000" y="60000"/>
                                    </p:animScale>
                                    <p:animScale>
                                      <p:cBhvr>
                                        <p:cTn id="23" dur="62" decel="50000">
                                          <p:stCondLst>
                                            <p:cond delay="254"/>
                                          </p:stCondLst>
                                        </p:cTn>
                                        <p:tgtEl>
                                          <p:spTgt spid="4"/>
                                        </p:tgtEl>
                                      </p:cBhvr>
                                      <p:to x="100000" y="100000"/>
                                    </p:animScale>
                                    <p:animScale>
                                      <p:cBhvr>
                                        <p:cTn id="24" dur="10">
                                          <p:stCondLst>
                                            <p:cond delay="492"/>
                                          </p:stCondLst>
                                        </p:cTn>
                                        <p:tgtEl>
                                          <p:spTgt spid="4"/>
                                        </p:tgtEl>
                                      </p:cBhvr>
                                      <p:to x="100000" y="80000"/>
                                    </p:animScale>
                                    <p:animScale>
                                      <p:cBhvr>
                                        <p:cTn id="25" dur="62" decel="50000">
                                          <p:stCondLst>
                                            <p:cond delay="502"/>
                                          </p:stCondLst>
                                        </p:cTn>
                                        <p:tgtEl>
                                          <p:spTgt spid="4"/>
                                        </p:tgtEl>
                                      </p:cBhvr>
                                      <p:to x="100000" y="100000"/>
                                    </p:animScale>
                                    <p:animScale>
                                      <p:cBhvr>
                                        <p:cTn id="26" dur="10">
                                          <p:stCondLst>
                                            <p:cond delay="616"/>
                                          </p:stCondLst>
                                        </p:cTn>
                                        <p:tgtEl>
                                          <p:spTgt spid="4"/>
                                        </p:tgtEl>
                                      </p:cBhvr>
                                      <p:to x="100000" y="90000"/>
                                    </p:animScale>
                                    <p:animScale>
                                      <p:cBhvr>
                                        <p:cTn id="27" dur="62" decel="50000">
                                          <p:stCondLst>
                                            <p:cond delay="625"/>
                                          </p:stCondLst>
                                        </p:cTn>
                                        <p:tgtEl>
                                          <p:spTgt spid="4"/>
                                        </p:tgtEl>
                                      </p:cBhvr>
                                      <p:to x="100000" y="100000"/>
                                    </p:animScale>
                                    <p:animScale>
                                      <p:cBhvr>
                                        <p:cTn id="28" dur="10">
                                          <p:stCondLst>
                                            <p:cond delay="678"/>
                                          </p:stCondLst>
                                        </p:cTn>
                                        <p:tgtEl>
                                          <p:spTgt spid="4"/>
                                        </p:tgtEl>
                                      </p:cBhvr>
                                      <p:to x="100000" y="95000"/>
                                    </p:animScale>
                                    <p:animScale>
                                      <p:cBhvr>
                                        <p:cTn id="29" dur="62" decel="50000">
                                          <p:stCondLst>
                                            <p:cond delay="688"/>
                                          </p:stCondLst>
                                        </p:cTn>
                                        <p:tgtEl>
                                          <p:spTgt spid="4"/>
                                        </p:tgtEl>
                                      </p:cBhvr>
                                      <p:to x="100000" y="100000"/>
                                    </p:animScale>
                                  </p:childTnLst>
                                </p:cTn>
                              </p:par>
                            </p:childTnLst>
                          </p:cTn>
                        </p:par>
                      </p:childTnLst>
                    </p:cTn>
                  </p:par>
                  <p:par>
                    <p:cTn id="30" fill="hold">
                      <p:stCondLst>
                        <p:cond delay="indefinite"/>
                      </p:stCondLst>
                      <p:childTnLst>
                        <p:par>
                          <p:cTn id="31" fill="hold">
                            <p:stCondLst>
                              <p:cond delay="0"/>
                            </p:stCondLst>
                            <p:childTnLst>
                              <p:par>
                                <p:cTn id="32" presetID="14" presetClass="entr" presetSubtype="5" fill="hold" nodeType="click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randombar(vertical)">
                                      <p:cBhvr>
                                        <p:cTn id="34" dur="500"/>
                                        <p:tgtEl>
                                          <p:spTgt spid="13"/>
                                        </p:tgtEl>
                                      </p:cBhvr>
                                    </p:animEffect>
                                  </p:childTnLst>
                                </p:cTn>
                              </p:par>
                            </p:childTnLst>
                          </p:cTn>
                        </p:par>
                        <p:par>
                          <p:cTn id="35" fill="hold">
                            <p:stCondLst>
                              <p:cond delay="500"/>
                            </p:stCondLst>
                            <p:childTnLst>
                              <p:par>
                                <p:cTn id="36" presetID="17" presetClass="entr" presetSubtype="1"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p:cTn id="38" dur="500" fill="hold"/>
                                        <p:tgtEl>
                                          <p:spTgt spid="22"/>
                                        </p:tgtEl>
                                        <p:attrNameLst>
                                          <p:attrName>ppt_x</p:attrName>
                                        </p:attrNameLst>
                                      </p:cBhvr>
                                      <p:tavLst>
                                        <p:tav tm="0">
                                          <p:val>
                                            <p:strVal val="#ppt_x"/>
                                          </p:val>
                                        </p:tav>
                                        <p:tav tm="100000">
                                          <p:val>
                                            <p:strVal val="#ppt_x"/>
                                          </p:val>
                                        </p:tav>
                                      </p:tavLst>
                                    </p:anim>
                                    <p:anim calcmode="lin" valueType="num">
                                      <p:cBhvr>
                                        <p:cTn id="39" dur="500" fill="hold"/>
                                        <p:tgtEl>
                                          <p:spTgt spid="22"/>
                                        </p:tgtEl>
                                        <p:attrNameLst>
                                          <p:attrName>ppt_y</p:attrName>
                                        </p:attrNameLst>
                                      </p:cBhvr>
                                      <p:tavLst>
                                        <p:tav tm="0">
                                          <p:val>
                                            <p:strVal val="#ppt_y-#ppt_h/2"/>
                                          </p:val>
                                        </p:tav>
                                        <p:tav tm="100000">
                                          <p:val>
                                            <p:strVal val="#ppt_y"/>
                                          </p:val>
                                        </p:tav>
                                      </p:tavLst>
                                    </p:anim>
                                    <p:anim calcmode="lin" valueType="num">
                                      <p:cBhvr>
                                        <p:cTn id="40" dur="500" fill="hold"/>
                                        <p:tgtEl>
                                          <p:spTgt spid="22"/>
                                        </p:tgtEl>
                                        <p:attrNameLst>
                                          <p:attrName>ppt_w</p:attrName>
                                        </p:attrNameLst>
                                      </p:cBhvr>
                                      <p:tavLst>
                                        <p:tav tm="0">
                                          <p:val>
                                            <p:strVal val="#ppt_w"/>
                                          </p:val>
                                        </p:tav>
                                        <p:tav tm="100000">
                                          <p:val>
                                            <p:strVal val="#ppt_w"/>
                                          </p:val>
                                        </p:tav>
                                      </p:tavLst>
                                    </p:anim>
                                    <p:anim calcmode="lin" valueType="num">
                                      <p:cBhvr>
                                        <p:cTn id="41" dur="500" fill="hold"/>
                                        <p:tgtEl>
                                          <p:spTgt spid="22"/>
                                        </p:tgtEl>
                                        <p:attrNameLst>
                                          <p:attrName>ppt_h</p:attrName>
                                        </p:attrNameLst>
                                      </p:cBhvr>
                                      <p:tavLst>
                                        <p:tav tm="0">
                                          <p:val>
                                            <p:fltVal val="0"/>
                                          </p:val>
                                        </p:tav>
                                        <p:tav tm="100000">
                                          <p:val>
                                            <p:strVal val="#ppt_h"/>
                                          </p:val>
                                        </p:tav>
                                      </p:tavLst>
                                    </p:anim>
                                  </p:childTnLst>
                                </p:cTn>
                              </p:par>
                            </p:childTnLst>
                          </p:cTn>
                        </p:par>
                        <p:par>
                          <p:cTn id="42" fill="hold">
                            <p:stCondLst>
                              <p:cond delay="1000"/>
                            </p:stCondLst>
                            <p:childTnLst>
                              <p:par>
                                <p:cTn id="43" presetID="14" presetClass="entr" presetSubtype="5"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randombar(vertical)">
                                      <p:cBhvr>
                                        <p:cTn id="45" dur="500"/>
                                        <p:tgtEl>
                                          <p:spTgt spid="9"/>
                                        </p:tgtEl>
                                      </p:cBhvr>
                                    </p:animEffect>
                                  </p:childTnLst>
                                </p:cTn>
                              </p:par>
                            </p:childTnLst>
                          </p:cTn>
                        </p:par>
                        <p:par>
                          <p:cTn id="46" fill="hold">
                            <p:stCondLst>
                              <p:cond delay="1500"/>
                            </p:stCondLst>
                            <p:childTnLst>
                              <p:par>
                                <p:cTn id="47" presetID="17" presetClass="entr" presetSubtype="1" fill="hold" grpId="0"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ppt_x</p:attrName>
                                        </p:attrNameLst>
                                      </p:cBhvr>
                                      <p:tavLst>
                                        <p:tav tm="0">
                                          <p:val>
                                            <p:strVal val="#ppt_x"/>
                                          </p:val>
                                        </p:tav>
                                        <p:tav tm="100000">
                                          <p:val>
                                            <p:strVal val="#ppt_x"/>
                                          </p:val>
                                        </p:tav>
                                      </p:tavLst>
                                    </p:anim>
                                    <p:anim calcmode="lin" valueType="num">
                                      <p:cBhvr>
                                        <p:cTn id="50" dur="500" fill="hold"/>
                                        <p:tgtEl>
                                          <p:spTgt spid="23"/>
                                        </p:tgtEl>
                                        <p:attrNameLst>
                                          <p:attrName>ppt_y</p:attrName>
                                        </p:attrNameLst>
                                      </p:cBhvr>
                                      <p:tavLst>
                                        <p:tav tm="0">
                                          <p:val>
                                            <p:strVal val="#ppt_y-#ppt_h/2"/>
                                          </p:val>
                                        </p:tav>
                                        <p:tav tm="100000">
                                          <p:val>
                                            <p:strVal val="#ppt_y"/>
                                          </p:val>
                                        </p:tav>
                                      </p:tavLst>
                                    </p:anim>
                                    <p:anim calcmode="lin" valueType="num">
                                      <p:cBhvr>
                                        <p:cTn id="51" dur="500" fill="hold"/>
                                        <p:tgtEl>
                                          <p:spTgt spid="23"/>
                                        </p:tgtEl>
                                        <p:attrNameLst>
                                          <p:attrName>ppt_w</p:attrName>
                                        </p:attrNameLst>
                                      </p:cBhvr>
                                      <p:tavLst>
                                        <p:tav tm="0">
                                          <p:val>
                                            <p:strVal val="#ppt_w"/>
                                          </p:val>
                                        </p:tav>
                                        <p:tav tm="100000">
                                          <p:val>
                                            <p:strVal val="#ppt_w"/>
                                          </p:val>
                                        </p:tav>
                                      </p:tavLst>
                                    </p:anim>
                                    <p:anim calcmode="lin" valueType="num">
                                      <p:cBhvr>
                                        <p:cTn id="52" dur="500" fill="hold"/>
                                        <p:tgtEl>
                                          <p:spTgt spid="23"/>
                                        </p:tgtEl>
                                        <p:attrNameLst>
                                          <p:attrName>ppt_h</p:attrName>
                                        </p:attrNameLst>
                                      </p:cBhvr>
                                      <p:tavLst>
                                        <p:tav tm="0">
                                          <p:val>
                                            <p:fltVal val="0"/>
                                          </p:val>
                                        </p:tav>
                                        <p:tav tm="100000">
                                          <p:val>
                                            <p:strVal val="#ppt_h"/>
                                          </p:val>
                                        </p:tav>
                                      </p:tavLst>
                                    </p:anim>
                                  </p:childTnLst>
                                </p:cTn>
                              </p:par>
                            </p:childTnLst>
                          </p:cTn>
                        </p:par>
                        <p:par>
                          <p:cTn id="53" fill="hold">
                            <p:stCondLst>
                              <p:cond delay="2000"/>
                            </p:stCondLst>
                            <p:childTnLst>
                              <p:par>
                                <p:cTn id="54" presetID="14" presetClass="entr" presetSubtype="5"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randombar(vertical)">
                                      <p:cBhvr>
                                        <p:cTn id="56" dur="500"/>
                                        <p:tgtEl>
                                          <p:spTgt spid="11"/>
                                        </p:tgtEl>
                                      </p:cBhvr>
                                    </p:animEffect>
                                  </p:childTnLst>
                                </p:cTn>
                              </p:par>
                            </p:childTnLst>
                          </p:cTn>
                        </p:par>
                        <p:par>
                          <p:cTn id="57" fill="hold">
                            <p:stCondLst>
                              <p:cond delay="2500"/>
                            </p:stCondLst>
                            <p:childTnLst>
                              <p:par>
                                <p:cTn id="58" presetID="22" presetClass="entr" presetSubtype="8" fill="hold" grpId="0" nodeType="afterEffect">
                                  <p:stCondLst>
                                    <p:cond delay="0"/>
                                  </p:stCondLst>
                                  <p:childTnLst>
                                    <p:set>
                                      <p:cBhvr>
                                        <p:cTn id="59" dur="1" fill="hold">
                                          <p:stCondLst>
                                            <p:cond delay="0"/>
                                          </p:stCondLst>
                                        </p:cTn>
                                        <p:tgtEl>
                                          <p:spTgt spid="5"/>
                                        </p:tgtEl>
                                        <p:attrNameLst>
                                          <p:attrName>style.visibility</p:attrName>
                                        </p:attrNameLst>
                                      </p:cBhvr>
                                      <p:to>
                                        <p:strVal val="visible"/>
                                      </p:to>
                                    </p:set>
                                    <p:animEffect transition="in" filter="wipe(left)">
                                      <p:cBhvr>
                                        <p:cTn id="60" dur="500"/>
                                        <p:tgtEl>
                                          <p:spTgt spid="5"/>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8" fill="hold" grpId="0" nodeType="clickEffect">
                                  <p:stCondLst>
                                    <p:cond delay="0"/>
                                  </p:stCondLst>
                                  <p:childTnLst>
                                    <p:set>
                                      <p:cBhvr>
                                        <p:cTn id="64" dur="1" fill="hold">
                                          <p:stCondLst>
                                            <p:cond delay="0"/>
                                          </p:stCondLst>
                                        </p:cTn>
                                        <p:tgtEl>
                                          <p:spTgt spid="6"/>
                                        </p:tgtEl>
                                        <p:attrNameLst>
                                          <p:attrName>style.visibility</p:attrName>
                                        </p:attrNameLst>
                                      </p:cBhvr>
                                      <p:to>
                                        <p:strVal val="visible"/>
                                      </p:to>
                                    </p:set>
                                    <p:animEffect transition="in" filter="wipe(left)">
                                      <p:cBhvr>
                                        <p:cTn id="65" dur="500"/>
                                        <p:tgtEl>
                                          <p:spTgt spid="6"/>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8" fill="hold" grpId="0" nodeType="clickEffect">
                                  <p:stCondLst>
                                    <p:cond delay="0"/>
                                  </p:stCondLst>
                                  <p:childTnLst>
                                    <p:set>
                                      <p:cBhvr>
                                        <p:cTn id="69" dur="1" fill="hold">
                                          <p:stCondLst>
                                            <p:cond delay="0"/>
                                          </p:stCondLst>
                                        </p:cTn>
                                        <p:tgtEl>
                                          <p:spTgt spid="15"/>
                                        </p:tgtEl>
                                        <p:attrNameLst>
                                          <p:attrName>style.visibility</p:attrName>
                                        </p:attrNameLst>
                                      </p:cBhvr>
                                      <p:to>
                                        <p:strVal val="visible"/>
                                      </p:to>
                                    </p:set>
                                    <p:animEffect transition="in" filter="wipe(left)">
                                      <p:cBhvr>
                                        <p:cTn id="70" dur="500"/>
                                        <p:tgtEl>
                                          <p:spTgt spid="15"/>
                                        </p:tgtEl>
                                      </p:cBhvr>
                                    </p:animEffect>
                                  </p:childTnLst>
                                </p:cTn>
                              </p:par>
                            </p:childTnLst>
                          </p:cTn>
                        </p:par>
                      </p:childTnLst>
                    </p:cTn>
                  </p:par>
                  <p:par>
                    <p:cTn id="71" fill="hold">
                      <p:stCondLst>
                        <p:cond delay="indefinite"/>
                      </p:stCondLst>
                      <p:childTnLst>
                        <p:par>
                          <p:cTn id="72" fill="hold">
                            <p:stCondLst>
                              <p:cond delay="0"/>
                            </p:stCondLst>
                            <p:childTnLst>
                              <p:par>
                                <p:cTn id="73" presetID="42" presetClass="entr" presetSubtype="0" fill="hold" nodeType="clickEffect">
                                  <p:stCondLst>
                                    <p:cond delay="0"/>
                                  </p:stCondLst>
                                  <p:childTnLst>
                                    <p:set>
                                      <p:cBhvr>
                                        <p:cTn id="74" dur="1" fill="hold">
                                          <p:stCondLst>
                                            <p:cond delay="0"/>
                                          </p:stCondLst>
                                        </p:cTn>
                                        <p:tgtEl>
                                          <p:spTgt spid="17"/>
                                        </p:tgtEl>
                                        <p:attrNameLst>
                                          <p:attrName>style.visibility</p:attrName>
                                        </p:attrNameLst>
                                      </p:cBhvr>
                                      <p:to>
                                        <p:strVal val="visible"/>
                                      </p:to>
                                    </p:set>
                                    <p:animEffect transition="in" filter="fade">
                                      <p:cBhvr>
                                        <p:cTn id="75" dur="1000"/>
                                        <p:tgtEl>
                                          <p:spTgt spid="17"/>
                                        </p:tgtEl>
                                      </p:cBhvr>
                                    </p:animEffect>
                                    <p:anim calcmode="lin" valueType="num">
                                      <p:cBhvr>
                                        <p:cTn id="76" dur="1000" fill="hold"/>
                                        <p:tgtEl>
                                          <p:spTgt spid="17"/>
                                        </p:tgtEl>
                                        <p:attrNameLst>
                                          <p:attrName>ppt_x</p:attrName>
                                        </p:attrNameLst>
                                      </p:cBhvr>
                                      <p:tavLst>
                                        <p:tav tm="0">
                                          <p:val>
                                            <p:strVal val="#ppt_x"/>
                                          </p:val>
                                        </p:tav>
                                        <p:tav tm="100000">
                                          <p:val>
                                            <p:strVal val="#ppt_x"/>
                                          </p:val>
                                        </p:tav>
                                      </p:tavLst>
                                    </p:anim>
                                    <p:anim calcmode="lin" valueType="num">
                                      <p:cBhvr>
                                        <p:cTn id="77" dur="1000" fill="hold"/>
                                        <p:tgtEl>
                                          <p:spTgt spid="17"/>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8"/>
                                        </p:tgtEl>
                                        <p:attrNameLst>
                                          <p:attrName>style.visibility</p:attrName>
                                        </p:attrNameLst>
                                      </p:cBhvr>
                                      <p:to>
                                        <p:strVal val="visible"/>
                                      </p:to>
                                    </p:set>
                                    <p:animEffect transition="in" filter="fade">
                                      <p:cBhvr>
                                        <p:cTn id="80" dur="1000"/>
                                        <p:tgtEl>
                                          <p:spTgt spid="8"/>
                                        </p:tgtEl>
                                      </p:cBhvr>
                                    </p:animEffect>
                                    <p:anim calcmode="lin" valueType="num">
                                      <p:cBhvr>
                                        <p:cTn id="81" dur="1000" fill="hold"/>
                                        <p:tgtEl>
                                          <p:spTgt spid="8"/>
                                        </p:tgtEl>
                                        <p:attrNameLst>
                                          <p:attrName>ppt_x</p:attrName>
                                        </p:attrNameLst>
                                      </p:cBhvr>
                                      <p:tavLst>
                                        <p:tav tm="0">
                                          <p:val>
                                            <p:strVal val="#ppt_x"/>
                                          </p:val>
                                        </p:tav>
                                        <p:tav tm="100000">
                                          <p:val>
                                            <p:strVal val="#ppt_x"/>
                                          </p:val>
                                        </p:tav>
                                      </p:tavLst>
                                    </p:anim>
                                    <p:anim calcmode="lin" valueType="num">
                                      <p:cBhvr>
                                        <p:cTn id="82"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15" grpId="0"/>
      <p:bldP spid="22" grpId="0" animBg="1"/>
      <p:bldP spid="23" grpId="0" animBg="1"/>
      <p:bldP spid="6"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noProof="0" dirty="0"/>
          </a:p>
        </p:txBody>
      </p:sp>
      <p:pic>
        <p:nvPicPr>
          <p:cNvPr id="4" name="Picture 3">
            <a:extLst>
              <a:ext uri="{FF2B5EF4-FFF2-40B4-BE49-F238E27FC236}">
                <a16:creationId xmlns:a16="http://schemas.microsoft.com/office/drawing/2014/main" id="{68686D29-F107-FCCD-5B19-126BB8F4E12F}"/>
              </a:ext>
            </a:extLst>
          </p:cNvPr>
          <p:cNvPicPr>
            <a:picLocks noGrp="1" noRot="1" noChangeAspect="1" noMove="1" noResize="1" noEditPoints="1" noAdjustHandles="1" noChangeArrowheads="1" noChangeShapeType="1" noCrop="1"/>
          </p:cNvPicPr>
          <p:nvPr/>
        </p:nvPicPr>
        <p:blipFill>
          <a:blip r:embed="rId2" cstate="email">
            <a:extLst>
              <a:ext uri="{28A0092B-C50C-407E-A947-70E740481C1C}">
                <a14:useLocalDpi xmlns:a14="http://schemas.microsoft.com/office/drawing/2010/main"/>
              </a:ext>
            </a:extLst>
          </a:blip>
          <a:srcRect/>
          <a:stretch>
            <a:fillRect/>
          </a:stretch>
        </p:blipFill>
        <p:spPr>
          <a:xfrm>
            <a:off x="20" y="1282"/>
            <a:ext cx="12191980" cy="6856718"/>
          </a:xfrm>
          <a:prstGeom prst="rect">
            <a:avLst/>
          </a:prstGeom>
        </p:spPr>
      </p:pic>
      <p:sp>
        <p:nvSpPr>
          <p:cNvPr id="3" name="CuadroTexto 2">
            <a:extLst>
              <a:ext uri="{FF2B5EF4-FFF2-40B4-BE49-F238E27FC236}">
                <a16:creationId xmlns:a16="http://schemas.microsoft.com/office/drawing/2014/main" id="{A8FEE114-BF10-DAB2-7917-01BA993FF25A}"/>
              </a:ext>
            </a:extLst>
          </p:cNvPr>
          <p:cNvSpPr txBox="1"/>
          <p:nvPr/>
        </p:nvSpPr>
        <p:spPr>
          <a:xfrm>
            <a:off x="253932" y="343540"/>
            <a:ext cx="8296682" cy="6170920"/>
          </a:xfrm>
          <a:prstGeom prst="rect">
            <a:avLst/>
          </a:prstGeom>
          <a:noFill/>
        </p:spPr>
        <p:txBody>
          <a:bodyPr wrap="square">
            <a:spAutoFit/>
          </a:bodyPr>
          <a:lstStyle/>
          <a:p>
            <a:pPr marL="542925" indent="-542925">
              <a:spcBef>
                <a:spcPts val="600"/>
              </a:spcBef>
            </a:pPr>
            <a:r>
              <a:rPr lang="fr-FR" sz="2000" b="1" noProof="0" dirty="0">
                <a:latin typeface="Comic Sans MS" panose="030F0702030302020204" pitchFamily="66" charset="0"/>
              </a:rPr>
              <a:t>“Je te loue de tout mon cœur, je te chante devant les dieux.</a:t>
            </a:r>
          </a:p>
          <a:p>
            <a:pPr marL="542925" indent="-542925">
              <a:spcBef>
                <a:spcPts val="600"/>
              </a:spcBef>
            </a:pPr>
            <a:r>
              <a:rPr lang="fr-FR" sz="2000" b="1" noProof="0" dirty="0">
                <a:latin typeface="Comic Sans MS" panose="030F0702030302020204" pitchFamily="66" charset="0"/>
              </a:rPr>
              <a:t>Je me prosterne vers ton saint temple, je loue ton nom pour ta bonté et ta fidélité, car tu as magnifié ta parole au-dessus de tout ton nom.</a:t>
            </a:r>
          </a:p>
          <a:p>
            <a:pPr marL="542925" indent="-542925">
              <a:spcBef>
                <a:spcPts val="600"/>
              </a:spcBef>
            </a:pPr>
            <a:r>
              <a:rPr lang="fr-FR" sz="2000" b="1" noProof="0" dirty="0">
                <a:latin typeface="Comic Sans MS" panose="030F0702030302020204" pitchFamily="66" charset="0"/>
              </a:rPr>
              <a:t>Le jour où je t'ai invoqué, tu m'as exaucé, tu m'as rassuré, tu as mis de la force dans mon âme.</a:t>
            </a:r>
          </a:p>
          <a:p>
            <a:pPr marL="542925" indent="-542925">
              <a:spcBef>
                <a:spcPts val="600"/>
              </a:spcBef>
            </a:pPr>
            <a:r>
              <a:rPr lang="fr-FR" sz="2000" b="1" noProof="0" dirty="0">
                <a:latin typeface="Comic Sans MS" panose="030F0702030302020204" pitchFamily="66" charset="0"/>
              </a:rPr>
              <a:t>Tous les rois de la terre te loueront, ô Éternel, quand ils auront entendu les paroles de ta bouche.</a:t>
            </a:r>
          </a:p>
          <a:p>
            <a:pPr marL="542925" indent="-542925">
              <a:spcBef>
                <a:spcPts val="600"/>
              </a:spcBef>
            </a:pPr>
            <a:r>
              <a:rPr lang="fr-FR" sz="2000" b="1" noProof="0" dirty="0">
                <a:latin typeface="Comic Sans MS" panose="030F0702030302020204" pitchFamily="66" charset="0"/>
              </a:rPr>
              <a:t>Ils chanteront les voies de l'Éternel, car la gloire de l'Éternel est grande.</a:t>
            </a:r>
          </a:p>
          <a:p>
            <a:pPr marL="542925" indent="-542925">
              <a:spcBef>
                <a:spcPts val="600"/>
              </a:spcBef>
            </a:pPr>
            <a:r>
              <a:rPr lang="fr-FR" sz="2000" b="1" noProof="0" dirty="0">
                <a:latin typeface="Comic Sans MS" panose="030F0702030302020204" pitchFamily="66" charset="0"/>
              </a:rPr>
              <a:t>L'Éternel est élevé, et il regarde le humble, et il reconnaît l'orgueilleux de loin.</a:t>
            </a:r>
          </a:p>
          <a:p>
            <a:pPr marL="542925" indent="-542925">
              <a:spcBef>
                <a:spcPts val="600"/>
              </a:spcBef>
            </a:pPr>
            <a:r>
              <a:rPr lang="fr-FR" sz="2000" b="1" noProof="0" dirty="0">
                <a:latin typeface="Comic Sans MS" panose="030F0702030302020204" pitchFamily="66" charset="0"/>
              </a:rPr>
              <a:t>Si je marche au milieu de la détresse, tu me rends la vie ; tu étends ta main sur la colère de mes ennemis, et ta droite me sauve.</a:t>
            </a:r>
          </a:p>
          <a:p>
            <a:pPr marL="542925" indent="-542925">
              <a:spcBef>
                <a:spcPts val="600"/>
              </a:spcBef>
            </a:pPr>
            <a:r>
              <a:rPr lang="fr-FR" sz="2000" b="1" noProof="0" dirty="0">
                <a:latin typeface="Comic Sans MS" panose="030F0702030302020204" pitchFamily="66" charset="0"/>
              </a:rPr>
              <a:t>L'Éternel agira en ma faveur. Éternel, ta bonté dure à toujours ;</a:t>
            </a:r>
            <a:br>
              <a:rPr lang="fr-FR" sz="2000" b="1" noProof="0" dirty="0">
                <a:latin typeface="Comic Sans MS" panose="030F0702030302020204" pitchFamily="66" charset="0"/>
              </a:rPr>
            </a:br>
            <a:r>
              <a:rPr lang="fr-FR" sz="2000" b="1" noProof="0" dirty="0">
                <a:latin typeface="Comic Sans MS" panose="030F0702030302020204" pitchFamily="66" charset="0"/>
              </a:rPr>
              <a:t>n'abandonne pas l'œuvre de tes mains !”</a:t>
            </a:r>
          </a:p>
        </p:txBody>
      </p:sp>
      <p:sp>
        <p:nvSpPr>
          <p:cNvPr id="5" name="CuadroTexto 4">
            <a:extLst>
              <a:ext uri="{FF2B5EF4-FFF2-40B4-BE49-F238E27FC236}">
                <a16:creationId xmlns:a16="http://schemas.microsoft.com/office/drawing/2014/main" id="{B6642C9B-40AD-0254-7BCE-20C57A79A652}"/>
              </a:ext>
            </a:extLst>
          </p:cNvPr>
          <p:cNvSpPr txBox="1"/>
          <p:nvPr/>
        </p:nvSpPr>
        <p:spPr>
          <a:xfrm>
            <a:off x="8803022" y="326667"/>
            <a:ext cx="3135047" cy="461665"/>
          </a:xfrm>
          <a:prstGeom prst="rect">
            <a:avLst/>
          </a:prstGeom>
          <a:noFill/>
        </p:spPr>
        <p:txBody>
          <a:bodyPr wrap="square">
            <a:spAutoFit/>
          </a:bodyPr>
          <a:lstStyle/>
          <a:p>
            <a:pPr algn="ctr">
              <a:spcAft>
                <a:spcPts val="600"/>
              </a:spcAft>
            </a:pPr>
            <a:r>
              <a:rPr lang="fr-FR" sz="2400" b="1" noProof="0" dirty="0">
                <a:solidFill>
                  <a:srgbClr val="789ABF"/>
                </a:solidFill>
              </a:rPr>
              <a:t>Psaumes 138 </a:t>
            </a:r>
            <a:r>
              <a:rPr lang="fr-FR" b="1" noProof="0" dirty="0">
                <a:solidFill>
                  <a:srgbClr val="789ABF"/>
                </a:solidFill>
              </a:rPr>
              <a:t>NEG 1979</a:t>
            </a:r>
            <a:endParaRPr lang="fr-FR" sz="2400" b="1" noProof="0" dirty="0">
              <a:solidFill>
                <a:srgbClr val="789ABF"/>
              </a:solidFill>
            </a:endParaRPr>
          </a:p>
        </p:txBody>
      </p:sp>
    </p:spTree>
    <p:extLst>
      <p:ext uri="{BB962C8B-B14F-4D97-AF65-F5344CB8AC3E}">
        <p14:creationId xmlns:p14="http://schemas.microsoft.com/office/powerpoint/2010/main" val="4089213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noProof="0" dirty="0"/>
          </a:p>
        </p:txBody>
      </p:sp>
      <p:pic>
        <p:nvPicPr>
          <p:cNvPr id="5" name="Picture 4">
            <a:extLst>
              <a:ext uri="{FF2B5EF4-FFF2-40B4-BE49-F238E27FC236}">
                <a16:creationId xmlns:a16="http://schemas.microsoft.com/office/drawing/2014/main" id="{0AF93F67-C239-9FFC-D43E-006DD55C1BA3}"/>
              </a:ext>
            </a:extLst>
          </p:cNvPr>
          <p:cNvPicPr>
            <a:picLocks noGrp="1" noRot="1" noChangeAspect="1" noMove="1" noResize="1" noEditPoints="1" noAdjustHandles="1" noChangeArrowheads="1" noChangeShapeType="1" noCrop="1"/>
          </p:cNvPicPr>
          <p:nvPr/>
        </p:nvPicPr>
        <p:blipFill>
          <a:blip r:embed="rId2" cstate="email">
            <a:extLst>
              <a:ext uri="{28A0092B-C50C-407E-A947-70E740481C1C}">
                <a14:useLocalDpi xmlns:a14="http://schemas.microsoft.com/office/drawing/2010/main"/>
              </a:ext>
            </a:extLst>
          </a:blip>
          <a:srcRect/>
          <a:stretch>
            <a:fillRect/>
          </a:stretch>
        </p:blipFill>
        <p:spPr>
          <a:xfrm>
            <a:off x="20" y="1282"/>
            <a:ext cx="12191980" cy="6856718"/>
          </a:xfrm>
          <a:prstGeom prst="rect">
            <a:avLst/>
          </a:prstGeom>
        </p:spPr>
      </p:pic>
      <p:sp>
        <p:nvSpPr>
          <p:cNvPr id="3" name="CuadroTexto 2">
            <a:extLst>
              <a:ext uri="{FF2B5EF4-FFF2-40B4-BE49-F238E27FC236}">
                <a16:creationId xmlns:a16="http://schemas.microsoft.com/office/drawing/2014/main" id="{04F21242-2E3C-266F-7983-2472A3D2F919}"/>
              </a:ext>
            </a:extLst>
          </p:cNvPr>
          <p:cNvSpPr txBox="1"/>
          <p:nvPr/>
        </p:nvSpPr>
        <p:spPr>
          <a:xfrm>
            <a:off x="1641592" y="727982"/>
            <a:ext cx="8967180" cy="4893647"/>
          </a:xfrm>
          <a:prstGeom prst="rect">
            <a:avLst/>
          </a:prstGeom>
          <a:noFill/>
        </p:spPr>
        <p:txBody>
          <a:bodyPr wrap="square">
            <a:spAutoFit/>
          </a:bodyPr>
          <a:lstStyle/>
          <a:p>
            <a:pPr>
              <a:spcBef>
                <a:spcPts val="600"/>
              </a:spcBef>
            </a:pPr>
            <a:r>
              <a:rPr lang="fr-FR" sz="2600" b="1" noProof="0" dirty="0">
                <a:latin typeface="Constantia" panose="02030602050306030303" pitchFamily="18" charset="0"/>
              </a:rPr>
              <a:t>“Dans l'amour de soi, l'exaltation propre et l'orgueil, il y a une grande faiblesse ; mais dans l'humilité se trouve une grande force. Notre vraie dignité ne se maintient pas lorsque nous pensons le plus à nous-mêmes, mais lorsque Dieu occupe toutes nos pensées et que l'amour pour notre Rédempteur et pour nos semblables brûle dans notre cœur. La simplicité de caractère et l'humilité de cœur donneront le bonheur, tandis que la suffisance produira mécontentement, murmures et déception continuelle. Ce qui nous insufflera la force divine, c'est d'apprendre à moins penser à nous-mêmes et davantage à rendre les autres heureux”</a:t>
            </a:r>
          </a:p>
        </p:txBody>
      </p:sp>
      <p:sp>
        <p:nvSpPr>
          <p:cNvPr id="4" name="CuadroTexto 3">
            <a:extLst>
              <a:ext uri="{FF2B5EF4-FFF2-40B4-BE49-F238E27FC236}">
                <a16:creationId xmlns:a16="http://schemas.microsoft.com/office/drawing/2014/main" id="{11A710B8-254F-C1D6-A67F-813F8889A797}"/>
              </a:ext>
            </a:extLst>
          </p:cNvPr>
          <p:cNvSpPr txBox="1"/>
          <p:nvPr/>
        </p:nvSpPr>
        <p:spPr>
          <a:xfrm>
            <a:off x="5609214" y="5960741"/>
            <a:ext cx="5126019" cy="338554"/>
          </a:xfrm>
          <a:prstGeom prst="rect">
            <a:avLst/>
          </a:prstGeom>
          <a:noFill/>
        </p:spPr>
        <p:txBody>
          <a:bodyPr wrap="none" rtlCol="0">
            <a:spAutoFit/>
          </a:bodyPr>
          <a:lstStyle/>
          <a:p>
            <a:pPr algn="r">
              <a:spcAft>
                <a:spcPts val="600"/>
              </a:spcAft>
            </a:pPr>
            <a:r>
              <a:rPr lang="fr-FR" sz="1600" b="1" noProof="0" dirty="0"/>
              <a:t>E. G. White (Témoignages pour l'Église, tome 3, p. 523)</a:t>
            </a:r>
          </a:p>
        </p:txBody>
      </p:sp>
    </p:spTree>
    <p:extLst>
      <p:ext uri="{BB962C8B-B14F-4D97-AF65-F5344CB8AC3E}">
        <p14:creationId xmlns:p14="http://schemas.microsoft.com/office/powerpoint/2010/main" val="1923837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E6486C8-F674-F336-CC12-1B1AF46E1DAB}"/>
            </a:ext>
          </a:extLst>
        </p:cNvPr>
        <p:cNvGrpSpPr/>
        <p:nvPr/>
      </p:nvGrpSpPr>
      <p:grpSpPr>
        <a:xfrm>
          <a:off x="0" y="0"/>
          <a:ext cx="0" cy="0"/>
          <a:chOff x="0" y="0"/>
          <a:chExt cx="0" cy="0"/>
        </a:xfrm>
      </p:grpSpPr>
      <p:sp>
        <p:nvSpPr>
          <p:cNvPr id="12" name="Rectangle 11">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noProof="0" dirty="0"/>
          </a:p>
        </p:txBody>
      </p:sp>
      <p:pic>
        <p:nvPicPr>
          <p:cNvPr id="3" name="Picture 2">
            <a:extLst>
              <a:ext uri="{FF2B5EF4-FFF2-40B4-BE49-F238E27FC236}">
                <a16:creationId xmlns:a16="http://schemas.microsoft.com/office/drawing/2014/main" id="{D505DA9E-C96E-AF16-A5A1-50B9BD905758}"/>
              </a:ext>
            </a:extLst>
          </p:cNvPr>
          <p:cNvPicPr>
            <a:picLocks noGrp="1" noRot="1" noChangeAspect="1" noMove="1" noResize="1" noEditPoints="1" noAdjustHandles="1" noChangeArrowheads="1" noChangeShapeType="1" noCrop="1"/>
          </p:cNvPicPr>
          <p:nvPr/>
        </p:nvPicPr>
        <p:blipFill>
          <a:blip r:embed="rId3" cstate="email">
            <a:extLst>
              <a:ext uri="{28A0092B-C50C-407E-A947-70E740481C1C}">
                <a14:useLocalDpi xmlns:a14="http://schemas.microsoft.com/office/drawing/2010/main"/>
              </a:ext>
            </a:extLst>
          </a:blip>
          <a:srcRect/>
          <a:stretch>
            <a:fillRect/>
          </a:stretch>
        </p:blipFill>
        <p:spPr>
          <a:xfrm>
            <a:off x="20" y="1282"/>
            <a:ext cx="12191980" cy="6856718"/>
          </a:xfrm>
          <a:prstGeom prst="rect">
            <a:avLst/>
          </a:prstGeom>
        </p:spPr>
      </p:pic>
      <p:sp>
        <p:nvSpPr>
          <p:cNvPr id="6" name="CuadroTexto 5">
            <a:extLst>
              <a:ext uri="{FF2B5EF4-FFF2-40B4-BE49-F238E27FC236}">
                <a16:creationId xmlns:a16="http://schemas.microsoft.com/office/drawing/2014/main" id="{7B964995-E515-79F7-0354-A01A09013CB7}"/>
              </a:ext>
            </a:extLst>
          </p:cNvPr>
          <p:cNvSpPr txBox="1"/>
          <p:nvPr/>
        </p:nvSpPr>
        <p:spPr>
          <a:xfrm>
            <a:off x="247186" y="1658035"/>
            <a:ext cx="2519163" cy="3508653"/>
          </a:xfrm>
          <a:prstGeom prst="rect">
            <a:avLst/>
          </a:prstGeom>
          <a:noFill/>
        </p:spPr>
        <p:txBody>
          <a:bodyPr wrap="square">
            <a:spAutoFit/>
          </a:bodyPr>
          <a:lstStyle/>
          <a:p>
            <a:pPr marL="0" marR="0" lvl="0" indent="0" algn="ctr" defTabSz="914400" rtl="0" eaLnBrk="1" fontAlgn="auto" latinLnBrk="0" hangingPunct="1">
              <a:spcBef>
                <a:spcPts val="0"/>
              </a:spcBef>
              <a:spcAft>
                <a:spcPts val="0"/>
              </a:spcAft>
              <a:buClrTx/>
              <a:buSzTx/>
              <a:buFontTx/>
              <a:buNone/>
              <a:tabLst/>
              <a:defRPr/>
            </a:pPr>
            <a:r>
              <a:rPr kumimoji="0" lang="fr-FR" sz="3200" b="1" i="0" u="none" strike="noStrike" kern="1200" cap="none" spc="0" normalizeH="0" baseline="0" noProof="0" dirty="0">
                <a:ln w="12700" cmpd="sng">
                  <a:solidFill>
                    <a:srgbClr val="5E4138"/>
                  </a:solidFill>
                  <a:prstDash val="solid"/>
                </a:ln>
                <a:gradFill>
                  <a:gsLst>
                    <a:gs pos="0">
                      <a:srgbClr val="AF6A82"/>
                    </a:gs>
                    <a:gs pos="35000">
                      <a:srgbClr val="8064A2">
                        <a:lumMod val="60000"/>
                        <a:lumOff val="40000"/>
                      </a:srgbClr>
                    </a:gs>
                    <a:gs pos="80000">
                      <a:srgbClr val="FFFF00"/>
                    </a:gs>
                  </a:gsLst>
                  <a:lin ang="5400000"/>
                </a:gradFill>
                <a:effectLst>
                  <a:outerShdw blurRad="38100" dist="38100" dir="2700000" algn="tl">
                    <a:prstClr val="black"/>
                  </a:outerShdw>
                </a:effectLst>
                <a:uLnTx/>
                <a:uFillTx/>
                <a:latin typeface="Comic Sans MS" panose="030F0702030302020204" pitchFamily="66" charset="0"/>
                <a:ea typeface="+mn-ea"/>
                <a:cs typeface="+mn-cs"/>
              </a:rPr>
              <a:t>“Quiconque s'élève sera abaissé, </a:t>
            </a:r>
            <a:r>
              <a:rPr kumimoji="0" lang="fr-FR" sz="3200" b="1" i="0" u="none" strike="noStrike" kern="1200" cap="none" spc="0" normalizeH="0" baseline="0" noProof="0" dirty="0">
                <a:ln w="12700" cmpd="sng">
                  <a:solidFill>
                    <a:srgbClr val="5E4138"/>
                  </a:solidFill>
                  <a:prstDash val="solid"/>
                </a:ln>
                <a:gradFill>
                  <a:gsLst>
                    <a:gs pos="35000">
                      <a:srgbClr val="FFFF00"/>
                    </a:gs>
                    <a:gs pos="74000">
                      <a:srgbClr val="8064A2">
                        <a:lumMod val="60000"/>
                        <a:lumOff val="40000"/>
                      </a:srgbClr>
                    </a:gs>
                    <a:gs pos="100000">
                      <a:srgbClr val="AF6A82"/>
                    </a:gs>
                  </a:gsLst>
                  <a:lin ang="5400000"/>
                </a:gradFill>
                <a:effectLst>
                  <a:outerShdw blurRad="38100" dist="38100" dir="2700000" algn="tl">
                    <a:prstClr val="black"/>
                  </a:outerShdw>
                </a:effectLst>
                <a:uLnTx/>
                <a:uFillTx/>
                <a:latin typeface="Comic Sans MS" panose="030F0702030302020204" pitchFamily="66" charset="0"/>
                <a:ea typeface="+mn-ea"/>
                <a:cs typeface="+mn-cs"/>
              </a:rPr>
              <a:t>et quiconque s'abaisse sera élevé”</a:t>
            </a:r>
          </a:p>
          <a:p>
            <a:pPr marL="0" marR="0" lvl="0" indent="0" algn="ctr" defTabSz="914400" rtl="0" eaLnBrk="1" fontAlgn="auto" latinLnBrk="0" hangingPunct="1">
              <a:spcBef>
                <a:spcPts val="1200"/>
              </a:spcBef>
              <a:spcAft>
                <a:spcPts val="0"/>
              </a:spcAft>
              <a:buClrTx/>
              <a:buSzTx/>
              <a:buFontTx/>
              <a:buNone/>
              <a:tabLst/>
              <a:defRPr/>
            </a:pPr>
            <a:r>
              <a:rPr kumimoji="0" lang="fr-FR" sz="2000" b="1" i="0" u="none" strike="noStrike" kern="1200" cap="none" spc="0" normalizeH="0" baseline="0" noProof="0" dirty="0">
                <a:ln w="12700" cmpd="sng">
                  <a:solidFill>
                    <a:srgbClr val="5E4138"/>
                  </a:solidFill>
                  <a:prstDash val="solid"/>
                </a:ln>
                <a:solidFill>
                  <a:srgbClr val="FFFF99"/>
                </a:solidFill>
                <a:effectLst>
                  <a:outerShdw blurRad="38100" dist="38100" dir="2700000" algn="tl">
                    <a:prstClr val="black"/>
                  </a:outerShdw>
                </a:effectLst>
                <a:uLnTx/>
                <a:uFillTx/>
                <a:latin typeface="Comic Sans MS" panose="030F0702030302020204" pitchFamily="66" charset="0"/>
                <a:ea typeface="+mn-ea"/>
                <a:cs typeface="+mn-cs"/>
              </a:rPr>
              <a:t>(Luc 14.11)</a:t>
            </a:r>
          </a:p>
        </p:txBody>
      </p:sp>
    </p:spTree>
    <p:extLst>
      <p:ext uri="{BB962C8B-B14F-4D97-AF65-F5344CB8AC3E}">
        <p14:creationId xmlns:p14="http://schemas.microsoft.com/office/powerpoint/2010/main" val="16845917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C26E15-410A-5343-FE9E-DE5411D11A68}"/>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B3CA512A-3396-D0D4-AB39-1766DC570388}"/>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CuadroTexto 2">
            <a:extLst>
              <a:ext uri="{FF2B5EF4-FFF2-40B4-BE49-F238E27FC236}">
                <a16:creationId xmlns:a16="http://schemas.microsoft.com/office/drawing/2014/main" id="{C763704C-1683-09B4-1DD1-B417C03A0444}"/>
              </a:ext>
            </a:extLst>
          </p:cNvPr>
          <p:cNvSpPr txBox="1"/>
          <p:nvPr/>
        </p:nvSpPr>
        <p:spPr>
          <a:xfrm>
            <a:off x="371475" y="106096"/>
            <a:ext cx="6734175" cy="400110"/>
          </a:xfrm>
          <a:prstGeom prst="rect">
            <a:avLst/>
          </a:prstGeom>
          <a:noFill/>
        </p:spPr>
        <p:txBody>
          <a:bodyPr wrap="square" rtlCol="0">
            <a:spAutoFit/>
          </a:bodyPr>
          <a:lstStyle/>
          <a:p>
            <a:pPr>
              <a:spcBef>
                <a:spcPts val="600"/>
              </a:spcBef>
            </a:pPr>
            <a:r>
              <a:rPr lang="fr-FR" sz="2000" b="1" noProof="0" dirty="0"/>
              <a:t>Quelle est ma valeur ? Difficile à répondre.</a:t>
            </a:r>
          </a:p>
        </p:txBody>
      </p:sp>
      <p:pic>
        <p:nvPicPr>
          <p:cNvPr id="11" name="Imagen 10">
            <a:extLst>
              <a:ext uri="{FF2B5EF4-FFF2-40B4-BE49-F238E27FC236}">
                <a16:creationId xmlns:a16="http://schemas.microsoft.com/office/drawing/2014/main" id="{0C312BD6-896C-4F7C-426A-7A4266D302D4}"/>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a:fillRect/>
          </a:stretch>
        </p:blipFill>
        <p:spPr>
          <a:xfrm>
            <a:off x="8095770" y="312104"/>
            <a:ext cx="3838456" cy="2135651"/>
          </a:xfrm>
          <a:prstGeom prst="rect">
            <a:avLst/>
          </a:prstGeom>
          <a:effectLst>
            <a:innerShdw blurRad="114300">
              <a:prstClr val="black"/>
            </a:innerShdw>
          </a:effectLst>
        </p:spPr>
      </p:pic>
      <p:sp>
        <p:nvSpPr>
          <p:cNvPr id="5" name="CuadroTexto 4">
            <a:extLst>
              <a:ext uri="{FF2B5EF4-FFF2-40B4-BE49-F238E27FC236}">
                <a16:creationId xmlns:a16="http://schemas.microsoft.com/office/drawing/2014/main" id="{47B23372-7530-2908-F02D-C35AE968F112}"/>
              </a:ext>
            </a:extLst>
          </p:cNvPr>
          <p:cNvSpPr txBox="1"/>
          <p:nvPr/>
        </p:nvSpPr>
        <p:spPr>
          <a:xfrm>
            <a:off x="371474" y="2275921"/>
            <a:ext cx="7704943" cy="400110"/>
          </a:xfrm>
          <a:prstGeom prst="rect">
            <a:avLst/>
          </a:prstGeom>
          <a:noFill/>
        </p:spPr>
        <p:txBody>
          <a:bodyPr wrap="square">
            <a:spAutoFit/>
          </a:bodyPr>
          <a:lstStyle/>
          <a:p>
            <a:pPr>
              <a:spcBef>
                <a:spcPts val="600"/>
              </a:spcBef>
            </a:pPr>
            <a:r>
              <a:rPr lang="fr-FR" sz="2000" b="1" noProof="0" dirty="0"/>
              <a:t>Et si je dis : « rien » parce que je manque d'estime de moi-même ?</a:t>
            </a:r>
          </a:p>
        </p:txBody>
      </p:sp>
      <p:sp>
        <p:nvSpPr>
          <p:cNvPr id="7" name="CuadroTexto 6">
            <a:extLst>
              <a:ext uri="{FF2B5EF4-FFF2-40B4-BE49-F238E27FC236}">
                <a16:creationId xmlns:a16="http://schemas.microsoft.com/office/drawing/2014/main" id="{DAB1B031-F5FA-B83F-14B8-D34EE1D3695D}"/>
              </a:ext>
            </a:extLst>
          </p:cNvPr>
          <p:cNvSpPr txBox="1"/>
          <p:nvPr/>
        </p:nvSpPr>
        <p:spPr>
          <a:xfrm>
            <a:off x="371474" y="1583424"/>
            <a:ext cx="7456723" cy="707886"/>
          </a:xfrm>
          <a:prstGeom prst="rect">
            <a:avLst/>
          </a:prstGeom>
          <a:noFill/>
        </p:spPr>
        <p:txBody>
          <a:bodyPr wrap="square">
            <a:spAutoFit/>
          </a:bodyPr>
          <a:lstStyle/>
          <a:p>
            <a:pPr>
              <a:spcBef>
                <a:spcPts val="600"/>
              </a:spcBef>
            </a:pPr>
            <a:r>
              <a:rPr lang="fr-FR" sz="2000" b="1" noProof="0" dirty="0"/>
              <a:t>Si je dis que je n'ai rien (en toute humilité), je reconnais que tout ce que je suis et tout ce que j'ai vient de Dieu.</a:t>
            </a:r>
          </a:p>
        </p:txBody>
      </p:sp>
      <p:sp>
        <p:nvSpPr>
          <p:cNvPr id="9" name="CuadroTexto 8">
            <a:extLst>
              <a:ext uri="{FF2B5EF4-FFF2-40B4-BE49-F238E27FC236}">
                <a16:creationId xmlns:a16="http://schemas.microsoft.com/office/drawing/2014/main" id="{FE706EE9-13AA-3787-050E-2AB781AADB9C}"/>
              </a:ext>
            </a:extLst>
          </p:cNvPr>
          <p:cNvSpPr txBox="1"/>
          <p:nvPr/>
        </p:nvSpPr>
        <p:spPr>
          <a:xfrm>
            <a:off x="371474" y="1198703"/>
            <a:ext cx="7646422" cy="400110"/>
          </a:xfrm>
          <a:prstGeom prst="rect">
            <a:avLst/>
          </a:prstGeom>
          <a:noFill/>
        </p:spPr>
        <p:txBody>
          <a:bodyPr wrap="square">
            <a:spAutoFit/>
          </a:bodyPr>
          <a:lstStyle/>
          <a:p>
            <a:pPr>
              <a:spcBef>
                <a:spcPts val="600"/>
              </a:spcBef>
            </a:pPr>
            <a:r>
              <a:rPr lang="fr-FR" sz="2000" b="1" noProof="0" dirty="0"/>
              <a:t>Et si je dis : « grande » parce que Dieu me considère son enfant ?</a:t>
            </a:r>
          </a:p>
        </p:txBody>
      </p:sp>
      <p:sp>
        <p:nvSpPr>
          <p:cNvPr id="12" name="CuadroTexto 11">
            <a:extLst>
              <a:ext uri="{FF2B5EF4-FFF2-40B4-BE49-F238E27FC236}">
                <a16:creationId xmlns:a16="http://schemas.microsoft.com/office/drawing/2014/main" id="{687D923F-D5C9-D9D5-C4CA-CE5E694B9D43}"/>
              </a:ext>
            </a:extLst>
          </p:cNvPr>
          <p:cNvSpPr txBox="1"/>
          <p:nvPr/>
        </p:nvSpPr>
        <p:spPr>
          <a:xfrm>
            <a:off x="371473" y="506206"/>
            <a:ext cx="7456725" cy="707886"/>
          </a:xfrm>
          <a:prstGeom prst="rect">
            <a:avLst/>
          </a:prstGeom>
          <a:noFill/>
        </p:spPr>
        <p:txBody>
          <a:bodyPr wrap="square">
            <a:spAutoFit/>
          </a:bodyPr>
          <a:lstStyle/>
          <a:p>
            <a:pPr>
              <a:spcBef>
                <a:spcPts val="600"/>
              </a:spcBef>
            </a:pPr>
            <a:r>
              <a:rPr lang="fr-FR" sz="2000" b="1" noProof="0" dirty="0"/>
              <a:t>Si je dis : « très grande » (avec fierté), je reconnais que tout ce que je suis et possède, je l'ai obtenu par moi-même.</a:t>
            </a:r>
          </a:p>
        </p:txBody>
      </p:sp>
      <p:graphicFrame>
        <p:nvGraphicFramePr>
          <p:cNvPr id="2" name="Diagrama 1">
            <a:extLst>
              <a:ext uri="{FF2B5EF4-FFF2-40B4-BE49-F238E27FC236}">
                <a16:creationId xmlns:a16="http://schemas.microsoft.com/office/drawing/2014/main" id="{A20F8F54-7CA6-28AA-A6B6-3D28638F3A9C}"/>
              </a:ext>
            </a:extLst>
          </p:cNvPr>
          <p:cNvGraphicFramePr/>
          <p:nvPr>
            <p:extLst>
              <p:ext uri="{D42A27DB-BD31-4B8C-83A1-F6EECF244321}">
                <p14:modId xmlns:p14="http://schemas.microsoft.com/office/powerpoint/2010/main" val="4059967522"/>
              </p:ext>
            </p:extLst>
          </p:nvPr>
        </p:nvGraphicFramePr>
        <p:xfrm>
          <a:off x="371475" y="2813448"/>
          <a:ext cx="11449050" cy="38303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726836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ox(ou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left)">
                                      <p:cBhvr>
                                        <p:cTn id="16" dur="500"/>
                                        <p:tgtEl>
                                          <p:spTgt spid="12"/>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left)">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wipe(left)">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wipe(left)">
                                      <p:cBhvr>
                                        <p:cTn id="31" dur="500"/>
                                        <p:tgtEl>
                                          <p:spTgt spid="5"/>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528" fill="hold" grpId="0" nodeType="clickEffect">
                                  <p:stCondLst>
                                    <p:cond delay="0"/>
                                  </p:stCondLst>
                                  <p:childTnLst>
                                    <p:set>
                                      <p:cBhvr>
                                        <p:cTn id="35" dur="1" fill="hold">
                                          <p:stCondLst>
                                            <p:cond delay="0"/>
                                          </p:stCondLst>
                                        </p:cTn>
                                        <p:tgtEl>
                                          <p:spTgt spid="2">
                                            <p:graphicEl>
                                              <a:dgm id="{3BA24623-433E-40CB-A10D-174C13A2677B}"/>
                                            </p:graphicEl>
                                          </p:spTgt>
                                        </p:tgtEl>
                                        <p:attrNameLst>
                                          <p:attrName>style.visibility</p:attrName>
                                        </p:attrNameLst>
                                      </p:cBhvr>
                                      <p:to>
                                        <p:strVal val="visible"/>
                                      </p:to>
                                    </p:set>
                                    <p:anim calcmode="lin" valueType="num">
                                      <p:cBhvr>
                                        <p:cTn id="36" dur="500" fill="hold"/>
                                        <p:tgtEl>
                                          <p:spTgt spid="2">
                                            <p:graphicEl>
                                              <a:dgm id="{3BA24623-433E-40CB-A10D-174C13A2677B}"/>
                                            </p:graphicEl>
                                          </p:spTgt>
                                        </p:tgtEl>
                                        <p:attrNameLst>
                                          <p:attrName>ppt_w</p:attrName>
                                        </p:attrNameLst>
                                      </p:cBhvr>
                                      <p:tavLst>
                                        <p:tav tm="0">
                                          <p:val>
                                            <p:fltVal val="0"/>
                                          </p:val>
                                        </p:tav>
                                        <p:tav tm="100000">
                                          <p:val>
                                            <p:strVal val="#ppt_w"/>
                                          </p:val>
                                        </p:tav>
                                      </p:tavLst>
                                    </p:anim>
                                    <p:anim calcmode="lin" valueType="num">
                                      <p:cBhvr>
                                        <p:cTn id="37" dur="500" fill="hold"/>
                                        <p:tgtEl>
                                          <p:spTgt spid="2">
                                            <p:graphicEl>
                                              <a:dgm id="{3BA24623-433E-40CB-A10D-174C13A2677B}"/>
                                            </p:graphicEl>
                                          </p:spTgt>
                                        </p:tgtEl>
                                        <p:attrNameLst>
                                          <p:attrName>ppt_h</p:attrName>
                                        </p:attrNameLst>
                                      </p:cBhvr>
                                      <p:tavLst>
                                        <p:tav tm="0">
                                          <p:val>
                                            <p:fltVal val="0"/>
                                          </p:val>
                                        </p:tav>
                                        <p:tav tm="100000">
                                          <p:val>
                                            <p:strVal val="#ppt_h"/>
                                          </p:val>
                                        </p:tav>
                                      </p:tavLst>
                                    </p:anim>
                                    <p:animEffect transition="in" filter="fade">
                                      <p:cBhvr>
                                        <p:cTn id="38" dur="500"/>
                                        <p:tgtEl>
                                          <p:spTgt spid="2">
                                            <p:graphicEl>
                                              <a:dgm id="{3BA24623-433E-40CB-A10D-174C13A2677B}"/>
                                            </p:graphicEl>
                                          </p:spTgt>
                                        </p:tgtEl>
                                      </p:cBhvr>
                                    </p:animEffect>
                                    <p:anim calcmode="lin" valueType="num">
                                      <p:cBhvr>
                                        <p:cTn id="39" dur="500" fill="hold"/>
                                        <p:tgtEl>
                                          <p:spTgt spid="2">
                                            <p:graphicEl>
                                              <a:dgm id="{3BA24623-433E-40CB-A10D-174C13A2677B}"/>
                                            </p:graphicEl>
                                          </p:spTgt>
                                        </p:tgtEl>
                                        <p:attrNameLst>
                                          <p:attrName>ppt_x</p:attrName>
                                        </p:attrNameLst>
                                      </p:cBhvr>
                                      <p:tavLst>
                                        <p:tav tm="0">
                                          <p:val>
                                            <p:fltVal val="0.5"/>
                                          </p:val>
                                        </p:tav>
                                        <p:tav tm="100000">
                                          <p:val>
                                            <p:strVal val="#ppt_x"/>
                                          </p:val>
                                        </p:tav>
                                      </p:tavLst>
                                    </p:anim>
                                    <p:anim calcmode="lin" valueType="num">
                                      <p:cBhvr>
                                        <p:cTn id="40" dur="500" fill="hold"/>
                                        <p:tgtEl>
                                          <p:spTgt spid="2">
                                            <p:graphicEl>
                                              <a:dgm id="{3BA24623-433E-40CB-A10D-174C13A2677B}"/>
                                            </p:graphicEl>
                                          </p:spTgt>
                                        </p:tgtEl>
                                        <p:attrNameLst>
                                          <p:attrName>ppt_y</p:attrName>
                                        </p:attrNameLst>
                                      </p:cBhvr>
                                      <p:tavLst>
                                        <p:tav tm="0">
                                          <p:val>
                                            <p:fltVal val="0.5"/>
                                          </p:val>
                                        </p:tav>
                                        <p:tav tm="100000">
                                          <p:val>
                                            <p:strVal val="#ppt_y"/>
                                          </p:val>
                                        </p:tav>
                                      </p:tavLst>
                                    </p:anim>
                                  </p:childTnLst>
                                </p:cTn>
                              </p:par>
                              <p:par>
                                <p:cTn id="41" presetID="53" presetClass="entr" presetSubtype="528" fill="hold" grpId="0" nodeType="withEffect">
                                  <p:stCondLst>
                                    <p:cond delay="0"/>
                                  </p:stCondLst>
                                  <p:childTnLst>
                                    <p:set>
                                      <p:cBhvr>
                                        <p:cTn id="42" dur="1" fill="hold">
                                          <p:stCondLst>
                                            <p:cond delay="0"/>
                                          </p:stCondLst>
                                        </p:cTn>
                                        <p:tgtEl>
                                          <p:spTgt spid="2">
                                            <p:graphicEl>
                                              <a:dgm id="{510E2D3F-32C0-40AB-A906-BF6B2C5438C1}"/>
                                            </p:graphicEl>
                                          </p:spTgt>
                                        </p:tgtEl>
                                        <p:attrNameLst>
                                          <p:attrName>style.visibility</p:attrName>
                                        </p:attrNameLst>
                                      </p:cBhvr>
                                      <p:to>
                                        <p:strVal val="visible"/>
                                      </p:to>
                                    </p:set>
                                    <p:anim calcmode="lin" valueType="num">
                                      <p:cBhvr>
                                        <p:cTn id="43" dur="500" fill="hold"/>
                                        <p:tgtEl>
                                          <p:spTgt spid="2">
                                            <p:graphicEl>
                                              <a:dgm id="{510E2D3F-32C0-40AB-A906-BF6B2C5438C1}"/>
                                            </p:graphicEl>
                                          </p:spTgt>
                                        </p:tgtEl>
                                        <p:attrNameLst>
                                          <p:attrName>ppt_w</p:attrName>
                                        </p:attrNameLst>
                                      </p:cBhvr>
                                      <p:tavLst>
                                        <p:tav tm="0">
                                          <p:val>
                                            <p:fltVal val="0"/>
                                          </p:val>
                                        </p:tav>
                                        <p:tav tm="100000">
                                          <p:val>
                                            <p:strVal val="#ppt_w"/>
                                          </p:val>
                                        </p:tav>
                                      </p:tavLst>
                                    </p:anim>
                                    <p:anim calcmode="lin" valueType="num">
                                      <p:cBhvr>
                                        <p:cTn id="44" dur="500" fill="hold"/>
                                        <p:tgtEl>
                                          <p:spTgt spid="2">
                                            <p:graphicEl>
                                              <a:dgm id="{510E2D3F-32C0-40AB-A906-BF6B2C5438C1}"/>
                                            </p:graphicEl>
                                          </p:spTgt>
                                        </p:tgtEl>
                                        <p:attrNameLst>
                                          <p:attrName>ppt_h</p:attrName>
                                        </p:attrNameLst>
                                      </p:cBhvr>
                                      <p:tavLst>
                                        <p:tav tm="0">
                                          <p:val>
                                            <p:fltVal val="0"/>
                                          </p:val>
                                        </p:tav>
                                        <p:tav tm="100000">
                                          <p:val>
                                            <p:strVal val="#ppt_h"/>
                                          </p:val>
                                        </p:tav>
                                      </p:tavLst>
                                    </p:anim>
                                    <p:animEffect transition="in" filter="fade">
                                      <p:cBhvr>
                                        <p:cTn id="45" dur="500"/>
                                        <p:tgtEl>
                                          <p:spTgt spid="2">
                                            <p:graphicEl>
                                              <a:dgm id="{510E2D3F-32C0-40AB-A906-BF6B2C5438C1}"/>
                                            </p:graphicEl>
                                          </p:spTgt>
                                        </p:tgtEl>
                                      </p:cBhvr>
                                    </p:animEffect>
                                    <p:anim calcmode="lin" valueType="num">
                                      <p:cBhvr>
                                        <p:cTn id="46" dur="500" fill="hold"/>
                                        <p:tgtEl>
                                          <p:spTgt spid="2">
                                            <p:graphicEl>
                                              <a:dgm id="{510E2D3F-32C0-40AB-A906-BF6B2C5438C1}"/>
                                            </p:graphicEl>
                                          </p:spTgt>
                                        </p:tgtEl>
                                        <p:attrNameLst>
                                          <p:attrName>ppt_x</p:attrName>
                                        </p:attrNameLst>
                                      </p:cBhvr>
                                      <p:tavLst>
                                        <p:tav tm="0">
                                          <p:val>
                                            <p:fltVal val="0.5"/>
                                          </p:val>
                                        </p:tav>
                                        <p:tav tm="100000">
                                          <p:val>
                                            <p:strVal val="#ppt_x"/>
                                          </p:val>
                                        </p:tav>
                                      </p:tavLst>
                                    </p:anim>
                                    <p:anim calcmode="lin" valueType="num">
                                      <p:cBhvr>
                                        <p:cTn id="47" dur="500" fill="hold"/>
                                        <p:tgtEl>
                                          <p:spTgt spid="2">
                                            <p:graphicEl>
                                              <a:dgm id="{510E2D3F-32C0-40AB-A906-BF6B2C5438C1}"/>
                                            </p:graphicEl>
                                          </p:spTgt>
                                        </p:tgtEl>
                                        <p:attrNameLst>
                                          <p:attrName>ppt_y</p:attrName>
                                        </p:attrNameLst>
                                      </p:cBhvr>
                                      <p:tavLst>
                                        <p:tav tm="0">
                                          <p:val>
                                            <p:fltVal val="0.5"/>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7" presetClass="entr" presetSubtype="0" fill="hold" grpId="0" nodeType="clickEffect">
                                  <p:stCondLst>
                                    <p:cond delay="0"/>
                                  </p:stCondLst>
                                  <p:childTnLst>
                                    <p:set>
                                      <p:cBhvr>
                                        <p:cTn id="51" dur="1" fill="hold">
                                          <p:stCondLst>
                                            <p:cond delay="0"/>
                                          </p:stCondLst>
                                        </p:cTn>
                                        <p:tgtEl>
                                          <p:spTgt spid="2">
                                            <p:graphicEl>
                                              <a:dgm id="{1562CF81-8BC5-41A5-8122-31F0FC2DA5DE}"/>
                                            </p:graphicEl>
                                          </p:spTgt>
                                        </p:tgtEl>
                                        <p:attrNameLst>
                                          <p:attrName>style.visibility</p:attrName>
                                        </p:attrNameLst>
                                      </p:cBhvr>
                                      <p:to>
                                        <p:strVal val="visible"/>
                                      </p:to>
                                    </p:set>
                                    <p:animEffect transition="in" filter="fade">
                                      <p:cBhvr>
                                        <p:cTn id="52" dur="1000"/>
                                        <p:tgtEl>
                                          <p:spTgt spid="2">
                                            <p:graphicEl>
                                              <a:dgm id="{1562CF81-8BC5-41A5-8122-31F0FC2DA5DE}"/>
                                            </p:graphicEl>
                                          </p:spTgt>
                                        </p:tgtEl>
                                      </p:cBhvr>
                                    </p:animEffect>
                                    <p:anim calcmode="lin" valueType="num">
                                      <p:cBhvr>
                                        <p:cTn id="53" dur="1000" fill="hold"/>
                                        <p:tgtEl>
                                          <p:spTgt spid="2">
                                            <p:graphicEl>
                                              <a:dgm id="{1562CF81-8BC5-41A5-8122-31F0FC2DA5DE}"/>
                                            </p:graphicEl>
                                          </p:spTgt>
                                        </p:tgtEl>
                                        <p:attrNameLst>
                                          <p:attrName>ppt_x</p:attrName>
                                        </p:attrNameLst>
                                      </p:cBhvr>
                                      <p:tavLst>
                                        <p:tav tm="0">
                                          <p:val>
                                            <p:strVal val="#ppt_x"/>
                                          </p:val>
                                        </p:tav>
                                        <p:tav tm="100000">
                                          <p:val>
                                            <p:strVal val="#ppt_x"/>
                                          </p:val>
                                        </p:tav>
                                      </p:tavLst>
                                    </p:anim>
                                    <p:anim calcmode="lin" valueType="num">
                                      <p:cBhvr>
                                        <p:cTn id="54" dur="1000" fill="hold"/>
                                        <p:tgtEl>
                                          <p:spTgt spid="2">
                                            <p:graphicEl>
                                              <a:dgm id="{1562CF81-8BC5-41A5-8122-31F0FC2DA5DE}"/>
                                            </p:graphicEl>
                                          </p:spTgt>
                                        </p:tgtEl>
                                        <p:attrNameLst>
                                          <p:attrName>ppt_y</p:attrName>
                                        </p:attrNameLst>
                                      </p:cBhvr>
                                      <p:tavLst>
                                        <p:tav tm="0">
                                          <p:val>
                                            <p:strVal val="#ppt_y-.1"/>
                                          </p:val>
                                        </p:tav>
                                        <p:tav tm="100000">
                                          <p:val>
                                            <p:strVal val="#ppt_y"/>
                                          </p:val>
                                        </p:tav>
                                      </p:tavLst>
                                    </p:anim>
                                  </p:childTnLst>
                                </p:cTn>
                              </p:par>
                              <p:par>
                                <p:cTn id="55" presetID="47" presetClass="entr" presetSubtype="0" fill="hold" grpId="0" nodeType="withEffect">
                                  <p:stCondLst>
                                    <p:cond delay="0"/>
                                  </p:stCondLst>
                                  <p:childTnLst>
                                    <p:set>
                                      <p:cBhvr>
                                        <p:cTn id="56" dur="1" fill="hold">
                                          <p:stCondLst>
                                            <p:cond delay="0"/>
                                          </p:stCondLst>
                                        </p:cTn>
                                        <p:tgtEl>
                                          <p:spTgt spid="2">
                                            <p:graphicEl>
                                              <a:dgm id="{00CFEA07-048C-4452-9699-8EA7D6BBFFAD}"/>
                                            </p:graphicEl>
                                          </p:spTgt>
                                        </p:tgtEl>
                                        <p:attrNameLst>
                                          <p:attrName>style.visibility</p:attrName>
                                        </p:attrNameLst>
                                      </p:cBhvr>
                                      <p:to>
                                        <p:strVal val="visible"/>
                                      </p:to>
                                    </p:set>
                                    <p:animEffect transition="in" filter="fade">
                                      <p:cBhvr>
                                        <p:cTn id="57" dur="1000"/>
                                        <p:tgtEl>
                                          <p:spTgt spid="2">
                                            <p:graphicEl>
                                              <a:dgm id="{00CFEA07-048C-4452-9699-8EA7D6BBFFAD}"/>
                                            </p:graphicEl>
                                          </p:spTgt>
                                        </p:tgtEl>
                                      </p:cBhvr>
                                    </p:animEffect>
                                    <p:anim calcmode="lin" valueType="num">
                                      <p:cBhvr>
                                        <p:cTn id="58" dur="1000" fill="hold"/>
                                        <p:tgtEl>
                                          <p:spTgt spid="2">
                                            <p:graphicEl>
                                              <a:dgm id="{00CFEA07-048C-4452-9699-8EA7D6BBFFAD}"/>
                                            </p:graphicEl>
                                          </p:spTgt>
                                        </p:tgtEl>
                                        <p:attrNameLst>
                                          <p:attrName>ppt_x</p:attrName>
                                        </p:attrNameLst>
                                      </p:cBhvr>
                                      <p:tavLst>
                                        <p:tav tm="0">
                                          <p:val>
                                            <p:strVal val="#ppt_x"/>
                                          </p:val>
                                        </p:tav>
                                        <p:tav tm="100000">
                                          <p:val>
                                            <p:strVal val="#ppt_x"/>
                                          </p:val>
                                        </p:tav>
                                      </p:tavLst>
                                    </p:anim>
                                    <p:anim calcmode="lin" valueType="num">
                                      <p:cBhvr>
                                        <p:cTn id="59" dur="1000" fill="hold"/>
                                        <p:tgtEl>
                                          <p:spTgt spid="2">
                                            <p:graphicEl>
                                              <a:dgm id="{00CFEA07-048C-4452-9699-8EA7D6BBFFAD}"/>
                                            </p:graphicEl>
                                          </p:spTgt>
                                        </p:tgtEl>
                                        <p:attrNameLst>
                                          <p:attrName>ppt_y</p:attrName>
                                        </p:attrNameLst>
                                      </p:cBhvr>
                                      <p:tavLst>
                                        <p:tav tm="0">
                                          <p:val>
                                            <p:strVal val="#ppt_y-.1"/>
                                          </p:val>
                                        </p:tav>
                                        <p:tav tm="100000">
                                          <p:val>
                                            <p:strVal val="#ppt_y"/>
                                          </p:val>
                                        </p:tav>
                                      </p:tavLst>
                                    </p:anim>
                                  </p:childTnLst>
                                </p:cTn>
                              </p:par>
                              <p:par>
                                <p:cTn id="60" presetID="47" presetClass="entr" presetSubtype="0" fill="hold" grpId="0" nodeType="withEffect">
                                  <p:stCondLst>
                                    <p:cond delay="0"/>
                                  </p:stCondLst>
                                  <p:childTnLst>
                                    <p:set>
                                      <p:cBhvr>
                                        <p:cTn id="61" dur="1" fill="hold">
                                          <p:stCondLst>
                                            <p:cond delay="0"/>
                                          </p:stCondLst>
                                        </p:cTn>
                                        <p:tgtEl>
                                          <p:spTgt spid="2">
                                            <p:graphicEl>
                                              <a:dgm id="{44FCF5FF-A20F-4878-9DEC-9A5EC9FF98A1}"/>
                                            </p:graphicEl>
                                          </p:spTgt>
                                        </p:tgtEl>
                                        <p:attrNameLst>
                                          <p:attrName>style.visibility</p:attrName>
                                        </p:attrNameLst>
                                      </p:cBhvr>
                                      <p:to>
                                        <p:strVal val="visible"/>
                                      </p:to>
                                    </p:set>
                                    <p:animEffect transition="in" filter="fade">
                                      <p:cBhvr>
                                        <p:cTn id="62" dur="1000"/>
                                        <p:tgtEl>
                                          <p:spTgt spid="2">
                                            <p:graphicEl>
                                              <a:dgm id="{44FCF5FF-A20F-4878-9DEC-9A5EC9FF98A1}"/>
                                            </p:graphicEl>
                                          </p:spTgt>
                                        </p:tgtEl>
                                      </p:cBhvr>
                                    </p:animEffect>
                                    <p:anim calcmode="lin" valueType="num">
                                      <p:cBhvr>
                                        <p:cTn id="63" dur="1000" fill="hold"/>
                                        <p:tgtEl>
                                          <p:spTgt spid="2">
                                            <p:graphicEl>
                                              <a:dgm id="{44FCF5FF-A20F-4878-9DEC-9A5EC9FF98A1}"/>
                                            </p:graphicEl>
                                          </p:spTgt>
                                        </p:tgtEl>
                                        <p:attrNameLst>
                                          <p:attrName>ppt_x</p:attrName>
                                        </p:attrNameLst>
                                      </p:cBhvr>
                                      <p:tavLst>
                                        <p:tav tm="0">
                                          <p:val>
                                            <p:strVal val="#ppt_x"/>
                                          </p:val>
                                        </p:tav>
                                        <p:tav tm="100000">
                                          <p:val>
                                            <p:strVal val="#ppt_x"/>
                                          </p:val>
                                        </p:tav>
                                      </p:tavLst>
                                    </p:anim>
                                    <p:anim calcmode="lin" valueType="num">
                                      <p:cBhvr>
                                        <p:cTn id="64" dur="1000" fill="hold"/>
                                        <p:tgtEl>
                                          <p:spTgt spid="2">
                                            <p:graphicEl>
                                              <a:dgm id="{44FCF5FF-A20F-4878-9DEC-9A5EC9FF98A1}"/>
                                            </p:graphicEl>
                                          </p:spTgt>
                                        </p:tgtEl>
                                        <p:attrNameLst>
                                          <p:attrName>ppt_y</p:attrName>
                                        </p:attrNameLst>
                                      </p:cBhvr>
                                      <p:tavLst>
                                        <p:tav tm="0">
                                          <p:val>
                                            <p:strVal val="#ppt_y-.1"/>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47" presetClass="entr" presetSubtype="0" fill="hold" grpId="0" nodeType="clickEffect">
                                  <p:stCondLst>
                                    <p:cond delay="0"/>
                                  </p:stCondLst>
                                  <p:childTnLst>
                                    <p:set>
                                      <p:cBhvr>
                                        <p:cTn id="68" dur="1" fill="hold">
                                          <p:stCondLst>
                                            <p:cond delay="0"/>
                                          </p:stCondLst>
                                        </p:cTn>
                                        <p:tgtEl>
                                          <p:spTgt spid="2">
                                            <p:graphicEl>
                                              <a:dgm id="{0DEABA19-00C7-49C8-B92F-1EB5ECB7895B}"/>
                                            </p:graphicEl>
                                          </p:spTgt>
                                        </p:tgtEl>
                                        <p:attrNameLst>
                                          <p:attrName>style.visibility</p:attrName>
                                        </p:attrNameLst>
                                      </p:cBhvr>
                                      <p:to>
                                        <p:strVal val="visible"/>
                                      </p:to>
                                    </p:set>
                                    <p:animEffect transition="in" filter="fade">
                                      <p:cBhvr>
                                        <p:cTn id="69" dur="1000"/>
                                        <p:tgtEl>
                                          <p:spTgt spid="2">
                                            <p:graphicEl>
                                              <a:dgm id="{0DEABA19-00C7-49C8-B92F-1EB5ECB7895B}"/>
                                            </p:graphicEl>
                                          </p:spTgt>
                                        </p:tgtEl>
                                      </p:cBhvr>
                                    </p:animEffect>
                                    <p:anim calcmode="lin" valueType="num">
                                      <p:cBhvr>
                                        <p:cTn id="70" dur="1000" fill="hold"/>
                                        <p:tgtEl>
                                          <p:spTgt spid="2">
                                            <p:graphicEl>
                                              <a:dgm id="{0DEABA19-00C7-49C8-B92F-1EB5ECB7895B}"/>
                                            </p:graphicEl>
                                          </p:spTgt>
                                        </p:tgtEl>
                                        <p:attrNameLst>
                                          <p:attrName>ppt_x</p:attrName>
                                        </p:attrNameLst>
                                      </p:cBhvr>
                                      <p:tavLst>
                                        <p:tav tm="0">
                                          <p:val>
                                            <p:strVal val="#ppt_x"/>
                                          </p:val>
                                        </p:tav>
                                        <p:tav tm="100000">
                                          <p:val>
                                            <p:strVal val="#ppt_x"/>
                                          </p:val>
                                        </p:tav>
                                      </p:tavLst>
                                    </p:anim>
                                    <p:anim calcmode="lin" valueType="num">
                                      <p:cBhvr>
                                        <p:cTn id="71" dur="1000" fill="hold"/>
                                        <p:tgtEl>
                                          <p:spTgt spid="2">
                                            <p:graphicEl>
                                              <a:dgm id="{0DEABA19-00C7-49C8-B92F-1EB5ECB7895B}"/>
                                            </p:graphicEl>
                                          </p:spTgt>
                                        </p:tgtEl>
                                        <p:attrNameLst>
                                          <p:attrName>ppt_y</p:attrName>
                                        </p:attrNameLst>
                                      </p:cBhvr>
                                      <p:tavLst>
                                        <p:tav tm="0">
                                          <p:val>
                                            <p:strVal val="#ppt_y-.1"/>
                                          </p:val>
                                        </p:tav>
                                        <p:tav tm="100000">
                                          <p:val>
                                            <p:strVal val="#ppt_y"/>
                                          </p:val>
                                        </p:tav>
                                      </p:tavLst>
                                    </p:anim>
                                  </p:childTnLst>
                                </p:cTn>
                              </p:par>
                              <p:par>
                                <p:cTn id="72" presetID="47" presetClass="entr" presetSubtype="0" fill="hold" grpId="0" nodeType="withEffect">
                                  <p:stCondLst>
                                    <p:cond delay="0"/>
                                  </p:stCondLst>
                                  <p:childTnLst>
                                    <p:set>
                                      <p:cBhvr>
                                        <p:cTn id="73" dur="1" fill="hold">
                                          <p:stCondLst>
                                            <p:cond delay="0"/>
                                          </p:stCondLst>
                                        </p:cTn>
                                        <p:tgtEl>
                                          <p:spTgt spid="2">
                                            <p:graphicEl>
                                              <a:dgm id="{1962EC93-D6B2-4A34-AC84-9B92D9C68EFA}"/>
                                            </p:graphicEl>
                                          </p:spTgt>
                                        </p:tgtEl>
                                        <p:attrNameLst>
                                          <p:attrName>style.visibility</p:attrName>
                                        </p:attrNameLst>
                                      </p:cBhvr>
                                      <p:to>
                                        <p:strVal val="visible"/>
                                      </p:to>
                                    </p:set>
                                    <p:animEffect transition="in" filter="fade">
                                      <p:cBhvr>
                                        <p:cTn id="74" dur="1000"/>
                                        <p:tgtEl>
                                          <p:spTgt spid="2">
                                            <p:graphicEl>
                                              <a:dgm id="{1962EC93-D6B2-4A34-AC84-9B92D9C68EFA}"/>
                                            </p:graphicEl>
                                          </p:spTgt>
                                        </p:tgtEl>
                                      </p:cBhvr>
                                    </p:animEffect>
                                    <p:anim calcmode="lin" valueType="num">
                                      <p:cBhvr>
                                        <p:cTn id="75" dur="1000" fill="hold"/>
                                        <p:tgtEl>
                                          <p:spTgt spid="2">
                                            <p:graphicEl>
                                              <a:dgm id="{1962EC93-D6B2-4A34-AC84-9B92D9C68EFA}"/>
                                            </p:graphicEl>
                                          </p:spTgt>
                                        </p:tgtEl>
                                        <p:attrNameLst>
                                          <p:attrName>ppt_x</p:attrName>
                                        </p:attrNameLst>
                                      </p:cBhvr>
                                      <p:tavLst>
                                        <p:tav tm="0">
                                          <p:val>
                                            <p:strVal val="#ppt_x"/>
                                          </p:val>
                                        </p:tav>
                                        <p:tav tm="100000">
                                          <p:val>
                                            <p:strVal val="#ppt_x"/>
                                          </p:val>
                                        </p:tav>
                                      </p:tavLst>
                                    </p:anim>
                                    <p:anim calcmode="lin" valueType="num">
                                      <p:cBhvr>
                                        <p:cTn id="76" dur="1000" fill="hold"/>
                                        <p:tgtEl>
                                          <p:spTgt spid="2">
                                            <p:graphicEl>
                                              <a:dgm id="{1962EC93-D6B2-4A34-AC84-9B92D9C68EFA}"/>
                                            </p:graphicEl>
                                          </p:spTgt>
                                        </p:tgtEl>
                                        <p:attrNameLst>
                                          <p:attrName>ppt_y</p:attrName>
                                        </p:attrNameLst>
                                      </p:cBhvr>
                                      <p:tavLst>
                                        <p:tav tm="0">
                                          <p:val>
                                            <p:strVal val="#ppt_y-.1"/>
                                          </p:val>
                                        </p:tav>
                                        <p:tav tm="100000">
                                          <p:val>
                                            <p:strVal val="#ppt_y"/>
                                          </p:val>
                                        </p:tav>
                                      </p:tavLst>
                                    </p:anim>
                                  </p:childTnLst>
                                </p:cTn>
                              </p:par>
                              <p:par>
                                <p:cTn id="77" presetID="47" presetClass="entr" presetSubtype="0" fill="hold" grpId="0" nodeType="withEffect">
                                  <p:stCondLst>
                                    <p:cond delay="0"/>
                                  </p:stCondLst>
                                  <p:childTnLst>
                                    <p:set>
                                      <p:cBhvr>
                                        <p:cTn id="78" dur="1" fill="hold">
                                          <p:stCondLst>
                                            <p:cond delay="0"/>
                                          </p:stCondLst>
                                        </p:cTn>
                                        <p:tgtEl>
                                          <p:spTgt spid="2">
                                            <p:graphicEl>
                                              <a:dgm id="{E3C68D1D-A05C-4337-AD13-B987058F21B8}"/>
                                            </p:graphicEl>
                                          </p:spTgt>
                                        </p:tgtEl>
                                        <p:attrNameLst>
                                          <p:attrName>style.visibility</p:attrName>
                                        </p:attrNameLst>
                                      </p:cBhvr>
                                      <p:to>
                                        <p:strVal val="visible"/>
                                      </p:to>
                                    </p:set>
                                    <p:animEffect transition="in" filter="fade">
                                      <p:cBhvr>
                                        <p:cTn id="79" dur="1000"/>
                                        <p:tgtEl>
                                          <p:spTgt spid="2">
                                            <p:graphicEl>
                                              <a:dgm id="{E3C68D1D-A05C-4337-AD13-B987058F21B8}"/>
                                            </p:graphicEl>
                                          </p:spTgt>
                                        </p:tgtEl>
                                      </p:cBhvr>
                                    </p:animEffect>
                                    <p:anim calcmode="lin" valueType="num">
                                      <p:cBhvr>
                                        <p:cTn id="80" dur="1000" fill="hold"/>
                                        <p:tgtEl>
                                          <p:spTgt spid="2">
                                            <p:graphicEl>
                                              <a:dgm id="{E3C68D1D-A05C-4337-AD13-B987058F21B8}"/>
                                            </p:graphicEl>
                                          </p:spTgt>
                                        </p:tgtEl>
                                        <p:attrNameLst>
                                          <p:attrName>ppt_x</p:attrName>
                                        </p:attrNameLst>
                                      </p:cBhvr>
                                      <p:tavLst>
                                        <p:tav tm="0">
                                          <p:val>
                                            <p:strVal val="#ppt_x"/>
                                          </p:val>
                                        </p:tav>
                                        <p:tav tm="100000">
                                          <p:val>
                                            <p:strVal val="#ppt_x"/>
                                          </p:val>
                                        </p:tav>
                                      </p:tavLst>
                                    </p:anim>
                                    <p:anim calcmode="lin" valueType="num">
                                      <p:cBhvr>
                                        <p:cTn id="81" dur="1000" fill="hold"/>
                                        <p:tgtEl>
                                          <p:spTgt spid="2">
                                            <p:graphicEl>
                                              <a:dgm id="{E3C68D1D-A05C-4337-AD13-B987058F21B8}"/>
                                            </p:graphicEl>
                                          </p:spTgt>
                                        </p:tgtEl>
                                        <p:attrNameLst>
                                          <p:attrName>ppt_y</p:attrName>
                                        </p:attrNameLst>
                                      </p:cBhvr>
                                      <p:tavLst>
                                        <p:tav tm="0">
                                          <p:val>
                                            <p:strVal val="#ppt_y-.1"/>
                                          </p:val>
                                        </p:tav>
                                        <p:tav tm="100000">
                                          <p:val>
                                            <p:strVal val="#ppt_y"/>
                                          </p:val>
                                        </p:tav>
                                      </p:tavLst>
                                    </p:anim>
                                  </p:childTnLst>
                                </p:cTn>
                              </p:par>
                            </p:childTnLst>
                          </p:cTn>
                        </p:par>
                      </p:childTnLst>
                    </p:cTn>
                  </p:par>
                  <p:par>
                    <p:cTn id="82" fill="hold">
                      <p:stCondLst>
                        <p:cond delay="indefinite"/>
                      </p:stCondLst>
                      <p:childTnLst>
                        <p:par>
                          <p:cTn id="83" fill="hold">
                            <p:stCondLst>
                              <p:cond delay="0"/>
                            </p:stCondLst>
                            <p:childTnLst>
                              <p:par>
                                <p:cTn id="84" presetID="53" presetClass="entr" presetSubtype="528" fill="hold" grpId="0" nodeType="clickEffect">
                                  <p:stCondLst>
                                    <p:cond delay="0"/>
                                  </p:stCondLst>
                                  <p:childTnLst>
                                    <p:set>
                                      <p:cBhvr>
                                        <p:cTn id="85" dur="1" fill="hold">
                                          <p:stCondLst>
                                            <p:cond delay="0"/>
                                          </p:stCondLst>
                                        </p:cTn>
                                        <p:tgtEl>
                                          <p:spTgt spid="2">
                                            <p:graphicEl>
                                              <a:dgm id="{16E1F04A-5A82-48D9-8B41-F2BE1BE4B8A0}"/>
                                            </p:graphicEl>
                                          </p:spTgt>
                                        </p:tgtEl>
                                        <p:attrNameLst>
                                          <p:attrName>style.visibility</p:attrName>
                                        </p:attrNameLst>
                                      </p:cBhvr>
                                      <p:to>
                                        <p:strVal val="visible"/>
                                      </p:to>
                                    </p:set>
                                    <p:anim calcmode="lin" valueType="num">
                                      <p:cBhvr>
                                        <p:cTn id="86" dur="500" fill="hold"/>
                                        <p:tgtEl>
                                          <p:spTgt spid="2">
                                            <p:graphicEl>
                                              <a:dgm id="{16E1F04A-5A82-48D9-8B41-F2BE1BE4B8A0}"/>
                                            </p:graphicEl>
                                          </p:spTgt>
                                        </p:tgtEl>
                                        <p:attrNameLst>
                                          <p:attrName>ppt_w</p:attrName>
                                        </p:attrNameLst>
                                      </p:cBhvr>
                                      <p:tavLst>
                                        <p:tav tm="0">
                                          <p:val>
                                            <p:fltVal val="0"/>
                                          </p:val>
                                        </p:tav>
                                        <p:tav tm="100000">
                                          <p:val>
                                            <p:strVal val="#ppt_w"/>
                                          </p:val>
                                        </p:tav>
                                      </p:tavLst>
                                    </p:anim>
                                    <p:anim calcmode="lin" valueType="num">
                                      <p:cBhvr>
                                        <p:cTn id="87" dur="500" fill="hold"/>
                                        <p:tgtEl>
                                          <p:spTgt spid="2">
                                            <p:graphicEl>
                                              <a:dgm id="{16E1F04A-5A82-48D9-8B41-F2BE1BE4B8A0}"/>
                                            </p:graphicEl>
                                          </p:spTgt>
                                        </p:tgtEl>
                                        <p:attrNameLst>
                                          <p:attrName>ppt_h</p:attrName>
                                        </p:attrNameLst>
                                      </p:cBhvr>
                                      <p:tavLst>
                                        <p:tav tm="0">
                                          <p:val>
                                            <p:fltVal val="0"/>
                                          </p:val>
                                        </p:tav>
                                        <p:tav tm="100000">
                                          <p:val>
                                            <p:strVal val="#ppt_h"/>
                                          </p:val>
                                        </p:tav>
                                      </p:tavLst>
                                    </p:anim>
                                    <p:animEffect transition="in" filter="fade">
                                      <p:cBhvr>
                                        <p:cTn id="88" dur="500"/>
                                        <p:tgtEl>
                                          <p:spTgt spid="2">
                                            <p:graphicEl>
                                              <a:dgm id="{16E1F04A-5A82-48D9-8B41-F2BE1BE4B8A0}"/>
                                            </p:graphicEl>
                                          </p:spTgt>
                                        </p:tgtEl>
                                      </p:cBhvr>
                                    </p:animEffect>
                                    <p:anim calcmode="lin" valueType="num">
                                      <p:cBhvr>
                                        <p:cTn id="89" dur="500" fill="hold"/>
                                        <p:tgtEl>
                                          <p:spTgt spid="2">
                                            <p:graphicEl>
                                              <a:dgm id="{16E1F04A-5A82-48D9-8B41-F2BE1BE4B8A0}"/>
                                            </p:graphicEl>
                                          </p:spTgt>
                                        </p:tgtEl>
                                        <p:attrNameLst>
                                          <p:attrName>ppt_x</p:attrName>
                                        </p:attrNameLst>
                                      </p:cBhvr>
                                      <p:tavLst>
                                        <p:tav tm="0">
                                          <p:val>
                                            <p:fltVal val="0.5"/>
                                          </p:val>
                                        </p:tav>
                                        <p:tav tm="100000">
                                          <p:val>
                                            <p:strVal val="#ppt_x"/>
                                          </p:val>
                                        </p:tav>
                                      </p:tavLst>
                                    </p:anim>
                                    <p:anim calcmode="lin" valueType="num">
                                      <p:cBhvr>
                                        <p:cTn id="90" dur="500" fill="hold"/>
                                        <p:tgtEl>
                                          <p:spTgt spid="2">
                                            <p:graphicEl>
                                              <a:dgm id="{16E1F04A-5A82-48D9-8B41-F2BE1BE4B8A0}"/>
                                            </p:graphicEl>
                                          </p:spTgt>
                                        </p:tgtEl>
                                        <p:attrNameLst>
                                          <p:attrName>ppt_y</p:attrName>
                                        </p:attrNameLst>
                                      </p:cBhvr>
                                      <p:tavLst>
                                        <p:tav tm="0">
                                          <p:val>
                                            <p:fltVal val="0.5"/>
                                          </p:val>
                                        </p:tav>
                                        <p:tav tm="100000">
                                          <p:val>
                                            <p:strVal val="#ppt_y"/>
                                          </p:val>
                                        </p:tav>
                                      </p:tavLst>
                                    </p:anim>
                                  </p:childTnLst>
                                </p:cTn>
                              </p:par>
                              <p:par>
                                <p:cTn id="91" presetID="53" presetClass="entr" presetSubtype="528" fill="hold" grpId="0" nodeType="withEffect">
                                  <p:stCondLst>
                                    <p:cond delay="0"/>
                                  </p:stCondLst>
                                  <p:childTnLst>
                                    <p:set>
                                      <p:cBhvr>
                                        <p:cTn id="92" dur="1" fill="hold">
                                          <p:stCondLst>
                                            <p:cond delay="0"/>
                                          </p:stCondLst>
                                        </p:cTn>
                                        <p:tgtEl>
                                          <p:spTgt spid="2">
                                            <p:graphicEl>
                                              <a:dgm id="{1249BB74-BBA5-4F24-94B5-839061C62E1D}"/>
                                            </p:graphicEl>
                                          </p:spTgt>
                                        </p:tgtEl>
                                        <p:attrNameLst>
                                          <p:attrName>style.visibility</p:attrName>
                                        </p:attrNameLst>
                                      </p:cBhvr>
                                      <p:to>
                                        <p:strVal val="visible"/>
                                      </p:to>
                                    </p:set>
                                    <p:anim calcmode="lin" valueType="num">
                                      <p:cBhvr>
                                        <p:cTn id="93" dur="500" fill="hold"/>
                                        <p:tgtEl>
                                          <p:spTgt spid="2">
                                            <p:graphicEl>
                                              <a:dgm id="{1249BB74-BBA5-4F24-94B5-839061C62E1D}"/>
                                            </p:graphicEl>
                                          </p:spTgt>
                                        </p:tgtEl>
                                        <p:attrNameLst>
                                          <p:attrName>ppt_w</p:attrName>
                                        </p:attrNameLst>
                                      </p:cBhvr>
                                      <p:tavLst>
                                        <p:tav tm="0">
                                          <p:val>
                                            <p:fltVal val="0"/>
                                          </p:val>
                                        </p:tav>
                                        <p:tav tm="100000">
                                          <p:val>
                                            <p:strVal val="#ppt_w"/>
                                          </p:val>
                                        </p:tav>
                                      </p:tavLst>
                                    </p:anim>
                                    <p:anim calcmode="lin" valueType="num">
                                      <p:cBhvr>
                                        <p:cTn id="94" dur="500" fill="hold"/>
                                        <p:tgtEl>
                                          <p:spTgt spid="2">
                                            <p:graphicEl>
                                              <a:dgm id="{1249BB74-BBA5-4F24-94B5-839061C62E1D}"/>
                                            </p:graphicEl>
                                          </p:spTgt>
                                        </p:tgtEl>
                                        <p:attrNameLst>
                                          <p:attrName>ppt_h</p:attrName>
                                        </p:attrNameLst>
                                      </p:cBhvr>
                                      <p:tavLst>
                                        <p:tav tm="0">
                                          <p:val>
                                            <p:fltVal val="0"/>
                                          </p:val>
                                        </p:tav>
                                        <p:tav tm="100000">
                                          <p:val>
                                            <p:strVal val="#ppt_h"/>
                                          </p:val>
                                        </p:tav>
                                      </p:tavLst>
                                    </p:anim>
                                    <p:animEffect transition="in" filter="fade">
                                      <p:cBhvr>
                                        <p:cTn id="95" dur="500"/>
                                        <p:tgtEl>
                                          <p:spTgt spid="2">
                                            <p:graphicEl>
                                              <a:dgm id="{1249BB74-BBA5-4F24-94B5-839061C62E1D}"/>
                                            </p:graphicEl>
                                          </p:spTgt>
                                        </p:tgtEl>
                                      </p:cBhvr>
                                    </p:animEffect>
                                    <p:anim calcmode="lin" valueType="num">
                                      <p:cBhvr>
                                        <p:cTn id="96" dur="500" fill="hold"/>
                                        <p:tgtEl>
                                          <p:spTgt spid="2">
                                            <p:graphicEl>
                                              <a:dgm id="{1249BB74-BBA5-4F24-94B5-839061C62E1D}"/>
                                            </p:graphicEl>
                                          </p:spTgt>
                                        </p:tgtEl>
                                        <p:attrNameLst>
                                          <p:attrName>ppt_x</p:attrName>
                                        </p:attrNameLst>
                                      </p:cBhvr>
                                      <p:tavLst>
                                        <p:tav tm="0">
                                          <p:val>
                                            <p:fltVal val="0.5"/>
                                          </p:val>
                                        </p:tav>
                                        <p:tav tm="100000">
                                          <p:val>
                                            <p:strVal val="#ppt_x"/>
                                          </p:val>
                                        </p:tav>
                                      </p:tavLst>
                                    </p:anim>
                                    <p:anim calcmode="lin" valueType="num">
                                      <p:cBhvr>
                                        <p:cTn id="97" dur="500" fill="hold"/>
                                        <p:tgtEl>
                                          <p:spTgt spid="2">
                                            <p:graphicEl>
                                              <a:dgm id="{1249BB74-BBA5-4F24-94B5-839061C62E1D}"/>
                                            </p:graphicEl>
                                          </p:spTgt>
                                        </p:tgtEl>
                                        <p:attrNameLst>
                                          <p:attrName>ppt_y</p:attrName>
                                        </p:attrNameLst>
                                      </p:cBhvr>
                                      <p:tavLst>
                                        <p:tav tm="0">
                                          <p:val>
                                            <p:fltVal val="0.5"/>
                                          </p:val>
                                        </p:tav>
                                        <p:tav tm="100000">
                                          <p:val>
                                            <p:strVal val="#ppt_y"/>
                                          </p:val>
                                        </p:tav>
                                      </p:tavLst>
                                    </p:anim>
                                  </p:childTnLst>
                                </p:cTn>
                              </p:par>
                            </p:childTnLst>
                          </p:cTn>
                        </p:par>
                      </p:childTnLst>
                    </p:cTn>
                  </p:par>
                  <p:par>
                    <p:cTn id="98" fill="hold">
                      <p:stCondLst>
                        <p:cond delay="indefinite"/>
                      </p:stCondLst>
                      <p:childTnLst>
                        <p:par>
                          <p:cTn id="99" fill="hold">
                            <p:stCondLst>
                              <p:cond delay="0"/>
                            </p:stCondLst>
                            <p:childTnLst>
                              <p:par>
                                <p:cTn id="100" presetID="47" presetClass="entr" presetSubtype="0" fill="hold" grpId="0" nodeType="clickEffect">
                                  <p:stCondLst>
                                    <p:cond delay="0"/>
                                  </p:stCondLst>
                                  <p:childTnLst>
                                    <p:set>
                                      <p:cBhvr>
                                        <p:cTn id="101" dur="1" fill="hold">
                                          <p:stCondLst>
                                            <p:cond delay="0"/>
                                          </p:stCondLst>
                                        </p:cTn>
                                        <p:tgtEl>
                                          <p:spTgt spid="2">
                                            <p:graphicEl>
                                              <a:dgm id="{F8DB5EF6-39F3-4BD1-8C88-F34105FF8B6B}"/>
                                            </p:graphicEl>
                                          </p:spTgt>
                                        </p:tgtEl>
                                        <p:attrNameLst>
                                          <p:attrName>style.visibility</p:attrName>
                                        </p:attrNameLst>
                                      </p:cBhvr>
                                      <p:to>
                                        <p:strVal val="visible"/>
                                      </p:to>
                                    </p:set>
                                    <p:animEffect transition="in" filter="fade">
                                      <p:cBhvr>
                                        <p:cTn id="102" dur="1000"/>
                                        <p:tgtEl>
                                          <p:spTgt spid="2">
                                            <p:graphicEl>
                                              <a:dgm id="{F8DB5EF6-39F3-4BD1-8C88-F34105FF8B6B}"/>
                                            </p:graphicEl>
                                          </p:spTgt>
                                        </p:tgtEl>
                                      </p:cBhvr>
                                    </p:animEffect>
                                    <p:anim calcmode="lin" valueType="num">
                                      <p:cBhvr>
                                        <p:cTn id="103" dur="1000" fill="hold"/>
                                        <p:tgtEl>
                                          <p:spTgt spid="2">
                                            <p:graphicEl>
                                              <a:dgm id="{F8DB5EF6-39F3-4BD1-8C88-F34105FF8B6B}"/>
                                            </p:graphicEl>
                                          </p:spTgt>
                                        </p:tgtEl>
                                        <p:attrNameLst>
                                          <p:attrName>ppt_x</p:attrName>
                                        </p:attrNameLst>
                                      </p:cBhvr>
                                      <p:tavLst>
                                        <p:tav tm="0">
                                          <p:val>
                                            <p:strVal val="#ppt_x"/>
                                          </p:val>
                                        </p:tav>
                                        <p:tav tm="100000">
                                          <p:val>
                                            <p:strVal val="#ppt_x"/>
                                          </p:val>
                                        </p:tav>
                                      </p:tavLst>
                                    </p:anim>
                                    <p:anim calcmode="lin" valueType="num">
                                      <p:cBhvr>
                                        <p:cTn id="104" dur="1000" fill="hold"/>
                                        <p:tgtEl>
                                          <p:spTgt spid="2">
                                            <p:graphicEl>
                                              <a:dgm id="{F8DB5EF6-39F3-4BD1-8C88-F34105FF8B6B}"/>
                                            </p:graphicEl>
                                          </p:spTgt>
                                        </p:tgtEl>
                                        <p:attrNameLst>
                                          <p:attrName>ppt_y</p:attrName>
                                        </p:attrNameLst>
                                      </p:cBhvr>
                                      <p:tavLst>
                                        <p:tav tm="0">
                                          <p:val>
                                            <p:strVal val="#ppt_y-.1"/>
                                          </p:val>
                                        </p:tav>
                                        <p:tav tm="100000">
                                          <p:val>
                                            <p:strVal val="#ppt_y"/>
                                          </p:val>
                                        </p:tav>
                                      </p:tavLst>
                                    </p:anim>
                                  </p:childTnLst>
                                </p:cTn>
                              </p:par>
                              <p:par>
                                <p:cTn id="105" presetID="47" presetClass="entr" presetSubtype="0" fill="hold" grpId="0" nodeType="withEffect">
                                  <p:stCondLst>
                                    <p:cond delay="0"/>
                                  </p:stCondLst>
                                  <p:childTnLst>
                                    <p:set>
                                      <p:cBhvr>
                                        <p:cTn id="106" dur="1" fill="hold">
                                          <p:stCondLst>
                                            <p:cond delay="0"/>
                                          </p:stCondLst>
                                        </p:cTn>
                                        <p:tgtEl>
                                          <p:spTgt spid="2">
                                            <p:graphicEl>
                                              <a:dgm id="{1AFFD3DE-C5D3-4C82-BF8E-6F6258E0342A}"/>
                                            </p:graphicEl>
                                          </p:spTgt>
                                        </p:tgtEl>
                                        <p:attrNameLst>
                                          <p:attrName>style.visibility</p:attrName>
                                        </p:attrNameLst>
                                      </p:cBhvr>
                                      <p:to>
                                        <p:strVal val="visible"/>
                                      </p:to>
                                    </p:set>
                                    <p:animEffect transition="in" filter="fade">
                                      <p:cBhvr>
                                        <p:cTn id="107" dur="1000"/>
                                        <p:tgtEl>
                                          <p:spTgt spid="2">
                                            <p:graphicEl>
                                              <a:dgm id="{1AFFD3DE-C5D3-4C82-BF8E-6F6258E0342A}"/>
                                            </p:graphicEl>
                                          </p:spTgt>
                                        </p:tgtEl>
                                      </p:cBhvr>
                                    </p:animEffect>
                                    <p:anim calcmode="lin" valueType="num">
                                      <p:cBhvr>
                                        <p:cTn id="108" dur="1000" fill="hold"/>
                                        <p:tgtEl>
                                          <p:spTgt spid="2">
                                            <p:graphicEl>
                                              <a:dgm id="{1AFFD3DE-C5D3-4C82-BF8E-6F6258E0342A}"/>
                                            </p:graphicEl>
                                          </p:spTgt>
                                        </p:tgtEl>
                                        <p:attrNameLst>
                                          <p:attrName>ppt_x</p:attrName>
                                        </p:attrNameLst>
                                      </p:cBhvr>
                                      <p:tavLst>
                                        <p:tav tm="0">
                                          <p:val>
                                            <p:strVal val="#ppt_x"/>
                                          </p:val>
                                        </p:tav>
                                        <p:tav tm="100000">
                                          <p:val>
                                            <p:strVal val="#ppt_x"/>
                                          </p:val>
                                        </p:tav>
                                      </p:tavLst>
                                    </p:anim>
                                    <p:anim calcmode="lin" valueType="num">
                                      <p:cBhvr>
                                        <p:cTn id="109" dur="1000" fill="hold"/>
                                        <p:tgtEl>
                                          <p:spTgt spid="2">
                                            <p:graphicEl>
                                              <a:dgm id="{1AFFD3DE-C5D3-4C82-BF8E-6F6258E0342A}"/>
                                            </p:graphicEl>
                                          </p:spTgt>
                                        </p:tgtEl>
                                        <p:attrNameLst>
                                          <p:attrName>ppt_y</p:attrName>
                                        </p:attrNameLst>
                                      </p:cBhvr>
                                      <p:tavLst>
                                        <p:tav tm="0">
                                          <p:val>
                                            <p:strVal val="#ppt_y-.1"/>
                                          </p:val>
                                        </p:tav>
                                        <p:tav tm="100000">
                                          <p:val>
                                            <p:strVal val="#ppt_y"/>
                                          </p:val>
                                        </p:tav>
                                      </p:tavLst>
                                    </p:anim>
                                  </p:childTnLst>
                                </p:cTn>
                              </p:par>
                              <p:par>
                                <p:cTn id="110" presetID="47" presetClass="entr" presetSubtype="0" fill="hold" grpId="0" nodeType="withEffect">
                                  <p:stCondLst>
                                    <p:cond delay="0"/>
                                  </p:stCondLst>
                                  <p:childTnLst>
                                    <p:set>
                                      <p:cBhvr>
                                        <p:cTn id="111" dur="1" fill="hold">
                                          <p:stCondLst>
                                            <p:cond delay="0"/>
                                          </p:stCondLst>
                                        </p:cTn>
                                        <p:tgtEl>
                                          <p:spTgt spid="2">
                                            <p:graphicEl>
                                              <a:dgm id="{48656182-B978-45B2-8D11-F63749FF76A5}"/>
                                            </p:graphicEl>
                                          </p:spTgt>
                                        </p:tgtEl>
                                        <p:attrNameLst>
                                          <p:attrName>style.visibility</p:attrName>
                                        </p:attrNameLst>
                                      </p:cBhvr>
                                      <p:to>
                                        <p:strVal val="visible"/>
                                      </p:to>
                                    </p:set>
                                    <p:animEffect transition="in" filter="fade">
                                      <p:cBhvr>
                                        <p:cTn id="112" dur="1000"/>
                                        <p:tgtEl>
                                          <p:spTgt spid="2">
                                            <p:graphicEl>
                                              <a:dgm id="{48656182-B978-45B2-8D11-F63749FF76A5}"/>
                                            </p:graphicEl>
                                          </p:spTgt>
                                        </p:tgtEl>
                                      </p:cBhvr>
                                    </p:animEffect>
                                    <p:anim calcmode="lin" valueType="num">
                                      <p:cBhvr>
                                        <p:cTn id="113" dur="1000" fill="hold"/>
                                        <p:tgtEl>
                                          <p:spTgt spid="2">
                                            <p:graphicEl>
                                              <a:dgm id="{48656182-B978-45B2-8D11-F63749FF76A5}"/>
                                            </p:graphicEl>
                                          </p:spTgt>
                                        </p:tgtEl>
                                        <p:attrNameLst>
                                          <p:attrName>ppt_x</p:attrName>
                                        </p:attrNameLst>
                                      </p:cBhvr>
                                      <p:tavLst>
                                        <p:tav tm="0">
                                          <p:val>
                                            <p:strVal val="#ppt_x"/>
                                          </p:val>
                                        </p:tav>
                                        <p:tav tm="100000">
                                          <p:val>
                                            <p:strVal val="#ppt_x"/>
                                          </p:val>
                                        </p:tav>
                                      </p:tavLst>
                                    </p:anim>
                                    <p:anim calcmode="lin" valueType="num">
                                      <p:cBhvr>
                                        <p:cTn id="114" dur="1000" fill="hold"/>
                                        <p:tgtEl>
                                          <p:spTgt spid="2">
                                            <p:graphicEl>
                                              <a:dgm id="{48656182-B978-45B2-8D11-F63749FF76A5}"/>
                                            </p:graphicEl>
                                          </p:spTgt>
                                        </p:tgtEl>
                                        <p:attrNameLst>
                                          <p:attrName>ppt_y</p:attrName>
                                        </p:attrNameLst>
                                      </p:cBhvr>
                                      <p:tavLst>
                                        <p:tav tm="0">
                                          <p:val>
                                            <p:strVal val="#ppt_y-.1"/>
                                          </p:val>
                                        </p:tav>
                                        <p:tav tm="100000">
                                          <p:val>
                                            <p:strVal val="#ppt_y"/>
                                          </p:val>
                                        </p:tav>
                                      </p:tavLst>
                                    </p:anim>
                                  </p:childTnLst>
                                </p:cTn>
                              </p:par>
                            </p:childTnLst>
                          </p:cTn>
                        </p:par>
                      </p:childTnLst>
                    </p:cTn>
                  </p:par>
                  <p:par>
                    <p:cTn id="115" fill="hold">
                      <p:stCondLst>
                        <p:cond delay="indefinite"/>
                      </p:stCondLst>
                      <p:childTnLst>
                        <p:par>
                          <p:cTn id="116" fill="hold">
                            <p:stCondLst>
                              <p:cond delay="0"/>
                            </p:stCondLst>
                            <p:childTnLst>
                              <p:par>
                                <p:cTn id="117" presetID="47" presetClass="entr" presetSubtype="0" fill="hold" grpId="0" nodeType="clickEffect">
                                  <p:stCondLst>
                                    <p:cond delay="0"/>
                                  </p:stCondLst>
                                  <p:childTnLst>
                                    <p:set>
                                      <p:cBhvr>
                                        <p:cTn id="118" dur="1" fill="hold">
                                          <p:stCondLst>
                                            <p:cond delay="0"/>
                                          </p:stCondLst>
                                        </p:cTn>
                                        <p:tgtEl>
                                          <p:spTgt spid="2">
                                            <p:graphicEl>
                                              <a:dgm id="{48FD490C-71E0-4A3A-BC3D-802D5014F915}"/>
                                            </p:graphicEl>
                                          </p:spTgt>
                                        </p:tgtEl>
                                        <p:attrNameLst>
                                          <p:attrName>style.visibility</p:attrName>
                                        </p:attrNameLst>
                                      </p:cBhvr>
                                      <p:to>
                                        <p:strVal val="visible"/>
                                      </p:to>
                                    </p:set>
                                    <p:animEffect transition="in" filter="fade">
                                      <p:cBhvr>
                                        <p:cTn id="119" dur="1000"/>
                                        <p:tgtEl>
                                          <p:spTgt spid="2">
                                            <p:graphicEl>
                                              <a:dgm id="{48FD490C-71E0-4A3A-BC3D-802D5014F915}"/>
                                            </p:graphicEl>
                                          </p:spTgt>
                                        </p:tgtEl>
                                      </p:cBhvr>
                                    </p:animEffect>
                                    <p:anim calcmode="lin" valueType="num">
                                      <p:cBhvr>
                                        <p:cTn id="120" dur="1000" fill="hold"/>
                                        <p:tgtEl>
                                          <p:spTgt spid="2">
                                            <p:graphicEl>
                                              <a:dgm id="{48FD490C-71E0-4A3A-BC3D-802D5014F915}"/>
                                            </p:graphicEl>
                                          </p:spTgt>
                                        </p:tgtEl>
                                        <p:attrNameLst>
                                          <p:attrName>ppt_x</p:attrName>
                                        </p:attrNameLst>
                                      </p:cBhvr>
                                      <p:tavLst>
                                        <p:tav tm="0">
                                          <p:val>
                                            <p:strVal val="#ppt_x"/>
                                          </p:val>
                                        </p:tav>
                                        <p:tav tm="100000">
                                          <p:val>
                                            <p:strVal val="#ppt_x"/>
                                          </p:val>
                                        </p:tav>
                                      </p:tavLst>
                                    </p:anim>
                                    <p:anim calcmode="lin" valueType="num">
                                      <p:cBhvr>
                                        <p:cTn id="121" dur="1000" fill="hold"/>
                                        <p:tgtEl>
                                          <p:spTgt spid="2">
                                            <p:graphicEl>
                                              <a:dgm id="{48FD490C-71E0-4A3A-BC3D-802D5014F915}"/>
                                            </p:graphicEl>
                                          </p:spTgt>
                                        </p:tgtEl>
                                        <p:attrNameLst>
                                          <p:attrName>ppt_y</p:attrName>
                                        </p:attrNameLst>
                                      </p:cBhvr>
                                      <p:tavLst>
                                        <p:tav tm="0">
                                          <p:val>
                                            <p:strVal val="#ppt_y-.1"/>
                                          </p:val>
                                        </p:tav>
                                        <p:tav tm="100000">
                                          <p:val>
                                            <p:strVal val="#ppt_y"/>
                                          </p:val>
                                        </p:tav>
                                      </p:tavLst>
                                    </p:anim>
                                  </p:childTnLst>
                                </p:cTn>
                              </p:par>
                              <p:par>
                                <p:cTn id="122" presetID="47" presetClass="entr" presetSubtype="0" fill="hold" grpId="0" nodeType="withEffect">
                                  <p:stCondLst>
                                    <p:cond delay="0"/>
                                  </p:stCondLst>
                                  <p:childTnLst>
                                    <p:set>
                                      <p:cBhvr>
                                        <p:cTn id="123" dur="1" fill="hold">
                                          <p:stCondLst>
                                            <p:cond delay="0"/>
                                          </p:stCondLst>
                                        </p:cTn>
                                        <p:tgtEl>
                                          <p:spTgt spid="2">
                                            <p:graphicEl>
                                              <a:dgm id="{4F2B43F8-D675-4644-9C2C-17FD2B384624}"/>
                                            </p:graphicEl>
                                          </p:spTgt>
                                        </p:tgtEl>
                                        <p:attrNameLst>
                                          <p:attrName>style.visibility</p:attrName>
                                        </p:attrNameLst>
                                      </p:cBhvr>
                                      <p:to>
                                        <p:strVal val="visible"/>
                                      </p:to>
                                    </p:set>
                                    <p:animEffect transition="in" filter="fade">
                                      <p:cBhvr>
                                        <p:cTn id="124" dur="1000"/>
                                        <p:tgtEl>
                                          <p:spTgt spid="2">
                                            <p:graphicEl>
                                              <a:dgm id="{4F2B43F8-D675-4644-9C2C-17FD2B384624}"/>
                                            </p:graphicEl>
                                          </p:spTgt>
                                        </p:tgtEl>
                                      </p:cBhvr>
                                    </p:animEffect>
                                    <p:anim calcmode="lin" valueType="num">
                                      <p:cBhvr>
                                        <p:cTn id="125" dur="1000" fill="hold"/>
                                        <p:tgtEl>
                                          <p:spTgt spid="2">
                                            <p:graphicEl>
                                              <a:dgm id="{4F2B43F8-D675-4644-9C2C-17FD2B384624}"/>
                                            </p:graphicEl>
                                          </p:spTgt>
                                        </p:tgtEl>
                                        <p:attrNameLst>
                                          <p:attrName>ppt_x</p:attrName>
                                        </p:attrNameLst>
                                      </p:cBhvr>
                                      <p:tavLst>
                                        <p:tav tm="0">
                                          <p:val>
                                            <p:strVal val="#ppt_x"/>
                                          </p:val>
                                        </p:tav>
                                        <p:tav tm="100000">
                                          <p:val>
                                            <p:strVal val="#ppt_x"/>
                                          </p:val>
                                        </p:tav>
                                      </p:tavLst>
                                    </p:anim>
                                    <p:anim calcmode="lin" valueType="num">
                                      <p:cBhvr>
                                        <p:cTn id="126" dur="1000" fill="hold"/>
                                        <p:tgtEl>
                                          <p:spTgt spid="2">
                                            <p:graphicEl>
                                              <a:dgm id="{4F2B43F8-D675-4644-9C2C-17FD2B384624}"/>
                                            </p:graphicEl>
                                          </p:spTgt>
                                        </p:tgtEl>
                                        <p:attrNameLst>
                                          <p:attrName>ppt_y</p:attrName>
                                        </p:attrNameLst>
                                      </p:cBhvr>
                                      <p:tavLst>
                                        <p:tav tm="0">
                                          <p:val>
                                            <p:strVal val="#ppt_y-.1"/>
                                          </p:val>
                                        </p:tav>
                                        <p:tav tm="100000">
                                          <p:val>
                                            <p:strVal val="#ppt_y"/>
                                          </p:val>
                                        </p:tav>
                                      </p:tavLst>
                                    </p:anim>
                                  </p:childTnLst>
                                </p:cTn>
                              </p:par>
                              <p:par>
                                <p:cTn id="127" presetID="47" presetClass="entr" presetSubtype="0" fill="hold" grpId="0" nodeType="withEffect">
                                  <p:stCondLst>
                                    <p:cond delay="0"/>
                                  </p:stCondLst>
                                  <p:childTnLst>
                                    <p:set>
                                      <p:cBhvr>
                                        <p:cTn id="128" dur="1" fill="hold">
                                          <p:stCondLst>
                                            <p:cond delay="0"/>
                                          </p:stCondLst>
                                        </p:cTn>
                                        <p:tgtEl>
                                          <p:spTgt spid="2">
                                            <p:graphicEl>
                                              <a:dgm id="{3CA18995-E5EB-48BF-BAC2-6358DD4362E6}"/>
                                            </p:graphicEl>
                                          </p:spTgt>
                                        </p:tgtEl>
                                        <p:attrNameLst>
                                          <p:attrName>style.visibility</p:attrName>
                                        </p:attrNameLst>
                                      </p:cBhvr>
                                      <p:to>
                                        <p:strVal val="visible"/>
                                      </p:to>
                                    </p:set>
                                    <p:animEffect transition="in" filter="fade">
                                      <p:cBhvr>
                                        <p:cTn id="129" dur="1000"/>
                                        <p:tgtEl>
                                          <p:spTgt spid="2">
                                            <p:graphicEl>
                                              <a:dgm id="{3CA18995-E5EB-48BF-BAC2-6358DD4362E6}"/>
                                            </p:graphicEl>
                                          </p:spTgt>
                                        </p:tgtEl>
                                      </p:cBhvr>
                                    </p:animEffect>
                                    <p:anim calcmode="lin" valueType="num">
                                      <p:cBhvr>
                                        <p:cTn id="130" dur="1000" fill="hold"/>
                                        <p:tgtEl>
                                          <p:spTgt spid="2">
                                            <p:graphicEl>
                                              <a:dgm id="{3CA18995-E5EB-48BF-BAC2-6358DD4362E6}"/>
                                            </p:graphicEl>
                                          </p:spTgt>
                                        </p:tgtEl>
                                        <p:attrNameLst>
                                          <p:attrName>ppt_x</p:attrName>
                                        </p:attrNameLst>
                                      </p:cBhvr>
                                      <p:tavLst>
                                        <p:tav tm="0">
                                          <p:val>
                                            <p:strVal val="#ppt_x"/>
                                          </p:val>
                                        </p:tav>
                                        <p:tav tm="100000">
                                          <p:val>
                                            <p:strVal val="#ppt_x"/>
                                          </p:val>
                                        </p:tav>
                                      </p:tavLst>
                                    </p:anim>
                                    <p:anim calcmode="lin" valueType="num">
                                      <p:cBhvr>
                                        <p:cTn id="131" dur="1000" fill="hold"/>
                                        <p:tgtEl>
                                          <p:spTgt spid="2">
                                            <p:graphicEl>
                                              <a:dgm id="{3CA18995-E5EB-48BF-BAC2-6358DD4362E6}"/>
                                            </p:graphicEl>
                                          </p:spTgt>
                                        </p:tgtEl>
                                        <p:attrNameLst>
                                          <p:attrName>ppt_y</p:attrName>
                                        </p:attrNameLst>
                                      </p:cBhvr>
                                      <p:tavLst>
                                        <p:tav tm="0">
                                          <p:val>
                                            <p:strVal val="#ppt_y-.1"/>
                                          </p:val>
                                        </p:tav>
                                        <p:tav tm="100000">
                                          <p:val>
                                            <p:strVal val="#ppt_y"/>
                                          </p:val>
                                        </p:tav>
                                      </p:tavLst>
                                    </p:anim>
                                  </p:childTnLst>
                                </p:cTn>
                              </p:par>
                            </p:childTnLst>
                          </p:cTn>
                        </p:par>
                      </p:childTnLst>
                    </p:cTn>
                  </p:par>
                  <p:par>
                    <p:cTn id="132" fill="hold">
                      <p:stCondLst>
                        <p:cond delay="indefinite"/>
                      </p:stCondLst>
                      <p:childTnLst>
                        <p:par>
                          <p:cTn id="133" fill="hold">
                            <p:stCondLst>
                              <p:cond delay="0"/>
                            </p:stCondLst>
                            <p:childTnLst>
                              <p:par>
                                <p:cTn id="134" presetID="47" presetClass="entr" presetSubtype="0" fill="hold" grpId="0" nodeType="clickEffect">
                                  <p:stCondLst>
                                    <p:cond delay="0"/>
                                  </p:stCondLst>
                                  <p:childTnLst>
                                    <p:set>
                                      <p:cBhvr>
                                        <p:cTn id="135" dur="1" fill="hold">
                                          <p:stCondLst>
                                            <p:cond delay="0"/>
                                          </p:stCondLst>
                                        </p:cTn>
                                        <p:tgtEl>
                                          <p:spTgt spid="2">
                                            <p:graphicEl>
                                              <a:dgm id="{19F18D73-C6AB-45C8-8A2E-35606C1E08EB}"/>
                                            </p:graphicEl>
                                          </p:spTgt>
                                        </p:tgtEl>
                                        <p:attrNameLst>
                                          <p:attrName>style.visibility</p:attrName>
                                        </p:attrNameLst>
                                      </p:cBhvr>
                                      <p:to>
                                        <p:strVal val="visible"/>
                                      </p:to>
                                    </p:set>
                                    <p:animEffect transition="in" filter="fade">
                                      <p:cBhvr>
                                        <p:cTn id="136" dur="1000"/>
                                        <p:tgtEl>
                                          <p:spTgt spid="2">
                                            <p:graphicEl>
                                              <a:dgm id="{19F18D73-C6AB-45C8-8A2E-35606C1E08EB}"/>
                                            </p:graphicEl>
                                          </p:spTgt>
                                        </p:tgtEl>
                                      </p:cBhvr>
                                    </p:animEffect>
                                    <p:anim calcmode="lin" valueType="num">
                                      <p:cBhvr>
                                        <p:cTn id="137" dur="1000" fill="hold"/>
                                        <p:tgtEl>
                                          <p:spTgt spid="2">
                                            <p:graphicEl>
                                              <a:dgm id="{19F18D73-C6AB-45C8-8A2E-35606C1E08EB}"/>
                                            </p:graphicEl>
                                          </p:spTgt>
                                        </p:tgtEl>
                                        <p:attrNameLst>
                                          <p:attrName>ppt_x</p:attrName>
                                        </p:attrNameLst>
                                      </p:cBhvr>
                                      <p:tavLst>
                                        <p:tav tm="0">
                                          <p:val>
                                            <p:strVal val="#ppt_x"/>
                                          </p:val>
                                        </p:tav>
                                        <p:tav tm="100000">
                                          <p:val>
                                            <p:strVal val="#ppt_x"/>
                                          </p:val>
                                        </p:tav>
                                      </p:tavLst>
                                    </p:anim>
                                    <p:anim calcmode="lin" valueType="num">
                                      <p:cBhvr>
                                        <p:cTn id="138" dur="1000" fill="hold"/>
                                        <p:tgtEl>
                                          <p:spTgt spid="2">
                                            <p:graphicEl>
                                              <a:dgm id="{19F18D73-C6AB-45C8-8A2E-35606C1E08EB}"/>
                                            </p:graphicEl>
                                          </p:spTgt>
                                        </p:tgtEl>
                                        <p:attrNameLst>
                                          <p:attrName>ppt_y</p:attrName>
                                        </p:attrNameLst>
                                      </p:cBhvr>
                                      <p:tavLst>
                                        <p:tav tm="0">
                                          <p:val>
                                            <p:strVal val="#ppt_y-.1"/>
                                          </p:val>
                                        </p:tav>
                                        <p:tav tm="100000">
                                          <p:val>
                                            <p:strVal val="#ppt_y"/>
                                          </p:val>
                                        </p:tav>
                                      </p:tavLst>
                                    </p:anim>
                                  </p:childTnLst>
                                </p:cTn>
                              </p:par>
                              <p:par>
                                <p:cTn id="139" presetID="47" presetClass="entr" presetSubtype="0" fill="hold" grpId="0" nodeType="withEffect">
                                  <p:stCondLst>
                                    <p:cond delay="0"/>
                                  </p:stCondLst>
                                  <p:childTnLst>
                                    <p:set>
                                      <p:cBhvr>
                                        <p:cTn id="140" dur="1" fill="hold">
                                          <p:stCondLst>
                                            <p:cond delay="0"/>
                                          </p:stCondLst>
                                        </p:cTn>
                                        <p:tgtEl>
                                          <p:spTgt spid="2">
                                            <p:graphicEl>
                                              <a:dgm id="{101C6BA2-231A-435E-B28C-20B1FEBC0A42}"/>
                                            </p:graphicEl>
                                          </p:spTgt>
                                        </p:tgtEl>
                                        <p:attrNameLst>
                                          <p:attrName>style.visibility</p:attrName>
                                        </p:attrNameLst>
                                      </p:cBhvr>
                                      <p:to>
                                        <p:strVal val="visible"/>
                                      </p:to>
                                    </p:set>
                                    <p:animEffect transition="in" filter="fade">
                                      <p:cBhvr>
                                        <p:cTn id="141" dur="1000"/>
                                        <p:tgtEl>
                                          <p:spTgt spid="2">
                                            <p:graphicEl>
                                              <a:dgm id="{101C6BA2-231A-435E-B28C-20B1FEBC0A42}"/>
                                            </p:graphicEl>
                                          </p:spTgt>
                                        </p:tgtEl>
                                      </p:cBhvr>
                                    </p:animEffect>
                                    <p:anim calcmode="lin" valueType="num">
                                      <p:cBhvr>
                                        <p:cTn id="142" dur="1000" fill="hold"/>
                                        <p:tgtEl>
                                          <p:spTgt spid="2">
                                            <p:graphicEl>
                                              <a:dgm id="{101C6BA2-231A-435E-B28C-20B1FEBC0A42}"/>
                                            </p:graphicEl>
                                          </p:spTgt>
                                        </p:tgtEl>
                                        <p:attrNameLst>
                                          <p:attrName>ppt_x</p:attrName>
                                        </p:attrNameLst>
                                      </p:cBhvr>
                                      <p:tavLst>
                                        <p:tav tm="0">
                                          <p:val>
                                            <p:strVal val="#ppt_x"/>
                                          </p:val>
                                        </p:tav>
                                        <p:tav tm="100000">
                                          <p:val>
                                            <p:strVal val="#ppt_x"/>
                                          </p:val>
                                        </p:tav>
                                      </p:tavLst>
                                    </p:anim>
                                    <p:anim calcmode="lin" valueType="num">
                                      <p:cBhvr>
                                        <p:cTn id="143" dur="1000" fill="hold"/>
                                        <p:tgtEl>
                                          <p:spTgt spid="2">
                                            <p:graphicEl>
                                              <a:dgm id="{101C6BA2-231A-435E-B28C-20B1FEBC0A42}"/>
                                            </p:graphicEl>
                                          </p:spTgt>
                                        </p:tgtEl>
                                        <p:attrNameLst>
                                          <p:attrName>ppt_y</p:attrName>
                                        </p:attrNameLst>
                                      </p:cBhvr>
                                      <p:tavLst>
                                        <p:tav tm="0">
                                          <p:val>
                                            <p:strVal val="#ppt_y-.1"/>
                                          </p:val>
                                        </p:tav>
                                        <p:tav tm="100000">
                                          <p:val>
                                            <p:strVal val="#ppt_y"/>
                                          </p:val>
                                        </p:tav>
                                      </p:tavLst>
                                    </p:anim>
                                  </p:childTnLst>
                                </p:cTn>
                              </p:par>
                              <p:par>
                                <p:cTn id="144" presetID="47" presetClass="entr" presetSubtype="0" fill="hold" grpId="0" nodeType="withEffect">
                                  <p:stCondLst>
                                    <p:cond delay="0"/>
                                  </p:stCondLst>
                                  <p:childTnLst>
                                    <p:set>
                                      <p:cBhvr>
                                        <p:cTn id="145" dur="1" fill="hold">
                                          <p:stCondLst>
                                            <p:cond delay="0"/>
                                          </p:stCondLst>
                                        </p:cTn>
                                        <p:tgtEl>
                                          <p:spTgt spid="2">
                                            <p:graphicEl>
                                              <a:dgm id="{4556C58B-6EB1-47C2-908E-416BA974202F}"/>
                                            </p:graphicEl>
                                          </p:spTgt>
                                        </p:tgtEl>
                                        <p:attrNameLst>
                                          <p:attrName>style.visibility</p:attrName>
                                        </p:attrNameLst>
                                      </p:cBhvr>
                                      <p:to>
                                        <p:strVal val="visible"/>
                                      </p:to>
                                    </p:set>
                                    <p:animEffect transition="in" filter="fade">
                                      <p:cBhvr>
                                        <p:cTn id="146" dur="1000"/>
                                        <p:tgtEl>
                                          <p:spTgt spid="2">
                                            <p:graphicEl>
                                              <a:dgm id="{4556C58B-6EB1-47C2-908E-416BA974202F}"/>
                                            </p:graphicEl>
                                          </p:spTgt>
                                        </p:tgtEl>
                                      </p:cBhvr>
                                    </p:animEffect>
                                    <p:anim calcmode="lin" valueType="num">
                                      <p:cBhvr>
                                        <p:cTn id="147" dur="1000" fill="hold"/>
                                        <p:tgtEl>
                                          <p:spTgt spid="2">
                                            <p:graphicEl>
                                              <a:dgm id="{4556C58B-6EB1-47C2-908E-416BA974202F}"/>
                                            </p:graphicEl>
                                          </p:spTgt>
                                        </p:tgtEl>
                                        <p:attrNameLst>
                                          <p:attrName>ppt_x</p:attrName>
                                        </p:attrNameLst>
                                      </p:cBhvr>
                                      <p:tavLst>
                                        <p:tav tm="0">
                                          <p:val>
                                            <p:strVal val="#ppt_x"/>
                                          </p:val>
                                        </p:tav>
                                        <p:tav tm="100000">
                                          <p:val>
                                            <p:strVal val="#ppt_x"/>
                                          </p:val>
                                        </p:tav>
                                      </p:tavLst>
                                    </p:anim>
                                    <p:anim calcmode="lin" valueType="num">
                                      <p:cBhvr>
                                        <p:cTn id="148" dur="1000" fill="hold"/>
                                        <p:tgtEl>
                                          <p:spTgt spid="2">
                                            <p:graphicEl>
                                              <a:dgm id="{4556C58B-6EB1-47C2-908E-416BA974202F}"/>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7" grpId="0"/>
      <p:bldP spid="9" grpId="0"/>
      <p:bldP spid="12" grpId="0"/>
      <p:bldGraphic spid="2" grpId="0" uiExpand="1">
        <p:bldSub>
          <a:bldDgm bld="one"/>
        </p:bldSub>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noProof="0" dirty="0"/>
          </a:p>
        </p:txBody>
      </p:sp>
      <p:pic>
        <p:nvPicPr>
          <p:cNvPr id="4" name="Picture 3">
            <a:extLst>
              <a:ext uri="{FF2B5EF4-FFF2-40B4-BE49-F238E27FC236}">
                <a16:creationId xmlns:a16="http://schemas.microsoft.com/office/drawing/2014/main" id="{35F84605-CB69-2F3A-A393-87330D3CE60F}"/>
              </a:ext>
            </a:extLst>
          </p:cNvPr>
          <p:cNvPicPr>
            <a:picLocks noGrp="1" noRot="1" noChangeAspect="1" noMove="1" noResize="1" noEditPoints="1" noAdjustHandles="1" noChangeArrowheads="1" noChangeShapeType="1" noCrop="1"/>
          </p:cNvPicPr>
          <p:nvPr/>
        </p:nvPicPr>
        <p:blipFill>
          <a:blip r:embed="rId2" cstate="email">
            <a:extLst>
              <a:ext uri="{28A0092B-C50C-407E-A947-70E740481C1C}">
                <a14:useLocalDpi xmlns:a14="http://schemas.microsoft.com/office/drawing/2010/main"/>
              </a:ext>
            </a:extLst>
          </a:blip>
          <a:srcRect/>
          <a:stretch>
            <a:fillRect/>
          </a:stretch>
        </p:blipFill>
        <p:spPr>
          <a:xfrm>
            <a:off x="20" y="1282"/>
            <a:ext cx="12191980" cy="6856718"/>
          </a:xfrm>
          <a:prstGeom prst="rect">
            <a:avLst/>
          </a:prstGeom>
        </p:spPr>
      </p:pic>
      <p:sp>
        <p:nvSpPr>
          <p:cNvPr id="3" name="CuadroTexto 2">
            <a:extLst>
              <a:ext uri="{FF2B5EF4-FFF2-40B4-BE49-F238E27FC236}">
                <a16:creationId xmlns:a16="http://schemas.microsoft.com/office/drawing/2014/main" id="{6A99011F-EBED-3D06-0057-9A24522EC69F}"/>
              </a:ext>
            </a:extLst>
          </p:cNvPr>
          <p:cNvSpPr txBox="1"/>
          <p:nvPr/>
        </p:nvSpPr>
        <p:spPr>
          <a:xfrm>
            <a:off x="752475" y="2875002"/>
            <a:ext cx="10687050" cy="1107996"/>
          </a:xfrm>
          <a:prstGeom prst="rect">
            <a:avLst/>
          </a:prstGeom>
          <a:noFill/>
        </p:spPr>
        <p:txBody>
          <a:bodyPr wrap="square">
            <a:spAutoFit/>
            <a:scene3d>
              <a:camera prst="orthographicFront"/>
              <a:lightRig rig="sunset" dir="t"/>
            </a:scene3d>
            <a:sp3d extrusionH="57150">
              <a:bevelT h="25400" prst="softRound"/>
            </a:sp3d>
          </a:bodyPr>
          <a:lstStyle/>
          <a:p>
            <a:pPr algn="ctr">
              <a:spcAft>
                <a:spcPts val="600"/>
              </a:spcAft>
            </a:pPr>
            <a:r>
              <a:rPr lang="fr-FR" sz="6600" b="1" noProof="0" dirty="0">
                <a:ln w="12700">
                  <a:solidFill>
                    <a:schemeClr val="tx2">
                      <a:lumMod val="75000"/>
                    </a:schemeClr>
                  </a:solidFill>
                  <a:prstDash val="solid"/>
                </a:ln>
                <a:pattFill prst="dkUpDiag">
                  <a:fgClr>
                    <a:srgbClr val="C00000"/>
                  </a:fgClr>
                  <a:bgClr>
                    <a:schemeClr val="tx2">
                      <a:lumMod val="20000"/>
                      <a:lumOff val="80000"/>
                    </a:schemeClr>
                  </a:bgClr>
                </a:pattFill>
                <a:effectLst>
                  <a:outerShdw dist="38100" dir="2640000" algn="bl" rotWithShape="0">
                    <a:schemeClr val="tx2">
                      <a:lumMod val="75000"/>
                    </a:schemeClr>
                  </a:outerShdw>
                </a:effectLst>
              </a:rPr>
              <a:t>EXEMPLES D'ORGUEIL</a:t>
            </a:r>
          </a:p>
        </p:txBody>
      </p:sp>
    </p:spTree>
    <p:extLst>
      <p:ext uri="{BB962C8B-B14F-4D97-AF65-F5344CB8AC3E}">
        <p14:creationId xmlns:p14="http://schemas.microsoft.com/office/powerpoint/2010/main" val="405783779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1A2D0AB6-F13F-CA55-9820-03B51B60F187}"/>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CuadroTexto 2">
            <a:extLst>
              <a:ext uri="{FF2B5EF4-FFF2-40B4-BE49-F238E27FC236}">
                <a16:creationId xmlns:a16="http://schemas.microsoft.com/office/drawing/2014/main" id="{6773F0DC-2E94-DF43-3DBE-66CD7403C562}"/>
              </a:ext>
            </a:extLst>
          </p:cNvPr>
          <p:cNvSpPr txBox="1"/>
          <p:nvPr/>
        </p:nvSpPr>
        <p:spPr>
          <a:xfrm>
            <a:off x="0" y="0"/>
            <a:ext cx="12192000" cy="923330"/>
          </a:xfrm>
          <a:prstGeom prst="rect">
            <a:avLst/>
          </a:prstGeom>
          <a:noFill/>
        </p:spPr>
        <p:txBody>
          <a:bodyPr wrap="square">
            <a:spAutoFit/>
          </a:bodyPr>
          <a:lstStyle/>
          <a:p>
            <a:pPr algn="ctr"/>
            <a:r>
              <a:rPr lang="fr-FR" sz="5400" b="1" spc="600" noProof="0" dirty="0">
                <a:ln w="10160">
                  <a:solidFill>
                    <a:schemeClr val="accent3"/>
                  </a:solidFill>
                  <a:prstDash val="solid"/>
                </a:ln>
                <a:solidFill>
                  <a:srgbClr val="FFFFFF"/>
                </a:solidFill>
                <a:effectLst>
                  <a:outerShdw blurRad="38100" dist="22860" dir="5400000" algn="tl" rotWithShape="0">
                    <a:srgbClr val="000000">
                      <a:alpha val="97000"/>
                    </a:srgbClr>
                  </a:outerShdw>
                </a:effectLst>
              </a:rPr>
              <a:t>LUCIFER</a:t>
            </a:r>
          </a:p>
        </p:txBody>
      </p:sp>
      <p:sp>
        <p:nvSpPr>
          <p:cNvPr id="5" name="CuadroTexto 4">
            <a:extLst>
              <a:ext uri="{FF2B5EF4-FFF2-40B4-BE49-F238E27FC236}">
                <a16:creationId xmlns:a16="http://schemas.microsoft.com/office/drawing/2014/main" id="{1DDAFEAA-CCB9-296E-D0AA-A4C66660C67F}"/>
              </a:ext>
            </a:extLst>
          </p:cNvPr>
          <p:cNvSpPr txBox="1"/>
          <p:nvPr/>
        </p:nvSpPr>
        <p:spPr>
          <a:xfrm>
            <a:off x="0" y="900000"/>
            <a:ext cx="12191999" cy="646331"/>
          </a:xfrm>
          <a:prstGeom prst="rect">
            <a:avLst/>
          </a:prstGeom>
          <a:noFill/>
        </p:spPr>
        <p:txBody>
          <a:bodyPr wrap="square">
            <a:spAutoFit/>
          </a:bodyPr>
          <a:lstStyle/>
          <a:p>
            <a:pPr algn="ctr"/>
            <a:r>
              <a:rPr lang="fr-FR" b="1" noProof="0" dirty="0">
                <a:solidFill>
                  <a:schemeClr val="accent3"/>
                </a:solidFill>
                <a:effectLst>
                  <a:outerShdw blurRad="38100" dist="38100" dir="2700000" algn="tl">
                    <a:srgbClr val="000000">
                      <a:alpha val="43137"/>
                    </a:srgbClr>
                  </a:outerShdw>
                </a:effectLst>
                <a:latin typeface="Comic Sans MS" panose="030F0702030302020204" pitchFamily="66" charset="0"/>
              </a:rPr>
              <a:t>“Car tout ce qui est dans le monde — la convoitise de la chair, la convoitise des yeux et l'orgueil de la vie — ne vient pas du Père, mais du monde” </a:t>
            </a:r>
            <a:r>
              <a:rPr lang="fr-FR" sz="1400" b="1" noProof="0" dirty="0">
                <a:solidFill>
                  <a:schemeClr val="accent3"/>
                </a:solidFill>
                <a:effectLst>
                  <a:outerShdw blurRad="38100" dist="38100" dir="2700000" algn="tl">
                    <a:srgbClr val="000000">
                      <a:alpha val="43137"/>
                    </a:srgbClr>
                  </a:outerShdw>
                </a:effectLst>
                <a:latin typeface="Comic Sans MS" panose="030F0702030302020204" pitchFamily="66" charset="0"/>
              </a:rPr>
              <a:t>(1 Jean 2.16 </a:t>
            </a:r>
            <a:r>
              <a:rPr lang="fr-FR" sz="1100" b="1" noProof="0" dirty="0">
                <a:solidFill>
                  <a:schemeClr val="accent3"/>
                </a:solidFill>
                <a:effectLst>
                  <a:outerShdw blurRad="38100" dist="38100" dir="2700000" algn="tl">
                    <a:srgbClr val="000000">
                      <a:alpha val="43137"/>
                    </a:srgbClr>
                  </a:outerShdw>
                </a:effectLst>
                <a:latin typeface="Comic Sans MS" panose="030F0702030302020204" pitchFamily="66" charset="0"/>
              </a:rPr>
              <a:t>NEG 1979</a:t>
            </a:r>
            <a:r>
              <a:rPr lang="fr-FR" sz="1400" b="1" noProof="0" dirty="0">
                <a:solidFill>
                  <a:schemeClr val="accent3"/>
                </a:solidFill>
                <a:effectLst>
                  <a:outerShdw blurRad="38100" dist="38100" dir="2700000" algn="tl">
                    <a:srgbClr val="000000">
                      <a:alpha val="43137"/>
                    </a:srgbClr>
                  </a:outerShdw>
                </a:effectLst>
                <a:latin typeface="Comic Sans MS" panose="030F0702030302020204" pitchFamily="66" charset="0"/>
              </a:rPr>
              <a:t>)</a:t>
            </a:r>
            <a:endParaRPr lang="fr-FR" b="1" noProof="0" dirty="0">
              <a:solidFill>
                <a:schemeClr val="accent3"/>
              </a:solidFill>
              <a:effectLst>
                <a:outerShdw blurRad="38100" dist="38100" dir="2700000" algn="tl">
                  <a:srgbClr val="000000">
                    <a:alpha val="43137"/>
                  </a:srgbClr>
                </a:outerShdw>
              </a:effectLst>
              <a:latin typeface="Comic Sans MS" panose="030F0702030302020204" pitchFamily="66" charset="0"/>
            </a:endParaRPr>
          </a:p>
        </p:txBody>
      </p:sp>
      <p:sp>
        <p:nvSpPr>
          <p:cNvPr id="6" name="CuadroTexto 5">
            <a:extLst>
              <a:ext uri="{FF2B5EF4-FFF2-40B4-BE49-F238E27FC236}">
                <a16:creationId xmlns:a16="http://schemas.microsoft.com/office/drawing/2014/main" id="{71367AFD-59EE-398E-84CB-056B71066577}"/>
              </a:ext>
            </a:extLst>
          </p:cNvPr>
          <p:cNvSpPr txBox="1"/>
          <p:nvPr/>
        </p:nvSpPr>
        <p:spPr>
          <a:xfrm>
            <a:off x="19051" y="1594724"/>
            <a:ext cx="8429624" cy="1631216"/>
          </a:xfrm>
          <a:prstGeom prst="rect">
            <a:avLst/>
          </a:prstGeom>
          <a:noFill/>
        </p:spPr>
        <p:txBody>
          <a:bodyPr wrap="square" rtlCol="0">
            <a:spAutoFit/>
          </a:bodyPr>
          <a:lstStyle/>
          <a:p>
            <a:pPr>
              <a:spcBef>
                <a:spcPts val="600"/>
              </a:spcBef>
            </a:pPr>
            <a:r>
              <a:rPr lang="fr-FR" sz="2000" b="1" noProof="0" dirty="0"/>
              <a:t>Si nous parlons d'orgueil, nous devons parler de celui en qui ce sentiment est né pour la première fois : Lucifer. Il décida de ne pas se contenter de sa position et voulut s'élever à un rang plus élevé. Il finit par vouloir être si exalté qu'il désirait occuper le trône même de Dieu </a:t>
            </a:r>
            <a:r>
              <a:rPr lang="fr-FR" noProof="0" dirty="0"/>
              <a:t>(Ésaïe 14.12-14)</a:t>
            </a:r>
            <a:r>
              <a:rPr lang="fr-FR" sz="2000" b="1" noProof="0" dirty="0"/>
              <a:t>.</a:t>
            </a:r>
          </a:p>
        </p:txBody>
      </p:sp>
      <p:pic>
        <p:nvPicPr>
          <p:cNvPr id="4" name="Imagen 3">
            <a:extLst>
              <a:ext uri="{FF2B5EF4-FFF2-40B4-BE49-F238E27FC236}">
                <a16:creationId xmlns:a16="http://schemas.microsoft.com/office/drawing/2014/main" id="{4D6BCE1C-970D-2C59-BB8D-ECC8EEE4C1B6}"/>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a:fillRect/>
          </a:stretch>
        </p:blipFill>
        <p:spPr>
          <a:xfrm>
            <a:off x="8615362" y="1639552"/>
            <a:ext cx="3428387" cy="258666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 name="CuadroTexto 7">
            <a:extLst>
              <a:ext uri="{FF2B5EF4-FFF2-40B4-BE49-F238E27FC236}">
                <a16:creationId xmlns:a16="http://schemas.microsoft.com/office/drawing/2014/main" id="{882BF7FA-D550-4EF7-3CC2-0345CCA98638}"/>
              </a:ext>
            </a:extLst>
          </p:cNvPr>
          <p:cNvSpPr txBox="1"/>
          <p:nvPr/>
        </p:nvSpPr>
        <p:spPr>
          <a:xfrm>
            <a:off x="2438399" y="4500000"/>
            <a:ext cx="7505701" cy="1015663"/>
          </a:xfrm>
          <a:prstGeom prst="rect">
            <a:avLst/>
          </a:prstGeom>
          <a:noFill/>
        </p:spPr>
        <p:txBody>
          <a:bodyPr wrap="square">
            <a:spAutoFit/>
          </a:bodyPr>
          <a:lstStyle/>
          <a:p>
            <a:pPr>
              <a:spcBef>
                <a:spcPts val="600"/>
              </a:spcBef>
            </a:pPr>
            <a:r>
              <a:rPr lang="fr-FR" sz="2000" b="1" noProof="0" dirty="0"/>
              <a:t>Mais toute aspiration n'est pas orgueil. La satisfaction d'un enfant qui prospère, ou l'ambition personnelle, ne constituent pas nécessairement un orgueil malsain.</a:t>
            </a:r>
          </a:p>
        </p:txBody>
      </p:sp>
      <p:pic>
        <p:nvPicPr>
          <p:cNvPr id="10" name="Imagen 9">
            <a:extLst>
              <a:ext uri="{FF2B5EF4-FFF2-40B4-BE49-F238E27FC236}">
                <a16:creationId xmlns:a16="http://schemas.microsoft.com/office/drawing/2014/main" id="{E565F9BE-1725-574D-B9EC-9A531AE3241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87462" y="4659039"/>
            <a:ext cx="1850936" cy="2025844"/>
          </a:xfrm>
          <a:prstGeom prst="rect">
            <a:avLst/>
          </a:prstGeom>
          <a:ln w="38100">
            <a:solidFill>
              <a:schemeClr val="accent2"/>
            </a:solidFill>
          </a:ln>
          <a:effectLst>
            <a:outerShdw blurRad="50800" dist="127000" dir="10800000" algn="r" rotWithShape="0">
              <a:srgbClr val="7030A0">
                <a:alpha val="40000"/>
              </a:srgbClr>
            </a:outerShdw>
          </a:effectLst>
          <a:scene3d>
            <a:camera prst="perspectiveContrastingLeftFacing">
              <a:rot lat="300000" lon="19800000" rev="0"/>
            </a:camera>
            <a:lightRig rig="threePt" dir="t">
              <a:rot lat="0" lon="0" rev="2700000"/>
            </a:lightRig>
          </a:scene3d>
          <a:sp3d>
            <a:bevelT w="63500" h="50800"/>
          </a:sp3d>
        </p:spPr>
      </p:pic>
      <p:pic>
        <p:nvPicPr>
          <p:cNvPr id="12" name="Imagen 11">
            <a:extLst>
              <a:ext uri="{FF2B5EF4-FFF2-40B4-BE49-F238E27FC236}">
                <a16:creationId xmlns:a16="http://schemas.microsoft.com/office/drawing/2014/main" id="{1DBE1557-EC5F-ECB0-7AE7-702C5B9FB205}"/>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802408" y="4659039"/>
            <a:ext cx="1802130" cy="2031492"/>
          </a:xfrm>
          <a:prstGeom prst="rect">
            <a:avLst/>
          </a:prstGeom>
          <a:solidFill>
            <a:srgbClr val="FFFFFF">
              <a:shade val="85000"/>
            </a:srgbClr>
          </a:solidFill>
          <a:ln w="38100" cap="flat">
            <a:solidFill>
              <a:schemeClr val="accent4">
                <a:lumMod val="75000"/>
              </a:schemeClr>
            </a:solidFill>
          </a:ln>
          <a:effectLst>
            <a:outerShdw blurRad="50800" dist="127000" algn="l" rotWithShape="0">
              <a:srgbClr val="7030A0">
                <a:alpha val="40000"/>
              </a:srgbClr>
            </a:outerShdw>
          </a:effectLst>
          <a:scene3d>
            <a:camera prst="perspectiveContrastingLeftFacing">
              <a:rot lat="240000" lon="2100000" rev="0"/>
            </a:camera>
            <a:lightRig rig="soft" dir="t">
              <a:rot lat="0" lon="0" rev="2700000"/>
            </a:lightRig>
          </a:scene3d>
          <a:sp3d contourW="12700" prstMaterial="matte">
            <a:bevelT w="63500" h="50800"/>
            <a:contourClr>
              <a:srgbClr val="C0C0C0"/>
            </a:contourClr>
          </a:sp3d>
        </p:spPr>
      </p:pic>
      <p:sp>
        <p:nvSpPr>
          <p:cNvPr id="7" name="CuadroTexto 6">
            <a:extLst>
              <a:ext uri="{FF2B5EF4-FFF2-40B4-BE49-F238E27FC236}">
                <a16:creationId xmlns:a16="http://schemas.microsoft.com/office/drawing/2014/main" id="{56751F80-2E5B-DA27-F6B8-1D29CAE44C07}"/>
              </a:ext>
            </a:extLst>
          </p:cNvPr>
          <p:cNvSpPr txBox="1"/>
          <p:nvPr/>
        </p:nvSpPr>
        <p:spPr>
          <a:xfrm>
            <a:off x="19051" y="3225940"/>
            <a:ext cx="8429624" cy="1323439"/>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fr-FR" sz="2000" b="1" i="0" u="none" strike="noStrike" kern="1200" cap="none" spc="0" normalizeH="0" baseline="0" noProof="0" dirty="0">
                <a:ln>
                  <a:noFill/>
                </a:ln>
                <a:solidFill>
                  <a:prstClr val="black"/>
                </a:solidFill>
                <a:effectLst/>
                <a:uLnTx/>
                <a:uFillTx/>
                <a:latin typeface="Aptos" panose="02110004020202020204"/>
                <a:ea typeface="+mn-ea"/>
                <a:cs typeface="+mn-cs"/>
              </a:rPr>
              <a:t>Nous avons “hérité” du désir de faire ce qui nous plaît, de posséder ce qui nous attire et de conquérir des positions qui nous permettent d'acquérir gloire ou richesse. C'est ce que le monde nous offre ! </a:t>
            </a:r>
          </a:p>
          <a:p>
            <a:pPr marL="0" marR="0" lvl="0" indent="0" algn="l" defTabSz="914400" rtl="0" eaLnBrk="1" fontAlgn="auto" latinLnBrk="0" hangingPunct="1">
              <a:lnSpc>
                <a:spcPct val="100000"/>
              </a:lnSpc>
              <a:spcAft>
                <a:spcPts val="0"/>
              </a:spcAft>
              <a:buClrTx/>
              <a:buSzTx/>
              <a:buFontTx/>
              <a:buNone/>
              <a:tabLst/>
              <a:defRPr/>
            </a:pPr>
            <a:r>
              <a:rPr kumimoji="0" lang="fr-FR" i="0" u="none" strike="noStrike" kern="1200" cap="none" spc="0" normalizeH="0" baseline="0" noProof="0" dirty="0">
                <a:ln>
                  <a:noFill/>
                </a:ln>
                <a:effectLst/>
                <a:uLnTx/>
                <a:uFillTx/>
                <a:latin typeface="Aptos" panose="02110004020202020204"/>
                <a:ea typeface="+mn-ea"/>
                <a:cs typeface="+mn-cs"/>
              </a:rPr>
              <a:t>(1 Jean 2.16)</a:t>
            </a:r>
            <a:r>
              <a:rPr kumimoji="0" lang="fr-FR" sz="2000" b="1" i="0" u="none" strike="noStrike" kern="1200" cap="none" spc="0" normalizeH="0" baseline="0" noProof="0" dirty="0">
                <a:ln>
                  <a:noFill/>
                </a:ln>
                <a:solidFill>
                  <a:prstClr val="black"/>
                </a:solidFill>
                <a:effectLst/>
                <a:uLnTx/>
                <a:uFillTx/>
                <a:latin typeface="Aptos" panose="02110004020202020204"/>
                <a:ea typeface="+mn-ea"/>
                <a:cs typeface="+mn-cs"/>
              </a:rPr>
              <a:t>.</a:t>
            </a:r>
          </a:p>
        </p:txBody>
      </p:sp>
      <p:sp>
        <p:nvSpPr>
          <p:cNvPr id="11" name="CuadroTexto 10">
            <a:extLst>
              <a:ext uri="{FF2B5EF4-FFF2-40B4-BE49-F238E27FC236}">
                <a16:creationId xmlns:a16="http://schemas.microsoft.com/office/drawing/2014/main" id="{4E8DEAA5-5C3A-2562-532D-691EE33408E2}"/>
              </a:ext>
            </a:extLst>
          </p:cNvPr>
          <p:cNvSpPr txBox="1"/>
          <p:nvPr/>
        </p:nvSpPr>
        <p:spPr>
          <a:xfrm>
            <a:off x="2438398" y="5509904"/>
            <a:ext cx="7505701" cy="1323439"/>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fr-FR" sz="2000" b="1" i="0" u="none" strike="noStrike" kern="1200" cap="none" spc="0" normalizeH="0" baseline="0" noProof="0" dirty="0">
                <a:ln>
                  <a:noFill/>
                </a:ln>
                <a:solidFill>
                  <a:prstClr val="black"/>
                </a:solidFill>
                <a:effectLst/>
                <a:uLnTx/>
                <a:uFillTx/>
                <a:latin typeface="Aptos" panose="02110004020202020204"/>
                <a:ea typeface="+mn-ea"/>
                <a:cs typeface="+mn-cs"/>
              </a:rPr>
              <a:t>L'essentiel est de nous rappeler que nos possessions, nos capacités et nos accomplissements ne déterminent pas notre valeur. L'orgueil consiste à ne pas rendre à Dieu la gloire pour ce qu'il accomplit dans notre vie.</a:t>
            </a:r>
          </a:p>
        </p:txBody>
      </p:sp>
    </p:spTree>
    <p:extLst>
      <p:ext uri="{BB962C8B-B14F-4D97-AF65-F5344CB8AC3E}">
        <p14:creationId xmlns:p14="http://schemas.microsoft.com/office/powerpoint/2010/main" val="850505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12"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500" fill="hold"/>
                                        <p:tgtEl>
                                          <p:spTgt spid="4"/>
                                        </p:tgtEl>
                                        <p:attrNameLst>
                                          <p:attrName>ppt_x</p:attrName>
                                        </p:attrNameLst>
                                      </p:cBhvr>
                                      <p:tavLst>
                                        <p:tav tm="0">
                                          <p:val>
                                            <p:strVal val="0-#ppt_w/2"/>
                                          </p:val>
                                        </p:tav>
                                        <p:tav tm="100000">
                                          <p:val>
                                            <p:strVal val="#ppt_x"/>
                                          </p:val>
                                        </p:tav>
                                      </p:tavLst>
                                    </p:anim>
                                    <p:anim calcmode="lin" valueType="num">
                                      <p:cBhvr additive="base">
                                        <p:cTn id="22" dur="500" fill="hold"/>
                                        <p:tgtEl>
                                          <p:spTgt spid="4"/>
                                        </p:tgtEl>
                                        <p:attrNameLst>
                                          <p:attrName>ppt_y</p:attrName>
                                        </p:attrNameLst>
                                      </p:cBhvr>
                                      <p:tavLst>
                                        <p:tav tm="0">
                                          <p:val>
                                            <p:strVal val="1+#ppt_h/2"/>
                                          </p:val>
                                        </p:tav>
                                        <p:tav tm="100000">
                                          <p:val>
                                            <p:strVal val="#ppt_y"/>
                                          </p:val>
                                        </p:tav>
                                      </p:tavLst>
                                    </p:anim>
                                  </p:childTnLst>
                                </p:cTn>
                              </p:par>
                            </p:childTnLst>
                          </p:cTn>
                        </p:par>
                        <p:par>
                          <p:cTn id="23" fill="hold">
                            <p:stCondLst>
                              <p:cond delay="500"/>
                            </p:stCondLst>
                            <p:childTnLst>
                              <p:par>
                                <p:cTn id="24" presetID="22" presetClass="entr" presetSubtype="8" fill="hold" grpId="0"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17" presetClass="entr" presetSubtype="8"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p:cTn id="31" dur="500" fill="hold"/>
                                        <p:tgtEl>
                                          <p:spTgt spid="10"/>
                                        </p:tgtEl>
                                        <p:attrNameLst>
                                          <p:attrName>ppt_x</p:attrName>
                                        </p:attrNameLst>
                                      </p:cBhvr>
                                      <p:tavLst>
                                        <p:tav tm="0">
                                          <p:val>
                                            <p:strVal val="#ppt_x-#ppt_w/2"/>
                                          </p:val>
                                        </p:tav>
                                        <p:tav tm="100000">
                                          <p:val>
                                            <p:strVal val="#ppt_x"/>
                                          </p:val>
                                        </p:tav>
                                      </p:tavLst>
                                    </p:anim>
                                    <p:anim calcmode="lin" valueType="num">
                                      <p:cBhvr>
                                        <p:cTn id="32" dur="500" fill="hold"/>
                                        <p:tgtEl>
                                          <p:spTgt spid="10"/>
                                        </p:tgtEl>
                                        <p:attrNameLst>
                                          <p:attrName>ppt_y</p:attrName>
                                        </p:attrNameLst>
                                      </p:cBhvr>
                                      <p:tavLst>
                                        <p:tav tm="0">
                                          <p:val>
                                            <p:strVal val="#ppt_y"/>
                                          </p:val>
                                        </p:tav>
                                        <p:tav tm="100000">
                                          <p:val>
                                            <p:strVal val="#ppt_y"/>
                                          </p:val>
                                        </p:tav>
                                      </p:tavLst>
                                    </p:anim>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strVal val="#ppt_h"/>
                                          </p:val>
                                        </p:tav>
                                        <p:tav tm="100000">
                                          <p:val>
                                            <p:strVal val="#ppt_h"/>
                                          </p:val>
                                        </p:tav>
                                      </p:tavLst>
                                    </p:anim>
                                  </p:childTnLst>
                                </p:cTn>
                              </p:par>
                              <p:par>
                                <p:cTn id="35" presetID="22" presetClass="entr" presetSubtype="8" fill="hold" grpId="0" nodeType="with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wipe(left)">
                                      <p:cBhvr>
                                        <p:cTn id="37" dur="50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wipe(left)">
                                      <p:cBhvr>
                                        <p:cTn id="42" dur="500"/>
                                        <p:tgtEl>
                                          <p:spTgt spid="8"/>
                                        </p:tgtEl>
                                      </p:cBhvr>
                                    </p:animEffect>
                                  </p:childTnLst>
                                </p:cTn>
                              </p:par>
                            </p:childTnLst>
                          </p:cTn>
                        </p:par>
                      </p:childTnLst>
                    </p:cTn>
                  </p:par>
                  <p:par>
                    <p:cTn id="43" fill="hold">
                      <p:stCondLst>
                        <p:cond delay="indefinite"/>
                      </p:stCondLst>
                      <p:childTnLst>
                        <p:par>
                          <p:cTn id="44" fill="hold">
                            <p:stCondLst>
                              <p:cond delay="0"/>
                            </p:stCondLst>
                            <p:childTnLst>
                              <p:par>
                                <p:cTn id="45" presetID="17" presetClass="entr" presetSubtype="2" fill="hold" nodeType="click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ppt_x</p:attrName>
                                        </p:attrNameLst>
                                      </p:cBhvr>
                                      <p:tavLst>
                                        <p:tav tm="0">
                                          <p:val>
                                            <p:strVal val="#ppt_x+#ppt_w/2"/>
                                          </p:val>
                                        </p:tav>
                                        <p:tav tm="100000">
                                          <p:val>
                                            <p:strVal val="#ppt_x"/>
                                          </p:val>
                                        </p:tav>
                                      </p:tavLst>
                                    </p:anim>
                                    <p:anim calcmode="lin" valueType="num">
                                      <p:cBhvr>
                                        <p:cTn id="48" dur="500" fill="hold"/>
                                        <p:tgtEl>
                                          <p:spTgt spid="12"/>
                                        </p:tgtEl>
                                        <p:attrNameLst>
                                          <p:attrName>ppt_y</p:attrName>
                                        </p:attrNameLst>
                                      </p:cBhvr>
                                      <p:tavLst>
                                        <p:tav tm="0">
                                          <p:val>
                                            <p:strVal val="#ppt_y"/>
                                          </p:val>
                                        </p:tav>
                                        <p:tav tm="100000">
                                          <p:val>
                                            <p:strVal val="#ppt_y"/>
                                          </p:val>
                                        </p:tav>
                                      </p:tavLst>
                                    </p:anim>
                                    <p:anim calcmode="lin" valueType="num">
                                      <p:cBhvr>
                                        <p:cTn id="49" dur="500" fill="hold"/>
                                        <p:tgtEl>
                                          <p:spTgt spid="12"/>
                                        </p:tgtEl>
                                        <p:attrNameLst>
                                          <p:attrName>ppt_w</p:attrName>
                                        </p:attrNameLst>
                                      </p:cBhvr>
                                      <p:tavLst>
                                        <p:tav tm="0">
                                          <p:val>
                                            <p:fltVal val="0"/>
                                          </p:val>
                                        </p:tav>
                                        <p:tav tm="100000">
                                          <p:val>
                                            <p:strVal val="#ppt_w"/>
                                          </p:val>
                                        </p:tav>
                                      </p:tavLst>
                                    </p:anim>
                                    <p:anim calcmode="lin" valueType="num">
                                      <p:cBhvr>
                                        <p:cTn id="50" dur="500" fill="hold"/>
                                        <p:tgtEl>
                                          <p:spTgt spid="12"/>
                                        </p:tgtEl>
                                        <p:attrNameLst>
                                          <p:attrName>ppt_h</p:attrName>
                                        </p:attrNameLst>
                                      </p:cBhvr>
                                      <p:tavLst>
                                        <p:tav tm="0">
                                          <p:val>
                                            <p:strVal val="#ppt_h"/>
                                          </p:val>
                                        </p:tav>
                                        <p:tav tm="100000">
                                          <p:val>
                                            <p:strVal val="#ppt_h"/>
                                          </p:val>
                                        </p:tav>
                                      </p:tavLst>
                                    </p:anim>
                                  </p:childTnLst>
                                </p:cTn>
                              </p:par>
                            </p:childTnLst>
                          </p:cTn>
                        </p:par>
                        <p:par>
                          <p:cTn id="51" fill="hold">
                            <p:stCondLst>
                              <p:cond delay="500"/>
                            </p:stCondLst>
                            <p:childTnLst>
                              <p:par>
                                <p:cTn id="52" presetID="22" presetClass="entr" presetSubtype="8" fill="hold" grpId="0" nodeType="afterEffect">
                                  <p:stCondLst>
                                    <p:cond delay="0"/>
                                  </p:stCondLst>
                                  <p:childTnLst>
                                    <p:set>
                                      <p:cBhvr>
                                        <p:cTn id="53" dur="1" fill="hold">
                                          <p:stCondLst>
                                            <p:cond delay="0"/>
                                          </p:stCondLst>
                                        </p:cTn>
                                        <p:tgtEl>
                                          <p:spTgt spid="11"/>
                                        </p:tgtEl>
                                        <p:attrNameLst>
                                          <p:attrName>style.visibility</p:attrName>
                                        </p:attrNameLst>
                                      </p:cBhvr>
                                      <p:to>
                                        <p:strVal val="visible"/>
                                      </p:to>
                                    </p:set>
                                    <p:animEffect transition="in" filter="wipe(left)">
                                      <p:cBhvr>
                                        <p:cTn id="5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8" grpId="0"/>
      <p:bldP spid="7"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F03A509-9285-E735-7CA7-293ECE12FC3A}"/>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CuadroTexto 2">
            <a:extLst>
              <a:ext uri="{FF2B5EF4-FFF2-40B4-BE49-F238E27FC236}">
                <a16:creationId xmlns:a16="http://schemas.microsoft.com/office/drawing/2014/main" id="{3AB0C32B-7765-FA8E-871E-384BEC2FBEA0}"/>
              </a:ext>
            </a:extLst>
          </p:cNvPr>
          <p:cNvSpPr txBox="1"/>
          <p:nvPr/>
        </p:nvSpPr>
        <p:spPr>
          <a:xfrm>
            <a:off x="1" y="0"/>
            <a:ext cx="7445104" cy="769441"/>
          </a:xfrm>
          <a:prstGeom prst="rect">
            <a:avLst/>
          </a:prstGeom>
          <a:noFill/>
        </p:spPr>
        <p:txBody>
          <a:bodyPr wrap="square">
            <a:spAutoFit/>
            <a:scene3d>
              <a:camera prst="orthographicFront"/>
              <a:lightRig rig="soft" dir="t"/>
            </a:scene3d>
            <a:sp3d extrusionH="57150" prstMaterial="plastic">
              <a:bevelT h="25400" prst="softRound"/>
            </a:sp3d>
          </a:bodyPr>
          <a:lstStyle/>
          <a:p>
            <a:pPr algn="ctr"/>
            <a:r>
              <a:rPr lang="fr-FR" sz="4400" b="1" spc="300" noProof="0" dirty="0">
                <a:ln w="22225">
                  <a:solidFill>
                    <a:schemeClr val="accent2"/>
                  </a:solidFill>
                  <a:prstDash val="solid"/>
                </a:ln>
                <a:solidFill>
                  <a:schemeClr val="accent2">
                    <a:lumMod val="40000"/>
                    <a:lumOff val="60000"/>
                  </a:schemeClr>
                </a:solidFill>
                <a:effectLst>
                  <a:outerShdw blurRad="38100" dist="38100" dir="2700000" algn="tl">
                    <a:srgbClr val="000000">
                      <a:alpha val="43137"/>
                    </a:srgbClr>
                  </a:outerShdw>
                </a:effectLst>
              </a:rPr>
              <a:t>LES DISCIPLES DE JÉSUS</a:t>
            </a:r>
          </a:p>
        </p:txBody>
      </p:sp>
      <p:sp>
        <p:nvSpPr>
          <p:cNvPr id="5" name="CuadroTexto 4">
            <a:extLst>
              <a:ext uri="{FF2B5EF4-FFF2-40B4-BE49-F238E27FC236}">
                <a16:creationId xmlns:a16="http://schemas.microsoft.com/office/drawing/2014/main" id="{B5CF0D02-AE86-448F-D14A-A16BC909D4F6}"/>
              </a:ext>
            </a:extLst>
          </p:cNvPr>
          <p:cNvSpPr txBox="1"/>
          <p:nvPr/>
        </p:nvSpPr>
        <p:spPr>
          <a:xfrm>
            <a:off x="7292052" y="-26557"/>
            <a:ext cx="4899946" cy="923330"/>
          </a:xfrm>
          <a:prstGeom prst="rect">
            <a:avLst/>
          </a:prstGeom>
          <a:noFill/>
        </p:spPr>
        <p:txBody>
          <a:bodyPr wrap="square">
            <a:spAutoFit/>
            <a:scene3d>
              <a:camera prst="orthographicFront"/>
              <a:lightRig rig="threePt" dir="t"/>
            </a:scene3d>
            <a:sp3d extrusionH="57150">
              <a:bevelT w="38100" h="38100"/>
            </a:sp3d>
          </a:bodyPr>
          <a:lstStyle/>
          <a:p>
            <a:pPr algn="ctr"/>
            <a:r>
              <a:rPr lang="fr-FR" b="1" noProof="0" dirty="0">
                <a:solidFill>
                  <a:schemeClr val="accent5">
                    <a:lumMod val="50000"/>
                  </a:schemeClr>
                </a:solidFill>
                <a:latin typeface="Comic Sans MS" panose="030F0702030302020204" pitchFamily="66" charset="0"/>
              </a:rPr>
              <a:t>“Il s'éleva aussi parmi eux une contestation, pour savoir lequel d'entre eux serait regardé comme le plus grand” </a:t>
            </a:r>
            <a:r>
              <a:rPr lang="fr-FR" sz="1400" b="1" noProof="0" dirty="0">
                <a:solidFill>
                  <a:schemeClr val="accent5">
                    <a:lumMod val="50000"/>
                  </a:schemeClr>
                </a:solidFill>
                <a:latin typeface="Comic Sans MS" panose="030F0702030302020204" pitchFamily="66" charset="0"/>
              </a:rPr>
              <a:t>(Luc 22.24)</a:t>
            </a:r>
          </a:p>
        </p:txBody>
      </p:sp>
      <p:sp>
        <p:nvSpPr>
          <p:cNvPr id="6" name="CuadroTexto 5">
            <a:extLst>
              <a:ext uri="{FF2B5EF4-FFF2-40B4-BE49-F238E27FC236}">
                <a16:creationId xmlns:a16="http://schemas.microsoft.com/office/drawing/2014/main" id="{CC14821B-A2DB-FF61-BDAC-1EAC342F0BC7}"/>
              </a:ext>
            </a:extLst>
          </p:cNvPr>
          <p:cNvSpPr txBox="1"/>
          <p:nvPr/>
        </p:nvSpPr>
        <p:spPr>
          <a:xfrm>
            <a:off x="4746894" y="1122934"/>
            <a:ext cx="7445105" cy="1631216"/>
          </a:xfrm>
          <a:prstGeom prst="rect">
            <a:avLst/>
          </a:prstGeom>
          <a:noFill/>
        </p:spPr>
        <p:txBody>
          <a:bodyPr wrap="square" rtlCol="0">
            <a:spAutoFit/>
          </a:bodyPr>
          <a:lstStyle/>
          <a:p>
            <a:pPr>
              <a:spcBef>
                <a:spcPts val="600"/>
              </a:spcBef>
            </a:pPr>
            <a:r>
              <a:rPr lang="fr-FR" sz="2000" b="1" noProof="0" dirty="0"/>
              <a:t>Ils avaient passé plus de trois ans aux côtés de Jésus. Il venait de leur laver les pieds et leur avait parlé de son sang versé pour tous. Pourtant, pendant le repas, leur conversation n'avait rien à voir avec tout cela : lequel d'entre eux serait le plus grand ? </a:t>
            </a:r>
            <a:r>
              <a:rPr lang="fr-FR" noProof="0" dirty="0"/>
              <a:t>(Luc 22.24)</a:t>
            </a:r>
            <a:r>
              <a:rPr lang="fr-FR" sz="2000" b="1" noProof="0" dirty="0"/>
              <a:t>.</a:t>
            </a:r>
          </a:p>
        </p:txBody>
      </p:sp>
      <p:pic>
        <p:nvPicPr>
          <p:cNvPr id="4" name="Imagen 3">
            <a:extLst>
              <a:ext uri="{FF2B5EF4-FFF2-40B4-BE49-F238E27FC236}">
                <a16:creationId xmlns:a16="http://schemas.microsoft.com/office/drawing/2014/main" id="{24E473E4-621E-B54A-E74A-16A3A28FD6F8}"/>
              </a:ext>
            </a:extLst>
          </p:cNvPr>
          <p:cNvPicPr>
            <a:picLocks noChangeAspect="1"/>
          </p:cNvPicPr>
          <p:nvPr/>
        </p:nvPicPr>
        <p:blipFill>
          <a:blip r:embed="rId3" cstate="email">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a:ext>
            </a:extLst>
          </a:blip>
          <a:stretch>
            <a:fillRect/>
          </a:stretch>
        </p:blipFill>
        <p:spPr>
          <a:xfrm>
            <a:off x="9130925" y="2835986"/>
            <a:ext cx="2899416" cy="1631216"/>
          </a:xfrm>
          <a:prstGeom prst="roundRect">
            <a:avLst>
              <a:gd name="adj" fmla="val 4167"/>
            </a:avLst>
          </a:prstGeom>
          <a:solidFill>
            <a:srgbClr val="FFFFFF"/>
          </a:solidFill>
          <a:ln w="76200" cap="sq">
            <a:solidFill>
              <a:schemeClr val="accent5">
                <a:lumMod val="60000"/>
                <a:lumOff val="40000"/>
              </a:schemeClr>
            </a:solidFill>
            <a:miter lim="800000"/>
          </a:ln>
          <a:effectLst/>
          <a:scene3d>
            <a:camera prst="orthographicFront"/>
            <a:lightRig rig="threePt" dir="t">
              <a:rot lat="0" lon="0" rev="2700000"/>
            </a:lightRig>
          </a:scene3d>
          <a:sp3d>
            <a:bevelT h="38100"/>
            <a:contourClr>
              <a:srgbClr val="C0C0C0"/>
            </a:contourClr>
          </a:sp3d>
        </p:spPr>
      </p:pic>
      <p:pic>
        <p:nvPicPr>
          <p:cNvPr id="10" name="Imagen 9">
            <a:extLst>
              <a:ext uri="{FF2B5EF4-FFF2-40B4-BE49-F238E27FC236}">
                <a16:creationId xmlns:a16="http://schemas.microsoft.com/office/drawing/2014/main" id="{578DB146-2235-79F9-57B0-C9910BFBC900}"/>
              </a:ext>
            </a:extLst>
          </p:cNvPr>
          <p:cNvPicPr>
            <a:picLocks noChangeAspect="1"/>
          </p:cNvPicPr>
          <p:nvPr/>
        </p:nvPicPr>
        <p:blipFill>
          <a:blip r:embed="rId5" cstate="email">
            <a:extLst>
              <a:ext uri="{BEBA8EAE-BF5A-486C-A8C5-ECC9F3942E4B}">
                <a14:imgProps xmlns:a14="http://schemas.microsoft.com/office/drawing/2010/main">
                  <a14:imgLayer r:embed="rId6">
                    <a14:imgEffect>
                      <a14:brightnessContrast bright="20000"/>
                    </a14:imgEffect>
                  </a14:imgLayer>
                </a14:imgProps>
              </a:ext>
              <a:ext uri="{28A0092B-C50C-407E-A947-70E740481C1C}">
                <a14:useLocalDpi xmlns:a14="http://schemas.microsoft.com/office/drawing/2010/main"/>
              </a:ext>
            </a:extLst>
          </a:blip>
          <a:stretch>
            <a:fillRect/>
          </a:stretch>
        </p:blipFill>
        <p:spPr>
          <a:xfrm>
            <a:off x="161659" y="1156116"/>
            <a:ext cx="4477428" cy="249547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2" name="Imagen 11">
            <a:extLst>
              <a:ext uri="{FF2B5EF4-FFF2-40B4-BE49-F238E27FC236}">
                <a16:creationId xmlns:a16="http://schemas.microsoft.com/office/drawing/2014/main" id="{D98BCA5F-CA42-C8DF-3711-1910B3B261F9}"/>
              </a:ext>
            </a:extLst>
          </p:cNvPr>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a:xfrm>
            <a:off x="161659" y="3816531"/>
            <a:ext cx="2184730" cy="2934929"/>
          </a:xfrm>
          <a:prstGeom prst="round2DiagRect">
            <a:avLst>
              <a:gd name="adj1" fmla="val 0"/>
              <a:gd name="adj2" fmla="val 14851"/>
            </a:avLst>
          </a:prstGeom>
          <a:ln w="38100" cap="sq">
            <a:solidFill>
              <a:srgbClr val="A7CEBB"/>
            </a:solidFill>
            <a:miter lim="800000"/>
          </a:ln>
          <a:effectLst>
            <a:outerShdw blurRad="50800" dist="38100" dir="8100000" algn="tr" rotWithShape="0">
              <a:prstClr val="black">
                <a:alpha val="40000"/>
              </a:prstClr>
            </a:outerShdw>
          </a:effectLst>
        </p:spPr>
      </p:pic>
      <p:sp>
        <p:nvSpPr>
          <p:cNvPr id="14" name="CuadroTexto 13">
            <a:extLst>
              <a:ext uri="{FF2B5EF4-FFF2-40B4-BE49-F238E27FC236}">
                <a16:creationId xmlns:a16="http://schemas.microsoft.com/office/drawing/2014/main" id="{749A770A-8354-858C-10A3-A9DA696F6D88}"/>
              </a:ext>
            </a:extLst>
          </p:cNvPr>
          <p:cNvSpPr txBox="1"/>
          <p:nvPr/>
        </p:nvSpPr>
        <p:spPr>
          <a:xfrm>
            <a:off x="4746895" y="2786218"/>
            <a:ext cx="4477428" cy="1938992"/>
          </a:xfrm>
          <a:prstGeom prst="rect">
            <a:avLst/>
          </a:prstGeom>
          <a:noFill/>
        </p:spPr>
        <p:txBody>
          <a:bodyPr wrap="square">
            <a:spAutoFit/>
          </a:bodyPr>
          <a:lstStyle/>
          <a:p>
            <a:pPr>
              <a:spcBef>
                <a:spcPts val="600"/>
              </a:spcBef>
            </a:pPr>
            <a:r>
              <a:rPr lang="fr-FR" sz="2000" b="1" noProof="0" dirty="0"/>
              <a:t>Leur orgueil leur faisait croire à tous qu'ils méritaient la première place. Ils ne percevaient pas la gravité de leurs sentiments. Ils éloignaient Dieu de leur cœur à cause de leur orgueil.</a:t>
            </a:r>
          </a:p>
        </p:txBody>
      </p:sp>
      <p:sp>
        <p:nvSpPr>
          <p:cNvPr id="16" name="CuadroTexto 15">
            <a:extLst>
              <a:ext uri="{FF2B5EF4-FFF2-40B4-BE49-F238E27FC236}">
                <a16:creationId xmlns:a16="http://schemas.microsoft.com/office/drawing/2014/main" id="{D5EAD3B0-D898-7713-756C-F411100F5B1B}"/>
              </a:ext>
            </a:extLst>
          </p:cNvPr>
          <p:cNvSpPr txBox="1"/>
          <p:nvPr/>
        </p:nvSpPr>
        <p:spPr>
          <a:xfrm>
            <a:off x="4746895" y="4730400"/>
            <a:ext cx="7445104" cy="1015663"/>
          </a:xfrm>
          <a:prstGeom prst="rect">
            <a:avLst/>
          </a:prstGeom>
          <a:noFill/>
        </p:spPr>
        <p:txBody>
          <a:bodyPr wrap="square">
            <a:spAutoFit/>
          </a:bodyPr>
          <a:lstStyle/>
          <a:p>
            <a:pPr>
              <a:spcBef>
                <a:spcPts val="600"/>
              </a:spcBef>
            </a:pPr>
            <a:r>
              <a:rPr lang="fr-FR" sz="2000" b="1" noProof="0" dirty="0"/>
              <a:t>Jésus alla droit au but : “je suis au milieu de vous comme celui qui sert” </a:t>
            </a:r>
            <a:r>
              <a:rPr lang="fr-FR" noProof="0" dirty="0"/>
              <a:t>(Luc 22.27)</a:t>
            </a:r>
            <a:r>
              <a:rPr lang="fr-FR" sz="2000" b="1" noProof="0" dirty="0"/>
              <a:t>. En d'autres termes : si tu veux être grand comme ton Maître, sers les autres.</a:t>
            </a:r>
          </a:p>
        </p:txBody>
      </p:sp>
      <p:pic>
        <p:nvPicPr>
          <p:cNvPr id="18" name="Imagen 17">
            <a:extLst>
              <a:ext uri="{FF2B5EF4-FFF2-40B4-BE49-F238E27FC236}">
                <a16:creationId xmlns:a16="http://schemas.microsoft.com/office/drawing/2014/main" id="{93AAFB9D-81C0-A615-8730-9D94772C128D}"/>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2454358" y="3806769"/>
            <a:ext cx="2184729" cy="2954454"/>
          </a:xfrm>
          <a:prstGeom prst="round2DiagRect">
            <a:avLst>
              <a:gd name="adj1" fmla="val 16667"/>
              <a:gd name="adj2" fmla="val 0"/>
            </a:avLst>
          </a:prstGeom>
          <a:ln w="38100" cap="sq">
            <a:solidFill>
              <a:srgbClr val="A7CEBB"/>
            </a:solidFill>
            <a:miter lim="800000"/>
          </a:ln>
          <a:effectLst>
            <a:outerShdw blurRad="50800" dist="38100" dir="2700000" algn="tl" rotWithShape="0">
              <a:prstClr val="black">
                <a:alpha val="40000"/>
              </a:prstClr>
            </a:outerShdw>
          </a:effectLst>
        </p:spPr>
      </p:pic>
      <p:sp>
        <p:nvSpPr>
          <p:cNvPr id="22" name="CuadroTexto 21">
            <a:extLst>
              <a:ext uri="{FF2B5EF4-FFF2-40B4-BE49-F238E27FC236}">
                <a16:creationId xmlns:a16="http://schemas.microsoft.com/office/drawing/2014/main" id="{4115281A-C33C-3242-B03B-7CF7AA57823B}"/>
              </a:ext>
            </a:extLst>
          </p:cNvPr>
          <p:cNvSpPr txBox="1"/>
          <p:nvPr/>
        </p:nvSpPr>
        <p:spPr>
          <a:xfrm>
            <a:off x="4746894" y="5805010"/>
            <a:ext cx="7445104" cy="1015663"/>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fr-FR" sz="2000" b="1" i="0" u="none" strike="noStrike" kern="1200" cap="none" spc="0" normalizeH="0" baseline="0" noProof="0" dirty="0">
                <a:ln>
                  <a:noFill/>
                </a:ln>
                <a:solidFill>
                  <a:prstClr val="black"/>
                </a:solidFill>
                <a:effectLst/>
                <a:uLnTx/>
                <a:uFillTx/>
                <a:latin typeface="Aptos" panose="02110004020202020204"/>
                <a:ea typeface="+mn-ea"/>
                <a:cs typeface="+mn-cs"/>
              </a:rPr>
              <a:t>Notre orgueil nous dira que nous méritons d'être servis par les autres (nous sommes meilleurs qu'eux). Nous avons besoin de la grâce de Dieu pour devenir de humbles serviteurs.</a:t>
            </a:r>
          </a:p>
        </p:txBody>
      </p:sp>
    </p:spTree>
    <p:extLst>
      <p:ext uri="{BB962C8B-B14F-4D97-AF65-F5344CB8AC3E}">
        <p14:creationId xmlns:p14="http://schemas.microsoft.com/office/powerpoint/2010/main" val="4050251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5"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1000" fill="hold"/>
                                        <p:tgtEl>
                                          <p:spTgt spid="5"/>
                                        </p:tgtEl>
                                        <p:attrNameLst>
                                          <p:attrName>ppt_w</p:attrName>
                                        </p:attrNameLst>
                                      </p:cBhvr>
                                      <p:tavLst>
                                        <p:tav tm="0">
                                          <p:val>
                                            <p:strVal val="#ppt_w*0.70"/>
                                          </p:val>
                                        </p:tav>
                                        <p:tav tm="100000">
                                          <p:val>
                                            <p:strVal val="#ppt_w"/>
                                          </p:val>
                                        </p:tav>
                                      </p:tavLst>
                                    </p:anim>
                                    <p:anim calcmode="lin" valueType="num">
                                      <p:cBhvr>
                                        <p:cTn id="17" dur="1000" fill="hold"/>
                                        <p:tgtEl>
                                          <p:spTgt spid="5"/>
                                        </p:tgtEl>
                                        <p:attrNameLst>
                                          <p:attrName>ppt_h</p:attrName>
                                        </p:attrNameLst>
                                      </p:cBhvr>
                                      <p:tavLst>
                                        <p:tav tm="0">
                                          <p:val>
                                            <p:strVal val="#ppt_h"/>
                                          </p:val>
                                        </p:tav>
                                        <p:tav tm="100000">
                                          <p:val>
                                            <p:strVal val="#ppt_h"/>
                                          </p:val>
                                        </p:tav>
                                      </p:tavLst>
                                    </p:anim>
                                    <p:animEffect transition="in" filter="fade">
                                      <p:cBhvr>
                                        <p:cTn id="18" dur="10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21" presetClass="entr" presetSubtype="1"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heel(1)">
                                      <p:cBhvr>
                                        <p:cTn id="23" dur="750"/>
                                        <p:tgtEl>
                                          <p:spTgt spid="10"/>
                                        </p:tgtEl>
                                      </p:cBhvr>
                                    </p:animEffect>
                                  </p:childTnLst>
                                </p:cTn>
                              </p:par>
                            </p:childTnLst>
                          </p:cTn>
                        </p:par>
                        <p:par>
                          <p:cTn id="24" fill="hold">
                            <p:stCondLst>
                              <p:cond delay="750"/>
                            </p:stCondLst>
                            <p:childTnLst>
                              <p:par>
                                <p:cTn id="25" presetID="22" presetClass="entr" presetSubtype="8" fill="hold" grpId="0" nodeType="after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left)">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wipe(left)">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49" presetClass="entr" presetSubtype="0" decel="100000" fill="hold" nodeType="clickEffect">
                                  <p:stCondLst>
                                    <p:cond delay="0"/>
                                  </p:stCondLst>
                                  <p:childTnLst>
                                    <p:set>
                                      <p:cBhvr>
                                        <p:cTn id="36" dur="1" fill="hold">
                                          <p:stCondLst>
                                            <p:cond delay="0"/>
                                          </p:stCondLst>
                                        </p:cTn>
                                        <p:tgtEl>
                                          <p:spTgt spid="4"/>
                                        </p:tgtEl>
                                        <p:attrNameLst>
                                          <p:attrName>style.visibility</p:attrName>
                                        </p:attrNameLst>
                                      </p:cBhvr>
                                      <p:to>
                                        <p:strVal val="visible"/>
                                      </p:to>
                                    </p:set>
                                    <p:anim calcmode="lin" valueType="num">
                                      <p:cBhvr>
                                        <p:cTn id="37" dur="500" fill="hold"/>
                                        <p:tgtEl>
                                          <p:spTgt spid="4"/>
                                        </p:tgtEl>
                                        <p:attrNameLst>
                                          <p:attrName>ppt_w</p:attrName>
                                        </p:attrNameLst>
                                      </p:cBhvr>
                                      <p:tavLst>
                                        <p:tav tm="0">
                                          <p:val>
                                            <p:fltVal val="0"/>
                                          </p:val>
                                        </p:tav>
                                        <p:tav tm="100000">
                                          <p:val>
                                            <p:strVal val="#ppt_w"/>
                                          </p:val>
                                        </p:tav>
                                      </p:tavLst>
                                    </p:anim>
                                    <p:anim calcmode="lin" valueType="num">
                                      <p:cBhvr>
                                        <p:cTn id="38" dur="500" fill="hold"/>
                                        <p:tgtEl>
                                          <p:spTgt spid="4"/>
                                        </p:tgtEl>
                                        <p:attrNameLst>
                                          <p:attrName>ppt_h</p:attrName>
                                        </p:attrNameLst>
                                      </p:cBhvr>
                                      <p:tavLst>
                                        <p:tav tm="0">
                                          <p:val>
                                            <p:fltVal val="0"/>
                                          </p:val>
                                        </p:tav>
                                        <p:tav tm="100000">
                                          <p:val>
                                            <p:strVal val="#ppt_h"/>
                                          </p:val>
                                        </p:tav>
                                      </p:tavLst>
                                    </p:anim>
                                    <p:anim calcmode="lin" valueType="num">
                                      <p:cBhvr>
                                        <p:cTn id="39" dur="500" fill="hold"/>
                                        <p:tgtEl>
                                          <p:spTgt spid="4"/>
                                        </p:tgtEl>
                                        <p:attrNameLst>
                                          <p:attrName>style.rotation</p:attrName>
                                        </p:attrNameLst>
                                      </p:cBhvr>
                                      <p:tavLst>
                                        <p:tav tm="0">
                                          <p:val>
                                            <p:fltVal val="360"/>
                                          </p:val>
                                        </p:tav>
                                        <p:tav tm="100000">
                                          <p:val>
                                            <p:fltVal val="0"/>
                                          </p:val>
                                        </p:tav>
                                      </p:tavLst>
                                    </p:anim>
                                    <p:animEffect transition="in" filter="fade">
                                      <p:cBhvr>
                                        <p:cTn id="40" dur="500"/>
                                        <p:tgtEl>
                                          <p:spTgt spid="4"/>
                                        </p:tgtEl>
                                      </p:cBhvr>
                                    </p:animEffect>
                                  </p:childTnLst>
                                </p:cTn>
                              </p:par>
                            </p:childTnLst>
                          </p:cTn>
                        </p:par>
                        <p:par>
                          <p:cTn id="41" fill="hold">
                            <p:stCondLst>
                              <p:cond delay="500"/>
                            </p:stCondLst>
                            <p:childTnLst>
                              <p:par>
                                <p:cTn id="42" presetID="22" presetClass="entr" presetSubtype="8" fill="hold" grpId="0" nodeType="after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wipe(left)">
                                      <p:cBhvr>
                                        <p:cTn id="44" dur="500"/>
                                        <p:tgtEl>
                                          <p:spTgt spid="16"/>
                                        </p:tgtEl>
                                      </p:cBhvr>
                                    </p:animEffect>
                                  </p:childTnLst>
                                </p:cTn>
                              </p:par>
                            </p:childTnLst>
                          </p:cTn>
                        </p:par>
                      </p:childTnLst>
                    </p:cTn>
                  </p:par>
                  <p:par>
                    <p:cTn id="45" fill="hold">
                      <p:stCondLst>
                        <p:cond delay="indefinite"/>
                      </p:stCondLst>
                      <p:childTnLst>
                        <p:par>
                          <p:cTn id="46" fill="hold">
                            <p:stCondLst>
                              <p:cond delay="0"/>
                            </p:stCondLst>
                            <p:childTnLst>
                              <p:par>
                                <p:cTn id="47" presetID="31" presetClass="entr" presetSubtype="0" fill="hold" nodeType="click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p:cTn id="49" dur="1000" fill="hold"/>
                                        <p:tgtEl>
                                          <p:spTgt spid="12"/>
                                        </p:tgtEl>
                                        <p:attrNameLst>
                                          <p:attrName>ppt_w</p:attrName>
                                        </p:attrNameLst>
                                      </p:cBhvr>
                                      <p:tavLst>
                                        <p:tav tm="0">
                                          <p:val>
                                            <p:fltVal val="0"/>
                                          </p:val>
                                        </p:tav>
                                        <p:tav tm="100000">
                                          <p:val>
                                            <p:strVal val="#ppt_w"/>
                                          </p:val>
                                        </p:tav>
                                      </p:tavLst>
                                    </p:anim>
                                    <p:anim calcmode="lin" valueType="num">
                                      <p:cBhvr>
                                        <p:cTn id="50" dur="1000" fill="hold"/>
                                        <p:tgtEl>
                                          <p:spTgt spid="12"/>
                                        </p:tgtEl>
                                        <p:attrNameLst>
                                          <p:attrName>ppt_h</p:attrName>
                                        </p:attrNameLst>
                                      </p:cBhvr>
                                      <p:tavLst>
                                        <p:tav tm="0">
                                          <p:val>
                                            <p:fltVal val="0"/>
                                          </p:val>
                                        </p:tav>
                                        <p:tav tm="100000">
                                          <p:val>
                                            <p:strVal val="#ppt_h"/>
                                          </p:val>
                                        </p:tav>
                                      </p:tavLst>
                                    </p:anim>
                                    <p:anim calcmode="lin" valueType="num">
                                      <p:cBhvr>
                                        <p:cTn id="51" dur="1000" fill="hold"/>
                                        <p:tgtEl>
                                          <p:spTgt spid="12"/>
                                        </p:tgtEl>
                                        <p:attrNameLst>
                                          <p:attrName>style.rotation</p:attrName>
                                        </p:attrNameLst>
                                      </p:cBhvr>
                                      <p:tavLst>
                                        <p:tav tm="0">
                                          <p:val>
                                            <p:fltVal val="90"/>
                                          </p:val>
                                        </p:tav>
                                        <p:tav tm="100000">
                                          <p:val>
                                            <p:fltVal val="0"/>
                                          </p:val>
                                        </p:tav>
                                      </p:tavLst>
                                    </p:anim>
                                    <p:animEffect transition="in" filter="fade">
                                      <p:cBhvr>
                                        <p:cTn id="52" dur="1000"/>
                                        <p:tgtEl>
                                          <p:spTgt spid="12"/>
                                        </p:tgtEl>
                                      </p:cBhvr>
                                    </p:animEffect>
                                  </p:childTnLst>
                                </p:cTn>
                              </p:par>
                              <p:par>
                                <p:cTn id="53" presetID="31" presetClass="entr" presetSubtype="0" fill="hold" nodeType="withEffect">
                                  <p:stCondLst>
                                    <p:cond delay="500"/>
                                  </p:stCondLst>
                                  <p:childTnLst>
                                    <p:set>
                                      <p:cBhvr>
                                        <p:cTn id="54" dur="1" fill="hold">
                                          <p:stCondLst>
                                            <p:cond delay="0"/>
                                          </p:stCondLst>
                                        </p:cTn>
                                        <p:tgtEl>
                                          <p:spTgt spid="18"/>
                                        </p:tgtEl>
                                        <p:attrNameLst>
                                          <p:attrName>style.visibility</p:attrName>
                                        </p:attrNameLst>
                                      </p:cBhvr>
                                      <p:to>
                                        <p:strVal val="visible"/>
                                      </p:to>
                                    </p:set>
                                    <p:anim calcmode="lin" valueType="num">
                                      <p:cBhvr>
                                        <p:cTn id="55" dur="1000" fill="hold"/>
                                        <p:tgtEl>
                                          <p:spTgt spid="18"/>
                                        </p:tgtEl>
                                        <p:attrNameLst>
                                          <p:attrName>ppt_w</p:attrName>
                                        </p:attrNameLst>
                                      </p:cBhvr>
                                      <p:tavLst>
                                        <p:tav tm="0">
                                          <p:val>
                                            <p:fltVal val="0"/>
                                          </p:val>
                                        </p:tav>
                                        <p:tav tm="100000">
                                          <p:val>
                                            <p:strVal val="#ppt_w"/>
                                          </p:val>
                                        </p:tav>
                                      </p:tavLst>
                                    </p:anim>
                                    <p:anim calcmode="lin" valueType="num">
                                      <p:cBhvr>
                                        <p:cTn id="56" dur="1000" fill="hold"/>
                                        <p:tgtEl>
                                          <p:spTgt spid="18"/>
                                        </p:tgtEl>
                                        <p:attrNameLst>
                                          <p:attrName>ppt_h</p:attrName>
                                        </p:attrNameLst>
                                      </p:cBhvr>
                                      <p:tavLst>
                                        <p:tav tm="0">
                                          <p:val>
                                            <p:fltVal val="0"/>
                                          </p:val>
                                        </p:tav>
                                        <p:tav tm="100000">
                                          <p:val>
                                            <p:strVal val="#ppt_h"/>
                                          </p:val>
                                        </p:tav>
                                      </p:tavLst>
                                    </p:anim>
                                    <p:anim calcmode="lin" valueType="num">
                                      <p:cBhvr>
                                        <p:cTn id="57" dur="1000" fill="hold"/>
                                        <p:tgtEl>
                                          <p:spTgt spid="18"/>
                                        </p:tgtEl>
                                        <p:attrNameLst>
                                          <p:attrName>style.rotation</p:attrName>
                                        </p:attrNameLst>
                                      </p:cBhvr>
                                      <p:tavLst>
                                        <p:tav tm="0">
                                          <p:val>
                                            <p:fltVal val="90"/>
                                          </p:val>
                                        </p:tav>
                                        <p:tav tm="100000">
                                          <p:val>
                                            <p:fltVal val="0"/>
                                          </p:val>
                                        </p:tav>
                                      </p:tavLst>
                                    </p:anim>
                                    <p:animEffect transition="in" filter="fade">
                                      <p:cBhvr>
                                        <p:cTn id="58" dur="1000"/>
                                        <p:tgtEl>
                                          <p:spTgt spid="18"/>
                                        </p:tgtEl>
                                      </p:cBhvr>
                                    </p:animEffect>
                                  </p:childTnLst>
                                </p:cTn>
                              </p:par>
                            </p:childTnLst>
                          </p:cTn>
                        </p:par>
                        <p:par>
                          <p:cTn id="59" fill="hold">
                            <p:stCondLst>
                              <p:cond delay="1500"/>
                            </p:stCondLst>
                            <p:childTnLst>
                              <p:par>
                                <p:cTn id="60" presetID="22" presetClass="entr" presetSubtype="8"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wipe(left)">
                                      <p:cBhvr>
                                        <p:cTn id="6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4" grpId="0"/>
      <p:bldP spid="16" grpId="0"/>
      <p:bldP spid="2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9566083-1498-F5ED-8609-8BDE655A2D57}"/>
            </a:ext>
          </a:extLst>
        </p:cNvPr>
        <p:cNvGrpSpPr/>
        <p:nvPr/>
      </p:nvGrpSpPr>
      <p:grpSpPr>
        <a:xfrm>
          <a:off x="0" y="0"/>
          <a:ext cx="0" cy="0"/>
          <a:chOff x="0" y="0"/>
          <a:chExt cx="0" cy="0"/>
        </a:xfrm>
      </p:grpSpPr>
      <p:sp>
        <p:nvSpPr>
          <p:cNvPr id="11" name="Rectangle 1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noProof="0" dirty="0"/>
          </a:p>
        </p:txBody>
      </p:sp>
      <p:pic>
        <p:nvPicPr>
          <p:cNvPr id="4" name="Picture 3">
            <a:extLst>
              <a:ext uri="{FF2B5EF4-FFF2-40B4-BE49-F238E27FC236}">
                <a16:creationId xmlns:a16="http://schemas.microsoft.com/office/drawing/2014/main" id="{9951E52E-B618-E570-10A4-E12B8E257F91}"/>
              </a:ext>
            </a:extLst>
          </p:cNvPr>
          <p:cNvPicPr>
            <a:picLocks noGrp="1" noRot="1" noChangeAspect="1" noMove="1" noResize="1" noEditPoints="1" noAdjustHandles="1" noChangeArrowheads="1" noChangeShapeType="1" noCrop="1"/>
          </p:cNvPicPr>
          <p:nvPr/>
        </p:nvPicPr>
        <p:blipFill>
          <a:blip r:embed="rId2" cstate="email">
            <a:extLst>
              <a:ext uri="{28A0092B-C50C-407E-A947-70E740481C1C}">
                <a14:useLocalDpi xmlns:a14="http://schemas.microsoft.com/office/drawing/2010/main"/>
              </a:ext>
            </a:extLst>
          </a:blip>
          <a:srcRect/>
          <a:stretch>
            <a:fillRect/>
          </a:stretch>
        </p:blipFill>
        <p:spPr>
          <a:xfrm>
            <a:off x="20" y="1282"/>
            <a:ext cx="12191980" cy="6856718"/>
          </a:xfrm>
          <a:prstGeom prst="rect">
            <a:avLst/>
          </a:prstGeom>
        </p:spPr>
      </p:pic>
      <p:sp>
        <p:nvSpPr>
          <p:cNvPr id="3" name="CuadroTexto 2">
            <a:extLst>
              <a:ext uri="{FF2B5EF4-FFF2-40B4-BE49-F238E27FC236}">
                <a16:creationId xmlns:a16="http://schemas.microsoft.com/office/drawing/2014/main" id="{071DC402-F4A8-A960-F73B-782C0D63CFC7}"/>
              </a:ext>
            </a:extLst>
          </p:cNvPr>
          <p:cNvSpPr txBox="1"/>
          <p:nvPr/>
        </p:nvSpPr>
        <p:spPr>
          <a:xfrm>
            <a:off x="752475" y="2875002"/>
            <a:ext cx="10687050" cy="1107996"/>
          </a:xfrm>
          <a:prstGeom prst="rect">
            <a:avLst/>
          </a:prstGeom>
          <a:noFill/>
        </p:spPr>
        <p:txBody>
          <a:bodyPr wrap="square">
            <a:spAutoFit/>
            <a:scene3d>
              <a:camera prst="orthographicFront"/>
              <a:lightRig rig="chilly" dir="t"/>
            </a:scene3d>
            <a:sp3d extrusionH="57150">
              <a:bevelT h="25400" prst="softRound"/>
            </a:sp3d>
          </a:bodyPr>
          <a:lstStyle/>
          <a:p>
            <a:pPr algn="ctr">
              <a:spcAft>
                <a:spcPts val="600"/>
              </a:spcAft>
            </a:pPr>
            <a:r>
              <a:rPr lang="fr-FR" sz="6600" b="1" noProof="0" dirty="0">
                <a:ln w="12700">
                  <a:solidFill>
                    <a:schemeClr val="tx2">
                      <a:lumMod val="75000"/>
                    </a:schemeClr>
                  </a:solidFill>
                  <a:prstDash val="solid"/>
                </a:ln>
                <a:pattFill prst="dkUpDiag">
                  <a:fgClr>
                    <a:schemeClr val="accent4"/>
                  </a:fgClr>
                  <a:bgClr>
                    <a:schemeClr val="tx2">
                      <a:lumMod val="20000"/>
                      <a:lumOff val="80000"/>
                    </a:schemeClr>
                  </a:bgClr>
                </a:pattFill>
                <a:effectLst>
                  <a:outerShdw dist="38100" dir="2640000" algn="bl" rotWithShape="0">
                    <a:schemeClr val="tx2">
                      <a:lumMod val="75000"/>
                    </a:schemeClr>
                  </a:outerShdw>
                </a:effectLst>
              </a:rPr>
              <a:t>EXEMPLES D'HUMILITÉ</a:t>
            </a:r>
          </a:p>
        </p:txBody>
      </p:sp>
    </p:spTree>
    <p:extLst>
      <p:ext uri="{BB962C8B-B14F-4D97-AF65-F5344CB8AC3E}">
        <p14:creationId xmlns:p14="http://schemas.microsoft.com/office/powerpoint/2010/main" val="309761837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D142D2-4B29-F897-C7DB-2FD072EAA629}"/>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4474199A-3616-9F8F-2ED2-05A68DE6C4E3}"/>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CuadroTexto 2">
            <a:extLst>
              <a:ext uri="{FF2B5EF4-FFF2-40B4-BE49-F238E27FC236}">
                <a16:creationId xmlns:a16="http://schemas.microsoft.com/office/drawing/2014/main" id="{C439899B-7A94-7E76-FA91-51C767ED8C32}"/>
              </a:ext>
            </a:extLst>
          </p:cNvPr>
          <p:cNvSpPr txBox="1"/>
          <p:nvPr/>
        </p:nvSpPr>
        <p:spPr>
          <a:xfrm>
            <a:off x="0" y="0"/>
            <a:ext cx="12192000" cy="738664"/>
          </a:xfrm>
          <a:prstGeom prst="rect">
            <a:avLst/>
          </a:prstGeom>
          <a:noFill/>
        </p:spPr>
        <p:txBody>
          <a:bodyPr wrap="square" tIns="0" bIns="0">
            <a:spAutoFit/>
          </a:bodyPr>
          <a:lstStyle/>
          <a:p>
            <a:pPr algn="ctr"/>
            <a:r>
              <a:rPr lang="fr-FR" sz="4800" b="1" spc="600" noProof="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90000"/>
                    </a:srgbClr>
                  </a:outerShdw>
                </a:effectLst>
              </a:rPr>
              <a:t>LE PUBLICAIN</a:t>
            </a:r>
          </a:p>
        </p:txBody>
      </p:sp>
      <p:sp>
        <p:nvSpPr>
          <p:cNvPr id="4" name="CuadroTexto 3">
            <a:extLst>
              <a:ext uri="{FF2B5EF4-FFF2-40B4-BE49-F238E27FC236}">
                <a16:creationId xmlns:a16="http://schemas.microsoft.com/office/drawing/2014/main" id="{68C36DAA-6D1E-D86E-98F3-E6A5D8ACD4D6}"/>
              </a:ext>
            </a:extLst>
          </p:cNvPr>
          <p:cNvSpPr txBox="1"/>
          <p:nvPr/>
        </p:nvSpPr>
        <p:spPr>
          <a:xfrm>
            <a:off x="0" y="586545"/>
            <a:ext cx="12191999" cy="646331"/>
          </a:xfrm>
          <a:prstGeom prst="rect">
            <a:avLst/>
          </a:prstGeom>
          <a:noFill/>
        </p:spPr>
        <p:txBody>
          <a:bodyPr wrap="square">
            <a:spAutoFit/>
            <a:scene3d>
              <a:camera prst="orthographicFront"/>
              <a:lightRig rig="threePt" dir="t"/>
            </a:scene3d>
            <a:sp3d extrusionH="57150">
              <a:bevelT w="38100" h="38100"/>
            </a:sp3d>
          </a:bodyPr>
          <a:lstStyle/>
          <a:p>
            <a:pPr algn="ctr"/>
            <a:r>
              <a:rPr lang="fr-FR" b="1" noProof="0" dirty="0">
                <a:solidFill>
                  <a:srgbClr val="00665A"/>
                </a:solidFill>
                <a:latin typeface="Comic Sans MS" panose="030F0702030302020204" pitchFamily="66" charset="0"/>
              </a:rPr>
              <a:t>“Le publicain se tenait éloigné, et n'osait même pas lever les yeux au ciel ; mais il se frappait la poitrine, en disant : Ô Dieu, sois apaisé envers moi, qui suis un pécheur” </a:t>
            </a:r>
            <a:r>
              <a:rPr lang="fr-FR" sz="1400" b="1" noProof="0" dirty="0">
                <a:solidFill>
                  <a:srgbClr val="00665A"/>
                </a:solidFill>
                <a:latin typeface="Comic Sans MS" panose="030F0702030302020204" pitchFamily="66" charset="0"/>
              </a:rPr>
              <a:t>(Luc 18.13)</a:t>
            </a:r>
            <a:endParaRPr lang="fr-FR" b="1" noProof="0" dirty="0">
              <a:solidFill>
                <a:srgbClr val="00665A"/>
              </a:solidFill>
              <a:latin typeface="Comic Sans MS" panose="030F0702030302020204" pitchFamily="66" charset="0"/>
            </a:endParaRPr>
          </a:p>
        </p:txBody>
      </p:sp>
      <p:sp>
        <p:nvSpPr>
          <p:cNvPr id="5" name="CuadroTexto 4">
            <a:extLst>
              <a:ext uri="{FF2B5EF4-FFF2-40B4-BE49-F238E27FC236}">
                <a16:creationId xmlns:a16="http://schemas.microsoft.com/office/drawing/2014/main" id="{8FCE4523-C31D-8B80-2DF5-BCF8A61CFC63}"/>
              </a:ext>
            </a:extLst>
          </p:cNvPr>
          <p:cNvSpPr txBox="1"/>
          <p:nvPr/>
        </p:nvSpPr>
        <p:spPr>
          <a:xfrm>
            <a:off x="167144" y="1495633"/>
            <a:ext cx="3690662" cy="2246769"/>
          </a:xfrm>
          <a:prstGeom prst="rect">
            <a:avLst/>
          </a:prstGeom>
          <a:noFill/>
        </p:spPr>
        <p:txBody>
          <a:bodyPr wrap="square" rtlCol="0">
            <a:spAutoFit/>
          </a:bodyPr>
          <a:lstStyle/>
          <a:p>
            <a:pPr>
              <a:spcBef>
                <a:spcPts val="600"/>
              </a:spcBef>
            </a:pPr>
            <a:r>
              <a:rPr lang="fr-FR" sz="2000" b="1" noProof="0" dirty="0"/>
              <a:t>Un pharisien énumérait à Dieu ses bonnes œuvres et les mérites qu'il avait devant le Ciel. Mais Jésus dit qu'il “priait en lui-même”, et non avec Dieu </a:t>
            </a:r>
            <a:r>
              <a:rPr lang="fr-FR" noProof="0" dirty="0"/>
              <a:t>(Luc 18.11-12)</a:t>
            </a:r>
            <a:r>
              <a:rPr lang="fr-FR" sz="2000" b="1" noProof="0" dirty="0"/>
              <a:t>. Un exemple parfait d'orgueil.</a:t>
            </a:r>
          </a:p>
        </p:txBody>
      </p:sp>
      <p:sp>
        <p:nvSpPr>
          <p:cNvPr id="9" name="CuadroTexto 8">
            <a:extLst>
              <a:ext uri="{FF2B5EF4-FFF2-40B4-BE49-F238E27FC236}">
                <a16:creationId xmlns:a16="http://schemas.microsoft.com/office/drawing/2014/main" id="{7247B759-9C54-2817-B291-A0E36B12D56B}"/>
              </a:ext>
            </a:extLst>
          </p:cNvPr>
          <p:cNvSpPr txBox="1"/>
          <p:nvPr/>
        </p:nvSpPr>
        <p:spPr>
          <a:xfrm>
            <a:off x="7627844" y="1495632"/>
            <a:ext cx="4564154" cy="2246769"/>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fr-FR" sz="2000" b="1" i="0" u="none" strike="noStrike" kern="1200" cap="none" spc="0" normalizeH="0" baseline="0" noProof="0" dirty="0">
                <a:ln>
                  <a:noFill/>
                </a:ln>
                <a:solidFill>
                  <a:prstClr val="black"/>
                </a:solidFill>
                <a:effectLst/>
                <a:uLnTx/>
                <a:uFillTx/>
                <a:latin typeface="Aptos" panose="02110004020202020204"/>
                <a:ea typeface="+mn-ea"/>
                <a:cs typeface="+mn-cs"/>
              </a:rPr>
              <a:t>Un publicain demandait à Dieu de l'aide, car il était pécheur </a:t>
            </a:r>
            <a:r>
              <a:rPr kumimoji="0" lang="fr-FR" i="0" u="none" strike="noStrike" kern="1200" cap="none" spc="0" normalizeH="0" baseline="0" noProof="0" dirty="0">
                <a:ln>
                  <a:noFill/>
                </a:ln>
                <a:effectLst/>
                <a:uLnTx/>
                <a:uFillTx/>
                <a:latin typeface="Aptos" panose="02110004020202020204"/>
                <a:ea typeface="+mn-ea"/>
                <a:cs typeface="+mn-cs"/>
              </a:rPr>
              <a:t>(Luc 18.13)</a:t>
            </a:r>
            <a:r>
              <a:rPr kumimoji="0" lang="fr-FR" sz="2000" b="1" i="0" u="none" strike="noStrike" kern="1200" cap="none" spc="0" normalizeH="0" baseline="0" noProof="0" dirty="0">
                <a:ln>
                  <a:noFill/>
                </a:ln>
                <a:solidFill>
                  <a:prstClr val="black"/>
                </a:solidFill>
                <a:effectLst/>
                <a:uLnTx/>
                <a:uFillTx/>
                <a:latin typeface="Aptos" panose="02110004020202020204"/>
                <a:ea typeface="+mn-ea"/>
                <a:cs typeface="+mn-cs"/>
              </a:rPr>
              <a:t>. En se présentant humblement devant Dieu, il “descendit dans sa maison justifié”, car “quiconque s'élève sera abaissé, et quiconque s'abaisse sera élevé” </a:t>
            </a:r>
            <a:r>
              <a:rPr kumimoji="0" lang="fr-FR" i="0" u="none" strike="noStrike" kern="1200" cap="none" spc="0" normalizeH="0" baseline="0" noProof="0" dirty="0">
                <a:ln>
                  <a:noFill/>
                </a:ln>
                <a:effectLst/>
                <a:uLnTx/>
                <a:uFillTx/>
                <a:latin typeface="Aptos" panose="02110004020202020204"/>
                <a:ea typeface="+mn-ea"/>
                <a:cs typeface="+mn-cs"/>
              </a:rPr>
              <a:t>(Luc 18.14)</a:t>
            </a:r>
            <a:r>
              <a:rPr kumimoji="0" lang="fr-FR" sz="2000" b="1" i="0" u="none" strike="noStrike" kern="1200" cap="none" spc="0" normalizeH="0" baseline="0" noProof="0" dirty="0">
                <a:ln>
                  <a:noFill/>
                </a:ln>
                <a:solidFill>
                  <a:prstClr val="black"/>
                </a:solidFill>
                <a:effectLst/>
                <a:uLnTx/>
                <a:uFillTx/>
                <a:latin typeface="Aptos" panose="02110004020202020204"/>
                <a:ea typeface="+mn-ea"/>
                <a:cs typeface="+mn-cs"/>
              </a:rPr>
              <a:t>.</a:t>
            </a:r>
          </a:p>
        </p:txBody>
      </p:sp>
      <p:sp>
        <p:nvSpPr>
          <p:cNvPr id="11" name="CuadroTexto 10">
            <a:extLst>
              <a:ext uri="{FF2B5EF4-FFF2-40B4-BE49-F238E27FC236}">
                <a16:creationId xmlns:a16="http://schemas.microsoft.com/office/drawing/2014/main" id="{0424520C-43C6-C8F7-B4B7-9BF8FC09B830}"/>
              </a:ext>
            </a:extLst>
          </p:cNvPr>
          <p:cNvSpPr txBox="1"/>
          <p:nvPr/>
        </p:nvSpPr>
        <p:spPr>
          <a:xfrm>
            <a:off x="167144" y="3911755"/>
            <a:ext cx="12024854" cy="707886"/>
          </a:xfrm>
          <a:prstGeom prst="rect">
            <a:avLst/>
          </a:prstGeom>
          <a:noFill/>
        </p:spPr>
        <p:txBody>
          <a:bodyPr wrap="square">
            <a:spAutoFit/>
          </a:bodyPr>
          <a:lstStyle/>
          <a:p>
            <a:pPr>
              <a:spcBef>
                <a:spcPts val="600"/>
              </a:spcBef>
            </a:pPr>
            <a:r>
              <a:rPr lang="fr-FR" sz="2000" b="1" noProof="0" dirty="0"/>
              <a:t>La véritable humilité commence lorsque nous reconnaissons notre péché et demandons l'aide de Christ. Alors… </a:t>
            </a:r>
          </a:p>
        </p:txBody>
      </p:sp>
      <p:pic>
        <p:nvPicPr>
          <p:cNvPr id="13" name="Imagen 12">
            <a:extLst>
              <a:ext uri="{FF2B5EF4-FFF2-40B4-BE49-F238E27FC236}">
                <a16:creationId xmlns:a16="http://schemas.microsoft.com/office/drawing/2014/main" id="{0A2A751F-B620-6876-2BF7-D1EAD755069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835880" y="1419894"/>
            <a:ext cx="1645444" cy="2426613"/>
          </a:xfrm>
          <a:prstGeom prst="snip2DiagRect">
            <a:avLst>
              <a:gd name="adj1" fmla="val 16134"/>
              <a:gd name="adj2" fmla="val 0"/>
            </a:avLst>
          </a:prstGeom>
          <a:solidFill>
            <a:srgbClr val="FFFFFF">
              <a:shade val="85000"/>
            </a:srgbClr>
          </a:solidFill>
          <a:ln w="38100" cap="sq">
            <a:solidFill>
              <a:schemeClr val="accent6">
                <a:lumMod val="75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5" name="Imagen 14">
            <a:extLst>
              <a:ext uri="{FF2B5EF4-FFF2-40B4-BE49-F238E27FC236}">
                <a16:creationId xmlns:a16="http://schemas.microsoft.com/office/drawing/2014/main" id="{BEB675E5-2FC8-15FE-A252-4F46217B4CE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981704" y="1397265"/>
            <a:ext cx="1629001" cy="2443502"/>
          </a:xfrm>
          <a:prstGeom prst="snip2DiagRect">
            <a:avLst/>
          </a:prstGeom>
          <a:solidFill>
            <a:srgbClr val="FFFFFF">
              <a:shade val="85000"/>
            </a:srgbClr>
          </a:solidFill>
          <a:ln w="38100" cap="sq">
            <a:solidFill>
              <a:srgbClr val="C00000"/>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7" name="Imagen 16">
            <a:extLst>
              <a:ext uri="{FF2B5EF4-FFF2-40B4-BE49-F238E27FC236}">
                <a16:creationId xmlns:a16="http://schemas.microsoft.com/office/drawing/2014/main" id="{2076A0C0-0FF0-491B-AE0E-FC5B6E332DB7}"/>
              </a:ext>
            </a:extLst>
          </p:cNvPr>
          <p:cNvPicPr>
            <a:picLocks noChangeAspect="1"/>
          </p:cNvPicPr>
          <p:nvPr/>
        </p:nvPicPr>
        <p:blipFill>
          <a:blip r:embed="rId5" cstate="email">
            <a:extLst>
              <a:ext uri="{BEBA8EAE-BF5A-486C-A8C5-ECC9F3942E4B}">
                <a14:imgProps xmlns:a14="http://schemas.microsoft.com/office/drawing/2010/main">
                  <a14:imgLayer r:embed="rId6">
                    <a14:imgEffect>
                      <a14:brightnessContrast bright="20000"/>
                    </a14:imgEffect>
                  </a14:imgLayer>
                </a14:imgProps>
              </a:ext>
              <a:ext uri="{28A0092B-C50C-407E-A947-70E740481C1C}">
                <a14:useLocalDpi xmlns:a14="http://schemas.microsoft.com/office/drawing/2010/main"/>
              </a:ext>
            </a:extLst>
          </a:blip>
          <a:stretch>
            <a:fillRect/>
          </a:stretch>
        </p:blipFill>
        <p:spPr>
          <a:xfrm>
            <a:off x="10212576" y="4665225"/>
            <a:ext cx="1861440" cy="2099369"/>
          </a:xfrm>
          <a:prstGeom prst="snip2DiagRect">
            <a:avLst>
              <a:gd name="adj1" fmla="val 20600"/>
              <a:gd name="adj2" fmla="val 16667"/>
            </a:avLst>
          </a:prstGeom>
          <a:solidFill>
            <a:srgbClr val="FFFFFF">
              <a:shade val="85000"/>
            </a:srgbClr>
          </a:solidFill>
          <a:ln w="38100" cap="sq">
            <a:solidFill>
              <a:schemeClr val="accent4">
                <a:lumMod val="60000"/>
                <a:lumOff val="4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graphicFrame>
        <p:nvGraphicFramePr>
          <p:cNvPr id="2" name="Diagrama 1">
            <a:extLst>
              <a:ext uri="{FF2B5EF4-FFF2-40B4-BE49-F238E27FC236}">
                <a16:creationId xmlns:a16="http://schemas.microsoft.com/office/drawing/2014/main" id="{D58A3634-8965-A533-8535-01D395D46877}"/>
              </a:ext>
            </a:extLst>
          </p:cNvPr>
          <p:cNvGraphicFramePr/>
          <p:nvPr>
            <p:extLst>
              <p:ext uri="{D42A27DB-BD31-4B8C-83A1-F6EECF244321}">
                <p14:modId xmlns:p14="http://schemas.microsoft.com/office/powerpoint/2010/main" val="1503444421"/>
              </p:ext>
            </p:extLst>
          </p:nvPr>
        </p:nvGraphicFramePr>
        <p:xfrm>
          <a:off x="167144" y="4665225"/>
          <a:ext cx="9871590" cy="2099369"/>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386257380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1000" fill="hold"/>
                                        <p:tgtEl>
                                          <p:spTgt spid="4"/>
                                        </p:tgtEl>
                                        <p:attrNameLst>
                                          <p:attrName>ppt_w</p:attrName>
                                        </p:attrNameLst>
                                      </p:cBhvr>
                                      <p:tavLst>
                                        <p:tav tm="0">
                                          <p:val>
                                            <p:fltVal val="0"/>
                                          </p:val>
                                        </p:tav>
                                        <p:tav tm="100000">
                                          <p:val>
                                            <p:strVal val="#ppt_w"/>
                                          </p:val>
                                        </p:tav>
                                      </p:tavLst>
                                    </p:anim>
                                    <p:anim calcmode="lin" valueType="num">
                                      <p:cBhvr>
                                        <p:cTn id="17" dur="1000" fill="hold"/>
                                        <p:tgtEl>
                                          <p:spTgt spid="4"/>
                                        </p:tgtEl>
                                        <p:attrNameLst>
                                          <p:attrName>ppt_h</p:attrName>
                                        </p:attrNameLst>
                                      </p:cBhvr>
                                      <p:tavLst>
                                        <p:tav tm="0">
                                          <p:val>
                                            <p:fltVal val="0"/>
                                          </p:val>
                                        </p:tav>
                                        <p:tav tm="100000">
                                          <p:val>
                                            <p:strVal val="#ppt_h"/>
                                          </p:val>
                                        </p:tav>
                                      </p:tavLst>
                                    </p:anim>
                                    <p:anim calcmode="lin" valueType="num">
                                      <p:cBhvr>
                                        <p:cTn id="18" dur="1000" fill="hold"/>
                                        <p:tgtEl>
                                          <p:spTgt spid="4"/>
                                        </p:tgtEl>
                                        <p:attrNameLst>
                                          <p:attrName>style.rotation</p:attrName>
                                        </p:attrNameLst>
                                      </p:cBhvr>
                                      <p:tavLst>
                                        <p:tav tm="0">
                                          <p:val>
                                            <p:fltVal val="90"/>
                                          </p:val>
                                        </p:tav>
                                        <p:tav tm="100000">
                                          <p:val>
                                            <p:fltVal val="0"/>
                                          </p:val>
                                        </p:tav>
                                      </p:tavLst>
                                    </p:anim>
                                    <p:animEffect transition="in" filter="fade">
                                      <p:cBhvr>
                                        <p:cTn id="19" dur="10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18" presetClass="entr" presetSubtype="9" fill="hold"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strips(upLeft)">
                                      <p:cBhvr>
                                        <p:cTn id="24" dur="500"/>
                                        <p:tgtEl>
                                          <p:spTgt spid="15"/>
                                        </p:tgtEl>
                                      </p:cBhvr>
                                    </p:animEffect>
                                  </p:childTnLst>
                                </p:cTn>
                              </p:par>
                            </p:childTnLst>
                          </p:cTn>
                        </p:par>
                        <p:par>
                          <p:cTn id="25" fill="hold">
                            <p:stCondLst>
                              <p:cond delay="500"/>
                            </p:stCondLst>
                            <p:childTnLst>
                              <p:par>
                                <p:cTn id="26" presetID="22" presetClass="entr" presetSubtype="8" fill="hold" grpId="0" nodeType="after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wipe(left)">
                                      <p:cBhvr>
                                        <p:cTn id="28" dur="500"/>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18" presetClass="entr" presetSubtype="3" fill="hold" nodeType="click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strips(upRight)">
                                      <p:cBhvr>
                                        <p:cTn id="33" dur="500"/>
                                        <p:tgtEl>
                                          <p:spTgt spid="13"/>
                                        </p:tgtEl>
                                      </p:cBhvr>
                                    </p:animEffect>
                                  </p:childTnLst>
                                </p:cTn>
                              </p:par>
                            </p:childTnLst>
                          </p:cTn>
                        </p:par>
                        <p:par>
                          <p:cTn id="34" fill="hold">
                            <p:stCondLst>
                              <p:cond delay="500"/>
                            </p:stCondLst>
                            <p:childTnLst>
                              <p:par>
                                <p:cTn id="35" presetID="22" presetClass="entr" presetSubtype="8"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wipe(left)">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p:cTn id="42" dur="500" fill="hold"/>
                                        <p:tgtEl>
                                          <p:spTgt spid="17"/>
                                        </p:tgtEl>
                                        <p:attrNameLst>
                                          <p:attrName>ppt_w</p:attrName>
                                        </p:attrNameLst>
                                      </p:cBhvr>
                                      <p:tavLst>
                                        <p:tav tm="0">
                                          <p:val>
                                            <p:fltVal val="0"/>
                                          </p:val>
                                        </p:tav>
                                        <p:tav tm="100000">
                                          <p:val>
                                            <p:strVal val="#ppt_w"/>
                                          </p:val>
                                        </p:tav>
                                      </p:tavLst>
                                    </p:anim>
                                    <p:anim calcmode="lin" valueType="num">
                                      <p:cBhvr>
                                        <p:cTn id="43" dur="500" fill="hold"/>
                                        <p:tgtEl>
                                          <p:spTgt spid="17"/>
                                        </p:tgtEl>
                                        <p:attrNameLst>
                                          <p:attrName>ppt_h</p:attrName>
                                        </p:attrNameLst>
                                      </p:cBhvr>
                                      <p:tavLst>
                                        <p:tav tm="0">
                                          <p:val>
                                            <p:fltVal val="0"/>
                                          </p:val>
                                        </p:tav>
                                        <p:tav tm="100000">
                                          <p:val>
                                            <p:strVal val="#ppt_h"/>
                                          </p:val>
                                        </p:tav>
                                      </p:tavLst>
                                    </p:anim>
                                    <p:animEffect transition="in" filter="fade">
                                      <p:cBhvr>
                                        <p:cTn id="44" dur="500"/>
                                        <p:tgtEl>
                                          <p:spTgt spid="17"/>
                                        </p:tgtEl>
                                      </p:cBhvr>
                                    </p:animEffect>
                                  </p:childTnLst>
                                </p:cTn>
                              </p:par>
                            </p:childTnLst>
                          </p:cTn>
                        </p:par>
                        <p:par>
                          <p:cTn id="45" fill="hold">
                            <p:stCondLst>
                              <p:cond delay="500"/>
                            </p:stCondLst>
                            <p:childTnLst>
                              <p:par>
                                <p:cTn id="46" presetID="22" presetClass="entr" presetSubtype="8" fill="hold" grpId="0" nodeType="afterEffect">
                                  <p:stCondLst>
                                    <p:cond delay="0"/>
                                  </p:stCondLst>
                                  <p:childTnLst>
                                    <p:set>
                                      <p:cBhvr>
                                        <p:cTn id="47" dur="1" fill="hold">
                                          <p:stCondLst>
                                            <p:cond delay="0"/>
                                          </p:stCondLst>
                                        </p:cTn>
                                        <p:tgtEl>
                                          <p:spTgt spid="11"/>
                                        </p:tgtEl>
                                        <p:attrNameLst>
                                          <p:attrName>style.visibility</p:attrName>
                                        </p:attrNameLst>
                                      </p:cBhvr>
                                      <p:to>
                                        <p:strVal val="visible"/>
                                      </p:to>
                                    </p:set>
                                    <p:animEffect transition="in" filter="wipe(left)">
                                      <p:cBhvr>
                                        <p:cTn id="48" dur="500"/>
                                        <p:tgtEl>
                                          <p:spTgt spid="11"/>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2" fill="hold" grpId="0" nodeType="clickEffect">
                                  <p:stCondLst>
                                    <p:cond delay="0"/>
                                  </p:stCondLst>
                                  <p:childTnLst>
                                    <p:set>
                                      <p:cBhvr>
                                        <p:cTn id="52" dur="1" fill="hold">
                                          <p:stCondLst>
                                            <p:cond delay="0"/>
                                          </p:stCondLst>
                                        </p:cTn>
                                        <p:tgtEl>
                                          <p:spTgt spid="2">
                                            <p:graphicEl>
                                              <a:dgm id="{F49C0427-4DA6-4A51-A7F4-081AADF88CEF}"/>
                                            </p:graphicEl>
                                          </p:spTgt>
                                        </p:tgtEl>
                                        <p:attrNameLst>
                                          <p:attrName>style.visibility</p:attrName>
                                        </p:attrNameLst>
                                      </p:cBhvr>
                                      <p:to>
                                        <p:strVal val="visible"/>
                                      </p:to>
                                    </p:set>
                                    <p:animEffect transition="in" filter="wipe(right)">
                                      <p:cBhvr>
                                        <p:cTn id="53" dur="500"/>
                                        <p:tgtEl>
                                          <p:spTgt spid="2">
                                            <p:graphicEl>
                                              <a:dgm id="{F49C0427-4DA6-4A51-A7F4-081AADF88CEF}"/>
                                            </p:graphicEl>
                                          </p:spTgt>
                                        </p:tgtEl>
                                      </p:cBhvr>
                                    </p:animEffect>
                                  </p:childTnLst>
                                </p:cTn>
                              </p:par>
                              <p:par>
                                <p:cTn id="54" presetID="22" presetClass="entr" presetSubtype="8" fill="hold" grpId="0" nodeType="withEffect">
                                  <p:stCondLst>
                                    <p:cond delay="0"/>
                                  </p:stCondLst>
                                  <p:childTnLst>
                                    <p:set>
                                      <p:cBhvr>
                                        <p:cTn id="55" dur="1" fill="hold">
                                          <p:stCondLst>
                                            <p:cond delay="0"/>
                                          </p:stCondLst>
                                        </p:cTn>
                                        <p:tgtEl>
                                          <p:spTgt spid="2">
                                            <p:graphicEl>
                                              <a:dgm id="{415CB9B6-AA61-4AF6-8869-E0865DEE36C1}"/>
                                            </p:graphicEl>
                                          </p:spTgt>
                                        </p:tgtEl>
                                        <p:attrNameLst>
                                          <p:attrName>style.visibility</p:attrName>
                                        </p:attrNameLst>
                                      </p:cBhvr>
                                      <p:to>
                                        <p:strVal val="visible"/>
                                      </p:to>
                                    </p:set>
                                    <p:animEffect transition="in" filter="wipe(left)">
                                      <p:cBhvr>
                                        <p:cTn id="56" dur="500"/>
                                        <p:tgtEl>
                                          <p:spTgt spid="2">
                                            <p:graphicEl>
                                              <a:dgm id="{415CB9B6-AA61-4AF6-8869-E0865DEE36C1}"/>
                                            </p:graphicEl>
                                          </p:spTgt>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2" fill="hold" grpId="0" nodeType="clickEffect">
                                  <p:stCondLst>
                                    <p:cond delay="0"/>
                                  </p:stCondLst>
                                  <p:childTnLst>
                                    <p:set>
                                      <p:cBhvr>
                                        <p:cTn id="60" dur="1" fill="hold">
                                          <p:stCondLst>
                                            <p:cond delay="0"/>
                                          </p:stCondLst>
                                        </p:cTn>
                                        <p:tgtEl>
                                          <p:spTgt spid="2">
                                            <p:graphicEl>
                                              <a:dgm id="{FA655AD6-F8EE-4AE4-B832-BF921CD6E03D}"/>
                                            </p:graphicEl>
                                          </p:spTgt>
                                        </p:tgtEl>
                                        <p:attrNameLst>
                                          <p:attrName>style.visibility</p:attrName>
                                        </p:attrNameLst>
                                      </p:cBhvr>
                                      <p:to>
                                        <p:strVal val="visible"/>
                                      </p:to>
                                    </p:set>
                                    <p:animEffect transition="in" filter="wipe(right)">
                                      <p:cBhvr>
                                        <p:cTn id="61" dur="500"/>
                                        <p:tgtEl>
                                          <p:spTgt spid="2">
                                            <p:graphicEl>
                                              <a:dgm id="{FA655AD6-F8EE-4AE4-B832-BF921CD6E03D}"/>
                                            </p:graphicEl>
                                          </p:spTgt>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2">
                                            <p:graphicEl>
                                              <a:dgm id="{7C690686-78D2-4A19-B875-4A1BE3D73413}"/>
                                            </p:graphicEl>
                                          </p:spTgt>
                                        </p:tgtEl>
                                        <p:attrNameLst>
                                          <p:attrName>style.visibility</p:attrName>
                                        </p:attrNameLst>
                                      </p:cBhvr>
                                      <p:to>
                                        <p:strVal val="visible"/>
                                      </p:to>
                                    </p:set>
                                    <p:animEffect transition="in" filter="wipe(left)">
                                      <p:cBhvr>
                                        <p:cTn id="64" dur="500"/>
                                        <p:tgtEl>
                                          <p:spTgt spid="2">
                                            <p:graphicEl>
                                              <a:dgm id="{7C690686-78D2-4A19-B875-4A1BE3D73413}"/>
                                            </p:graphicEl>
                                          </p:spTgt>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2" fill="hold" grpId="0" nodeType="clickEffect">
                                  <p:stCondLst>
                                    <p:cond delay="0"/>
                                  </p:stCondLst>
                                  <p:childTnLst>
                                    <p:set>
                                      <p:cBhvr>
                                        <p:cTn id="68" dur="1" fill="hold">
                                          <p:stCondLst>
                                            <p:cond delay="0"/>
                                          </p:stCondLst>
                                        </p:cTn>
                                        <p:tgtEl>
                                          <p:spTgt spid="2">
                                            <p:graphicEl>
                                              <a:dgm id="{D4C219FE-2BBE-43F0-9680-EBFA6ECFF7DF}"/>
                                            </p:graphicEl>
                                          </p:spTgt>
                                        </p:tgtEl>
                                        <p:attrNameLst>
                                          <p:attrName>style.visibility</p:attrName>
                                        </p:attrNameLst>
                                      </p:cBhvr>
                                      <p:to>
                                        <p:strVal val="visible"/>
                                      </p:to>
                                    </p:set>
                                    <p:animEffect transition="in" filter="wipe(right)">
                                      <p:cBhvr>
                                        <p:cTn id="69" dur="500"/>
                                        <p:tgtEl>
                                          <p:spTgt spid="2">
                                            <p:graphicEl>
                                              <a:dgm id="{D4C219FE-2BBE-43F0-9680-EBFA6ECFF7DF}"/>
                                            </p:graphicEl>
                                          </p:spTgt>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2">
                                            <p:graphicEl>
                                              <a:dgm id="{113D251D-8ED8-4791-A46C-1EB330AC1790}"/>
                                            </p:graphicEl>
                                          </p:spTgt>
                                        </p:tgtEl>
                                        <p:attrNameLst>
                                          <p:attrName>style.visibility</p:attrName>
                                        </p:attrNameLst>
                                      </p:cBhvr>
                                      <p:to>
                                        <p:strVal val="visible"/>
                                      </p:to>
                                    </p:set>
                                    <p:animEffect transition="in" filter="wipe(left)">
                                      <p:cBhvr>
                                        <p:cTn id="72" dur="500"/>
                                        <p:tgtEl>
                                          <p:spTgt spid="2">
                                            <p:graphicEl>
                                              <a:dgm id="{113D251D-8ED8-4791-A46C-1EB330AC1790}"/>
                                            </p:graphicEl>
                                          </p:spTgt>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2" fill="hold" grpId="0" nodeType="clickEffect">
                                  <p:stCondLst>
                                    <p:cond delay="0"/>
                                  </p:stCondLst>
                                  <p:childTnLst>
                                    <p:set>
                                      <p:cBhvr>
                                        <p:cTn id="76" dur="1" fill="hold">
                                          <p:stCondLst>
                                            <p:cond delay="0"/>
                                          </p:stCondLst>
                                        </p:cTn>
                                        <p:tgtEl>
                                          <p:spTgt spid="2">
                                            <p:graphicEl>
                                              <a:dgm id="{14783451-1D58-4DAD-9C4F-D86D2FB7B64B}"/>
                                            </p:graphicEl>
                                          </p:spTgt>
                                        </p:tgtEl>
                                        <p:attrNameLst>
                                          <p:attrName>style.visibility</p:attrName>
                                        </p:attrNameLst>
                                      </p:cBhvr>
                                      <p:to>
                                        <p:strVal val="visible"/>
                                      </p:to>
                                    </p:set>
                                    <p:animEffect transition="in" filter="wipe(right)">
                                      <p:cBhvr>
                                        <p:cTn id="77" dur="500"/>
                                        <p:tgtEl>
                                          <p:spTgt spid="2">
                                            <p:graphicEl>
                                              <a:dgm id="{14783451-1D58-4DAD-9C4F-D86D2FB7B64B}"/>
                                            </p:graphicEl>
                                          </p:spTgt>
                                        </p:tgtEl>
                                      </p:cBhvr>
                                    </p:animEffect>
                                  </p:childTnLst>
                                </p:cTn>
                              </p:par>
                              <p:par>
                                <p:cTn id="78" presetID="22" presetClass="entr" presetSubtype="8" fill="hold" grpId="0" nodeType="withEffect">
                                  <p:stCondLst>
                                    <p:cond delay="0"/>
                                  </p:stCondLst>
                                  <p:childTnLst>
                                    <p:set>
                                      <p:cBhvr>
                                        <p:cTn id="79" dur="1" fill="hold">
                                          <p:stCondLst>
                                            <p:cond delay="0"/>
                                          </p:stCondLst>
                                        </p:cTn>
                                        <p:tgtEl>
                                          <p:spTgt spid="2">
                                            <p:graphicEl>
                                              <a:dgm id="{ACF9E586-E093-4E4C-9803-D91D986B45BC}"/>
                                            </p:graphicEl>
                                          </p:spTgt>
                                        </p:tgtEl>
                                        <p:attrNameLst>
                                          <p:attrName>style.visibility</p:attrName>
                                        </p:attrNameLst>
                                      </p:cBhvr>
                                      <p:to>
                                        <p:strVal val="visible"/>
                                      </p:to>
                                    </p:set>
                                    <p:animEffect transition="in" filter="wipe(left)">
                                      <p:cBhvr>
                                        <p:cTn id="80" dur="500"/>
                                        <p:tgtEl>
                                          <p:spTgt spid="2">
                                            <p:graphicEl>
                                              <a:dgm id="{ACF9E586-E093-4E4C-9803-D91D986B45BC}"/>
                                            </p:graphicEl>
                                          </p:spTgt>
                                        </p:tgtEl>
                                      </p:cBhvr>
                                    </p:animEffect>
                                  </p:childTnLst>
                                </p:cTn>
                              </p:par>
                            </p:childTnLst>
                          </p:cTn>
                        </p:par>
                      </p:childTnLst>
                    </p:cTn>
                  </p:par>
                  <p:par>
                    <p:cTn id="81" fill="hold">
                      <p:stCondLst>
                        <p:cond delay="indefinite"/>
                      </p:stCondLst>
                      <p:childTnLst>
                        <p:par>
                          <p:cTn id="82" fill="hold">
                            <p:stCondLst>
                              <p:cond delay="0"/>
                            </p:stCondLst>
                            <p:childTnLst>
                              <p:par>
                                <p:cTn id="83" presetID="22" presetClass="entr" presetSubtype="2" fill="hold" grpId="0" nodeType="clickEffect">
                                  <p:stCondLst>
                                    <p:cond delay="0"/>
                                  </p:stCondLst>
                                  <p:childTnLst>
                                    <p:set>
                                      <p:cBhvr>
                                        <p:cTn id="84" dur="1" fill="hold">
                                          <p:stCondLst>
                                            <p:cond delay="0"/>
                                          </p:stCondLst>
                                        </p:cTn>
                                        <p:tgtEl>
                                          <p:spTgt spid="2">
                                            <p:graphicEl>
                                              <a:dgm id="{BC8E12EB-D1F1-46B5-AD69-AD90B8D71D55}"/>
                                            </p:graphicEl>
                                          </p:spTgt>
                                        </p:tgtEl>
                                        <p:attrNameLst>
                                          <p:attrName>style.visibility</p:attrName>
                                        </p:attrNameLst>
                                      </p:cBhvr>
                                      <p:to>
                                        <p:strVal val="visible"/>
                                      </p:to>
                                    </p:set>
                                    <p:animEffect transition="in" filter="wipe(right)">
                                      <p:cBhvr>
                                        <p:cTn id="85" dur="500"/>
                                        <p:tgtEl>
                                          <p:spTgt spid="2">
                                            <p:graphicEl>
                                              <a:dgm id="{BC8E12EB-D1F1-46B5-AD69-AD90B8D71D55}"/>
                                            </p:graphicEl>
                                          </p:spTgt>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2">
                                            <p:graphicEl>
                                              <a:dgm id="{D6770688-2255-4D16-8BEA-DEC4BAF564DD}"/>
                                            </p:graphicEl>
                                          </p:spTgt>
                                        </p:tgtEl>
                                        <p:attrNameLst>
                                          <p:attrName>style.visibility</p:attrName>
                                        </p:attrNameLst>
                                      </p:cBhvr>
                                      <p:to>
                                        <p:strVal val="visible"/>
                                      </p:to>
                                    </p:set>
                                    <p:animEffect transition="in" filter="wipe(left)">
                                      <p:cBhvr>
                                        <p:cTn id="88" dur="500"/>
                                        <p:tgtEl>
                                          <p:spTgt spid="2">
                                            <p:graphicEl>
                                              <a:dgm id="{D6770688-2255-4D16-8BEA-DEC4BAF564DD}"/>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9" grpId="0"/>
      <p:bldP spid="11" grpId="0"/>
      <p:bldGraphic spid="2" grpId="0" uiExpand="1">
        <p:bldSub>
          <a:bldDgm bld="one"/>
        </p:bldSub>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29137D-5E62-8766-9909-C25276C370A1}"/>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AA44FDF6-0E25-7790-5241-D0828DA9ACE6}"/>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CuadroTexto 2">
            <a:extLst>
              <a:ext uri="{FF2B5EF4-FFF2-40B4-BE49-F238E27FC236}">
                <a16:creationId xmlns:a16="http://schemas.microsoft.com/office/drawing/2014/main" id="{A4ACD2A9-2E2D-AE6F-539E-618CB29AF620}"/>
              </a:ext>
            </a:extLst>
          </p:cNvPr>
          <p:cNvSpPr txBox="1"/>
          <p:nvPr/>
        </p:nvSpPr>
        <p:spPr>
          <a:xfrm>
            <a:off x="8724900" y="76945"/>
            <a:ext cx="3467099" cy="769441"/>
          </a:xfrm>
          <a:prstGeom prst="rect">
            <a:avLst/>
          </a:prstGeom>
          <a:noFill/>
        </p:spPr>
        <p:txBody>
          <a:bodyPr wrap="square">
            <a:spAutoFit/>
          </a:bodyPr>
          <a:lstStyle/>
          <a:p>
            <a:pPr algn="ctr"/>
            <a:r>
              <a:rPr lang="fr-FR" sz="4400" b="1" noProof="0" dirty="0">
                <a:ln w="13462">
                  <a:solidFill>
                    <a:schemeClr val="accent4">
                      <a:lumMod val="40000"/>
                      <a:lumOff val="60000"/>
                    </a:schemeClr>
                  </a:solidFill>
                  <a:prstDash val="solid"/>
                </a:ln>
                <a:solidFill>
                  <a:srgbClr val="BE4F35"/>
                </a:solidFill>
                <a:effectLst>
                  <a:outerShdw dist="38100" dir="2700000" algn="bl" rotWithShape="0">
                    <a:schemeClr val="accent3">
                      <a:lumMod val="60000"/>
                      <a:lumOff val="40000"/>
                    </a:schemeClr>
                  </a:outerShdw>
                </a:effectLst>
              </a:rPr>
              <a:t>MOÏSE</a:t>
            </a:r>
          </a:p>
        </p:txBody>
      </p:sp>
      <p:sp>
        <p:nvSpPr>
          <p:cNvPr id="4" name="CuadroTexto 3">
            <a:extLst>
              <a:ext uri="{FF2B5EF4-FFF2-40B4-BE49-F238E27FC236}">
                <a16:creationId xmlns:a16="http://schemas.microsoft.com/office/drawing/2014/main" id="{B9D55184-F944-C35B-A62F-0E9F11386542}"/>
              </a:ext>
            </a:extLst>
          </p:cNvPr>
          <p:cNvSpPr txBox="1"/>
          <p:nvPr/>
        </p:nvSpPr>
        <p:spPr>
          <a:xfrm>
            <a:off x="85725" y="48986"/>
            <a:ext cx="8639175" cy="923330"/>
          </a:xfrm>
          <a:prstGeom prst="rect">
            <a:avLst/>
          </a:prstGeom>
          <a:noFill/>
        </p:spPr>
        <p:txBody>
          <a:bodyPr wrap="square">
            <a:spAutoFit/>
          </a:bodyPr>
          <a:lstStyle/>
          <a:p>
            <a:pPr algn="ctr"/>
            <a:r>
              <a:rPr lang="fr-FR" b="1" noProof="0" dirty="0">
                <a:solidFill>
                  <a:schemeClr val="accent6">
                    <a:lumMod val="20000"/>
                    <a:lumOff val="80000"/>
                  </a:schemeClr>
                </a:solidFill>
                <a:effectLst>
                  <a:glow rad="127000">
                    <a:srgbClr val="3069A8"/>
                  </a:glow>
                  <a:outerShdw blurRad="38100" dist="38100" dir="2700000" algn="tl">
                    <a:srgbClr val="000000">
                      <a:alpha val="43137"/>
                    </a:srgbClr>
                  </a:outerShdw>
                </a:effectLst>
                <a:latin typeface="Comic Sans MS" panose="030F0702030302020204" pitchFamily="66" charset="0"/>
              </a:rPr>
              <a:t>“C'est par la foi que Moïse, devenu grand, refusa d'être appelé fils de la fille de Pharaon, aimant mieux être maltraité avec le peuple de Dieu que de jouir pour un temps des délices du péché” </a:t>
            </a:r>
            <a:r>
              <a:rPr lang="fr-FR" sz="1400" b="1" noProof="0" dirty="0">
                <a:solidFill>
                  <a:schemeClr val="accent6">
                    <a:lumMod val="20000"/>
                    <a:lumOff val="80000"/>
                  </a:schemeClr>
                </a:solidFill>
                <a:effectLst>
                  <a:glow rad="127000">
                    <a:srgbClr val="3069A8"/>
                  </a:glow>
                  <a:outerShdw blurRad="38100" dist="38100" dir="2700000" algn="tl">
                    <a:srgbClr val="000000">
                      <a:alpha val="43137"/>
                    </a:srgbClr>
                  </a:outerShdw>
                </a:effectLst>
                <a:latin typeface="Comic Sans MS" panose="030F0702030302020204" pitchFamily="66" charset="0"/>
              </a:rPr>
              <a:t>(Hébreux 11.24-25)</a:t>
            </a:r>
          </a:p>
        </p:txBody>
      </p:sp>
      <p:sp>
        <p:nvSpPr>
          <p:cNvPr id="5" name="CuadroTexto 4">
            <a:extLst>
              <a:ext uri="{FF2B5EF4-FFF2-40B4-BE49-F238E27FC236}">
                <a16:creationId xmlns:a16="http://schemas.microsoft.com/office/drawing/2014/main" id="{0E458120-0E61-F815-FEDE-1D02AB1B8501}"/>
              </a:ext>
            </a:extLst>
          </p:cNvPr>
          <p:cNvSpPr txBox="1"/>
          <p:nvPr/>
        </p:nvSpPr>
        <p:spPr>
          <a:xfrm>
            <a:off x="3576610" y="985457"/>
            <a:ext cx="5106422" cy="1938992"/>
          </a:xfrm>
          <a:prstGeom prst="rect">
            <a:avLst/>
          </a:prstGeom>
          <a:noFill/>
        </p:spPr>
        <p:txBody>
          <a:bodyPr wrap="square" rtlCol="0">
            <a:spAutoFit/>
          </a:bodyPr>
          <a:lstStyle/>
          <a:p>
            <a:pPr>
              <a:spcBef>
                <a:spcPts val="600"/>
              </a:spcBef>
            </a:pPr>
            <a:r>
              <a:rPr lang="fr-FR" sz="2000" b="1" noProof="0" dirty="0"/>
              <a:t>Moïse fut instruit comme le prochain Pharaon d'Égypte. C'était un grand stratège et il avait une grande capacité intellectuelle </a:t>
            </a:r>
            <a:r>
              <a:rPr lang="fr-FR" noProof="0" dirty="0"/>
              <a:t>(Actes 7.22)</a:t>
            </a:r>
            <a:r>
              <a:rPr lang="fr-FR" sz="2000" b="1" noProof="0" dirty="0"/>
              <a:t>. À 40 ans, il décida de tout mettre de côté pour rejoindre son peuple </a:t>
            </a:r>
            <a:r>
              <a:rPr lang="fr-FR" noProof="0" dirty="0"/>
              <a:t>(Hébreux 11.24-25)</a:t>
            </a:r>
            <a:r>
              <a:rPr lang="fr-FR" sz="2000" b="1" noProof="0" dirty="0"/>
              <a:t>.</a:t>
            </a:r>
          </a:p>
        </p:txBody>
      </p:sp>
      <p:pic>
        <p:nvPicPr>
          <p:cNvPr id="6" name="Imagen 5">
            <a:extLst>
              <a:ext uri="{FF2B5EF4-FFF2-40B4-BE49-F238E27FC236}">
                <a16:creationId xmlns:a16="http://schemas.microsoft.com/office/drawing/2014/main" id="{4061CD26-7F11-9D33-9377-23F67AE00A82}"/>
              </a:ext>
            </a:extLst>
          </p:cNvPr>
          <p:cNvPicPr>
            <a:picLocks noChangeAspect="1"/>
          </p:cNvPicPr>
          <p:nvPr/>
        </p:nvPicPr>
        <p:blipFill>
          <a:blip r:embed="rId3" cstate="email">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a:ext>
            </a:extLst>
          </a:blip>
          <a:stretch>
            <a:fillRect/>
          </a:stretch>
        </p:blipFill>
        <p:spPr>
          <a:xfrm>
            <a:off x="8819042" y="1116000"/>
            <a:ext cx="1539240" cy="2179320"/>
          </a:xfrm>
          <a:prstGeom prst="roundRect">
            <a:avLst>
              <a:gd name="adj" fmla="val 0"/>
            </a:avLst>
          </a:prstGeom>
          <a:solidFill>
            <a:srgbClr val="FFFFFF"/>
          </a:solidFill>
          <a:ln w="76200" cap="sq">
            <a:solidFill>
              <a:srgbClr val="FFF37D"/>
            </a:solidFill>
            <a:miter lim="800000"/>
          </a:ln>
          <a:effectLst/>
          <a:scene3d>
            <a:camera prst="orthographicFront"/>
            <a:lightRig rig="threePt" dir="t">
              <a:rot lat="0" lon="0" rev="2700000"/>
            </a:lightRig>
          </a:scene3d>
          <a:sp3d>
            <a:bevelT h="38100"/>
            <a:contourClr>
              <a:srgbClr val="C0C0C0"/>
            </a:contourClr>
          </a:sp3d>
        </p:spPr>
      </p:pic>
      <p:pic>
        <p:nvPicPr>
          <p:cNvPr id="8" name="Imagen 7">
            <a:extLst>
              <a:ext uri="{FF2B5EF4-FFF2-40B4-BE49-F238E27FC236}">
                <a16:creationId xmlns:a16="http://schemas.microsoft.com/office/drawing/2014/main" id="{DDA9FD3B-D635-A4F2-972E-2E65B22501DE}"/>
              </a:ext>
            </a:extLst>
          </p:cNvPr>
          <p:cNvPicPr>
            <a:picLocks noChangeAspect="1"/>
          </p:cNvPicPr>
          <p:nvPr/>
        </p:nvPicPr>
        <p:blipFill>
          <a:blip r:embed="rId5" cstate="email">
            <a:extLst>
              <a:ext uri="{BEBA8EAE-BF5A-486C-A8C5-ECC9F3942E4B}">
                <a14:imgProps xmlns:a14="http://schemas.microsoft.com/office/drawing/2010/main">
                  <a14:imgLayer r:embed="rId6">
                    <a14:imgEffect>
                      <a14:brightnessContrast bright="20000"/>
                    </a14:imgEffect>
                  </a14:imgLayer>
                </a14:imgProps>
              </a:ext>
              <a:ext uri="{28A0092B-C50C-407E-A947-70E740481C1C}">
                <a14:useLocalDpi xmlns:a14="http://schemas.microsoft.com/office/drawing/2010/main"/>
              </a:ext>
            </a:extLst>
          </a:blip>
          <a:stretch>
            <a:fillRect/>
          </a:stretch>
        </p:blipFill>
        <p:spPr>
          <a:xfrm>
            <a:off x="10502900" y="1116000"/>
            <a:ext cx="1447800" cy="2179320"/>
          </a:xfrm>
          <a:prstGeom prst="roundRect">
            <a:avLst>
              <a:gd name="adj" fmla="val 0"/>
            </a:avLst>
          </a:prstGeom>
          <a:solidFill>
            <a:srgbClr val="FFFFFF"/>
          </a:solidFill>
          <a:ln w="76200" cap="sq">
            <a:solidFill>
              <a:srgbClr val="B26631"/>
            </a:solidFill>
            <a:miter lim="800000"/>
          </a:ln>
          <a:effectLst/>
          <a:scene3d>
            <a:camera prst="orthographicFront"/>
            <a:lightRig rig="threePt" dir="t">
              <a:rot lat="0" lon="0" rev="2700000"/>
            </a:lightRig>
          </a:scene3d>
          <a:sp3d>
            <a:bevelT h="38100"/>
            <a:contourClr>
              <a:srgbClr val="C0C0C0"/>
            </a:contourClr>
          </a:sp3d>
        </p:spPr>
      </p:pic>
      <p:sp>
        <p:nvSpPr>
          <p:cNvPr id="10" name="CuadroTexto 9">
            <a:extLst>
              <a:ext uri="{FF2B5EF4-FFF2-40B4-BE49-F238E27FC236}">
                <a16:creationId xmlns:a16="http://schemas.microsoft.com/office/drawing/2014/main" id="{16F4D748-7752-9B02-FD27-46870F54B34F}"/>
              </a:ext>
            </a:extLst>
          </p:cNvPr>
          <p:cNvSpPr txBox="1"/>
          <p:nvPr/>
        </p:nvSpPr>
        <p:spPr>
          <a:xfrm>
            <a:off x="3576610" y="3931200"/>
            <a:ext cx="8615389" cy="1938992"/>
          </a:xfrm>
          <a:prstGeom prst="rect">
            <a:avLst/>
          </a:prstGeom>
          <a:noFill/>
        </p:spPr>
        <p:txBody>
          <a:bodyPr wrap="square">
            <a:spAutoFit/>
          </a:bodyPr>
          <a:lstStyle/>
          <a:p>
            <a:pPr>
              <a:spcBef>
                <a:spcPts val="600"/>
              </a:spcBef>
            </a:pPr>
            <a:r>
              <a:rPr lang="fr-FR" sz="2000" b="1" noProof="0" dirty="0"/>
              <a:t>Quarante autres années de communion avec Dieu dans le désert firent de lui un homme très humble </a:t>
            </a:r>
            <a:r>
              <a:rPr lang="fr-FR" noProof="0" dirty="0"/>
              <a:t>(Nombres 12.3)</a:t>
            </a:r>
            <a:r>
              <a:rPr lang="fr-FR" sz="2000" b="1" noProof="0" dirty="0"/>
              <a:t>. Dieu put alors l'utiliser pour envoyer les plaies, traverser la mer, recevoir les dix commandements, parler directement avec Dieu, frapper le rocher… Il put même accepter humblement la punition pour son acte d'arrogance, lorsqu'il s'attribua les mérites de ce que Dieu accomplissait </a:t>
            </a:r>
            <a:r>
              <a:rPr lang="fr-FR" noProof="0" dirty="0"/>
              <a:t>(Nombres 20.10-12)</a:t>
            </a:r>
            <a:r>
              <a:rPr lang="fr-FR" sz="2000" b="1" noProof="0" dirty="0"/>
              <a:t>.</a:t>
            </a:r>
          </a:p>
        </p:txBody>
      </p:sp>
      <p:sp>
        <p:nvSpPr>
          <p:cNvPr id="12" name="CuadroTexto 11">
            <a:extLst>
              <a:ext uri="{FF2B5EF4-FFF2-40B4-BE49-F238E27FC236}">
                <a16:creationId xmlns:a16="http://schemas.microsoft.com/office/drawing/2014/main" id="{69741807-8EBD-661E-53B8-5EA81E1F5B03}"/>
              </a:ext>
            </a:extLst>
          </p:cNvPr>
          <p:cNvSpPr txBox="1"/>
          <p:nvPr/>
        </p:nvSpPr>
        <p:spPr>
          <a:xfrm>
            <a:off x="3576610" y="2916000"/>
            <a:ext cx="8374090" cy="1015663"/>
          </a:xfrm>
          <a:prstGeom prst="rect">
            <a:avLst/>
          </a:prstGeom>
          <a:noFill/>
        </p:spPr>
        <p:txBody>
          <a:bodyPr wrap="square">
            <a:spAutoFit/>
          </a:bodyPr>
          <a:lstStyle/>
          <a:p>
            <a:pPr>
              <a:spcBef>
                <a:spcPts val="600"/>
              </a:spcBef>
            </a:pPr>
            <a:r>
              <a:rPr lang="fr-FR" sz="2000" b="1" noProof="0" dirty="0"/>
              <a:t>Il était le libérateur ! </a:t>
            </a:r>
          </a:p>
          <a:p>
            <a:r>
              <a:rPr lang="fr-FR" sz="2000" b="1" noProof="0" dirty="0"/>
              <a:t>Son bras puissant délivrerait ses frères ! </a:t>
            </a:r>
          </a:p>
          <a:p>
            <a:r>
              <a:rPr lang="fr-FR" sz="2000" b="1" noProof="0" dirty="0"/>
              <a:t>Grave erreur. Dieu ne pouvait pas l'utiliser tant qu'il portait cet orgueil.</a:t>
            </a:r>
          </a:p>
        </p:txBody>
      </p:sp>
      <p:pic>
        <p:nvPicPr>
          <p:cNvPr id="20" name="Imagen 19">
            <a:extLst>
              <a:ext uri="{FF2B5EF4-FFF2-40B4-BE49-F238E27FC236}">
                <a16:creationId xmlns:a16="http://schemas.microsoft.com/office/drawing/2014/main" id="{5AEBFEEF-D54D-20B6-7AC7-1F0A06058D4D}"/>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41361" y="1146021"/>
            <a:ext cx="1642670" cy="1214527"/>
          </a:xfrm>
          <a:prstGeom prst="snip2DiagRect">
            <a:avLst/>
          </a:prstGeom>
          <a:solidFill>
            <a:srgbClr val="FFFFFF">
              <a:shade val="85000"/>
            </a:srgbClr>
          </a:solidFill>
          <a:ln w="28575" cap="sq">
            <a:solidFill>
              <a:schemeClr val="accent3">
                <a:lumMod val="60000"/>
                <a:lumOff val="40000"/>
              </a:schemeClr>
            </a:solidFill>
            <a:miter lim="800000"/>
          </a:ln>
          <a:effectLst>
            <a:outerShdw blurRad="50800" dist="38100" dir="8100000" algn="tr" rotWithShape="0">
              <a:prstClr val="black">
                <a:alpha val="40000"/>
              </a:prstClr>
            </a:outerShdw>
          </a:effectLst>
          <a:scene3d>
            <a:camera prst="orthographicFront"/>
            <a:lightRig rig="twoPt" dir="t">
              <a:rot lat="0" lon="0" rev="7200000"/>
            </a:lightRig>
          </a:scene3d>
          <a:sp3d prstMaterial="metal">
            <a:bevelT w="88900" h="19050"/>
            <a:bevelB w="0" h="0"/>
            <a:contourClr>
              <a:srgbClr val="FFFFFF"/>
            </a:contourClr>
          </a:sp3d>
        </p:spPr>
      </p:pic>
      <p:pic>
        <p:nvPicPr>
          <p:cNvPr id="22" name="Imagen 21">
            <a:extLst>
              <a:ext uri="{FF2B5EF4-FFF2-40B4-BE49-F238E27FC236}">
                <a16:creationId xmlns:a16="http://schemas.microsoft.com/office/drawing/2014/main" id="{D98D5051-5114-55B7-5093-6AEBCC06ED27}"/>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889600" y="1146022"/>
            <a:ext cx="1619370" cy="1214527"/>
          </a:xfrm>
          <a:prstGeom prst="snip2DiagRect">
            <a:avLst>
              <a:gd name="adj1" fmla="val 16820"/>
              <a:gd name="adj2" fmla="val 0"/>
            </a:avLst>
          </a:prstGeom>
          <a:solidFill>
            <a:srgbClr val="FFFFFF">
              <a:shade val="85000"/>
            </a:srgbClr>
          </a:solidFill>
          <a:ln w="28575" cap="sq">
            <a:solidFill>
              <a:schemeClr val="accent3">
                <a:lumMod val="60000"/>
                <a:lumOff val="40000"/>
              </a:schemeClr>
            </a:solidFill>
            <a:miter lim="800000"/>
          </a:ln>
          <a:effectLst>
            <a:outerShdw blurRad="50800" dist="38100" dir="8100000" algn="tr" rotWithShape="0">
              <a:prstClr val="black">
                <a:alpha val="40000"/>
              </a:prstClr>
            </a:outerShdw>
          </a:effectLst>
          <a:scene3d>
            <a:camera prst="orthographicFront"/>
            <a:lightRig rig="twoPt" dir="t">
              <a:rot lat="0" lon="0" rev="7200000"/>
            </a:lightRig>
          </a:scene3d>
          <a:sp3d prstMaterial="metal">
            <a:bevelT w="88900" h="19050"/>
            <a:bevelB w="0" h="0"/>
            <a:contourClr>
              <a:srgbClr val="FFFFFF"/>
            </a:contourClr>
          </a:sp3d>
        </p:spPr>
      </p:pic>
      <p:pic>
        <p:nvPicPr>
          <p:cNvPr id="24" name="Imagen 23">
            <a:extLst>
              <a:ext uri="{FF2B5EF4-FFF2-40B4-BE49-F238E27FC236}">
                <a16:creationId xmlns:a16="http://schemas.microsoft.com/office/drawing/2014/main" id="{20132A81-832A-BC1A-EF22-9DC3E90466FA}"/>
              </a:ext>
            </a:extLst>
          </p:cNvPr>
          <p:cNvPicPr>
            <a:picLocks/>
          </p:cNvPicPr>
          <p:nvPr/>
        </p:nvPicPr>
        <p:blipFill>
          <a:blip r:embed="rId9" cstate="email">
            <a:extLst>
              <a:ext uri="{28A0092B-C50C-407E-A947-70E740481C1C}">
                <a14:useLocalDpi xmlns:a14="http://schemas.microsoft.com/office/drawing/2010/main"/>
              </a:ext>
            </a:extLst>
          </a:blip>
          <a:stretch>
            <a:fillRect/>
          </a:stretch>
        </p:blipFill>
        <p:spPr>
          <a:xfrm>
            <a:off x="141361" y="2593508"/>
            <a:ext cx="1449738" cy="1951200"/>
          </a:xfrm>
          <a:prstGeom prst="snip2DiagRect">
            <a:avLst>
              <a:gd name="adj1" fmla="val 18788"/>
              <a:gd name="adj2" fmla="val 0"/>
            </a:avLst>
          </a:prstGeom>
          <a:solidFill>
            <a:srgbClr val="FFFFFF">
              <a:shade val="85000"/>
            </a:srgbClr>
          </a:solidFill>
          <a:ln w="28575" cap="sq">
            <a:solidFill>
              <a:schemeClr val="accent3">
                <a:lumMod val="60000"/>
                <a:lumOff val="40000"/>
              </a:schemeClr>
            </a:solidFill>
            <a:miter lim="800000"/>
          </a:ln>
          <a:effectLst>
            <a:outerShdw blurRad="50800" dist="38100" dir="8100000" algn="tr" rotWithShape="0">
              <a:prstClr val="black">
                <a:alpha val="40000"/>
              </a:prstClr>
            </a:outerShdw>
          </a:effectLst>
          <a:scene3d>
            <a:camera prst="orthographicFront"/>
            <a:lightRig rig="twoPt" dir="t">
              <a:rot lat="0" lon="0" rev="7200000"/>
            </a:lightRig>
          </a:scene3d>
          <a:sp3d prstMaterial="metal">
            <a:bevelT w="88900" h="19050"/>
            <a:bevelB w="0" h="0"/>
            <a:contourClr>
              <a:srgbClr val="FFFFFF"/>
            </a:contourClr>
          </a:sp3d>
        </p:spPr>
      </p:pic>
      <p:pic>
        <p:nvPicPr>
          <p:cNvPr id="26" name="Imagen 25">
            <a:extLst>
              <a:ext uri="{FF2B5EF4-FFF2-40B4-BE49-F238E27FC236}">
                <a16:creationId xmlns:a16="http://schemas.microsoft.com/office/drawing/2014/main" id="{A7B5C700-942B-6B02-CA7C-79D7A50A7DD9}"/>
              </a:ext>
            </a:extLst>
          </p:cNvPr>
          <p:cNvPicPr>
            <a:picLocks/>
          </p:cNvPicPr>
          <p:nvPr/>
        </p:nvPicPr>
        <p:blipFill rotWithShape="1">
          <a:blip r:embed="rId10" cstate="email">
            <a:extLst>
              <a:ext uri="{28A0092B-C50C-407E-A947-70E740481C1C}">
                <a14:useLocalDpi xmlns:a14="http://schemas.microsoft.com/office/drawing/2010/main"/>
              </a:ext>
            </a:extLst>
          </a:blip>
          <a:srcRect t="-268"/>
          <a:stretch>
            <a:fillRect/>
          </a:stretch>
        </p:blipFill>
        <p:spPr>
          <a:xfrm>
            <a:off x="1707830" y="2594416"/>
            <a:ext cx="1801140" cy="1949386"/>
          </a:xfrm>
          <a:prstGeom prst="snip2DiagRect">
            <a:avLst/>
          </a:prstGeom>
          <a:solidFill>
            <a:srgbClr val="FFFFFF">
              <a:shade val="85000"/>
            </a:srgbClr>
          </a:solidFill>
          <a:ln w="28575" cap="sq">
            <a:solidFill>
              <a:schemeClr val="accent3">
                <a:lumMod val="60000"/>
                <a:lumOff val="40000"/>
              </a:schemeClr>
            </a:solidFill>
            <a:miter lim="800000"/>
          </a:ln>
          <a:effectLst>
            <a:outerShdw blurRad="50800" dist="38100" dir="8100000" algn="tr" rotWithShape="0">
              <a:prstClr val="black">
                <a:alpha val="40000"/>
              </a:prstClr>
            </a:outerShdw>
          </a:effectLst>
          <a:scene3d>
            <a:camera prst="orthographicFront"/>
            <a:lightRig rig="twoPt" dir="t">
              <a:rot lat="0" lon="0" rev="7200000"/>
            </a:lightRig>
          </a:scene3d>
          <a:sp3d prstMaterial="metal">
            <a:bevelT w="88900" h="19050"/>
            <a:bevelB w="0" h="0"/>
            <a:contourClr>
              <a:srgbClr val="FFFFFF"/>
            </a:contourClr>
          </a:sp3d>
        </p:spPr>
      </p:pic>
      <p:pic>
        <p:nvPicPr>
          <p:cNvPr id="28" name="Imagen 27">
            <a:extLst>
              <a:ext uri="{FF2B5EF4-FFF2-40B4-BE49-F238E27FC236}">
                <a16:creationId xmlns:a16="http://schemas.microsoft.com/office/drawing/2014/main" id="{E2A4A6FB-F2A2-BD9E-07A1-D5B3382377CE}"/>
              </a:ext>
            </a:extLst>
          </p:cNvPr>
          <p:cNvPicPr>
            <a:picLocks noChangeAspect="1"/>
          </p:cNvPicPr>
          <p:nvPr/>
        </p:nvPicPr>
        <p:blipFill rotWithShape="1">
          <a:blip r:embed="rId11" cstate="email">
            <a:extLst>
              <a:ext uri="{28A0092B-C50C-407E-A947-70E740481C1C}">
                <a14:useLocalDpi xmlns:a14="http://schemas.microsoft.com/office/drawing/2010/main"/>
              </a:ext>
            </a:extLst>
          </a:blip>
          <a:srcRect/>
          <a:stretch>
            <a:fillRect/>
          </a:stretch>
        </p:blipFill>
        <p:spPr>
          <a:xfrm>
            <a:off x="141361" y="4777669"/>
            <a:ext cx="3367609" cy="1931652"/>
          </a:xfrm>
          <a:prstGeom prst="snip2DiagRect">
            <a:avLst/>
          </a:prstGeom>
          <a:solidFill>
            <a:srgbClr val="FFFFFF">
              <a:shade val="85000"/>
            </a:srgbClr>
          </a:solidFill>
          <a:ln w="28575" cap="sq">
            <a:solidFill>
              <a:schemeClr val="accent3">
                <a:lumMod val="60000"/>
                <a:lumOff val="40000"/>
              </a:schemeClr>
            </a:solidFill>
            <a:miter lim="800000"/>
          </a:ln>
          <a:effectLst>
            <a:outerShdw blurRad="50800" dist="38100" dir="8100000" algn="tr" rotWithShape="0">
              <a:prstClr val="black">
                <a:alpha val="40000"/>
              </a:prstClr>
            </a:outerShdw>
          </a:effectLst>
          <a:scene3d>
            <a:camera prst="orthographicFront"/>
            <a:lightRig rig="twoPt" dir="t">
              <a:rot lat="0" lon="0" rev="7200000"/>
            </a:lightRig>
          </a:scene3d>
          <a:sp3d prstMaterial="metal">
            <a:bevelT w="88900" h="19050"/>
            <a:bevelB w="0" h="0"/>
            <a:contourClr>
              <a:srgbClr val="FFFFFF"/>
            </a:contourClr>
          </a:sp3d>
        </p:spPr>
      </p:pic>
      <p:sp>
        <p:nvSpPr>
          <p:cNvPr id="7" name="CuadroTexto 6">
            <a:extLst>
              <a:ext uri="{FF2B5EF4-FFF2-40B4-BE49-F238E27FC236}">
                <a16:creationId xmlns:a16="http://schemas.microsoft.com/office/drawing/2014/main" id="{F4C74731-753B-73DF-4F13-013BD811985F}"/>
              </a:ext>
            </a:extLst>
          </p:cNvPr>
          <p:cNvSpPr txBox="1"/>
          <p:nvPr/>
        </p:nvSpPr>
        <p:spPr>
          <a:xfrm>
            <a:off x="3576610" y="5838676"/>
            <a:ext cx="8615389" cy="1015663"/>
          </a:xfrm>
          <a:prstGeom prst="rect">
            <a:avLst/>
          </a:prstGeom>
          <a:noFill/>
        </p:spPr>
        <p:txBody>
          <a:bodyPr wrap="square">
            <a:spAutoFit/>
          </a:bodyPr>
          <a:lstStyle/>
          <a:p>
            <a:pPr>
              <a:spcBef>
                <a:spcPts val="600"/>
              </a:spcBef>
            </a:pPr>
            <a:r>
              <a:rPr lang="fr-FR" sz="2000" b="1" noProof="0" dirty="0"/>
              <a:t>L'exemple de Moïse nous montre que l'humilité ne naît pas spontanément en nous : nous devons demander à Dieu de nous en imprégner chaque jour.</a:t>
            </a:r>
          </a:p>
        </p:txBody>
      </p:sp>
    </p:spTree>
    <p:extLst>
      <p:ext uri="{BB962C8B-B14F-4D97-AF65-F5344CB8AC3E}">
        <p14:creationId xmlns:p14="http://schemas.microsoft.com/office/powerpoint/2010/main" val="3561236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randombar(horizontal)">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37"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900" decel="100000" fill="hold"/>
                                        <p:tgtEl>
                                          <p:spTgt spid="6"/>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25" presetID="37" presetClass="entr" presetSubtype="0" fill="hold" grpId="0" nodeType="with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1000"/>
                                        <p:tgtEl>
                                          <p:spTgt spid="5"/>
                                        </p:tgtEl>
                                      </p:cBhvr>
                                    </p:animEffect>
                                    <p:anim calcmode="lin" valueType="num">
                                      <p:cBhvr>
                                        <p:cTn id="28" dur="1000" fill="hold"/>
                                        <p:tgtEl>
                                          <p:spTgt spid="5"/>
                                        </p:tgtEl>
                                        <p:attrNameLst>
                                          <p:attrName>ppt_x</p:attrName>
                                        </p:attrNameLst>
                                      </p:cBhvr>
                                      <p:tavLst>
                                        <p:tav tm="0">
                                          <p:val>
                                            <p:strVal val="#ppt_x"/>
                                          </p:val>
                                        </p:tav>
                                        <p:tav tm="100000">
                                          <p:val>
                                            <p:strVal val="#ppt_x"/>
                                          </p:val>
                                        </p:tav>
                                      </p:tavLst>
                                    </p:anim>
                                    <p:anim calcmode="lin" valueType="num">
                                      <p:cBhvr>
                                        <p:cTn id="29" dur="900" decel="100000" fill="hold"/>
                                        <p:tgtEl>
                                          <p:spTgt spid="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nodeType="click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strVal val="#ppt_w*0.70"/>
                                          </p:val>
                                        </p:tav>
                                        <p:tav tm="100000">
                                          <p:val>
                                            <p:strVal val="#ppt_w"/>
                                          </p:val>
                                        </p:tav>
                                      </p:tavLst>
                                    </p:anim>
                                    <p:anim calcmode="lin" valueType="num">
                                      <p:cBhvr>
                                        <p:cTn id="36" dur="500" fill="hold"/>
                                        <p:tgtEl>
                                          <p:spTgt spid="8"/>
                                        </p:tgtEl>
                                        <p:attrNameLst>
                                          <p:attrName>ppt_h</p:attrName>
                                        </p:attrNameLst>
                                      </p:cBhvr>
                                      <p:tavLst>
                                        <p:tav tm="0">
                                          <p:val>
                                            <p:strVal val="#ppt_h"/>
                                          </p:val>
                                        </p:tav>
                                        <p:tav tm="100000">
                                          <p:val>
                                            <p:strVal val="#ppt_h"/>
                                          </p:val>
                                        </p:tav>
                                      </p:tavLst>
                                    </p:anim>
                                    <p:animEffect transition="in" filter="fade">
                                      <p:cBhvr>
                                        <p:cTn id="37" dur="500"/>
                                        <p:tgtEl>
                                          <p:spTgt spid="8"/>
                                        </p:tgtEl>
                                      </p:cBhvr>
                                    </p:animEffect>
                                  </p:childTnLst>
                                </p:cTn>
                              </p:par>
                            </p:childTnLst>
                          </p:cTn>
                        </p:par>
                        <p:par>
                          <p:cTn id="38" fill="hold">
                            <p:stCondLst>
                              <p:cond delay="500"/>
                            </p:stCondLst>
                            <p:childTnLst>
                              <p:par>
                                <p:cTn id="39" presetID="22" presetClass="entr" presetSubtype="8"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ipe(left)">
                                      <p:cBhvr>
                                        <p:cTn id="41" dur="500"/>
                                        <p:tgtEl>
                                          <p:spTgt spid="12"/>
                                        </p:tgtEl>
                                      </p:cBhvr>
                                    </p:animEffect>
                                  </p:childTnLst>
                                </p:cTn>
                              </p:par>
                            </p:childTnLst>
                          </p:cTn>
                        </p:par>
                      </p:childTnLst>
                    </p:cTn>
                  </p:par>
                  <p:par>
                    <p:cTn id="42" fill="hold">
                      <p:stCondLst>
                        <p:cond delay="indefinite"/>
                      </p:stCondLst>
                      <p:childTnLst>
                        <p:par>
                          <p:cTn id="43" fill="hold">
                            <p:stCondLst>
                              <p:cond delay="0"/>
                            </p:stCondLst>
                            <p:childTnLst>
                              <p:par>
                                <p:cTn id="44" presetID="49" presetClass="entr" presetSubtype="0" decel="100000" fill="hold" nodeType="click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 calcmode="lin" valueType="num">
                                      <p:cBhvr>
                                        <p:cTn id="48" dur="500" fill="hold"/>
                                        <p:tgtEl>
                                          <p:spTgt spid="20"/>
                                        </p:tgtEl>
                                        <p:attrNameLst>
                                          <p:attrName>style.rotation</p:attrName>
                                        </p:attrNameLst>
                                      </p:cBhvr>
                                      <p:tavLst>
                                        <p:tav tm="0">
                                          <p:val>
                                            <p:fltVal val="360"/>
                                          </p:val>
                                        </p:tav>
                                        <p:tav tm="100000">
                                          <p:val>
                                            <p:fltVal val="0"/>
                                          </p:val>
                                        </p:tav>
                                      </p:tavLst>
                                    </p:anim>
                                    <p:animEffect transition="in" filter="fade">
                                      <p:cBhvr>
                                        <p:cTn id="49" dur="500"/>
                                        <p:tgtEl>
                                          <p:spTgt spid="20"/>
                                        </p:tgtEl>
                                      </p:cBhvr>
                                    </p:animEffect>
                                  </p:childTnLst>
                                </p:cTn>
                              </p:par>
                              <p:par>
                                <p:cTn id="50" presetID="49" presetClass="entr" presetSubtype="0" decel="100000" fill="hold" nodeType="withEffect">
                                  <p:stCondLst>
                                    <p:cond delay="250"/>
                                  </p:stCondLst>
                                  <p:childTnLst>
                                    <p:set>
                                      <p:cBhvr>
                                        <p:cTn id="51" dur="1" fill="hold">
                                          <p:stCondLst>
                                            <p:cond delay="0"/>
                                          </p:stCondLst>
                                        </p:cTn>
                                        <p:tgtEl>
                                          <p:spTgt spid="22"/>
                                        </p:tgtEl>
                                        <p:attrNameLst>
                                          <p:attrName>style.visibility</p:attrName>
                                        </p:attrNameLst>
                                      </p:cBhvr>
                                      <p:to>
                                        <p:strVal val="visible"/>
                                      </p:to>
                                    </p:set>
                                    <p:anim calcmode="lin" valueType="num">
                                      <p:cBhvr>
                                        <p:cTn id="52" dur="500" fill="hold"/>
                                        <p:tgtEl>
                                          <p:spTgt spid="22"/>
                                        </p:tgtEl>
                                        <p:attrNameLst>
                                          <p:attrName>ppt_w</p:attrName>
                                        </p:attrNameLst>
                                      </p:cBhvr>
                                      <p:tavLst>
                                        <p:tav tm="0">
                                          <p:val>
                                            <p:fltVal val="0"/>
                                          </p:val>
                                        </p:tav>
                                        <p:tav tm="100000">
                                          <p:val>
                                            <p:strVal val="#ppt_w"/>
                                          </p:val>
                                        </p:tav>
                                      </p:tavLst>
                                    </p:anim>
                                    <p:anim calcmode="lin" valueType="num">
                                      <p:cBhvr>
                                        <p:cTn id="53" dur="500" fill="hold"/>
                                        <p:tgtEl>
                                          <p:spTgt spid="22"/>
                                        </p:tgtEl>
                                        <p:attrNameLst>
                                          <p:attrName>ppt_h</p:attrName>
                                        </p:attrNameLst>
                                      </p:cBhvr>
                                      <p:tavLst>
                                        <p:tav tm="0">
                                          <p:val>
                                            <p:fltVal val="0"/>
                                          </p:val>
                                        </p:tav>
                                        <p:tav tm="100000">
                                          <p:val>
                                            <p:strVal val="#ppt_h"/>
                                          </p:val>
                                        </p:tav>
                                      </p:tavLst>
                                    </p:anim>
                                    <p:anim calcmode="lin" valueType="num">
                                      <p:cBhvr>
                                        <p:cTn id="54" dur="500" fill="hold"/>
                                        <p:tgtEl>
                                          <p:spTgt spid="22"/>
                                        </p:tgtEl>
                                        <p:attrNameLst>
                                          <p:attrName>style.rotation</p:attrName>
                                        </p:attrNameLst>
                                      </p:cBhvr>
                                      <p:tavLst>
                                        <p:tav tm="0">
                                          <p:val>
                                            <p:fltVal val="360"/>
                                          </p:val>
                                        </p:tav>
                                        <p:tav tm="100000">
                                          <p:val>
                                            <p:fltVal val="0"/>
                                          </p:val>
                                        </p:tav>
                                      </p:tavLst>
                                    </p:anim>
                                    <p:animEffect transition="in" filter="fade">
                                      <p:cBhvr>
                                        <p:cTn id="55" dur="500"/>
                                        <p:tgtEl>
                                          <p:spTgt spid="22"/>
                                        </p:tgtEl>
                                      </p:cBhvr>
                                    </p:animEffect>
                                  </p:childTnLst>
                                </p:cTn>
                              </p:par>
                              <p:par>
                                <p:cTn id="56" presetID="49" presetClass="entr" presetSubtype="0" decel="100000" fill="hold" nodeType="withEffect">
                                  <p:stCondLst>
                                    <p:cond delay="500"/>
                                  </p:stCondLst>
                                  <p:childTnLst>
                                    <p:set>
                                      <p:cBhvr>
                                        <p:cTn id="57" dur="1" fill="hold">
                                          <p:stCondLst>
                                            <p:cond delay="0"/>
                                          </p:stCondLst>
                                        </p:cTn>
                                        <p:tgtEl>
                                          <p:spTgt spid="24"/>
                                        </p:tgtEl>
                                        <p:attrNameLst>
                                          <p:attrName>style.visibility</p:attrName>
                                        </p:attrNameLst>
                                      </p:cBhvr>
                                      <p:to>
                                        <p:strVal val="visible"/>
                                      </p:to>
                                    </p:set>
                                    <p:anim calcmode="lin" valueType="num">
                                      <p:cBhvr>
                                        <p:cTn id="58" dur="500" fill="hold"/>
                                        <p:tgtEl>
                                          <p:spTgt spid="24"/>
                                        </p:tgtEl>
                                        <p:attrNameLst>
                                          <p:attrName>ppt_w</p:attrName>
                                        </p:attrNameLst>
                                      </p:cBhvr>
                                      <p:tavLst>
                                        <p:tav tm="0">
                                          <p:val>
                                            <p:fltVal val="0"/>
                                          </p:val>
                                        </p:tav>
                                        <p:tav tm="100000">
                                          <p:val>
                                            <p:strVal val="#ppt_w"/>
                                          </p:val>
                                        </p:tav>
                                      </p:tavLst>
                                    </p:anim>
                                    <p:anim calcmode="lin" valueType="num">
                                      <p:cBhvr>
                                        <p:cTn id="59" dur="500" fill="hold"/>
                                        <p:tgtEl>
                                          <p:spTgt spid="24"/>
                                        </p:tgtEl>
                                        <p:attrNameLst>
                                          <p:attrName>ppt_h</p:attrName>
                                        </p:attrNameLst>
                                      </p:cBhvr>
                                      <p:tavLst>
                                        <p:tav tm="0">
                                          <p:val>
                                            <p:fltVal val="0"/>
                                          </p:val>
                                        </p:tav>
                                        <p:tav tm="100000">
                                          <p:val>
                                            <p:strVal val="#ppt_h"/>
                                          </p:val>
                                        </p:tav>
                                      </p:tavLst>
                                    </p:anim>
                                    <p:anim calcmode="lin" valueType="num">
                                      <p:cBhvr>
                                        <p:cTn id="60" dur="500" fill="hold"/>
                                        <p:tgtEl>
                                          <p:spTgt spid="24"/>
                                        </p:tgtEl>
                                        <p:attrNameLst>
                                          <p:attrName>style.rotation</p:attrName>
                                        </p:attrNameLst>
                                      </p:cBhvr>
                                      <p:tavLst>
                                        <p:tav tm="0">
                                          <p:val>
                                            <p:fltVal val="360"/>
                                          </p:val>
                                        </p:tav>
                                        <p:tav tm="100000">
                                          <p:val>
                                            <p:fltVal val="0"/>
                                          </p:val>
                                        </p:tav>
                                      </p:tavLst>
                                    </p:anim>
                                    <p:animEffect transition="in" filter="fade">
                                      <p:cBhvr>
                                        <p:cTn id="61" dur="500"/>
                                        <p:tgtEl>
                                          <p:spTgt spid="24"/>
                                        </p:tgtEl>
                                      </p:cBhvr>
                                    </p:animEffect>
                                  </p:childTnLst>
                                </p:cTn>
                              </p:par>
                              <p:par>
                                <p:cTn id="62" presetID="49" presetClass="entr" presetSubtype="0" decel="100000" fill="hold" nodeType="withEffect">
                                  <p:stCondLst>
                                    <p:cond delay="750"/>
                                  </p:stCondLst>
                                  <p:childTnLst>
                                    <p:set>
                                      <p:cBhvr>
                                        <p:cTn id="63" dur="1" fill="hold">
                                          <p:stCondLst>
                                            <p:cond delay="0"/>
                                          </p:stCondLst>
                                        </p:cTn>
                                        <p:tgtEl>
                                          <p:spTgt spid="26"/>
                                        </p:tgtEl>
                                        <p:attrNameLst>
                                          <p:attrName>style.visibility</p:attrName>
                                        </p:attrNameLst>
                                      </p:cBhvr>
                                      <p:to>
                                        <p:strVal val="visible"/>
                                      </p:to>
                                    </p:set>
                                    <p:anim calcmode="lin" valueType="num">
                                      <p:cBhvr>
                                        <p:cTn id="64" dur="500" fill="hold"/>
                                        <p:tgtEl>
                                          <p:spTgt spid="26"/>
                                        </p:tgtEl>
                                        <p:attrNameLst>
                                          <p:attrName>ppt_w</p:attrName>
                                        </p:attrNameLst>
                                      </p:cBhvr>
                                      <p:tavLst>
                                        <p:tav tm="0">
                                          <p:val>
                                            <p:fltVal val="0"/>
                                          </p:val>
                                        </p:tav>
                                        <p:tav tm="100000">
                                          <p:val>
                                            <p:strVal val="#ppt_w"/>
                                          </p:val>
                                        </p:tav>
                                      </p:tavLst>
                                    </p:anim>
                                    <p:anim calcmode="lin" valueType="num">
                                      <p:cBhvr>
                                        <p:cTn id="65" dur="500" fill="hold"/>
                                        <p:tgtEl>
                                          <p:spTgt spid="26"/>
                                        </p:tgtEl>
                                        <p:attrNameLst>
                                          <p:attrName>ppt_h</p:attrName>
                                        </p:attrNameLst>
                                      </p:cBhvr>
                                      <p:tavLst>
                                        <p:tav tm="0">
                                          <p:val>
                                            <p:fltVal val="0"/>
                                          </p:val>
                                        </p:tav>
                                        <p:tav tm="100000">
                                          <p:val>
                                            <p:strVal val="#ppt_h"/>
                                          </p:val>
                                        </p:tav>
                                      </p:tavLst>
                                    </p:anim>
                                    <p:anim calcmode="lin" valueType="num">
                                      <p:cBhvr>
                                        <p:cTn id="66" dur="500" fill="hold"/>
                                        <p:tgtEl>
                                          <p:spTgt spid="26"/>
                                        </p:tgtEl>
                                        <p:attrNameLst>
                                          <p:attrName>style.rotation</p:attrName>
                                        </p:attrNameLst>
                                      </p:cBhvr>
                                      <p:tavLst>
                                        <p:tav tm="0">
                                          <p:val>
                                            <p:fltVal val="360"/>
                                          </p:val>
                                        </p:tav>
                                        <p:tav tm="100000">
                                          <p:val>
                                            <p:fltVal val="0"/>
                                          </p:val>
                                        </p:tav>
                                      </p:tavLst>
                                    </p:anim>
                                    <p:animEffect transition="in" filter="fade">
                                      <p:cBhvr>
                                        <p:cTn id="67" dur="500"/>
                                        <p:tgtEl>
                                          <p:spTgt spid="26"/>
                                        </p:tgtEl>
                                      </p:cBhvr>
                                    </p:animEffect>
                                  </p:childTnLst>
                                </p:cTn>
                              </p:par>
                              <p:par>
                                <p:cTn id="68" presetID="49" presetClass="entr" presetSubtype="0" decel="100000" fill="hold" nodeType="withEffect">
                                  <p:stCondLst>
                                    <p:cond delay="1000"/>
                                  </p:stCondLst>
                                  <p:childTnLst>
                                    <p:set>
                                      <p:cBhvr>
                                        <p:cTn id="69" dur="1" fill="hold">
                                          <p:stCondLst>
                                            <p:cond delay="0"/>
                                          </p:stCondLst>
                                        </p:cTn>
                                        <p:tgtEl>
                                          <p:spTgt spid="28"/>
                                        </p:tgtEl>
                                        <p:attrNameLst>
                                          <p:attrName>style.visibility</p:attrName>
                                        </p:attrNameLst>
                                      </p:cBhvr>
                                      <p:to>
                                        <p:strVal val="visible"/>
                                      </p:to>
                                    </p:set>
                                    <p:anim calcmode="lin" valueType="num">
                                      <p:cBhvr>
                                        <p:cTn id="70" dur="500" fill="hold"/>
                                        <p:tgtEl>
                                          <p:spTgt spid="28"/>
                                        </p:tgtEl>
                                        <p:attrNameLst>
                                          <p:attrName>ppt_w</p:attrName>
                                        </p:attrNameLst>
                                      </p:cBhvr>
                                      <p:tavLst>
                                        <p:tav tm="0">
                                          <p:val>
                                            <p:fltVal val="0"/>
                                          </p:val>
                                        </p:tav>
                                        <p:tav tm="100000">
                                          <p:val>
                                            <p:strVal val="#ppt_w"/>
                                          </p:val>
                                        </p:tav>
                                      </p:tavLst>
                                    </p:anim>
                                    <p:anim calcmode="lin" valueType="num">
                                      <p:cBhvr>
                                        <p:cTn id="71" dur="500" fill="hold"/>
                                        <p:tgtEl>
                                          <p:spTgt spid="28"/>
                                        </p:tgtEl>
                                        <p:attrNameLst>
                                          <p:attrName>ppt_h</p:attrName>
                                        </p:attrNameLst>
                                      </p:cBhvr>
                                      <p:tavLst>
                                        <p:tav tm="0">
                                          <p:val>
                                            <p:fltVal val="0"/>
                                          </p:val>
                                        </p:tav>
                                        <p:tav tm="100000">
                                          <p:val>
                                            <p:strVal val="#ppt_h"/>
                                          </p:val>
                                        </p:tav>
                                      </p:tavLst>
                                    </p:anim>
                                    <p:anim calcmode="lin" valueType="num">
                                      <p:cBhvr>
                                        <p:cTn id="72" dur="500" fill="hold"/>
                                        <p:tgtEl>
                                          <p:spTgt spid="28"/>
                                        </p:tgtEl>
                                        <p:attrNameLst>
                                          <p:attrName>style.rotation</p:attrName>
                                        </p:attrNameLst>
                                      </p:cBhvr>
                                      <p:tavLst>
                                        <p:tav tm="0">
                                          <p:val>
                                            <p:fltVal val="360"/>
                                          </p:val>
                                        </p:tav>
                                        <p:tav tm="100000">
                                          <p:val>
                                            <p:fltVal val="0"/>
                                          </p:val>
                                        </p:tav>
                                      </p:tavLst>
                                    </p:anim>
                                    <p:animEffect transition="in" filter="fade">
                                      <p:cBhvr>
                                        <p:cTn id="73" dur="500"/>
                                        <p:tgtEl>
                                          <p:spTgt spid="28"/>
                                        </p:tgtEl>
                                      </p:cBhvr>
                                    </p:animEffect>
                                  </p:childTnLst>
                                </p:cTn>
                              </p:par>
                            </p:childTnLst>
                          </p:cTn>
                        </p:par>
                        <p:par>
                          <p:cTn id="74" fill="hold">
                            <p:stCondLst>
                              <p:cond delay="1500"/>
                            </p:stCondLst>
                            <p:childTnLst>
                              <p:par>
                                <p:cTn id="75" presetID="22" presetClass="entr" presetSubtype="8"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left)">
                                      <p:cBhvr>
                                        <p:cTn id="77" dur="500"/>
                                        <p:tgtEl>
                                          <p:spTgt spid="10"/>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grpId="0" nodeType="clickEffect">
                                  <p:stCondLst>
                                    <p:cond delay="0"/>
                                  </p:stCondLst>
                                  <p:childTnLst>
                                    <p:set>
                                      <p:cBhvr>
                                        <p:cTn id="81" dur="1" fill="hold">
                                          <p:stCondLst>
                                            <p:cond delay="0"/>
                                          </p:stCondLst>
                                        </p:cTn>
                                        <p:tgtEl>
                                          <p:spTgt spid="7"/>
                                        </p:tgtEl>
                                        <p:attrNameLst>
                                          <p:attrName>style.visibility</p:attrName>
                                        </p:attrNameLst>
                                      </p:cBhvr>
                                      <p:to>
                                        <p:strVal val="visible"/>
                                      </p:to>
                                    </p:set>
                                    <p:animEffect transition="in" filter="wipe(left)">
                                      <p:cBhvr>
                                        <p:cTn id="8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10" grpId="0"/>
      <p:bldP spid="12" grpId="0"/>
      <p:bldP spid="7" grpId="0"/>
    </p:bldLst>
  </p:timing>
</p:sld>
</file>

<file path=ppt/theme/theme1.xml><?xml version="1.0" encoding="utf-8"?>
<a:theme xmlns:a="http://schemas.openxmlformats.org/drawingml/2006/main" name="Tema de Office">
  <a:themeElements>
    <a:clrScheme name="Personalizado 2">
      <a:dk1>
        <a:sysClr val="windowText" lastClr="000000"/>
      </a:dk1>
      <a:lt1>
        <a:sysClr val="window" lastClr="FFFFFF"/>
      </a:lt1>
      <a:dk2>
        <a:srgbClr val="44546A"/>
      </a:dk2>
      <a:lt2>
        <a:srgbClr val="E7E6E6"/>
      </a:lt2>
      <a:accent1>
        <a:srgbClr val="FF66FF"/>
      </a:accent1>
      <a:accent2>
        <a:srgbClr val="FF5050"/>
      </a:accent2>
      <a:accent3>
        <a:srgbClr val="FFFF66"/>
      </a:accent3>
      <a:accent4>
        <a:srgbClr val="00CC00"/>
      </a:accent4>
      <a:accent5>
        <a:srgbClr val="FF9900"/>
      </a:accent5>
      <a:accent6>
        <a:srgbClr val="0099FF"/>
      </a:accent6>
      <a:hlink>
        <a:srgbClr val="0563C1"/>
      </a:hlink>
      <a:folHlink>
        <a:srgbClr val="954F7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Office 2007 - 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otalTime>1080</TotalTime>
  <Words>1493</Words>
  <Application>Microsoft Office PowerPoint</Application>
  <PresentationFormat>Panorámica</PresentationFormat>
  <Paragraphs>67</Paragraphs>
  <Slides>12</Slides>
  <Notes>0</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12</vt:i4>
      </vt:variant>
    </vt:vector>
  </HeadingPairs>
  <TitlesOfParts>
    <vt:vector size="19" baseType="lpstr">
      <vt:lpstr>Aptos Display</vt:lpstr>
      <vt:lpstr>Comic Sans MS</vt:lpstr>
      <vt:lpstr>Arial</vt:lpstr>
      <vt:lpstr>Aptos</vt:lpstr>
      <vt:lpstr>Constantia</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Sergio</dc:creator>
  <cp:lastModifiedBy>Sergio</cp:lastModifiedBy>
  <cp:revision>83</cp:revision>
  <dcterms:created xsi:type="dcterms:W3CDTF">2026-03-07T07:45:25Z</dcterms:created>
  <dcterms:modified xsi:type="dcterms:W3CDTF">2026-04-06T14:30:02Z</dcterms:modified>
</cp:coreProperties>
</file>