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91" r:id="rId3"/>
    <p:sldId id="299" r:id="rId4"/>
    <p:sldId id="283" r:id="rId5"/>
    <p:sldId id="300" r:id="rId6"/>
    <p:sldId id="292" r:id="rId7"/>
    <p:sldId id="293" r:id="rId8"/>
    <p:sldId id="301" r:id="rId9"/>
    <p:sldId id="259" r:id="rId10"/>
    <p:sldId id="302" r:id="rId11"/>
    <p:sldId id="260" r:id="rId12"/>
    <p:sldId id="303" r:id="rId13"/>
    <p:sldId id="261" r:id="rId14"/>
    <p:sldId id="304" r:id="rId15"/>
    <p:sldId id="297" r:id="rId16"/>
    <p:sldId id="305" r:id="rId17"/>
    <p:sldId id="311" r:id="rId18"/>
    <p:sldId id="312" r:id="rId19"/>
    <p:sldId id="306" r:id="rId20"/>
    <p:sldId id="294" r:id="rId21"/>
    <p:sldId id="307" r:id="rId22"/>
    <p:sldId id="284" r:id="rId23"/>
    <p:sldId id="308" r:id="rId24"/>
    <p:sldId id="309" r:id="rId25"/>
    <p:sldId id="285" r:id="rId26"/>
    <p:sldId id="310" r:id="rId27"/>
  </p:sldIdLst>
  <p:sldSz cx="12192000" cy="6858000"/>
  <p:notesSz cx="6858000" cy="9144000"/>
  <p:embeddedFontLst>
    <p:embeddedFont>
      <p:font typeface="Brush Script MT" panose="03060802040406070304" pitchFamily="66" charset="0"/>
      <p:italic r:id="rId28"/>
    </p:embeddedFont>
    <p:embeddedFont>
      <p:font typeface="Comic Sans MS" panose="030F0702030302020204" pitchFamily="66"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9B2"/>
    <a:srgbClr val="FBFEF9"/>
    <a:srgbClr val="BF1363"/>
    <a:srgbClr val="F39237"/>
    <a:srgbClr val="6F58C9"/>
    <a:srgbClr val="71AFAA"/>
    <a:srgbClr val="2D1E2F"/>
    <a:srgbClr val="F72C25"/>
    <a:srgbClr val="FEFEF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71" autoAdjust="0"/>
    <p:restoredTop sz="96949"/>
  </p:normalViewPr>
  <p:slideViewPr>
    <p:cSldViewPr snapToGrid="0">
      <p:cViewPr varScale="1">
        <p:scale>
          <a:sx n="107" d="100"/>
          <a:sy n="107" d="100"/>
        </p:scale>
        <p:origin x="2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diagrams/_rels/data2.xml.rels><?xml version="1.0" encoding="UTF-8" standalone="yes"?>
<Relationships xmlns="http://schemas.openxmlformats.org/package/2006/relationships"><Relationship Id="rId1" Type="http://schemas.openxmlformats.org/officeDocument/2006/relationships/image" Target="../media/image5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0505-3071-4925-A970-9C41B8B5E6B1}"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S"/>
        </a:p>
      </dgm:t>
    </dgm:pt>
    <dgm:pt modelId="{DFE54A75-DE7A-4994-A8A0-9B2007D18F6A}">
      <dgm:prSet custT="1"/>
      <dgm:spPr>
        <a:solidFill>
          <a:schemeClr val="accent2">
            <a:lumMod val="50000"/>
          </a:schemeClr>
        </a:solidFill>
      </dgm:spPr>
      <dgm:t>
        <a:bodyPr/>
        <a:lstStyle/>
        <a:p>
          <a:r>
            <a:rPr lang="fr-FR" sz="1800" b="1" dirty="0">
              <a:effectLst>
                <a:outerShdw blurRad="38100" dist="38100" dir="2700000" algn="tl">
                  <a:srgbClr val="000000"/>
                </a:outerShdw>
              </a:effectLst>
            </a:rPr>
            <a:t>«Notre Père qui es aux cieux»</a:t>
          </a:r>
          <a:endParaRPr lang="es-ES" sz="1800" b="1" dirty="0">
            <a:effectLst>
              <a:outerShdw blurRad="38100" dist="38100" dir="2700000" algn="tl">
                <a:srgbClr val="000000"/>
              </a:outerShdw>
            </a:effectLst>
          </a:endParaRPr>
        </a:p>
      </dgm:t>
    </dgm:pt>
    <dgm:pt modelId="{03A0163C-9E41-40F3-AD6F-F9E43460D756}" type="parTrans" cxnId="{E05D6C02-A068-4303-B0A3-7EC5936BB28B}">
      <dgm:prSet/>
      <dgm:spPr/>
      <dgm:t>
        <a:bodyPr/>
        <a:lstStyle/>
        <a:p>
          <a:endParaRPr lang="es-ES" sz="1800"/>
        </a:p>
      </dgm:t>
    </dgm:pt>
    <dgm:pt modelId="{62D7B6EE-BB0B-400B-9963-22E3B43CF29D}" type="sibTrans" cxnId="{E05D6C02-A068-4303-B0A3-7EC5936BB28B}">
      <dgm:prSet/>
      <dgm:spPr/>
      <dgm:t>
        <a:bodyPr/>
        <a:lstStyle/>
        <a:p>
          <a:endParaRPr lang="es-ES" sz="1800"/>
        </a:p>
      </dgm:t>
    </dgm:pt>
    <dgm:pt modelId="{E341E577-92AD-42B4-BF00-BFEC1D85C420}">
      <dgm:prSet custT="1"/>
      <dgm:spPr>
        <a:solidFill>
          <a:schemeClr val="accent2">
            <a:lumMod val="20000"/>
            <a:lumOff val="80000"/>
          </a:schemeClr>
        </a:solidFill>
      </dgm:spPr>
      <dgm:t>
        <a:bodyPr lIns="72000" rIns="0"/>
        <a:lstStyle/>
        <a:p>
          <a:pPr>
            <a:buNone/>
          </a:pPr>
          <a:r>
            <a:rPr lang="fr-FR" sz="1800" b="1" dirty="0"/>
            <a:t>Nous devons reconnaître notre relation personnelle avec le Père de tous les êtres humains</a:t>
          </a:r>
          <a:endParaRPr lang="es-ES" sz="1800" dirty="0"/>
        </a:p>
      </dgm:t>
    </dgm:pt>
    <dgm:pt modelId="{67DF7015-81F4-42AE-B3AB-5F6FED7E13C1}" type="parTrans" cxnId="{0AADEA25-B54D-423E-9D3B-980D3218AD63}">
      <dgm:prSet/>
      <dgm:spPr/>
      <dgm:t>
        <a:bodyPr/>
        <a:lstStyle/>
        <a:p>
          <a:endParaRPr lang="es-ES" sz="1800"/>
        </a:p>
      </dgm:t>
    </dgm:pt>
    <dgm:pt modelId="{45D09EC9-DD0E-4B79-8351-1CCA75971DA1}" type="sibTrans" cxnId="{0AADEA25-B54D-423E-9D3B-980D3218AD63}">
      <dgm:prSet/>
      <dgm:spPr/>
      <dgm:t>
        <a:bodyPr/>
        <a:lstStyle/>
        <a:p>
          <a:endParaRPr lang="es-ES" sz="1800"/>
        </a:p>
      </dgm:t>
    </dgm:pt>
    <dgm:pt modelId="{06724E4B-A796-4E5A-A1D7-555E70213630}">
      <dgm:prSet custT="1"/>
      <dgm:spPr>
        <a:solidFill>
          <a:schemeClr val="accent3">
            <a:lumMod val="50000"/>
          </a:schemeClr>
        </a:solidFill>
      </dgm:spPr>
      <dgm:t>
        <a:bodyPr/>
        <a:lstStyle/>
        <a:p>
          <a:r>
            <a:rPr lang="fr-FR" sz="1800" b="1" dirty="0">
              <a:effectLst>
                <a:outerShdw blurRad="38100" dist="38100" dir="2700000" algn="tl">
                  <a:srgbClr val="000000"/>
                </a:outerShdw>
              </a:effectLst>
            </a:rPr>
            <a:t>«Que ton nom soit sanctifié»</a:t>
          </a:r>
          <a:endParaRPr lang="es-ES" sz="1800" b="1" dirty="0">
            <a:effectLst>
              <a:outerShdw blurRad="38100" dist="38100" dir="2700000" algn="tl">
                <a:srgbClr val="000000"/>
              </a:outerShdw>
            </a:effectLst>
          </a:endParaRPr>
        </a:p>
      </dgm:t>
    </dgm:pt>
    <dgm:pt modelId="{B1DA2C33-E51D-4EC2-8D1F-19FEED152D95}" type="parTrans" cxnId="{80371626-EFB1-4148-AA7D-4E722D7604A4}">
      <dgm:prSet/>
      <dgm:spPr/>
      <dgm:t>
        <a:bodyPr/>
        <a:lstStyle/>
        <a:p>
          <a:endParaRPr lang="es-ES" sz="1800"/>
        </a:p>
      </dgm:t>
    </dgm:pt>
    <dgm:pt modelId="{C575CCE6-E991-4418-A7DF-2D017D906216}" type="sibTrans" cxnId="{80371626-EFB1-4148-AA7D-4E722D7604A4}">
      <dgm:prSet/>
      <dgm:spPr/>
      <dgm:t>
        <a:bodyPr/>
        <a:lstStyle/>
        <a:p>
          <a:endParaRPr lang="es-ES" sz="1800"/>
        </a:p>
      </dgm:t>
    </dgm:pt>
    <dgm:pt modelId="{10BF533D-1A4F-4F09-BA94-1E6D7148ABEA}">
      <dgm:prSet custT="1"/>
      <dgm:spPr>
        <a:solidFill>
          <a:schemeClr val="accent3">
            <a:tint val="40000"/>
            <a:hueOff val="0"/>
            <a:satOff val="0"/>
            <a:lumOff val="0"/>
          </a:schemeClr>
        </a:solidFill>
      </dgm:spPr>
      <dgm:t>
        <a:bodyPr lIns="72000" rIns="0"/>
        <a:lstStyle/>
        <a:p>
          <a:pPr>
            <a:buNone/>
          </a:pPr>
          <a:r>
            <a:rPr lang="fr-FR" sz="1800" b="1" dirty="0"/>
            <a:t>Reconnaître la sainteté de Dieu nous rapproche de lui avec révérence et respect</a:t>
          </a:r>
          <a:endParaRPr lang="es-ES" sz="1800" dirty="0"/>
        </a:p>
      </dgm:t>
    </dgm:pt>
    <dgm:pt modelId="{97DF20C5-0101-41EA-82AD-E81D6D6D0A17}" type="parTrans" cxnId="{4243DC46-3BC5-4357-8F55-28E3532F95EE}">
      <dgm:prSet/>
      <dgm:spPr/>
      <dgm:t>
        <a:bodyPr/>
        <a:lstStyle/>
        <a:p>
          <a:endParaRPr lang="es-ES" sz="1800"/>
        </a:p>
      </dgm:t>
    </dgm:pt>
    <dgm:pt modelId="{24725144-F1F9-4F63-90CE-7D8B3D1F487D}" type="sibTrans" cxnId="{4243DC46-3BC5-4357-8F55-28E3532F95EE}">
      <dgm:prSet/>
      <dgm:spPr/>
      <dgm:t>
        <a:bodyPr/>
        <a:lstStyle/>
        <a:p>
          <a:endParaRPr lang="es-ES" sz="1800"/>
        </a:p>
      </dgm:t>
    </dgm:pt>
    <dgm:pt modelId="{A55CFB38-004F-4C5B-81A0-113F2B9004C8}">
      <dgm:prSet custT="1"/>
      <dgm:spPr>
        <a:solidFill>
          <a:schemeClr val="accent4">
            <a:lumMod val="50000"/>
          </a:schemeClr>
        </a:solidFill>
      </dgm:spPr>
      <dgm:t>
        <a:bodyPr/>
        <a:lstStyle/>
        <a:p>
          <a:r>
            <a:rPr lang="es-ES" sz="1800" b="1" dirty="0">
              <a:effectLst>
                <a:outerShdw blurRad="38100" dist="38100" dir="2700000" algn="tl">
                  <a:srgbClr val="000000"/>
                </a:outerShdw>
              </a:effectLst>
            </a:rPr>
            <a:t>«Que ton </a:t>
          </a:r>
          <a:r>
            <a:rPr lang="es-ES" sz="1800" b="1" dirty="0" err="1">
              <a:effectLst>
                <a:outerShdw blurRad="38100" dist="38100" dir="2700000" algn="tl">
                  <a:srgbClr val="000000"/>
                </a:outerShdw>
              </a:effectLst>
            </a:rPr>
            <a:t>règne</a:t>
          </a:r>
          <a:r>
            <a:rPr lang="es-ES" sz="1800" b="1" dirty="0">
              <a:effectLst>
                <a:outerShdw blurRad="38100" dist="38100" dir="2700000" algn="tl">
                  <a:srgbClr val="000000"/>
                </a:outerShdw>
              </a:effectLst>
            </a:rPr>
            <a:t> </a:t>
          </a:r>
          <a:r>
            <a:rPr lang="es-ES" sz="1800" b="1" dirty="0" err="1">
              <a:effectLst>
                <a:outerShdw blurRad="38100" dist="38100" dir="2700000" algn="tl">
                  <a:srgbClr val="000000"/>
                </a:outerShdw>
              </a:effectLst>
            </a:rPr>
            <a:t>vienne</a:t>
          </a:r>
          <a:r>
            <a:rPr lang="es-ES" sz="1800" b="1" dirty="0">
              <a:effectLst>
                <a:outerShdw blurRad="38100" dist="38100" dir="2700000" algn="tl">
                  <a:srgbClr val="000000"/>
                </a:outerShdw>
              </a:effectLst>
            </a:rPr>
            <a:t>»</a:t>
          </a:r>
        </a:p>
      </dgm:t>
    </dgm:pt>
    <dgm:pt modelId="{3EDF0935-437E-4C76-9B35-E10E8751CA02}" type="parTrans" cxnId="{E71BC83B-CA9F-401A-976A-BF5C1B92DAB6}">
      <dgm:prSet/>
      <dgm:spPr/>
      <dgm:t>
        <a:bodyPr/>
        <a:lstStyle/>
        <a:p>
          <a:endParaRPr lang="es-ES" sz="1800"/>
        </a:p>
      </dgm:t>
    </dgm:pt>
    <dgm:pt modelId="{B0C77050-B35A-441E-BADD-2E08B5DFB438}" type="sibTrans" cxnId="{E71BC83B-CA9F-401A-976A-BF5C1B92DAB6}">
      <dgm:prSet/>
      <dgm:spPr/>
      <dgm:t>
        <a:bodyPr/>
        <a:lstStyle/>
        <a:p>
          <a:endParaRPr lang="es-ES" sz="1800"/>
        </a:p>
      </dgm:t>
    </dgm:pt>
    <dgm:pt modelId="{126087EA-267E-4645-8C82-1E95E9C7B7ED}">
      <dgm:prSet custT="1"/>
      <dgm:spPr>
        <a:solidFill>
          <a:schemeClr val="accent4">
            <a:tint val="40000"/>
            <a:hueOff val="0"/>
            <a:satOff val="0"/>
            <a:lumOff val="0"/>
          </a:schemeClr>
        </a:solidFill>
      </dgm:spPr>
      <dgm:t>
        <a:bodyPr lIns="72000" rIns="0"/>
        <a:lstStyle/>
        <a:p>
          <a:pPr>
            <a:buNone/>
          </a:pPr>
          <a:r>
            <a:rPr lang="fr-FR" sz="1800" b="1" dirty="0"/>
            <a:t>Aspirons au retour de Jésus</a:t>
          </a:r>
          <a:endParaRPr lang="es-ES" sz="1800" dirty="0"/>
        </a:p>
      </dgm:t>
    </dgm:pt>
    <dgm:pt modelId="{0541C09A-65E5-4D0F-AFB4-35D48CB6C8FD}" type="parTrans" cxnId="{43BA660D-B359-4029-AC95-959E2AFF8A8A}">
      <dgm:prSet/>
      <dgm:spPr/>
      <dgm:t>
        <a:bodyPr/>
        <a:lstStyle/>
        <a:p>
          <a:endParaRPr lang="es-ES" sz="1800"/>
        </a:p>
      </dgm:t>
    </dgm:pt>
    <dgm:pt modelId="{3FAE5055-F6F9-4CB5-B4F1-38D8E04ED41F}" type="sibTrans" cxnId="{43BA660D-B359-4029-AC95-959E2AFF8A8A}">
      <dgm:prSet/>
      <dgm:spPr/>
      <dgm:t>
        <a:bodyPr/>
        <a:lstStyle/>
        <a:p>
          <a:endParaRPr lang="es-ES" sz="1800"/>
        </a:p>
      </dgm:t>
    </dgm:pt>
    <dgm:pt modelId="{21886BCD-B425-47AB-950D-0807FB172021}">
      <dgm:prSet custT="1"/>
      <dgm:spPr>
        <a:solidFill>
          <a:srgbClr val="0070C0"/>
        </a:solidFill>
      </dgm:spPr>
      <dgm:t>
        <a:bodyPr/>
        <a:lstStyle/>
        <a:p>
          <a:r>
            <a:rPr lang="fr-FR" sz="1800" b="1" dirty="0">
              <a:effectLst>
                <a:outerShdw blurRad="38100" dist="38100" dir="2700000" algn="tl">
                  <a:srgbClr val="000000"/>
                </a:outerShdw>
              </a:effectLst>
            </a:rPr>
            <a:t>«Que ta volonté soit faite sur la terre comme au ciel»</a:t>
          </a:r>
          <a:endParaRPr lang="es-ES" sz="1800" b="1" dirty="0">
            <a:effectLst>
              <a:outerShdw blurRad="38100" dist="38100" dir="2700000" algn="tl">
                <a:srgbClr val="000000"/>
              </a:outerShdw>
            </a:effectLst>
          </a:endParaRPr>
        </a:p>
      </dgm:t>
    </dgm:pt>
    <dgm:pt modelId="{765EB6E1-E416-400A-854A-F7C2A5235183}" type="parTrans" cxnId="{194784A0-612A-4AC7-96F0-1589E6C1AFB6}">
      <dgm:prSet/>
      <dgm:spPr/>
      <dgm:t>
        <a:bodyPr/>
        <a:lstStyle/>
        <a:p>
          <a:endParaRPr lang="es-ES" sz="1800"/>
        </a:p>
      </dgm:t>
    </dgm:pt>
    <dgm:pt modelId="{F9291090-68C5-477A-B0F2-4CC3BC771468}" type="sibTrans" cxnId="{194784A0-612A-4AC7-96F0-1589E6C1AFB6}">
      <dgm:prSet/>
      <dgm:spPr/>
      <dgm:t>
        <a:bodyPr/>
        <a:lstStyle/>
        <a:p>
          <a:endParaRPr lang="es-ES" sz="1800"/>
        </a:p>
      </dgm:t>
    </dgm:pt>
    <dgm:pt modelId="{0ED2CE85-8EFD-4543-B9D9-11094B4AD7E2}">
      <dgm:prSet custT="1"/>
      <dgm:spPr>
        <a:solidFill>
          <a:srgbClr val="B9E1FF"/>
        </a:solidFill>
      </dgm:spPr>
      <dgm:t>
        <a:bodyPr lIns="72000" rIns="0"/>
        <a:lstStyle/>
        <a:p>
          <a:pPr>
            <a:buNone/>
          </a:pPr>
          <a:r>
            <a:rPr lang="fr-FR" sz="1800" b="1" dirty="0"/>
            <a:t>Acceptons la souveraineté divine et demandons que la volonté de Dieu s'accomplisse dans notre vie et dans le monde</a:t>
          </a:r>
          <a:endParaRPr lang="es-ES" sz="1800" dirty="0"/>
        </a:p>
      </dgm:t>
    </dgm:pt>
    <dgm:pt modelId="{1DF8B132-F5DF-4613-8321-ECED4BC56D82}" type="parTrans" cxnId="{50AAEB79-FB23-4FFD-B2E7-B9EABDED3E4B}">
      <dgm:prSet/>
      <dgm:spPr/>
      <dgm:t>
        <a:bodyPr/>
        <a:lstStyle/>
        <a:p>
          <a:endParaRPr lang="es-ES" sz="1800"/>
        </a:p>
      </dgm:t>
    </dgm:pt>
    <dgm:pt modelId="{E3D1450C-2521-4084-9CFB-AF235708C283}" type="sibTrans" cxnId="{50AAEB79-FB23-4FFD-B2E7-B9EABDED3E4B}">
      <dgm:prSet/>
      <dgm:spPr/>
      <dgm:t>
        <a:bodyPr/>
        <a:lstStyle/>
        <a:p>
          <a:endParaRPr lang="es-ES" sz="1800"/>
        </a:p>
      </dgm:t>
    </dgm:pt>
    <dgm:pt modelId="{C43ED332-4187-41EF-9D11-2A54D904806B}">
      <dgm:prSet custT="1"/>
      <dgm:spPr>
        <a:solidFill>
          <a:srgbClr val="C00000"/>
        </a:solidFill>
      </dgm:spPr>
      <dgm:t>
        <a:bodyPr/>
        <a:lstStyle/>
        <a:p>
          <a:r>
            <a:rPr lang="fr-FR" sz="1800" b="1" dirty="0">
              <a:effectLst>
                <a:outerShdw blurRad="38100" dist="38100" dir="2700000" algn="tl">
                  <a:srgbClr val="000000"/>
                </a:outerShdw>
              </a:effectLst>
            </a:rPr>
            <a:t>«Donne-nous aujourd'hui notre pain quotidien»</a:t>
          </a:r>
          <a:endParaRPr lang="es-ES" sz="1800" b="1" dirty="0">
            <a:effectLst>
              <a:outerShdw blurRad="38100" dist="38100" dir="2700000" algn="tl">
                <a:srgbClr val="000000"/>
              </a:outerShdw>
            </a:effectLst>
          </a:endParaRPr>
        </a:p>
      </dgm:t>
    </dgm:pt>
    <dgm:pt modelId="{158AB5CB-58A9-435C-A7E9-7209028F4310}" type="parTrans" cxnId="{F30C5EE5-48E7-43F4-9671-15AF1580A425}">
      <dgm:prSet/>
      <dgm:spPr/>
      <dgm:t>
        <a:bodyPr/>
        <a:lstStyle/>
        <a:p>
          <a:endParaRPr lang="es-ES" sz="1800"/>
        </a:p>
      </dgm:t>
    </dgm:pt>
    <dgm:pt modelId="{77CE9BC8-92D3-48FD-ADD2-44E6A7B871DE}" type="sibTrans" cxnId="{F30C5EE5-48E7-43F4-9671-15AF1580A425}">
      <dgm:prSet/>
      <dgm:spPr/>
      <dgm:t>
        <a:bodyPr/>
        <a:lstStyle/>
        <a:p>
          <a:endParaRPr lang="es-ES" sz="1800"/>
        </a:p>
      </dgm:t>
    </dgm:pt>
    <dgm:pt modelId="{93050166-E110-47E5-BDE4-3ADFB1E7E242}">
      <dgm:prSet custT="1"/>
      <dgm:spPr>
        <a:solidFill>
          <a:srgbClr val="FFC9C9"/>
        </a:solidFill>
      </dgm:spPr>
      <dgm:t>
        <a:bodyPr lIns="72000" rIns="0"/>
        <a:lstStyle/>
        <a:p>
          <a:pPr>
            <a:buNone/>
          </a:pPr>
          <a:r>
            <a:rPr lang="fr-FR" sz="1800" b="1" dirty="0"/>
            <a:t>Demandons ce dont nous avons besoin pour vivre, tant physiquement que spirituellement</a:t>
          </a:r>
          <a:endParaRPr lang="es-ES" sz="1800" dirty="0"/>
        </a:p>
      </dgm:t>
    </dgm:pt>
    <dgm:pt modelId="{6585E7D6-5A9F-4428-BF4C-547757C01FA7}" type="parTrans" cxnId="{A970686B-9DCF-488B-9296-8D3489B24847}">
      <dgm:prSet/>
      <dgm:spPr/>
      <dgm:t>
        <a:bodyPr/>
        <a:lstStyle/>
        <a:p>
          <a:endParaRPr lang="es-ES" sz="1800"/>
        </a:p>
      </dgm:t>
    </dgm:pt>
    <dgm:pt modelId="{617C4483-BDFF-4BD9-A834-6E4E48A3AB98}" type="sibTrans" cxnId="{A970686B-9DCF-488B-9296-8D3489B24847}">
      <dgm:prSet/>
      <dgm:spPr/>
      <dgm:t>
        <a:bodyPr/>
        <a:lstStyle/>
        <a:p>
          <a:endParaRPr lang="es-ES" sz="1800"/>
        </a:p>
      </dgm:t>
    </dgm:pt>
    <dgm:pt modelId="{1E95A8F6-9CE4-4FF2-BD93-5332BC5F4E88}">
      <dgm:prSet custT="1"/>
      <dgm:spPr>
        <a:solidFill>
          <a:schemeClr val="tx2">
            <a:lumMod val="75000"/>
          </a:schemeClr>
        </a:solidFill>
      </dgm:spPr>
      <dgm:t>
        <a:bodyPr/>
        <a:lstStyle/>
        <a:p>
          <a:pPr>
            <a:lnSpc>
              <a:spcPts val="1500"/>
            </a:lnSpc>
            <a:spcAft>
              <a:spcPts val="0"/>
            </a:spcAft>
          </a:pPr>
          <a:r>
            <a:rPr lang="fr-FR" sz="1600" b="1" dirty="0">
              <a:effectLst>
                <a:outerShdw blurRad="38100" dist="38100" dir="2700000" algn="tl">
                  <a:srgbClr val="000000"/>
                </a:outerShdw>
              </a:effectLst>
            </a:rPr>
            <a:t>«Pardonne-nous nos offenses, comme nous pardonnons aussi à ceux qui nous ont offensés»</a:t>
          </a:r>
          <a:endParaRPr lang="es-ES" sz="1600" b="1" dirty="0">
            <a:effectLst>
              <a:outerShdw blurRad="38100" dist="38100" dir="2700000" algn="tl">
                <a:srgbClr val="000000"/>
              </a:outerShdw>
            </a:effectLst>
          </a:endParaRPr>
        </a:p>
      </dgm:t>
    </dgm:pt>
    <dgm:pt modelId="{F289B799-F23E-43F6-8D6D-A90F948FA0CC}" type="parTrans" cxnId="{43A857EC-DCD3-4E3B-9033-CF83D2B3CFC2}">
      <dgm:prSet/>
      <dgm:spPr/>
      <dgm:t>
        <a:bodyPr/>
        <a:lstStyle/>
        <a:p>
          <a:endParaRPr lang="es-ES" sz="1800"/>
        </a:p>
      </dgm:t>
    </dgm:pt>
    <dgm:pt modelId="{96CBE78D-5DE4-498D-999A-ED0E613E57F1}" type="sibTrans" cxnId="{43A857EC-DCD3-4E3B-9033-CF83D2B3CFC2}">
      <dgm:prSet/>
      <dgm:spPr/>
      <dgm:t>
        <a:bodyPr/>
        <a:lstStyle/>
        <a:p>
          <a:endParaRPr lang="es-ES" sz="1800"/>
        </a:p>
      </dgm:t>
    </dgm:pt>
    <dgm:pt modelId="{A79C9ECC-93C6-4190-85A6-946A9608FB2F}">
      <dgm:prSet custT="1"/>
      <dgm:spPr>
        <a:solidFill>
          <a:srgbClr val="E1FFFF"/>
        </a:solidFill>
      </dgm:spPr>
      <dgm:t>
        <a:bodyPr lIns="72000" rIns="0"/>
        <a:lstStyle/>
        <a:p>
          <a:pPr>
            <a:buNone/>
          </a:pPr>
          <a:r>
            <a:rPr lang="fr-FR" sz="1800" b="1" dirty="0"/>
            <a:t>Nous devons nous repentir, chercher le pardon et pardonner à ceux qui nous ont fait du mal, comme Dieu nous pardonne</a:t>
          </a:r>
          <a:endParaRPr lang="es-ES" sz="1800" dirty="0"/>
        </a:p>
      </dgm:t>
    </dgm:pt>
    <dgm:pt modelId="{7C570A20-CFBD-4018-8CA6-22601E0679CC}" type="parTrans" cxnId="{0ABBADFC-1A37-45D9-89B5-3154D0F9A123}">
      <dgm:prSet/>
      <dgm:spPr/>
      <dgm:t>
        <a:bodyPr/>
        <a:lstStyle/>
        <a:p>
          <a:endParaRPr lang="es-ES" sz="1800"/>
        </a:p>
      </dgm:t>
    </dgm:pt>
    <dgm:pt modelId="{22B923BC-8620-4B5A-9134-953217D046DA}" type="sibTrans" cxnId="{0ABBADFC-1A37-45D9-89B5-3154D0F9A123}">
      <dgm:prSet/>
      <dgm:spPr/>
      <dgm:t>
        <a:bodyPr/>
        <a:lstStyle/>
        <a:p>
          <a:endParaRPr lang="es-ES" sz="1800"/>
        </a:p>
      </dgm:t>
    </dgm:pt>
    <dgm:pt modelId="{C0F38571-F9E3-4B57-8D0D-231C9497BBFD}">
      <dgm:prSet custT="1"/>
      <dgm:spPr>
        <a:solidFill>
          <a:srgbClr val="993300"/>
        </a:solidFill>
      </dgm:spPr>
      <dgm:t>
        <a:bodyPr/>
        <a:lstStyle/>
        <a:p>
          <a:r>
            <a:rPr lang="fr-FR" sz="1800" b="1" dirty="0">
              <a:effectLst>
                <a:outerShdw blurRad="38100" dist="38100" dir="2700000" algn="tl">
                  <a:srgbClr val="000000"/>
                </a:outerShdw>
              </a:effectLst>
            </a:rPr>
            <a:t>«Ne nous induis pas en tentation, mais délivre-nous du malin»</a:t>
          </a:r>
          <a:endParaRPr lang="es-ES" sz="1800" b="1" dirty="0">
            <a:effectLst>
              <a:outerShdw blurRad="38100" dist="38100" dir="2700000" algn="tl">
                <a:srgbClr val="000000"/>
              </a:outerShdw>
            </a:effectLst>
          </a:endParaRPr>
        </a:p>
      </dgm:t>
    </dgm:pt>
    <dgm:pt modelId="{A6FE1B39-D6A6-4F9B-987D-73E5E46F8560}" type="parTrans" cxnId="{4AF9EACA-0BC3-4CD7-9645-31EE8ABE9CAC}">
      <dgm:prSet/>
      <dgm:spPr/>
      <dgm:t>
        <a:bodyPr/>
        <a:lstStyle/>
        <a:p>
          <a:endParaRPr lang="es-ES" sz="1800"/>
        </a:p>
      </dgm:t>
    </dgm:pt>
    <dgm:pt modelId="{EF531720-93B0-4F28-9AAB-DA6FF5C6AF9B}" type="sibTrans" cxnId="{4AF9EACA-0BC3-4CD7-9645-31EE8ABE9CAC}">
      <dgm:prSet/>
      <dgm:spPr/>
      <dgm:t>
        <a:bodyPr/>
        <a:lstStyle/>
        <a:p>
          <a:endParaRPr lang="es-ES" sz="1800"/>
        </a:p>
      </dgm:t>
    </dgm:pt>
    <dgm:pt modelId="{F17BEF1A-6894-4CD4-8BB8-645778C8765C}">
      <dgm:prSet custT="1"/>
      <dgm:spPr>
        <a:solidFill>
          <a:srgbClr val="FFDBC9"/>
        </a:solidFill>
      </dgm:spPr>
      <dgm:t>
        <a:bodyPr lIns="72000" rIns="0"/>
        <a:lstStyle/>
        <a:p>
          <a:pPr>
            <a:buNone/>
          </a:pPr>
          <a:r>
            <a:rPr lang="fr-FR" sz="1800" b="1" dirty="0"/>
            <a:t>Demandons protection et refuge contre le mal présent dans ce monde</a:t>
          </a:r>
          <a:endParaRPr lang="es-ES" sz="1800" dirty="0"/>
        </a:p>
      </dgm:t>
    </dgm:pt>
    <dgm:pt modelId="{BD6282E3-735B-4FDA-AAC5-AEEDF6E1E109}" type="parTrans" cxnId="{AC628FAD-F27E-43DB-B9F3-613561EEED65}">
      <dgm:prSet/>
      <dgm:spPr/>
      <dgm:t>
        <a:bodyPr/>
        <a:lstStyle/>
        <a:p>
          <a:endParaRPr lang="es-ES" sz="1800"/>
        </a:p>
      </dgm:t>
    </dgm:pt>
    <dgm:pt modelId="{D41E1EC1-EFCE-4153-B184-6DABDFA7306C}" type="sibTrans" cxnId="{AC628FAD-F27E-43DB-B9F3-613561EEED65}">
      <dgm:prSet/>
      <dgm:spPr/>
      <dgm:t>
        <a:bodyPr/>
        <a:lstStyle/>
        <a:p>
          <a:endParaRPr lang="es-ES" sz="1800"/>
        </a:p>
      </dgm:t>
    </dgm:pt>
    <dgm:pt modelId="{8B4B0CFE-0834-4F2D-8F8D-E546CEFB9C10}">
      <dgm:prSet custT="1"/>
      <dgm:spPr>
        <a:solidFill>
          <a:srgbClr val="6C6D45"/>
        </a:solidFill>
      </dgm:spPr>
      <dgm:t>
        <a:bodyPr/>
        <a:lstStyle/>
        <a:p>
          <a:r>
            <a:rPr lang="fr-FR" sz="1400" b="1" dirty="0">
              <a:effectLst>
                <a:outerShdw blurRad="38100" dist="38100" dir="2700000" algn="tl">
                  <a:srgbClr val="000000"/>
                </a:outerShdw>
              </a:effectLst>
            </a:rPr>
            <a:t>«Car c'est à toi qu'appartiennent le règne, la puissance et la gloire, aux siècles des siècles. Amen»</a:t>
          </a:r>
          <a:endParaRPr lang="es-ES" sz="1400" b="1" dirty="0">
            <a:effectLst>
              <a:outerShdw blurRad="38100" dist="38100" dir="2700000" algn="tl">
                <a:srgbClr val="000000"/>
              </a:outerShdw>
            </a:effectLst>
          </a:endParaRPr>
        </a:p>
      </dgm:t>
    </dgm:pt>
    <dgm:pt modelId="{1399C439-D31B-481A-B188-6A09DADF0C21}" type="parTrans" cxnId="{40D82B4F-E6BF-4B49-BDFB-A819B65D3815}">
      <dgm:prSet/>
      <dgm:spPr/>
      <dgm:t>
        <a:bodyPr/>
        <a:lstStyle/>
        <a:p>
          <a:endParaRPr lang="es-ES" sz="1800"/>
        </a:p>
      </dgm:t>
    </dgm:pt>
    <dgm:pt modelId="{7D601FE9-8DF4-4E8E-BDAA-0B8065304A53}" type="sibTrans" cxnId="{40D82B4F-E6BF-4B49-BDFB-A819B65D3815}">
      <dgm:prSet/>
      <dgm:spPr/>
      <dgm:t>
        <a:bodyPr/>
        <a:lstStyle/>
        <a:p>
          <a:endParaRPr lang="es-ES" sz="1800"/>
        </a:p>
      </dgm:t>
    </dgm:pt>
    <dgm:pt modelId="{6D9EE124-E4D8-404B-9191-A52A11C75025}">
      <dgm:prSet custT="1"/>
      <dgm:spPr>
        <a:solidFill>
          <a:srgbClr val="E3E3D3"/>
        </a:solidFill>
      </dgm:spPr>
      <dgm:t>
        <a:bodyPr lIns="72000" rIns="0"/>
        <a:lstStyle/>
        <a:p>
          <a:pPr>
            <a:buFont typeface="Arial" panose="020B0604020202020204" pitchFamily="34" charset="0"/>
            <a:buNone/>
          </a:pPr>
          <a:r>
            <a:rPr lang="fr-FR" sz="1800" b="1" dirty="0"/>
            <a:t>Reconnaissons que tout ce que nous sommes, possédons et faisons appartient à Dieu. Lui seul mérite la gloire et la louange</a:t>
          </a:r>
          <a:endParaRPr lang="es-ES" sz="1800" dirty="0"/>
        </a:p>
      </dgm:t>
    </dgm:pt>
    <dgm:pt modelId="{9A86F930-B809-40B4-9E43-39AB7D2D1B1F}" type="parTrans" cxnId="{8151B9BF-0099-486C-BA0F-0BA24B97BAFA}">
      <dgm:prSet/>
      <dgm:spPr/>
      <dgm:t>
        <a:bodyPr/>
        <a:lstStyle/>
        <a:p>
          <a:endParaRPr lang="es-ES" sz="1800"/>
        </a:p>
      </dgm:t>
    </dgm:pt>
    <dgm:pt modelId="{CD00CA7B-D47E-486D-9D77-00B04781457F}" type="sibTrans" cxnId="{8151B9BF-0099-486C-BA0F-0BA24B97BAFA}">
      <dgm:prSet/>
      <dgm:spPr/>
      <dgm:t>
        <a:bodyPr/>
        <a:lstStyle/>
        <a:p>
          <a:endParaRPr lang="es-ES" sz="1800"/>
        </a:p>
      </dgm:t>
    </dgm:pt>
    <dgm:pt modelId="{25E3D2A5-61A3-432C-977D-2244C06B491A}" type="pres">
      <dgm:prSet presAssocID="{55470505-3071-4925-A970-9C41B8B5E6B1}" presName="Name0" presStyleCnt="0">
        <dgm:presLayoutVars>
          <dgm:dir/>
          <dgm:animLvl val="lvl"/>
          <dgm:resizeHandles val="exact"/>
        </dgm:presLayoutVars>
      </dgm:prSet>
      <dgm:spPr/>
    </dgm:pt>
    <dgm:pt modelId="{8A8E6974-8EA7-436F-BD24-D954D41043AD}" type="pres">
      <dgm:prSet presAssocID="{DFE54A75-DE7A-4994-A8A0-9B2007D18F6A}" presName="linNode" presStyleCnt="0"/>
      <dgm:spPr/>
    </dgm:pt>
    <dgm:pt modelId="{165ADFCA-F309-4452-86A1-8B3D58BCB9D5}" type="pres">
      <dgm:prSet presAssocID="{DFE54A75-DE7A-4994-A8A0-9B2007D18F6A}" presName="parentText" presStyleLbl="node1" presStyleIdx="0" presStyleCnt="8" custScaleX="110947">
        <dgm:presLayoutVars>
          <dgm:chMax val="1"/>
          <dgm:bulletEnabled val="1"/>
        </dgm:presLayoutVars>
      </dgm:prSet>
      <dgm:spPr/>
    </dgm:pt>
    <dgm:pt modelId="{D661369E-9600-4298-86D9-34710FC12B4E}" type="pres">
      <dgm:prSet presAssocID="{DFE54A75-DE7A-4994-A8A0-9B2007D18F6A}" presName="descendantText" presStyleLbl="alignAccFollowNode1" presStyleIdx="0" presStyleCnt="8">
        <dgm:presLayoutVars>
          <dgm:bulletEnabled val="1"/>
        </dgm:presLayoutVars>
      </dgm:prSet>
      <dgm:spPr/>
    </dgm:pt>
    <dgm:pt modelId="{AC07CC93-5878-49E1-B92A-57F828127320}" type="pres">
      <dgm:prSet presAssocID="{62D7B6EE-BB0B-400B-9963-22E3B43CF29D}" presName="sp" presStyleCnt="0"/>
      <dgm:spPr/>
    </dgm:pt>
    <dgm:pt modelId="{26CB2954-961E-4AFC-8F88-9FEB0988E2A6}" type="pres">
      <dgm:prSet presAssocID="{06724E4B-A796-4E5A-A1D7-555E70213630}" presName="linNode" presStyleCnt="0"/>
      <dgm:spPr/>
    </dgm:pt>
    <dgm:pt modelId="{035CB03A-1615-450A-A54B-4021A44361B1}" type="pres">
      <dgm:prSet presAssocID="{06724E4B-A796-4E5A-A1D7-555E70213630}" presName="parentText" presStyleLbl="node1" presStyleIdx="1" presStyleCnt="8" custScaleX="110947">
        <dgm:presLayoutVars>
          <dgm:chMax val="1"/>
          <dgm:bulletEnabled val="1"/>
        </dgm:presLayoutVars>
      </dgm:prSet>
      <dgm:spPr/>
    </dgm:pt>
    <dgm:pt modelId="{C94D50CB-DDCC-4494-816D-473222C2E0DA}" type="pres">
      <dgm:prSet presAssocID="{06724E4B-A796-4E5A-A1D7-555E70213630}" presName="descendantText" presStyleLbl="alignAccFollowNode1" presStyleIdx="1" presStyleCnt="8">
        <dgm:presLayoutVars>
          <dgm:bulletEnabled val="1"/>
        </dgm:presLayoutVars>
      </dgm:prSet>
      <dgm:spPr/>
    </dgm:pt>
    <dgm:pt modelId="{26B50317-8A00-496C-B86B-40C0E947E124}" type="pres">
      <dgm:prSet presAssocID="{C575CCE6-E991-4418-A7DF-2D017D906216}" presName="sp" presStyleCnt="0"/>
      <dgm:spPr/>
    </dgm:pt>
    <dgm:pt modelId="{B9930B4C-BD45-4602-B78F-15EEF8C3E31B}" type="pres">
      <dgm:prSet presAssocID="{A55CFB38-004F-4C5B-81A0-113F2B9004C8}" presName="linNode" presStyleCnt="0"/>
      <dgm:spPr/>
    </dgm:pt>
    <dgm:pt modelId="{4DC6DA22-CDAF-4395-958D-693B3F4B3FDF}" type="pres">
      <dgm:prSet presAssocID="{A55CFB38-004F-4C5B-81A0-113F2B9004C8}" presName="parentText" presStyleLbl="node1" presStyleIdx="2" presStyleCnt="8" custScaleX="110947">
        <dgm:presLayoutVars>
          <dgm:chMax val="1"/>
          <dgm:bulletEnabled val="1"/>
        </dgm:presLayoutVars>
      </dgm:prSet>
      <dgm:spPr/>
    </dgm:pt>
    <dgm:pt modelId="{AA0E4C6E-796A-406B-97E4-8CF5C38EED04}" type="pres">
      <dgm:prSet presAssocID="{A55CFB38-004F-4C5B-81A0-113F2B9004C8}" presName="descendantText" presStyleLbl="alignAccFollowNode1" presStyleIdx="2" presStyleCnt="8">
        <dgm:presLayoutVars>
          <dgm:bulletEnabled val="1"/>
        </dgm:presLayoutVars>
      </dgm:prSet>
      <dgm:spPr/>
    </dgm:pt>
    <dgm:pt modelId="{700ADBA7-8C6A-4A21-B78B-FC3B1DB6B6B5}" type="pres">
      <dgm:prSet presAssocID="{B0C77050-B35A-441E-BADD-2E08B5DFB438}" presName="sp" presStyleCnt="0"/>
      <dgm:spPr/>
    </dgm:pt>
    <dgm:pt modelId="{3490117A-61D0-4319-9478-49DA82AC0C5C}" type="pres">
      <dgm:prSet presAssocID="{21886BCD-B425-47AB-950D-0807FB172021}" presName="linNode" presStyleCnt="0"/>
      <dgm:spPr/>
    </dgm:pt>
    <dgm:pt modelId="{8CF57451-50D0-4FB1-B117-44DE815E5846}" type="pres">
      <dgm:prSet presAssocID="{21886BCD-B425-47AB-950D-0807FB172021}" presName="parentText" presStyleLbl="node1" presStyleIdx="3" presStyleCnt="8" custScaleX="110947">
        <dgm:presLayoutVars>
          <dgm:chMax val="1"/>
          <dgm:bulletEnabled val="1"/>
        </dgm:presLayoutVars>
      </dgm:prSet>
      <dgm:spPr/>
    </dgm:pt>
    <dgm:pt modelId="{F18E7AD8-A842-4F6F-BD87-55C3E70305BC}" type="pres">
      <dgm:prSet presAssocID="{21886BCD-B425-47AB-950D-0807FB172021}" presName="descendantText" presStyleLbl="alignAccFollowNode1" presStyleIdx="3" presStyleCnt="8">
        <dgm:presLayoutVars>
          <dgm:bulletEnabled val="1"/>
        </dgm:presLayoutVars>
      </dgm:prSet>
      <dgm:spPr/>
    </dgm:pt>
    <dgm:pt modelId="{02E822EB-382F-4883-A467-CCBF61D6218A}" type="pres">
      <dgm:prSet presAssocID="{F9291090-68C5-477A-B0F2-4CC3BC771468}" presName="sp" presStyleCnt="0"/>
      <dgm:spPr/>
    </dgm:pt>
    <dgm:pt modelId="{4EAA33AE-2F2B-4260-9BDF-0AC72AAEE0A7}" type="pres">
      <dgm:prSet presAssocID="{C43ED332-4187-41EF-9D11-2A54D904806B}" presName="linNode" presStyleCnt="0"/>
      <dgm:spPr/>
    </dgm:pt>
    <dgm:pt modelId="{11DBA616-025B-4811-B16A-E9649261AEC1}" type="pres">
      <dgm:prSet presAssocID="{C43ED332-4187-41EF-9D11-2A54D904806B}" presName="parentText" presStyleLbl="node1" presStyleIdx="4" presStyleCnt="8" custScaleX="110947">
        <dgm:presLayoutVars>
          <dgm:chMax val="1"/>
          <dgm:bulletEnabled val="1"/>
        </dgm:presLayoutVars>
      </dgm:prSet>
      <dgm:spPr/>
    </dgm:pt>
    <dgm:pt modelId="{597556D2-27A3-4DC2-8AA5-CBC8416048E8}" type="pres">
      <dgm:prSet presAssocID="{C43ED332-4187-41EF-9D11-2A54D904806B}" presName="descendantText" presStyleLbl="alignAccFollowNode1" presStyleIdx="4" presStyleCnt="8">
        <dgm:presLayoutVars>
          <dgm:bulletEnabled val="1"/>
        </dgm:presLayoutVars>
      </dgm:prSet>
      <dgm:spPr/>
    </dgm:pt>
    <dgm:pt modelId="{5E100BBC-2594-4785-A9EE-F61D8885E92D}" type="pres">
      <dgm:prSet presAssocID="{77CE9BC8-92D3-48FD-ADD2-44E6A7B871DE}" presName="sp" presStyleCnt="0"/>
      <dgm:spPr/>
    </dgm:pt>
    <dgm:pt modelId="{F9B21B44-36C6-4068-997C-F957C6D74815}" type="pres">
      <dgm:prSet presAssocID="{1E95A8F6-9CE4-4FF2-BD93-5332BC5F4E88}" presName="linNode" presStyleCnt="0"/>
      <dgm:spPr/>
    </dgm:pt>
    <dgm:pt modelId="{05DFCB04-2362-43FA-A832-4D0DCE828689}" type="pres">
      <dgm:prSet presAssocID="{1E95A8F6-9CE4-4FF2-BD93-5332BC5F4E88}" presName="parentText" presStyleLbl="node1" presStyleIdx="5" presStyleCnt="8" custScaleX="110947">
        <dgm:presLayoutVars>
          <dgm:chMax val="1"/>
          <dgm:bulletEnabled val="1"/>
        </dgm:presLayoutVars>
      </dgm:prSet>
      <dgm:spPr/>
    </dgm:pt>
    <dgm:pt modelId="{F8A564A9-1CDF-4F83-A37B-9D6BAD3D6F22}" type="pres">
      <dgm:prSet presAssocID="{1E95A8F6-9CE4-4FF2-BD93-5332BC5F4E88}" presName="descendantText" presStyleLbl="alignAccFollowNode1" presStyleIdx="5" presStyleCnt="8">
        <dgm:presLayoutVars>
          <dgm:bulletEnabled val="1"/>
        </dgm:presLayoutVars>
      </dgm:prSet>
      <dgm:spPr/>
    </dgm:pt>
    <dgm:pt modelId="{794205C0-64C8-4648-B81B-03D16A90DB09}" type="pres">
      <dgm:prSet presAssocID="{96CBE78D-5DE4-498D-999A-ED0E613E57F1}" presName="sp" presStyleCnt="0"/>
      <dgm:spPr/>
    </dgm:pt>
    <dgm:pt modelId="{BA99545F-5208-4697-8F5B-857E7CE76E88}" type="pres">
      <dgm:prSet presAssocID="{C0F38571-F9E3-4B57-8D0D-231C9497BBFD}" presName="linNode" presStyleCnt="0"/>
      <dgm:spPr/>
    </dgm:pt>
    <dgm:pt modelId="{A11CFE61-61D4-4B65-8D27-4D429967B2A6}" type="pres">
      <dgm:prSet presAssocID="{C0F38571-F9E3-4B57-8D0D-231C9497BBFD}" presName="parentText" presStyleLbl="node1" presStyleIdx="6" presStyleCnt="8" custScaleX="110947">
        <dgm:presLayoutVars>
          <dgm:chMax val="1"/>
          <dgm:bulletEnabled val="1"/>
        </dgm:presLayoutVars>
      </dgm:prSet>
      <dgm:spPr/>
    </dgm:pt>
    <dgm:pt modelId="{485945A0-8944-473E-B2B2-6F0037DB0AF3}" type="pres">
      <dgm:prSet presAssocID="{C0F38571-F9E3-4B57-8D0D-231C9497BBFD}" presName="descendantText" presStyleLbl="alignAccFollowNode1" presStyleIdx="6" presStyleCnt="8">
        <dgm:presLayoutVars>
          <dgm:bulletEnabled val="1"/>
        </dgm:presLayoutVars>
      </dgm:prSet>
      <dgm:spPr/>
    </dgm:pt>
    <dgm:pt modelId="{011D881B-4DBF-40C6-90D4-D5382D9FA993}" type="pres">
      <dgm:prSet presAssocID="{EF531720-93B0-4F28-9AAB-DA6FF5C6AF9B}" presName="sp" presStyleCnt="0"/>
      <dgm:spPr/>
    </dgm:pt>
    <dgm:pt modelId="{0DD8AF2C-02CC-4998-96D4-F02F47045954}" type="pres">
      <dgm:prSet presAssocID="{8B4B0CFE-0834-4F2D-8F8D-E546CEFB9C10}" presName="linNode" presStyleCnt="0"/>
      <dgm:spPr/>
    </dgm:pt>
    <dgm:pt modelId="{6DF09527-8DB9-40A8-9591-6310EF6848D3}" type="pres">
      <dgm:prSet presAssocID="{8B4B0CFE-0834-4F2D-8F8D-E546CEFB9C10}" presName="parentText" presStyleLbl="node1" presStyleIdx="7" presStyleCnt="8" custScaleX="110947">
        <dgm:presLayoutVars>
          <dgm:chMax val="1"/>
          <dgm:bulletEnabled val="1"/>
        </dgm:presLayoutVars>
      </dgm:prSet>
      <dgm:spPr/>
    </dgm:pt>
    <dgm:pt modelId="{6C64146B-A178-42B2-8E33-0EE58C6BB227}" type="pres">
      <dgm:prSet presAssocID="{8B4B0CFE-0834-4F2D-8F8D-E546CEFB9C10}" presName="descendantText" presStyleLbl="alignAccFollowNode1" presStyleIdx="7" presStyleCnt="8">
        <dgm:presLayoutVars>
          <dgm:bulletEnabled val="1"/>
        </dgm:presLayoutVars>
      </dgm:prSet>
      <dgm:spPr/>
    </dgm:pt>
  </dgm:ptLst>
  <dgm:cxnLst>
    <dgm:cxn modelId="{E05D6C02-A068-4303-B0A3-7EC5936BB28B}" srcId="{55470505-3071-4925-A970-9C41B8B5E6B1}" destId="{DFE54A75-DE7A-4994-A8A0-9B2007D18F6A}" srcOrd="0" destOrd="0" parTransId="{03A0163C-9E41-40F3-AD6F-F9E43460D756}" sibTransId="{62D7B6EE-BB0B-400B-9963-22E3B43CF29D}"/>
    <dgm:cxn modelId="{43BA660D-B359-4029-AC95-959E2AFF8A8A}" srcId="{A55CFB38-004F-4C5B-81A0-113F2B9004C8}" destId="{126087EA-267E-4645-8C82-1E95E9C7B7ED}" srcOrd="0" destOrd="0" parTransId="{0541C09A-65E5-4D0F-AFB4-35D48CB6C8FD}" sibTransId="{3FAE5055-F6F9-4CB5-B4F1-38D8E04ED41F}"/>
    <dgm:cxn modelId="{C345AC11-40CE-4E04-B476-604AEF7CEA5E}" type="presOf" srcId="{A55CFB38-004F-4C5B-81A0-113F2B9004C8}" destId="{4DC6DA22-CDAF-4395-958D-693B3F4B3FDF}" srcOrd="0" destOrd="0" presId="urn:microsoft.com/office/officeart/2005/8/layout/vList5"/>
    <dgm:cxn modelId="{0AADEA25-B54D-423E-9D3B-980D3218AD63}" srcId="{DFE54A75-DE7A-4994-A8A0-9B2007D18F6A}" destId="{E341E577-92AD-42B4-BF00-BFEC1D85C420}" srcOrd="0" destOrd="0" parTransId="{67DF7015-81F4-42AE-B3AB-5F6FED7E13C1}" sibTransId="{45D09EC9-DD0E-4B79-8351-1CCA75971DA1}"/>
    <dgm:cxn modelId="{80371626-EFB1-4148-AA7D-4E722D7604A4}" srcId="{55470505-3071-4925-A970-9C41B8B5E6B1}" destId="{06724E4B-A796-4E5A-A1D7-555E70213630}" srcOrd="1" destOrd="0" parTransId="{B1DA2C33-E51D-4EC2-8D1F-19FEED152D95}" sibTransId="{C575CCE6-E991-4418-A7DF-2D017D906216}"/>
    <dgm:cxn modelId="{E71BC83B-CA9F-401A-976A-BF5C1B92DAB6}" srcId="{55470505-3071-4925-A970-9C41B8B5E6B1}" destId="{A55CFB38-004F-4C5B-81A0-113F2B9004C8}" srcOrd="2" destOrd="0" parTransId="{3EDF0935-437E-4C76-9B35-E10E8751CA02}" sibTransId="{B0C77050-B35A-441E-BADD-2E08B5DFB438}"/>
    <dgm:cxn modelId="{14A6155E-934C-4D2A-B15C-E4420779F0E7}" type="presOf" srcId="{6D9EE124-E4D8-404B-9191-A52A11C75025}" destId="{6C64146B-A178-42B2-8E33-0EE58C6BB227}" srcOrd="0" destOrd="0" presId="urn:microsoft.com/office/officeart/2005/8/layout/vList5"/>
    <dgm:cxn modelId="{FC8CD960-503F-4368-A96F-7D9339D031DC}" type="presOf" srcId="{8B4B0CFE-0834-4F2D-8F8D-E546CEFB9C10}" destId="{6DF09527-8DB9-40A8-9591-6310EF6848D3}" srcOrd="0" destOrd="0" presId="urn:microsoft.com/office/officeart/2005/8/layout/vList5"/>
    <dgm:cxn modelId="{1B579C41-6FF7-4BE4-80E0-68AFF9657902}" type="presOf" srcId="{A79C9ECC-93C6-4190-85A6-946A9608FB2F}" destId="{F8A564A9-1CDF-4F83-A37B-9D6BAD3D6F22}" srcOrd="0" destOrd="0" presId="urn:microsoft.com/office/officeart/2005/8/layout/vList5"/>
    <dgm:cxn modelId="{4243DC46-3BC5-4357-8F55-28E3532F95EE}" srcId="{06724E4B-A796-4E5A-A1D7-555E70213630}" destId="{10BF533D-1A4F-4F09-BA94-1E6D7148ABEA}" srcOrd="0" destOrd="0" parTransId="{97DF20C5-0101-41EA-82AD-E81D6D6D0A17}" sibTransId="{24725144-F1F9-4F63-90CE-7D8B3D1F487D}"/>
    <dgm:cxn modelId="{A970686B-9DCF-488B-9296-8D3489B24847}" srcId="{C43ED332-4187-41EF-9D11-2A54D904806B}" destId="{93050166-E110-47E5-BDE4-3ADFB1E7E242}" srcOrd="0" destOrd="0" parTransId="{6585E7D6-5A9F-4428-BF4C-547757C01FA7}" sibTransId="{617C4483-BDFF-4BD9-A834-6E4E48A3AB98}"/>
    <dgm:cxn modelId="{3896CD4C-7E4A-4141-A180-3AE47B6F7374}" type="presOf" srcId="{1E95A8F6-9CE4-4FF2-BD93-5332BC5F4E88}" destId="{05DFCB04-2362-43FA-A832-4D0DCE828689}" srcOrd="0" destOrd="0" presId="urn:microsoft.com/office/officeart/2005/8/layout/vList5"/>
    <dgm:cxn modelId="{40D82B4F-E6BF-4B49-BDFB-A819B65D3815}" srcId="{55470505-3071-4925-A970-9C41B8B5E6B1}" destId="{8B4B0CFE-0834-4F2D-8F8D-E546CEFB9C10}" srcOrd="7" destOrd="0" parTransId="{1399C439-D31B-481A-B188-6A09DADF0C21}" sibTransId="{7D601FE9-8DF4-4E8E-BDAA-0B8065304A53}"/>
    <dgm:cxn modelId="{BC9B1150-ACAE-4290-B6D5-D34FAD5024A1}" type="presOf" srcId="{0ED2CE85-8EFD-4543-B9D9-11094B4AD7E2}" destId="{F18E7AD8-A842-4F6F-BD87-55C3E70305BC}" srcOrd="0" destOrd="0" presId="urn:microsoft.com/office/officeart/2005/8/layout/vList5"/>
    <dgm:cxn modelId="{64589D58-1028-48B9-91FA-A5DB12E87D1E}" type="presOf" srcId="{F17BEF1A-6894-4CD4-8BB8-645778C8765C}" destId="{485945A0-8944-473E-B2B2-6F0037DB0AF3}" srcOrd="0" destOrd="0" presId="urn:microsoft.com/office/officeart/2005/8/layout/vList5"/>
    <dgm:cxn modelId="{50AAEB79-FB23-4FFD-B2E7-B9EABDED3E4B}" srcId="{21886BCD-B425-47AB-950D-0807FB172021}" destId="{0ED2CE85-8EFD-4543-B9D9-11094B4AD7E2}" srcOrd="0" destOrd="0" parTransId="{1DF8B132-F5DF-4613-8321-ECED4BC56D82}" sibTransId="{E3D1450C-2521-4084-9CFB-AF235708C283}"/>
    <dgm:cxn modelId="{44569682-A3E2-4FF2-9ABF-229564DB8B79}" type="presOf" srcId="{C43ED332-4187-41EF-9D11-2A54D904806B}" destId="{11DBA616-025B-4811-B16A-E9649261AEC1}" srcOrd="0" destOrd="0" presId="urn:microsoft.com/office/officeart/2005/8/layout/vList5"/>
    <dgm:cxn modelId="{36F87B91-B719-4871-A093-34D9274478B7}" type="presOf" srcId="{C0F38571-F9E3-4B57-8D0D-231C9497BBFD}" destId="{A11CFE61-61D4-4B65-8D27-4D429967B2A6}" srcOrd="0" destOrd="0" presId="urn:microsoft.com/office/officeart/2005/8/layout/vList5"/>
    <dgm:cxn modelId="{C5C3E89E-FB5D-4E1C-9E23-E65583F635D7}" type="presOf" srcId="{06724E4B-A796-4E5A-A1D7-555E70213630}" destId="{035CB03A-1615-450A-A54B-4021A44361B1}" srcOrd="0" destOrd="0" presId="urn:microsoft.com/office/officeart/2005/8/layout/vList5"/>
    <dgm:cxn modelId="{194784A0-612A-4AC7-96F0-1589E6C1AFB6}" srcId="{55470505-3071-4925-A970-9C41B8B5E6B1}" destId="{21886BCD-B425-47AB-950D-0807FB172021}" srcOrd="3" destOrd="0" parTransId="{765EB6E1-E416-400A-854A-F7C2A5235183}" sibTransId="{F9291090-68C5-477A-B0F2-4CC3BC771468}"/>
    <dgm:cxn modelId="{EF6292A3-500D-4812-A6D1-20A0104D6EFA}" type="presOf" srcId="{E341E577-92AD-42B4-BF00-BFEC1D85C420}" destId="{D661369E-9600-4298-86D9-34710FC12B4E}" srcOrd="0" destOrd="0" presId="urn:microsoft.com/office/officeart/2005/8/layout/vList5"/>
    <dgm:cxn modelId="{AC628FAD-F27E-43DB-B9F3-613561EEED65}" srcId="{C0F38571-F9E3-4B57-8D0D-231C9497BBFD}" destId="{F17BEF1A-6894-4CD4-8BB8-645778C8765C}" srcOrd="0" destOrd="0" parTransId="{BD6282E3-735B-4FDA-AAC5-AEEDF6E1E109}" sibTransId="{D41E1EC1-EFCE-4153-B184-6DABDFA7306C}"/>
    <dgm:cxn modelId="{8151B9BF-0099-486C-BA0F-0BA24B97BAFA}" srcId="{8B4B0CFE-0834-4F2D-8F8D-E546CEFB9C10}" destId="{6D9EE124-E4D8-404B-9191-A52A11C75025}" srcOrd="0" destOrd="0" parTransId="{9A86F930-B809-40B4-9E43-39AB7D2D1B1F}" sibTransId="{CD00CA7B-D47E-486D-9D77-00B04781457F}"/>
    <dgm:cxn modelId="{049D4BC6-A4BB-474C-989D-95326733BEA5}" type="presOf" srcId="{55470505-3071-4925-A970-9C41B8B5E6B1}" destId="{25E3D2A5-61A3-432C-977D-2244C06B491A}" srcOrd="0" destOrd="0" presId="urn:microsoft.com/office/officeart/2005/8/layout/vList5"/>
    <dgm:cxn modelId="{4AF9EACA-0BC3-4CD7-9645-31EE8ABE9CAC}" srcId="{55470505-3071-4925-A970-9C41B8B5E6B1}" destId="{C0F38571-F9E3-4B57-8D0D-231C9497BBFD}" srcOrd="6" destOrd="0" parTransId="{A6FE1B39-D6A6-4F9B-987D-73E5E46F8560}" sibTransId="{EF531720-93B0-4F28-9AAB-DA6FF5C6AF9B}"/>
    <dgm:cxn modelId="{C9292DD5-1E58-4801-8573-3180D62EE1F1}" type="presOf" srcId="{DFE54A75-DE7A-4994-A8A0-9B2007D18F6A}" destId="{165ADFCA-F309-4452-86A1-8B3D58BCB9D5}" srcOrd="0" destOrd="0" presId="urn:microsoft.com/office/officeart/2005/8/layout/vList5"/>
    <dgm:cxn modelId="{D14F7CD5-8B1C-4A47-81A2-06734682E36D}" type="presOf" srcId="{93050166-E110-47E5-BDE4-3ADFB1E7E242}" destId="{597556D2-27A3-4DC2-8AA5-CBC8416048E8}" srcOrd="0" destOrd="0" presId="urn:microsoft.com/office/officeart/2005/8/layout/vList5"/>
    <dgm:cxn modelId="{BF9EBBDC-FE9A-48E4-9A87-6D08C94F4A6B}" type="presOf" srcId="{10BF533D-1A4F-4F09-BA94-1E6D7148ABEA}" destId="{C94D50CB-DDCC-4494-816D-473222C2E0DA}" srcOrd="0" destOrd="0" presId="urn:microsoft.com/office/officeart/2005/8/layout/vList5"/>
    <dgm:cxn modelId="{15C2B8DE-AF94-4C6F-BBE2-0A041C21B46F}" type="presOf" srcId="{126087EA-267E-4645-8C82-1E95E9C7B7ED}" destId="{AA0E4C6E-796A-406B-97E4-8CF5C38EED04}" srcOrd="0" destOrd="0" presId="urn:microsoft.com/office/officeart/2005/8/layout/vList5"/>
    <dgm:cxn modelId="{F30C5EE5-48E7-43F4-9671-15AF1580A425}" srcId="{55470505-3071-4925-A970-9C41B8B5E6B1}" destId="{C43ED332-4187-41EF-9D11-2A54D904806B}" srcOrd="4" destOrd="0" parTransId="{158AB5CB-58A9-435C-A7E9-7209028F4310}" sibTransId="{77CE9BC8-92D3-48FD-ADD2-44E6A7B871DE}"/>
    <dgm:cxn modelId="{43A857EC-DCD3-4E3B-9033-CF83D2B3CFC2}" srcId="{55470505-3071-4925-A970-9C41B8B5E6B1}" destId="{1E95A8F6-9CE4-4FF2-BD93-5332BC5F4E88}" srcOrd="5" destOrd="0" parTransId="{F289B799-F23E-43F6-8D6D-A90F948FA0CC}" sibTransId="{96CBE78D-5DE4-498D-999A-ED0E613E57F1}"/>
    <dgm:cxn modelId="{EC2E22F4-18A3-461E-87E0-4783CB198FDD}" type="presOf" srcId="{21886BCD-B425-47AB-950D-0807FB172021}" destId="{8CF57451-50D0-4FB1-B117-44DE815E5846}" srcOrd="0" destOrd="0" presId="urn:microsoft.com/office/officeart/2005/8/layout/vList5"/>
    <dgm:cxn modelId="{0ABBADFC-1A37-45D9-89B5-3154D0F9A123}" srcId="{1E95A8F6-9CE4-4FF2-BD93-5332BC5F4E88}" destId="{A79C9ECC-93C6-4190-85A6-946A9608FB2F}" srcOrd="0" destOrd="0" parTransId="{7C570A20-CFBD-4018-8CA6-22601E0679CC}" sibTransId="{22B923BC-8620-4B5A-9134-953217D046DA}"/>
    <dgm:cxn modelId="{FA3640FF-7444-4617-8AFF-8754D039BCAD}" type="presParOf" srcId="{25E3D2A5-61A3-432C-977D-2244C06B491A}" destId="{8A8E6974-8EA7-436F-BD24-D954D41043AD}" srcOrd="0" destOrd="0" presId="urn:microsoft.com/office/officeart/2005/8/layout/vList5"/>
    <dgm:cxn modelId="{2A1752D1-AA06-4688-A02A-D18DE97F1FEB}" type="presParOf" srcId="{8A8E6974-8EA7-436F-BD24-D954D41043AD}" destId="{165ADFCA-F309-4452-86A1-8B3D58BCB9D5}" srcOrd="0" destOrd="0" presId="urn:microsoft.com/office/officeart/2005/8/layout/vList5"/>
    <dgm:cxn modelId="{B65C1B7C-906D-4145-95C3-152662F65E1B}" type="presParOf" srcId="{8A8E6974-8EA7-436F-BD24-D954D41043AD}" destId="{D661369E-9600-4298-86D9-34710FC12B4E}" srcOrd="1" destOrd="0" presId="urn:microsoft.com/office/officeart/2005/8/layout/vList5"/>
    <dgm:cxn modelId="{B9235BCA-C034-44F2-8E56-49E5A152A0B2}" type="presParOf" srcId="{25E3D2A5-61A3-432C-977D-2244C06B491A}" destId="{AC07CC93-5878-49E1-B92A-57F828127320}" srcOrd="1" destOrd="0" presId="urn:microsoft.com/office/officeart/2005/8/layout/vList5"/>
    <dgm:cxn modelId="{A365EF52-C7C1-4D09-8160-E8D060864F42}" type="presParOf" srcId="{25E3D2A5-61A3-432C-977D-2244C06B491A}" destId="{26CB2954-961E-4AFC-8F88-9FEB0988E2A6}" srcOrd="2" destOrd="0" presId="urn:microsoft.com/office/officeart/2005/8/layout/vList5"/>
    <dgm:cxn modelId="{183BF0BF-CCD7-4EEF-81AE-5491484843B6}" type="presParOf" srcId="{26CB2954-961E-4AFC-8F88-9FEB0988E2A6}" destId="{035CB03A-1615-450A-A54B-4021A44361B1}" srcOrd="0" destOrd="0" presId="urn:microsoft.com/office/officeart/2005/8/layout/vList5"/>
    <dgm:cxn modelId="{E4207C45-D5FC-4C52-B0E8-B9E02BDCAAFF}" type="presParOf" srcId="{26CB2954-961E-4AFC-8F88-9FEB0988E2A6}" destId="{C94D50CB-DDCC-4494-816D-473222C2E0DA}" srcOrd="1" destOrd="0" presId="urn:microsoft.com/office/officeart/2005/8/layout/vList5"/>
    <dgm:cxn modelId="{124AD90E-A7FA-4C2F-A901-867DA2878EEB}" type="presParOf" srcId="{25E3D2A5-61A3-432C-977D-2244C06B491A}" destId="{26B50317-8A00-496C-B86B-40C0E947E124}" srcOrd="3" destOrd="0" presId="urn:microsoft.com/office/officeart/2005/8/layout/vList5"/>
    <dgm:cxn modelId="{A68AB66D-A546-453B-BA7C-A2BB3B077564}" type="presParOf" srcId="{25E3D2A5-61A3-432C-977D-2244C06B491A}" destId="{B9930B4C-BD45-4602-B78F-15EEF8C3E31B}" srcOrd="4" destOrd="0" presId="urn:microsoft.com/office/officeart/2005/8/layout/vList5"/>
    <dgm:cxn modelId="{5CCA7E85-ECB1-4B36-B652-BA9175F9E727}" type="presParOf" srcId="{B9930B4C-BD45-4602-B78F-15EEF8C3E31B}" destId="{4DC6DA22-CDAF-4395-958D-693B3F4B3FDF}" srcOrd="0" destOrd="0" presId="urn:microsoft.com/office/officeart/2005/8/layout/vList5"/>
    <dgm:cxn modelId="{5A087B63-52E7-4361-B9F8-522A8F61F024}" type="presParOf" srcId="{B9930B4C-BD45-4602-B78F-15EEF8C3E31B}" destId="{AA0E4C6E-796A-406B-97E4-8CF5C38EED04}" srcOrd="1" destOrd="0" presId="urn:microsoft.com/office/officeart/2005/8/layout/vList5"/>
    <dgm:cxn modelId="{C460AD9B-65D0-4582-99DB-C500F9C29389}" type="presParOf" srcId="{25E3D2A5-61A3-432C-977D-2244C06B491A}" destId="{700ADBA7-8C6A-4A21-B78B-FC3B1DB6B6B5}" srcOrd="5" destOrd="0" presId="urn:microsoft.com/office/officeart/2005/8/layout/vList5"/>
    <dgm:cxn modelId="{B86CDE6D-37E7-4B0E-A11C-8514B4D891DC}" type="presParOf" srcId="{25E3D2A5-61A3-432C-977D-2244C06B491A}" destId="{3490117A-61D0-4319-9478-49DA82AC0C5C}" srcOrd="6" destOrd="0" presId="urn:microsoft.com/office/officeart/2005/8/layout/vList5"/>
    <dgm:cxn modelId="{BDE455CD-4355-47B3-A777-A9936733DFA5}" type="presParOf" srcId="{3490117A-61D0-4319-9478-49DA82AC0C5C}" destId="{8CF57451-50D0-4FB1-B117-44DE815E5846}" srcOrd="0" destOrd="0" presId="urn:microsoft.com/office/officeart/2005/8/layout/vList5"/>
    <dgm:cxn modelId="{D8A836A3-8228-4B70-83A2-E61D82864D36}" type="presParOf" srcId="{3490117A-61D0-4319-9478-49DA82AC0C5C}" destId="{F18E7AD8-A842-4F6F-BD87-55C3E70305BC}" srcOrd="1" destOrd="0" presId="urn:microsoft.com/office/officeart/2005/8/layout/vList5"/>
    <dgm:cxn modelId="{1D76E301-5ED5-4772-A331-C189CCD61944}" type="presParOf" srcId="{25E3D2A5-61A3-432C-977D-2244C06B491A}" destId="{02E822EB-382F-4883-A467-CCBF61D6218A}" srcOrd="7" destOrd="0" presId="urn:microsoft.com/office/officeart/2005/8/layout/vList5"/>
    <dgm:cxn modelId="{75300F29-BC46-46C7-A961-B90F583A2F9A}" type="presParOf" srcId="{25E3D2A5-61A3-432C-977D-2244C06B491A}" destId="{4EAA33AE-2F2B-4260-9BDF-0AC72AAEE0A7}" srcOrd="8" destOrd="0" presId="urn:microsoft.com/office/officeart/2005/8/layout/vList5"/>
    <dgm:cxn modelId="{A053CD09-12CF-4F03-BB0B-8F1AEFDDFADB}" type="presParOf" srcId="{4EAA33AE-2F2B-4260-9BDF-0AC72AAEE0A7}" destId="{11DBA616-025B-4811-B16A-E9649261AEC1}" srcOrd="0" destOrd="0" presId="urn:microsoft.com/office/officeart/2005/8/layout/vList5"/>
    <dgm:cxn modelId="{4336A416-1E2E-41CB-B8AA-41F1EC564D53}" type="presParOf" srcId="{4EAA33AE-2F2B-4260-9BDF-0AC72AAEE0A7}" destId="{597556D2-27A3-4DC2-8AA5-CBC8416048E8}" srcOrd="1" destOrd="0" presId="urn:microsoft.com/office/officeart/2005/8/layout/vList5"/>
    <dgm:cxn modelId="{2CF5590F-D8EF-413D-888A-82E77E98DA10}" type="presParOf" srcId="{25E3D2A5-61A3-432C-977D-2244C06B491A}" destId="{5E100BBC-2594-4785-A9EE-F61D8885E92D}" srcOrd="9" destOrd="0" presId="urn:microsoft.com/office/officeart/2005/8/layout/vList5"/>
    <dgm:cxn modelId="{75E3B7CC-73F5-40C7-A88E-130DFAD41313}" type="presParOf" srcId="{25E3D2A5-61A3-432C-977D-2244C06B491A}" destId="{F9B21B44-36C6-4068-997C-F957C6D74815}" srcOrd="10" destOrd="0" presId="urn:microsoft.com/office/officeart/2005/8/layout/vList5"/>
    <dgm:cxn modelId="{5F1B9824-4612-47E5-B52D-98BA1C45B52C}" type="presParOf" srcId="{F9B21B44-36C6-4068-997C-F957C6D74815}" destId="{05DFCB04-2362-43FA-A832-4D0DCE828689}" srcOrd="0" destOrd="0" presId="urn:microsoft.com/office/officeart/2005/8/layout/vList5"/>
    <dgm:cxn modelId="{0259F2E5-EAB8-41E7-B55C-D3859292F19A}" type="presParOf" srcId="{F9B21B44-36C6-4068-997C-F957C6D74815}" destId="{F8A564A9-1CDF-4F83-A37B-9D6BAD3D6F22}" srcOrd="1" destOrd="0" presId="urn:microsoft.com/office/officeart/2005/8/layout/vList5"/>
    <dgm:cxn modelId="{2BAA0457-5845-464A-B8C2-E3BD6F5A6FD3}" type="presParOf" srcId="{25E3D2A5-61A3-432C-977D-2244C06B491A}" destId="{794205C0-64C8-4648-B81B-03D16A90DB09}" srcOrd="11" destOrd="0" presId="urn:microsoft.com/office/officeart/2005/8/layout/vList5"/>
    <dgm:cxn modelId="{018C6773-6FD0-4137-B932-F1D95E510D99}" type="presParOf" srcId="{25E3D2A5-61A3-432C-977D-2244C06B491A}" destId="{BA99545F-5208-4697-8F5B-857E7CE76E88}" srcOrd="12" destOrd="0" presId="urn:microsoft.com/office/officeart/2005/8/layout/vList5"/>
    <dgm:cxn modelId="{F227FE42-E457-42D8-80F2-2B439BC93735}" type="presParOf" srcId="{BA99545F-5208-4697-8F5B-857E7CE76E88}" destId="{A11CFE61-61D4-4B65-8D27-4D429967B2A6}" srcOrd="0" destOrd="0" presId="urn:microsoft.com/office/officeart/2005/8/layout/vList5"/>
    <dgm:cxn modelId="{CFD80688-3978-4C58-BBAE-58A3C8712470}" type="presParOf" srcId="{BA99545F-5208-4697-8F5B-857E7CE76E88}" destId="{485945A0-8944-473E-B2B2-6F0037DB0AF3}" srcOrd="1" destOrd="0" presId="urn:microsoft.com/office/officeart/2005/8/layout/vList5"/>
    <dgm:cxn modelId="{82BA00B7-7CFE-4979-A84C-2FA4DFDBFC85}" type="presParOf" srcId="{25E3D2A5-61A3-432C-977D-2244C06B491A}" destId="{011D881B-4DBF-40C6-90D4-D5382D9FA993}" srcOrd="13" destOrd="0" presId="urn:microsoft.com/office/officeart/2005/8/layout/vList5"/>
    <dgm:cxn modelId="{DC7D4F98-80C3-4ED6-BECD-2956AE453E17}" type="presParOf" srcId="{25E3D2A5-61A3-432C-977D-2244C06B491A}" destId="{0DD8AF2C-02CC-4998-96D4-F02F47045954}" srcOrd="14" destOrd="0" presId="urn:microsoft.com/office/officeart/2005/8/layout/vList5"/>
    <dgm:cxn modelId="{EF48C438-AF57-4664-8157-4F3C8C515539}" type="presParOf" srcId="{0DD8AF2C-02CC-4998-96D4-F02F47045954}" destId="{6DF09527-8DB9-40A8-9591-6310EF6848D3}" srcOrd="0" destOrd="0" presId="urn:microsoft.com/office/officeart/2005/8/layout/vList5"/>
    <dgm:cxn modelId="{F2A87FA2-3DF2-4EE6-AA2E-BA5D95FB00E1}" type="presParOf" srcId="{0DD8AF2C-02CC-4998-96D4-F02F47045954}" destId="{6C64146B-A178-42B2-8E33-0EE58C6BB227}"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F9322-CF00-488D-B65E-1A0DD2142904}"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ES"/>
        </a:p>
      </dgm:t>
    </dgm:pt>
    <dgm:pt modelId="{E3465A56-B938-48A5-AF88-3F9DA54D00EB}">
      <dgm:prSet custT="1"/>
      <dgm:spPr>
        <a:ln>
          <a:solidFill>
            <a:schemeClr val="accent6">
              <a:lumMod val="75000"/>
            </a:schemeClr>
          </a:solidFill>
        </a:ln>
      </dgm:spPr>
      <dgm:t>
        <a:bodyPr/>
        <a:lstStyle/>
        <a:p>
          <a:r>
            <a:rPr lang="es-ES" sz="2000" b="1" dirty="0" err="1">
              <a:solidFill>
                <a:schemeClr val="tx1"/>
              </a:solidFill>
            </a:rPr>
            <a:t>Louange</a:t>
          </a:r>
          <a:br>
            <a:rPr lang="es-ES" sz="2000" b="1" dirty="0">
              <a:solidFill>
                <a:schemeClr val="tx1"/>
              </a:solidFill>
            </a:rPr>
          </a:br>
          <a:r>
            <a:rPr lang="es-ES" sz="2000" b="0" dirty="0">
              <a:solidFill>
                <a:schemeClr val="tx1"/>
              </a:solidFill>
            </a:rPr>
            <a:t>(Daniel 9.4)</a:t>
          </a:r>
        </a:p>
      </dgm:t>
    </dgm:pt>
    <dgm:pt modelId="{30E4F015-7CA5-4929-8DF6-FAD271A935FF}" type="parTrans" cxnId="{72B3A172-48AA-4A4F-BD2D-2016BB6E559B}">
      <dgm:prSet/>
      <dgm:spPr/>
      <dgm:t>
        <a:bodyPr/>
        <a:lstStyle/>
        <a:p>
          <a:endParaRPr lang="es-ES" sz="2000" b="1">
            <a:solidFill>
              <a:schemeClr val="tx1"/>
            </a:solidFill>
          </a:endParaRPr>
        </a:p>
      </dgm:t>
    </dgm:pt>
    <dgm:pt modelId="{D57DF6AC-B164-47ED-B200-94A353E1866E}" type="sibTrans" cxnId="{72B3A172-48AA-4A4F-BD2D-2016BB6E559B}">
      <dgm:prSet/>
      <dgm:spPr/>
      <dgm:t>
        <a:bodyPr/>
        <a:lstStyle/>
        <a:p>
          <a:endParaRPr lang="es-ES" sz="2000" b="1">
            <a:solidFill>
              <a:schemeClr val="tx1"/>
            </a:solidFill>
          </a:endParaRPr>
        </a:p>
      </dgm:t>
    </dgm:pt>
    <dgm:pt modelId="{20FA4401-1DC4-4523-9B6D-45EE1B3387A8}">
      <dgm:prSet custT="1"/>
      <dgm:spPr>
        <a:solidFill>
          <a:schemeClr val="accent5">
            <a:lumMod val="60000"/>
            <a:lumOff val="40000"/>
          </a:schemeClr>
        </a:solidFill>
        <a:ln>
          <a:solidFill>
            <a:schemeClr val="accent5">
              <a:lumMod val="50000"/>
            </a:schemeClr>
          </a:solidFill>
        </a:ln>
      </dgm:spPr>
      <dgm:t>
        <a:bodyPr/>
        <a:lstStyle/>
        <a:p>
          <a:r>
            <a:rPr lang="es-ES" sz="2000" b="1" dirty="0" err="1">
              <a:solidFill>
                <a:schemeClr val="tx1"/>
              </a:solidFill>
            </a:rPr>
            <a:t>Confession</a:t>
          </a:r>
          <a:r>
            <a:rPr lang="es-ES" sz="2000" b="1" dirty="0">
              <a:solidFill>
                <a:schemeClr val="tx1"/>
              </a:solidFill>
            </a:rPr>
            <a:t> et </a:t>
          </a:r>
          <a:r>
            <a:rPr lang="es-ES" sz="2000" b="1" dirty="0" err="1">
              <a:solidFill>
                <a:schemeClr val="tx1"/>
              </a:solidFill>
            </a:rPr>
            <a:t>pardon</a:t>
          </a:r>
          <a:r>
            <a:rPr lang="es-ES" sz="2000" b="1" dirty="0">
              <a:solidFill>
                <a:schemeClr val="tx1"/>
              </a:solidFill>
            </a:rPr>
            <a:t> </a:t>
          </a:r>
          <a:br>
            <a:rPr lang="es-ES" sz="2000" b="1" dirty="0">
              <a:solidFill>
                <a:schemeClr val="tx1"/>
              </a:solidFill>
            </a:rPr>
          </a:br>
          <a:r>
            <a:rPr lang="es-ES" sz="2000" b="0" dirty="0">
              <a:solidFill>
                <a:schemeClr val="tx1"/>
              </a:solidFill>
            </a:rPr>
            <a:t>(Daniel 9.5-15)</a:t>
          </a:r>
        </a:p>
      </dgm:t>
    </dgm:pt>
    <dgm:pt modelId="{DCD32011-DA33-4BF7-8CAE-0921073AAA28}" type="parTrans" cxnId="{963D82A9-0374-421D-B3BC-3BFE4ED40109}">
      <dgm:prSet/>
      <dgm:spPr/>
      <dgm:t>
        <a:bodyPr/>
        <a:lstStyle/>
        <a:p>
          <a:endParaRPr lang="es-ES" sz="2000" b="1">
            <a:solidFill>
              <a:schemeClr val="tx1"/>
            </a:solidFill>
          </a:endParaRPr>
        </a:p>
      </dgm:t>
    </dgm:pt>
    <dgm:pt modelId="{7B66BA96-D5B4-4FDF-8036-AD5359B8DD76}" type="sibTrans" cxnId="{963D82A9-0374-421D-B3BC-3BFE4ED40109}">
      <dgm:prSet/>
      <dgm:spPr/>
      <dgm:t>
        <a:bodyPr/>
        <a:lstStyle/>
        <a:p>
          <a:endParaRPr lang="es-ES" sz="2000" b="1">
            <a:solidFill>
              <a:schemeClr val="tx1"/>
            </a:solidFill>
          </a:endParaRPr>
        </a:p>
      </dgm:t>
    </dgm:pt>
    <dgm:pt modelId="{0C24B085-9070-4A80-A6E6-FE450510DB75}">
      <dgm:prSet custT="1"/>
      <dgm:spPr>
        <a:ln>
          <a:solidFill>
            <a:schemeClr val="accent1">
              <a:lumMod val="75000"/>
            </a:schemeClr>
          </a:solidFill>
        </a:ln>
      </dgm:spPr>
      <dgm:t>
        <a:bodyPr/>
        <a:lstStyle/>
        <a:p>
          <a:r>
            <a:rPr lang="es-ES" sz="2000" b="1" dirty="0" err="1">
              <a:solidFill>
                <a:schemeClr val="tx1"/>
              </a:solidFill>
            </a:rPr>
            <a:t>Pétitions</a:t>
          </a:r>
          <a:br>
            <a:rPr lang="es-ES" sz="2000" b="1" dirty="0">
              <a:solidFill>
                <a:schemeClr val="tx1"/>
              </a:solidFill>
            </a:rPr>
          </a:br>
          <a:r>
            <a:rPr lang="es-ES" sz="2000" b="0" dirty="0">
              <a:solidFill>
                <a:schemeClr val="tx1"/>
              </a:solidFill>
            </a:rPr>
            <a:t>(Daniel 9.16-19)</a:t>
          </a:r>
        </a:p>
      </dgm:t>
    </dgm:pt>
    <dgm:pt modelId="{8C7EFEFE-D8FA-436C-BB14-1CA9FEDD25B1}" type="parTrans" cxnId="{E21EB075-698D-455D-899D-DC9C010CE746}">
      <dgm:prSet/>
      <dgm:spPr/>
      <dgm:t>
        <a:bodyPr/>
        <a:lstStyle/>
        <a:p>
          <a:endParaRPr lang="es-ES" sz="2000" b="1">
            <a:solidFill>
              <a:schemeClr val="tx1"/>
            </a:solidFill>
          </a:endParaRPr>
        </a:p>
      </dgm:t>
    </dgm:pt>
    <dgm:pt modelId="{579E1778-8069-4957-AD38-ABC0E8D7CE21}" type="sibTrans" cxnId="{E21EB075-698D-455D-899D-DC9C010CE746}">
      <dgm:prSet/>
      <dgm:spPr/>
      <dgm:t>
        <a:bodyPr/>
        <a:lstStyle/>
        <a:p>
          <a:endParaRPr lang="es-ES" sz="2000" b="1">
            <a:solidFill>
              <a:schemeClr val="tx1"/>
            </a:solidFill>
          </a:endParaRPr>
        </a:p>
      </dgm:t>
    </dgm:pt>
    <dgm:pt modelId="{E8D3EBBE-3BB1-4BF5-8D20-67C612467C80}">
      <dgm:prSet custT="1"/>
      <dgm:spPr>
        <a:solidFill>
          <a:srgbClr val="92D050"/>
        </a:solidFill>
        <a:ln>
          <a:solidFill>
            <a:schemeClr val="accent4">
              <a:lumMod val="50000"/>
            </a:schemeClr>
          </a:solidFill>
        </a:ln>
      </dgm:spPr>
      <dgm:t>
        <a:bodyPr/>
        <a:lstStyle/>
        <a:p>
          <a:r>
            <a:rPr lang="fr-FR" sz="2000" b="1" dirty="0">
              <a:solidFill>
                <a:schemeClr val="tx1"/>
              </a:solidFill>
            </a:rPr>
            <a:t>Action de grâces</a:t>
          </a:r>
          <a:br>
            <a:rPr lang="fr-FR" sz="2000" b="1" dirty="0">
              <a:solidFill>
                <a:schemeClr val="tx1"/>
              </a:solidFill>
            </a:rPr>
          </a:br>
          <a:r>
            <a:rPr lang="fr-FR" sz="2000" b="0" dirty="0">
              <a:solidFill>
                <a:schemeClr val="tx1"/>
              </a:solidFill>
            </a:rPr>
            <a:t>(Philippiens 4.6)</a:t>
          </a:r>
          <a:endParaRPr lang="es-ES" sz="2000" b="0" dirty="0">
            <a:solidFill>
              <a:schemeClr val="tx1"/>
            </a:solidFill>
          </a:endParaRPr>
        </a:p>
      </dgm:t>
    </dgm:pt>
    <dgm:pt modelId="{83940BDD-4934-47B8-9E85-87DB0239EC6D}" type="parTrans" cxnId="{25F302F6-230A-45AD-ABD7-E1B9662F2407}">
      <dgm:prSet/>
      <dgm:spPr/>
      <dgm:t>
        <a:bodyPr/>
        <a:lstStyle/>
        <a:p>
          <a:endParaRPr lang="es-ES" sz="2000" b="1">
            <a:solidFill>
              <a:schemeClr val="tx1"/>
            </a:solidFill>
          </a:endParaRPr>
        </a:p>
      </dgm:t>
    </dgm:pt>
    <dgm:pt modelId="{1DC9F24A-6F7D-47FD-98A1-CBF4FE9AA248}" type="sibTrans" cxnId="{25F302F6-230A-45AD-ABD7-E1B9662F2407}">
      <dgm:prSet/>
      <dgm:spPr/>
      <dgm:t>
        <a:bodyPr/>
        <a:lstStyle/>
        <a:p>
          <a:endParaRPr lang="es-ES" sz="2000" b="1">
            <a:solidFill>
              <a:schemeClr val="tx1"/>
            </a:solidFill>
          </a:endParaRPr>
        </a:p>
      </dgm:t>
    </dgm:pt>
    <dgm:pt modelId="{5810A717-0D90-4C06-8D22-55633640A0FD}" type="pres">
      <dgm:prSet presAssocID="{E8AF9322-CF00-488D-B65E-1A0DD2142904}" presName="matrix" presStyleCnt="0">
        <dgm:presLayoutVars>
          <dgm:chMax val="1"/>
          <dgm:dir/>
          <dgm:resizeHandles val="exact"/>
        </dgm:presLayoutVars>
      </dgm:prSet>
      <dgm:spPr/>
    </dgm:pt>
    <dgm:pt modelId="{036F359D-0D6E-4B33-9B34-9CA629BD20A9}" type="pres">
      <dgm:prSet presAssocID="{E8AF9322-CF00-488D-B65E-1A0DD2142904}" presName="diamond" presStyleLbl="bgShp" presStyleIdx="0" presStyleCnt="1" custScaleX="252411"/>
      <dgm:spPr>
        <a:prstGeom prst="round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8575">
          <a:solidFill>
            <a:srgbClr val="874A00"/>
          </a:solidFill>
        </a:ln>
        <a:scene3d>
          <a:camera prst="orthographicFront">
            <a:rot lat="0" lon="0" rev="0"/>
          </a:camera>
          <a:lightRig rig="contrasting" dir="t">
            <a:rot lat="0" lon="0" rev="1200000"/>
          </a:lightRig>
        </a:scene3d>
        <a:sp3d z="-300000" prstMaterial="plastic">
          <a:bevelT prst="angle"/>
        </a:sp3d>
      </dgm:spPr>
    </dgm:pt>
    <dgm:pt modelId="{53BCF369-612C-4677-87D9-37545E106659}" type="pres">
      <dgm:prSet presAssocID="{E8AF9322-CF00-488D-B65E-1A0DD2142904}" presName="quad1" presStyleLbl="node1" presStyleIdx="0" presStyleCnt="4" custScaleX="300785" custLinFactX="-100399" custLinFactNeighborX="-200000">
        <dgm:presLayoutVars>
          <dgm:chMax val="0"/>
          <dgm:chPref val="0"/>
          <dgm:bulletEnabled val="1"/>
        </dgm:presLayoutVars>
      </dgm:prSet>
      <dgm:spPr/>
    </dgm:pt>
    <dgm:pt modelId="{6A9A1EE4-F59D-45D2-A75E-17BD95A7D3E7}" type="pres">
      <dgm:prSet presAssocID="{E8AF9322-CF00-488D-B65E-1A0DD2142904}" presName="quad2" presStyleLbl="node1" presStyleIdx="1" presStyleCnt="4" custScaleX="300785" custLinFactX="100000" custLinFactNeighborX="198033">
        <dgm:presLayoutVars>
          <dgm:chMax val="0"/>
          <dgm:chPref val="0"/>
          <dgm:bulletEnabled val="1"/>
        </dgm:presLayoutVars>
      </dgm:prSet>
      <dgm:spPr/>
    </dgm:pt>
    <dgm:pt modelId="{F61C4A4F-D520-4F03-847E-7856DC21CFD1}" type="pres">
      <dgm:prSet presAssocID="{E8AF9322-CF00-488D-B65E-1A0DD2142904}" presName="quad3" presStyleLbl="node1" presStyleIdx="2" presStyleCnt="4" custScaleX="300785" custLinFactX="-100399" custLinFactNeighborX="-200000">
        <dgm:presLayoutVars>
          <dgm:chMax val="0"/>
          <dgm:chPref val="0"/>
          <dgm:bulletEnabled val="1"/>
        </dgm:presLayoutVars>
      </dgm:prSet>
      <dgm:spPr/>
    </dgm:pt>
    <dgm:pt modelId="{B84DBE54-B637-4116-BC08-3140180187E5}" type="pres">
      <dgm:prSet presAssocID="{E8AF9322-CF00-488D-B65E-1A0DD2142904}" presName="quad4" presStyleLbl="node1" presStyleIdx="3" presStyleCnt="4" custScaleX="300785" custLinFactX="100000" custLinFactNeighborX="198033">
        <dgm:presLayoutVars>
          <dgm:chMax val="0"/>
          <dgm:chPref val="0"/>
          <dgm:bulletEnabled val="1"/>
        </dgm:presLayoutVars>
      </dgm:prSet>
      <dgm:spPr/>
    </dgm:pt>
  </dgm:ptLst>
  <dgm:cxnLst>
    <dgm:cxn modelId="{7514D739-F31F-4FD6-82B7-B671940F7058}" type="presOf" srcId="{20FA4401-1DC4-4523-9B6D-45EE1B3387A8}" destId="{6A9A1EE4-F59D-45D2-A75E-17BD95A7D3E7}" srcOrd="0" destOrd="0" presId="urn:microsoft.com/office/officeart/2005/8/layout/matrix3"/>
    <dgm:cxn modelId="{36EF595C-630F-4137-BF8A-678A34E78B3B}" type="presOf" srcId="{E8D3EBBE-3BB1-4BF5-8D20-67C612467C80}" destId="{B84DBE54-B637-4116-BC08-3140180187E5}" srcOrd="0" destOrd="0" presId="urn:microsoft.com/office/officeart/2005/8/layout/matrix3"/>
    <dgm:cxn modelId="{72B3A172-48AA-4A4F-BD2D-2016BB6E559B}" srcId="{E8AF9322-CF00-488D-B65E-1A0DD2142904}" destId="{E3465A56-B938-48A5-AF88-3F9DA54D00EB}" srcOrd="0" destOrd="0" parTransId="{30E4F015-7CA5-4929-8DF6-FAD271A935FF}" sibTransId="{D57DF6AC-B164-47ED-B200-94A353E1866E}"/>
    <dgm:cxn modelId="{E21EB075-698D-455D-899D-DC9C010CE746}" srcId="{E8AF9322-CF00-488D-B65E-1A0DD2142904}" destId="{0C24B085-9070-4A80-A6E6-FE450510DB75}" srcOrd="2" destOrd="0" parTransId="{8C7EFEFE-D8FA-436C-BB14-1CA9FEDD25B1}" sibTransId="{579E1778-8069-4957-AD38-ABC0E8D7CE21}"/>
    <dgm:cxn modelId="{07D05857-E8D1-4280-9352-BCB889DFC82A}" type="presOf" srcId="{E8AF9322-CF00-488D-B65E-1A0DD2142904}" destId="{5810A717-0D90-4C06-8D22-55633640A0FD}" srcOrd="0" destOrd="0" presId="urn:microsoft.com/office/officeart/2005/8/layout/matrix3"/>
    <dgm:cxn modelId="{637AEA99-EDF5-47C9-873F-C947A08F92E5}" type="presOf" srcId="{E3465A56-B938-48A5-AF88-3F9DA54D00EB}" destId="{53BCF369-612C-4677-87D9-37545E106659}" srcOrd="0" destOrd="0" presId="urn:microsoft.com/office/officeart/2005/8/layout/matrix3"/>
    <dgm:cxn modelId="{963D82A9-0374-421D-B3BC-3BFE4ED40109}" srcId="{E8AF9322-CF00-488D-B65E-1A0DD2142904}" destId="{20FA4401-1DC4-4523-9B6D-45EE1B3387A8}" srcOrd="1" destOrd="0" parTransId="{DCD32011-DA33-4BF7-8CAE-0921073AAA28}" sibTransId="{7B66BA96-D5B4-4FDF-8036-AD5359B8DD76}"/>
    <dgm:cxn modelId="{A67040E9-7B8D-4B39-9226-2103BC5F8B07}" type="presOf" srcId="{0C24B085-9070-4A80-A6E6-FE450510DB75}" destId="{F61C4A4F-D520-4F03-847E-7856DC21CFD1}" srcOrd="0" destOrd="0" presId="urn:microsoft.com/office/officeart/2005/8/layout/matrix3"/>
    <dgm:cxn modelId="{25F302F6-230A-45AD-ABD7-E1B9662F2407}" srcId="{E8AF9322-CF00-488D-B65E-1A0DD2142904}" destId="{E8D3EBBE-3BB1-4BF5-8D20-67C612467C80}" srcOrd="3" destOrd="0" parTransId="{83940BDD-4934-47B8-9E85-87DB0239EC6D}" sibTransId="{1DC9F24A-6F7D-47FD-98A1-CBF4FE9AA248}"/>
    <dgm:cxn modelId="{238B96AA-B2EB-40EB-9174-F684EF972E1A}" type="presParOf" srcId="{5810A717-0D90-4C06-8D22-55633640A0FD}" destId="{036F359D-0D6E-4B33-9B34-9CA629BD20A9}" srcOrd="0" destOrd="0" presId="urn:microsoft.com/office/officeart/2005/8/layout/matrix3"/>
    <dgm:cxn modelId="{60B2D619-1EC6-4CD2-9E8B-9EC0367E785F}" type="presParOf" srcId="{5810A717-0D90-4C06-8D22-55633640A0FD}" destId="{53BCF369-612C-4677-87D9-37545E106659}" srcOrd="1" destOrd="0" presId="urn:microsoft.com/office/officeart/2005/8/layout/matrix3"/>
    <dgm:cxn modelId="{0FF498E3-6B2A-4BE2-8863-0A93D43AFB9A}" type="presParOf" srcId="{5810A717-0D90-4C06-8D22-55633640A0FD}" destId="{6A9A1EE4-F59D-45D2-A75E-17BD95A7D3E7}" srcOrd="2" destOrd="0" presId="urn:microsoft.com/office/officeart/2005/8/layout/matrix3"/>
    <dgm:cxn modelId="{A6280CA1-B61D-49F0-8298-3DC2F2541A97}" type="presParOf" srcId="{5810A717-0D90-4C06-8D22-55633640A0FD}" destId="{F61C4A4F-D520-4F03-847E-7856DC21CFD1}" srcOrd="3" destOrd="0" presId="urn:microsoft.com/office/officeart/2005/8/layout/matrix3"/>
    <dgm:cxn modelId="{05CC67E1-41DC-4D4F-9879-DEC441A95CE8}" type="presParOf" srcId="{5810A717-0D90-4C06-8D22-55633640A0FD}" destId="{B84DBE54-B637-4116-BC08-3140180187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369E-9600-4298-86D9-34710FC12B4E}">
      <dsp:nvSpPr>
        <dsp:cNvPr id="0" name=""/>
        <dsp:cNvSpPr/>
      </dsp:nvSpPr>
      <dsp:spPr>
        <a:xfrm rot="5400000">
          <a:off x="8062969" y="-3389944"/>
          <a:ext cx="486506" cy="7388424"/>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dirty="0"/>
            <a:t>Nous devons reconnaître notre relation personnelle avec le Père de tous les êtres humains</a:t>
          </a:r>
          <a:endParaRPr lang="es-ES" sz="1800" kern="1200" dirty="0"/>
        </a:p>
      </dsp:txBody>
      <dsp:txXfrm rot="-5400000">
        <a:off x="4612011" y="84763"/>
        <a:ext cx="7364675" cy="439008"/>
      </dsp:txXfrm>
    </dsp:sp>
    <dsp:sp modelId="{165ADFCA-F309-4452-86A1-8B3D58BCB9D5}">
      <dsp:nvSpPr>
        <dsp:cNvPr id="0" name=""/>
        <dsp:cNvSpPr/>
      </dsp:nvSpPr>
      <dsp:spPr>
        <a:xfrm>
          <a:off x="1066" y="201"/>
          <a:ext cx="4610944" cy="608132"/>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outerShdw>
              </a:effectLst>
            </a:rPr>
            <a:t>«Notre Père qui es aux cieux»</a:t>
          </a:r>
          <a:endParaRPr lang="es-ES" sz="1800" b="1" kern="1200" dirty="0">
            <a:effectLst>
              <a:outerShdw blurRad="38100" dist="38100" dir="2700000" algn="tl">
                <a:srgbClr val="000000"/>
              </a:outerShdw>
            </a:effectLst>
          </a:endParaRPr>
        </a:p>
      </dsp:txBody>
      <dsp:txXfrm>
        <a:off x="30753" y="29888"/>
        <a:ext cx="4551570" cy="548758"/>
      </dsp:txXfrm>
    </dsp:sp>
    <dsp:sp modelId="{C94D50CB-DDCC-4494-816D-473222C2E0DA}">
      <dsp:nvSpPr>
        <dsp:cNvPr id="0" name=""/>
        <dsp:cNvSpPr/>
      </dsp:nvSpPr>
      <dsp:spPr>
        <a:xfrm rot="5400000">
          <a:off x="8062969" y="-2751404"/>
          <a:ext cx="486506" cy="738842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dirty="0"/>
            <a:t>Reconnaître la sainteté de Dieu nous rapproche de lui avec révérence et respect</a:t>
          </a:r>
          <a:endParaRPr lang="es-ES" sz="1800" kern="1200" dirty="0"/>
        </a:p>
      </dsp:txBody>
      <dsp:txXfrm rot="-5400000">
        <a:off x="4612011" y="723303"/>
        <a:ext cx="7364675" cy="439008"/>
      </dsp:txXfrm>
    </dsp:sp>
    <dsp:sp modelId="{035CB03A-1615-450A-A54B-4021A44361B1}">
      <dsp:nvSpPr>
        <dsp:cNvPr id="0" name=""/>
        <dsp:cNvSpPr/>
      </dsp:nvSpPr>
      <dsp:spPr>
        <a:xfrm>
          <a:off x="1066" y="638741"/>
          <a:ext cx="4610944" cy="608132"/>
        </a:xfrm>
        <a:prstGeom prst="roundRect">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outerShdw>
              </a:effectLst>
            </a:rPr>
            <a:t>«Que ton nom soit sanctifié»</a:t>
          </a:r>
          <a:endParaRPr lang="es-ES" sz="1800" b="1" kern="1200" dirty="0">
            <a:effectLst>
              <a:outerShdw blurRad="38100" dist="38100" dir="2700000" algn="tl">
                <a:srgbClr val="000000"/>
              </a:outerShdw>
            </a:effectLst>
          </a:endParaRPr>
        </a:p>
      </dsp:txBody>
      <dsp:txXfrm>
        <a:off x="30753" y="668428"/>
        <a:ext cx="4551570" cy="548758"/>
      </dsp:txXfrm>
    </dsp:sp>
    <dsp:sp modelId="{AA0E4C6E-796A-406B-97E4-8CF5C38EED04}">
      <dsp:nvSpPr>
        <dsp:cNvPr id="0" name=""/>
        <dsp:cNvSpPr/>
      </dsp:nvSpPr>
      <dsp:spPr>
        <a:xfrm rot="5400000">
          <a:off x="8062969" y="-2112864"/>
          <a:ext cx="486506" cy="738842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dirty="0"/>
            <a:t>Aspirons au retour de Jésus</a:t>
          </a:r>
          <a:endParaRPr lang="es-ES" sz="1800" kern="1200" dirty="0"/>
        </a:p>
      </dsp:txBody>
      <dsp:txXfrm rot="-5400000">
        <a:off x="4612011" y="1361843"/>
        <a:ext cx="7364675" cy="439008"/>
      </dsp:txXfrm>
    </dsp:sp>
    <dsp:sp modelId="{4DC6DA22-CDAF-4395-958D-693B3F4B3FDF}">
      <dsp:nvSpPr>
        <dsp:cNvPr id="0" name=""/>
        <dsp:cNvSpPr/>
      </dsp:nvSpPr>
      <dsp:spPr>
        <a:xfrm>
          <a:off x="1066" y="1277280"/>
          <a:ext cx="4610944" cy="608132"/>
        </a:xfrm>
        <a:prstGeom prst="roundRect">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outerShdw>
              </a:effectLst>
            </a:rPr>
            <a:t>«Que ton </a:t>
          </a:r>
          <a:r>
            <a:rPr lang="es-ES" sz="1800" b="1" kern="1200" dirty="0" err="1">
              <a:effectLst>
                <a:outerShdw blurRad="38100" dist="38100" dir="2700000" algn="tl">
                  <a:srgbClr val="000000"/>
                </a:outerShdw>
              </a:effectLst>
            </a:rPr>
            <a:t>règne</a:t>
          </a:r>
          <a:r>
            <a:rPr lang="es-ES" sz="1800" b="1" kern="1200" dirty="0">
              <a:effectLst>
                <a:outerShdw blurRad="38100" dist="38100" dir="2700000" algn="tl">
                  <a:srgbClr val="000000"/>
                </a:outerShdw>
              </a:effectLst>
            </a:rPr>
            <a:t> </a:t>
          </a:r>
          <a:r>
            <a:rPr lang="es-ES" sz="1800" b="1" kern="1200" dirty="0" err="1">
              <a:effectLst>
                <a:outerShdw blurRad="38100" dist="38100" dir="2700000" algn="tl">
                  <a:srgbClr val="000000"/>
                </a:outerShdw>
              </a:effectLst>
            </a:rPr>
            <a:t>vienne</a:t>
          </a:r>
          <a:r>
            <a:rPr lang="es-ES" sz="1800" b="1" kern="1200" dirty="0">
              <a:effectLst>
                <a:outerShdw blurRad="38100" dist="38100" dir="2700000" algn="tl">
                  <a:srgbClr val="000000"/>
                </a:outerShdw>
              </a:effectLst>
            </a:rPr>
            <a:t>»</a:t>
          </a:r>
        </a:p>
      </dsp:txBody>
      <dsp:txXfrm>
        <a:off x="30753" y="1306967"/>
        <a:ext cx="4551570" cy="548758"/>
      </dsp:txXfrm>
    </dsp:sp>
    <dsp:sp modelId="{F18E7AD8-A842-4F6F-BD87-55C3E70305BC}">
      <dsp:nvSpPr>
        <dsp:cNvPr id="0" name=""/>
        <dsp:cNvSpPr/>
      </dsp:nvSpPr>
      <dsp:spPr>
        <a:xfrm rot="5400000">
          <a:off x="8062969" y="-1474325"/>
          <a:ext cx="486506" cy="7388424"/>
        </a:xfrm>
        <a:prstGeom prst="round2SameRect">
          <a:avLst/>
        </a:prstGeom>
        <a:solidFill>
          <a:srgbClr val="B9E1FF"/>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dirty="0"/>
            <a:t>Acceptons la souveraineté divine et demandons que la volonté de Dieu s'accomplisse dans notre vie et dans le monde</a:t>
          </a:r>
          <a:endParaRPr lang="es-ES" sz="1800" kern="1200" dirty="0"/>
        </a:p>
      </dsp:txBody>
      <dsp:txXfrm rot="-5400000">
        <a:off x="4612011" y="2000382"/>
        <a:ext cx="7364675" cy="439008"/>
      </dsp:txXfrm>
    </dsp:sp>
    <dsp:sp modelId="{8CF57451-50D0-4FB1-B117-44DE815E5846}">
      <dsp:nvSpPr>
        <dsp:cNvPr id="0" name=""/>
        <dsp:cNvSpPr/>
      </dsp:nvSpPr>
      <dsp:spPr>
        <a:xfrm>
          <a:off x="1066" y="1915820"/>
          <a:ext cx="4610944" cy="608132"/>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outerShdw>
              </a:effectLst>
            </a:rPr>
            <a:t>«Que ta volonté soit faite sur la terre comme au ciel»</a:t>
          </a:r>
          <a:endParaRPr lang="es-ES" sz="1800" b="1" kern="1200" dirty="0">
            <a:effectLst>
              <a:outerShdw blurRad="38100" dist="38100" dir="2700000" algn="tl">
                <a:srgbClr val="000000"/>
              </a:outerShdw>
            </a:effectLst>
          </a:endParaRPr>
        </a:p>
      </dsp:txBody>
      <dsp:txXfrm>
        <a:off x="30753" y="1945507"/>
        <a:ext cx="4551570" cy="548758"/>
      </dsp:txXfrm>
    </dsp:sp>
    <dsp:sp modelId="{597556D2-27A3-4DC2-8AA5-CBC8416048E8}">
      <dsp:nvSpPr>
        <dsp:cNvPr id="0" name=""/>
        <dsp:cNvSpPr/>
      </dsp:nvSpPr>
      <dsp:spPr>
        <a:xfrm rot="5400000">
          <a:off x="8062969" y="-835785"/>
          <a:ext cx="486506" cy="7388424"/>
        </a:xfrm>
        <a:prstGeom prst="round2SameRect">
          <a:avLst/>
        </a:prstGeom>
        <a:solidFill>
          <a:srgbClr val="FFC9C9"/>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dirty="0"/>
            <a:t>Demandons ce dont nous avons besoin pour vivre, tant physiquement que spirituellement</a:t>
          </a:r>
          <a:endParaRPr lang="es-ES" sz="1800" kern="1200" dirty="0"/>
        </a:p>
      </dsp:txBody>
      <dsp:txXfrm rot="-5400000">
        <a:off x="4612011" y="2638922"/>
        <a:ext cx="7364675" cy="439008"/>
      </dsp:txXfrm>
    </dsp:sp>
    <dsp:sp modelId="{11DBA616-025B-4811-B16A-E9649261AEC1}">
      <dsp:nvSpPr>
        <dsp:cNvPr id="0" name=""/>
        <dsp:cNvSpPr/>
      </dsp:nvSpPr>
      <dsp:spPr>
        <a:xfrm>
          <a:off x="1066" y="2554359"/>
          <a:ext cx="4610944" cy="608132"/>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outerShdw>
              </a:effectLst>
            </a:rPr>
            <a:t>«Donne-nous aujourd'hui notre pain quotidien»</a:t>
          </a:r>
          <a:endParaRPr lang="es-ES" sz="1800" b="1" kern="1200" dirty="0">
            <a:effectLst>
              <a:outerShdw blurRad="38100" dist="38100" dir="2700000" algn="tl">
                <a:srgbClr val="000000"/>
              </a:outerShdw>
            </a:effectLst>
          </a:endParaRPr>
        </a:p>
      </dsp:txBody>
      <dsp:txXfrm>
        <a:off x="30753" y="2584046"/>
        <a:ext cx="4551570" cy="548758"/>
      </dsp:txXfrm>
    </dsp:sp>
    <dsp:sp modelId="{F8A564A9-1CDF-4F83-A37B-9D6BAD3D6F22}">
      <dsp:nvSpPr>
        <dsp:cNvPr id="0" name=""/>
        <dsp:cNvSpPr/>
      </dsp:nvSpPr>
      <dsp:spPr>
        <a:xfrm rot="5400000">
          <a:off x="8062969" y="-197246"/>
          <a:ext cx="486506" cy="7388424"/>
        </a:xfrm>
        <a:prstGeom prst="round2SameRect">
          <a:avLst/>
        </a:prstGeom>
        <a:solidFill>
          <a:srgbClr val="E1FFFF"/>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dirty="0"/>
            <a:t>Nous devons nous repentir, chercher le pardon et pardonner à ceux qui nous ont fait du mal, comme Dieu nous pardonne</a:t>
          </a:r>
          <a:endParaRPr lang="es-ES" sz="1800" kern="1200" dirty="0"/>
        </a:p>
      </dsp:txBody>
      <dsp:txXfrm rot="-5400000">
        <a:off x="4612011" y="3277461"/>
        <a:ext cx="7364675" cy="439008"/>
      </dsp:txXfrm>
    </dsp:sp>
    <dsp:sp modelId="{05DFCB04-2362-43FA-A832-4D0DCE828689}">
      <dsp:nvSpPr>
        <dsp:cNvPr id="0" name=""/>
        <dsp:cNvSpPr/>
      </dsp:nvSpPr>
      <dsp:spPr>
        <a:xfrm>
          <a:off x="1066" y="3192899"/>
          <a:ext cx="4610944" cy="608132"/>
        </a:xfrm>
        <a:prstGeom prst="round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ts val="1500"/>
            </a:lnSpc>
            <a:spcBef>
              <a:spcPct val="0"/>
            </a:spcBef>
            <a:spcAft>
              <a:spcPts val="0"/>
            </a:spcAft>
            <a:buNone/>
          </a:pPr>
          <a:r>
            <a:rPr lang="fr-FR" sz="1600" b="1" kern="1200" dirty="0">
              <a:effectLst>
                <a:outerShdw blurRad="38100" dist="38100" dir="2700000" algn="tl">
                  <a:srgbClr val="000000"/>
                </a:outerShdw>
              </a:effectLst>
            </a:rPr>
            <a:t>«Pardonne-nous nos offenses, comme nous pardonnons aussi à ceux qui nous ont offensés»</a:t>
          </a:r>
          <a:endParaRPr lang="es-ES" sz="1600" b="1" kern="1200" dirty="0">
            <a:effectLst>
              <a:outerShdw blurRad="38100" dist="38100" dir="2700000" algn="tl">
                <a:srgbClr val="000000"/>
              </a:outerShdw>
            </a:effectLst>
          </a:endParaRPr>
        </a:p>
      </dsp:txBody>
      <dsp:txXfrm>
        <a:off x="30753" y="3222586"/>
        <a:ext cx="4551570" cy="548758"/>
      </dsp:txXfrm>
    </dsp:sp>
    <dsp:sp modelId="{485945A0-8944-473E-B2B2-6F0037DB0AF3}">
      <dsp:nvSpPr>
        <dsp:cNvPr id="0" name=""/>
        <dsp:cNvSpPr/>
      </dsp:nvSpPr>
      <dsp:spPr>
        <a:xfrm rot="5400000">
          <a:off x="8062969" y="441293"/>
          <a:ext cx="486506" cy="7388424"/>
        </a:xfrm>
        <a:prstGeom prst="round2SameRect">
          <a:avLst/>
        </a:prstGeom>
        <a:solidFill>
          <a:srgbClr val="FFDBC9"/>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dirty="0"/>
            <a:t>Demandons protection et refuge contre le mal présent dans ce monde</a:t>
          </a:r>
          <a:endParaRPr lang="es-ES" sz="1800" kern="1200" dirty="0"/>
        </a:p>
      </dsp:txBody>
      <dsp:txXfrm rot="-5400000">
        <a:off x="4612011" y="3916001"/>
        <a:ext cx="7364675" cy="439008"/>
      </dsp:txXfrm>
    </dsp:sp>
    <dsp:sp modelId="{A11CFE61-61D4-4B65-8D27-4D429967B2A6}">
      <dsp:nvSpPr>
        <dsp:cNvPr id="0" name=""/>
        <dsp:cNvSpPr/>
      </dsp:nvSpPr>
      <dsp:spPr>
        <a:xfrm>
          <a:off x="1066" y="3831438"/>
          <a:ext cx="4610944" cy="608132"/>
        </a:xfrm>
        <a:prstGeom prst="roundRect">
          <a:avLst/>
        </a:prstGeom>
        <a:solidFill>
          <a:srgbClr val="99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outerShdw>
              </a:effectLst>
            </a:rPr>
            <a:t>«Ne nous induis pas en tentation, mais délivre-nous du malin»</a:t>
          </a:r>
          <a:endParaRPr lang="es-ES" sz="1800" b="1" kern="1200" dirty="0">
            <a:effectLst>
              <a:outerShdw blurRad="38100" dist="38100" dir="2700000" algn="tl">
                <a:srgbClr val="000000"/>
              </a:outerShdw>
            </a:effectLst>
          </a:endParaRPr>
        </a:p>
      </dsp:txBody>
      <dsp:txXfrm>
        <a:off x="30753" y="3861125"/>
        <a:ext cx="4551570" cy="548758"/>
      </dsp:txXfrm>
    </dsp:sp>
    <dsp:sp modelId="{6C64146B-A178-42B2-8E33-0EE58C6BB227}">
      <dsp:nvSpPr>
        <dsp:cNvPr id="0" name=""/>
        <dsp:cNvSpPr/>
      </dsp:nvSpPr>
      <dsp:spPr>
        <a:xfrm rot="5400000">
          <a:off x="8062969" y="1079833"/>
          <a:ext cx="486506" cy="7388424"/>
        </a:xfrm>
        <a:prstGeom prst="round2SameRect">
          <a:avLst/>
        </a:prstGeom>
        <a:solidFill>
          <a:srgbClr val="E3E3D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fr-FR" sz="1800" b="1" kern="1200" dirty="0"/>
            <a:t>Reconnaissons que tout ce que nous sommes, possédons et faisons appartient à Dieu. Lui seul mérite la gloire et la louange</a:t>
          </a:r>
          <a:endParaRPr lang="es-ES" sz="1800" kern="1200" dirty="0"/>
        </a:p>
      </dsp:txBody>
      <dsp:txXfrm rot="-5400000">
        <a:off x="4612011" y="4554541"/>
        <a:ext cx="7364675" cy="439008"/>
      </dsp:txXfrm>
    </dsp:sp>
    <dsp:sp modelId="{6DF09527-8DB9-40A8-9591-6310EF6848D3}">
      <dsp:nvSpPr>
        <dsp:cNvPr id="0" name=""/>
        <dsp:cNvSpPr/>
      </dsp:nvSpPr>
      <dsp:spPr>
        <a:xfrm>
          <a:off x="1066" y="4469978"/>
          <a:ext cx="4610944" cy="608132"/>
        </a:xfrm>
        <a:prstGeom prst="roundRect">
          <a:avLst/>
        </a:prstGeom>
        <a:solidFill>
          <a:srgbClr val="6C6D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b="1" kern="1200" dirty="0">
              <a:effectLst>
                <a:outerShdw blurRad="38100" dist="38100" dir="2700000" algn="tl">
                  <a:srgbClr val="000000"/>
                </a:outerShdw>
              </a:effectLst>
            </a:rPr>
            <a:t>«Car c'est à toi qu'appartiennent le règne, la puissance et la gloire, aux siècles des siècles. Amen»</a:t>
          </a:r>
          <a:endParaRPr lang="es-ES" sz="1400" b="1" kern="1200" dirty="0">
            <a:effectLst>
              <a:outerShdw blurRad="38100" dist="38100" dir="2700000" algn="tl">
                <a:srgbClr val="000000"/>
              </a:outerShdw>
            </a:effectLst>
          </a:endParaRPr>
        </a:p>
      </dsp:txBody>
      <dsp:txXfrm>
        <a:off x="30753" y="4499665"/>
        <a:ext cx="4551570" cy="54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359D-0D6E-4B33-9B34-9CA629BD20A9}">
      <dsp:nvSpPr>
        <dsp:cNvPr id="0" name=""/>
        <dsp:cNvSpPr/>
      </dsp:nvSpPr>
      <dsp:spPr>
        <a:xfrm>
          <a:off x="1309030" y="0"/>
          <a:ext cx="5267436" cy="2086849"/>
        </a:xfrm>
        <a:prstGeom prst="round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8575" cap="flat" cmpd="sng" algn="ctr">
          <a:solidFill>
            <a:srgbClr val="874A00"/>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3BCF369-612C-4677-87D9-37545E106659}">
      <dsp:nvSpPr>
        <dsp:cNvPr id="0" name=""/>
        <dsp:cNvSpPr/>
      </dsp:nvSpPr>
      <dsp:spPr>
        <a:xfrm>
          <a:off x="0" y="198250"/>
          <a:ext cx="2448002" cy="813871"/>
        </a:xfrm>
        <a:prstGeom prst="roundRect">
          <a:avLst/>
        </a:prstGeom>
        <a:solidFill>
          <a:schemeClr val="accent3">
            <a:hueOff val="0"/>
            <a:satOff val="0"/>
            <a:lumOff val="0"/>
            <a:alphaOff val="0"/>
          </a:schemeClr>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chemeClr val="tx1"/>
              </a:solidFill>
            </a:rPr>
            <a:t>Louange</a:t>
          </a:r>
          <a:br>
            <a:rPr lang="es-ES" sz="2000" b="1" kern="1200" dirty="0">
              <a:solidFill>
                <a:schemeClr val="tx1"/>
              </a:solidFill>
            </a:rPr>
          </a:br>
          <a:r>
            <a:rPr lang="es-ES" sz="2000" b="0" kern="1200" dirty="0">
              <a:solidFill>
                <a:schemeClr val="tx1"/>
              </a:solidFill>
            </a:rPr>
            <a:t>(Daniel 9.4)</a:t>
          </a:r>
        </a:p>
      </dsp:txBody>
      <dsp:txXfrm>
        <a:off x="39730" y="237980"/>
        <a:ext cx="2368542" cy="734411"/>
      </dsp:txXfrm>
    </dsp:sp>
    <dsp:sp modelId="{6A9A1EE4-F59D-45D2-A75E-17BD95A7D3E7}">
      <dsp:nvSpPr>
        <dsp:cNvPr id="0" name=""/>
        <dsp:cNvSpPr/>
      </dsp:nvSpPr>
      <dsp:spPr>
        <a:xfrm>
          <a:off x="5437494" y="198250"/>
          <a:ext cx="2448002" cy="813871"/>
        </a:xfrm>
        <a:prstGeom prst="roundRect">
          <a:avLst/>
        </a:prstGeom>
        <a:solidFill>
          <a:schemeClr val="accent5">
            <a:lumMod val="60000"/>
            <a:lumOff val="40000"/>
          </a:schemeClr>
        </a:solidFill>
        <a:ln>
          <a:solidFill>
            <a:schemeClr val="accent5">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chemeClr val="tx1"/>
              </a:solidFill>
            </a:rPr>
            <a:t>Confession</a:t>
          </a:r>
          <a:r>
            <a:rPr lang="es-ES" sz="2000" b="1" kern="1200" dirty="0">
              <a:solidFill>
                <a:schemeClr val="tx1"/>
              </a:solidFill>
            </a:rPr>
            <a:t> et </a:t>
          </a:r>
          <a:r>
            <a:rPr lang="es-ES" sz="2000" b="1" kern="1200" dirty="0" err="1">
              <a:solidFill>
                <a:schemeClr val="tx1"/>
              </a:solidFill>
            </a:rPr>
            <a:t>pardon</a:t>
          </a:r>
          <a:r>
            <a:rPr lang="es-ES" sz="2000" b="1" kern="1200" dirty="0">
              <a:solidFill>
                <a:schemeClr val="tx1"/>
              </a:solidFill>
            </a:rPr>
            <a:t> </a:t>
          </a:r>
          <a:br>
            <a:rPr lang="es-ES" sz="2000" b="1" kern="1200" dirty="0">
              <a:solidFill>
                <a:schemeClr val="tx1"/>
              </a:solidFill>
            </a:rPr>
          </a:br>
          <a:r>
            <a:rPr lang="es-ES" sz="2000" b="0" kern="1200" dirty="0">
              <a:solidFill>
                <a:schemeClr val="tx1"/>
              </a:solidFill>
            </a:rPr>
            <a:t>(Daniel 9.5-15)</a:t>
          </a:r>
        </a:p>
      </dsp:txBody>
      <dsp:txXfrm>
        <a:off x="5477224" y="237980"/>
        <a:ext cx="2368542" cy="734411"/>
      </dsp:txXfrm>
    </dsp:sp>
    <dsp:sp modelId="{F61C4A4F-D520-4F03-847E-7856DC21CFD1}">
      <dsp:nvSpPr>
        <dsp:cNvPr id="0" name=""/>
        <dsp:cNvSpPr/>
      </dsp:nvSpPr>
      <dsp:spPr>
        <a:xfrm>
          <a:off x="0" y="1074727"/>
          <a:ext cx="2448002" cy="813871"/>
        </a:xfrm>
        <a:prstGeom prst="roundRect">
          <a:avLst/>
        </a:prstGeom>
        <a:solidFill>
          <a:schemeClr val="accent3">
            <a:hueOff val="-7999998"/>
            <a:satOff val="0"/>
            <a:lumOff val="-20000"/>
            <a:alphaOff val="0"/>
          </a:schemeClr>
        </a:solidFill>
        <a:ln>
          <a:solidFill>
            <a:schemeClr val="accent1">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chemeClr val="tx1"/>
              </a:solidFill>
            </a:rPr>
            <a:t>Pétitions</a:t>
          </a:r>
          <a:br>
            <a:rPr lang="es-ES" sz="2000" b="1" kern="1200" dirty="0">
              <a:solidFill>
                <a:schemeClr val="tx1"/>
              </a:solidFill>
            </a:rPr>
          </a:br>
          <a:r>
            <a:rPr lang="es-ES" sz="2000" b="0" kern="1200" dirty="0">
              <a:solidFill>
                <a:schemeClr val="tx1"/>
              </a:solidFill>
            </a:rPr>
            <a:t>(Daniel 9.16-19)</a:t>
          </a:r>
        </a:p>
      </dsp:txBody>
      <dsp:txXfrm>
        <a:off x="39730" y="1114457"/>
        <a:ext cx="2368542" cy="734411"/>
      </dsp:txXfrm>
    </dsp:sp>
    <dsp:sp modelId="{B84DBE54-B637-4116-BC08-3140180187E5}">
      <dsp:nvSpPr>
        <dsp:cNvPr id="0" name=""/>
        <dsp:cNvSpPr/>
      </dsp:nvSpPr>
      <dsp:spPr>
        <a:xfrm>
          <a:off x="5437494" y="1074727"/>
          <a:ext cx="2448002" cy="813871"/>
        </a:xfrm>
        <a:prstGeom prst="roundRect">
          <a:avLst/>
        </a:prstGeom>
        <a:solidFill>
          <a:srgbClr val="92D050"/>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Action de grâces</a:t>
          </a:r>
          <a:br>
            <a:rPr lang="fr-FR" sz="2000" b="1" kern="1200" dirty="0">
              <a:solidFill>
                <a:schemeClr val="tx1"/>
              </a:solidFill>
            </a:rPr>
          </a:br>
          <a:r>
            <a:rPr lang="fr-FR" sz="2000" b="0" kern="1200" dirty="0">
              <a:solidFill>
                <a:schemeClr val="tx1"/>
              </a:solidFill>
            </a:rPr>
            <a:t>(Philippiens 4.6)</a:t>
          </a:r>
          <a:endParaRPr lang="es-ES" sz="2000" b="0" kern="1200" dirty="0">
            <a:solidFill>
              <a:schemeClr val="tx1"/>
            </a:solidFill>
          </a:endParaRPr>
        </a:p>
      </dsp:txBody>
      <dsp:txXfrm>
        <a:off x="5477224" y="1114457"/>
        <a:ext cx="2368542" cy="73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9B8F-E6F1-ED24-B11F-FF231DAEFF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3DB951-487B-8CF3-6DB9-D7749B637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92E6C92-9FF3-C726-089F-F9C5B276A70B}"/>
              </a:ext>
            </a:extLst>
          </p:cNvPr>
          <p:cNvSpPr>
            <a:spLocks noGrp="1"/>
          </p:cNvSpPr>
          <p:nvPr>
            <p:ph type="dt" sz="half" idx="10"/>
          </p:nvPr>
        </p:nvSpPr>
        <p:spPr/>
        <p:txBody>
          <a:bodyPr/>
          <a:lstStyle/>
          <a:p>
            <a:fld id="{79AA3ED4-694B-40CE-8C88-E2BCE3ADF338}" type="datetimeFigureOut">
              <a:rPr lang="es-ES" smtClean="0"/>
              <a:t>17/05/2026</a:t>
            </a:fld>
            <a:endParaRPr lang="es-ES"/>
          </a:p>
        </p:txBody>
      </p:sp>
      <p:sp>
        <p:nvSpPr>
          <p:cNvPr id="5" name="Marcador de pie de página 4">
            <a:extLst>
              <a:ext uri="{FF2B5EF4-FFF2-40B4-BE49-F238E27FC236}">
                <a16:creationId xmlns:a16="http://schemas.microsoft.com/office/drawing/2014/main" id="{9EC55F94-B21D-65F5-224B-B9E11CD242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A21C29-CA21-C878-0753-1BE7A10424A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7480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2E796-1216-8F52-B298-D840FB3C3F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DD451A-0566-E779-BA6C-3E88D6FF0D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75279E-6DC6-72AA-6AAB-3E8BC0628DBA}"/>
              </a:ext>
            </a:extLst>
          </p:cNvPr>
          <p:cNvSpPr>
            <a:spLocks noGrp="1"/>
          </p:cNvSpPr>
          <p:nvPr>
            <p:ph type="dt" sz="half" idx="10"/>
          </p:nvPr>
        </p:nvSpPr>
        <p:spPr/>
        <p:txBody>
          <a:bodyPr/>
          <a:lstStyle/>
          <a:p>
            <a:fld id="{79AA3ED4-694B-40CE-8C88-E2BCE3ADF338}" type="datetimeFigureOut">
              <a:rPr lang="es-ES" smtClean="0"/>
              <a:t>17/05/2026</a:t>
            </a:fld>
            <a:endParaRPr lang="es-ES"/>
          </a:p>
        </p:txBody>
      </p:sp>
      <p:sp>
        <p:nvSpPr>
          <p:cNvPr id="5" name="Marcador de pie de página 4">
            <a:extLst>
              <a:ext uri="{FF2B5EF4-FFF2-40B4-BE49-F238E27FC236}">
                <a16:creationId xmlns:a16="http://schemas.microsoft.com/office/drawing/2014/main" id="{F428A623-119B-72E9-1968-F6628A6563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047E0C-F000-2A85-BD39-F1B356B6184F}"/>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811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5F19A8-132B-8F0D-D912-1E6681934F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AC1155-AB4D-8A63-BCEE-B0FE129AB0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B6C5F7-882A-4546-99C9-8FC43490EA52}"/>
              </a:ext>
            </a:extLst>
          </p:cNvPr>
          <p:cNvSpPr>
            <a:spLocks noGrp="1"/>
          </p:cNvSpPr>
          <p:nvPr>
            <p:ph type="dt" sz="half" idx="10"/>
          </p:nvPr>
        </p:nvSpPr>
        <p:spPr/>
        <p:txBody>
          <a:bodyPr/>
          <a:lstStyle/>
          <a:p>
            <a:fld id="{79AA3ED4-694B-40CE-8C88-E2BCE3ADF338}" type="datetimeFigureOut">
              <a:rPr lang="es-ES" smtClean="0"/>
              <a:t>17/05/2026</a:t>
            </a:fld>
            <a:endParaRPr lang="es-ES"/>
          </a:p>
        </p:txBody>
      </p:sp>
      <p:sp>
        <p:nvSpPr>
          <p:cNvPr id="5" name="Marcador de pie de página 4">
            <a:extLst>
              <a:ext uri="{FF2B5EF4-FFF2-40B4-BE49-F238E27FC236}">
                <a16:creationId xmlns:a16="http://schemas.microsoft.com/office/drawing/2014/main" id="{EDBA81F1-51EA-DED7-230E-41F38024B2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DC28D-C6A8-3EF1-64F7-C86C77191FD3}"/>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7593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698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53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442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107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98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17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10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994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1579F-40E4-C229-772E-37B5033192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E6080-0D25-DFF3-89AE-CBA5475F8A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8008B2-5B65-6F77-13EA-B181CF7E23F1}"/>
              </a:ext>
            </a:extLst>
          </p:cNvPr>
          <p:cNvSpPr>
            <a:spLocks noGrp="1"/>
          </p:cNvSpPr>
          <p:nvPr>
            <p:ph type="dt" sz="half" idx="10"/>
          </p:nvPr>
        </p:nvSpPr>
        <p:spPr/>
        <p:txBody>
          <a:bodyPr/>
          <a:lstStyle/>
          <a:p>
            <a:fld id="{79AA3ED4-694B-40CE-8C88-E2BCE3ADF338}" type="datetimeFigureOut">
              <a:rPr lang="es-ES" smtClean="0"/>
              <a:t>17/05/2026</a:t>
            </a:fld>
            <a:endParaRPr lang="es-ES"/>
          </a:p>
        </p:txBody>
      </p:sp>
      <p:sp>
        <p:nvSpPr>
          <p:cNvPr id="5" name="Marcador de pie de página 4">
            <a:extLst>
              <a:ext uri="{FF2B5EF4-FFF2-40B4-BE49-F238E27FC236}">
                <a16:creationId xmlns:a16="http://schemas.microsoft.com/office/drawing/2014/main" id="{6D3CA951-675D-3DA4-6377-7E8F0A0416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F3546-5114-08DC-C570-044D1D1E0DB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4425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564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447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773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3CFB-74E7-5526-BD6B-0EFC19BCA6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685FA3-7D00-4418-5D90-32B6115417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2D3A8C-FF51-6E66-9827-8475A923F82B}"/>
              </a:ext>
            </a:extLst>
          </p:cNvPr>
          <p:cNvSpPr>
            <a:spLocks noGrp="1"/>
          </p:cNvSpPr>
          <p:nvPr>
            <p:ph type="dt" sz="half" idx="10"/>
          </p:nvPr>
        </p:nvSpPr>
        <p:spPr/>
        <p:txBody>
          <a:bodyPr/>
          <a:lstStyle/>
          <a:p>
            <a:fld id="{79AA3ED4-694B-40CE-8C88-E2BCE3ADF338}" type="datetimeFigureOut">
              <a:rPr lang="es-ES" smtClean="0"/>
              <a:t>17/05/2026</a:t>
            </a:fld>
            <a:endParaRPr lang="es-ES"/>
          </a:p>
        </p:txBody>
      </p:sp>
      <p:sp>
        <p:nvSpPr>
          <p:cNvPr id="5" name="Marcador de pie de página 4">
            <a:extLst>
              <a:ext uri="{FF2B5EF4-FFF2-40B4-BE49-F238E27FC236}">
                <a16:creationId xmlns:a16="http://schemas.microsoft.com/office/drawing/2014/main" id="{48DDC946-B7AB-38A7-840E-B898541EDD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3CA63B-3F6F-942B-1A8A-6D4469DBE19C}"/>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418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9D55B-9D9F-8719-7DE0-4DE4CFCB12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9909CA-DD5F-5632-70E9-4A8EA6BB67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18B772-3BCA-7CB2-7160-0A5A48BE42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EED0A9-E0D1-C605-5D04-EB0523EB8A13}"/>
              </a:ext>
            </a:extLst>
          </p:cNvPr>
          <p:cNvSpPr>
            <a:spLocks noGrp="1"/>
          </p:cNvSpPr>
          <p:nvPr>
            <p:ph type="dt" sz="half" idx="10"/>
          </p:nvPr>
        </p:nvSpPr>
        <p:spPr/>
        <p:txBody>
          <a:bodyPr/>
          <a:lstStyle/>
          <a:p>
            <a:fld id="{79AA3ED4-694B-40CE-8C88-E2BCE3ADF338}" type="datetimeFigureOut">
              <a:rPr lang="es-ES" smtClean="0"/>
              <a:t>17/05/2026</a:t>
            </a:fld>
            <a:endParaRPr lang="es-ES"/>
          </a:p>
        </p:txBody>
      </p:sp>
      <p:sp>
        <p:nvSpPr>
          <p:cNvPr id="6" name="Marcador de pie de página 5">
            <a:extLst>
              <a:ext uri="{FF2B5EF4-FFF2-40B4-BE49-F238E27FC236}">
                <a16:creationId xmlns:a16="http://schemas.microsoft.com/office/drawing/2014/main" id="{93B641B7-B845-D04C-D38C-8D627E8947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7CF59-EC06-B864-C0B3-75D5634641C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49998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7FC14-7D1E-C189-C3E7-8DA5379A29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CF8C7B-4928-C12F-C38F-B607441A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894432-A484-B6EA-86D0-B773F7D3A7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237DE0-FC7E-5AD1-8D11-77458F014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EC533F-DB9A-3F91-71F1-32FA6CCD64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C68E75-76FA-0DC2-8A54-F4FEB867BFA8}"/>
              </a:ext>
            </a:extLst>
          </p:cNvPr>
          <p:cNvSpPr>
            <a:spLocks noGrp="1"/>
          </p:cNvSpPr>
          <p:nvPr>
            <p:ph type="dt" sz="half" idx="10"/>
          </p:nvPr>
        </p:nvSpPr>
        <p:spPr/>
        <p:txBody>
          <a:bodyPr/>
          <a:lstStyle/>
          <a:p>
            <a:fld id="{79AA3ED4-694B-40CE-8C88-E2BCE3ADF338}" type="datetimeFigureOut">
              <a:rPr lang="es-ES" smtClean="0"/>
              <a:t>17/05/2026</a:t>
            </a:fld>
            <a:endParaRPr lang="es-ES"/>
          </a:p>
        </p:txBody>
      </p:sp>
      <p:sp>
        <p:nvSpPr>
          <p:cNvPr id="8" name="Marcador de pie de página 7">
            <a:extLst>
              <a:ext uri="{FF2B5EF4-FFF2-40B4-BE49-F238E27FC236}">
                <a16:creationId xmlns:a16="http://schemas.microsoft.com/office/drawing/2014/main" id="{43E24BDA-6747-BC72-889A-B653EEEDE86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0F11F15-CB97-7752-D6B4-9C05C9785777}"/>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8838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BEA6C-7B4D-CCA7-1F0D-B2DD3199F44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2D4A19-F048-BCB9-5212-3AA70FF639A3}"/>
              </a:ext>
            </a:extLst>
          </p:cNvPr>
          <p:cNvSpPr>
            <a:spLocks noGrp="1"/>
          </p:cNvSpPr>
          <p:nvPr>
            <p:ph type="dt" sz="half" idx="10"/>
          </p:nvPr>
        </p:nvSpPr>
        <p:spPr/>
        <p:txBody>
          <a:bodyPr/>
          <a:lstStyle/>
          <a:p>
            <a:fld id="{79AA3ED4-694B-40CE-8C88-E2BCE3ADF338}" type="datetimeFigureOut">
              <a:rPr lang="es-ES" smtClean="0"/>
              <a:t>17/05/2026</a:t>
            </a:fld>
            <a:endParaRPr lang="es-ES"/>
          </a:p>
        </p:txBody>
      </p:sp>
      <p:sp>
        <p:nvSpPr>
          <p:cNvPr id="4" name="Marcador de pie de página 3">
            <a:extLst>
              <a:ext uri="{FF2B5EF4-FFF2-40B4-BE49-F238E27FC236}">
                <a16:creationId xmlns:a16="http://schemas.microsoft.com/office/drawing/2014/main" id="{8103C5D5-1666-06DE-08EC-7D5C16D22BE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EC0F27F-8BCD-959C-A2FC-75FB7C1EAD70}"/>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4428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D46D9-CA59-6720-08AB-6E0EB7DD73EB}"/>
              </a:ext>
            </a:extLst>
          </p:cNvPr>
          <p:cNvSpPr>
            <a:spLocks noGrp="1"/>
          </p:cNvSpPr>
          <p:nvPr>
            <p:ph type="dt" sz="half" idx="10"/>
          </p:nvPr>
        </p:nvSpPr>
        <p:spPr/>
        <p:txBody>
          <a:bodyPr/>
          <a:lstStyle/>
          <a:p>
            <a:fld id="{79AA3ED4-694B-40CE-8C88-E2BCE3ADF338}" type="datetimeFigureOut">
              <a:rPr lang="es-ES" smtClean="0"/>
              <a:t>17/05/2026</a:t>
            </a:fld>
            <a:endParaRPr lang="es-ES"/>
          </a:p>
        </p:txBody>
      </p:sp>
      <p:sp>
        <p:nvSpPr>
          <p:cNvPr id="3" name="Marcador de pie de página 2">
            <a:extLst>
              <a:ext uri="{FF2B5EF4-FFF2-40B4-BE49-F238E27FC236}">
                <a16:creationId xmlns:a16="http://schemas.microsoft.com/office/drawing/2014/main" id="{C9A92E83-B01B-AB51-828E-E8F81DBEAF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28E63B-FD1A-6081-6308-1F1FA61AF9C8}"/>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14404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3A7E8-605E-8A4B-0694-5429C993C5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AECD9B-462A-E81C-F825-9F1F0830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8FE668-E681-067D-6AAE-46CCDE9AB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40FDE2-879B-0C47-EF5A-52E634173367}"/>
              </a:ext>
            </a:extLst>
          </p:cNvPr>
          <p:cNvSpPr>
            <a:spLocks noGrp="1"/>
          </p:cNvSpPr>
          <p:nvPr>
            <p:ph type="dt" sz="half" idx="10"/>
          </p:nvPr>
        </p:nvSpPr>
        <p:spPr/>
        <p:txBody>
          <a:bodyPr/>
          <a:lstStyle/>
          <a:p>
            <a:fld id="{79AA3ED4-694B-40CE-8C88-E2BCE3ADF338}" type="datetimeFigureOut">
              <a:rPr lang="es-ES" smtClean="0"/>
              <a:t>17/05/2026</a:t>
            </a:fld>
            <a:endParaRPr lang="es-ES"/>
          </a:p>
        </p:txBody>
      </p:sp>
      <p:sp>
        <p:nvSpPr>
          <p:cNvPr id="6" name="Marcador de pie de página 5">
            <a:extLst>
              <a:ext uri="{FF2B5EF4-FFF2-40B4-BE49-F238E27FC236}">
                <a16:creationId xmlns:a16="http://schemas.microsoft.com/office/drawing/2014/main" id="{4E8F0307-8A54-2BB3-3537-3A1232C861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3F5EC8-93E8-97C3-14D2-74236E253B3B}"/>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166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B3FA9-4DFC-2CB6-4860-5039519DDC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A56ED8A-573C-5A42-3765-0F0379D3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07FDEE-B7C5-EDCE-B4D8-7B41E6B3B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186F-F404-6E2E-C469-469BBCF0C4D2}"/>
              </a:ext>
            </a:extLst>
          </p:cNvPr>
          <p:cNvSpPr>
            <a:spLocks noGrp="1"/>
          </p:cNvSpPr>
          <p:nvPr>
            <p:ph type="dt" sz="half" idx="10"/>
          </p:nvPr>
        </p:nvSpPr>
        <p:spPr/>
        <p:txBody>
          <a:bodyPr/>
          <a:lstStyle/>
          <a:p>
            <a:fld id="{79AA3ED4-694B-40CE-8C88-E2BCE3ADF338}" type="datetimeFigureOut">
              <a:rPr lang="es-ES" smtClean="0"/>
              <a:t>17/05/2026</a:t>
            </a:fld>
            <a:endParaRPr lang="es-ES"/>
          </a:p>
        </p:txBody>
      </p:sp>
      <p:sp>
        <p:nvSpPr>
          <p:cNvPr id="6" name="Marcador de pie de página 5">
            <a:extLst>
              <a:ext uri="{FF2B5EF4-FFF2-40B4-BE49-F238E27FC236}">
                <a16:creationId xmlns:a16="http://schemas.microsoft.com/office/drawing/2014/main" id="{6BFDA642-1623-FFC3-4626-03450189A6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930F50-2B39-5E17-7F6F-A9755695B23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693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30819B-7944-2C93-7E64-81B699417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FA0EBF-A459-F0B3-7CDA-EB0858CC1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138E2B-97BB-9EA7-5E33-7C257B399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AA3ED4-694B-40CE-8C88-E2BCE3ADF338}" type="datetimeFigureOut">
              <a:rPr lang="es-ES" smtClean="0"/>
              <a:t>17/05/2026</a:t>
            </a:fld>
            <a:endParaRPr lang="es-ES"/>
          </a:p>
        </p:txBody>
      </p:sp>
      <p:sp>
        <p:nvSpPr>
          <p:cNvPr id="5" name="Marcador de pie de página 4">
            <a:extLst>
              <a:ext uri="{FF2B5EF4-FFF2-40B4-BE49-F238E27FC236}">
                <a16:creationId xmlns:a16="http://schemas.microsoft.com/office/drawing/2014/main" id="{C1655683-4F7E-9C0E-A166-118AA2C73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26D7D6C-0D47-B0B0-303F-B3F8BF813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175B3F-379E-41A7-A4B8-36BDEBA0AEC5}" type="slidenum">
              <a:rPr lang="es-ES" smtClean="0"/>
              <a:t>‹Nº›</a:t>
            </a:fld>
            <a:endParaRPr lang="es-ES"/>
          </a:p>
        </p:txBody>
      </p:sp>
    </p:spTree>
    <p:extLst>
      <p:ext uri="{BB962C8B-B14F-4D97-AF65-F5344CB8AC3E}">
        <p14:creationId xmlns:p14="http://schemas.microsoft.com/office/powerpoint/2010/main" val="115433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52215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9.jpeg"/><Relationship Id="rId7" Type="http://schemas.openxmlformats.org/officeDocument/2006/relationships/diagramQuickStyle" Target="../diagrams/quickStyle1.xml"/><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0.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4.jpeg"/></Relationships>
</file>

<file path=ppt/slides/_rels/slide1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jpeg"/><Relationship Id="rId3" Type="http://schemas.openxmlformats.org/officeDocument/2006/relationships/image" Target="../media/image60.jpeg"/><Relationship Id="rId7" Type="http://schemas.openxmlformats.org/officeDocument/2006/relationships/image" Target="../media/image64.jpeg"/><Relationship Id="rId12" Type="http://schemas.openxmlformats.org/officeDocument/2006/relationships/image" Target="../media/image69.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3.jpeg"/><Relationship Id="rId11" Type="http://schemas.openxmlformats.org/officeDocument/2006/relationships/image" Target="../media/image68.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s>
</file>

<file path=ppt/slides/_rels/slide2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A4EC2-DDD8-0559-AA29-51CF9FBB04C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60CA2A1-61C5-EA76-CA52-53217A8ADA8C}"/>
              </a:ext>
            </a:extLst>
          </p:cNvPr>
          <p:cNvSpPr>
            <a:spLocks noGrp="1" noRot="1" noMove="1" noResize="1" noEditPoints="1" noAdjustHandles="1" noChangeArrowheads="1" noChangeShapeType="1"/>
          </p:cNvSpPr>
          <p:nvPr/>
        </p:nvSpPr>
        <p:spPr>
          <a:xfrm>
            <a:off x="8646161" y="4069976"/>
            <a:ext cx="3545839" cy="2788024"/>
          </a:xfrm>
          <a:prstGeom prst="rect">
            <a:avLst/>
          </a:prstGeom>
          <a:solidFill>
            <a:srgbClr val="47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11" name="Imagen 10">
            <a:extLst>
              <a:ext uri="{FF2B5EF4-FFF2-40B4-BE49-F238E27FC236}">
                <a16:creationId xmlns:a16="http://schemas.microsoft.com/office/drawing/2014/main" id="{D42E9DB9-6C20-527F-C26C-E758D418776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Imagen 4">
            <a:extLst>
              <a:ext uri="{FF2B5EF4-FFF2-40B4-BE49-F238E27FC236}">
                <a16:creationId xmlns:a16="http://schemas.microsoft.com/office/drawing/2014/main" id="{E849407C-2693-7ADA-D01F-3F87DDF9A59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4069976"/>
            <a:ext cx="3535311" cy="2788023"/>
          </a:xfrm>
          <a:prstGeom prst="rect">
            <a:avLst/>
          </a:prstGeom>
        </p:spPr>
      </p:pic>
      <p:pic>
        <p:nvPicPr>
          <p:cNvPr id="9" name="Imagen 8">
            <a:extLst>
              <a:ext uri="{FF2B5EF4-FFF2-40B4-BE49-F238E27FC236}">
                <a16:creationId xmlns:a16="http://schemas.microsoft.com/office/drawing/2014/main" id="{6E8B3850-160A-6C7F-D0A6-B0A97931C3B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3696199" y="3257176"/>
            <a:ext cx="4789093" cy="3600824"/>
          </a:xfrm>
          <a:prstGeom prst="rect">
            <a:avLst/>
          </a:prstGeom>
        </p:spPr>
      </p:pic>
      <p:pic>
        <p:nvPicPr>
          <p:cNvPr id="3" name="Imagen 2">
            <a:extLst>
              <a:ext uri="{FF2B5EF4-FFF2-40B4-BE49-F238E27FC236}">
                <a16:creationId xmlns:a16="http://schemas.microsoft.com/office/drawing/2014/main" id="{D51F3A4D-1952-CC09-D805-EBD77D55203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sp>
        <p:nvSpPr>
          <p:cNvPr id="4" name="CuadroTexto 3">
            <a:extLst>
              <a:ext uri="{FF2B5EF4-FFF2-40B4-BE49-F238E27FC236}">
                <a16:creationId xmlns:a16="http://schemas.microsoft.com/office/drawing/2014/main" id="{11B1BA24-3C92-E422-CC73-828A4A1F4297}"/>
              </a:ext>
            </a:extLst>
          </p:cNvPr>
          <p:cNvSpPr txBox="1"/>
          <p:nvPr/>
        </p:nvSpPr>
        <p:spPr>
          <a:xfrm>
            <a:off x="8646160" y="4069976"/>
            <a:ext cx="3535330" cy="1967270"/>
          </a:xfrm>
          <a:prstGeom prst="rect">
            <a:avLst/>
          </a:prstGeom>
          <a:noFill/>
        </p:spPr>
        <p:txBody>
          <a:bodyPr wrap="square" rtlCol="0">
            <a:spAutoFit/>
            <a:scene3d>
              <a:camera prst="orthographicFront"/>
              <a:lightRig rig="flat" dir="t"/>
            </a:scene3d>
            <a:sp3d extrusionH="57150" contourW="19050">
              <a:bevelT w="38100" h="38100" prst="convex"/>
              <a:contourClr>
                <a:schemeClr val="accent2"/>
              </a:contourClr>
            </a:sp3d>
          </a:bodyPr>
          <a:lstStyle/>
          <a:p>
            <a:pPr algn="ctr">
              <a:lnSpc>
                <a:spcPts val="7500"/>
              </a:lnSpc>
            </a:pPr>
            <a:r>
              <a:rPr lang="fr-FR" sz="5400" b="1" noProof="0" dirty="0">
                <a:ln w="22225">
                  <a:noFill/>
                  <a:prstDash val="solid"/>
                </a:ln>
                <a:solidFill>
                  <a:schemeClr val="accent2">
                    <a:lumMod val="40000"/>
                    <a:lumOff val="60000"/>
                  </a:schemeClr>
                </a:solidFill>
                <a:effectLst>
                  <a:outerShdw blurRad="38100" dist="38100" dir="2700000" algn="tl">
                    <a:srgbClr val="000000"/>
                  </a:outerShdw>
                </a:effectLst>
              </a:rPr>
              <a:t>LA </a:t>
            </a:r>
          </a:p>
          <a:p>
            <a:pPr algn="ctr">
              <a:lnSpc>
                <a:spcPts val="7500"/>
              </a:lnSpc>
            </a:pPr>
            <a:r>
              <a:rPr lang="fr-FR" sz="5400" b="1" noProof="0" dirty="0">
                <a:ln w="22225">
                  <a:noFill/>
                  <a:prstDash val="solid"/>
                </a:ln>
                <a:solidFill>
                  <a:schemeClr val="accent2">
                    <a:lumMod val="40000"/>
                    <a:lumOff val="60000"/>
                  </a:schemeClr>
                </a:solidFill>
                <a:effectLst>
                  <a:outerShdw blurRad="38100" dist="38100" dir="2700000" algn="tl">
                    <a:srgbClr val="000000"/>
                  </a:outerShdw>
                </a:effectLst>
              </a:rPr>
              <a:t>PRIÈRE</a:t>
            </a:r>
          </a:p>
        </p:txBody>
      </p:sp>
      <p:sp>
        <p:nvSpPr>
          <p:cNvPr id="6" name="CuadroTexto 5">
            <a:extLst>
              <a:ext uri="{FF2B5EF4-FFF2-40B4-BE49-F238E27FC236}">
                <a16:creationId xmlns:a16="http://schemas.microsoft.com/office/drawing/2014/main" id="{FF7D58F4-AA23-A961-9FAD-1D4421062CB0}"/>
              </a:ext>
            </a:extLst>
          </p:cNvPr>
          <p:cNvSpPr txBox="1"/>
          <p:nvPr/>
        </p:nvSpPr>
        <p:spPr>
          <a:xfrm>
            <a:off x="8988567" y="6273215"/>
            <a:ext cx="2850515" cy="584775"/>
          </a:xfrm>
          <a:prstGeom prst="rect">
            <a:avLst/>
          </a:prstGeom>
          <a:noFill/>
        </p:spPr>
        <p:txBody>
          <a:bodyPr wrap="square" rtlCol="0">
            <a:spAutoFit/>
          </a:bodyPr>
          <a:lstStyle/>
          <a:p>
            <a:pPr algn="ctr"/>
            <a:r>
              <a:rPr lang="fr-FR" sz="1600" b="1" noProof="0" dirty="0">
                <a:solidFill>
                  <a:srgbClr val="FAD7B1"/>
                </a:solidFill>
                <a:effectLst>
                  <a:outerShdw blurRad="38100" dist="38100" dir="2700000" algn="tl">
                    <a:srgbClr val="000000"/>
                  </a:outerShdw>
                </a:effectLst>
              </a:rPr>
              <a:t>Leçon 7 pour le 16 mai 2026</a:t>
            </a:r>
          </a:p>
        </p:txBody>
      </p:sp>
    </p:spTree>
    <p:extLst>
      <p:ext uri="{BB962C8B-B14F-4D97-AF65-F5344CB8AC3E}">
        <p14:creationId xmlns:p14="http://schemas.microsoft.com/office/powerpoint/2010/main" val="23652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56B523-929C-F6FC-65B9-DE57A70DD39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3B09C82-C8F9-7F28-11FE-ECA934AFBDF5}"/>
              </a:ext>
            </a:extLst>
          </p:cNvPr>
          <p:cNvSpPr txBox="1"/>
          <p:nvPr/>
        </p:nvSpPr>
        <p:spPr>
          <a:xfrm>
            <a:off x="0" y="0"/>
            <a:ext cx="12191999" cy="769441"/>
          </a:xfrm>
          <a:prstGeom prst="rect">
            <a:avLst/>
          </a:prstGeom>
          <a:noFill/>
        </p:spPr>
        <p:txBody>
          <a:bodyPr wrap="square">
            <a:spAutoFit/>
          </a:bodyPr>
          <a:lstStyle/>
          <a:p>
            <a:pPr algn="ctr"/>
            <a:r>
              <a:rPr lang="fr-FR" sz="4400" b="1" noProof="0" dirty="0">
                <a:ln w="10160">
                  <a:solidFill>
                    <a:schemeClr val="accent5"/>
                  </a:solidFill>
                  <a:prstDash val="solid"/>
                </a:ln>
                <a:solidFill>
                  <a:srgbClr val="FFFFFF"/>
                </a:solidFill>
                <a:effectLst>
                  <a:outerShdw blurRad="38100" dist="22860" dir="5400000" algn="tl" rotWithShape="0">
                    <a:srgbClr val="000000">
                      <a:alpha val="96000"/>
                    </a:srgbClr>
                  </a:outerShdw>
                </a:effectLst>
              </a:rPr>
              <a:t>ANNE : UNE RÉPONSE QUI NE VIENT PAS</a:t>
            </a:r>
          </a:p>
        </p:txBody>
      </p:sp>
      <p:sp>
        <p:nvSpPr>
          <p:cNvPr id="5" name="CuadroTexto 4">
            <a:extLst>
              <a:ext uri="{FF2B5EF4-FFF2-40B4-BE49-F238E27FC236}">
                <a16:creationId xmlns:a16="http://schemas.microsoft.com/office/drawing/2014/main" id="{9B0651F4-61B4-59BC-8477-66036AB922C9}"/>
              </a:ext>
            </a:extLst>
          </p:cNvPr>
          <p:cNvSpPr txBox="1"/>
          <p:nvPr/>
        </p:nvSpPr>
        <p:spPr>
          <a:xfrm>
            <a:off x="-2" y="706922"/>
            <a:ext cx="12191999" cy="369332"/>
          </a:xfrm>
          <a:prstGeom prst="rect">
            <a:avLst/>
          </a:prstGeom>
          <a:noFill/>
        </p:spPr>
        <p:txBody>
          <a:bodyPr wrap="square">
            <a:spAutoFit/>
          </a:bodyPr>
          <a:lstStyle/>
          <a:p>
            <a:pPr algn="ctr"/>
            <a:r>
              <a:rPr lang="fr-FR" b="1" noProof="0" dirty="0">
                <a:solidFill>
                  <a:srgbClr val="FFFF99"/>
                </a:solidFill>
                <a:effectLst>
                  <a:outerShdw blurRad="38100" dist="38100" dir="2700000" algn="tl">
                    <a:srgbClr val="000000"/>
                  </a:outerShdw>
                </a:effectLst>
                <a:latin typeface="Comic Sans MS" panose="030F0702030302020204" pitchFamily="66" charset="0"/>
              </a:rPr>
              <a:t>“C'est pour cet enfant que je priais, et l'Éternel m'a accordé ce que je lui demandais” </a:t>
            </a:r>
            <a:r>
              <a:rPr lang="fr-FR" sz="1400" b="1" noProof="0" dirty="0">
                <a:solidFill>
                  <a:srgbClr val="FFFF99"/>
                </a:solidFill>
                <a:effectLst>
                  <a:outerShdw blurRad="38100" dist="38100" dir="2700000" algn="tl">
                    <a:srgbClr val="000000"/>
                  </a:outerShdw>
                </a:effectLst>
                <a:latin typeface="Comic Sans MS" panose="030F0702030302020204" pitchFamily="66" charset="0"/>
              </a:rPr>
              <a:t>(1 Samuel 1.27)</a:t>
            </a:r>
          </a:p>
        </p:txBody>
      </p:sp>
      <p:sp>
        <p:nvSpPr>
          <p:cNvPr id="6" name="CuadroTexto 5">
            <a:extLst>
              <a:ext uri="{FF2B5EF4-FFF2-40B4-BE49-F238E27FC236}">
                <a16:creationId xmlns:a16="http://schemas.microsoft.com/office/drawing/2014/main" id="{19AACC73-EFA9-E22A-6EA9-0F8E3F1CFF51}"/>
              </a:ext>
            </a:extLst>
          </p:cNvPr>
          <p:cNvSpPr txBox="1"/>
          <p:nvPr/>
        </p:nvSpPr>
        <p:spPr>
          <a:xfrm>
            <a:off x="161924" y="1117729"/>
            <a:ext cx="10272715" cy="707886"/>
          </a:xfrm>
          <a:prstGeom prst="rect">
            <a:avLst/>
          </a:prstGeom>
          <a:noFill/>
        </p:spPr>
        <p:txBody>
          <a:bodyPr wrap="square" rtlCol="0">
            <a:spAutoFit/>
          </a:bodyPr>
          <a:lstStyle/>
          <a:p>
            <a:pPr>
              <a:spcBef>
                <a:spcPts val="600"/>
              </a:spcBef>
            </a:pPr>
            <a:r>
              <a:rPr lang="fr-FR" sz="2000" b="1" noProof="0" dirty="0"/>
              <a:t>La prière d'Anne pour avoir un fils semble une prière à laquelle Dieu répondit rapidement (après neuf mois d'heureuse attente, bien sûr) </a:t>
            </a:r>
            <a:r>
              <a:rPr lang="fr-FR" noProof="0" dirty="0"/>
              <a:t>(1 Samuel 1.9-20)</a:t>
            </a:r>
            <a:r>
              <a:rPr lang="fr-FR" sz="2000" b="1" noProof="0" dirty="0"/>
              <a:t>.</a:t>
            </a:r>
          </a:p>
        </p:txBody>
      </p:sp>
      <p:pic>
        <p:nvPicPr>
          <p:cNvPr id="4" name="Imagen 3">
            <a:extLst>
              <a:ext uri="{FF2B5EF4-FFF2-40B4-BE49-F238E27FC236}">
                <a16:creationId xmlns:a16="http://schemas.microsoft.com/office/drawing/2014/main" id="{363B1A9F-37C4-F7E9-4628-E34CF7EBDD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7264" y="1216245"/>
            <a:ext cx="1574673" cy="2046506"/>
          </a:xfrm>
          <a:prstGeom prst="roundRect">
            <a:avLst>
              <a:gd name="adj" fmla="val 4167"/>
            </a:avLst>
          </a:prstGeom>
          <a:solidFill>
            <a:srgbClr val="FFFFFF"/>
          </a:solidFill>
          <a:ln w="76200" cap="sq">
            <a:noFill/>
            <a:miter lim="800000"/>
          </a:ln>
          <a:effectLst>
            <a:reflection blurRad="12700" stA="66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A9096953-BAAA-41F9-EA08-FD61E87F5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313" y="1900663"/>
            <a:ext cx="3893590" cy="2498083"/>
          </a:xfrm>
          <a:prstGeom prst="roundRect">
            <a:avLst>
              <a:gd name="adj" fmla="val 4167"/>
            </a:avLst>
          </a:prstGeom>
          <a:solidFill>
            <a:srgbClr val="FFFFFF"/>
          </a:solidFill>
          <a:ln w="76200" cap="sq">
            <a:solidFill>
              <a:srgbClr val="53769E"/>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90DEE2D6-03F3-9B1F-683E-5B1F0450F2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0120" y="4021911"/>
            <a:ext cx="2569845" cy="2569845"/>
          </a:xfrm>
          <a:prstGeom prst="roundRect">
            <a:avLst>
              <a:gd name="adj" fmla="val 315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2" name="Imagen 11">
            <a:extLst>
              <a:ext uri="{FF2B5EF4-FFF2-40B4-BE49-F238E27FC236}">
                <a16:creationId xmlns:a16="http://schemas.microsoft.com/office/drawing/2014/main" id="{323EBC3F-6C63-36CC-4C11-E342AD10E3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00"/>
          <a:stretch>
            <a:fillRect/>
          </a:stretch>
        </p:blipFill>
        <p:spPr>
          <a:xfrm>
            <a:off x="161924" y="4630324"/>
            <a:ext cx="1597987" cy="2015936"/>
          </a:xfrm>
          <a:prstGeom prst="roundRect">
            <a:avLst>
              <a:gd name="adj" fmla="val 130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8E944DA-14D7-8428-A08F-5BFB297EA55A}"/>
              </a:ext>
            </a:extLst>
          </p:cNvPr>
          <p:cNvSpPr txBox="1"/>
          <p:nvPr/>
        </p:nvSpPr>
        <p:spPr>
          <a:xfrm>
            <a:off x="4186990" y="1799414"/>
            <a:ext cx="6180274" cy="1015663"/>
          </a:xfrm>
          <a:prstGeom prst="rect">
            <a:avLst/>
          </a:prstGeom>
          <a:noFill/>
        </p:spPr>
        <p:txBody>
          <a:bodyPr wrap="square">
            <a:spAutoFit/>
          </a:bodyPr>
          <a:lstStyle/>
          <a:p>
            <a:pPr>
              <a:spcBef>
                <a:spcPts val="600"/>
              </a:spcBef>
            </a:pPr>
            <a:r>
              <a:rPr lang="fr-FR" sz="2000" b="1" noProof="0" dirty="0"/>
              <a:t>Cependant, en lisant les versets précédents, nous observons que cette réponse mit énormément de temps à venir </a:t>
            </a:r>
            <a:r>
              <a:rPr lang="fr-FR" noProof="0" dirty="0"/>
              <a:t>(1 Samuel 1.1-8)</a:t>
            </a:r>
            <a:r>
              <a:rPr lang="fr-FR" sz="2000" b="1" noProof="0" dirty="0"/>
              <a:t>.</a:t>
            </a:r>
          </a:p>
        </p:txBody>
      </p:sp>
      <p:sp>
        <p:nvSpPr>
          <p:cNvPr id="16" name="CuadroTexto 15">
            <a:extLst>
              <a:ext uri="{FF2B5EF4-FFF2-40B4-BE49-F238E27FC236}">
                <a16:creationId xmlns:a16="http://schemas.microsoft.com/office/drawing/2014/main" id="{D661A108-D986-6DEF-F918-26F9D76C6DBD}"/>
              </a:ext>
            </a:extLst>
          </p:cNvPr>
          <p:cNvSpPr txBox="1"/>
          <p:nvPr/>
        </p:nvSpPr>
        <p:spPr>
          <a:xfrm>
            <a:off x="1772840" y="4767800"/>
            <a:ext cx="7540966" cy="1015663"/>
          </a:xfrm>
          <a:prstGeom prst="rect">
            <a:avLst/>
          </a:prstGeom>
          <a:noFill/>
        </p:spPr>
        <p:txBody>
          <a:bodyPr wrap="square">
            <a:spAutoFit/>
          </a:bodyPr>
          <a:lstStyle/>
          <a:p>
            <a:pPr>
              <a:spcBef>
                <a:spcPts val="600"/>
              </a:spcBef>
            </a:pPr>
            <a:r>
              <a:rPr lang="fr-FR" sz="2000" b="1" noProof="0" dirty="0"/>
              <a:t>Parfois, le silence de Dieu peut être dû à notre égoïsme </a:t>
            </a:r>
            <a:r>
              <a:rPr lang="fr-FR" noProof="0" dirty="0"/>
              <a:t>(Jacques 4.3) </a:t>
            </a:r>
            <a:r>
              <a:rPr lang="fr-FR" sz="2000" b="1" noProof="0" dirty="0"/>
              <a:t>; un péché chéri </a:t>
            </a:r>
            <a:r>
              <a:rPr lang="fr-FR" noProof="0" dirty="0"/>
              <a:t>(Psaumes 66.18)</a:t>
            </a:r>
            <a:r>
              <a:rPr lang="fr-FR" sz="2000" b="1" noProof="0" dirty="0"/>
              <a:t> ; un manque de foi </a:t>
            </a:r>
            <a:r>
              <a:rPr lang="fr-FR" noProof="0" dirty="0"/>
              <a:t>(Jacques 1.6)</a:t>
            </a:r>
            <a:r>
              <a:rPr lang="fr-FR" sz="2000" b="1" noProof="0" dirty="0"/>
              <a:t> ; ou simplement, le moment propice n'est pas encore venu.</a:t>
            </a:r>
          </a:p>
        </p:txBody>
      </p:sp>
      <p:sp>
        <p:nvSpPr>
          <p:cNvPr id="18" name="CuadroTexto 17">
            <a:extLst>
              <a:ext uri="{FF2B5EF4-FFF2-40B4-BE49-F238E27FC236}">
                <a16:creationId xmlns:a16="http://schemas.microsoft.com/office/drawing/2014/main" id="{50D5493B-DCD9-A5ED-8B95-C7DDCBA023A0}"/>
              </a:ext>
            </a:extLst>
          </p:cNvPr>
          <p:cNvSpPr txBox="1"/>
          <p:nvPr/>
        </p:nvSpPr>
        <p:spPr>
          <a:xfrm>
            <a:off x="4186990" y="3778338"/>
            <a:ext cx="5134651" cy="1015663"/>
          </a:xfrm>
          <a:prstGeom prst="rect">
            <a:avLst/>
          </a:prstGeom>
          <a:noFill/>
        </p:spPr>
        <p:txBody>
          <a:bodyPr wrap="square">
            <a:spAutoFit/>
          </a:bodyPr>
          <a:lstStyle/>
          <a:p>
            <a:pPr>
              <a:spcBef>
                <a:spcPts val="600"/>
              </a:spcBef>
            </a:pPr>
            <a:r>
              <a:rPr lang="fr-FR" sz="2000" b="1" noProof="0" dirty="0"/>
              <a:t>De ce point de vue, combien d'années Anne pria-t-elle pour un fils sans obtenir de réponse ?</a:t>
            </a:r>
          </a:p>
        </p:txBody>
      </p:sp>
      <p:sp>
        <p:nvSpPr>
          <p:cNvPr id="7" name="CuadroTexto 6">
            <a:extLst>
              <a:ext uri="{FF2B5EF4-FFF2-40B4-BE49-F238E27FC236}">
                <a16:creationId xmlns:a16="http://schemas.microsoft.com/office/drawing/2014/main" id="{3125A0FF-0E9B-6515-2B2E-4BA65BEAB015}"/>
              </a:ext>
            </a:extLst>
          </p:cNvPr>
          <p:cNvSpPr txBox="1"/>
          <p:nvPr/>
        </p:nvSpPr>
        <p:spPr>
          <a:xfrm>
            <a:off x="4191003" y="2788876"/>
            <a:ext cx="734895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mn-cs"/>
              </a:rPr>
              <a:t>Peninna</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 l'autre femme d'</a:t>
            </a: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mn-cs"/>
              </a:rPr>
              <a:t>Elcana</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 avait “des fils” —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c'est-à-dire plus d'un fils —, et “chaque année” elle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irritait Anne parce que Dieu ne lui avait pas accordé d'enfants.</a:t>
            </a:r>
          </a:p>
        </p:txBody>
      </p:sp>
      <p:sp>
        <p:nvSpPr>
          <p:cNvPr id="11" name="CuadroTexto 10">
            <a:extLst>
              <a:ext uri="{FF2B5EF4-FFF2-40B4-BE49-F238E27FC236}">
                <a16:creationId xmlns:a16="http://schemas.microsoft.com/office/drawing/2014/main" id="{03D8C287-A58F-0EDE-7AFC-1918116E18DE}"/>
              </a:ext>
            </a:extLst>
          </p:cNvPr>
          <p:cNvSpPr txBox="1"/>
          <p:nvPr/>
        </p:nvSpPr>
        <p:spPr>
          <a:xfrm>
            <a:off x="1783416" y="5757262"/>
            <a:ext cx="789515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En tout état de cause, Dieu voit le tableau complet et sait ce qui est le mieux pour nous </a:t>
            </a:r>
            <a:r>
              <a:rPr kumimoji="0" lang="fr-FR" i="0" u="none" strike="noStrike" kern="1200" cap="none" spc="0" normalizeH="0" baseline="0" noProof="0" dirty="0">
                <a:ln>
                  <a:noFill/>
                </a:ln>
                <a:solidFill>
                  <a:prstClr val="black"/>
                </a:solidFill>
                <a:effectLst/>
                <a:uLnTx/>
                <a:uFillTx/>
                <a:latin typeface="Aptos" panose="02110004020202020204"/>
                <a:ea typeface="+mn-ea"/>
                <a:cs typeface="+mn-cs"/>
              </a:rPr>
              <a:t>(Jérémie 29.11)</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 Il répondra toujours, en son temps et à sa manière, à la prière faite avec foi </a:t>
            </a:r>
            <a:r>
              <a:rPr kumimoji="0" lang="fr-FR" i="0" u="none" strike="noStrike" kern="1200" cap="none" spc="0" normalizeH="0" baseline="0" noProof="0" dirty="0">
                <a:ln>
                  <a:noFill/>
                </a:ln>
                <a:solidFill>
                  <a:prstClr val="black"/>
                </a:solidFill>
                <a:effectLst/>
                <a:uLnTx/>
                <a:uFillTx/>
                <a:latin typeface="Aptos" panose="02110004020202020204"/>
                <a:ea typeface="+mn-ea"/>
                <a:cs typeface="+mn-cs"/>
              </a:rPr>
              <a:t>(1 Jean 5.14-15)</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50273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12"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9004-6841-0B8F-6094-8B653C6E812E}"/>
              </a:ext>
            </a:extLst>
          </p:cNvPr>
          <p:cNvSpPr>
            <a:spLocks noGrp="1"/>
          </p:cNvSpPr>
          <p:nvPr>
            <p:ph type="title"/>
          </p:nvPr>
        </p:nvSpPr>
        <p:spPr/>
        <p:txBody>
          <a:bodyPr/>
          <a:lstStyle/>
          <a:p>
            <a:r>
              <a:rPr lang="fr-FR" dirty="0"/>
              <a:t>Les prières sans réponse : </a:t>
            </a:r>
            <a:br>
              <a:rPr lang="fr-FR" dirty="0"/>
            </a:br>
            <a:r>
              <a:rPr lang="fr-FR" dirty="0"/>
              <a:t>nos plus grandes bénédictions</a:t>
            </a:r>
          </a:p>
        </p:txBody>
      </p:sp>
      <p:sp>
        <p:nvSpPr>
          <p:cNvPr id="3" name="Text Placeholder 2">
            <a:extLst>
              <a:ext uri="{FF2B5EF4-FFF2-40B4-BE49-F238E27FC236}">
                <a16:creationId xmlns:a16="http://schemas.microsoft.com/office/drawing/2014/main" id="{938CB052-AE96-1ED1-410F-B77235CB268C}"/>
              </a:ext>
            </a:extLst>
          </p:cNvPr>
          <p:cNvSpPr>
            <a:spLocks noGrp="1"/>
          </p:cNvSpPr>
          <p:nvPr>
            <p:ph type="body" idx="1"/>
          </p:nvPr>
        </p:nvSpPr>
        <p:spPr>
          <a:xfrm>
            <a:off x="839788" y="1681163"/>
            <a:ext cx="7470775" cy="823912"/>
          </a:xfrm>
        </p:spPr>
        <p:txBody>
          <a:bodyPr>
            <a:normAutofit/>
          </a:bodyPr>
          <a:lstStyle/>
          <a:p>
            <a:r>
              <a:rPr lang="fr-FR" dirty="0"/>
              <a:t>Comme Naaman, attendons-nous parfois que Dieu réponde à notre façon, et non à la sienne ?</a:t>
            </a:r>
          </a:p>
        </p:txBody>
      </p:sp>
      <p:sp>
        <p:nvSpPr>
          <p:cNvPr id="4" name="Content Placeholder 3">
            <a:extLst>
              <a:ext uri="{FF2B5EF4-FFF2-40B4-BE49-F238E27FC236}">
                <a16:creationId xmlns:a16="http://schemas.microsoft.com/office/drawing/2014/main" id="{BFF0F38F-9838-AEE6-D278-E41E09A9ECF7}"/>
              </a:ext>
            </a:extLst>
          </p:cNvPr>
          <p:cNvSpPr>
            <a:spLocks noGrp="1"/>
          </p:cNvSpPr>
          <p:nvPr>
            <p:ph sz="half" idx="2"/>
          </p:nvPr>
        </p:nvSpPr>
        <p:spPr>
          <a:xfrm>
            <a:off x="839787" y="2633665"/>
            <a:ext cx="7275511" cy="1966913"/>
          </a:xfrm>
        </p:spPr>
        <p:txBody>
          <a:bodyPr>
            <a:normAutofit/>
          </a:bodyPr>
          <a:lstStyle/>
          <a:p>
            <a:pPr marL="0" indent="0">
              <a:buNone/>
            </a:pPr>
            <a:r>
              <a:rPr lang="fr-FR" sz="2000" dirty="0"/>
              <a:t>« Naaman refusa de suivre l'humble méthode indiquée par le prophète de Dieu. C'était le fait de suivre les instructions spécifiques du prophète qui humilierait son esprit orgueilleux. C'est une obéissance volontaire qui apporterait le résultat désiré. Il se baigna et fut guéri. »</a:t>
            </a:r>
          </a:p>
          <a:p>
            <a:pPr marL="0" indent="0">
              <a:buNone/>
            </a:pPr>
            <a:r>
              <a:rPr lang="fr-FR" sz="2000" dirty="0"/>
              <a:t>— E. G. White, </a:t>
            </a:r>
            <a:r>
              <a:rPr lang="fr-FR" sz="2000" i="1" dirty="0" err="1"/>
              <a:t>Conflict</a:t>
            </a:r>
            <a:r>
              <a:rPr lang="fr-FR" sz="2000" i="1" dirty="0"/>
              <a:t> and Courage</a:t>
            </a:r>
            <a:r>
              <a:rPr lang="fr-FR" sz="2000" dirty="0"/>
              <a:t>, p. 228 </a:t>
            </a:r>
            <a:r>
              <a:rPr lang="fr-FR" sz="2000" i="1" dirty="0"/>
              <a:t>(cf. 2 Rois 5.11-13)</a:t>
            </a:r>
            <a:endParaRPr lang="fr-FR" sz="2000" dirty="0"/>
          </a:p>
        </p:txBody>
      </p:sp>
      <p:sp>
        <p:nvSpPr>
          <p:cNvPr id="6" name="Content Placeholder 5">
            <a:extLst>
              <a:ext uri="{FF2B5EF4-FFF2-40B4-BE49-F238E27FC236}">
                <a16:creationId xmlns:a16="http://schemas.microsoft.com/office/drawing/2014/main" id="{7B42BE83-D0E1-A520-E881-5CF323EC13EE}"/>
              </a:ext>
            </a:extLst>
          </p:cNvPr>
          <p:cNvSpPr>
            <a:spLocks noGrp="1"/>
          </p:cNvSpPr>
          <p:nvPr>
            <p:ph sz="quarter" idx="4"/>
          </p:nvPr>
        </p:nvSpPr>
        <p:spPr>
          <a:xfrm>
            <a:off x="839787" y="4779171"/>
            <a:ext cx="7275512" cy="1842294"/>
          </a:xfrm>
        </p:spPr>
        <p:txBody>
          <a:bodyPr>
            <a:normAutofit/>
          </a:bodyPr>
          <a:lstStyle/>
          <a:p>
            <a:pPr marL="0" indent="0">
              <a:buNone/>
            </a:pPr>
            <a:r>
              <a:rPr lang="fr-FR" sz="2000" dirty="0"/>
              <a:t>« Nous comprendrons dans l'au-delà des mystères qui nous avaient embarrassés ici-bas. Nous saurons alors que nos prières restées apparemment sans réponse, ainsi que nos espoirs déçus, font partie de nos plus grandes bénédictions. »</a:t>
            </a:r>
          </a:p>
          <a:p>
            <a:pPr marL="0" indent="0">
              <a:buNone/>
            </a:pPr>
            <a:r>
              <a:rPr lang="fr-FR" sz="2000" dirty="0"/>
              <a:t>— E. G. White, </a:t>
            </a:r>
            <a:r>
              <a:rPr lang="fr-FR" sz="2000" i="1" dirty="0"/>
              <a:t>Ministère de la guérison</a:t>
            </a:r>
            <a:r>
              <a:rPr lang="fr-FR" sz="2000" dirty="0"/>
              <a:t>, p. 408-409</a:t>
            </a:r>
          </a:p>
        </p:txBody>
      </p:sp>
      <p:pic>
        <p:nvPicPr>
          <p:cNvPr id="10" name="Picture 9">
            <a:extLst>
              <a:ext uri="{FF2B5EF4-FFF2-40B4-BE49-F238E27FC236}">
                <a16:creationId xmlns:a16="http://schemas.microsoft.com/office/drawing/2014/main" id="{29B24D0F-4A5C-2E4F-176A-30FF7976F1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8188" y="254000"/>
            <a:ext cx="3556000" cy="635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9874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5" name="Picture 4">
            <a:extLst>
              <a:ext uri="{FF2B5EF4-FFF2-40B4-BE49-F238E27FC236}">
                <a16:creationId xmlns:a16="http://schemas.microsoft.com/office/drawing/2014/main" id="{C363EF2C-1CF3-7F14-0DB4-BB702ACE0AF8}"/>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Rectángulo 3">
            <a:extLst>
              <a:ext uri="{FF2B5EF4-FFF2-40B4-BE49-F238E27FC236}">
                <a16:creationId xmlns:a16="http://schemas.microsoft.com/office/drawing/2014/main" id="{54DE150A-15FE-E6D2-63B3-4A6E30D6A7AD}"/>
              </a:ext>
            </a:extLst>
          </p:cNvPr>
          <p:cNvSpPr>
            <a:spLocks noGrp="1" noRot="1" noMove="1" noResize="1" noEditPoints="1" noAdjustHandles="1" noChangeArrowheads="1" noChangeShapeType="1"/>
          </p:cNvSpPr>
          <p:nvPr/>
        </p:nvSpPr>
        <p:spPr>
          <a:xfrm>
            <a:off x="8318091"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tx2">
                <a:lumMod val="20000"/>
                <a:lumOff val="8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CuadroTexto 2">
            <a:extLst>
              <a:ext uri="{FF2B5EF4-FFF2-40B4-BE49-F238E27FC236}">
                <a16:creationId xmlns:a16="http://schemas.microsoft.com/office/drawing/2014/main" id="{2CEA921B-C65D-C2C5-7A12-BD764452B7AE}"/>
              </a:ext>
            </a:extLst>
          </p:cNvPr>
          <p:cNvSpPr txBox="1"/>
          <p:nvPr/>
        </p:nvSpPr>
        <p:spPr>
          <a:xfrm>
            <a:off x="1101212" y="2274838"/>
            <a:ext cx="7216879" cy="2308324"/>
          </a:xfrm>
          <a:prstGeom prst="rect">
            <a:avLst/>
          </a:prstGeom>
          <a:noFill/>
        </p:spPr>
        <p:txBody>
          <a:bodyPr wrap="square">
            <a:spAutoFit/>
            <a:scene3d>
              <a:camera prst="orthographicFront"/>
              <a:lightRig rig="threePt" dir="t"/>
            </a:scene3d>
            <a:sp3d extrusionH="57150">
              <a:bevelT w="82550" h="38100" prst="coolSlant"/>
            </a:sp3d>
          </a:bodyPr>
          <a:lstStyle/>
          <a:p>
            <a:pPr algn="ctr">
              <a:spcAft>
                <a:spcPts val="600"/>
              </a:spcAft>
            </a:pPr>
            <a:r>
              <a:rPr lang="fr-FR" sz="7200"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PRIÈRES MODÈLES</a:t>
            </a:r>
          </a:p>
        </p:txBody>
      </p:sp>
    </p:spTree>
    <p:extLst>
      <p:ext uri="{BB962C8B-B14F-4D97-AF65-F5344CB8AC3E}">
        <p14:creationId xmlns:p14="http://schemas.microsoft.com/office/powerpoint/2010/main" val="4045037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FAC5BD-7F9A-A3A9-CF88-DC20A916EE78}"/>
              </a:ext>
            </a:extLst>
          </p:cNvPr>
          <p:cNvPicPr>
            <a:picLocks noChangeAspect="1"/>
          </p:cNvPicPr>
          <p:nvPr/>
        </p:nvPicPr>
        <p:blipFill>
          <a:blip r:embed="rId2" cstate="email">
            <a:alphaModFix amt="40000"/>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23D9456-DC8D-F5DE-411B-AB0938814EB3}"/>
              </a:ext>
            </a:extLst>
          </p:cNvPr>
          <p:cNvSpPr>
            <a:spLocks noGrp="1"/>
          </p:cNvSpPr>
          <p:nvPr>
            <p:ph type="title"/>
          </p:nvPr>
        </p:nvSpPr>
        <p:spPr/>
        <p:txBody>
          <a:bodyPr/>
          <a:lstStyle/>
          <a:p>
            <a:r>
              <a:rPr lang="fr-FR" b="1" dirty="0"/>
              <a:t>Jésus en prière : le modèle vivant</a:t>
            </a:r>
            <a:endParaRPr lang="fr-FR" dirty="0"/>
          </a:p>
        </p:txBody>
      </p:sp>
      <p:sp>
        <p:nvSpPr>
          <p:cNvPr id="3" name="Content Placeholder 2">
            <a:extLst>
              <a:ext uri="{FF2B5EF4-FFF2-40B4-BE49-F238E27FC236}">
                <a16:creationId xmlns:a16="http://schemas.microsoft.com/office/drawing/2014/main" id="{8ED1DAC1-4601-A939-0998-EFBA5C2EAD44}"/>
              </a:ext>
            </a:extLst>
          </p:cNvPr>
          <p:cNvSpPr>
            <a:spLocks noGrp="1"/>
          </p:cNvSpPr>
          <p:nvPr>
            <p:ph idx="1"/>
          </p:nvPr>
        </p:nvSpPr>
        <p:spPr>
          <a:xfrm>
            <a:off x="838200" y="1447249"/>
            <a:ext cx="10515600" cy="2974975"/>
          </a:xfrm>
        </p:spPr>
        <p:txBody>
          <a:bodyPr>
            <a:normAutofit/>
          </a:bodyPr>
          <a:lstStyle/>
          <a:p>
            <a:pPr marL="0" indent="0">
              <a:buNone/>
            </a:pPr>
            <a:r>
              <a:rPr lang="fr-FR" dirty="0"/>
              <a:t>« Les prières du Christ et sa communion constante avec Dieu impressionnaient les disciples. Un jour, ils le trouvèrent profondément absorbé dans la prière. Apparemment inconscient de leur présence, Jésus continua de prier à haute voix. Les disciples en furent très émus. Quand il eut fini, ils s'écrièrent : "Seigneur, enseigne-nous à prier." »</a:t>
            </a:r>
          </a:p>
          <a:p>
            <a:pPr marL="0" indent="0">
              <a:buNone/>
            </a:pPr>
            <a:r>
              <a:rPr lang="fr-FR" dirty="0"/>
              <a:t>— E. G. White, </a:t>
            </a:r>
            <a:r>
              <a:rPr lang="fr-FR" i="1" dirty="0"/>
              <a:t>Les Paraboles de Jésus</a:t>
            </a:r>
            <a:r>
              <a:rPr lang="fr-FR" dirty="0"/>
              <a:t>, p. 113-114 </a:t>
            </a:r>
            <a:r>
              <a:rPr lang="fr-FR" i="1" dirty="0"/>
              <a:t>(cf. Luc 11.1)</a:t>
            </a:r>
            <a:endParaRPr lang="fr-FR" dirty="0"/>
          </a:p>
        </p:txBody>
      </p:sp>
      <p:sp>
        <p:nvSpPr>
          <p:cNvPr id="6" name="Content Placeholder 2">
            <a:extLst>
              <a:ext uri="{FF2B5EF4-FFF2-40B4-BE49-F238E27FC236}">
                <a16:creationId xmlns:a16="http://schemas.microsoft.com/office/drawing/2014/main" id="{FE852045-6338-C0FB-B1D0-7EB3F6355B03}"/>
              </a:ext>
            </a:extLst>
          </p:cNvPr>
          <p:cNvSpPr txBox="1">
            <a:spLocks/>
          </p:cNvSpPr>
          <p:nvPr/>
        </p:nvSpPr>
        <p:spPr>
          <a:xfrm>
            <a:off x="1191610" y="4598296"/>
            <a:ext cx="4269828" cy="1812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 Chaque jour, il recevait un nouveau baptême du Saint-Esprit.</a:t>
            </a:r>
          </a:p>
        </p:txBody>
      </p:sp>
      <p:sp>
        <p:nvSpPr>
          <p:cNvPr id="8" name="TextBox 7">
            <a:extLst>
              <a:ext uri="{FF2B5EF4-FFF2-40B4-BE49-F238E27FC236}">
                <a16:creationId xmlns:a16="http://schemas.microsoft.com/office/drawing/2014/main" id="{B628AD45-826C-9080-063B-F9DA86EA13BA}"/>
              </a:ext>
            </a:extLst>
          </p:cNvPr>
          <p:cNvSpPr txBox="1"/>
          <p:nvPr/>
        </p:nvSpPr>
        <p:spPr>
          <a:xfrm>
            <a:off x="6905296" y="4598296"/>
            <a:ext cx="4700752" cy="1477328"/>
          </a:xfrm>
          <a:prstGeom prst="rect">
            <a:avLst/>
          </a:prstGeom>
          <a:noFill/>
        </p:spPr>
        <p:txBody>
          <a:bodyPr wrap="square">
            <a:spAutoFit/>
          </a:bodyPr>
          <a:lstStyle/>
          <a:p>
            <a:pPr marL="0" indent="0">
              <a:buFont typeface="Arial" panose="020B0604020202020204" pitchFamily="34" charset="0"/>
              <a:buNone/>
            </a:pPr>
            <a:r>
              <a:rPr lang="fr-FR" dirty="0"/>
              <a:t>De grand matin, l'Éternel le tirait de son sommeil et oignait son âme et ses lèvres de grâce afin qu'il pût la communiquer à d'autres. » </a:t>
            </a:r>
          </a:p>
          <a:p>
            <a:r>
              <a:rPr lang="fr-FR" dirty="0"/>
              <a:t>— E. G. White, </a:t>
            </a:r>
            <a:r>
              <a:rPr lang="fr-FR" i="1" dirty="0"/>
              <a:t>Les Paraboles de Jésus</a:t>
            </a:r>
            <a:r>
              <a:rPr lang="fr-FR" dirty="0"/>
              <a:t>, p. 113</a:t>
            </a:r>
          </a:p>
        </p:txBody>
      </p:sp>
    </p:spTree>
    <p:extLst>
      <p:ext uri="{BB962C8B-B14F-4D97-AF65-F5344CB8AC3E}">
        <p14:creationId xmlns:p14="http://schemas.microsoft.com/office/powerpoint/2010/main" val="207681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EECD1-29F3-E67C-602E-50B95652F22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04FDD02-8961-0226-92DB-B4D81922C2C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455371B-2B13-020F-595A-3C14C6C0F3A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400" b="1" noProof="0" dirty="0">
                <a:ln/>
                <a:solidFill>
                  <a:schemeClr val="accent6"/>
                </a:solidFill>
              </a:rPr>
              <a:t>JÉSUS : LE CONTENU DE LA PRIÈRE</a:t>
            </a:r>
          </a:p>
        </p:txBody>
      </p:sp>
      <p:sp>
        <p:nvSpPr>
          <p:cNvPr id="5" name="CuadroTexto 4">
            <a:extLst>
              <a:ext uri="{FF2B5EF4-FFF2-40B4-BE49-F238E27FC236}">
                <a16:creationId xmlns:a16="http://schemas.microsoft.com/office/drawing/2014/main" id="{99A9A4CA-26A8-6884-6CA1-EF3FAC00778A}"/>
              </a:ext>
            </a:extLst>
          </p:cNvPr>
          <p:cNvSpPr txBox="1"/>
          <p:nvPr/>
        </p:nvSpPr>
        <p:spPr>
          <a:xfrm>
            <a:off x="1" y="545730"/>
            <a:ext cx="12191998" cy="584775"/>
          </a:xfrm>
          <a:prstGeom prst="rect">
            <a:avLst/>
          </a:prstGeom>
          <a:noFill/>
        </p:spPr>
        <p:txBody>
          <a:bodyPr wrap="square">
            <a:spAutoFit/>
          </a:bodyPr>
          <a:lstStyle/>
          <a:p>
            <a:pPr algn="ctr"/>
            <a:r>
              <a:rPr lang="fr-FR" b="1" dirty="0">
                <a:solidFill>
                  <a:schemeClr val="accent5">
                    <a:lumMod val="50000"/>
                  </a:schemeClr>
                </a:solidFill>
                <a:latin typeface="Comic Sans MS" panose="030F0702030302020204" pitchFamily="66" charset="0"/>
              </a:rPr>
              <a:t>“Voici donc comment vous devez prier: Notre Père qui es aux cieux! Que ton nom soit sanctifié;</a:t>
            </a:r>
            <a:r>
              <a:rPr lang="fr-FR" sz="1400" b="1" dirty="0">
                <a:solidFill>
                  <a:schemeClr val="accent5">
                    <a:lumMod val="50000"/>
                  </a:schemeClr>
                </a:solidFill>
                <a:latin typeface="Comic Sans MS" panose="030F0702030302020204" pitchFamily="66" charset="0"/>
              </a:rPr>
              <a:t> “ </a:t>
            </a:r>
            <a:br>
              <a:rPr lang="fr-FR" sz="1400" b="1" dirty="0">
                <a:solidFill>
                  <a:schemeClr val="accent5">
                    <a:lumMod val="50000"/>
                  </a:schemeClr>
                </a:solidFill>
                <a:latin typeface="Comic Sans MS" panose="030F0702030302020204" pitchFamily="66" charset="0"/>
              </a:rPr>
            </a:br>
            <a:r>
              <a:rPr lang="fr-FR" sz="1400" b="1" dirty="0">
                <a:solidFill>
                  <a:schemeClr val="accent5">
                    <a:lumMod val="50000"/>
                  </a:schemeClr>
                </a:solidFill>
                <a:latin typeface="Comic Sans MS" panose="030F0702030302020204" pitchFamily="66" charset="0"/>
              </a:rPr>
              <a:t>(Matthieu 6.9 NEG)</a:t>
            </a:r>
            <a:endParaRPr lang="fr-FR" sz="1400" b="1" noProof="0" dirty="0">
              <a:solidFill>
                <a:schemeClr val="accent5">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FDA6B93-C995-1906-4BBC-97F88E9D0609}"/>
              </a:ext>
            </a:extLst>
          </p:cNvPr>
          <p:cNvSpPr txBox="1"/>
          <p:nvPr/>
        </p:nvSpPr>
        <p:spPr>
          <a:xfrm>
            <a:off x="3552072" y="1171337"/>
            <a:ext cx="3671639" cy="1938992"/>
          </a:xfrm>
          <a:prstGeom prst="rect">
            <a:avLst/>
          </a:prstGeom>
          <a:noFill/>
        </p:spPr>
        <p:txBody>
          <a:bodyPr wrap="square" rtlCol="0">
            <a:spAutoFit/>
          </a:bodyPr>
          <a:lstStyle/>
          <a:p>
            <a:pPr>
              <a:spcBef>
                <a:spcPts val="600"/>
              </a:spcBef>
            </a:pPr>
            <a:r>
              <a:rPr lang="fr-FR" sz="2000" b="1" noProof="0" dirty="0"/>
              <a:t>Faire de longues prières élaborées pour impressionner et être loué des auditeurs n'est pas le style de prière que Jésus nous a enseigné </a:t>
            </a:r>
            <a:r>
              <a:rPr lang="fr-FR" noProof="0" dirty="0"/>
              <a:t>(Matthieu 6.5-8)</a:t>
            </a:r>
            <a:r>
              <a:rPr lang="fr-FR" sz="2000" noProof="0" dirty="0"/>
              <a:t>.</a:t>
            </a:r>
          </a:p>
        </p:txBody>
      </p:sp>
      <p:sp>
        <p:nvSpPr>
          <p:cNvPr id="7" name="CuadroTexto 6">
            <a:extLst>
              <a:ext uri="{FF2B5EF4-FFF2-40B4-BE49-F238E27FC236}">
                <a16:creationId xmlns:a16="http://schemas.microsoft.com/office/drawing/2014/main" id="{1EC6925E-3156-58BF-9C7A-4025E2CEE601}"/>
              </a:ext>
            </a:extLst>
          </p:cNvPr>
          <p:cNvSpPr txBox="1"/>
          <p:nvPr/>
        </p:nvSpPr>
        <p:spPr>
          <a:xfrm>
            <a:off x="186413" y="4492453"/>
            <a:ext cx="6829427" cy="2323713"/>
          </a:xfrm>
          <a:prstGeom prst="rect">
            <a:avLst/>
          </a:prstGeom>
          <a:noFill/>
        </p:spPr>
        <p:txBody>
          <a:bodyPr wrap="square">
            <a:spAutoFit/>
          </a:bodyPr>
          <a:lstStyle/>
          <a:p>
            <a:pPr>
              <a:spcBef>
                <a:spcPts val="600"/>
              </a:spcBef>
            </a:pPr>
            <a:r>
              <a:rPr lang="fr-FR" sz="2000" b="1" dirty="0"/>
              <a:t>“Apprenez à prier brièvement et </a:t>
            </a:r>
          </a:p>
          <a:p>
            <a:r>
              <a:rPr lang="fr-FR" sz="2000" b="1" dirty="0"/>
              <a:t>sans détours, en demandant uniquement ce dont vous avez besoin. Apprenez à prier à voix haute là où seul Dieu peut vous entendre. Ne prononcez pas de prières de pure forme, mais des supplications sincères et émouvantes, qui expriment la soif de l’âme pour le Pain de Vie. ” </a:t>
            </a:r>
          </a:p>
          <a:p>
            <a:r>
              <a:rPr lang="fr-FR" sz="1600" b="1" noProof="0" dirty="0"/>
              <a:t>(Ellen G. White, “Our High Calling”, p. 130.4, </a:t>
            </a:r>
            <a:r>
              <a:rPr lang="fr-FR" sz="1600" i="1" noProof="0" dirty="0"/>
              <a:t>Traduction</a:t>
            </a:r>
            <a:r>
              <a:rPr lang="fr-FR" sz="1600" b="1" noProof="0" dirty="0"/>
              <a:t>)</a:t>
            </a:r>
            <a:r>
              <a:rPr lang="fr-FR" sz="2000" b="1" noProof="0" dirty="0"/>
              <a:t>.</a:t>
            </a:r>
          </a:p>
        </p:txBody>
      </p:sp>
      <p:sp>
        <p:nvSpPr>
          <p:cNvPr id="8" name="CuadroTexto 7">
            <a:extLst>
              <a:ext uri="{FF2B5EF4-FFF2-40B4-BE49-F238E27FC236}">
                <a16:creationId xmlns:a16="http://schemas.microsoft.com/office/drawing/2014/main" id="{D98F0FD0-7251-9900-A5AB-7D5CBDFAD746}"/>
              </a:ext>
            </a:extLst>
          </p:cNvPr>
          <p:cNvSpPr txBox="1"/>
          <p:nvPr/>
        </p:nvSpPr>
        <p:spPr>
          <a:xfrm>
            <a:off x="186413" y="3169014"/>
            <a:ext cx="3985537" cy="1323439"/>
          </a:xfrm>
          <a:prstGeom prst="rect">
            <a:avLst/>
          </a:prstGeom>
          <a:noFill/>
        </p:spPr>
        <p:txBody>
          <a:bodyPr wrap="square" rtlCol="0">
            <a:spAutoFit/>
          </a:bodyPr>
          <a:lstStyle/>
          <a:p>
            <a:pPr>
              <a:spcBef>
                <a:spcPts val="600"/>
              </a:spcBef>
            </a:pPr>
            <a:r>
              <a:rPr lang="fr-FR" sz="2000" b="1" noProof="0" dirty="0"/>
              <a:t>Nos prières doivent être faites avec sincérité et simplicité, dans un langage quotidien. La prière est une part vitale de notre vie.</a:t>
            </a:r>
          </a:p>
        </p:txBody>
      </p:sp>
      <p:pic>
        <p:nvPicPr>
          <p:cNvPr id="10" name="Imagen 9">
            <a:extLst>
              <a:ext uri="{FF2B5EF4-FFF2-40B4-BE49-F238E27FC236}">
                <a16:creationId xmlns:a16="http://schemas.microsoft.com/office/drawing/2014/main" id="{5920392E-DD37-4AB5-2A8A-C3D326F50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1231113"/>
            <a:ext cx="3197225" cy="1797685"/>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938C5F96-FEC9-C008-FF51-E169CCC81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5343" y="1356434"/>
            <a:ext cx="4645025" cy="524827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763A0FC0-6E29-B071-59E5-A46EB41521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260097" y="3146804"/>
            <a:ext cx="2597903" cy="1624551"/>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743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3)">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ppt_h/2"/>
                                          </p:val>
                                        </p:tav>
                                        <p:tav tm="100000">
                                          <p:val>
                                            <p:strVal val="#ppt_y"/>
                                          </p:val>
                                        </p:tav>
                                      </p:tavLst>
                                    </p:anim>
                                    <p:anim calcmode="lin" valueType="num">
                                      <p:cBhvr>
                                        <p:cTn id="38" dur="500" fill="hold"/>
                                        <p:tgtEl>
                                          <p:spTgt spid="9"/>
                                        </p:tgtEl>
                                        <p:attrNameLst>
                                          <p:attrName>ppt_w</p:attrName>
                                        </p:attrNameLst>
                                      </p:cBhvr>
                                      <p:tavLst>
                                        <p:tav tm="0">
                                          <p:val>
                                            <p:strVal val="#ppt_w"/>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C32A-1D58-C17E-2287-F92E2F85A1B4}"/>
              </a:ext>
            </a:extLst>
          </p:cNvPr>
          <p:cNvSpPr>
            <a:spLocks noGrp="1"/>
          </p:cNvSpPr>
          <p:nvPr>
            <p:ph type="title"/>
          </p:nvPr>
        </p:nvSpPr>
        <p:spPr/>
        <p:txBody>
          <a:bodyPr/>
          <a:lstStyle/>
          <a:p>
            <a:r>
              <a:rPr lang="fr-FR" b="1" dirty="0"/>
              <a:t>Prière sincère vs prière de forme</a:t>
            </a:r>
            <a:endParaRPr lang="fr-FR" dirty="0"/>
          </a:p>
        </p:txBody>
      </p:sp>
      <p:sp>
        <p:nvSpPr>
          <p:cNvPr id="3" name="Content Placeholder 2">
            <a:extLst>
              <a:ext uri="{FF2B5EF4-FFF2-40B4-BE49-F238E27FC236}">
                <a16:creationId xmlns:a16="http://schemas.microsoft.com/office/drawing/2014/main" id="{079AD9A8-9132-2D68-4008-2EDA55305E99}"/>
              </a:ext>
            </a:extLst>
          </p:cNvPr>
          <p:cNvSpPr>
            <a:spLocks noGrp="1"/>
          </p:cNvSpPr>
          <p:nvPr>
            <p:ph idx="1"/>
          </p:nvPr>
        </p:nvSpPr>
        <p:spPr/>
        <p:txBody>
          <a:bodyPr/>
          <a:lstStyle/>
          <a:p>
            <a:pPr marL="0" indent="0">
              <a:buNone/>
            </a:pPr>
            <a:r>
              <a:rPr lang="fr-FR" dirty="0"/>
              <a:t>« Beaucoup de prières sont faites sans foi. On utilise une formule toute faite, mais sans véritable insistance. Ces prières sont douteuses, hésitantes ; elles n'apportent aucun soulagement à ceux qui les font, ni aucun réconfort aux autres. La forme de la prière est utilisée, mais l'esprit fait défaut. »</a:t>
            </a:r>
          </a:p>
        </p:txBody>
      </p:sp>
      <p:sp>
        <p:nvSpPr>
          <p:cNvPr id="5" name="TextBox 4">
            <a:extLst>
              <a:ext uri="{FF2B5EF4-FFF2-40B4-BE49-F238E27FC236}">
                <a16:creationId xmlns:a16="http://schemas.microsoft.com/office/drawing/2014/main" id="{7B3C3C4C-AAAB-5540-D38F-516D56D78611}"/>
              </a:ext>
            </a:extLst>
          </p:cNvPr>
          <p:cNvSpPr txBox="1"/>
          <p:nvPr/>
        </p:nvSpPr>
        <p:spPr>
          <a:xfrm>
            <a:off x="838200" y="1321356"/>
            <a:ext cx="10515600" cy="369332"/>
          </a:xfrm>
          <a:prstGeom prst="rect">
            <a:avLst/>
          </a:prstGeom>
          <a:noFill/>
        </p:spPr>
        <p:txBody>
          <a:bodyPr wrap="square">
            <a:spAutoFit/>
          </a:bodyPr>
          <a:lstStyle/>
          <a:p>
            <a:r>
              <a:rPr lang="fr-FR" dirty="0"/>
              <a:t>Réflexion : Est-ce que mes prières parlent réellement à Dieu, ou répètent-elles des formules apprises ?</a:t>
            </a:r>
          </a:p>
        </p:txBody>
      </p:sp>
      <p:sp>
        <p:nvSpPr>
          <p:cNvPr id="7" name="TextBox 6">
            <a:extLst>
              <a:ext uri="{FF2B5EF4-FFF2-40B4-BE49-F238E27FC236}">
                <a16:creationId xmlns:a16="http://schemas.microsoft.com/office/drawing/2014/main" id="{2E54A023-7395-0029-0370-6421112E34E8}"/>
              </a:ext>
            </a:extLst>
          </p:cNvPr>
          <p:cNvSpPr txBox="1"/>
          <p:nvPr/>
        </p:nvSpPr>
        <p:spPr>
          <a:xfrm>
            <a:off x="838200" y="4059316"/>
            <a:ext cx="6101254" cy="1477328"/>
          </a:xfrm>
          <a:prstGeom prst="rect">
            <a:avLst/>
          </a:prstGeom>
          <a:noFill/>
        </p:spPr>
        <p:txBody>
          <a:bodyPr wrap="square">
            <a:spAutoFit/>
          </a:bodyPr>
          <a:lstStyle/>
          <a:p>
            <a:pPr marL="0" indent="0">
              <a:buNone/>
            </a:pPr>
            <a:r>
              <a:rPr lang="fr-FR" dirty="0"/>
              <a:t>« La vie de l'âme dépend d'une communion constante avec Dieu. Prier davantage en silence, nous permettrait de prier plus intelligemment en public. Ces prières hésitantes et pleines de doutes cesseraient. »</a:t>
            </a:r>
          </a:p>
          <a:p>
            <a:pPr marL="0" indent="0">
              <a:buNone/>
            </a:pPr>
            <a:r>
              <a:rPr lang="fr-FR" dirty="0"/>
              <a:t>— E. G. White, </a:t>
            </a:r>
            <a:r>
              <a:rPr lang="fr-FR" i="1" dirty="0"/>
              <a:t>Our High Calling</a:t>
            </a:r>
            <a:r>
              <a:rPr lang="fr-FR" dirty="0"/>
              <a:t>, p. 130</a:t>
            </a:r>
          </a:p>
        </p:txBody>
      </p:sp>
      <p:pic>
        <p:nvPicPr>
          <p:cNvPr id="9" name="Picture 8">
            <a:extLst>
              <a:ext uri="{FF2B5EF4-FFF2-40B4-BE49-F238E27FC236}">
                <a16:creationId xmlns:a16="http://schemas.microsoft.com/office/drawing/2014/main" id="{4482AA6C-A0B3-F4E2-D1C0-16708121B3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5682" y="3650646"/>
            <a:ext cx="3435131" cy="2294668"/>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387054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B6608-2EDF-14EB-08D8-557EF6A8A5F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131D2FE-1874-84E1-47A0-B6E2800C793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2D51BD4-E457-8F0F-D3D9-2EA684B9C79B}"/>
              </a:ext>
            </a:extLst>
          </p:cNvPr>
          <p:cNvSpPr txBox="1"/>
          <p:nvPr/>
        </p:nvSpPr>
        <p:spPr>
          <a:xfrm>
            <a:off x="2498427" y="-20454"/>
            <a:ext cx="6854420" cy="14465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JÉSUS : LE CONTENU DE LA PRIÈRE</a:t>
            </a:r>
          </a:p>
        </p:txBody>
      </p:sp>
      <p:sp>
        <p:nvSpPr>
          <p:cNvPr id="8" name="CuadroTexto 7">
            <a:extLst>
              <a:ext uri="{FF2B5EF4-FFF2-40B4-BE49-F238E27FC236}">
                <a16:creationId xmlns:a16="http://schemas.microsoft.com/office/drawing/2014/main" id="{EEB67997-7725-3975-95A1-09D5ED23E51E}"/>
              </a:ext>
            </a:extLst>
          </p:cNvPr>
          <p:cNvSpPr txBox="1"/>
          <p:nvPr/>
        </p:nvSpPr>
        <p:spPr>
          <a:xfrm>
            <a:off x="3097731" y="1265277"/>
            <a:ext cx="59965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Voici le modèle de prière que Jésus nous a donné :</a:t>
            </a:r>
          </a:p>
        </p:txBody>
      </p:sp>
      <p:pic>
        <p:nvPicPr>
          <p:cNvPr id="5" name="Imagen 4">
            <a:extLst>
              <a:ext uri="{FF2B5EF4-FFF2-40B4-BE49-F238E27FC236}">
                <a16:creationId xmlns:a16="http://schemas.microsoft.com/office/drawing/2014/main" id="{13AC45E3-4AAB-3B05-A94E-6AC870FAC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52847" y="114300"/>
            <a:ext cx="2580574" cy="1424343"/>
          </a:xfrm>
          <a:prstGeom prst="rect">
            <a:avLst/>
          </a:prstGeom>
          <a:effectLst>
            <a:innerShdw blurRad="114300">
              <a:prstClr val="black"/>
            </a:innerShdw>
          </a:effectLst>
        </p:spPr>
      </p:pic>
      <p:pic>
        <p:nvPicPr>
          <p:cNvPr id="7" name="Imagen 6">
            <a:extLst>
              <a:ext uri="{FF2B5EF4-FFF2-40B4-BE49-F238E27FC236}">
                <a16:creationId xmlns:a16="http://schemas.microsoft.com/office/drawing/2014/main" id="{31E694BB-2D39-5056-C189-EFD30414AE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304" y="114299"/>
            <a:ext cx="1899123" cy="1424343"/>
          </a:xfrm>
          <a:prstGeom prst="rect">
            <a:avLst/>
          </a:prstGeom>
          <a:effectLst>
            <a:innerShdw blurRad="114300">
              <a:prstClr val="black"/>
            </a:innerShdw>
          </a:effectLst>
        </p:spPr>
      </p:pic>
      <p:graphicFrame>
        <p:nvGraphicFramePr>
          <p:cNvPr id="2" name="Diagrama 1">
            <a:extLst>
              <a:ext uri="{FF2B5EF4-FFF2-40B4-BE49-F238E27FC236}">
                <a16:creationId xmlns:a16="http://schemas.microsoft.com/office/drawing/2014/main" id="{5E042968-DA5E-3053-FFCB-C01B86192E0F}"/>
              </a:ext>
            </a:extLst>
          </p:cNvPr>
          <p:cNvGraphicFramePr/>
          <p:nvPr/>
        </p:nvGraphicFramePr>
        <p:xfrm>
          <a:off x="95250" y="1703889"/>
          <a:ext cx="12001501" cy="50783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7066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65ADFCA-F309-4452-86A1-8B3D58BCB9D5}"/>
                                            </p:graphicEl>
                                          </p:spTgt>
                                        </p:tgtEl>
                                        <p:attrNameLst>
                                          <p:attrName>style.visibility</p:attrName>
                                        </p:attrNameLst>
                                      </p:cBhvr>
                                      <p:to>
                                        <p:strVal val="visible"/>
                                      </p:to>
                                    </p:set>
                                    <p:anim calcmode="lin" valueType="num">
                                      <p:cBhvr>
                                        <p:cTn id="19" dur="500" fill="hold"/>
                                        <p:tgtEl>
                                          <p:spTgt spid="2">
                                            <p:graphicEl>
                                              <a:dgm id="{165ADFCA-F309-4452-86A1-8B3D58BCB9D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65ADFCA-F309-4452-86A1-8B3D58BCB9D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65ADFCA-F309-4452-86A1-8B3D58BCB9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D661369E-9600-4298-86D9-34710FC12B4E}"/>
                                            </p:graphicEl>
                                          </p:spTgt>
                                        </p:tgtEl>
                                        <p:attrNameLst>
                                          <p:attrName>style.visibility</p:attrName>
                                        </p:attrNameLst>
                                      </p:cBhvr>
                                      <p:to>
                                        <p:strVal val="visible"/>
                                      </p:to>
                                    </p:set>
                                    <p:animEffect transition="in" filter="wipe(left)">
                                      <p:cBhvr>
                                        <p:cTn id="26" dur="500"/>
                                        <p:tgtEl>
                                          <p:spTgt spid="2">
                                            <p:graphicEl>
                                              <a:dgm id="{D661369E-9600-4298-86D9-34710FC12B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035CB03A-1615-450A-A54B-4021A44361B1}"/>
                                            </p:graphicEl>
                                          </p:spTgt>
                                        </p:tgtEl>
                                        <p:attrNameLst>
                                          <p:attrName>style.visibility</p:attrName>
                                        </p:attrNameLst>
                                      </p:cBhvr>
                                      <p:to>
                                        <p:strVal val="visible"/>
                                      </p:to>
                                    </p:set>
                                    <p:anim calcmode="lin" valueType="num">
                                      <p:cBhvr>
                                        <p:cTn id="31" dur="500" fill="hold"/>
                                        <p:tgtEl>
                                          <p:spTgt spid="2">
                                            <p:graphicEl>
                                              <a:dgm id="{035CB03A-1615-450A-A54B-4021A44361B1}"/>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35CB03A-1615-450A-A54B-4021A44361B1}"/>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35CB03A-1615-450A-A54B-4021A44361B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C94D50CB-DDCC-4494-816D-473222C2E0DA}"/>
                                            </p:graphicEl>
                                          </p:spTgt>
                                        </p:tgtEl>
                                        <p:attrNameLst>
                                          <p:attrName>style.visibility</p:attrName>
                                        </p:attrNameLst>
                                      </p:cBhvr>
                                      <p:to>
                                        <p:strVal val="visible"/>
                                      </p:to>
                                    </p:set>
                                    <p:animEffect transition="in" filter="wipe(left)">
                                      <p:cBhvr>
                                        <p:cTn id="38" dur="500"/>
                                        <p:tgtEl>
                                          <p:spTgt spid="2">
                                            <p:graphicEl>
                                              <a:dgm id="{C94D50CB-DDCC-4494-816D-473222C2E0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
                                            <p:graphicEl>
                                              <a:dgm id="{4DC6DA22-CDAF-4395-958D-693B3F4B3FDF}"/>
                                            </p:graphicEl>
                                          </p:spTgt>
                                        </p:tgtEl>
                                        <p:attrNameLst>
                                          <p:attrName>style.visibility</p:attrName>
                                        </p:attrNameLst>
                                      </p:cBhvr>
                                      <p:to>
                                        <p:strVal val="visible"/>
                                      </p:to>
                                    </p:set>
                                    <p:anim calcmode="lin" valueType="num">
                                      <p:cBhvr>
                                        <p:cTn id="48" dur="500" fill="hold"/>
                                        <p:tgtEl>
                                          <p:spTgt spid="2">
                                            <p:graphicEl>
                                              <a:dgm id="{4DC6DA22-CDAF-4395-958D-693B3F4B3FDF}"/>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C6DA22-CDAF-4395-958D-693B3F4B3FDF}"/>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C6DA22-CDAF-4395-958D-693B3F4B3FD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AA0E4C6E-796A-406B-97E4-8CF5C38EED04}"/>
                                            </p:graphicEl>
                                          </p:spTgt>
                                        </p:tgtEl>
                                        <p:attrNameLst>
                                          <p:attrName>style.visibility</p:attrName>
                                        </p:attrNameLst>
                                      </p:cBhvr>
                                      <p:to>
                                        <p:strVal val="visible"/>
                                      </p:to>
                                    </p:set>
                                    <p:animEffect transition="in" filter="wipe(left)">
                                      <p:cBhvr>
                                        <p:cTn id="55" dur="500"/>
                                        <p:tgtEl>
                                          <p:spTgt spid="2">
                                            <p:graphicEl>
                                              <a:dgm id="{AA0E4C6E-796A-406B-97E4-8CF5C38EED0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8CF57451-50D0-4FB1-B117-44DE815E5846}"/>
                                            </p:graphicEl>
                                          </p:spTgt>
                                        </p:tgtEl>
                                        <p:attrNameLst>
                                          <p:attrName>style.visibility</p:attrName>
                                        </p:attrNameLst>
                                      </p:cBhvr>
                                      <p:to>
                                        <p:strVal val="visible"/>
                                      </p:to>
                                    </p:set>
                                    <p:anim calcmode="lin" valueType="num">
                                      <p:cBhvr>
                                        <p:cTn id="60" dur="500" fill="hold"/>
                                        <p:tgtEl>
                                          <p:spTgt spid="2">
                                            <p:graphicEl>
                                              <a:dgm id="{8CF57451-50D0-4FB1-B117-44DE815E584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57451-50D0-4FB1-B117-44DE815E584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57451-50D0-4FB1-B117-44DE815E5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F18E7AD8-A842-4F6F-BD87-55C3E70305BC}"/>
                                            </p:graphicEl>
                                          </p:spTgt>
                                        </p:tgtEl>
                                        <p:attrNameLst>
                                          <p:attrName>style.visibility</p:attrName>
                                        </p:attrNameLst>
                                      </p:cBhvr>
                                      <p:to>
                                        <p:strVal val="visible"/>
                                      </p:to>
                                    </p:set>
                                    <p:animEffect transition="in" filter="wipe(left)">
                                      <p:cBhvr>
                                        <p:cTn id="67" dur="500"/>
                                        <p:tgtEl>
                                          <p:spTgt spid="2">
                                            <p:graphicEl>
                                              <a:dgm id="{F18E7AD8-A842-4F6F-BD87-55C3E70305B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
                                            <p:graphicEl>
                                              <a:dgm id="{11DBA616-025B-4811-B16A-E9649261AEC1}"/>
                                            </p:graphicEl>
                                          </p:spTgt>
                                        </p:tgtEl>
                                        <p:attrNameLst>
                                          <p:attrName>style.visibility</p:attrName>
                                        </p:attrNameLst>
                                      </p:cBhvr>
                                      <p:to>
                                        <p:strVal val="visible"/>
                                      </p:to>
                                    </p:set>
                                    <p:anim calcmode="lin" valueType="num">
                                      <p:cBhvr>
                                        <p:cTn id="77" dur="500" fill="hold"/>
                                        <p:tgtEl>
                                          <p:spTgt spid="2">
                                            <p:graphicEl>
                                              <a:dgm id="{11DBA616-025B-4811-B16A-E9649261AEC1}"/>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1DBA616-025B-4811-B16A-E9649261AEC1}"/>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1DBA616-025B-4811-B16A-E9649261AE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97556D2-27A3-4DC2-8AA5-CBC8416048E8}"/>
                                            </p:graphicEl>
                                          </p:spTgt>
                                        </p:tgtEl>
                                        <p:attrNameLst>
                                          <p:attrName>style.visibility</p:attrName>
                                        </p:attrNameLst>
                                      </p:cBhvr>
                                      <p:to>
                                        <p:strVal val="visible"/>
                                      </p:to>
                                    </p:set>
                                    <p:animEffect transition="in" filter="wipe(left)">
                                      <p:cBhvr>
                                        <p:cTn id="84" dur="500"/>
                                        <p:tgtEl>
                                          <p:spTgt spid="2">
                                            <p:graphicEl>
                                              <a:dgm id="{597556D2-27A3-4DC2-8AA5-CBC8416048E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05DFCB04-2362-43FA-A832-4D0DCE828689}"/>
                                            </p:graphicEl>
                                          </p:spTgt>
                                        </p:tgtEl>
                                        <p:attrNameLst>
                                          <p:attrName>style.visibility</p:attrName>
                                        </p:attrNameLst>
                                      </p:cBhvr>
                                      <p:to>
                                        <p:strVal val="visible"/>
                                      </p:to>
                                    </p:set>
                                    <p:anim calcmode="lin" valueType="num">
                                      <p:cBhvr>
                                        <p:cTn id="89" dur="500" fill="hold"/>
                                        <p:tgtEl>
                                          <p:spTgt spid="2">
                                            <p:graphicEl>
                                              <a:dgm id="{05DFCB04-2362-43FA-A832-4D0DCE828689}"/>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05DFCB04-2362-43FA-A832-4D0DCE828689}"/>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05DFCB04-2362-43FA-A832-4D0DCE82868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
                                            <p:graphicEl>
                                              <a:dgm id="{F8A564A9-1CDF-4F83-A37B-9D6BAD3D6F22}"/>
                                            </p:graphicEl>
                                          </p:spTgt>
                                        </p:tgtEl>
                                        <p:attrNameLst>
                                          <p:attrName>style.visibility</p:attrName>
                                        </p:attrNameLst>
                                      </p:cBhvr>
                                      <p:to>
                                        <p:strVal val="visible"/>
                                      </p:to>
                                    </p:set>
                                    <p:animEffect transition="in" filter="wipe(left)">
                                      <p:cBhvr>
                                        <p:cTn id="96" dur="500"/>
                                        <p:tgtEl>
                                          <p:spTgt spid="2">
                                            <p:graphicEl>
                                              <a:dgm id="{F8A564A9-1CDF-4F83-A37B-9D6BAD3D6F2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A11CFE61-61D4-4B65-8D27-4D429967B2A6}"/>
                                            </p:graphicEl>
                                          </p:spTgt>
                                        </p:tgtEl>
                                        <p:attrNameLst>
                                          <p:attrName>style.visibility</p:attrName>
                                        </p:attrNameLst>
                                      </p:cBhvr>
                                      <p:to>
                                        <p:strVal val="visible"/>
                                      </p:to>
                                    </p:set>
                                    <p:anim calcmode="lin" valueType="num">
                                      <p:cBhvr>
                                        <p:cTn id="101" dur="500" fill="hold"/>
                                        <p:tgtEl>
                                          <p:spTgt spid="2">
                                            <p:graphicEl>
                                              <a:dgm id="{A11CFE61-61D4-4B65-8D27-4D429967B2A6}"/>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A11CFE61-61D4-4B65-8D27-4D429967B2A6}"/>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A11CFE61-61D4-4B65-8D27-4D429967B2A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485945A0-8944-473E-B2B2-6F0037DB0AF3}"/>
                                            </p:graphicEl>
                                          </p:spTgt>
                                        </p:tgtEl>
                                        <p:attrNameLst>
                                          <p:attrName>style.visibility</p:attrName>
                                        </p:attrNameLst>
                                      </p:cBhvr>
                                      <p:to>
                                        <p:strVal val="visible"/>
                                      </p:to>
                                    </p:set>
                                    <p:animEffect transition="in" filter="wipe(left)">
                                      <p:cBhvr>
                                        <p:cTn id="108" dur="500"/>
                                        <p:tgtEl>
                                          <p:spTgt spid="2">
                                            <p:graphicEl>
                                              <a:dgm id="{485945A0-8944-473E-B2B2-6F0037DB0AF3}"/>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6DF09527-8DB9-40A8-9591-6310EF6848D3}"/>
                                            </p:graphicEl>
                                          </p:spTgt>
                                        </p:tgtEl>
                                        <p:attrNameLst>
                                          <p:attrName>style.visibility</p:attrName>
                                        </p:attrNameLst>
                                      </p:cBhvr>
                                      <p:to>
                                        <p:strVal val="visible"/>
                                      </p:to>
                                    </p:set>
                                    <p:anim calcmode="lin" valueType="num">
                                      <p:cBhvr>
                                        <p:cTn id="113" dur="500" fill="hold"/>
                                        <p:tgtEl>
                                          <p:spTgt spid="2">
                                            <p:graphicEl>
                                              <a:dgm id="{6DF09527-8DB9-40A8-9591-6310EF6848D3}"/>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6DF09527-8DB9-40A8-9591-6310EF6848D3}"/>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6DF09527-8DB9-40A8-9591-6310EF6848D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
                                            <p:graphicEl>
                                              <a:dgm id="{6C64146B-A178-42B2-8E33-0EE58C6BB227}"/>
                                            </p:graphicEl>
                                          </p:spTgt>
                                        </p:tgtEl>
                                        <p:attrNameLst>
                                          <p:attrName>style.visibility</p:attrName>
                                        </p:attrNameLst>
                                      </p:cBhvr>
                                      <p:to>
                                        <p:strVal val="visible"/>
                                      </p:to>
                                    </p:set>
                                    <p:animEffect transition="in" filter="wipe(left)">
                                      <p:cBhvr>
                                        <p:cTn id="120" dur="500"/>
                                        <p:tgtEl>
                                          <p:spTgt spid="2">
                                            <p:graphicEl>
                                              <a:dgm id="{6C64146B-A178-42B2-8E33-0EE58C6BB2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2"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11EA37-0853-54BE-9BF0-B83CAFA29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60E50E-C295-D576-58AF-63CDEE9DC728}"/>
              </a:ext>
            </a:extLst>
          </p:cNvPr>
          <p:cNvSpPr txBox="1"/>
          <p:nvPr/>
        </p:nvSpPr>
        <p:spPr>
          <a:xfrm>
            <a:off x="0" y="0"/>
            <a:ext cx="121920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outerShdw>
                </a:effectLst>
                <a:uLnTx/>
                <a:uFillTx/>
                <a:latin typeface="Aptos" panose="02110004020202020204"/>
                <a:ea typeface="+mn-ea"/>
                <a:cs typeface="+mn-cs"/>
              </a:rPr>
              <a:t>DANIEL : LA STRUCTURE DE LA PRIÈRE</a:t>
            </a:r>
          </a:p>
        </p:txBody>
      </p:sp>
      <p:sp>
        <p:nvSpPr>
          <p:cNvPr id="5" name="CuadroTexto 4">
            <a:extLst>
              <a:ext uri="{FF2B5EF4-FFF2-40B4-BE49-F238E27FC236}">
                <a16:creationId xmlns:a16="http://schemas.microsoft.com/office/drawing/2014/main" id="{FA1BC290-3C03-1CF0-A617-3185D11B7DA2}"/>
              </a:ext>
            </a:extLst>
          </p:cNvPr>
          <p:cNvSpPr txBox="1"/>
          <p:nvPr/>
        </p:nvSpPr>
        <p:spPr>
          <a:xfrm>
            <a:off x="0" y="553706"/>
            <a:ext cx="12192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6DBAA"/>
                </a:solidFill>
                <a:effectLst>
                  <a:glow rad="127000">
                    <a:srgbClr val="874A00"/>
                  </a:glow>
                  <a:outerShdw blurRad="38100" dist="38100" dir="2700000" algn="tl">
                    <a:srgbClr val="000000"/>
                  </a:outerShdw>
                </a:effectLst>
                <a:uLnTx/>
                <a:uFillTx/>
                <a:latin typeface="Comic Sans MS" panose="030F0702030302020204" pitchFamily="66" charset="0"/>
                <a:ea typeface="+mn-ea"/>
                <a:cs typeface="+mn-cs"/>
              </a:rPr>
              <a:t>“Je tournai ma face vers le Seigneur Dieu, pour le chercher par la prière et les supplications, avec le jeûne, le sac et la cendre” </a:t>
            </a:r>
            <a:r>
              <a:rPr kumimoji="0" lang="fr-FR" sz="1400" b="1" i="0" u="none" strike="noStrike" kern="1200" cap="none" spc="0" normalizeH="0" baseline="0" noProof="0" dirty="0">
                <a:ln>
                  <a:noFill/>
                </a:ln>
                <a:solidFill>
                  <a:srgbClr val="F6DBAA"/>
                </a:solidFill>
                <a:effectLst>
                  <a:glow rad="127000">
                    <a:srgbClr val="874A00"/>
                  </a:glow>
                  <a:outerShdw blurRad="38100" dist="38100" dir="2700000" algn="tl">
                    <a:srgbClr val="000000"/>
                  </a:outerShdw>
                </a:effectLst>
                <a:uLnTx/>
                <a:uFillTx/>
                <a:latin typeface="Comic Sans MS" panose="030F0702030302020204" pitchFamily="66" charset="0"/>
                <a:ea typeface="+mn-ea"/>
                <a:cs typeface="+mn-cs"/>
              </a:rPr>
              <a:t>(Daniel 9.3)</a:t>
            </a:r>
            <a:endParaRPr kumimoji="0" lang="fr-FR" sz="1800" b="1" i="0" u="none" strike="noStrike" kern="1200" cap="none" spc="0" normalizeH="0" baseline="0" noProof="0" dirty="0">
              <a:ln>
                <a:noFill/>
              </a:ln>
              <a:solidFill>
                <a:srgbClr val="F6DBAA"/>
              </a:solidFill>
              <a:effectLst>
                <a:glow rad="127000">
                  <a:srgbClr val="874A00"/>
                </a:glow>
                <a:outerShdw blurRad="38100" dist="38100" dir="2700000" algn="tl">
                  <a:srgbClr val="000000"/>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63C82191-D621-CDB7-FA73-0096F217829C}"/>
              </a:ext>
            </a:extLst>
          </p:cNvPr>
          <p:cNvSpPr txBox="1"/>
          <p:nvPr/>
        </p:nvSpPr>
        <p:spPr>
          <a:xfrm>
            <a:off x="228599" y="1219000"/>
            <a:ext cx="803077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La prière enregistrée dans Daniel 9.4-19 nous présente les quatre parties fondamentales de la prière :</a:t>
            </a:r>
          </a:p>
        </p:txBody>
      </p:sp>
      <p:graphicFrame>
        <p:nvGraphicFramePr>
          <p:cNvPr id="2" name="Diagrama 1">
            <a:extLst>
              <a:ext uri="{FF2B5EF4-FFF2-40B4-BE49-F238E27FC236}">
                <a16:creationId xmlns:a16="http://schemas.microsoft.com/office/drawing/2014/main" id="{876E59D0-1190-917C-117A-3D020CF95D3A}"/>
              </a:ext>
            </a:extLst>
          </p:cNvPr>
          <p:cNvGraphicFramePr/>
          <p:nvPr/>
        </p:nvGraphicFramePr>
        <p:xfrm>
          <a:off x="228600" y="1946136"/>
          <a:ext cx="7885497" cy="208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B0AB434-8FED-6BC9-80E4-6AF6848A1106}"/>
              </a:ext>
            </a:extLst>
          </p:cNvPr>
          <p:cNvSpPr txBox="1"/>
          <p:nvPr/>
        </p:nvSpPr>
        <p:spPr>
          <a:xfrm>
            <a:off x="1443787" y="4087491"/>
            <a:ext cx="68637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Daniel fut interrompu par Gabriel avant de terminer sa prière (action de grâces).</a:t>
            </a:r>
          </a:p>
        </p:txBody>
      </p:sp>
      <p:pic>
        <p:nvPicPr>
          <p:cNvPr id="4" name="Imagen 3">
            <a:extLst>
              <a:ext uri="{FF2B5EF4-FFF2-40B4-BE49-F238E27FC236}">
                <a16:creationId xmlns:a16="http://schemas.microsoft.com/office/drawing/2014/main" id="{4F472EC5-96FE-E7C6-9EEA-350F9E5A7B7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393228" y="1247875"/>
            <a:ext cx="3618297" cy="5427446"/>
          </a:xfrm>
          <a:prstGeom prst="snip2DiagRect">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CEE66B40-60B8-658E-2C0E-F9C1D83A2E29}"/>
              </a:ext>
            </a:extLst>
          </p:cNvPr>
          <p:cNvSpPr txBox="1"/>
          <p:nvPr/>
        </p:nvSpPr>
        <p:spPr>
          <a:xfrm>
            <a:off x="1443788" y="4756877"/>
            <a:ext cx="690657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Ce schéma convient aussi bien à nos prières privées que publiques. Évidemment, la section “confession et pardon” devra être adaptée au contexte de la prière.</a:t>
            </a:r>
          </a:p>
        </p:txBody>
      </p:sp>
      <p:pic>
        <p:nvPicPr>
          <p:cNvPr id="12" name="Imagen 11">
            <a:extLst>
              <a:ext uri="{FF2B5EF4-FFF2-40B4-BE49-F238E27FC236}">
                <a16:creationId xmlns:a16="http://schemas.microsoft.com/office/drawing/2014/main" id="{1724BDCD-8E56-EEC4-FEEA-F1370EF2F81C}"/>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b="-94"/>
          <a:stretch>
            <a:fillRect/>
          </a:stretch>
        </p:blipFill>
        <p:spPr>
          <a:xfrm>
            <a:off x="187161" y="4148489"/>
            <a:ext cx="1235582" cy="25218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13D7FF88-B97F-770D-97C8-5C98CC782001}"/>
              </a:ext>
            </a:extLst>
          </p:cNvPr>
          <p:cNvSpPr txBox="1"/>
          <p:nvPr/>
        </p:nvSpPr>
        <p:spPr>
          <a:xfrm>
            <a:off x="1443786" y="5772540"/>
            <a:ext cx="694944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Cette structure nous aide à centrer la prière sur Dieu, en évitant qu'elle ne devienne une sorte de “liste de courses” au magasin divin.</a:t>
            </a:r>
          </a:p>
        </p:txBody>
      </p:sp>
    </p:spTree>
    <p:extLst>
      <p:ext uri="{BB962C8B-B14F-4D97-AF65-F5344CB8AC3E}">
        <p14:creationId xmlns:p14="http://schemas.microsoft.com/office/powerpoint/2010/main" val="417208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036F359D-0D6E-4B33-9B34-9CA629BD20A9}"/>
                                            </p:graphicEl>
                                          </p:spTgt>
                                        </p:tgtEl>
                                        <p:attrNameLst>
                                          <p:attrName>style.visibility</p:attrName>
                                        </p:attrNameLst>
                                      </p:cBhvr>
                                      <p:to>
                                        <p:strVal val="visible"/>
                                      </p:to>
                                    </p:set>
                                    <p:anim calcmode="lin" valueType="num">
                                      <p:cBhvr>
                                        <p:cTn id="25" dur="500" fill="hold"/>
                                        <p:tgtEl>
                                          <p:spTgt spid="2">
                                            <p:graphicEl>
                                              <a:dgm id="{036F359D-0D6E-4B33-9B34-9CA629BD20A9}"/>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036F359D-0D6E-4B33-9B34-9CA629BD20A9}"/>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036F359D-0D6E-4B33-9B34-9CA629BD20A9}"/>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53BCF369-612C-4677-87D9-37545E106659}"/>
                                            </p:graphicEl>
                                          </p:spTgt>
                                        </p:tgtEl>
                                        <p:attrNameLst>
                                          <p:attrName>style.visibility</p:attrName>
                                        </p:attrNameLst>
                                      </p:cBhvr>
                                      <p:to>
                                        <p:strVal val="visible"/>
                                      </p:to>
                                    </p:set>
                                    <p:anim calcmode="lin" valueType="num">
                                      <p:cBhvr>
                                        <p:cTn id="36" dur="500" fill="hold"/>
                                        <p:tgtEl>
                                          <p:spTgt spid="2">
                                            <p:graphicEl>
                                              <a:dgm id="{53BCF369-612C-4677-87D9-37545E106659}"/>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53BCF369-612C-4677-87D9-37545E106659}"/>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53BCF369-612C-4677-87D9-37545E10665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6A9A1EE4-F59D-45D2-A75E-17BD95A7D3E7}"/>
                                            </p:graphicEl>
                                          </p:spTgt>
                                        </p:tgtEl>
                                        <p:attrNameLst>
                                          <p:attrName>style.visibility</p:attrName>
                                        </p:attrNameLst>
                                      </p:cBhvr>
                                      <p:to>
                                        <p:strVal val="visible"/>
                                      </p:to>
                                    </p:set>
                                    <p:anim calcmode="lin" valueType="num">
                                      <p:cBhvr>
                                        <p:cTn id="43" dur="500" fill="hold"/>
                                        <p:tgtEl>
                                          <p:spTgt spid="2">
                                            <p:graphicEl>
                                              <a:dgm id="{6A9A1EE4-F59D-45D2-A75E-17BD95A7D3E7}"/>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A9A1EE4-F59D-45D2-A75E-17BD95A7D3E7}"/>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A9A1EE4-F59D-45D2-A75E-17BD95A7D3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61C4A4F-D520-4F03-847E-7856DC21CFD1}"/>
                                            </p:graphicEl>
                                          </p:spTgt>
                                        </p:tgtEl>
                                        <p:attrNameLst>
                                          <p:attrName>style.visibility</p:attrName>
                                        </p:attrNameLst>
                                      </p:cBhvr>
                                      <p:to>
                                        <p:strVal val="visible"/>
                                      </p:to>
                                    </p:set>
                                    <p:anim calcmode="lin" valueType="num">
                                      <p:cBhvr>
                                        <p:cTn id="50" dur="500" fill="hold"/>
                                        <p:tgtEl>
                                          <p:spTgt spid="2">
                                            <p:graphicEl>
                                              <a:dgm id="{F61C4A4F-D520-4F03-847E-7856DC21CFD1}"/>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61C4A4F-D520-4F03-847E-7856DC21CFD1}"/>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61C4A4F-D520-4F03-847E-7856DC21CFD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B84DBE54-B637-4116-BC08-3140180187E5}"/>
                                            </p:graphicEl>
                                          </p:spTgt>
                                        </p:tgtEl>
                                        <p:attrNameLst>
                                          <p:attrName>style.visibility</p:attrName>
                                        </p:attrNameLst>
                                      </p:cBhvr>
                                      <p:to>
                                        <p:strVal val="visible"/>
                                      </p:to>
                                    </p:set>
                                    <p:anim calcmode="lin" valueType="num">
                                      <p:cBhvr>
                                        <p:cTn id="57" dur="500" fill="hold"/>
                                        <p:tgtEl>
                                          <p:spTgt spid="2">
                                            <p:graphicEl>
                                              <a:dgm id="{B84DBE54-B637-4116-BC08-3140180187E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B84DBE54-B637-4116-BC08-3140180187E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B84DBE54-B637-4116-BC08-3140180187E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8971BB-E7E2-B188-0706-E370DBAC843B}"/>
              </a:ext>
            </a:extLst>
          </p:cNvPr>
          <p:cNvPicPr>
            <a:picLocks noChangeAspect="1"/>
          </p:cNvPicPr>
          <p:nvPr/>
        </p:nvPicPr>
        <p:blipFill>
          <a:blip r:embed="rId2" cstate="email">
            <a:alphaModFix amt="85000"/>
            <a:extLst>
              <a:ext uri="{28A0092B-C50C-407E-A947-70E740481C1C}">
                <a14:useLocalDpi xmlns:a14="http://schemas.microsoft.com/office/drawing/2010/main"/>
              </a:ext>
            </a:extLst>
          </a:blip>
          <a:srcRect/>
          <a:stretch>
            <a:fillRect/>
          </a:stretch>
        </p:blipFill>
        <p:spPr>
          <a:xfrm>
            <a:off x="-1201" y="0"/>
            <a:ext cx="12193200" cy="6873902"/>
          </a:xfrm>
          <a:prstGeom prst="rect">
            <a:avLst/>
          </a:prstGeom>
        </p:spPr>
      </p:pic>
      <p:sp>
        <p:nvSpPr>
          <p:cNvPr id="2" name="Title 1">
            <a:extLst>
              <a:ext uri="{FF2B5EF4-FFF2-40B4-BE49-F238E27FC236}">
                <a16:creationId xmlns:a16="http://schemas.microsoft.com/office/drawing/2014/main" id="{811AB1ED-2C9D-A070-1BA1-34C480AD3CEF}"/>
              </a:ext>
            </a:extLst>
          </p:cNvPr>
          <p:cNvSpPr>
            <a:spLocks noGrp="1"/>
          </p:cNvSpPr>
          <p:nvPr>
            <p:ph type="title"/>
          </p:nvPr>
        </p:nvSpPr>
        <p:spPr/>
        <p:txBody>
          <a:bodyPr/>
          <a:lstStyle/>
          <a:p>
            <a:r>
              <a:rPr lang="fr-FR" b="1" dirty="0">
                <a:solidFill>
                  <a:schemeClr val="bg1"/>
                </a:solidFill>
              </a:rPr>
              <a:t>La louange : puissance de l'aveu personnel</a:t>
            </a:r>
            <a:endParaRPr lang="fr-FR" dirty="0">
              <a:solidFill>
                <a:schemeClr val="bg1"/>
              </a:solidFill>
            </a:endParaRPr>
          </a:p>
        </p:txBody>
      </p:sp>
      <p:sp>
        <p:nvSpPr>
          <p:cNvPr id="3" name="Content Placeholder 2">
            <a:extLst>
              <a:ext uri="{FF2B5EF4-FFF2-40B4-BE49-F238E27FC236}">
                <a16:creationId xmlns:a16="http://schemas.microsoft.com/office/drawing/2014/main" id="{C06B843A-D534-BF2C-5273-96A2D46761EB}"/>
              </a:ext>
            </a:extLst>
          </p:cNvPr>
          <p:cNvSpPr>
            <a:spLocks noGrp="1"/>
          </p:cNvSpPr>
          <p:nvPr>
            <p:ph sz="half" idx="1"/>
          </p:nvPr>
        </p:nvSpPr>
        <p:spPr>
          <a:xfrm>
            <a:off x="838200" y="1986493"/>
            <a:ext cx="5181600" cy="4351338"/>
          </a:xfrm>
        </p:spPr>
        <p:txBody>
          <a:bodyPr>
            <a:normAutofit lnSpcReduction="10000"/>
          </a:bodyPr>
          <a:lstStyle/>
          <a:p>
            <a:pPr marL="0" indent="0">
              <a:buNone/>
            </a:pPr>
            <a:r>
              <a:rPr lang="fr-FR" dirty="0">
                <a:solidFill>
                  <a:schemeClr val="bg1"/>
                </a:solidFill>
              </a:rPr>
              <a:t>« Au jour de la Pentecôte, on entendit des paroles de repentance et des confessions s'unir aux chants de louange bénissant Dieu pour le pardon des péchés. Les êtres célestes contemplaient et adoraient l'immensité d'un amour incomparable. »</a:t>
            </a:r>
          </a:p>
          <a:p>
            <a:pPr marL="0" indent="0">
              <a:buNone/>
            </a:pPr>
            <a:r>
              <a:rPr lang="fr-FR" dirty="0">
                <a:solidFill>
                  <a:schemeClr val="bg1"/>
                </a:solidFill>
              </a:rPr>
              <a:t>— E. G. White, </a:t>
            </a:r>
            <a:r>
              <a:rPr lang="fr-FR" i="1" dirty="0">
                <a:solidFill>
                  <a:schemeClr val="bg1"/>
                </a:solidFill>
              </a:rPr>
              <a:t>Pour mieux connaître Jésus</a:t>
            </a:r>
            <a:r>
              <a:rPr lang="fr-FR" dirty="0">
                <a:solidFill>
                  <a:schemeClr val="bg1"/>
                </a:solidFill>
              </a:rPr>
              <a:t>, p. 346</a:t>
            </a:r>
          </a:p>
        </p:txBody>
      </p:sp>
      <p:sp>
        <p:nvSpPr>
          <p:cNvPr id="4" name="Content Placeholder 3">
            <a:extLst>
              <a:ext uri="{FF2B5EF4-FFF2-40B4-BE49-F238E27FC236}">
                <a16:creationId xmlns:a16="http://schemas.microsoft.com/office/drawing/2014/main" id="{9956EC30-CF67-E1D1-A549-AB1759A4DC10}"/>
              </a:ext>
            </a:extLst>
          </p:cNvPr>
          <p:cNvSpPr>
            <a:spLocks noGrp="1"/>
          </p:cNvSpPr>
          <p:nvPr>
            <p:ph sz="half" idx="2"/>
          </p:nvPr>
        </p:nvSpPr>
        <p:spPr>
          <a:xfrm>
            <a:off x="6172200" y="1986493"/>
            <a:ext cx="5181600" cy="4351338"/>
          </a:xfrm>
        </p:spPr>
        <p:txBody>
          <a:bodyPr>
            <a:normAutofit lnSpcReduction="10000"/>
          </a:bodyPr>
          <a:lstStyle/>
          <a:p>
            <a:pPr marL="0" indent="0">
              <a:buNone/>
            </a:pPr>
            <a:r>
              <a:rPr lang="fr-FR" dirty="0">
                <a:solidFill>
                  <a:schemeClr val="bg1"/>
                </a:solidFill>
              </a:rPr>
              <a:t>« Dieu désire que notre louange monte vers lui sous le signe de notre individualité. Ces actes de reconnaissance, confirmés par une vie chrétienne, agissent avec une puissance irrésistible pour le salut des âmes. »</a:t>
            </a:r>
          </a:p>
          <a:p>
            <a:pPr marL="0" indent="0">
              <a:buNone/>
            </a:pPr>
            <a:r>
              <a:rPr lang="fr-FR" dirty="0">
                <a:solidFill>
                  <a:schemeClr val="bg1"/>
                </a:solidFill>
              </a:rPr>
              <a:t>— E. G. White, </a:t>
            </a:r>
            <a:r>
              <a:rPr lang="fr-FR" i="1" dirty="0">
                <a:solidFill>
                  <a:schemeClr val="bg1"/>
                </a:solidFill>
              </a:rPr>
              <a:t>Puissance de la grâce</a:t>
            </a:r>
            <a:r>
              <a:rPr lang="fr-FR" dirty="0">
                <a:solidFill>
                  <a:schemeClr val="bg1"/>
                </a:solidFill>
              </a:rPr>
              <a:t>, p. 278</a:t>
            </a:r>
          </a:p>
        </p:txBody>
      </p:sp>
      <p:sp>
        <p:nvSpPr>
          <p:cNvPr id="6" name="TextBox 5">
            <a:extLst>
              <a:ext uri="{FF2B5EF4-FFF2-40B4-BE49-F238E27FC236}">
                <a16:creationId xmlns:a16="http://schemas.microsoft.com/office/drawing/2014/main" id="{A5C93661-088A-9D56-FF30-AF328EC005E1}"/>
              </a:ext>
            </a:extLst>
          </p:cNvPr>
          <p:cNvSpPr txBox="1"/>
          <p:nvPr/>
        </p:nvSpPr>
        <p:spPr>
          <a:xfrm>
            <a:off x="6019800" y="5292546"/>
            <a:ext cx="5646683" cy="1200329"/>
          </a:xfrm>
          <a:prstGeom prst="rect">
            <a:avLst/>
          </a:prstGeom>
          <a:noFill/>
        </p:spPr>
        <p:txBody>
          <a:bodyPr wrap="square">
            <a:spAutoFit/>
          </a:bodyPr>
          <a:lstStyle/>
          <a:p>
            <a:r>
              <a:rPr lang="fr-FR" dirty="0">
                <a:solidFill>
                  <a:schemeClr val="bg1"/>
                </a:solidFill>
              </a:rPr>
              <a:t>Réflexion : La Pentecôte a commencé par la confession et la louange — pas par la prédication. </a:t>
            </a:r>
          </a:p>
          <a:p>
            <a:r>
              <a:rPr lang="fr-FR" dirty="0">
                <a:solidFill>
                  <a:schemeClr val="bg1"/>
                </a:solidFill>
              </a:rPr>
              <a:t>Qu'est-ce que cela nous dit sur l'ordre de nos priorités en prière ?</a:t>
            </a:r>
          </a:p>
        </p:txBody>
      </p:sp>
    </p:spTree>
    <p:extLst>
      <p:ext uri="{BB962C8B-B14F-4D97-AF65-F5344CB8AC3E}">
        <p14:creationId xmlns:p14="http://schemas.microsoft.com/office/powerpoint/2010/main" val="71081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28AFAF-95B4-F3EA-AD7F-767B0227AE3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5" name="Picture 4">
            <a:extLst>
              <a:ext uri="{FF2B5EF4-FFF2-40B4-BE49-F238E27FC236}">
                <a16:creationId xmlns:a16="http://schemas.microsoft.com/office/drawing/2014/main" id="{D89A0610-4967-492A-B361-736642419D7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Rectángulo 3">
            <a:extLst>
              <a:ext uri="{FF2B5EF4-FFF2-40B4-BE49-F238E27FC236}">
                <a16:creationId xmlns:a16="http://schemas.microsoft.com/office/drawing/2014/main" id="{EDC70162-E21D-F063-015B-D67699D7B4F6}"/>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bg2">
                <a:lumMod val="9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CuadroTexto 2">
            <a:extLst>
              <a:ext uri="{FF2B5EF4-FFF2-40B4-BE49-F238E27FC236}">
                <a16:creationId xmlns:a16="http://schemas.microsoft.com/office/drawing/2014/main" id="{26758099-64A5-4976-F3C4-3ABF3618C68F}"/>
              </a:ext>
            </a:extLst>
          </p:cNvPr>
          <p:cNvSpPr txBox="1"/>
          <p:nvPr/>
        </p:nvSpPr>
        <p:spPr>
          <a:xfrm>
            <a:off x="3873909" y="1859339"/>
            <a:ext cx="7203664" cy="2939266"/>
          </a:xfrm>
          <a:prstGeom prst="rect">
            <a:avLst/>
          </a:prstGeom>
          <a:noFill/>
        </p:spPr>
        <p:txBody>
          <a:bodyPr wrap="square">
            <a:spAutoFit/>
            <a:scene3d>
              <a:camera prst="orthographicFront"/>
              <a:lightRig rig="threePt" dir="t"/>
            </a:scene3d>
            <a:sp3d extrusionH="57150">
              <a:bevelT w="82550" h="38100" prst="coolSlant"/>
            </a:sp3d>
          </a:bodyPr>
          <a:lstStyle/>
          <a:p>
            <a:pPr algn="ctr">
              <a:spcAft>
                <a:spcPts val="600"/>
              </a:spcAft>
            </a:pPr>
            <a:r>
              <a:rPr lang="fr-FR" sz="6000" noProof="0" dirty="0">
                <a:ln w="0"/>
                <a:solidFill>
                  <a:srgbClr val="091306"/>
                </a:solidFill>
                <a:effectLst>
                  <a:reflection blurRad="6350" stA="53000" endA="300" endPos="35500" dir="5400000" sy="-90000" algn="bl" rotWithShape="0"/>
                </a:effectLst>
              </a:rPr>
              <a:t>QUATRE </a:t>
            </a:r>
          </a:p>
          <a:p>
            <a:pPr algn="ctr">
              <a:spcAft>
                <a:spcPts val="600"/>
              </a:spcAft>
            </a:pPr>
            <a:r>
              <a:rPr lang="fr-FR" sz="6000" noProof="0" dirty="0">
                <a:ln w="0"/>
                <a:solidFill>
                  <a:srgbClr val="091306"/>
                </a:solidFill>
                <a:effectLst>
                  <a:reflection blurRad="6350" stA="53000" endA="300" endPos="35500" dir="5400000" sy="-90000" algn="bl" rotWithShape="0"/>
                </a:effectLst>
              </a:rPr>
              <a:t>QUESTIONS SUR LA PRIÈRE</a:t>
            </a:r>
          </a:p>
        </p:txBody>
      </p:sp>
    </p:spTree>
    <p:extLst>
      <p:ext uri="{BB962C8B-B14F-4D97-AF65-F5344CB8AC3E}">
        <p14:creationId xmlns:p14="http://schemas.microsoft.com/office/powerpoint/2010/main" val="63582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76F7B2-0313-133F-B27D-5D9B18C73F75}"/>
              </a:ext>
            </a:extLst>
          </p:cNvPr>
          <p:cNvPicPr>
            <a:picLocks noChangeAspect="1"/>
          </p:cNvPicPr>
          <p:nvPr/>
        </p:nvPicPr>
        <p:blipFill>
          <a:blip r:embed="rId2" cstate="email">
            <a:alphaModFix amt="32000"/>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636B2B-DE71-E844-FF66-260A41AEC203}"/>
              </a:ext>
            </a:extLst>
          </p:cNvPr>
          <p:cNvSpPr>
            <a:spLocks noGrp="1"/>
          </p:cNvSpPr>
          <p:nvPr>
            <p:ph type="title"/>
          </p:nvPr>
        </p:nvSpPr>
        <p:spPr/>
        <p:txBody>
          <a:bodyPr/>
          <a:lstStyle/>
          <a:p>
            <a:r>
              <a:rPr lang="fr-FR" dirty="0">
                <a:solidFill>
                  <a:srgbClr val="2D1E2F"/>
                </a:solidFill>
              </a:rPr>
              <a:t>LA PRIÈRE : RESPIRATION DE L'ÂME</a:t>
            </a:r>
          </a:p>
        </p:txBody>
      </p:sp>
      <p:sp>
        <p:nvSpPr>
          <p:cNvPr id="3" name="Content Placeholder 2">
            <a:extLst>
              <a:ext uri="{FF2B5EF4-FFF2-40B4-BE49-F238E27FC236}">
                <a16:creationId xmlns:a16="http://schemas.microsoft.com/office/drawing/2014/main" id="{3712FAF4-584D-A023-474F-9028C8AD5BCD}"/>
              </a:ext>
            </a:extLst>
          </p:cNvPr>
          <p:cNvSpPr>
            <a:spLocks noGrp="1"/>
          </p:cNvSpPr>
          <p:nvPr>
            <p:ph sz="half" idx="1"/>
          </p:nvPr>
        </p:nvSpPr>
        <p:spPr/>
        <p:txBody>
          <a:bodyPr>
            <a:normAutofit fontScale="70000" lnSpcReduction="20000"/>
          </a:bodyPr>
          <a:lstStyle/>
          <a:p>
            <a:pPr marL="0" indent="0">
              <a:lnSpc>
                <a:spcPct val="110000"/>
              </a:lnSpc>
              <a:spcBef>
                <a:spcPts val="0"/>
              </a:spcBef>
              <a:buNone/>
            </a:pPr>
            <a:r>
              <a:rPr lang="fr-FR" dirty="0"/>
              <a:t>« La prière est la respiration de l'âme. C'est le secret de la puissance spirituelle. On ne saurait lui substituer aucun autre moyen de grâce tout en conservant la santé de l'âme. La prière met l'âme en contact direct avec la Source de la vie ; elle fortifie le nerf et le muscle de l'expérience religieuse. Négliger l'exercice de la prière ou ne s'y adonner que d'une façon intermittente, c'est perdre contact avec Dieu. Le sens spirituel s'émousse, la religion manque de santé et de vigueur. »</a:t>
            </a:r>
          </a:p>
          <a:p>
            <a:pPr marL="0" indent="0">
              <a:lnSpc>
                <a:spcPct val="110000"/>
              </a:lnSpc>
              <a:spcBef>
                <a:spcPts val="0"/>
              </a:spcBef>
              <a:buNone/>
            </a:pPr>
            <a:endParaRPr lang="fr-FR" dirty="0"/>
          </a:p>
          <a:p>
            <a:pPr marL="0" indent="0">
              <a:lnSpc>
                <a:spcPct val="110000"/>
              </a:lnSpc>
              <a:spcBef>
                <a:spcPts val="0"/>
              </a:spcBef>
              <a:buNone/>
            </a:pPr>
            <a:r>
              <a:rPr lang="fr-FR" dirty="0"/>
              <a:t>— E. G. White, </a:t>
            </a:r>
          </a:p>
          <a:p>
            <a:pPr marL="0" indent="0">
              <a:lnSpc>
                <a:spcPct val="110000"/>
              </a:lnSpc>
              <a:spcBef>
                <a:spcPts val="0"/>
              </a:spcBef>
              <a:buNone/>
            </a:pPr>
            <a:r>
              <a:rPr lang="fr-FR" i="1" dirty="0"/>
              <a:t>Le ministère évangélique</a:t>
            </a:r>
            <a:r>
              <a:rPr lang="fr-FR" dirty="0"/>
              <a:t>, p. 248</a:t>
            </a:r>
          </a:p>
        </p:txBody>
      </p:sp>
      <p:sp>
        <p:nvSpPr>
          <p:cNvPr id="4" name="Content Placeholder 3">
            <a:extLst>
              <a:ext uri="{FF2B5EF4-FFF2-40B4-BE49-F238E27FC236}">
                <a16:creationId xmlns:a16="http://schemas.microsoft.com/office/drawing/2014/main" id="{24D69D88-26F9-501A-5DB2-1706A012A9C7}"/>
              </a:ext>
            </a:extLst>
          </p:cNvPr>
          <p:cNvSpPr>
            <a:spLocks noGrp="1"/>
          </p:cNvSpPr>
          <p:nvPr>
            <p:ph sz="half" idx="2"/>
          </p:nvPr>
        </p:nvSpPr>
        <p:spPr>
          <a:xfrm>
            <a:off x="6172200" y="1825625"/>
            <a:ext cx="5181600" cy="1831975"/>
          </a:xfrm>
        </p:spPr>
        <p:txBody>
          <a:bodyPr>
            <a:normAutofit fontScale="70000" lnSpcReduction="20000"/>
          </a:bodyPr>
          <a:lstStyle/>
          <a:p>
            <a:pPr marL="0" indent="0">
              <a:lnSpc>
                <a:spcPct val="110000"/>
              </a:lnSpc>
              <a:spcBef>
                <a:spcPts val="0"/>
              </a:spcBef>
              <a:buNone/>
            </a:pPr>
            <a:r>
              <a:rPr lang="fr-FR" dirty="0"/>
              <a:t>« Dans la prière secrète, l'âme doit se présenter nue devant Dieu. Avec calme et cependant avec insistance, l'âme recherche Dieu, et une influence douce et durable émanera de Celui qui voit dans le secret. »</a:t>
            </a:r>
          </a:p>
          <a:p>
            <a:pPr marL="0" indent="0">
              <a:lnSpc>
                <a:spcPct val="110000"/>
              </a:lnSpc>
              <a:spcBef>
                <a:spcPts val="0"/>
              </a:spcBef>
              <a:buNone/>
            </a:pPr>
            <a:endParaRPr lang="fr-FR" dirty="0"/>
          </a:p>
        </p:txBody>
      </p:sp>
      <p:pic>
        <p:nvPicPr>
          <p:cNvPr id="6" name="Picture 5">
            <a:extLst>
              <a:ext uri="{FF2B5EF4-FFF2-40B4-BE49-F238E27FC236}">
                <a16:creationId xmlns:a16="http://schemas.microsoft.com/office/drawing/2014/main" id="{E8182322-EB12-868E-20EC-D033F8D0E1F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702550" y="4242935"/>
            <a:ext cx="2120900" cy="24689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F0AAAD68-544A-9F07-7EB5-935D4741ED4D}"/>
              </a:ext>
            </a:extLst>
          </p:cNvPr>
          <p:cNvSpPr txBox="1"/>
          <p:nvPr/>
        </p:nvSpPr>
        <p:spPr>
          <a:xfrm>
            <a:off x="6260306" y="3319605"/>
            <a:ext cx="3607594" cy="923330"/>
          </a:xfrm>
          <a:prstGeom prst="rect">
            <a:avLst/>
          </a:prstGeom>
          <a:noFill/>
        </p:spPr>
        <p:txBody>
          <a:bodyPr wrap="square">
            <a:spAutoFit/>
          </a:bodyPr>
          <a:lstStyle/>
          <a:p>
            <a:pPr marL="0" indent="0">
              <a:buNone/>
            </a:pPr>
            <a:r>
              <a:rPr lang="fr-FR" dirty="0"/>
              <a:t>— E. G. White, </a:t>
            </a:r>
          </a:p>
          <a:p>
            <a:pPr marL="0" indent="0">
              <a:buNone/>
            </a:pPr>
            <a:r>
              <a:rPr lang="fr-FR" i="1" dirty="0"/>
              <a:t>Pour mieux connaître Jésus-Christ</a:t>
            </a:r>
            <a:r>
              <a:rPr lang="fr-FR" dirty="0"/>
              <a:t>, p. 274</a:t>
            </a:r>
          </a:p>
        </p:txBody>
      </p:sp>
    </p:spTree>
    <p:extLst>
      <p:ext uri="{BB962C8B-B14F-4D97-AF65-F5344CB8AC3E}">
        <p14:creationId xmlns:p14="http://schemas.microsoft.com/office/powerpoint/2010/main" val="231183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4DC96F-2DD3-64BA-FD69-D95C4F011CBF}"/>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a:fillRect/>
          </a:stretch>
        </p:blipFill>
        <p:spPr>
          <a:xfrm>
            <a:off x="0" y="0"/>
            <a:ext cx="12193200" cy="6858000"/>
          </a:xfrm>
          <a:prstGeom prst="rect">
            <a:avLst/>
          </a:prstGeom>
        </p:spPr>
      </p:pic>
      <p:sp>
        <p:nvSpPr>
          <p:cNvPr id="7" name="Rectangle 6">
            <a:extLst>
              <a:ext uri="{FF2B5EF4-FFF2-40B4-BE49-F238E27FC236}">
                <a16:creationId xmlns:a16="http://schemas.microsoft.com/office/drawing/2014/main" id="{601F0469-A13A-FA7C-4100-ECD9D263AD70}"/>
              </a:ext>
            </a:extLst>
          </p:cNvPr>
          <p:cNvSpPr/>
          <p:nvPr/>
        </p:nvSpPr>
        <p:spPr>
          <a:xfrm>
            <a:off x="0" y="0"/>
            <a:ext cx="12192000" cy="6858000"/>
          </a:xfrm>
          <a:prstGeom prst="rect">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EABAE30E-31AB-832E-6CA8-E9241043B686}"/>
              </a:ext>
            </a:extLst>
          </p:cNvPr>
          <p:cNvSpPr>
            <a:spLocks noGrp="1"/>
          </p:cNvSpPr>
          <p:nvPr>
            <p:ph type="title"/>
          </p:nvPr>
        </p:nvSpPr>
        <p:spPr/>
        <p:txBody>
          <a:bodyPr>
            <a:normAutofit/>
          </a:bodyPr>
          <a:lstStyle/>
          <a:p>
            <a:r>
              <a:rPr lang="fr-FR" b="1" dirty="0"/>
              <a:t>Pourquoi Dieu ne répond-il pas tout de suite ?</a:t>
            </a:r>
            <a:endParaRPr lang="fr-FR" dirty="0"/>
          </a:p>
        </p:txBody>
      </p:sp>
      <p:sp>
        <p:nvSpPr>
          <p:cNvPr id="3" name="Content Placeholder 2">
            <a:extLst>
              <a:ext uri="{FF2B5EF4-FFF2-40B4-BE49-F238E27FC236}">
                <a16:creationId xmlns:a16="http://schemas.microsoft.com/office/drawing/2014/main" id="{B84AD37B-C5C7-BC52-00AB-825408D3246C}"/>
              </a:ext>
            </a:extLst>
          </p:cNvPr>
          <p:cNvSpPr>
            <a:spLocks noGrp="1"/>
          </p:cNvSpPr>
          <p:nvPr>
            <p:ph idx="1"/>
          </p:nvPr>
        </p:nvSpPr>
        <p:spPr/>
        <p:txBody>
          <a:bodyPr>
            <a:normAutofit lnSpcReduction="10000"/>
          </a:bodyPr>
          <a:lstStyle/>
          <a:p>
            <a:pPr marL="0" indent="0">
              <a:buNone/>
            </a:pPr>
            <a:r>
              <a:rPr lang="fr-FR" dirty="0"/>
              <a:t>« Il tarde pour notre bien. Nous avons l'opportunité de voir si notre foi est authentique et sincère ou instable comme les vagues de la mer. Nous devons nous attacher à l'autel avec les cordes résistantes de la foi et de l'amour, et laisser la patience accomplir son œuvre parfaite. La foi s'affermit par l'exercice. »</a:t>
            </a:r>
          </a:p>
          <a:p>
            <a:pPr marL="0" indent="0">
              <a:buNone/>
            </a:pPr>
            <a:r>
              <a:rPr lang="fr-FR" dirty="0"/>
              <a:t>— E. G. White, </a:t>
            </a:r>
            <a:r>
              <a:rPr lang="fr-FR" i="1" dirty="0"/>
              <a:t>Prayer</a:t>
            </a:r>
            <a:r>
              <a:rPr lang="fr-FR" dirty="0"/>
              <a:t>, p. 110</a:t>
            </a:r>
          </a:p>
        </p:txBody>
      </p:sp>
      <p:sp>
        <p:nvSpPr>
          <p:cNvPr id="4" name="Text Placeholder 3">
            <a:extLst>
              <a:ext uri="{FF2B5EF4-FFF2-40B4-BE49-F238E27FC236}">
                <a16:creationId xmlns:a16="http://schemas.microsoft.com/office/drawing/2014/main" id="{8B81DE3C-DB48-AF58-B284-D2698BB11E3C}"/>
              </a:ext>
            </a:extLst>
          </p:cNvPr>
          <p:cNvSpPr>
            <a:spLocks noGrp="1"/>
          </p:cNvSpPr>
          <p:nvPr>
            <p:ph type="body" sz="half" idx="2"/>
          </p:nvPr>
        </p:nvSpPr>
        <p:spPr/>
        <p:txBody>
          <a:bodyPr/>
          <a:lstStyle/>
          <a:p>
            <a:r>
              <a:rPr lang="fr-FR" dirty="0"/>
              <a:t>« Dieu ne répond pas toujours à nos prières lorsqu'elles s'adressent à lui pour la première fois, car s'il en était ainsi nous serions persuadés que nous avons droit aux bénédictions et aux faveurs qu'il déverse sur nous. »</a:t>
            </a:r>
          </a:p>
          <a:p>
            <a:r>
              <a:rPr lang="fr-FR" dirty="0"/>
              <a:t>— E. G. White, </a:t>
            </a:r>
            <a:r>
              <a:rPr lang="fr-FR" i="1" dirty="0"/>
              <a:t>Puissance de la grâce</a:t>
            </a:r>
            <a:r>
              <a:rPr lang="fr-FR" dirty="0"/>
              <a:t>, p. 89</a:t>
            </a:r>
          </a:p>
          <a:p>
            <a:endParaRPr lang="fr-FR" dirty="0"/>
          </a:p>
        </p:txBody>
      </p:sp>
    </p:spTree>
    <p:extLst>
      <p:ext uri="{BB962C8B-B14F-4D97-AF65-F5344CB8AC3E}">
        <p14:creationId xmlns:p14="http://schemas.microsoft.com/office/powerpoint/2010/main" val="396754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5B1D87-0932-718D-F041-8451AB311E1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Rectángulo 29">
            <a:extLst>
              <a:ext uri="{FF2B5EF4-FFF2-40B4-BE49-F238E27FC236}">
                <a16:creationId xmlns:a16="http://schemas.microsoft.com/office/drawing/2014/main" id="{71FB1125-200B-E87A-A577-277063052E55}"/>
              </a:ext>
            </a:extLst>
          </p:cNvPr>
          <p:cNvSpPr>
            <a:spLocks noGrp="1" noRot="1" noMove="1" noResize="1" noEditPoints="1" noAdjustHandles="1" noChangeArrowheads="1" noChangeShapeType="1"/>
          </p:cNvSpPr>
          <p:nvPr/>
        </p:nvSpPr>
        <p:spPr>
          <a:xfrm>
            <a:off x="6095999" y="3429000"/>
            <a:ext cx="6088279" cy="3429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9" name="Rectángulo 28">
            <a:extLst>
              <a:ext uri="{FF2B5EF4-FFF2-40B4-BE49-F238E27FC236}">
                <a16:creationId xmlns:a16="http://schemas.microsoft.com/office/drawing/2014/main" id="{E9D352AE-A8CA-AD26-EF2C-18B53960C545}"/>
              </a:ext>
            </a:extLst>
          </p:cNvPr>
          <p:cNvSpPr>
            <a:spLocks noGrp="1" noRot="1" noMove="1" noResize="1" noEditPoints="1" noAdjustHandles="1" noChangeArrowheads="1" noChangeShapeType="1"/>
          </p:cNvSpPr>
          <p:nvPr/>
        </p:nvSpPr>
        <p:spPr>
          <a:xfrm>
            <a:off x="0" y="3429000"/>
            <a:ext cx="6088279" cy="3429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8" name="Rectángulo 27">
            <a:extLst>
              <a:ext uri="{FF2B5EF4-FFF2-40B4-BE49-F238E27FC236}">
                <a16:creationId xmlns:a16="http://schemas.microsoft.com/office/drawing/2014/main" id="{67B4D27A-76B2-F3EF-4895-02F919569847}"/>
              </a:ext>
            </a:extLst>
          </p:cNvPr>
          <p:cNvSpPr>
            <a:spLocks noGrp="1" noRot="1" noMove="1" noResize="1" noEditPoints="1" noAdjustHandles="1" noChangeArrowheads="1" noChangeShapeType="1"/>
          </p:cNvSpPr>
          <p:nvPr/>
        </p:nvSpPr>
        <p:spPr>
          <a:xfrm>
            <a:off x="6099860" y="0"/>
            <a:ext cx="6088279" cy="3429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7" name="Rectángulo 26">
            <a:extLst>
              <a:ext uri="{FF2B5EF4-FFF2-40B4-BE49-F238E27FC236}">
                <a16:creationId xmlns:a16="http://schemas.microsoft.com/office/drawing/2014/main" id="{EC355749-69D5-194B-0635-8D477234F667}"/>
              </a:ext>
            </a:extLst>
          </p:cNvPr>
          <p:cNvSpPr>
            <a:spLocks noGrp="1" noRot="1" noMove="1" noResize="1" noEditPoints="1" noAdjustHandles="1" noChangeArrowheads="1" noChangeShapeType="1"/>
          </p:cNvSpPr>
          <p:nvPr/>
        </p:nvSpPr>
        <p:spPr>
          <a:xfrm>
            <a:off x="0" y="0"/>
            <a:ext cx="6088279" cy="342900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cxnSp>
        <p:nvCxnSpPr>
          <p:cNvPr id="4" name="Conector recto 3">
            <a:extLst>
              <a:ext uri="{FF2B5EF4-FFF2-40B4-BE49-F238E27FC236}">
                <a16:creationId xmlns:a16="http://schemas.microsoft.com/office/drawing/2014/main" id="{9DD98B65-D467-0B7F-8194-E2ADA582C99F}"/>
              </a:ext>
            </a:extLst>
          </p:cNvPr>
          <p:cNvCxnSpPr>
            <a:cxnSpLocks noGrp="1" noRot="1" noMove="1" noResize="1" noEditPoints="1" noAdjustHandles="1" noChangeArrowheads="1" noChangeShapeType="1"/>
          </p:cNvCxnSpPr>
          <p:nvPr/>
        </p:nvCxnSpPr>
        <p:spPr>
          <a:xfrm flipH="1">
            <a:off x="0" y="3429000"/>
            <a:ext cx="121920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E4FE273D-7919-8996-8BBA-5F902D8E3AAF}"/>
              </a:ext>
            </a:extLst>
          </p:cNvPr>
          <p:cNvCxnSpPr>
            <a:cxnSpLocks noGrp="1" noRot="1" noMove="1" noResize="1" noEditPoints="1" noAdjustHandles="1" noChangeArrowheads="1" noChangeShapeType="1"/>
          </p:cNvCxnSpPr>
          <p:nvPr/>
        </p:nvCxnSpPr>
        <p:spPr>
          <a:xfrm>
            <a:off x="6096000" y="0"/>
            <a:ext cx="0" cy="6858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31D08EC2-02A3-44AC-C9EF-BDB1572C0319}"/>
              </a:ext>
            </a:extLst>
          </p:cNvPr>
          <p:cNvSpPr txBox="1"/>
          <p:nvPr/>
        </p:nvSpPr>
        <p:spPr>
          <a:xfrm>
            <a:off x="0" y="19050"/>
            <a:ext cx="6096000" cy="400110"/>
          </a:xfrm>
          <a:prstGeom prst="rect">
            <a:avLst/>
          </a:prstGeom>
          <a:noFill/>
        </p:spPr>
        <p:txBody>
          <a:bodyPr wrap="square" rtlCol="0">
            <a:spAutoFit/>
          </a:bodyPr>
          <a:lstStyle/>
          <a:p>
            <a:pPr algn="ctr"/>
            <a:r>
              <a:rPr lang="fr-FR" sz="2000" b="1" noProof="0" dirty="0">
                <a:solidFill>
                  <a:schemeClr val="bg1"/>
                </a:solidFill>
                <a:effectLst>
                  <a:outerShdw blurRad="38100" dist="38100" dir="2700000" algn="tl">
                    <a:srgbClr val="000000"/>
                  </a:outerShdw>
                </a:effectLst>
              </a:rPr>
              <a:t>Pourquoi prier si Dieu sait déjà tout ?</a:t>
            </a:r>
          </a:p>
        </p:txBody>
      </p:sp>
      <p:sp>
        <p:nvSpPr>
          <p:cNvPr id="14" name="CuadroTexto 13">
            <a:extLst>
              <a:ext uri="{FF2B5EF4-FFF2-40B4-BE49-F238E27FC236}">
                <a16:creationId xmlns:a16="http://schemas.microsoft.com/office/drawing/2014/main" id="{2F458818-339A-74E7-689A-A44D8E07E990}"/>
              </a:ext>
            </a:extLst>
          </p:cNvPr>
          <p:cNvSpPr txBox="1"/>
          <p:nvPr/>
        </p:nvSpPr>
        <p:spPr>
          <a:xfrm>
            <a:off x="6096000" y="0"/>
            <a:ext cx="6096000" cy="400110"/>
          </a:xfrm>
          <a:prstGeom prst="rect">
            <a:avLst/>
          </a:prstGeom>
          <a:noFill/>
        </p:spPr>
        <p:txBody>
          <a:bodyPr wrap="square" rtlCol="0">
            <a:spAutoFit/>
          </a:bodyPr>
          <a:lstStyle/>
          <a:p>
            <a:pPr algn="ctr"/>
            <a:r>
              <a:rPr lang="fr-FR" sz="2000" b="1" noProof="0" dirty="0">
                <a:solidFill>
                  <a:schemeClr val="bg1"/>
                </a:solidFill>
                <a:effectLst>
                  <a:outerShdw blurRad="38100" dist="38100" dir="2700000" algn="tl">
                    <a:srgbClr val="000000"/>
                  </a:outerShdw>
                </a:effectLst>
              </a:rPr>
              <a:t>Pourquoi prier quand tout va bien ?</a:t>
            </a:r>
          </a:p>
        </p:txBody>
      </p:sp>
      <p:sp>
        <p:nvSpPr>
          <p:cNvPr id="15" name="CuadroTexto 14">
            <a:extLst>
              <a:ext uri="{FF2B5EF4-FFF2-40B4-BE49-F238E27FC236}">
                <a16:creationId xmlns:a16="http://schemas.microsoft.com/office/drawing/2014/main" id="{BBD026FB-DC49-2736-27D5-1051F5217024}"/>
              </a:ext>
            </a:extLst>
          </p:cNvPr>
          <p:cNvSpPr txBox="1"/>
          <p:nvPr/>
        </p:nvSpPr>
        <p:spPr>
          <a:xfrm>
            <a:off x="0" y="3458496"/>
            <a:ext cx="6096000" cy="400110"/>
          </a:xfrm>
          <a:prstGeom prst="rect">
            <a:avLst/>
          </a:prstGeom>
          <a:noFill/>
        </p:spPr>
        <p:txBody>
          <a:bodyPr wrap="square" rtlCol="0">
            <a:spAutoFit/>
          </a:bodyPr>
          <a:lstStyle/>
          <a:p>
            <a:pPr algn="ctr"/>
            <a:r>
              <a:rPr lang="fr-FR" sz="2000" b="1" noProof="0" dirty="0">
                <a:solidFill>
                  <a:schemeClr val="bg1"/>
                </a:solidFill>
                <a:effectLst>
                  <a:outerShdw blurRad="38100" dist="38100" dir="2700000" algn="tl">
                    <a:srgbClr val="000000"/>
                  </a:outerShdw>
                </a:effectLst>
              </a:rPr>
              <a:t>Avec qui dois-je prier ?</a:t>
            </a:r>
          </a:p>
        </p:txBody>
      </p:sp>
      <p:sp>
        <p:nvSpPr>
          <p:cNvPr id="16" name="CuadroTexto 15">
            <a:extLst>
              <a:ext uri="{FF2B5EF4-FFF2-40B4-BE49-F238E27FC236}">
                <a16:creationId xmlns:a16="http://schemas.microsoft.com/office/drawing/2014/main" id="{7FEAC1EA-8DAC-7D24-C491-B44DC3731616}"/>
              </a:ext>
            </a:extLst>
          </p:cNvPr>
          <p:cNvSpPr txBox="1"/>
          <p:nvPr/>
        </p:nvSpPr>
        <p:spPr>
          <a:xfrm>
            <a:off x="6096000" y="3458496"/>
            <a:ext cx="6096000" cy="400110"/>
          </a:xfrm>
          <a:prstGeom prst="rect">
            <a:avLst/>
          </a:prstGeom>
          <a:noFill/>
        </p:spPr>
        <p:txBody>
          <a:bodyPr wrap="square" rtlCol="0">
            <a:spAutoFit/>
          </a:bodyPr>
          <a:lstStyle/>
          <a:p>
            <a:pPr algn="ctr"/>
            <a:r>
              <a:rPr lang="fr-FR" sz="2000" b="1" noProof="0" dirty="0">
                <a:solidFill>
                  <a:schemeClr val="bg1"/>
                </a:solidFill>
                <a:effectLst>
                  <a:outerShdw blurRad="38100" dist="38100" dir="2700000" algn="tl">
                    <a:srgbClr val="000000"/>
                  </a:outerShdw>
                </a:effectLst>
              </a:rPr>
              <a:t>Comment dois-je écouter ?</a:t>
            </a:r>
          </a:p>
        </p:txBody>
      </p:sp>
      <p:sp>
        <p:nvSpPr>
          <p:cNvPr id="17" name="CuadroTexto 16">
            <a:extLst>
              <a:ext uri="{FF2B5EF4-FFF2-40B4-BE49-F238E27FC236}">
                <a16:creationId xmlns:a16="http://schemas.microsoft.com/office/drawing/2014/main" id="{2D5DD697-F57B-0FB1-9044-B81B1193B3FE}"/>
              </a:ext>
            </a:extLst>
          </p:cNvPr>
          <p:cNvSpPr txBox="1"/>
          <p:nvPr/>
        </p:nvSpPr>
        <p:spPr>
          <a:xfrm>
            <a:off x="76200" y="419160"/>
            <a:ext cx="3287531" cy="1938992"/>
          </a:xfrm>
          <a:prstGeom prst="rect">
            <a:avLst/>
          </a:prstGeom>
          <a:noFill/>
        </p:spPr>
        <p:txBody>
          <a:bodyPr wrap="square" rtlCol="0">
            <a:spAutoFit/>
          </a:bodyPr>
          <a:lstStyle/>
          <a:p>
            <a:pPr>
              <a:spcBef>
                <a:spcPts val="600"/>
              </a:spcBef>
            </a:pPr>
            <a:r>
              <a:rPr lang="fr-FR" sz="2000" b="1" noProof="0" dirty="0"/>
              <a:t>La prière nous élève au trône de Dieu et nous oblige à nous examiner nous-mêmes, et à reconsidérer chaque jour notre relation avec lui.</a:t>
            </a:r>
          </a:p>
        </p:txBody>
      </p:sp>
      <p:sp>
        <p:nvSpPr>
          <p:cNvPr id="18" name="CuadroTexto 17">
            <a:extLst>
              <a:ext uri="{FF2B5EF4-FFF2-40B4-BE49-F238E27FC236}">
                <a16:creationId xmlns:a16="http://schemas.microsoft.com/office/drawing/2014/main" id="{E59E5C01-75C4-1A3B-1482-800825B34027}"/>
              </a:ext>
            </a:extLst>
          </p:cNvPr>
          <p:cNvSpPr txBox="1"/>
          <p:nvPr/>
        </p:nvSpPr>
        <p:spPr>
          <a:xfrm>
            <a:off x="9011754" y="400110"/>
            <a:ext cx="2981325" cy="1631216"/>
          </a:xfrm>
          <a:prstGeom prst="rect">
            <a:avLst/>
          </a:prstGeom>
          <a:noFill/>
        </p:spPr>
        <p:txBody>
          <a:bodyPr wrap="square" rtlCol="0">
            <a:spAutoFit/>
          </a:bodyPr>
          <a:lstStyle/>
          <a:p>
            <a:pPr>
              <a:spcBef>
                <a:spcPts val="600"/>
              </a:spcBef>
            </a:pPr>
            <a:r>
              <a:rPr lang="fr-FR" sz="2000" b="1" noProof="0" dirty="0"/>
              <a:t>Les anges qui n'ont pas péché adorent Dieu continuellement. Combien plus devons-nous le faire !</a:t>
            </a:r>
          </a:p>
        </p:txBody>
      </p:sp>
      <p:sp>
        <p:nvSpPr>
          <p:cNvPr id="19" name="CuadroTexto 18">
            <a:extLst>
              <a:ext uri="{FF2B5EF4-FFF2-40B4-BE49-F238E27FC236}">
                <a16:creationId xmlns:a16="http://schemas.microsoft.com/office/drawing/2014/main" id="{14F4E48E-E6B6-EBB8-F21F-56F7E495670C}"/>
              </a:ext>
            </a:extLst>
          </p:cNvPr>
          <p:cNvSpPr txBox="1"/>
          <p:nvPr/>
        </p:nvSpPr>
        <p:spPr>
          <a:xfrm>
            <a:off x="200025" y="3899684"/>
            <a:ext cx="2981325" cy="400110"/>
          </a:xfrm>
          <a:prstGeom prst="rect">
            <a:avLst/>
          </a:prstGeom>
          <a:noFill/>
        </p:spPr>
        <p:txBody>
          <a:bodyPr wrap="square" rtlCol="0">
            <a:spAutoFit/>
          </a:bodyPr>
          <a:lstStyle/>
          <a:p>
            <a:pPr>
              <a:spcBef>
                <a:spcPts val="600"/>
              </a:spcBef>
            </a:pPr>
            <a:r>
              <a:rPr lang="fr-FR" sz="2000" b="1" noProof="0" dirty="0"/>
              <a:t>Selon le moment :</a:t>
            </a:r>
          </a:p>
        </p:txBody>
      </p:sp>
      <p:sp>
        <p:nvSpPr>
          <p:cNvPr id="20" name="CuadroTexto 19">
            <a:extLst>
              <a:ext uri="{FF2B5EF4-FFF2-40B4-BE49-F238E27FC236}">
                <a16:creationId xmlns:a16="http://schemas.microsoft.com/office/drawing/2014/main" id="{9571A30E-0E88-D54C-5FB2-E9B373EB9E58}"/>
              </a:ext>
            </a:extLst>
          </p:cNvPr>
          <p:cNvSpPr txBox="1"/>
          <p:nvPr/>
        </p:nvSpPr>
        <p:spPr>
          <a:xfrm>
            <a:off x="8893544" y="3897934"/>
            <a:ext cx="3098432" cy="2862322"/>
          </a:xfrm>
          <a:prstGeom prst="rect">
            <a:avLst/>
          </a:prstGeom>
          <a:noFill/>
        </p:spPr>
        <p:txBody>
          <a:bodyPr wrap="square" rtlCol="0">
            <a:spAutoFit/>
          </a:bodyPr>
          <a:lstStyle/>
          <a:p>
            <a:pPr>
              <a:spcBef>
                <a:spcPts val="600"/>
              </a:spcBef>
            </a:pPr>
            <a:r>
              <a:rPr lang="fr-FR" sz="2000" b="1" noProof="0" dirty="0"/>
              <a:t>La façon la plus claire et la plus sûre de le faire est de combiner la prière avec l'étude de la Bible dans le cadre de notre dévotion personnelle, en évitant de laisser l'esprit vide ou de nous écouter nous-mêmes.</a:t>
            </a:r>
          </a:p>
        </p:txBody>
      </p:sp>
      <p:grpSp>
        <p:nvGrpSpPr>
          <p:cNvPr id="8" name="Grupo 7">
            <a:extLst>
              <a:ext uri="{FF2B5EF4-FFF2-40B4-BE49-F238E27FC236}">
                <a16:creationId xmlns:a16="http://schemas.microsoft.com/office/drawing/2014/main" id="{5710076B-E564-908E-6379-CC8F1D83BA11}"/>
              </a:ext>
            </a:extLst>
          </p:cNvPr>
          <p:cNvGrpSpPr>
            <a:grpSpLocks noChangeAspect="1"/>
          </p:cNvGrpSpPr>
          <p:nvPr/>
        </p:nvGrpSpPr>
        <p:grpSpPr>
          <a:xfrm>
            <a:off x="3486453" y="514950"/>
            <a:ext cx="2418347" cy="2487244"/>
            <a:chOff x="3291840" y="489734"/>
            <a:chExt cx="2687053" cy="2763605"/>
          </a:xfrm>
        </p:grpSpPr>
        <p:pic>
          <p:nvPicPr>
            <p:cNvPr id="3" name="Imagen 2">
              <a:extLst>
                <a:ext uri="{FF2B5EF4-FFF2-40B4-BE49-F238E27FC236}">
                  <a16:creationId xmlns:a16="http://schemas.microsoft.com/office/drawing/2014/main" id="{4516DC89-8E41-258E-DE77-C24EF0E9204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3291840" y="489734"/>
              <a:ext cx="2687053" cy="2763605"/>
            </a:xfrm>
            <a:prstGeom prst="round2DiagRect">
              <a:avLst>
                <a:gd name="adj1" fmla="val 0"/>
                <a:gd name="adj2" fmla="val 16832"/>
              </a:avLst>
            </a:prstGeom>
            <a:ln w="28575" cap="sq">
              <a:solidFill>
                <a:srgbClr val="FFFF0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id="{5EA33495-77B1-F55B-303A-CF62D23D260D}"/>
                </a:ext>
              </a:extLst>
            </p:cNvPr>
            <p:cNvPicPr>
              <a:picLocks noChangeAspect="1"/>
            </p:cNvPicPr>
            <p:nvPr/>
          </p:nvPicPr>
          <p:blipFill>
            <a:blip r:embed="rId8" cstate="email">
              <a:alphaModFix amt="70000"/>
              <a:extLst>
                <a:ext uri="{28A0092B-C50C-407E-A947-70E740481C1C}">
                  <a14:useLocalDpi xmlns:a14="http://schemas.microsoft.com/office/drawing/2010/main"/>
                </a:ext>
              </a:extLst>
            </a:blip>
            <a:stretch>
              <a:fillRect/>
            </a:stretch>
          </p:blipFill>
          <p:spPr>
            <a:xfrm>
              <a:off x="3733637" y="2117558"/>
              <a:ext cx="662843" cy="770021"/>
            </a:xfrm>
            <a:prstGeom prst="rect">
              <a:avLst/>
            </a:prstGeom>
          </p:spPr>
        </p:pic>
      </p:grpSp>
      <p:pic>
        <p:nvPicPr>
          <p:cNvPr id="10" name="Imagen 9">
            <a:extLst>
              <a:ext uri="{FF2B5EF4-FFF2-40B4-BE49-F238E27FC236}">
                <a16:creationId xmlns:a16="http://schemas.microsoft.com/office/drawing/2014/main" id="{A5A55E6C-CDF9-7A4F-7A2B-FC4AA99D4826}"/>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6206490" y="499566"/>
            <a:ext cx="2687053" cy="2763605"/>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id="{E27B7496-9B7C-9C1B-4A1C-C3163727EE7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91839" y="3940898"/>
            <a:ext cx="1047346" cy="1350340"/>
          </a:xfrm>
          <a:prstGeom prst="round2DiagRect">
            <a:avLst>
              <a:gd name="adj1" fmla="val 0"/>
              <a:gd name="adj2" fmla="val 12204"/>
            </a:avLst>
          </a:prstGeom>
          <a:ln w="28575" cap="sq">
            <a:solidFill>
              <a:srgbClr val="FFFF00"/>
            </a:solidFill>
            <a:miter lim="800000"/>
          </a:ln>
          <a:effectLst>
            <a:outerShdw blurRad="254000" algn="tl" rotWithShape="0">
              <a:srgbClr val="000000">
                <a:alpha val="43000"/>
              </a:srgbClr>
            </a:outerShdw>
          </a:effectLst>
        </p:spPr>
      </p:pic>
      <p:pic>
        <p:nvPicPr>
          <p:cNvPr id="22" name="Imagen 21">
            <a:extLst>
              <a:ext uri="{FF2B5EF4-FFF2-40B4-BE49-F238E27FC236}">
                <a16:creationId xmlns:a16="http://schemas.microsoft.com/office/drawing/2014/main" id="{A1F8753A-6CA3-6C84-B416-899C3D319A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56292" y="3940898"/>
            <a:ext cx="1522601" cy="1350340"/>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24" name="Imagen 23">
            <a:extLst>
              <a:ext uri="{FF2B5EF4-FFF2-40B4-BE49-F238E27FC236}">
                <a16:creationId xmlns:a16="http://schemas.microsoft.com/office/drawing/2014/main" id="{AAD5852E-D491-FE2D-DC59-3780814F2A4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91839" y="5397192"/>
            <a:ext cx="2687054" cy="1304072"/>
          </a:xfrm>
          <a:prstGeom prst="round2DiagRect">
            <a:avLst>
              <a:gd name="adj1" fmla="val 16667"/>
              <a:gd name="adj2" fmla="val 13571"/>
            </a:avLst>
          </a:prstGeom>
          <a:ln w="28575" cap="sq">
            <a:solidFill>
              <a:srgbClr val="FFFF00"/>
            </a:solidFill>
            <a:miter lim="800000"/>
          </a:ln>
          <a:effectLst>
            <a:outerShdw blurRad="254000" algn="tl" rotWithShape="0">
              <a:srgbClr val="000000">
                <a:alpha val="43000"/>
              </a:srgbClr>
            </a:outerShdw>
          </a:effectLst>
        </p:spPr>
      </p:pic>
      <p:pic>
        <p:nvPicPr>
          <p:cNvPr id="26" name="Imagen 25">
            <a:extLst>
              <a:ext uri="{FF2B5EF4-FFF2-40B4-BE49-F238E27FC236}">
                <a16:creationId xmlns:a16="http://schemas.microsoft.com/office/drawing/2014/main" id="{EC07503D-223F-E0B6-DA43-F4C15C03031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6319034" y="4031899"/>
            <a:ext cx="2443157" cy="2520000"/>
          </a:xfrm>
          <a:prstGeom prst="round2DiagRect">
            <a:avLst>
              <a:gd name="adj1" fmla="val 0"/>
              <a:gd name="adj2" fmla="val 13945"/>
            </a:avLst>
          </a:prstGeom>
          <a:ln w="28575" cap="sq">
            <a:solidFill>
              <a:srgbClr val="FFFF00"/>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2EEAFF04-6A09-E75C-F302-2F2D13543D5B}"/>
              </a:ext>
            </a:extLst>
          </p:cNvPr>
          <p:cNvSpPr txBox="1"/>
          <p:nvPr/>
        </p:nvSpPr>
        <p:spPr>
          <a:xfrm>
            <a:off x="75097" y="2317547"/>
            <a:ext cx="365467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Même si nous ne savons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pas quoi dire, le Saint-</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Esprit nous aide </a:t>
            </a:r>
            <a:r>
              <a:rPr kumimoji="0" lang="fr-FR" i="0" u="none" strike="noStrike" kern="1200" cap="none" spc="0" normalizeH="0" baseline="0" noProof="0" dirty="0">
                <a:ln>
                  <a:noFill/>
                </a:ln>
                <a:solidFill>
                  <a:prstClr val="black"/>
                </a:solidFill>
                <a:effectLst/>
                <a:uLnTx/>
                <a:uFillTx/>
                <a:latin typeface="Aptos" panose="02110004020202020204"/>
                <a:ea typeface="+mn-ea"/>
                <a:cs typeface="+mn-cs"/>
              </a:rPr>
              <a:t>(Romains 8.26)</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E05C9AC1-18CE-14B3-08CA-100F137B018F}"/>
              </a:ext>
            </a:extLst>
          </p:cNvPr>
          <p:cNvSpPr txBox="1"/>
          <p:nvPr/>
        </p:nvSpPr>
        <p:spPr>
          <a:xfrm>
            <a:off x="9010650" y="2003672"/>
            <a:ext cx="310515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Penser que nous n'avons pas besoin de Dieu parce que tout va bien, c'est de l'orgueil.</a:t>
            </a:r>
          </a:p>
        </p:txBody>
      </p:sp>
      <p:sp>
        <p:nvSpPr>
          <p:cNvPr id="23" name="CuadroTexto 22">
            <a:extLst>
              <a:ext uri="{FF2B5EF4-FFF2-40B4-BE49-F238E27FC236}">
                <a16:creationId xmlns:a16="http://schemas.microsoft.com/office/drawing/2014/main" id="{798B8FB3-AC86-FF4D-68C3-D368777AFF27}"/>
              </a:ext>
            </a:extLst>
          </p:cNvPr>
          <p:cNvSpPr txBox="1"/>
          <p:nvPr/>
        </p:nvSpPr>
        <p:spPr>
          <a:xfrm>
            <a:off x="58428" y="4256539"/>
            <a:ext cx="3122922" cy="240065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Dans la solitude. C'est alors que notre prière devient la plus intime.</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En famille ou en petits groupes.</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À l'église.</a:t>
            </a:r>
          </a:p>
        </p:txBody>
      </p:sp>
    </p:spTree>
    <p:extLst>
      <p:ext uri="{BB962C8B-B14F-4D97-AF65-F5344CB8AC3E}">
        <p14:creationId xmlns:p14="http://schemas.microsoft.com/office/powerpoint/2010/main" val="35815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Left)">
                                      <p:cBhvr>
                                        <p:cTn id="7" dur="500"/>
                                        <p:tgtEl>
                                          <p:spTgt spid="2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up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upRight)">
                                      <p:cBhvr>
                                        <p:cTn id="30" dur="500"/>
                                        <p:tgtEl>
                                          <p:spTgt spid="28"/>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Left)">
                                      <p:cBhvr>
                                        <p:cTn id="53" dur="500"/>
                                        <p:tgtEl>
                                          <p:spTgt spid="29"/>
                                        </p:tgtEl>
                                      </p:cBhvr>
                                    </p:animEffect>
                                  </p:childTnLst>
                                </p:cTn>
                              </p:par>
                            </p:childTnLst>
                          </p:cTn>
                        </p:par>
                        <p:par>
                          <p:cTn id="54" fill="hold">
                            <p:stCondLst>
                              <p:cond delay="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wipe(left)">
                                      <p:cBhvr>
                                        <p:cTn id="62" dur="5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strips(upLeft)">
                                      <p:cBhvr>
                                        <p:cTn id="67" dur="500"/>
                                        <p:tgtEl>
                                          <p:spTgt spid="1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wipe(left)">
                                      <p:cBhvr>
                                        <p:cTn id="71" dur="500"/>
                                        <p:tgtEl>
                                          <p:spTgt spid="2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ircle(in)">
                                      <p:cBhvr>
                                        <p:cTn id="76" dur="500"/>
                                        <p:tgtEl>
                                          <p:spTgt spid="2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wipe(left)">
                                      <p:cBhvr>
                                        <p:cTn id="80" dur="500"/>
                                        <p:tgtEl>
                                          <p:spTgt spid="2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strips(upRight)">
                                      <p:cBhvr>
                                        <p:cTn id="85" dur="500"/>
                                        <p:tgtEl>
                                          <p:spTgt spid="22"/>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left)">
                                      <p:cBhvr>
                                        <p:cTn id="89" dur="500"/>
                                        <p:tgtEl>
                                          <p:spTgt spid="23">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trips(downRight)">
                                      <p:cBhvr>
                                        <p:cTn id="94" dur="500"/>
                                        <p:tgtEl>
                                          <p:spTgt spid="30"/>
                                        </p:tgtEl>
                                      </p:cBhvr>
                                    </p:animEffect>
                                  </p:childTnLst>
                                </p:cTn>
                              </p:par>
                            </p:childTnLst>
                          </p:cTn>
                        </p:par>
                        <p:par>
                          <p:cTn id="95" fill="hold">
                            <p:stCondLst>
                              <p:cond delay="500"/>
                            </p:stCondLst>
                            <p:childTnLst>
                              <p:par>
                                <p:cTn id="96" presetID="16" presetClass="entr" presetSubtype="37"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outVertic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6"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strips(downRight)">
                                      <p:cBhvr>
                                        <p:cTn id="103" dur="500"/>
                                        <p:tgtEl>
                                          <p:spTgt spid="26"/>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7" grpId="0" animBg="1"/>
      <p:bldP spid="13" grpId="0"/>
      <p:bldP spid="14" grpId="0"/>
      <p:bldP spid="15" grpId="0"/>
      <p:bldP spid="16" grpId="0"/>
      <p:bldP spid="17" grpId="0"/>
      <p:bldP spid="18" grpId="0"/>
      <p:bldP spid="19" grpId="0" build="allAtOnce"/>
      <p:bldP spid="20" grpId="0"/>
      <p:bldP spid="6" grpId="0"/>
      <p:bldP spid="11" grpId="0"/>
      <p:bldP spid="2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9944-8C66-BB2F-7C4D-833A4325564C}"/>
              </a:ext>
            </a:extLst>
          </p:cNvPr>
          <p:cNvSpPr>
            <a:spLocks noGrp="1"/>
          </p:cNvSpPr>
          <p:nvPr>
            <p:ph type="title"/>
          </p:nvPr>
        </p:nvSpPr>
        <p:spPr/>
        <p:txBody>
          <a:bodyPr>
            <a:normAutofit/>
          </a:bodyPr>
          <a:lstStyle/>
          <a:p>
            <a:r>
              <a:rPr lang="fr-FR" b="1" dirty="0"/>
              <a:t>La prière en famille : les moments les plus doux de la journée</a:t>
            </a:r>
            <a:endParaRPr lang="fr-FR" dirty="0"/>
          </a:p>
        </p:txBody>
      </p:sp>
      <p:sp>
        <p:nvSpPr>
          <p:cNvPr id="3" name="Text Placeholder 2">
            <a:extLst>
              <a:ext uri="{FF2B5EF4-FFF2-40B4-BE49-F238E27FC236}">
                <a16:creationId xmlns:a16="http://schemas.microsoft.com/office/drawing/2014/main" id="{49D2D119-D312-2B12-242A-E4C27EA40C2E}"/>
              </a:ext>
            </a:extLst>
          </p:cNvPr>
          <p:cNvSpPr>
            <a:spLocks noGrp="1"/>
          </p:cNvSpPr>
          <p:nvPr>
            <p:ph type="body" idx="1"/>
          </p:nvPr>
        </p:nvSpPr>
        <p:spPr>
          <a:xfrm>
            <a:off x="839788" y="1681163"/>
            <a:ext cx="10512424" cy="823912"/>
          </a:xfrm>
        </p:spPr>
        <p:txBody>
          <a:bodyPr anchor="ctr">
            <a:normAutofit fontScale="92500"/>
          </a:bodyPr>
          <a:lstStyle/>
          <a:p>
            <a:r>
              <a:rPr lang="fr-FR" dirty="0"/>
              <a:t>Réflexion : Le culte familial est-il pour vous un moment subi ou un moment désiré ? Comment le rendre "intensément intéressant" selon le conseil d'EGW ?</a:t>
            </a:r>
          </a:p>
        </p:txBody>
      </p:sp>
      <p:sp>
        <p:nvSpPr>
          <p:cNvPr id="4" name="Content Placeholder 3">
            <a:extLst>
              <a:ext uri="{FF2B5EF4-FFF2-40B4-BE49-F238E27FC236}">
                <a16:creationId xmlns:a16="http://schemas.microsoft.com/office/drawing/2014/main" id="{62A97F74-DAF7-27FC-BA6C-AABEBB2020D8}"/>
              </a:ext>
            </a:extLst>
          </p:cNvPr>
          <p:cNvSpPr>
            <a:spLocks noGrp="1"/>
          </p:cNvSpPr>
          <p:nvPr>
            <p:ph sz="half" idx="2"/>
          </p:nvPr>
        </p:nvSpPr>
        <p:spPr/>
        <p:txBody>
          <a:bodyPr>
            <a:normAutofit fontScale="92500" lnSpcReduction="20000"/>
          </a:bodyPr>
          <a:lstStyle/>
          <a:p>
            <a:pPr marL="0" indent="0">
              <a:buNone/>
            </a:pPr>
            <a:r>
              <a:rPr lang="fr-FR" dirty="0"/>
              <a:t>« Les instants de culte du matin et du soir devraient compter parmi les plus doux, les plus salutaires de la journée. Que parents et enfants se réunissent pour rencontrer Jésus, pour inviter chez eux les saints anges. Que ces moments d'adoration soient courts et vivants, adaptés aux circonstances, variés. »</a:t>
            </a:r>
          </a:p>
          <a:p>
            <a:pPr marL="0" indent="0">
              <a:buNone/>
            </a:pPr>
            <a:r>
              <a:rPr lang="fr-FR" dirty="0"/>
              <a:t>— E. G. White, </a:t>
            </a:r>
            <a:r>
              <a:rPr lang="fr-FR" i="1" dirty="0"/>
              <a:t>Élever l'enfant</a:t>
            </a:r>
            <a:r>
              <a:rPr lang="fr-FR" dirty="0"/>
              <a:t>, p. 521-522 </a:t>
            </a:r>
            <a:r>
              <a:rPr lang="fr-FR" i="1" dirty="0"/>
              <a:t>(cf. Éducation, p. 212)</a:t>
            </a:r>
            <a:endParaRPr lang="fr-FR" dirty="0"/>
          </a:p>
        </p:txBody>
      </p:sp>
      <p:sp>
        <p:nvSpPr>
          <p:cNvPr id="6" name="Content Placeholder 5">
            <a:extLst>
              <a:ext uri="{FF2B5EF4-FFF2-40B4-BE49-F238E27FC236}">
                <a16:creationId xmlns:a16="http://schemas.microsoft.com/office/drawing/2014/main" id="{CC553868-B517-6F98-3EB7-FA4DF548F9B3}"/>
              </a:ext>
            </a:extLst>
          </p:cNvPr>
          <p:cNvSpPr>
            <a:spLocks noGrp="1"/>
          </p:cNvSpPr>
          <p:nvPr>
            <p:ph sz="quarter" idx="4"/>
          </p:nvPr>
        </p:nvSpPr>
        <p:spPr/>
        <p:txBody>
          <a:bodyPr>
            <a:normAutofit fontScale="92500" lnSpcReduction="20000"/>
          </a:bodyPr>
          <a:lstStyle/>
          <a:p>
            <a:pPr marL="0" indent="0">
              <a:buNone/>
            </a:pPr>
            <a:r>
              <a:rPr lang="fr-FR" dirty="0"/>
              <a:t>« La façon dont naîtra et se développera en nos enfants l'amour de l'étude de la Bible dépendra largement des moments d'adoration passés en famille. »</a:t>
            </a:r>
          </a:p>
          <a:p>
            <a:pPr marL="0" indent="0">
              <a:buNone/>
            </a:pPr>
            <a:r>
              <a:rPr lang="fr-FR" sz="1900" dirty="0"/>
              <a:t>— E. G. White, </a:t>
            </a:r>
            <a:r>
              <a:rPr lang="fr-FR" sz="1900" i="1" dirty="0"/>
              <a:t>Child Guidance</a:t>
            </a:r>
            <a:r>
              <a:rPr lang="fr-FR" sz="1900" dirty="0"/>
              <a:t>, p. 521</a:t>
            </a:r>
          </a:p>
        </p:txBody>
      </p:sp>
      <p:pic>
        <p:nvPicPr>
          <p:cNvPr id="8" name="Picture 7">
            <a:extLst>
              <a:ext uri="{FF2B5EF4-FFF2-40B4-BE49-F238E27FC236}">
                <a16:creationId xmlns:a16="http://schemas.microsoft.com/office/drawing/2014/main" id="{BCE0690F-22CB-EB4C-F9C2-51566B0F0E1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019801" y="4419826"/>
            <a:ext cx="5526882" cy="2073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292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E0DF28-E815-02B7-2935-AF4BC559EE6D}"/>
              </a:ext>
            </a:extLst>
          </p:cNvPr>
          <p:cNvSpPr>
            <a:spLocks noGrp="1"/>
          </p:cNvSpPr>
          <p:nvPr>
            <p:ph type="title"/>
          </p:nvPr>
        </p:nvSpPr>
        <p:spPr/>
        <p:txBody>
          <a:bodyPr/>
          <a:lstStyle/>
          <a:p>
            <a:r>
              <a:rPr lang="fr-FR" dirty="0"/>
              <a:t>Prières ferventes et persévérantes</a:t>
            </a:r>
          </a:p>
        </p:txBody>
      </p:sp>
      <p:sp>
        <p:nvSpPr>
          <p:cNvPr id="8" name="Content Placeholder 7">
            <a:extLst>
              <a:ext uri="{FF2B5EF4-FFF2-40B4-BE49-F238E27FC236}">
                <a16:creationId xmlns:a16="http://schemas.microsoft.com/office/drawing/2014/main" id="{34367A57-8947-D28C-269E-C4781953EF43}"/>
              </a:ext>
            </a:extLst>
          </p:cNvPr>
          <p:cNvSpPr>
            <a:spLocks noGrp="1"/>
          </p:cNvSpPr>
          <p:nvPr>
            <p:ph idx="1"/>
          </p:nvPr>
        </p:nvSpPr>
        <p:spPr>
          <a:xfrm>
            <a:off x="3951507" y="1825625"/>
            <a:ext cx="7783286" cy="4351338"/>
          </a:xfrm>
        </p:spPr>
        <p:txBody>
          <a:bodyPr/>
          <a:lstStyle/>
          <a:p>
            <a:pPr marL="0" indent="0">
              <a:buNone/>
            </a:pPr>
            <a:r>
              <a:rPr lang="fr-FR" dirty="0"/>
              <a:t>« Nos prières doivent être empreintes d'une profonde conscience de notre besoin et d'un ardent désir pour ce que nous demandons, sinon elles ne seront pas exaucées. Mais nous ne devons pas nous décourager ni cesser de prier sous prétexte que la réponse ne vient pas immédiatement. La violence dont il est question est une sainte ferveur, telle que celle manifestée par Jacob. Avec calme et persévérance, présentons nos requêtes devant le trône de la grâce. »</a:t>
            </a:r>
          </a:p>
        </p:txBody>
      </p:sp>
      <p:sp>
        <p:nvSpPr>
          <p:cNvPr id="10" name="TextBox 9">
            <a:extLst>
              <a:ext uri="{FF2B5EF4-FFF2-40B4-BE49-F238E27FC236}">
                <a16:creationId xmlns:a16="http://schemas.microsoft.com/office/drawing/2014/main" id="{C4F20350-4C18-0005-E8C4-0DEE3D4FBACA}"/>
              </a:ext>
            </a:extLst>
          </p:cNvPr>
          <p:cNvSpPr txBox="1"/>
          <p:nvPr/>
        </p:nvSpPr>
        <p:spPr>
          <a:xfrm>
            <a:off x="5257800" y="5988734"/>
            <a:ext cx="6096000" cy="646331"/>
          </a:xfrm>
          <a:prstGeom prst="rect">
            <a:avLst/>
          </a:prstGeom>
          <a:noFill/>
        </p:spPr>
        <p:txBody>
          <a:bodyPr wrap="square">
            <a:spAutoFit/>
          </a:bodyPr>
          <a:lstStyle/>
          <a:p>
            <a:pPr marL="0" indent="0">
              <a:buNone/>
            </a:pPr>
            <a:r>
              <a:rPr lang="fr-FR" dirty="0"/>
              <a:t>— E. G. White, </a:t>
            </a:r>
            <a:r>
              <a:rPr lang="fr-FR" i="1" dirty="0"/>
              <a:t>That I May Know Him</a:t>
            </a:r>
            <a:r>
              <a:rPr lang="fr-FR" dirty="0"/>
              <a:t>, </a:t>
            </a:r>
          </a:p>
          <a:p>
            <a:pPr marL="0" indent="0">
              <a:buNone/>
            </a:pPr>
            <a:r>
              <a:rPr lang="fr-FR" dirty="0"/>
              <a:t>23 septembre</a:t>
            </a:r>
          </a:p>
        </p:txBody>
      </p:sp>
      <p:pic>
        <p:nvPicPr>
          <p:cNvPr id="12" name="Picture 11">
            <a:extLst>
              <a:ext uri="{FF2B5EF4-FFF2-40B4-BE49-F238E27FC236}">
                <a16:creationId xmlns:a16="http://schemas.microsoft.com/office/drawing/2014/main" id="{5FB00222-21B3-DF44-376C-BEF5B7477B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597" y="1775896"/>
            <a:ext cx="2897991" cy="43513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9705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5" name="Picture 4">
            <a:extLst>
              <a:ext uri="{FF2B5EF4-FFF2-40B4-BE49-F238E27FC236}">
                <a16:creationId xmlns:a16="http://schemas.microsoft.com/office/drawing/2014/main" id="{B60DC59F-9A57-03E5-6017-686110581C6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8B923E10-F0B5-D400-2BB1-4BED0B697339}"/>
              </a:ext>
            </a:extLst>
          </p:cNvPr>
          <p:cNvSpPr/>
          <p:nvPr/>
        </p:nvSpPr>
        <p:spPr>
          <a:xfrm>
            <a:off x="150607" y="1925619"/>
            <a:ext cx="12039869" cy="457200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adroTexto 2">
            <a:extLst>
              <a:ext uri="{FF2B5EF4-FFF2-40B4-BE49-F238E27FC236}">
                <a16:creationId xmlns:a16="http://schemas.microsoft.com/office/drawing/2014/main" id="{9D9875C0-857D-09C8-9068-484E2B1CEC63}"/>
              </a:ext>
            </a:extLst>
          </p:cNvPr>
          <p:cNvSpPr txBox="1"/>
          <p:nvPr/>
        </p:nvSpPr>
        <p:spPr>
          <a:xfrm>
            <a:off x="757005" y="2224137"/>
            <a:ext cx="11124296" cy="4154984"/>
          </a:xfrm>
          <a:prstGeom prst="rect">
            <a:avLst/>
          </a:prstGeom>
          <a:noFill/>
        </p:spPr>
        <p:txBody>
          <a:bodyPr wrap="square">
            <a:spAutoFit/>
          </a:bodyPr>
          <a:lstStyle/>
          <a:p>
            <a:r>
              <a:rPr lang="fr-FR" sz="2400" b="1" dirty="0">
                <a:latin typeface="Constantia" panose="02030602050306030303" pitchFamily="18" charset="0"/>
              </a:rPr>
              <a:t>“</a:t>
            </a:r>
            <a:r>
              <a:rPr lang="fr-FR" sz="2400" b="1" dirty="0">
                <a:solidFill>
                  <a:srgbClr val="0E79B2"/>
                </a:solidFill>
                <a:latin typeface="Constantia" panose="02030602050306030303" pitchFamily="18" charset="0"/>
              </a:rPr>
              <a:t>Nos prières doivent être empreintes d’une profonde conscience de notre besoin et d’un ardent désir pour ce que nous demandons, sinon elles ne seront pas exaucées. </a:t>
            </a:r>
            <a:r>
              <a:rPr lang="fr-FR" sz="2400" b="1" dirty="0">
                <a:solidFill>
                  <a:srgbClr val="BF1363"/>
                </a:solidFill>
                <a:latin typeface="Constantia" panose="02030602050306030303" pitchFamily="18" charset="0"/>
              </a:rPr>
              <a:t>Mais nous ne devons pas nous décourager ni cesser de prier sous prétexte que la réponse ne vient pas immédiatement. « Le royaume des cieux souffre de violence, et les violents s’en emparent » (Matthieu 11:12). </a:t>
            </a:r>
            <a:r>
              <a:rPr lang="fr-FR" sz="2400" b="1" dirty="0">
                <a:latin typeface="Constantia" panose="02030602050306030303" pitchFamily="18" charset="0"/>
              </a:rPr>
              <a:t>La violence dont il est question ici est une sainte ferveur, telle que celle manifestée par Jacob. </a:t>
            </a:r>
            <a:r>
              <a:rPr lang="fr-FR" sz="2400" b="1" dirty="0">
                <a:solidFill>
                  <a:srgbClr val="0E79B2"/>
                </a:solidFill>
                <a:latin typeface="Constantia" panose="02030602050306030303" pitchFamily="18" charset="0"/>
              </a:rPr>
              <a:t>Nous n’avons pas besoin d’essayer de nous mettre dans un état d’excitation intense, mais c’est avec calme et persévérance que nous devons présenter nos requêtes devant le trône de la grâce. </a:t>
            </a:r>
            <a:r>
              <a:rPr lang="fr-FR" sz="2400" b="1" dirty="0">
                <a:solidFill>
                  <a:srgbClr val="BF1363"/>
                </a:solidFill>
                <a:latin typeface="Constantia" panose="02030602050306030303" pitchFamily="18" charset="0"/>
              </a:rPr>
              <a:t>Notre tâche consiste à humilier notre âme devant Dieu, à confesser nos péchés et, dans la foi, à nous approcher de Dieu...</a:t>
            </a:r>
            <a:r>
              <a:rPr lang="fr-FR" sz="2400" b="1" dirty="0">
                <a:latin typeface="Constantia" panose="02030602050306030303" pitchFamily="18" charset="0"/>
              </a:rPr>
              <a:t>”</a:t>
            </a:r>
            <a:endParaRPr lang="fr-FR"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2654EBCC-D7B2-9148-0328-B633491A194D}"/>
              </a:ext>
            </a:extLst>
          </p:cNvPr>
          <p:cNvSpPr txBox="1"/>
          <p:nvPr/>
        </p:nvSpPr>
        <p:spPr>
          <a:xfrm>
            <a:off x="5161936" y="900266"/>
            <a:ext cx="7030064" cy="338554"/>
          </a:xfrm>
          <a:prstGeom prst="rect">
            <a:avLst/>
          </a:prstGeom>
          <a:noFill/>
        </p:spPr>
        <p:txBody>
          <a:bodyPr wrap="square" rtlCol="0">
            <a:spAutoFit/>
          </a:bodyPr>
          <a:lstStyle/>
          <a:p>
            <a:pPr algn="ctr">
              <a:spcAft>
                <a:spcPts val="600"/>
              </a:spcAft>
            </a:pPr>
            <a:r>
              <a:rPr lang="fr-FR" sz="1600" b="1" noProof="0" dirty="0"/>
              <a:t>E. G. White (</a:t>
            </a:r>
            <a:r>
              <a:rPr lang="fr-FR" sz="1600" noProof="0" dirty="0"/>
              <a:t>That I May Know </a:t>
            </a:r>
            <a:r>
              <a:rPr lang="fr-FR" sz="1600" noProof="0" dirty="0" err="1"/>
              <a:t>Him</a:t>
            </a:r>
            <a:r>
              <a:rPr lang="fr-FR" sz="1600" noProof="0" dirty="0"/>
              <a:t>, </a:t>
            </a:r>
            <a:r>
              <a:rPr lang="fr-FR" sz="1600" noProof="0" dirty="0" err="1"/>
              <a:t>September</a:t>
            </a:r>
            <a:r>
              <a:rPr lang="fr-FR" sz="1600" noProof="0" dirty="0"/>
              <a:t> 23, </a:t>
            </a:r>
            <a:r>
              <a:rPr lang="fr-FR" sz="1600" b="1" noProof="0" dirty="0"/>
              <a:t>Traduit)</a:t>
            </a:r>
          </a:p>
        </p:txBody>
      </p:sp>
    </p:spTree>
    <p:extLst>
      <p:ext uri="{BB962C8B-B14F-4D97-AF65-F5344CB8AC3E}">
        <p14:creationId xmlns:p14="http://schemas.microsoft.com/office/powerpoint/2010/main" val="4249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7CF33B-646E-8F69-48A7-A71E9F331BEB}"/>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rcRect/>
          <a:stretch>
            <a:fillRect/>
          </a:stretch>
        </p:blipFill>
        <p:spPr>
          <a:xfrm>
            <a:off x="0" y="0"/>
            <a:ext cx="12193200" cy="6858000"/>
          </a:xfrm>
          <a:prstGeom prst="rect">
            <a:avLst/>
          </a:prstGeom>
        </p:spPr>
      </p:pic>
      <p:sp>
        <p:nvSpPr>
          <p:cNvPr id="7" name="Rectangle 6">
            <a:extLst>
              <a:ext uri="{FF2B5EF4-FFF2-40B4-BE49-F238E27FC236}">
                <a16:creationId xmlns:a16="http://schemas.microsoft.com/office/drawing/2014/main" id="{507313DB-FCC7-3D0B-7926-D2FD5D095196}"/>
              </a:ext>
            </a:extLst>
          </p:cNvPr>
          <p:cNvSpPr/>
          <p:nvPr/>
        </p:nvSpPr>
        <p:spPr>
          <a:xfrm>
            <a:off x="0" y="0"/>
            <a:ext cx="12192000" cy="6858000"/>
          </a:xfrm>
          <a:prstGeom prst="rect">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A367E56A-CD76-28F6-0B5D-33748C08A168}"/>
              </a:ext>
            </a:extLst>
          </p:cNvPr>
          <p:cNvSpPr>
            <a:spLocks noGrp="1"/>
          </p:cNvSpPr>
          <p:nvPr>
            <p:ph type="title"/>
          </p:nvPr>
        </p:nvSpPr>
        <p:spPr/>
        <p:txBody>
          <a:bodyPr/>
          <a:lstStyle/>
          <a:p>
            <a:r>
              <a:rPr lang="fr-FR" dirty="0">
                <a:highlight>
                  <a:srgbClr val="FFFF00"/>
                </a:highlight>
              </a:rPr>
              <a:t>Jésus en prière </a:t>
            </a:r>
            <a:r>
              <a:rPr lang="fr-FR" dirty="0"/>
              <a:t>: la colombe céleste</a:t>
            </a:r>
          </a:p>
        </p:txBody>
      </p:sp>
      <p:sp>
        <p:nvSpPr>
          <p:cNvPr id="3" name="Content Placeholder 2">
            <a:extLst>
              <a:ext uri="{FF2B5EF4-FFF2-40B4-BE49-F238E27FC236}">
                <a16:creationId xmlns:a16="http://schemas.microsoft.com/office/drawing/2014/main" id="{51420F9F-A3B0-DBEC-DBBC-46B482D64CF9}"/>
              </a:ext>
            </a:extLst>
          </p:cNvPr>
          <p:cNvSpPr>
            <a:spLocks noGrp="1"/>
          </p:cNvSpPr>
          <p:nvPr>
            <p:ph idx="1"/>
          </p:nvPr>
        </p:nvSpPr>
        <p:spPr>
          <a:xfrm>
            <a:off x="5183188" y="987426"/>
            <a:ext cx="6172200" cy="3811588"/>
          </a:xfrm>
          <a:ln w="88900">
            <a:solidFill>
              <a:srgbClr val="0E79B2"/>
            </a:solidFill>
          </a:ln>
        </p:spPr>
        <p:txBody>
          <a:bodyPr lIns="144000" tIns="144000" rIns="180000" bIns="144000"/>
          <a:lstStyle/>
          <a:p>
            <a:pPr marL="0" indent="0">
              <a:buNone/>
            </a:pPr>
            <a:r>
              <a:rPr lang="fr-FR" dirty="0"/>
              <a:t>Question finale : Si Jésus avait besoin de passer des nuits entières en prière avant d'accomplir des miracles, que dit cela de notre propre vie de prière — et des "miracles" que nous espérons voir dans nos familles, nos communautés, nos vies ?</a:t>
            </a:r>
          </a:p>
        </p:txBody>
      </p:sp>
      <p:sp>
        <p:nvSpPr>
          <p:cNvPr id="4" name="Text Placeholder 3">
            <a:extLst>
              <a:ext uri="{FF2B5EF4-FFF2-40B4-BE49-F238E27FC236}">
                <a16:creationId xmlns:a16="http://schemas.microsoft.com/office/drawing/2014/main" id="{CB220E58-1AD0-0347-C088-D22F81A4FE4E}"/>
              </a:ext>
            </a:extLst>
          </p:cNvPr>
          <p:cNvSpPr>
            <a:spLocks noGrp="1"/>
          </p:cNvSpPr>
          <p:nvPr>
            <p:ph type="body" sz="half" idx="2"/>
          </p:nvPr>
        </p:nvSpPr>
        <p:spPr/>
        <p:txBody>
          <a:bodyPr/>
          <a:lstStyle/>
          <a:p>
            <a:r>
              <a:rPr lang="fr-FR" dirty="0"/>
              <a:t>« En réponse à sa prière, adressée à son Père</a:t>
            </a:r>
            <a:r>
              <a:rPr lang="fr-FR" dirty="0">
                <a:highlight>
                  <a:srgbClr val="00FFFF"/>
                </a:highlight>
              </a:rPr>
              <a:t>, le ciel s'ouvrit</a:t>
            </a:r>
            <a:r>
              <a:rPr lang="fr-FR" dirty="0"/>
              <a:t>, et </a:t>
            </a:r>
            <a:r>
              <a:rPr lang="fr-FR" dirty="0">
                <a:highlight>
                  <a:srgbClr val="00FF00"/>
                </a:highlight>
              </a:rPr>
              <a:t>l'Esprit descendit sous l'apparence d'une colombe et demeura sur lui</a:t>
            </a:r>
            <a:r>
              <a:rPr lang="fr-FR" dirty="0"/>
              <a:t>. Ceux qui le recherchent avec sincérité recevront la lumière et la force qui leur permettra de résister à Satan avec sagesse. »</a:t>
            </a:r>
          </a:p>
          <a:p>
            <a:r>
              <a:rPr lang="fr-FR" dirty="0"/>
              <a:t>« Il appréciait la prière comme un privilège, et son œuvre manifeste les résultats d'une communion avec Dieu. Il lui arriva souvent de passer une nuit entière en prière juste avant d'être appelé à déployer quelque puissant miracle. »</a:t>
            </a:r>
          </a:p>
          <a:p>
            <a:r>
              <a:rPr lang="fr-FR" dirty="0">
                <a:solidFill>
                  <a:schemeClr val="bg1"/>
                </a:solidFill>
              </a:rPr>
              <a:t>— E. G. White, </a:t>
            </a:r>
            <a:r>
              <a:rPr lang="fr-FR" i="1" dirty="0">
                <a:solidFill>
                  <a:schemeClr val="bg1"/>
                </a:solidFill>
              </a:rPr>
              <a:t>The Signs of the Times</a:t>
            </a:r>
            <a:r>
              <a:rPr lang="fr-FR" dirty="0">
                <a:solidFill>
                  <a:schemeClr val="bg1"/>
                </a:solidFill>
              </a:rPr>
              <a:t>, 24 juillet 1893</a:t>
            </a:r>
          </a:p>
        </p:txBody>
      </p:sp>
      <p:sp>
        <p:nvSpPr>
          <p:cNvPr id="8" name="Rectangle 7">
            <a:extLst>
              <a:ext uri="{FF2B5EF4-FFF2-40B4-BE49-F238E27FC236}">
                <a16:creationId xmlns:a16="http://schemas.microsoft.com/office/drawing/2014/main" id="{59472CE9-C543-B2CC-A06F-257261DC71C4}"/>
              </a:ext>
            </a:extLst>
          </p:cNvPr>
          <p:cNvSpPr/>
          <p:nvPr/>
        </p:nvSpPr>
        <p:spPr>
          <a:xfrm>
            <a:off x="6759821" y="4939197"/>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FR" sz="4000" dirty="0">
                <a:solidFill>
                  <a:srgbClr val="FFFF00"/>
                </a:solidFill>
                <a:latin typeface="Brush Script MT" panose="03060802040406070304" pitchFamily="66" charset="0"/>
              </a:rPr>
              <a:t>Amen !</a:t>
            </a:r>
          </a:p>
        </p:txBody>
      </p:sp>
      <p:pic>
        <p:nvPicPr>
          <p:cNvPr id="9" name="Graphic 8" descr="Dove with solid fill">
            <a:extLst>
              <a:ext uri="{FF2B5EF4-FFF2-40B4-BE49-F238E27FC236}">
                <a16:creationId xmlns:a16="http://schemas.microsoft.com/office/drawing/2014/main" id="{AAD202D6-E6CB-E1AF-2367-BCF5ABD19CC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043843" y="5532551"/>
            <a:ext cx="914400" cy="914400"/>
          </a:xfrm>
          <a:prstGeom prst="rect">
            <a:avLst/>
          </a:prstGeom>
        </p:spPr>
      </p:pic>
    </p:spTree>
    <p:extLst>
      <p:ext uri="{BB962C8B-B14F-4D97-AF65-F5344CB8AC3E}">
        <p14:creationId xmlns:p14="http://schemas.microsoft.com/office/powerpoint/2010/main" val="111862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A310E-9273-DB31-23EB-3B817C4BDF1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B06D499-08FF-D7E0-A20E-5224A5FB9C6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281924"/>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sketchy line">
            <a:extLst>
              <a:ext uri="{FF2B5EF4-FFF2-40B4-BE49-F238E27FC236}">
                <a16:creationId xmlns:a16="http://schemas.microsoft.com/office/drawing/2014/main" id="{06B17354-4F48-0032-BAAB-2E8E9E38C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6550137"/>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Imagen 3" descr="Grupo de personas de pie sobre pasto  El contenido generado por IA puede ser incorrecto.">
            <a:extLst>
              <a:ext uri="{FF2B5EF4-FFF2-40B4-BE49-F238E27FC236}">
                <a16:creationId xmlns:a16="http://schemas.microsoft.com/office/drawing/2014/main" id="{2D8A5014-FE38-23C4-19BC-D29453D4D37E}"/>
              </a:ext>
            </a:extLst>
          </p:cNvPr>
          <p:cNvPicPr>
            <a:picLocks noGrp="1" noRot="1" noChangeAspect="1" noMove="1" noResize="1" noEditPoints="1" noAdjustHandles="1" noChangeArrowheads="1" noChangeShapeType="1" noCrop="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r="-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6" name="CuadroTexto 5">
            <a:extLst>
              <a:ext uri="{FF2B5EF4-FFF2-40B4-BE49-F238E27FC236}">
                <a16:creationId xmlns:a16="http://schemas.microsoft.com/office/drawing/2014/main" id="{A85F9F83-B85B-862A-7140-8635CCFCD905}"/>
              </a:ext>
            </a:extLst>
          </p:cNvPr>
          <p:cNvSpPr txBox="1"/>
          <p:nvPr/>
        </p:nvSpPr>
        <p:spPr>
          <a:xfrm>
            <a:off x="349533" y="401214"/>
            <a:ext cx="4946322" cy="541686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“Espérez en lui en tout temps,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ô peuples ! Répandez votre cœur devant lui. Dieu est notre refuge”</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(Psaumes 62.8 </a:t>
            </a:r>
            <a:r>
              <a:rPr kumimoji="0" lang="fr-FR" sz="20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NEG 1979</a:t>
            </a:r>
            <a:r>
              <a:rPr kumimoji="0" lang="fr-FR"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endParaRPr kumimoji="0" lang="fr-FR" sz="36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8393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F03FB1-95ED-8AE8-38BC-60834F1B7FFA}"/>
              </a:ext>
            </a:extLst>
          </p:cNvPr>
          <p:cNvPicPr>
            <a:picLocks noChangeAspect="1"/>
          </p:cNvPicPr>
          <p:nvPr/>
        </p:nvPicPr>
        <p:blipFill>
          <a:blip r:embed="rId2" cstate="email">
            <a:alphaModFix amt="17000"/>
            <a:extLst>
              <a:ext uri="{28A0092B-C50C-407E-A947-70E740481C1C}">
                <a14:useLocalDpi xmlns:a14="http://schemas.microsoft.com/office/drawing/2010/main"/>
              </a:ext>
            </a:extLst>
          </a:blip>
          <a:srcRect/>
          <a:stretch>
            <a:fillRect/>
          </a:stretch>
        </p:blipFill>
        <p:spPr>
          <a:xfrm>
            <a:off x="26572" y="159895"/>
            <a:ext cx="12192000" cy="6858000"/>
          </a:xfrm>
          <a:prstGeom prst="rect">
            <a:avLst/>
          </a:prstGeom>
        </p:spPr>
      </p:pic>
      <p:pic>
        <p:nvPicPr>
          <p:cNvPr id="6" name="Picture 5">
            <a:extLst>
              <a:ext uri="{FF2B5EF4-FFF2-40B4-BE49-F238E27FC236}">
                <a16:creationId xmlns:a16="http://schemas.microsoft.com/office/drawing/2014/main" id="{1C3C2D0E-CDBF-710F-72C7-1B247693131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40825" y="3009874"/>
            <a:ext cx="3931200" cy="3224009"/>
          </a:xfrm>
          <a:prstGeom prst="rect">
            <a:avLst/>
          </a:prstGeom>
          <a:ln w="3175">
            <a:solidFill>
              <a:srgbClr val="FF0000"/>
            </a:solidFill>
          </a:ln>
        </p:spPr>
      </p:pic>
      <p:sp>
        <p:nvSpPr>
          <p:cNvPr id="2" name="Title 1">
            <a:extLst>
              <a:ext uri="{FF2B5EF4-FFF2-40B4-BE49-F238E27FC236}">
                <a16:creationId xmlns:a16="http://schemas.microsoft.com/office/drawing/2014/main" id="{904D5391-372A-0A3A-6C8E-198AEE9A3104}"/>
              </a:ext>
            </a:extLst>
          </p:cNvPr>
          <p:cNvSpPr>
            <a:spLocks noGrp="1"/>
          </p:cNvSpPr>
          <p:nvPr>
            <p:ph type="title"/>
          </p:nvPr>
        </p:nvSpPr>
        <p:spPr/>
        <p:txBody>
          <a:bodyPr/>
          <a:lstStyle/>
          <a:p>
            <a:r>
              <a:rPr lang="fr-FR" dirty="0"/>
              <a:t>Revenir à Dieu de tout son cœur</a:t>
            </a:r>
          </a:p>
        </p:txBody>
      </p:sp>
      <p:sp>
        <p:nvSpPr>
          <p:cNvPr id="3" name="Content Placeholder 2">
            <a:extLst>
              <a:ext uri="{FF2B5EF4-FFF2-40B4-BE49-F238E27FC236}">
                <a16:creationId xmlns:a16="http://schemas.microsoft.com/office/drawing/2014/main" id="{0F842D97-9953-6BDA-90BF-FCF13610532F}"/>
              </a:ext>
            </a:extLst>
          </p:cNvPr>
          <p:cNvSpPr>
            <a:spLocks noGrp="1"/>
          </p:cNvSpPr>
          <p:nvPr>
            <p:ph idx="1"/>
          </p:nvPr>
        </p:nvSpPr>
        <p:spPr>
          <a:xfrm>
            <a:off x="5183188" y="987426"/>
            <a:ext cx="6172200" cy="4656138"/>
          </a:xfrm>
        </p:spPr>
        <p:txBody>
          <a:bodyPr>
            <a:normAutofit fontScale="85000" lnSpcReduction="20000"/>
          </a:bodyPr>
          <a:lstStyle/>
          <a:p>
            <a:pPr marL="0" indent="0">
              <a:lnSpc>
                <a:spcPct val="110000"/>
              </a:lnSpc>
              <a:spcBef>
                <a:spcPts val="0"/>
              </a:spcBef>
              <a:buNone/>
            </a:pPr>
            <a:r>
              <a:rPr lang="fr-FR" dirty="0"/>
              <a:t>« Maintenant encore, dit l'Éternel, revenez à moi de tout votre cœur, avec des jeûnes, avec des pleurs et des lamentations ! Déchirez vos cœurs et non vos vêtements, et revenez à l'Éternel, votre Dieu ; car il est compatissant et miséricordieux, lent à la colère et riche en bonté. »</a:t>
            </a:r>
          </a:p>
          <a:p>
            <a:pPr marL="0" indent="0">
              <a:lnSpc>
                <a:spcPct val="110000"/>
              </a:lnSpc>
              <a:spcBef>
                <a:spcPts val="0"/>
              </a:spcBef>
              <a:buNone/>
            </a:pPr>
            <a:r>
              <a:rPr lang="fr-FR" i="1" dirty="0"/>
              <a:t>(Joël 2.12-13)</a:t>
            </a:r>
            <a:endParaRPr lang="fr-FR" dirty="0"/>
          </a:p>
          <a:p>
            <a:pPr marL="0" indent="0">
              <a:lnSpc>
                <a:spcPct val="110000"/>
              </a:lnSpc>
              <a:spcBef>
                <a:spcPts val="0"/>
              </a:spcBef>
              <a:buNone/>
            </a:pPr>
            <a:r>
              <a:rPr lang="fr-FR" dirty="0"/>
              <a:t>« L'objet suprême de nos prières doit être la gloire de Dieu, et non notre propre glorification. »</a:t>
            </a:r>
          </a:p>
        </p:txBody>
      </p:sp>
      <p:sp>
        <p:nvSpPr>
          <p:cNvPr id="4" name="Text Placeholder 3">
            <a:extLst>
              <a:ext uri="{FF2B5EF4-FFF2-40B4-BE49-F238E27FC236}">
                <a16:creationId xmlns:a16="http://schemas.microsoft.com/office/drawing/2014/main" id="{EDFD0A40-DA79-2E46-1E6A-DA24B9279002}"/>
              </a:ext>
            </a:extLst>
          </p:cNvPr>
          <p:cNvSpPr>
            <a:spLocks noGrp="1"/>
          </p:cNvSpPr>
          <p:nvPr>
            <p:ph type="body" sz="half" idx="2"/>
          </p:nvPr>
        </p:nvSpPr>
        <p:spPr/>
        <p:txBody>
          <a:bodyPr/>
          <a:lstStyle/>
          <a:p>
            <a:r>
              <a:rPr lang="fr-FR" dirty="0"/>
              <a:t> </a:t>
            </a:r>
            <a:r>
              <a:rPr lang="fr-FR" i="1" dirty="0"/>
              <a:t>Réflexion : Lorsque nous prions, cherchons-nous la gloire de Dieu ou notre propre satisfaction ?</a:t>
            </a:r>
            <a:endParaRPr lang="fr-FR" dirty="0"/>
          </a:p>
        </p:txBody>
      </p:sp>
      <p:sp>
        <p:nvSpPr>
          <p:cNvPr id="10" name="TextBox 9">
            <a:extLst>
              <a:ext uri="{FF2B5EF4-FFF2-40B4-BE49-F238E27FC236}">
                <a16:creationId xmlns:a16="http://schemas.microsoft.com/office/drawing/2014/main" id="{41C4DACF-7163-7A1D-3589-1E1C43C2876B}"/>
              </a:ext>
            </a:extLst>
          </p:cNvPr>
          <p:cNvSpPr txBox="1"/>
          <p:nvPr/>
        </p:nvSpPr>
        <p:spPr>
          <a:xfrm>
            <a:off x="5243269" y="5484203"/>
            <a:ext cx="6107906" cy="689484"/>
          </a:xfrm>
          <a:prstGeom prst="rect">
            <a:avLst/>
          </a:prstGeom>
          <a:noFill/>
        </p:spPr>
        <p:txBody>
          <a:bodyPr wrap="square">
            <a:spAutoFit/>
          </a:bodyPr>
          <a:lstStyle/>
          <a:p>
            <a:pPr marL="0" indent="0">
              <a:lnSpc>
                <a:spcPct val="110000"/>
              </a:lnSpc>
              <a:spcBef>
                <a:spcPts val="0"/>
              </a:spcBef>
              <a:buNone/>
            </a:pPr>
            <a:r>
              <a:rPr lang="fr-FR" dirty="0"/>
              <a:t>— E. G. White, </a:t>
            </a:r>
          </a:p>
          <a:p>
            <a:pPr marL="0" indent="0">
              <a:lnSpc>
                <a:spcPct val="110000"/>
              </a:lnSpc>
              <a:spcBef>
                <a:spcPts val="0"/>
              </a:spcBef>
              <a:buNone/>
            </a:pPr>
            <a:r>
              <a:rPr lang="fr-FR" i="1" dirty="0"/>
              <a:t>Pour mieux connaître Jésus-Christ</a:t>
            </a:r>
            <a:r>
              <a:rPr lang="fr-FR" dirty="0"/>
              <a:t>, p. 274</a:t>
            </a:r>
          </a:p>
        </p:txBody>
      </p:sp>
    </p:spTree>
    <p:extLst>
      <p:ext uri="{BB962C8B-B14F-4D97-AF65-F5344CB8AC3E}">
        <p14:creationId xmlns:p14="http://schemas.microsoft.com/office/powerpoint/2010/main" val="332052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C0AA-F32D-4632-E541-1A661203C97E}"/>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325AA60F-F9C0-363D-E18A-9B393C70E034}"/>
              </a:ext>
            </a:extLst>
          </p:cNvPr>
          <p:cNvSpPr>
            <a:spLocks noGrp="1" noRot="1" noMove="1" noResize="1" noEditPoints="1" noAdjustHandles="1" noChangeArrowheads="1" noChangeShapeType="1"/>
          </p:cNvSpPr>
          <p:nvPr/>
        </p:nvSpPr>
        <p:spPr>
          <a:xfrm flipV="1">
            <a:off x="0" y="3428999"/>
            <a:ext cx="12192000" cy="3429001"/>
          </a:xfrm>
          <a:prstGeom prst="rect">
            <a:avLst/>
          </a:prstGeom>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4" name="Rectángulo 23">
            <a:extLst>
              <a:ext uri="{FF2B5EF4-FFF2-40B4-BE49-F238E27FC236}">
                <a16:creationId xmlns:a16="http://schemas.microsoft.com/office/drawing/2014/main" id="{47EEA487-FA84-8626-E279-EC417CCC188F}"/>
              </a:ext>
            </a:extLst>
          </p:cNvPr>
          <p:cNvSpPr>
            <a:spLocks noGrp="1" noRot="1" noMove="1" noResize="1" noEditPoints="1" noAdjustHandles="1" noChangeArrowheads="1" noChangeShapeType="1"/>
          </p:cNvSpPr>
          <p:nvPr/>
        </p:nvSpPr>
        <p:spPr>
          <a:xfrm>
            <a:off x="0" y="0"/>
            <a:ext cx="12192000" cy="3428999"/>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 name="CuadroTexto 1">
            <a:extLst>
              <a:ext uri="{FF2B5EF4-FFF2-40B4-BE49-F238E27FC236}">
                <a16:creationId xmlns:a16="http://schemas.microsoft.com/office/drawing/2014/main" id="{FA7E3853-53C0-029A-0298-E91579359E9F}"/>
              </a:ext>
            </a:extLst>
          </p:cNvPr>
          <p:cNvSpPr txBox="1"/>
          <p:nvPr/>
        </p:nvSpPr>
        <p:spPr>
          <a:xfrm>
            <a:off x="6915150" y="3629025"/>
            <a:ext cx="5133974"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FR" sz="2000" b="1" noProof="0" dirty="0">
                <a:solidFill>
                  <a:srgbClr val="931A7C"/>
                </a:solidFill>
              </a:rPr>
              <a:t>Prières dans les moments difficiles :</a:t>
            </a:r>
          </a:p>
          <a:p>
            <a:pPr lvl="1">
              <a:spcBef>
                <a:spcPts val="600"/>
              </a:spcBef>
            </a:pPr>
            <a:r>
              <a:rPr lang="fr-FR" sz="2000" b="1" noProof="0" dirty="0">
                <a:solidFill>
                  <a:srgbClr val="084A9C"/>
                </a:solidFill>
              </a:rPr>
              <a:t>Élie :</a:t>
            </a:r>
            <a:r>
              <a:rPr lang="fr-FR" sz="2000" b="1" noProof="0" dirty="0"/>
              <a:t> prière au milieu de la crise.</a:t>
            </a:r>
          </a:p>
          <a:p>
            <a:pPr lvl="1">
              <a:spcBef>
                <a:spcPts val="600"/>
              </a:spcBef>
            </a:pPr>
            <a:r>
              <a:rPr lang="fr-FR" sz="2000" b="1" noProof="0" dirty="0">
                <a:solidFill>
                  <a:srgbClr val="B4366B"/>
                </a:solidFill>
              </a:rPr>
              <a:t>Anne :</a:t>
            </a:r>
            <a:r>
              <a:rPr lang="fr-FR" sz="2000" b="1" noProof="0" dirty="0"/>
              <a:t> une réponse qui ne vient pas.</a:t>
            </a:r>
          </a:p>
          <a:p>
            <a:pPr>
              <a:spcBef>
                <a:spcPts val="1800"/>
              </a:spcBef>
            </a:pPr>
            <a:r>
              <a:rPr lang="fr-FR" sz="2000" b="1" noProof="0" dirty="0">
                <a:solidFill>
                  <a:srgbClr val="4A1982"/>
                </a:solidFill>
              </a:rPr>
              <a:t>Prières modèles :</a:t>
            </a:r>
          </a:p>
          <a:p>
            <a:pPr lvl="1">
              <a:spcBef>
                <a:spcPts val="600"/>
              </a:spcBef>
            </a:pPr>
            <a:r>
              <a:rPr lang="fr-FR" sz="2000" b="1" noProof="0" dirty="0">
                <a:solidFill>
                  <a:srgbClr val="08665D"/>
                </a:solidFill>
              </a:rPr>
              <a:t>Jésus :</a:t>
            </a:r>
            <a:r>
              <a:rPr lang="fr-FR" sz="2000" b="1" noProof="0" dirty="0"/>
              <a:t> Le contenu de la prière.</a:t>
            </a:r>
          </a:p>
          <a:p>
            <a:pPr lvl="1">
              <a:spcBef>
                <a:spcPts val="600"/>
              </a:spcBef>
            </a:pPr>
            <a:r>
              <a:rPr lang="fr-FR" sz="2000" b="1" noProof="0" dirty="0">
                <a:solidFill>
                  <a:srgbClr val="82047D"/>
                </a:solidFill>
              </a:rPr>
              <a:t>Daniel :</a:t>
            </a:r>
            <a:r>
              <a:rPr lang="fr-FR" sz="2000" b="1" noProof="0" dirty="0"/>
              <a:t> La structure de la prière.</a:t>
            </a:r>
          </a:p>
          <a:p>
            <a:pPr>
              <a:spcBef>
                <a:spcPts val="1800"/>
              </a:spcBef>
            </a:pPr>
            <a:r>
              <a:rPr lang="fr-FR" sz="2000" b="1" noProof="0" dirty="0">
                <a:solidFill>
                  <a:srgbClr val="415F00"/>
                </a:solidFill>
              </a:rPr>
              <a:t>Quatre questions sur la prière.</a:t>
            </a:r>
          </a:p>
        </p:txBody>
      </p:sp>
      <p:sp>
        <p:nvSpPr>
          <p:cNvPr id="3" name="CuadroTexto 2">
            <a:extLst>
              <a:ext uri="{FF2B5EF4-FFF2-40B4-BE49-F238E27FC236}">
                <a16:creationId xmlns:a16="http://schemas.microsoft.com/office/drawing/2014/main" id="{EE45595A-9A1D-9C49-954D-4368EDDBDD5C}"/>
              </a:ext>
            </a:extLst>
          </p:cNvPr>
          <p:cNvSpPr txBox="1"/>
          <p:nvPr/>
        </p:nvSpPr>
        <p:spPr>
          <a:xfrm>
            <a:off x="121649" y="247100"/>
            <a:ext cx="6742566" cy="1323439"/>
          </a:xfrm>
          <a:prstGeom prst="rect">
            <a:avLst/>
          </a:prstGeom>
          <a:noFill/>
        </p:spPr>
        <p:txBody>
          <a:bodyPr wrap="square" rtlCol="0">
            <a:spAutoFit/>
          </a:bodyPr>
          <a:lstStyle/>
          <a:p>
            <a:pPr>
              <a:spcBef>
                <a:spcPts val="600"/>
              </a:spcBef>
            </a:pPr>
            <a:r>
              <a:rPr lang="fr-FR" sz="2000" b="1" noProof="0" dirty="0"/>
              <a:t>Paul nous exhorte à “prier en tout temps” </a:t>
            </a:r>
            <a:r>
              <a:rPr lang="fr-FR" noProof="0" dirty="0"/>
              <a:t>(Éphésiens 6.18)</a:t>
            </a:r>
            <a:r>
              <a:rPr lang="fr-FR" sz="2000" b="1" noProof="0" dirty="0"/>
              <a:t>, même si notre monde s'effondre ; même si le temps passe et que nous ne voyons pas de réponse à nos prières.</a:t>
            </a:r>
          </a:p>
        </p:txBody>
      </p:sp>
      <p:pic>
        <p:nvPicPr>
          <p:cNvPr id="26" name="Imagen 25">
            <a:extLst>
              <a:ext uri="{FF2B5EF4-FFF2-40B4-BE49-F238E27FC236}">
                <a16:creationId xmlns:a16="http://schemas.microsoft.com/office/drawing/2014/main" id="{852DF031-79CD-50ED-CF66-82B8E2181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7840" y="5761802"/>
            <a:ext cx="362515" cy="257469"/>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D5E31866-2B1B-02BB-868D-066E245AB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7840" y="5386269"/>
            <a:ext cx="362515" cy="257469"/>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A520B672-0B90-DE20-D5E6-95A15AF6F7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8125" y="4085441"/>
            <a:ext cx="362515" cy="257469"/>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id="{CB60BF17-AA5D-2DD1-55A0-9F8C71B71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8124" y="4480024"/>
            <a:ext cx="362515" cy="257469"/>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FDB58DDF-65EA-0200-ABC4-EFF0DE82EF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134678">
            <a:off x="6483392" y="4941785"/>
            <a:ext cx="330112" cy="353951"/>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30E06968-D82D-AA1C-CC1F-ACD6D5326F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134678">
            <a:off x="6483392" y="3638230"/>
            <a:ext cx="330112" cy="353951"/>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id="{CD68C854-0EB9-25E3-F041-3F06A95AFC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8134678">
            <a:off x="6483392" y="6230422"/>
            <a:ext cx="330112" cy="353951"/>
          </a:xfrm>
          <a:prstGeom prst="rect">
            <a:avLst/>
          </a:prstGeom>
          <a:effectLst>
            <a:outerShdw blurRad="50800" dist="38100" dir="8100000" algn="tr" rotWithShape="0">
              <a:prstClr val="black">
                <a:alpha val="40000"/>
              </a:prstClr>
            </a:outerShdw>
          </a:effectLst>
        </p:spPr>
      </p:pic>
      <p:sp>
        <p:nvSpPr>
          <p:cNvPr id="4" name="Diagrama de flujo: retraso 3">
            <a:extLst>
              <a:ext uri="{FF2B5EF4-FFF2-40B4-BE49-F238E27FC236}">
                <a16:creationId xmlns:a16="http://schemas.microsoft.com/office/drawing/2014/main" id="{7ED53887-9A28-193A-531E-528EB8AE5A77}"/>
              </a:ext>
            </a:extLst>
          </p:cNvPr>
          <p:cNvSpPr/>
          <p:nvPr/>
        </p:nvSpPr>
        <p:spPr>
          <a:xfrm flipH="1">
            <a:off x="6964308" y="212765"/>
            <a:ext cx="2543484" cy="3050545"/>
          </a:xfrm>
          <a:prstGeom prst="flowChartDelay">
            <a:avLst/>
          </a:prstGeom>
          <a:blipFill dpi="0" rotWithShape="1">
            <a:blip r:embed="rId10" cstate="email">
              <a:extLst>
                <a:ext uri="{28A0092B-C50C-407E-A947-70E740481C1C}">
                  <a14:useLocalDpi xmlns:a14="http://schemas.microsoft.com/office/drawing/2010/main"/>
                </a:ext>
              </a:extLst>
            </a:blip>
            <a:srcRect/>
            <a:stretch>
              <a:fillRect/>
            </a:stretch>
          </a:blipFill>
          <a:ln w="38100">
            <a:solidFill>
              <a:srgbClr val="FF7CBD"/>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6" name="Diagrama de flujo: retraso 5">
            <a:extLst>
              <a:ext uri="{FF2B5EF4-FFF2-40B4-BE49-F238E27FC236}">
                <a16:creationId xmlns:a16="http://schemas.microsoft.com/office/drawing/2014/main" id="{CECF562C-B53D-097D-4544-4EC7ADC91B2C}"/>
              </a:ext>
            </a:extLst>
          </p:cNvPr>
          <p:cNvSpPr/>
          <p:nvPr/>
        </p:nvSpPr>
        <p:spPr>
          <a:xfrm>
            <a:off x="9586450" y="221418"/>
            <a:ext cx="2388932" cy="3050545"/>
          </a:xfrm>
          <a:prstGeom prst="flowChartDelay">
            <a:avLst/>
          </a:prstGeom>
          <a:blipFill dpi="0" rotWithShape="1">
            <a:blip r:embed="rId11" cstate="email">
              <a:extLst>
                <a:ext uri="{28A0092B-C50C-407E-A947-70E740481C1C}">
                  <a14:useLocalDpi xmlns:a14="http://schemas.microsoft.com/office/drawing/2010/main"/>
                </a:ext>
              </a:extLst>
            </a:blip>
            <a:srcRect/>
            <a:stretch>
              <a:fillRect/>
            </a:stretch>
          </a:blipFill>
          <a:ln w="38100">
            <a:solidFill>
              <a:srgbClr val="29CDFF"/>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7" name="Flecha: pentágono 6">
            <a:extLst>
              <a:ext uri="{FF2B5EF4-FFF2-40B4-BE49-F238E27FC236}">
                <a16:creationId xmlns:a16="http://schemas.microsoft.com/office/drawing/2014/main" id="{AF174BBC-D001-8E5D-DCA5-4AC2F9F80D38}"/>
              </a:ext>
            </a:extLst>
          </p:cNvPr>
          <p:cNvSpPr/>
          <p:nvPr/>
        </p:nvSpPr>
        <p:spPr>
          <a:xfrm>
            <a:off x="236281" y="3543299"/>
            <a:ext cx="2600325" cy="3216235"/>
          </a:xfrm>
          <a:prstGeom prst="homePlate">
            <a:avLst>
              <a:gd name="adj" fmla="val 20955"/>
            </a:avLst>
          </a:prstGeom>
          <a:blipFill dpi="0" rotWithShape="1">
            <a:blip r:embed="rId12" cstate="email">
              <a:extLst>
                <a:ext uri="{28A0092B-C50C-407E-A947-70E740481C1C}">
                  <a14:useLocalDpi xmlns:a14="http://schemas.microsoft.com/office/drawing/2010/main"/>
                </a:ext>
              </a:extLst>
            </a:blip>
            <a:srcRect/>
            <a:stretch>
              <a:fillRect/>
            </a:stretch>
          </a:blipFill>
          <a:ln w="38100">
            <a:solidFill>
              <a:schemeClr val="accent5">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8" name="Flecha: pentágono 7">
            <a:extLst>
              <a:ext uri="{FF2B5EF4-FFF2-40B4-BE49-F238E27FC236}">
                <a16:creationId xmlns:a16="http://schemas.microsoft.com/office/drawing/2014/main" id="{6E15B363-CAB0-BFDD-9B4C-6250BBC75DD4}"/>
              </a:ext>
            </a:extLst>
          </p:cNvPr>
          <p:cNvSpPr/>
          <p:nvPr/>
        </p:nvSpPr>
        <p:spPr>
          <a:xfrm flipH="1">
            <a:off x="2920543" y="3529012"/>
            <a:ext cx="3175455" cy="3216235"/>
          </a:xfrm>
          <a:prstGeom prst="homePlate">
            <a:avLst>
              <a:gd name="adj" fmla="val 20955"/>
            </a:avLst>
          </a:prstGeom>
          <a:blipFill dpi="0" rotWithShape="1">
            <a:blip r:embed="rId13" cstate="email">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9" name="CuadroTexto 8">
            <a:extLst>
              <a:ext uri="{FF2B5EF4-FFF2-40B4-BE49-F238E27FC236}">
                <a16:creationId xmlns:a16="http://schemas.microsoft.com/office/drawing/2014/main" id="{8D6FBD20-2DBA-2218-B7B4-438418EBB9C9}"/>
              </a:ext>
            </a:extLst>
          </p:cNvPr>
          <p:cNvSpPr txBox="1"/>
          <p:nvPr/>
        </p:nvSpPr>
        <p:spPr>
          <a:xfrm>
            <a:off x="121648" y="2262596"/>
            <a:ext cx="748291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Mais comment prier ? Que devons-nous demander ?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Devons-nous prier seuls ou accompagnés ? La prière nous permet-elle seulement de parler à Dieu, ou aussi de l'écouter ?</a:t>
            </a:r>
          </a:p>
        </p:txBody>
      </p:sp>
      <p:sp>
        <p:nvSpPr>
          <p:cNvPr id="11" name="CuadroTexto 10">
            <a:extLst>
              <a:ext uri="{FF2B5EF4-FFF2-40B4-BE49-F238E27FC236}">
                <a16:creationId xmlns:a16="http://schemas.microsoft.com/office/drawing/2014/main" id="{0036F0A3-9CD9-3966-2BB3-107AE591CE1B}"/>
              </a:ext>
            </a:extLst>
          </p:cNvPr>
          <p:cNvSpPr txBox="1"/>
          <p:nvPr/>
        </p:nvSpPr>
        <p:spPr>
          <a:xfrm>
            <a:off x="121649" y="1562625"/>
            <a:ext cx="666903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Dans de telles circonstances, les prières d'Élie et d'Anne nous aideront et nous encourageront.</a:t>
            </a:r>
          </a:p>
        </p:txBody>
      </p:sp>
    </p:spTree>
    <p:extLst>
      <p:ext uri="{BB962C8B-B14F-4D97-AF65-F5344CB8AC3E}">
        <p14:creationId xmlns:p14="http://schemas.microsoft.com/office/powerpoint/2010/main" val="39357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90"/>
                                          </p:val>
                                        </p:tav>
                                        <p:tav tm="100000">
                                          <p:val>
                                            <p:fltVal val="0"/>
                                          </p:val>
                                        </p:tav>
                                      </p:tavLst>
                                    </p:anim>
                                    <p:animEffect transition="in" filter="fade">
                                      <p:cBhvr>
                                        <p:cTn id="51" dur="500"/>
                                        <p:tgtEl>
                                          <p:spTgt spid="34"/>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000"/>
                            </p:stCondLst>
                            <p:childTnLst>
                              <p:par>
                                <p:cTn id="57" presetID="50" presetClass="entr" presetSubtype="0" decel="10000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strVal val="#ppt_w+.3"/>
                                          </p:val>
                                        </p:tav>
                                        <p:tav tm="100000">
                                          <p:val>
                                            <p:strVal val="#ppt_w"/>
                                          </p:val>
                                        </p:tav>
                                      </p:tavLst>
                                    </p:anim>
                                    <p:anim calcmode="lin" valueType="num">
                                      <p:cBhvr>
                                        <p:cTn id="60" dur="500" fill="hold"/>
                                        <p:tgtEl>
                                          <p:spTgt spid="28"/>
                                        </p:tgtEl>
                                        <p:attrNameLst>
                                          <p:attrName>ppt_h</p:attrName>
                                        </p:attrNameLst>
                                      </p:cBhvr>
                                      <p:tavLst>
                                        <p:tav tm="0">
                                          <p:val>
                                            <p:strVal val="#ppt_h"/>
                                          </p:val>
                                        </p:tav>
                                        <p:tav tm="100000">
                                          <p:val>
                                            <p:strVal val="#ppt_h"/>
                                          </p:val>
                                        </p:tav>
                                      </p:tavLst>
                                    </p:anim>
                                    <p:animEffect transition="in" filter="fade">
                                      <p:cBhvr>
                                        <p:cTn id="61" dur="500"/>
                                        <p:tgtEl>
                                          <p:spTgt spid="28"/>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50" presetClass="entr" presetSubtype="0" decel="10000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strVal val="#ppt_w+.3"/>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 calcmode="lin" valueType="num">
                                      <p:cBhvr>
                                        <p:cTn id="82" dur="500" fill="hold"/>
                                        <p:tgtEl>
                                          <p:spTgt spid="33"/>
                                        </p:tgtEl>
                                        <p:attrNameLst>
                                          <p:attrName>style.rotation</p:attrName>
                                        </p:attrNameLst>
                                      </p:cBhvr>
                                      <p:tavLst>
                                        <p:tav tm="0">
                                          <p:val>
                                            <p:fltVal val="90"/>
                                          </p:val>
                                        </p:tav>
                                        <p:tav tm="100000">
                                          <p:val>
                                            <p:fltVal val="0"/>
                                          </p:val>
                                        </p:tav>
                                      </p:tavLst>
                                    </p:anim>
                                    <p:animEffect transition="in" filter="fade">
                                      <p:cBhvr>
                                        <p:cTn id="83" dur="500"/>
                                        <p:tgtEl>
                                          <p:spTgt spid="33"/>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par>
                          <p:cTn id="88" fill="hold">
                            <p:stCondLst>
                              <p:cond delay="1000"/>
                            </p:stCondLst>
                            <p:childTnLst>
                              <p:par>
                                <p:cTn id="89" presetID="50" presetClass="entr" presetSubtype="0" decel="10000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strVal val="#ppt_w+.3"/>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animEffect transition="in" filter="fade">
                                      <p:cBhvr>
                                        <p:cTn id="93" dur="500"/>
                                        <p:tgtEl>
                                          <p:spTgt spid="27"/>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2000"/>
                            </p:stCondLst>
                            <p:childTnLst>
                              <p:par>
                                <p:cTn id="99" presetID="50" presetClass="entr" presetSubtype="0" decel="10000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strVal val="#ppt_w+.3"/>
                                          </p:val>
                                        </p:tav>
                                        <p:tav tm="100000">
                                          <p:val>
                                            <p:strVal val="#ppt_w"/>
                                          </p:val>
                                        </p:tav>
                                      </p:tavLst>
                                    </p:anim>
                                    <p:anim calcmode="lin" valueType="num">
                                      <p:cBhvr>
                                        <p:cTn id="102" dur="500" fill="hold"/>
                                        <p:tgtEl>
                                          <p:spTgt spid="26"/>
                                        </p:tgtEl>
                                        <p:attrNameLst>
                                          <p:attrName>ppt_h</p:attrName>
                                        </p:attrNameLst>
                                      </p:cBhvr>
                                      <p:tavLst>
                                        <p:tav tm="0">
                                          <p:val>
                                            <p:strVal val="#ppt_h"/>
                                          </p:val>
                                        </p:tav>
                                        <p:tav tm="100000">
                                          <p:val>
                                            <p:strVal val="#ppt_h"/>
                                          </p:val>
                                        </p:tav>
                                      </p:tavLst>
                                    </p:anim>
                                    <p:animEffect transition="in" filter="fade">
                                      <p:cBhvr>
                                        <p:cTn id="103" dur="500"/>
                                        <p:tgtEl>
                                          <p:spTgt spid="26"/>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left)">
                                      <p:cBhvr>
                                        <p:cTn id="107" dur="500"/>
                                        <p:tgtEl>
                                          <p:spTgt spid="2">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2">
                                            <p:txEl>
                                              <p:pRg st="6" end="6"/>
                                            </p:txEl>
                                          </p:spTgt>
                                        </p:tgtEl>
                                        <p:attrNameLst>
                                          <p:attrName>style.visibility</p:attrName>
                                        </p:attrNameLst>
                                      </p:cBhvr>
                                      <p:to>
                                        <p:strVal val="visible"/>
                                      </p:to>
                                    </p:set>
                                    <p:animEffect transition="in" filter="wipe(left)">
                                      <p:cBhvr>
                                        <p:cTn id="1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animBg="1"/>
      <p:bldP spid="6" grpId="0" animBg="1"/>
      <p:bldP spid="7" grpId="0" animBg="1"/>
      <p:bldP spid="8" grpId="0" animBg="1"/>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5A230C-F1F6-A441-9573-217A8E1981F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5" name="Picture 4">
            <a:extLst>
              <a:ext uri="{FF2B5EF4-FFF2-40B4-BE49-F238E27FC236}">
                <a16:creationId xmlns:a16="http://schemas.microsoft.com/office/drawing/2014/main" id="{B8B9DFA5-D961-C96A-2A95-8CCAF79840C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Rectángulo 3">
            <a:extLst>
              <a:ext uri="{FF2B5EF4-FFF2-40B4-BE49-F238E27FC236}">
                <a16:creationId xmlns:a16="http://schemas.microsoft.com/office/drawing/2014/main" id="{E2FB9612-DFAB-9357-9D7D-1D869B1AAE80}"/>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rgbClr val="FFFF99"/>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CuadroTexto 2">
            <a:extLst>
              <a:ext uri="{FF2B5EF4-FFF2-40B4-BE49-F238E27FC236}">
                <a16:creationId xmlns:a16="http://schemas.microsoft.com/office/drawing/2014/main" id="{EFF58452-DDA0-A8D4-28D8-80D1A713A96A}"/>
              </a:ext>
            </a:extLst>
          </p:cNvPr>
          <p:cNvSpPr txBox="1"/>
          <p:nvPr/>
        </p:nvSpPr>
        <p:spPr>
          <a:xfrm>
            <a:off x="3873909" y="1859339"/>
            <a:ext cx="7203664" cy="3139321"/>
          </a:xfrm>
          <a:prstGeom prst="rect">
            <a:avLst/>
          </a:prstGeom>
          <a:noFill/>
        </p:spPr>
        <p:txBody>
          <a:bodyPr wrap="square">
            <a:spAutoFit/>
            <a:scene3d>
              <a:camera prst="orthographicFront"/>
              <a:lightRig rig="threePt" dir="t"/>
            </a:scene3d>
            <a:sp3d extrusionH="57150">
              <a:bevelT w="82550" h="38100" prst="coolSlant"/>
            </a:sp3d>
          </a:bodyPr>
          <a:lstStyle/>
          <a:p>
            <a:pPr algn="ctr">
              <a:spcAft>
                <a:spcPts val="600"/>
              </a:spcAft>
            </a:pPr>
            <a:r>
              <a:rPr lang="fr-FR" sz="6600" spc="300" noProof="0" dirty="0">
                <a:ln w="0"/>
                <a:solidFill>
                  <a:srgbClr val="7C2850"/>
                </a:solidFill>
                <a:effectLst>
                  <a:reflection blurRad="6350" stA="53000" endA="300" endPos="35500" dir="5400000" sy="-90000" algn="bl" rotWithShape="0"/>
                </a:effectLst>
              </a:rPr>
              <a:t>PRIÈRES DANS LES MOMENTS DIFFICILES</a:t>
            </a:r>
          </a:p>
        </p:txBody>
      </p:sp>
    </p:spTree>
    <p:extLst>
      <p:ext uri="{BB962C8B-B14F-4D97-AF65-F5344CB8AC3E}">
        <p14:creationId xmlns:p14="http://schemas.microsoft.com/office/powerpoint/2010/main" val="2608832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E5AB67-9A7E-9B82-F4D1-C5A1C2E8CDDC}"/>
              </a:ext>
            </a:extLst>
          </p:cNvPr>
          <p:cNvPicPr>
            <a:picLocks noChangeAspect="1"/>
          </p:cNvPicPr>
          <p:nvPr/>
        </p:nvPicPr>
        <p:blipFill>
          <a:blip r:embed="rId2" cstate="email">
            <a:alphaModFix amt="15000"/>
            <a:extLst>
              <a:ext uri="{28A0092B-C50C-407E-A947-70E740481C1C}">
                <a14:useLocalDpi xmlns:a14="http://schemas.microsoft.com/office/drawing/2010/main"/>
              </a:ext>
            </a:extLst>
          </a:blip>
          <a:srcRect/>
          <a:stretch>
            <a:fillRect/>
          </a:stretch>
        </p:blipFill>
        <p:spPr>
          <a:xfrm>
            <a:off x="0" y="0"/>
            <a:ext cx="12193200" cy="6858000"/>
          </a:xfrm>
          <a:prstGeom prst="rect">
            <a:avLst/>
          </a:prstGeom>
        </p:spPr>
      </p:pic>
      <p:sp>
        <p:nvSpPr>
          <p:cNvPr id="2" name="Title 1">
            <a:extLst>
              <a:ext uri="{FF2B5EF4-FFF2-40B4-BE49-F238E27FC236}">
                <a16:creationId xmlns:a16="http://schemas.microsoft.com/office/drawing/2014/main" id="{E7123C54-6045-09D3-1999-CF548B5C9DE7}"/>
              </a:ext>
            </a:extLst>
          </p:cNvPr>
          <p:cNvSpPr>
            <a:spLocks noGrp="1"/>
          </p:cNvSpPr>
          <p:nvPr>
            <p:ph type="title"/>
          </p:nvPr>
        </p:nvSpPr>
        <p:spPr/>
        <p:txBody>
          <a:bodyPr/>
          <a:lstStyle/>
          <a:p>
            <a:r>
              <a:rPr lang="fr-FR" b="1" dirty="0"/>
              <a:t>Persévérer : la leçon du Carmel</a:t>
            </a:r>
            <a:endParaRPr lang="fr-FR" dirty="0"/>
          </a:p>
        </p:txBody>
      </p:sp>
      <p:sp>
        <p:nvSpPr>
          <p:cNvPr id="3" name="Content Placeholder 2">
            <a:extLst>
              <a:ext uri="{FF2B5EF4-FFF2-40B4-BE49-F238E27FC236}">
                <a16:creationId xmlns:a16="http://schemas.microsoft.com/office/drawing/2014/main" id="{91170E69-1707-A774-296E-17DA654399BD}"/>
              </a:ext>
            </a:extLst>
          </p:cNvPr>
          <p:cNvSpPr>
            <a:spLocks noGrp="1"/>
          </p:cNvSpPr>
          <p:nvPr>
            <p:ph sz="half" idx="1"/>
          </p:nvPr>
        </p:nvSpPr>
        <p:spPr>
          <a:ln w="41275">
            <a:solidFill>
              <a:schemeClr val="tx2">
                <a:lumMod val="50000"/>
              </a:schemeClr>
            </a:solidFill>
          </a:ln>
        </p:spPr>
        <p:txBody>
          <a:bodyPr>
            <a:normAutofit fontScale="92500" lnSpcReduction="10000"/>
          </a:bodyPr>
          <a:lstStyle/>
          <a:p>
            <a:pPr marL="0" indent="0">
              <a:buNone/>
            </a:pPr>
            <a:r>
              <a:rPr lang="fr-FR" dirty="0"/>
              <a:t>« Quand, sur le Carmel, Élie pria pour la pluie, sa foi fut mise à l'épreuve, mais il persévéra. Six fois, il pria avec ferveur, et cependant il n'y eut aucun signe d'acceptation. À la sixième fois, s'il avait abandonné, découragé, sa prière n'aurait pas été exaucée ; mais il persévéra jusqu'à ce qu'il reçoive la réponse. »</a:t>
            </a:r>
          </a:p>
          <a:p>
            <a:pPr marL="0" indent="0">
              <a:buNone/>
            </a:pPr>
            <a:r>
              <a:rPr lang="fr-FR" dirty="0"/>
              <a:t>— E. G. White, </a:t>
            </a:r>
            <a:r>
              <a:rPr lang="fr-FR" i="1" dirty="0" err="1"/>
              <a:t>Conflict</a:t>
            </a:r>
            <a:r>
              <a:rPr lang="fr-FR" i="1" dirty="0"/>
              <a:t> and Courage</a:t>
            </a:r>
            <a:r>
              <a:rPr lang="fr-FR" dirty="0"/>
              <a:t>, p. 212</a:t>
            </a:r>
          </a:p>
        </p:txBody>
      </p:sp>
      <p:sp>
        <p:nvSpPr>
          <p:cNvPr id="4" name="Content Placeholder 3">
            <a:extLst>
              <a:ext uri="{FF2B5EF4-FFF2-40B4-BE49-F238E27FC236}">
                <a16:creationId xmlns:a16="http://schemas.microsoft.com/office/drawing/2014/main" id="{44DE2896-3251-3253-A752-DA11BAB450A5}"/>
              </a:ext>
            </a:extLst>
          </p:cNvPr>
          <p:cNvSpPr>
            <a:spLocks noGrp="1"/>
          </p:cNvSpPr>
          <p:nvPr>
            <p:ph sz="half" idx="2"/>
          </p:nvPr>
        </p:nvSpPr>
        <p:spPr>
          <a:ln w="41275">
            <a:solidFill>
              <a:schemeClr val="accent2">
                <a:lumMod val="50000"/>
              </a:schemeClr>
            </a:solidFill>
          </a:ln>
        </p:spPr>
        <p:txBody>
          <a:bodyPr>
            <a:normAutofit fontScale="92500" lnSpcReduction="10000"/>
          </a:bodyPr>
          <a:lstStyle/>
          <a:p>
            <a:pPr marL="0" indent="0">
              <a:buNone/>
            </a:pPr>
            <a:r>
              <a:rPr lang="fr-FR" dirty="0"/>
              <a:t>« Pendant qu'Élie examinait son cœur, il se sentait chaque fois plus petit, tant dans sa propre estime qu'à la vue de Dieu. Il lui semblait qu'il n'était rien, et que Dieu était tout ; et quand il en arriva au point de renoncer au moi, tandis qu'il s'accrochait au Sauveur comme son unique force et sa justice, la réponse vint. »</a:t>
            </a:r>
          </a:p>
          <a:p>
            <a:pPr marL="0" indent="0">
              <a:buNone/>
            </a:pPr>
            <a:r>
              <a:rPr lang="fr-FR" dirty="0"/>
              <a:t>— E. G. White, </a:t>
            </a:r>
            <a:r>
              <a:rPr lang="fr-FR" i="1" dirty="0"/>
              <a:t>The </a:t>
            </a:r>
            <a:r>
              <a:rPr lang="fr-FR" i="1" dirty="0" err="1"/>
              <a:t>Review</a:t>
            </a:r>
            <a:r>
              <a:rPr lang="fr-FR" i="1" dirty="0"/>
              <a:t> and Herald</a:t>
            </a:r>
            <a:r>
              <a:rPr lang="fr-FR" dirty="0"/>
              <a:t>, 5 mai 1891</a:t>
            </a:r>
          </a:p>
        </p:txBody>
      </p:sp>
    </p:spTree>
    <p:extLst>
      <p:ext uri="{BB962C8B-B14F-4D97-AF65-F5344CB8AC3E}">
        <p14:creationId xmlns:p14="http://schemas.microsoft.com/office/powerpoint/2010/main" val="132162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BE359C-4EDE-7095-309E-DFF52FBD4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FBF6B31-4874-B5C3-F16B-B9F87F0F6A4D}"/>
              </a:ext>
            </a:extLst>
          </p:cNvPr>
          <p:cNvSpPr txBox="1"/>
          <p:nvPr/>
        </p:nvSpPr>
        <p:spPr>
          <a:xfrm>
            <a:off x="0" y="0"/>
            <a:ext cx="12192000" cy="769441"/>
          </a:xfrm>
          <a:prstGeom prst="rect">
            <a:avLst/>
          </a:prstGeom>
          <a:noFill/>
        </p:spPr>
        <p:txBody>
          <a:bodyPr wrap="square">
            <a:spAutoFit/>
          </a:bodyPr>
          <a:lstStyle/>
          <a:p>
            <a:pPr algn="ctr"/>
            <a:r>
              <a:rPr lang="fr-FR" sz="4400" b="1" noProof="0" dirty="0">
                <a:ln w="6600">
                  <a:solidFill>
                    <a:schemeClr val="accent2"/>
                  </a:solidFill>
                  <a:prstDash val="solid"/>
                </a:ln>
                <a:solidFill>
                  <a:srgbClr val="FFFFFF"/>
                </a:solidFill>
                <a:effectLst>
                  <a:outerShdw dist="38100" dir="2700000" algn="tl" rotWithShape="0">
                    <a:schemeClr val="accent2"/>
                  </a:outerShdw>
                </a:effectLst>
              </a:rPr>
              <a:t>ÉLIE : PRIÈRE AU MILIEU DE LA CRISE</a:t>
            </a:r>
          </a:p>
        </p:txBody>
      </p:sp>
      <p:sp>
        <p:nvSpPr>
          <p:cNvPr id="5" name="CuadroTexto 4">
            <a:extLst>
              <a:ext uri="{FF2B5EF4-FFF2-40B4-BE49-F238E27FC236}">
                <a16:creationId xmlns:a16="http://schemas.microsoft.com/office/drawing/2014/main" id="{4B0BA2CC-D098-C6DB-E627-D1A3DB8C9CEA}"/>
              </a:ext>
            </a:extLst>
          </p:cNvPr>
          <p:cNvSpPr txBox="1"/>
          <p:nvPr/>
        </p:nvSpPr>
        <p:spPr>
          <a:xfrm>
            <a:off x="652462" y="675798"/>
            <a:ext cx="10887075" cy="923330"/>
          </a:xfrm>
          <a:prstGeom prst="rect">
            <a:avLst/>
          </a:prstGeom>
          <a:noFill/>
        </p:spPr>
        <p:txBody>
          <a:bodyPr wrap="square">
            <a:spAutoFit/>
          </a:bodyPr>
          <a:lstStyle/>
          <a:p>
            <a:pPr algn="ctr"/>
            <a:r>
              <a:rPr lang="fr-FR" b="1" noProof="0"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“Il répondit : J'ai été animé d'un zèle ardent pour l'Éternel, le Dieu des armées ; car les enfants d'Israël ont abandonné ton alliance, ont renversé tes autels et ont tué tes prophètes par l'épée ; moi seul il m'est resté, et ils cherchent à me faire mourir” </a:t>
            </a:r>
            <a:r>
              <a:rPr lang="fr-FR" sz="1400" b="1" noProof="0"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(1 Rois 19.10)</a:t>
            </a:r>
            <a:endParaRPr lang="fr-FR" b="1" noProof="0" dirty="0">
              <a:solidFill>
                <a:schemeClr val="tx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762BD8B-B03A-EB73-9FF5-980D04A8CA5A}"/>
              </a:ext>
            </a:extLst>
          </p:cNvPr>
          <p:cNvSpPr txBox="1"/>
          <p:nvPr/>
        </p:nvSpPr>
        <p:spPr>
          <a:xfrm>
            <a:off x="3922156" y="1644503"/>
            <a:ext cx="8085692" cy="400110"/>
          </a:xfrm>
          <a:prstGeom prst="rect">
            <a:avLst/>
          </a:prstGeom>
          <a:noFill/>
        </p:spPr>
        <p:txBody>
          <a:bodyPr wrap="square" rtlCol="0">
            <a:spAutoFit/>
          </a:bodyPr>
          <a:lstStyle/>
          <a:p>
            <a:pPr>
              <a:spcBef>
                <a:spcPts val="600"/>
              </a:spcBef>
            </a:pPr>
            <a:r>
              <a:rPr lang="fr-FR" sz="2000" b="1" noProof="0" dirty="0"/>
              <a:t>Comment Dieu répond-il à nos prières au milieu de la crise ?</a:t>
            </a:r>
          </a:p>
        </p:txBody>
      </p:sp>
      <p:pic>
        <p:nvPicPr>
          <p:cNvPr id="4" name="Imagen 3">
            <a:extLst>
              <a:ext uri="{FF2B5EF4-FFF2-40B4-BE49-F238E27FC236}">
                <a16:creationId xmlns:a16="http://schemas.microsoft.com/office/drawing/2014/main" id="{79D54692-CD60-3B8E-7B5D-A8E56590F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314" y="2088532"/>
            <a:ext cx="1873535" cy="2679094"/>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21CDF0FD-FBED-7A29-BBA9-6767DE9E59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4151" y="1728748"/>
            <a:ext cx="3661017" cy="190980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D2A5B2D-8BBA-3222-4441-A6E7D3624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151" y="3913679"/>
            <a:ext cx="2145510" cy="2681888"/>
          </a:xfrm>
          <a:prstGeom prst="snip2DiagRect">
            <a:avLst>
              <a:gd name="adj1" fmla="val 19090"/>
              <a:gd name="adj2" fmla="val 0"/>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AEF63D88-4AAA-212C-C058-9B14D24833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62999" y="4923992"/>
            <a:ext cx="3244849" cy="1752600"/>
          </a:xfrm>
          <a:prstGeom prst="snip2DiagRect">
            <a:avLst>
              <a:gd name="adj1" fmla="val 15217"/>
              <a:gd name="adj2" fmla="val 16667"/>
            </a:avLst>
          </a:prstGeom>
          <a:solidFill>
            <a:srgbClr val="FFFFFF">
              <a:shade val="85000"/>
            </a:srgbClr>
          </a:solidFill>
          <a:ln w="38100" cap="sq">
            <a:solidFill>
              <a:srgbClr val="7C28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A532EE76-F850-68EA-B60B-41DABDC647D3}"/>
              </a:ext>
            </a:extLst>
          </p:cNvPr>
          <p:cNvSpPr txBox="1"/>
          <p:nvPr/>
        </p:nvSpPr>
        <p:spPr>
          <a:xfrm>
            <a:off x="3922156" y="2039116"/>
            <a:ext cx="6212158" cy="707886"/>
          </a:xfrm>
          <a:prstGeom prst="rect">
            <a:avLst/>
          </a:prstGeom>
          <a:noFill/>
        </p:spPr>
        <p:txBody>
          <a:bodyPr wrap="square">
            <a:spAutoFit/>
          </a:bodyPr>
          <a:lstStyle/>
          <a:p>
            <a:pPr>
              <a:spcBef>
                <a:spcPts val="600"/>
              </a:spcBef>
            </a:pPr>
            <a:r>
              <a:rPr lang="fr-FR" sz="2000" b="1" noProof="0" dirty="0"/>
              <a:t>Suite à une simple prière d'Élie, Dieu répondit immédiatement par le feu </a:t>
            </a:r>
            <a:r>
              <a:rPr lang="fr-FR" noProof="0" dirty="0"/>
              <a:t>(1 Rois 18.36-38)</a:t>
            </a:r>
            <a:r>
              <a:rPr lang="fr-FR" sz="2000" b="1" noProof="0" dirty="0"/>
              <a:t>.</a:t>
            </a:r>
          </a:p>
        </p:txBody>
      </p:sp>
      <p:sp>
        <p:nvSpPr>
          <p:cNvPr id="18" name="CuadroTexto 17">
            <a:extLst>
              <a:ext uri="{FF2B5EF4-FFF2-40B4-BE49-F238E27FC236}">
                <a16:creationId xmlns:a16="http://schemas.microsoft.com/office/drawing/2014/main" id="{0CB46D84-C4DB-308B-3BF5-73C0F6A5C258}"/>
              </a:ext>
            </a:extLst>
          </p:cNvPr>
          <p:cNvSpPr txBox="1"/>
          <p:nvPr/>
        </p:nvSpPr>
        <p:spPr>
          <a:xfrm>
            <a:off x="2367231" y="3751671"/>
            <a:ext cx="6318251" cy="707886"/>
          </a:xfrm>
          <a:prstGeom prst="rect">
            <a:avLst/>
          </a:prstGeom>
          <a:noFill/>
        </p:spPr>
        <p:txBody>
          <a:bodyPr wrap="square">
            <a:spAutoFit/>
          </a:bodyPr>
          <a:lstStyle/>
          <a:p>
            <a:pPr>
              <a:spcBef>
                <a:spcPts val="600"/>
              </a:spcBef>
            </a:pPr>
            <a:r>
              <a:rPr lang="fr-FR" sz="2000" b="1" noProof="0" dirty="0"/>
              <a:t>Lorsqu'Élie demanda la mort, Dieu se tut, mais envoya son ange pour le nourrir </a:t>
            </a:r>
            <a:r>
              <a:rPr lang="fr-FR" noProof="0" dirty="0"/>
              <a:t>(1 Rois 19.4-8)</a:t>
            </a:r>
            <a:r>
              <a:rPr lang="fr-FR" sz="2000" b="1" noProof="0" dirty="0"/>
              <a:t>.</a:t>
            </a:r>
          </a:p>
        </p:txBody>
      </p:sp>
      <p:pic>
        <p:nvPicPr>
          <p:cNvPr id="20" name="Imagen 19">
            <a:extLst>
              <a:ext uri="{FF2B5EF4-FFF2-40B4-BE49-F238E27FC236}">
                <a16:creationId xmlns:a16="http://schemas.microsoft.com/office/drawing/2014/main" id="{30297F6E-D46D-2357-DEFA-D097022909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749483" y="3638550"/>
            <a:ext cx="1200680" cy="969756"/>
          </a:xfrm>
          <a:prstGeom prst="snip2DiagRect">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045A1F9-552E-A7E9-79E5-CB305B20DCF0}"/>
              </a:ext>
            </a:extLst>
          </p:cNvPr>
          <p:cNvSpPr txBox="1"/>
          <p:nvPr/>
        </p:nvSpPr>
        <p:spPr>
          <a:xfrm>
            <a:off x="3922156" y="2741505"/>
            <a:ext cx="621215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Après sept prières demandant de la pluie, Dieu envoya un petit nuage qui se transforma en une puissante tempête </a:t>
            </a:r>
            <a:r>
              <a:rPr kumimoji="0" lang="fr-FR" i="0" u="none" strike="noStrike" kern="1200" cap="none" spc="0" normalizeH="0" baseline="0" noProof="0" dirty="0">
                <a:ln>
                  <a:noFill/>
                </a:ln>
                <a:solidFill>
                  <a:prstClr val="black"/>
                </a:solidFill>
                <a:effectLst/>
                <a:uLnTx/>
                <a:uFillTx/>
                <a:latin typeface="Aptos" panose="02110004020202020204"/>
                <a:ea typeface="+mn-ea"/>
                <a:cs typeface="+mn-cs"/>
              </a:rPr>
              <a:t>(1 Rois 18.42-45)</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3115D59F-DF91-4BCD-A6B1-1626EF5B81A0}"/>
              </a:ext>
            </a:extLst>
          </p:cNvPr>
          <p:cNvSpPr txBox="1"/>
          <p:nvPr/>
        </p:nvSpPr>
        <p:spPr>
          <a:xfrm>
            <a:off x="2367231" y="5156448"/>
            <a:ext cx="6298540"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Une réponse fut immédiate et miraculeuse. Une autre, après sept périodes de prière, apporte la pluie demandée. Enfin, après 40 jours, une réponse verbale et encourageante. Dieu sait comment et quand répondre dans chacune de nos situations.</a:t>
            </a:r>
          </a:p>
        </p:txBody>
      </p:sp>
      <p:sp>
        <p:nvSpPr>
          <p:cNvPr id="17" name="CuadroTexto 16">
            <a:extLst>
              <a:ext uri="{FF2B5EF4-FFF2-40B4-BE49-F238E27FC236}">
                <a16:creationId xmlns:a16="http://schemas.microsoft.com/office/drawing/2014/main" id="{1B52A2B3-1F78-EEA3-4DD3-62B294E98C3D}"/>
              </a:ext>
            </a:extLst>
          </p:cNvPr>
          <p:cNvSpPr txBox="1"/>
          <p:nvPr/>
        </p:nvSpPr>
        <p:spPr>
          <a:xfrm>
            <a:off x="2367231" y="4454060"/>
            <a:ext cx="685779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Prostré dans une caverne, Élie entendit enfin la voix de Dieu répondant à sa prière désespérée </a:t>
            </a:r>
            <a:r>
              <a:rPr kumimoji="0" lang="fr-FR" i="0" u="none" strike="noStrike" kern="1200" cap="none" spc="0" normalizeH="0" baseline="0" noProof="0" dirty="0">
                <a:ln>
                  <a:noFill/>
                </a:ln>
                <a:solidFill>
                  <a:prstClr val="black"/>
                </a:solidFill>
                <a:effectLst/>
                <a:uLnTx/>
                <a:uFillTx/>
                <a:latin typeface="Aptos" panose="02110004020202020204"/>
                <a:ea typeface="+mn-ea"/>
                <a:cs typeface="+mn-cs"/>
              </a:rPr>
              <a:t>(1 Rois 19.9-18)</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5763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725C17-06BC-0779-A975-51172787D4E6}"/>
              </a:ext>
            </a:extLst>
          </p:cNvPr>
          <p:cNvPicPr>
            <a:picLocks noChangeAspect="1"/>
          </p:cNvPicPr>
          <p:nvPr/>
        </p:nvPicPr>
        <p:blipFill>
          <a:blip r:embed="rId2" cstate="email">
            <a:alphaModFix amt="39000"/>
            <a:extLst>
              <a:ext uri="{28A0092B-C50C-407E-A947-70E740481C1C}">
                <a14:useLocalDpi xmlns:a14="http://schemas.microsoft.com/office/drawing/2010/main"/>
              </a:ext>
            </a:extLst>
          </a:blip>
          <a:srcRect t="-3"/>
          <a:stretch>
            <a:fillRect/>
          </a:stretch>
        </p:blipFill>
        <p:spPr>
          <a:xfrm>
            <a:off x="0" y="1"/>
            <a:ext cx="12192000" cy="6858000"/>
          </a:xfrm>
          <a:prstGeom prst="rect">
            <a:avLst/>
          </a:prstGeom>
        </p:spPr>
      </p:pic>
      <p:pic>
        <p:nvPicPr>
          <p:cNvPr id="6" name="Picture 5">
            <a:extLst>
              <a:ext uri="{FF2B5EF4-FFF2-40B4-BE49-F238E27FC236}">
                <a16:creationId xmlns:a16="http://schemas.microsoft.com/office/drawing/2014/main" id="{464D52A1-B7AE-123E-8818-C91C51A9290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4772025" cy="6858000"/>
          </a:xfrm>
          <a:prstGeom prst="rect">
            <a:avLst/>
          </a:prstGeom>
        </p:spPr>
      </p:pic>
      <p:sp>
        <p:nvSpPr>
          <p:cNvPr id="2" name="Title 1">
            <a:extLst>
              <a:ext uri="{FF2B5EF4-FFF2-40B4-BE49-F238E27FC236}">
                <a16:creationId xmlns:a16="http://schemas.microsoft.com/office/drawing/2014/main" id="{8FE13380-6BCB-A16F-23E6-ABDCC4578308}"/>
              </a:ext>
            </a:extLst>
          </p:cNvPr>
          <p:cNvSpPr>
            <a:spLocks noGrp="1"/>
          </p:cNvSpPr>
          <p:nvPr>
            <p:ph type="title"/>
          </p:nvPr>
        </p:nvSpPr>
        <p:spPr>
          <a:xfrm>
            <a:off x="419894" y="457200"/>
            <a:ext cx="3932237" cy="1057275"/>
          </a:xfrm>
        </p:spPr>
        <p:txBody>
          <a:bodyPr anchor="t"/>
          <a:lstStyle/>
          <a:p>
            <a:r>
              <a:rPr lang="fr-FR" b="1" dirty="0"/>
              <a:t>L'humilité : condition de la prière exaucée</a:t>
            </a:r>
            <a:endParaRPr lang="fr-FR" dirty="0"/>
          </a:p>
        </p:txBody>
      </p:sp>
      <p:sp>
        <p:nvSpPr>
          <p:cNvPr id="3" name="Content Placeholder 2">
            <a:extLst>
              <a:ext uri="{FF2B5EF4-FFF2-40B4-BE49-F238E27FC236}">
                <a16:creationId xmlns:a16="http://schemas.microsoft.com/office/drawing/2014/main" id="{6F9A9B5D-7F60-00F6-44FA-B46BCD912A2A}"/>
              </a:ext>
            </a:extLst>
          </p:cNvPr>
          <p:cNvSpPr>
            <a:spLocks noGrp="1"/>
          </p:cNvSpPr>
          <p:nvPr>
            <p:ph idx="1"/>
          </p:nvPr>
        </p:nvSpPr>
        <p:spPr/>
        <p:txBody>
          <a:bodyPr>
            <a:normAutofit fontScale="92500" lnSpcReduction="20000"/>
          </a:bodyPr>
          <a:lstStyle/>
          <a:p>
            <a:pPr marL="0" indent="0">
              <a:buNone/>
            </a:pPr>
            <a:r>
              <a:rPr lang="fr-FR" dirty="0"/>
              <a:t>« Élie s'humilia jusqu'au point de se trouver dans une telle situation qu'il ne pouvait pas s'en attribuer la gloire. C'est à cette condition que le Seigneur entend les prières. »</a:t>
            </a:r>
          </a:p>
          <a:p>
            <a:pPr marL="0" indent="0">
              <a:buNone/>
            </a:pPr>
            <a:r>
              <a:rPr lang="fr-FR" dirty="0"/>
              <a:t>« Louez Dieu de tout votre cœur, de toute votre âme, de toutes vos capacités, de toute votre intelligence et de toute votre énergie, car seul Dieu est digne d'être glorifié. »</a:t>
            </a:r>
          </a:p>
          <a:p>
            <a:pPr marL="0" indent="0">
              <a:buNone/>
            </a:pPr>
            <a:r>
              <a:rPr lang="fr-FR" dirty="0"/>
              <a:t>— E. G. White, </a:t>
            </a:r>
            <a:r>
              <a:rPr lang="fr-FR" i="1" dirty="0" err="1"/>
              <a:t>Conflict</a:t>
            </a:r>
            <a:r>
              <a:rPr lang="fr-FR" i="1" dirty="0"/>
              <a:t> and Courage</a:t>
            </a:r>
            <a:r>
              <a:rPr lang="fr-FR" dirty="0"/>
              <a:t>, p. 212</a:t>
            </a:r>
          </a:p>
        </p:txBody>
      </p:sp>
      <p:sp>
        <p:nvSpPr>
          <p:cNvPr id="4" name="Text Placeholder 3">
            <a:extLst>
              <a:ext uri="{FF2B5EF4-FFF2-40B4-BE49-F238E27FC236}">
                <a16:creationId xmlns:a16="http://schemas.microsoft.com/office/drawing/2014/main" id="{0C2C512E-0D95-5D9A-DC3A-69F4C851171C}"/>
              </a:ext>
            </a:extLst>
          </p:cNvPr>
          <p:cNvSpPr>
            <a:spLocks noGrp="1"/>
          </p:cNvSpPr>
          <p:nvPr>
            <p:ph type="body" sz="half" idx="2"/>
          </p:nvPr>
        </p:nvSpPr>
        <p:spPr>
          <a:xfrm>
            <a:off x="419894" y="1514475"/>
            <a:ext cx="3932237" cy="1057275"/>
          </a:xfrm>
        </p:spPr>
        <p:txBody>
          <a:bodyPr/>
          <a:lstStyle/>
          <a:p>
            <a:r>
              <a:rPr lang="fr-FR" dirty="0"/>
              <a:t>Réflexion : Élie devait apprendre que la gloire de la pluie appartient à Dieu, pas à lui. Quelle gloire cherchons-nous parfois à nous approprier dans nos prières ?</a:t>
            </a:r>
          </a:p>
        </p:txBody>
      </p:sp>
    </p:spTree>
    <p:extLst>
      <p:ext uri="{BB962C8B-B14F-4D97-AF65-F5344CB8AC3E}">
        <p14:creationId xmlns:p14="http://schemas.microsoft.com/office/powerpoint/2010/main" val="219006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1076</TotalTime>
  <Words>3243</Words>
  <Application>Microsoft Office PowerPoint</Application>
  <PresentationFormat>Panorámica</PresentationFormat>
  <Paragraphs>161</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25</vt:i4>
      </vt:variant>
    </vt:vector>
  </HeadingPairs>
  <TitlesOfParts>
    <vt:vector size="33" baseType="lpstr">
      <vt:lpstr>Aptos Display</vt:lpstr>
      <vt:lpstr>Constantia</vt:lpstr>
      <vt:lpstr>Aptos</vt:lpstr>
      <vt:lpstr>Arial</vt:lpstr>
      <vt:lpstr>Comic Sans MS</vt:lpstr>
      <vt:lpstr>Brush Script MT</vt:lpstr>
      <vt:lpstr>Tema de Office</vt:lpstr>
      <vt:lpstr>1_Tema de Office</vt:lpstr>
      <vt:lpstr>Presentación de PowerPoint</vt:lpstr>
      <vt:lpstr>LA PRIÈRE : RESPIRATION DE L'ÂME</vt:lpstr>
      <vt:lpstr>Presentación de PowerPoint</vt:lpstr>
      <vt:lpstr>Revenir à Dieu de tout son cœur</vt:lpstr>
      <vt:lpstr>Presentación de PowerPoint</vt:lpstr>
      <vt:lpstr>Presentación de PowerPoint</vt:lpstr>
      <vt:lpstr>Persévérer : la leçon du Carmel</vt:lpstr>
      <vt:lpstr>Presentación de PowerPoint</vt:lpstr>
      <vt:lpstr>L'humilité : condition de la prière exaucée</vt:lpstr>
      <vt:lpstr>Presentación de PowerPoint</vt:lpstr>
      <vt:lpstr>Les prières sans réponse :  nos plus grandes bénédictions</vt:lpstr>
      <vt:lpstr>Presentación de PowerPoint</vt:lpstr>
      <vt:lpstr>Jésus en prière : le modèle vivant</vt:lpstr>
      <vt:lpstr>Presentación de PowerPoint</vt:lpstr>
      <vt:lpstr>Prière sincère vs prière de forme</vt:lpstr>
      <vt:lpstr>Presentación de PowerPoint</vt:lpstr>
      <vt:lpstr>Presentación de PowerPoint</vt:lpstr>
      <vt:lpstr>La louange : puissance de l'aveu personnel</vt:lpstr>
      <vt:lpstr>Presentación de PowerPoint</vt:lpstr>
      <vt:lpstr>Pourquoi Dieu ne répond-il pas tout de suite ?</vt:lpstr>
      <vt:lpstr>Presentación de PowerPoint</vt:lpstr>
      <vt:lpstr>La prière en famille : les moments les plus doux de la journée</vt:lpstr>
      <vt:lpstr>Prières ferventes et persévérantes</vt:lpstr>
      <vt:lpstr>Presentación de PowerPoint</vt:lpstr>
      <vt:lpstr>Jésus en prière : la colombe céleste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101</cp:revision>
  <dcterms:created xsi:type="dcterms:W3CDTF">2026-03-28T16:46:47Z</dcterms:created>
  <dcterms:modified xsi:type="dcterms:W3CDTF">2026-05-17T11:34:58Z</dcterms:modified>
</cp:coreProperties>
</file>