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90" r:id="rId3"/>
    <p:sldId id="299" r:id="rId4"/>
    <p:sldId id="285" r:id="rId5"/>
    <p:sldId id="300" r:id="rId6"/>
    <p:sldId id="319" r:id="rId7"/>
    <p:sldId id="301" r:id="rId8"/>
    <p:sldId id="292" r:id="rId9"/>
    <p:sldId id="302" r:id="rId10"/>
    <p:sldId id="295" r:id="rId11"/>
    <p:sldId id="312" r:id="rId12"/>
    <p:sldId id="303" r:id="rId13"/>
    <p:sldId id="320" r:id="rId14"/>
    <p:sldId id="304" r:id="rId15"/>
    <p:sldId id="294" r:id="rId16"/>
    <p:sldId id="305" r:id="rId17"/>
    <p:sldId id="262" r:id="rId18"/>
    <p:sldId id="306" r:id="rId19"/>
    <p:sldId id="318" r:id="rId20"/>
    <p:sldId id="293" r:id="rId21"/>
    <p:sldId id="313" r:id="rId22"/>
    <p:sldId id="321" r:id="rId23"/>
    <p:sldId id="308" r:id="rId24"/>
    <p:sldId id="314" r:id="rId25"/>
    <p:sldId id="315" r:id="rId26"/>
    <p:sldId id="286" r:id="rId27"/>
    <p:sldId id="316" r:id="rId28"/>
    <p:sldId id="317" r:id="rId29"/>
    <p:sldId id="309" r:id="rId30"/>
    <p:sldId id="311" r:id="rId31"/>
    <p:sldId id="310" r:id="rId3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2C25"/>
    <a:srgbClr val="A9E5BB"/>
    <a:srgbClr val="2D1E2F"/>
    <a:srgbClr val="C9A35D"/>
    <a:srgbClr val="FCF6B1"/>
    <a:srgbClr val="3732B4"/>
    <a:srgbClr val="FBF9F6"/>
    <a:srgbClr val="FAF9F6"/>
    <a:srgbClr val="F9FB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12" autoAdjust="0"/>
    <p:restoredTop sz="96301" autoAdjust="0"/>
  </p:normalViewPr>
  <p:slideViewPr>
    <p:cSldViewPr snapToGrid="0">
      <p:cViewPr varScale="1">
        <p:scale>
          <a:sx n="107" d="100"/>
          <a:sy n="107" d="100"/>
        </p:scale>
        <p:origin x="26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diagrams/_rels/data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svg"/><Relationship Id="rId1" Type="http://schemas.openxmlformats.org/officeDocument/2006/relationships/image" Target="../media/image27.jpeg"/><Relationship Id="rId4" Type="http://schemas.openxmlformats.org/officeDocument/2006/relationships/image" Target="../media/image30.svg"/></Relationships>
</file>

<file path=ppt/diagrams/_rels/data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11.jpe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svg"/><Relationship Id="rId1" Type="http://schemas.openxmlformats.org/officeDocument/2006/relationships/image" Target="../media/image27.jpeg"/><Relationship Id="rId4" Type="http://schemas.openxmlformats.org/officeDocument/2006/relationships/image" Target="../media/image3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C0D347-2ADF-48F4-86D0-A59B151E3D82}" type="doc">
      <dgm:prSet loTypeId="urn:microsoft.com/office/officeart/2005/8/layout/bList2" loCatId="picture" qsTypeId="urn:microsoft.com/office/officeart/2005/8/quickstyle/3d1" qsCatId="3D" csTypeId="urn:microsoft.com/office/officeart/2005/8/colors/colorful5" csCatId="colorful" phldr="1"/>
      <dgm:spPr/>
      <dgm:t>
        <a:bodyPr/>
        <a:lstStyle/>
        <a:p>
          <a:endParaRPr lang="es-ES"/>
        </a:p>
      </dgm:t>
    </dgm:pt>
    <dgm:pt modelId="{2B16C065-3617-4857-B8FB-406D7464A662}">
      <dgm:prSet custT="1"/>
      <dgm:spPr>
        <a:solidFill>
          <a:schemeClr val="accent5">
            <a:lumMod val="75000"/>
          </a:schemeClr>
        </a:solidFill>
      </dgm:spPr>
      <dgm:t>
        <a:bodyPr/>
        <a:lstStyle/>
        <a:p>
          <a:pPr algn="ctr"/>
          <a:r>
            <a:rPr lang="es-ES" sz="2400" b="1" dirty="0">
              <a:effectLst>
                <a:outerShdw blurRad="38100" dist="38100" dir="2700000" algn="tl">
                  <a:srgbClr val="000000"/>
                </a:outerShdw>
              </a:effectLst>
            </a:rPr>
            <a:t>LE</a:t>
          </a:r>
          <a:br>
            <a:rPr lang="es-ES" sz="2400" b="1" dirty="0">
              <a:effectLst>
                <a:outerShdw blurRad="38100" dist="38100" dir="2700000" algn="tl">
                  <a:srgbClr val="000000"/>
                </a:outerShdw>
              </a:effectLst>
            </a:rPr>
          </a:br>
          <a:r>
            <a:rPr lang="es-ES" sz="2400" b="1" dirty="0" err="1">
              <a:effectLst>
                <a:outerShdw blurRad="38100" dist="38100" dir="2700000" algn="tl">
                  <a:srgbClr val="000000"/>
                </a:outerShdw>
              </a:effectLst>
            </a:rPr>
            <a:t>PÉCHÉ</a:t>
          </a:r>
          <a:endParaRPr lang="es-ES" sz="2400" dirty="0">
            <a:effectLst>
              <a:outerShdw blurRad="38100" dist="38100" dir="2700000" algn="tl">
                <a:srgbClr val="000000"/>
              </a:outerShdw>
            </a:effectLst>
          </a:endParaRPr>
        </a:p>
      </dgm:t>
    </dgm:pt>
    <dgm:pt modelId="{EEB4DEB8-1981-49EB-B531-B21FDC4DC458}" type="parTrans" cxnId="{88B755FC-0636-4ECB-A5DF-520D98AD1263}">
      <dgm:prSet/>
      <dgm:spPr/>
      <dgm:t>
        <a:bodyPr/>
        <a:lstStyle/>
        <a:p>
          <a:endParaRPr lang="es-ES" sz="2000"/>
        </a:p>
      </dgm:t>
    </dgm:pt>
    <dgm:pt modelId="{4E00E76D-EE03-4E23-8ED9-C3B9F96EB7C5}" type="sibTrans" cxnId="{88B755FC-0636-4ECB-A5DF-520D98AD1263}">
      <dgm:prSet custT="1"/>
      <dgm:spPr/>
      <dgm:t>
        <a:bodyPr/>
        <a:lstStyle/>
        <a:p>
          <a:endParaRPr lang="es-ES" sz="2000"/>
        </a:p>
      </dgm:t>
    </dgm:pt>
    <dgm:pt modelId="{03E2D6EB-23AF-4BE9-91CA-53E7BEE8899D}">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es-ES" sz="2400" b="1" dirty="0" err="1">
              <a:solidFill>
                <a:schemeClr val="accent5">
                  <a:lumMod val="50000"/>
                </a:schemeClr>
              </a:solidFill>
            </a:rPr>
            <a:t>Éviter</a:t>
          </a:r>
          <a:r>
            <a:rPr lang="es-ES" sz="2400" b="1" dirty="0">
              <a:solidFill>
                <a:schemeClr val="accent5">
                  <a:lumMod val="50000"/>
                </a:schemeClr>
              </a:solidFill>
            </a:rPr>
            <a:t> la </a:t>
          </a:r>
          <a:r>
            <a:rPr lang="es-ES" sz="2400" b="1" dirty="0" err="1">
              <a:solidFill>
                <a:schemeClr val="accent5">
                  <a:lumMod val="50000"/>
                </a:schemeClr>
              </a:solidFill>
            </a:rPr>
            <a:t>tentation</a:t>
          </a:r>
          <a:endParaRPr lang="es-ES" sz="2400" dirty="0">
            <a:solidFill>
              <a:schemeClr val="accent5">
                <a:lumMod val="50000"/>
              </a:schemeClr>
            </a:solidFill>
          </a:endParaRPr>
        </a:p>
      </dgm:t>
    </dgm:pt>
    <dgm:pt modelId="{4105DC58-DE10-4355-9ABE-AD131502AB6B}" type="parTrans" cxnId="{65EF09D0-F40F-463F-9D6F-28876739EA50}">
      <dgm:prSet/>
      <dgm:spPr/>
      <dgm:t>
        <a:bodyPr/>
        <a:lstStyle/>
        <a:p>
          <a:endParaRPr lang="es-ES" sz="2000"/>
        </a:p>
      </dgm:t>
    </dgm:pt>
    <dgm:pt modelId="{2FD93B8D-9AB5-443E-B4A9-B19F62EFDDE1}" type="sibTrans" cxnId="{65EF09D0-F40F-463F-9D6F-28876739EA50}">
      <dgm:prSet/>
      <dgm:spPr/>
      <dgm:t>
        <a:bodyPr/>
        <a:lstStyle/>
        <a:p>
          <a:endParaRPr lang="es-ES" sz="2000"/>
        </a:p>
      </dgm:t>
    </dgm:pt>
    <dgm:pt modelId="{32E9676E-4515-4262-94E7-031112267D72}">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fr-FR" sz="2400" b="1" dirty="0">
              <a:solidFill>
                <a:schemeClr val="accent5">
                  <a:lumMod val="50000"/>
                </a:schemeClr>
              </a:solidFill>
            </a:rPr>
            <a:t>Conseils pour éviter le péché</a:t>
          </a:r>
          <a:endParaRPr lang="es-ES" sz="2400" dirty="0">
            <a:solidFill>
              <a:schemeClr val="accent5">
                <a:lumMod val="50000"/>
              </a:schemeClr>
            </a:solidFill>
          </a:endParaRPr>
        </a:p>
      </dgm:t>
    </dgm:pt>
    <dgm:pt modelId="{4EA53434-E02A-4DEF-8153-4C9805CC9817}" type="parTrans" cxnId="{08F14190-2772-444E-8008-C315765A5C32}">
      <dgm:prSet/>
      <dgm:spPr/>
      <dgm:t>
        <a:bodyPr/>
        <a:lstStyle/>
        <a:p>
          <a:endParaRPr lang="es-ES" sz="2000"/>
        </a:p>
      </dgm:t>
    </dgm:pt>
    <dgm:pt modelId="{6E92E059-E8B6-4768-B6AA-7AB6F25A9D7C}" type="sibTrans" cxnId="{08F14190-2772-444E-8008-C315765A5C32}">
      <dgm:prSet/>
      <dgm:spPr/>
      <dgm:t>
        <a:bodyPr/>
        <a:lstStyle/>
        <a:p>
          <a:endParaRPr lang="es-ES" sz="2000"/>
        </a:p>
      </dgm:t>
    </dgm:pt>
    <dgm:pt modelId="{CB847E78-E7B4-4C72-946C-7B4663638012}">
      <dgm:prSet custT="1"/>
      <dgm:spPr>
        <a:solidFill>
          <a:schemeClr val="tx2">
            <a:lumMod val="50000"/>
          </a:schemeClr>
        </a:solidFill>
        <a:ln>
          <a:solidFill>
            <a:schemeClr val="accent5">
              <a:hueOff val="0"/>
              <a:satOff val="0"/>
              <a:lumOff val="0"/>
            </a:schemeClr>
          </a:solidFill>
        </a:ln>
      </dgm:spPr>
      <dgm:t>
        <a:bodyPr/>
        <a:lstStyle/>
        <a:p>
          <a:pPr algn="ctr"/>
          <a:r>
            <a:rPr lang="es-ES" sz="2400" b="1" dirty="0">
              <a:effectLst>
                <a:outerShdw blurRad="38100" dist="38100" dir="2700000" algn="tl">
                  <a:srgbClr val="000000"/>
                </a:outerShdw>
              </a:effectLst>
            </a:rPr>
            <a:t>LA LOI</a:t>
          </a:r>
          <a:endParaRPr lang="es-ES" sz="2400" dirty="0">
            <a:effectLst>
              <a:outerShdw blurRad="38100" dist="38100" dir="2700000" algn="tl">
                <a:srgbClr val="000000"/>
              </a:outerShdw>
            </a:effectLst>
          </a:endParaRPr>
        </a:p>
      </dgm:t>
    </dgm:pt>
    <dgm:pt modelId="{4F968CB2-2221-46FE-8F61-D1469684AD12}" type="parTrans" cxnId="{30701EA0-3F50-4CDA-8ED5-D70428767ADE}">
      <dgm:prSet/>
      <dgm:spPr/>
      <dgm:t>
        <a:bodyPr/>
        <a:lstStyle/>
        <a:p>
          <a:endParaRPr lang="es-ES" sz="2000"/>
        </a:p>
      </dgm:t>
    </dgm:pt>
    <dgm:pt modelId="{22B973CC-D311-414F-B437-8FF3B64080A1}" type="sibTrans" cxnId="{30701EA0-3F50-4CDA-8ED5-D70428767ADE}">
      <dgm:prSet custT="1"/>
      <dgm:spPr/>
      <dgm:t>
        <a:bodyPr/>
        <a:lstStyle/>
        <a:p>
          <a:endParaRPr lang="es-ES" sz="2000"/>
        </a:p>
      </dgm:t>
    </dgm:pt>
    <dgm:pt modelId="{EACBFA24-5F28-4D0D-9FF7-2FC7E96A6FC9}">
      <dgm:prSet custT="1"/>
      <dgm:spPr>
        <a:solidFill>
          <a:schemeClr val="accent3">
            <a:lumMod val="20000"/>
            <a:lumOff val="80000"/>
            <a:alpha val="90000"/>
          </a:schemeClr>
        </a:solidFill>
        <a:ln w="25400">
          <a:solidFill>
            <a:schemeClr val="accent3">
              <a:lumMod val="75000"/>
            </a:schemeClr>
          </a:solidFill>
        </a:ln>
        <a:scene3d>
          <a:camera prst="orthographicFront"/>
          <a:lightRig rig="flat" dir="t"/>
        </a:scene3d>
        <a:sp3d z="-190500" extrusionH="12700" prstMaterial="plastic">
          <a:bevelT w="139700"/>
        </a:sp3d>
      </dgm:spPr>
      <dgm:t>
        <a:bodyPr/>
        <a:lstStyle/>
        <a:p>
          <a:pPr marL="355600" indent="-355600" rtl="0">
            <a:buSzPct val="140000"/>
            <a:buFontTx/>
            <a:buBlip>
              <a:blip xmlns:r="http://schemas.openxmlformats.org/officeDocument/2006/relationships" r:embed="rId2"/>
            </a:buBlip>
          </a:pPr>
          <a:r>
            <a:rPr lang="fr-FR" sz="2400" b="1" dirty="0">
              <a:solidFill>
                <a:schemeClr val="accent3">
                  <a:lumMod val="50000"/>
                </a:schemeClr>
              </a:solidFill>
            </a:rPr>
            <a:t>La Loi</a:t>
          </a:r>
          <a:br>
            <a:rPr lang="fr-FR" sz="2400" b="1" dirty="0">
              <a:solidFill>
                <a:schemeClr val="accent3">
                  <a:lumMod val="50000"/>
                </a:schemeClr>
              </a:solidFill>
            </a:rPr>
          </a:br>
          <a:r>
            <a:rPr lang="fr-FR" sz="2400" b="1" dirty="0">
              <a:solidFill>
                <a:schemeClr val="accent3">
                  <a:lumMod val="50000"/>
                </a:schemeClr>
              </a:solidFill>
            </a:rPr>
            <a:t>et le péché</a:t>
          </a:r>
          <a:endParaRPr lang="es-ES" sz="2400" dirty="0">
            <a:solidFill>
              <a:schemeClr val="accent3">
                <a:lumMod val="50000"/>
              </a:schemeClr>
            </a:solidFill>
          </a:endParaRPr>
        </a:p>
      </dgm:t>
    </dgm:pt>
    <dgm:pt modelId="{FA1D00DE-8451-4609-9534-0FF998FBFAD7}" type="parTrans" cxnId="{DF613583-462D-4942-BAAF-FF8675D1FF15}">
      <dgm:prSet/>
      <dgm:spPr/>
      <dgm:t>
        <a:bodyPr/>
        <a:lstStyle/>
        <a:p>
          <a:endParaRPr lang="es-ES" sz="2000"/>
        </a:p>
      </dgm:t>
    </dgm:pt>
    <dgm:pt modelId="{E6E0A355-D688-4A50-8A64-89EED151095F}" type="sibTrans" cxnId="{DF613583-462D-4942-BAAF-FF8675D1FF15}">
      <dgm:prSet/>
      <dgm:spPr/>
      <dgm:t>
        <a:bodyPr/>
        <a:lstStyle/>
        <a:p>
          <a:endParaRPr lang="es-ES" sz="2000"/>
        </a:p>
      </dgm:t>
    </dgm:pt>
    <dgm:pt modelId="{2993ADCF-14BA-46B2-8AC6-8D5EEAE3834D}">
      <dgm:prSet custT="1"/>
      <dgm:spPr>
        <a:solidFill>
          <a:schemeClr val="accent6">
            <a:lumMod val="75000"/>
          </a:schemeClr>
        </a:solidFill>
      </dgm:spPr>
      <dgm:t>
        <a:bodyPr/>
        <a:lstStyle/>
        <a:p>
          <a:pPr algn="ctr"/>
          <a:r>
            <a:rPr lang="es-ES" sz="2400" b="1" dirty="0">
              <a:effectLst>
                <a:outerShdw blurRad="38100" dist="38100" dir="2700000" algn="tl">
                  <a:srgbClr val="000000"/>
                </a:outerShdw>
              </a:effectLst>
            </a:rPr>
            <a:t>L’ </a:t>
          </a:r>
          <a:r>
            <a:rPr lang="es-ES" sz="2400" b="1" dirty="0" err="1">
              <a:effectLst>
                <a:outerShdw blurRad="38100" dist="38100" dir="2700000" algn="tl">
                  <a:srgbClr val="000000"/>
                </a:outerShdw>
              </a:effectLst>
            </a:rPr>
            <a:t>ÉVANGILE</a:t>
          </a:r>
          <a:endParaRPr lang="es-ES" sz="2400" dirty="0">
            <a:effectLst>
              <a:outerShdw blurRad="38100" dist="38100" dir="2700000" algn="tl">
                <a:srgbClr val="000000"/>
              </a:outerShdw>
            </a:effectLst>
          </a:endParaRPr>
        </a:p>
      </dgm:t>
    </dgm:pt>
    <dgm:pt modelId="{7D55C386-9B0A-47C2-A7D5-84BACEBE3310}" type="parTrans" cxnId="{C3202C65-0A88-4E90-BEFC-C3FFFF71206C}">
      <dgm:prSet/>
      <dgm:spPr/>
      <dgm:t>
        <a:bodyPr/>
        <a:lstStyle/>
        <a:p>
          <a:endParaRPr lang="es-ES" sz="2000"/>
        </a:p>
      </dgm:t>
    </dgm:pt>
    <dgm:pt modelId="{C510662D-BA70-4B58-9132-D2FAD51DB896}" type="sibTrans" cxnId="{C3202C65-0A88-4E90-BEFC-C3FFFF71206C}">
      <dgm:prSet/>
      <dgm:spPr/>
      <dgm:t>
        <a:bodyPr/>
        <a:lstStyle/>
        <a:p>
          <a:endParaRPr lang="es-ES" sz="2000"/>
        </a:p>
      </dgm:t>
    </dgm:pt>
    <dgm:pt modelId="{7E8613D1-3FF3-429A-A684-A4DDA2E5A53C}">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es-ES" sz="2400" b="1" dirty="0" err="1">
              <a:solidFill>
                <a:schemeClr val="accent6">
                  <a:lumMod val="50000"/>
                </a:schemeClr>
              </a:solidFill>
            </a:rPr>
            <a:t>L'Évangile</a:t>
          </a:r>
          <a:br>
            <a:rPr lang="es-ES" sz="2400" b="1" dirty="0">
              <a:solidFill>
                <a:schemeClr val="accent6">
                  <a:lumMod val="50000"/>
                </a:schemeClr>
              </a:solidFill>
            </a:rPr>
          </a:br>
          <a:r>
            <a:rPr lang="es-ES" sz="2400" b="1" dirty="0">
              <a:solidFill>
                <a:schemeClr val="accent6">
                  <a:lumMod val="50000"/>
                </a:schemeClr>
              </a:solidFill>
            </a:rPr>
            <a:t>et la Loi</a:t>
          </a:r>
          <a:endParaRPr lang="es-ES" sz="2400" dirty="0">
            <a:solidFill>
              <a:schemeClr val="accent6">
                <a:lumMod val="50000"/>
              </a:schemeClr>
            </a:solidFill>
          </a:endParaRPr>
        </a:p>
      </dgm:t>
    </dgm:pt>
    <dgm:pt modelId="{7B184EBE-8204-4CAD-8827-73E1F35A1ECE}" type="parTrans" cxnId="{854114C0-C25D-4062-B4AE-B85FF6F73888}">
      <dgm:prSet/>
      <dgm:spPr/>
      <dgm:t>
        <a:bodyPr/>
        <a:lstStyle/>
        <a:p>
          <a:endParaRPr lang="es-ES" sz="2000"/>
        </a:p>
      </dgm:t>
    </dgm:pt>
    <dgm:pt modelId="{7D70D7BA-CE87-4C9B-AD46-0E3DBC7B1067}" type="sibTrans" cxnId="{854114C0-C25D-4062-B4AE-B85FF6F73888}">
      <dgm:prSet/>
      <dgm:spPr/>
      <dgm:t>
        <a:bodyPr/>
        <a:lstStyle/>
        <a:p>
          <a:endParaRPr lang="es-ES" sz="2000"/>
        </a:p>
      </dgm:t>
    </dgm:pt>
    <dgm:pt modelId="{4B56002C-64EA-4024-80F8-436863AE2F53}">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es-ES" sz="2400" b="1" dirty="0" err="1">
              <a:solidFill>
                <a:schemeClr val="accent6">
                  <a:lumMod val="50000"/>
                </a:schemeClr>
              </a:solidFill>
            </a:rPr>
            <a:t>Édifiés</a:t>
          </a:r>
          <a:r>
            <a:rPr lang="es-ES" sz="2400" b="1" dirty="0">
              <a:solidFill>
                <a:schemeClr val="accent6">
                  <a:lumMod val="50000"/>
                </a:schemeClr>
              </a:solidFill>
            </a:rPr>
            <a:t> sur le Roc</a:t>
          </a:r>
          <a:endParaRPr lang="es-ES" sz="2400" dirty="0">
            <a:solidFill>
              <a:schemeClr val="accent6">
                <a:lumMod val="50000"/>
              </a:schemeClr>
            </a:solidFill>
          </a:endParaRPr>
        </a:p>
      </dgm:t>
    </dgm:pt>
    <dgm:pt modelId="{C4427067-2768-4A61-8C2A-3B4271D61757}" type="parTrans" cxnId="{59B1C286-B434-4A1D-B62A-0D85AC8A9850}">
      <dgm:prSet/>
      <dgm:spPr/>
      <dgm:t>
        <a:bodyPr/>
        <a:lstStyle/>
        <a:p>
          <a:endParaRPr lang="es-ES" sz="2000"/>
        </a:p>
      </dgm:t>
    </dgm:pt>
    <dgm:pt modelId="{F5FC52E4-2827-47DE-95F1-7ED2C42CD9FD}" type="sibTrans" cxnId="{59B1C286-B434-4A1D-B62A-0D85AC8A9850}">
      <dgm:prSet/>
      <dgm:spPr/>
      <dgm:t>
        <a:bodyPr/>
        <a:lstStyle/>
        <a:p>
          <a:endParaRPr lang="es-ES" sz="2000"/>
        </a:p>
      </dgm:t>
    </dgm:pt>
    <dgm:pt modelId="{C9C3339A-ACA7-4CE8-950B-885ECD570D11}" type="pres">
      <dgm:prSet presAssocID="{C3C0D347-2ADF-48F4-86D0-A59B151E3D82}" presName="diagram" presStyleCnt="0">
        <dgm:presLayoutVars>
          <dgm:dir/>
          <dgm:animLvl val="lvl"/>
          <dgm:resizeHandles val="exact"/>
        </dgm:presLayoutVars>
      </dgm:prSet>
      <dgm:spPr/>
    </dgm:pt>
    <dgm:pt modelId="{A0BB0C4B-3D82-4F1B-AD10-98CFA17195C6}" type="pres">
      <dgm:prSet presAssocID="{2B16C065-3617-4857-B8FB-406D7464A662}" presName="compNode" presStyleCnt="0"/>
      <dgm:spPr/>
    </dgm:pt>
    <dgm:pt modelId="{ADB5C8FA-4108-43E4-80C1-E4BB2C2435ED}" type="pres">
      <dgm:prSet presAssocID="{2B16C065-3617-4857-B8FB-406D7464A662}" presName="childRect" presStyleLbl="bgAcc1" presStyleIdx="0" presStyleCnt="3">
        <dgm:presLayoutVars>
          <dgm:bulletEnabled val="1"/>
        </dgm:presLayoutVars>
      </dgm:prSet>
      <dgm:spPr/>
    </dgm:pt>
    <dgm:pt modelId="{8F010A2E-10CE-48B3-91A1-BE2E1AEB8623}" type="pres">
      <dgm:prSet presAssocID="{2B16C065-3617-4857-B8FB-406D7464A662}" presName="parentText" presStyleLbl="node1" presStyleIdx="0" presStyleCnt="0">
        <dgm:presLayoutVars>
          <dgm:chMax val="0"/>
          <dgm:bulletEnabled val="1"/>
        </dgm:presLayoutVars>
      </dgm:prSet>
      <dgm:spPr/>
    </dgm:pt>
    <dgm:pt modelId="{764D55A5-FCD3-4914-85B6-6B501B964A83}" type="pres">
      <dgm:prSet presAssocID="{2B16C065-3617-4857-B8FB-406D7464A662}" presName="parentRect" presStyleLbl="alignNode1" presStyleIdx="0" presStyleCnt="3"/>
      <dgm:spPr/>
    </dgm:pt>
    <dgm:pt modelId="{8F28401E-E283-4120-B2F0-7BC6372CE328}" type="pres">
      <dgm:prSet presAssocID="{2B16C065-3617-4857-B8FB-406D7464A662}" presName="adorn" presStyleLbl="fgAccFollowNode1" presStyleIdx="0" presStyleCnt="3"/>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3BD2C78A-7FEB-45B5-B7C1-C655474481B5}" type="pres">
      <dgm:prSet presAssocID="{4E00E76D-EE03-4E23-8ED9-C3B9F96EB7C5}" presName="sibTrans" presStyleLbl="sibTrans2D1" presStyleIdx="0" presStyleCnt="0"/>
      <dgm:spPr/>
    </dgm:pt>
    <dgm:pt modelId="{522BD750-C51B-42A0-8A0A-6E641922D0CB}" type="pres">
      <dgm:prSet presAssocID="{CB847E78-E7B4-4C72-946C-7B4663638012}" presName="compNode" presStyleCnt="0"/>
      <dgm:spPr/>
    </dgm:pt>
    <dgm:pt modelId="{4A54D78A-3D96-497B-932C-5FB5FF2435E0}" type="pres">
      <dgm:prSet presAssocID="{CB847E78-E7B4-4C72-946C-7B4663638012}" presName="childRect" presStyleLbl="bgAcc1" presStyleIdx="1" presStyleCnt="3">
        <dgm:presLayoutVars>
          <dgm:bulletEnabled val="1"/>
        </dgm:presLayoutVars>
      </dgm:prSet>
      <dgm:spPr/>
    </dgm:pt>
    <dgm:pt modelId="{700B586C-8202-43D4-B2D8-C42EB9102510}" type="pres">
      <dgm:prSet presAssocID="{CB847E78-E7B4-4C72-946C-7B4663638012}" presName="parentText" presStyleLbl="node1" presStyleIdx="0" presStyleCnt="0">
        <dgm:presLayoutVars>
          <dgm:chMax val="0"/>
          <dgm:bulletEnabled val="1"/>
        </dgm:presLayoutVars>
      </dgm:prSet>
      <dgm:spPr/>
    </dgm:pt>
    <dgm:pt modelId="{7B7B2313-826C-48DF-9700-CE3C0E35CEB8}" type="pres">
      <dgm:prSet presAssocID="{CB847E78-E7B4-4C72-946C-7B4663638012}" presName="parentRect" presStyleLbl="alignNode1" presStyleIdx="1" presStyleCnt="3"/>
      <dgm:spPr/>
    </dgm:pt>
    <dgm:pt modelId="{31A34F0A-E5D1-44E5-B86A-1D0601EC44D8}" type="pres">
      <dgm:prSet presAssocID="{CB847E78-E7B4-4C72-946C-7B4663638012}" presName="adorn" presStyleLbl="fgAccFollowNode1" presStyleIdx="1" presStyleCnt="3"/>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986A2C6E-F71F-40A5-9B03-3A2641F0A2A7}" type="pres">
      <dgm:prSet presAssocID="{22B973CC-D311-414F-B437-8FF3B64080A1}" presName="sibTrans" presStyleLbl="sibTrans2D1" presStyleIdx="0" presStyleCnt="0"/>
      <dgm:spPr/>
    </dgm:pt>
    <dgm:pt modelId="{7A326C78-B207-4ADC-82D6-ED3CCDDEDFB3}" type="pres">
      <dgm:prSet presAssocID="{2993ADCF-14BA-46B2-8AC6-8D5EEAE3834D}" presName="compNode" presStyleCnt="0"/>
      <dgm:spPr/>
    </dgm:pt>
    <dgm:pt modelId="{E9D18C7D-159A-4084-B59F-6DC46BEC485F}" type="pres">
      <dgm:prSet presAssocID="{2993ADCF-14BA-46B2-8AC6-8D5EEAE3834D}" presName="childRect" presStyleLbl="bgAcc1" presStyleIdx="2" presStyleCnt="3">
        <dgm:presLayoutVars>
          <dgm:bulletEnabled val="1"/>
        </dgm:presLayoutVars>
      </dgm:prSet>
      <dgm:spPr/>
    </dgm:pt>
    <dgm:pt modelId="{8A986546-82C2-4FD6-8559-3B1268ACEB67}" type="pres">
      <dgm:prSet presAssocID="{2993ADCF-14BA-46B2-8AC6-8D5EEAE3834D}" presName="parentText" presStyleLbl="node1" presStyleIdx="0" presStyleCnt="0">
        <dgm:presLayoutVars>
          <dgm:chMax val="0"/>
          <dgm:bulletEnabled val="1"/>
        </dgm:presLayoutVars>
      </dgm:prSet>
      <dgm:spPr/>
    </dgm:pt>
    <dgm:pt modelId="{4A9A4F1A-D5FF-458A-B9CB-A55D90981938}" type="pres">
      <dgm:prSet presAssocID="{2993ADCF-14BA-46B2-8AC6-8D5EEAE3834D}" presName="parentRect" presStyleLbl="alignNode1" presStyleIdx="2" presStyleCnt="3"/>
      <dgm:spPr/>
    </dgm:pt>
    <dgm:pt modelId="{73B51779-CE85-45C5-99FB-6D2C9624B6DE}" type="pres">
      <dgm:prSet presAssocID="{2993ADCF-14BA-46B2-8AC6-8D5EEAE3834D}" presName="adorn" presStyleLbl="fgAccFollowNode1" presStyleIdx="2" presStyleCnt="3"/>
      <dgm:spPr>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Lst>
  <dgm:cxnLst>
    <dgm:cxn modelId="{75F4AB0F-AA80-491A-B6D9-B393AE193585}" type="presOf" srcId="{4E00E76D-EE03-4E23-8ED9-C3B9F96EB7C5}" destId="{3BD2C78A-7FEB-45B5-B7C1-C655474481B5}" srcOrd="0" destOrd="0" presId="urn:microsoft.com/office/officeart/2005/8/layout/bList2"/>
    <dgm:cxn modelId="{10BC1423-8C77-46D0-A154-7FB6AFB67F03}" type="presOf" srcId="{4B56002C-64EA-4024-80F8-436863AE2F53}" destId="{E9D18C7D-159A-4084-B59F-6DC46BEC485F}" srcOrd="0" destOrd="1" presId="urn:microsoft.com/office/officeart/2005/8/layout/bList2"/>
    <dgm:cxn modelId="{851DA927-577B-450B-ACD5-C37C53AC754E}" type="presOf" srcId="{7E8613D1-3FF3-429A-A684-A4DDA2E5A53C}" destId="{E9D18C7D-159A-4084-B59F-6DC46BEC485F}" srcOrd="0" destOrd="0" presId="urn:microsoft.com/office/officeart/2005/8/layout/bList2"/>
    <dgm:cxn modelId="{AD182E2D-F10B-4536-9A70-F0402A16FD5F}" type="presOf" srcId="{22B973CC-D311-414F-B437-8FF3B64080A1}" destId="{986A2C6E-F71F-40A5-9B03-3A2641F0A2A7}" srcOrd="0" destOrd="0" presId="urn:microsoft.com/office/officeart/2005/8/layout/bList2"/>
    <dgm:cxn modelId="{DD774930-FA93-4E53-8E04-CD3A90158848}" type="presOf" srcId="{32E9676E-4515-4262-94E7-031112267D72}" destId="{ADB5C8FA-4108-43E4-80C1-E4BB2C2435ED}" srcOrd="0" destOrd="1" presId="urn:microsoft.com/office/officeart/2005/8/layout/bList2"/>
    <dgm:cxn modelId="{C3202C65-0A88-4E90-BEFC-C3FFFF71206C}" srcId="{C3C0D347-2ADF-48F4-86D0-A59B151E3D82}" destId="{2993ADCF-14BA-46B2-8AC6-8D5EEAE3834D}" srcOrd="2" destOrd="0" parTransId="{7D55C386-9B0A-47C2-A7D5-84BACEBE3310}" sibTransId="{C510662D-BA70-4B58-9132-D2FAD51DB896}"/>
    <dgm:cxn modelId="{3C906448-C923-4BA0-82AC-868A59BA8FC3}" type="presOf" srcId="{C3C0D347-2ADF-48F4-86D0-A59B151E3D82}" destId="{C9C3339A-ACA7-4CE8-950B-885ECD570D11}" srcOrd="0" destOrd="0" presId="urn:microsoft.com/office/officeart/2005/8/layout/bList2"/>
    <dgm:cxn modelId="{1BD56E6E-9D3A-4F91-9F45-EAA6596F51B5}" type="presOf" srcId="{03E2D6EB-23AF-4BE9-91CA-53E7BEE8899D}" destId="{ADB5C8FA-4108-43E4-80C1-E4BB2C2435ED}" srcOrd="0" destOrd="0" presId="urn:microsoft.com/office/officeart/2005/8/layout/bList2"/>
    <dgm:cxn modelId="{58243670-FCC9-4086-BD36-E7514C1E84C7}" type="presOf" srcId="{2B16C065-3617-4857-B8FB-406D7464A662}" destId="{8F010A2E-10CE-48B3-91A1-BE2E1AEB8623}" srcOrd="0" destOrd="0" presId="urn:microsoft.com/office/officeart/2005/8/layout/bList2"/>
    <dgm:cxn modelId="{73ECA478-3C62-4950-99FB-565392F48BD7}" type="presOf" srcId="{2993ADCF-14BA-46B2-8AC6-8D5EEAE3834D}" destId="{8A986546-82C2-4FD6-8559-3B1268ACEB67}" srcOrd="0" destOrd="0" presId="urn:microsoft.com/office/officeart/2005/8/layout/bList2"/>
    <dgm:cxn modelId="{08B88979-AC5D-4D91-9B23-6B79DFA43F0C}" type="presOf" srcId="{CB847E78-E7B4-4C72-946C-7B4663638012}" destId="{7B7B2313-826C-48DF-9700-CE3C0E35CEB8}" srcOrd="1" destOrd="0" presId="urn:microsoft.com/office/officeart/2005/8/layout/bList2"/>
    <dgm:cxn modelId="{DF613583-462D-4942-BAAF-FF8675D1FF15}" srcId="{CB847E78-E7B4-4C72-946C-7B4663638012}" destId="{EACBFA24-5F28-4D0D-9FF7-2FC7E96A6FC9}" srcOrd="0" destOrd="0" parTransId="{FA1D00DE-8451-4609-9534-0FF998FBFAD7}" sibTransId="{E6E0A355-D688-4A50-8A64-89EED151095F}"/>
    <dgm:cxn modelId="{59B1C286-B434-4A1D-B62A-0D85AC8A9850}" srcId="{2993ADCF-14BA-46B2-8AC6-8D5EEAE3834D}" destId="{4B56002C-64EA-4024-80F8-436863AE2F53}" srcOrd="1" destOrd="0" parTransId="{C4427067-2768-4A61-8C2A-3B4271D61757}" sibTransId="{F5FC52E4-2827-47DE-95F1-7ED2C42CD9FD}"/>
    <dgm:cxn modelId="{08F14190-2772-444E-8008-C315765A5C32}" srcId="{2B16C065-3617-4857-B8FB-406D7464A662}" destId="{32E9676E-4515-4262-94E7-031112267D72}" srcOrd="1" destOrd="0" parTransId="{4EA53434-E02A-4DEF-8153-4C9805CC9817}" sibTransId="{6E92E059-E8B6-4768-B6AA-7AB6F25A9D7C}"/>
    <dgm:cxn modelId="{43EA4991-8B7E-4A55-B099-D97E4F11BC44}" type="presOf" srcId="{CB847E78-E7B4-4C72-946C-7B4663638012}" destId="{700B586C-8202-43D4-B2D8-C42EB9102510}" srcOrd="0" destOrd="0" presId="urn:microsoft.com/office/officeart/2005/8/layout/bList2"/>
    <dgm:cxn modelId="{30701EA0-3F50-4CDA-8ED5-D70428767ADE}" srcId="{C3C0D347-2ADF-48F4-86D0-A59B151E3D82}" destId="{CB847E78-E7B4-4C72-946C-7B4663638012}" srcOrd="1" destOrd="0" parTransId="{4F968CB2-2221-46FE-8F61-D1469684AD12}" sibTransId="{22B973CC-D311-414F-B437-8FF3B64080A1}"/>
    <dgm:cxn modelId="{0DB73BA6-0866-48B3-94E6-A9DA6D845ACF}" type="presOf" srcId="{2993ADCF-14BA-46B2-8AC6-8D5EEAE3834D}" destId="{4A9A4F1A-D5FF-458A-B9CB-A55D90981938}" srcOrd="1" destOrd="0" presId="urn:microsoft.com/office/officeart/2005/8/layout/bList2"/>
    <dgm:cxn modelId="{854114C0-C25D-4062-B4AE-B85FF6F73888}" srcId="{2993ADCF-14BA-46B2-8AC6-8D5EEAE3834D}" destId="{7E8613D1-3FF3-429A-A684-A4DDA2E5A53C}" srcOrd="0" destOrd="0" parTransId="{7B184EBE-8204-4CAD-8827-73E1F35A1ECE}" sibTransId="{7D70D7BA-CE87-4C9B-AD46-0E3DBC7B1067}"/>
    <dgm:cxn modelId="{7A37A5C4-B0D6-4717-8969-F0A410C4EAFA}" type="presOf" srcId="{2B16C065-3617-4857-B8FB-406D7464A662}" destId="{764D55A5-FCD3-4914-85B6-6B501B964A83}" srcOrd="1" destOrd="0" presId="urn:microsoft.com/office/officeart/2005/8/layout/bList2"/>
    <dgm:cxn modelId="{3ECCB7C6-1159-4915-B684-9A04D2DC6F7D}" type="presOf" srcId="{EACBFA24-5F28-4D0D-9FF7-2FC7E96A6FC9}" destId="{4A54D78A-3D96-497B-932C-5FB5FF2435E0}" srcOrd="0" destOrd="0" presId="urn:microsoft.com/office/officeart/2005/8/layout/bList2"/>
    <dgm:cxn modelId="{65EF09D0-F40F-463F-9D6F-28876739EA50}" srcId="{2B16C065-3617-4857-B8FB-406D7464A662}" destId="{03E2D6EB-23AF-4BE9-91CA-53E7BEE8899D}" srcOrd="0" destOrd="0" parTransId="{4105DC58-DE10-4355-9ABE-AD131502AB6B}" sibTransId="{2FD93B8D-9AB5-443E-B4A9-B19F62EFDDE1}"/>
    <dgm:cxn modelId="{88B755FC-0636-4ECB-A5DF-520D98AD1263}" srcId="{C3C0D347-2ADF-48F4-86D0-A59B151E3D82}" destId="{2B16C065-3617-4857-B8FB-406D7464A662}" srcOrd="0" destOrd="0" parTransId="{EEB4DEB8-1981-49EB-B531-B21FDC4DC458}" sibTransId="{4E00E76D-EE03-4E23-8ED9-C3B9F96EB7C5}"/>
    <dgm:cxn modelId="{645E2263-81B4-422B-AE71-2A6A1C2E37D8}" type="presParOf" srcId="{C9C3339A-ACA7-4CE8-950B-885ECD570D11}" destId="{A0BB0C4B-3D82-4F1B-AD10-98CFA17195C6}" srcOrd="0" destOrd="0" presId="urn:microsoft.com/office/officeart/2005/8/layout/bList2"/>
    <dgm:cxn modelId="{63FC06B0-29B0-4F5C-A810-3F9C747F1D26}" type="presParOf" srcId="{A0BB0C4B-3D82-4F1B-AD10-98CFA17195C6}" destId="{ADB5C8FA-4108-43E4-80C1-E4BB2C2435ED}" srcOrd="0" destOrd="0" presId="urn:microsoft.com/office/officeart/2005/8/layout/bList2"/>
    <dgm:cxn modelId="{156CC868-54B4-4A61-ADEB-261318003FFD}" type="presParOf" srcId="{A0BB0C4B-3D82-4F1B-AD10-98CFA17195C6}" destId="{8F010A2E-10CE-48B3-91A1-BE2E1AEB8623}" srcOrd="1" destOrd="0" presId="urn:microsoft.com/office/officeart/2005/8/layout/bList2"/>
    <dgm:cxn modelId="{067C9862-BACC-45B9-8ED3-F8C16E6A3739}" type="presParOf" srcId="{A0BB0C4B-3D82-4F1B-AD10-98CFA17195C6}" destId="{764D55A5-FCD3-4914-85B6-6B501B964A83}" srcOrd="2" destOrd="0" presId="urn:microsoft.com/office/officeart/2005/8/layout/bList2"/>
    <dgm:cxn modelId="{B9F2AE44-87AB-48DB-925D-F21270B84795}" type="presParOf" srcId="{A0BB0C4B-3D82-4F1B-AD10-98CFA17195C6}" destId="{8F28401E-E283-4120-B2F0-7BC6372CE328}" srcOrd="3" destOrd="0" presId="urn:microsoft.com/office/officeart/2005/8/layout/bList2"/>
    <dgm:cxn modelId="{112D0153-8AEC-4110-803E-EE1CD7AEC242}" type="presParOf" srcId="{C9C3339A-ACA7-4CE8-950B-885ECD570D11}" destId="{3BD2C78A-7FEB-45B5-B7C1-C655474481B5}" srcOrd="1" destOrd="0" presId="urn:microsoft.com/office/officeart/2005/8/layout/bList2"/>
    <dgm:cxn modelId="{8263912B-D292-4C37-8B53-38BB026EFCE4}" type="presParOf" srcId="{C9C3339A-ACA7-4CE8-950B-885ECD570D11}" destId="{522BD750-C51B-42A0-8A0A-6E641922D0CB}" srcOrd="2" destOrd="0" presId="urn:microsoft.com/office/officeart/2005/8/layout/bList2"/>
    <dgm:cxn modelId="{4DDDAB59-D01B-4B24-BE32-7AC327109B41}" type="presParOf" srcId="{522BD750-C51B-42A0-8A0A-6E641922D0CB}" destId="{4A54D78A-3D96-497B-932C-5FB5FF2435E0}" srcOrd="0" destOrd="0" presId="urn:microsoft.com/office/officeart/2005/8/layout/bList2"/>
    <dgm:cxn modelId="{2F320E37-51EE-4F6C-B7B7-7E1FBE8A95ED}" type="presParOf" srcId="{522BD750-C51B-42A0-8A0A-6E641922D0CB}" destId="{700B586C-8202-43D4-B2D8-C42EB9102510}" srcOrd="1" destOrd="0" presId="urn:microsoft.com/office/officeart/2005/8/layout/bList2"/>
    <dgm:cxn modelId="{AD6D1374-BB43-4D16-93D5-CF08FA8FB167}" type="presParOf" srcId="{522BD750-C51B-42A0-8A0A-6E641922D0CB}" destId="{7B7B2313-826C-48DF-9700-CE3C0E35CEB8}" srcOrd="2" destOrd="0" presId="urn:microsoft.com/office/officeart/2005/8/layout/bList2"/>
    <dgm:cxn modelId="{58295B37-14BD-4D34-A076-5A4948488587}" type="presParOf" srcId="{522BD750-C51B-42A0-8A0A-6E641922D0CB}" destId="{31A34F0A-E5D1-44E5-B86A-1D0601EC44D8}" srcOrd="3" destOrd="0" presId="urn:microsoft.com/office/officeart/2005/8/layout/bList2"/>
    <dgm:cxn modelId="{5AEA2F27-15C2-4692-84E9-834DD7C820AC}" type="presParOf" srcId="{C9C3339A-ACA7-4CE8-950B-885ECD570D11}" destId="{986A2C6E-F71F-40A5-9B03-3A2641F0A2A7}" srcOrd="3" destOrd="0" presId="urn:microsoft.com/office/officeart/2005/8/layout/bList2"/>
    <dgm:cxn modelId="{96B45CB5-FCD0-418D-85D7-21FBF4B0F61B}" type="presParOf" srcId="{C9C3339A-ACA7-4CE8-950B-885ECD570D11}" destId="{7A326C78-B207-4ADC-82D6-ED3CCDDEDFB3}" srcOrd="4" destOrd="0" presId="urn:microsoft.com/office/officeart/2005/8/layout/bList2"/>
    <dgm:cxn modelId="{81EBB28E-23A1-4670-974C-8073C9213487}" type="presParOf" srcId="{7A326C78-B207-4ADC-82D6-ED3CCDDEDFB3}" destId="{E9D18C7D-159A-4084-B59F-6DC46BEC485F}" srcOrd="0" destOrd="0" presId="urn:microsoft.com/office/officeart/2005/8/layout/bList2"/>
    <dgm:cxn modelId="{A5CC7510-1ABE-47AF-9E77-434852BFC185}" type="presParOf" srcId="{7A326C78-B207-4ADC-82D6-ED3CCDDEDFB3}" destId="{8A986546-82C2-4FD6-8559-3B1268ACEB67}" srcOrd="1" destOrd="0" presId="urn:microsoft.com/office/officeart/2005/8/layout/bList2"/>
    <dgm:cxn modelId="{C45EDC4A-90BF-45C0-97AA-36922125C1C8}" type="presParOf" srcId="{7A326C78-B207-4ADC-82D6-ED3CCDDEDFB3}" destId="{4A9A4F1A-D5FF-458A-B9CB-A55D90981938}" srcOrd="2" destOrd="0" presId="urn:microsoft.com/office/officeart/2005/8/layout/bList2"/>
    <dgm:cxn modelId="{84B11777-9877-4AFE-93C2-A8C34D206E90}" type="presParOf" srcId="{7A326C78-B207-4ADC-82D6-ED3CCDDEDFB3}" destId="{73B51779-CE85-45C5-99FB-6D2C9624B6D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1674AA-9402-48AE-9589-BBE35ECC8144}" type="doc">
      <dgm:prSet loTypeId="urn:microsoft.com/office/officeart/2008/layout/AccentedPicture" loCatId="picture" qsTypeId="urn:microsoft.com/office/officeart/2005/8/quickstyle/simple5" qsCatId="simple" csTypeId="urn:microsoft.com/office/officeart/2005/8/colors/accent0_2" csCatId="mainScheme" phldr="1"/>
      <dgm:spPr/>
      <dgm:t>
        <a:bodyPr/>
        <a:lstStyle/>
        <a:p>
          <a:endParaRPr lang="es-ES"/>
        </a:p>
      </dgm:t>
    </dgm:pt>
    <dgm:pt modelId="{B502C1E5-0C74-4C12-828B-82A1871A27DC}">
      <dgm:prSet/>
      <dgm:spPr/>
      <dgm:t>
        <a:bodyPr/>
        <a:lstStyle/>
        <a:p>
          <a:endParaRPr lang="es-ES" dirty="0"/>
        </a:p>
      </dgm:t>
    </dgm:pt>
    <dgm:pt modelId="{D0CCA5B1-6BC1-4857-91E2-9171CDBA7215}" type="parTrans" cxnId="{19F32117-E036-4207-ACD2-7E417E67995A}">
      <dgm:prSet/>
      <dgm:spPr/>
      <dgm:t>
        <a:bodyPr/>
        <a:lstStyle/>
        <a:p>
          <a:endParaRPr lang="es-ES"/>
        </a:p>
      </dgm:t>
    </dgm:pt>
    <dgm:pt modelId="{72A67D2F-3412-4934-AB16-8DDB456215FA}" type="sibTrans" cxnId="{19F32117-E036-4207-ACD2-7E417E67995A}">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dgm:spPr>
      <dgm:t>
        <a:bodyPr/>
        <a:lstStyle/>
        <a:p>
          <a:endParaRPr lang="es-ES"/>
        </a:p>
      </dgm:t>
    </dgm:pt>
    <dgm:pt modelId="{881DFFCF-3EA4-48A3-BE30-F013A047D481}">
      <dgm:prSet custT="1"/>
      <dgm:spPr/>
      <dgm:t>
        <a:bodyPr/>
        <a:lstStyle/>
        <a:p>
          <a:r>
            <a:rPr lang="fr-FR" sz="2000" b="1" dirty="0"/>
            <a:t>Évite d'aller dans des endroits où tu peux pécher (Marc 9.45 ; Job 23.11). Par ex. : aller en discothèque</a:t>
          </a:r>
          <a:endParaRPr lang="es-ES" sz="2000" b="1" dirty="0"/>
        </a:p>
      </dgm:t>
    </dgm:pt>
    <dgm:pt modelId="{971F02C4-E8F7-4634-A112-9198351D5B39}" type="parTrans" cxnId="{9EF477A3-B909-4EAC-9D34-CD1E68B85A41}">
      <dgm:prSet/>
      <dgm:spPr/>
      <dgm:t>
        <a:bodyPr/>
        <a:lstStyle/>
        <a:p>
          <a:endParaRPr lang="es-ES"/>
        </a:p>
      </dgm:t>
    </dgm:pt>
    <dgm:pt modelId="{C893A2E2-CE28-4B6A-B716-DFAF7505E38C}" type="sibTrans" cxnId="{9EF477A3-B909-4EAC-9D34-CD1E68B85A41}">
      <dgm:prSet/>
      <dgm:spPr/>
      <dgm:t>
        <a:bodyPr/>
        <a:lstStyle/>
        <a:p>
          <a:endParaRPr lang="es-ES"/>
        </a:p>
      </dgm:t>
    </dgm:pt>
    <dgm:pt modelId="{531A7720-FF19-46D8-9897-A3A01C9114BA}">
      <dgm:prSet custT="1"/>
      <dgm:spPr/>
      <dgm:t>
        <a:bodyPr/>
        <a:lstStyle/>
        <a:p>
          <a:r>
            <a:rPr lang="fr-FR" sz="2000" b="1" dirty="0"/>
            <a:t>Évite de regarder ce qui peut te faire pécher (Marc 9.47 ; Job 31.1). Par ex. : regarder des films avec des scènes indécentes</a:t>
          </a:r>
          <a:r>
            <a:rPr lang="es-ES" sz="2000" b="1" dirty="0"/>
            <a:t>.</a:t>
          </a:r>
          <a:endParaRPr lang="es-ES" sz="2000" dirty="0"/>
        </a:p>
      </dgm:t>
    </dgm:pt>
    <dgm:pt modelId="{95FA6E60-22B3-4FF1-9058-5C8BF8D93A5A}" type="parTrans" cxnId="{6DA4A692-8DB1-47EA-A1E2-1AFFE0E14C5B}">
      <dgm:prSet/>
      <dgm:spPr/>
      <dgm:t>
        <a:bodyPr/>
        <a:lstStyle/>
        <a:p>
          <a:endParaRPr lang="es-ES"/>
        </a:p>
      </dgm:t>
    </dgm:pt>
    <dgm:pt modelId="{03BA7BCE-D8CC-4C0D-8D12-D90C2B26329D}" type="sibTrans" cxnId="{6DA4A692-8DB1-47EA-A1E2-1AFFE0E14C5B}">
      <dgm:prSet/>
      <dgm:spPr/>
      <dgm:t>
        <a:bodyPr/>
        <a:lstStyle/>
        <a:p>
          <a:endParaRPr lang="es-ES"/>
        </a:p>
      </dgm:t>
    </dgm:pt>
    <dgm:pt modelId="{4A8EA160-BDF8-49C7-A0DE-0657AD3FC2C8}">
      <dgm:prSet custT="1"/>
      <dgm:spPr/>
      <dgm:t>
        <a:bodyPr/>
        <a:lstStyle/>
        <a:p>
          <a:r>
            <a:rPr lang="fr-FR" sz="2000" b="1" dirty="0"/>
            <a:t>Évite de faire ce qui peut t'amener à pécher </a:t>
          </a:r>
          <a:br>
            <a:rPr lang="fr-FR" sz="2000" b="1" dirty="0"/>
          </a:br>
          <a:r>
            <a:rPr lang="fr-FR" sz="2000" b="1" dirty="0"/>
            <a:t>(Marc 9.43 ; Job 23.12). Par ex. : acheter de l'alcool</a:t>
          </a:r>
          <a:endParaRPr lang="es-ES" sz="2000" dirty="0"/>
        </a:p>
      </dgm:t>
    </dgm:pt>
    <dgm:pt modelId="{DD0F1DE4-C4B1-412E-942E-1A1ED12C8937}" type="parTrans" cxnId="{35B36EA7-02DB-465D-9650-94E48CF2DF59}">
      <dgm:prSet/>
      <dgm:spPr/>
      <dgm:t>
        <a:bodyPr/>
        <a:lstStyle/>
        <a:p>
          <a:endParaRPr lang="es-ES"/>
        </a:p>
      </dgm:t>
    </dgm:pt>
    <dgm:pt modelId="{F49D8233-FC12-4078-A10F-A05FF2C4A826}" type="sibTrans" cxnId="{35B36EA7-02DB-465D-9650-94E48CF2DF59}">
      <dgm:prSet/>
      <dgm:spPr/>
      <dgm:t>
        <a:bodyPr/>
        <a:lstStyle/>
        <a:p>
          <a:endParaRPr lang="es-ES"/>
        </a:p>
      </dgm:t>
    </dgm:pt>
    <dgm:pt modelId="{C449AA02-DE7C-4A27-A792-322BB2044BBF}" type="pres">
      <dgm:prSet presAssocID="{8D1674AA-9402-48AE-9589-BBE35ECC8144}" presName="Name0" presStyleCnt="0">
        <dgm:presLayoutVars>
          <dgm:dir/>
        </dgm:presLayoutVars>
      </dgm:prSet>
      <dgm:spPr/>
    </dgm:pt>
    <dgm:pt modelId="{8C1DD53A-A127-477E-9A45-E319CBC4047D}" type="pres">
      <dgm:prSet presAssocID="{72A67D2F-3412-4934-AB16-8DDB456215FA}" presName="picture_1" presStyleLbl="bgImgPlace1" presStyleIdx="0" presStyleCnt="1" custScaleX="126346" custScaleY="109723" custLinFactNeighborX="-12213"/>
      <dgm:spPr/>
    </dgm:pt>
    <dgm:pt modelId="{D3D69C2C-86A7-48FC-9554-D425821280E4}" type="pres">
      <dgm:prSet presAssocID="{B502C1E5-0C74-4C12-828B-82A1871A27DC}" presName="text_1" presStyleLbl="node1" presStyleIdx="0" presStyleCnt="0">
        <dgm:presLayoutVars>
          <dgm:bulletEnabled val="1"/>
        </dgm:presLayoutVars>
      </dgm:prSet>
      <dgm:spPr/>
    </dgm:pt>
    <dgm:pt modelId="{F41AA789-D42D-4AB5-A6E0-357725B41F6B}" type="pres">
      <dgm:prSet presAssocID="{8D1674AA-9402-48AE-9589-BBE35ECC8144}" presName="linV" presStyleCnt="0"/>
      <dgm:spPr/>
    </dgm:pt>
    <dgm:pt modelId="{6111900F-48B1-47B3-A7A6-DB18604829F1}" type="pres">
      <dgm:prSet presAssocID="{4A8EA160-BDF8-49C7-A0DE-0657AD3FC2C8}" presName="pair" presStyleCnt="0"/>
      <dgm:spPr/>
    </dgm:pt>
    <dgm:pt modelId="{28A4D21D-4023-42A0-9CC2-839D1E83D141}" type="pres">
      <dgm:prSet presAssocID="{4A8EA160-BDF8-49C7-A0DE-0657AD3FC2C8}" presName="spaceH" presStyleLbl="node1" presStyleIdx="0" presStyleCnt="0"/>
      <dgm:spPr/>
    </dgm:pt>
    <dgm:pt modelId="{A3E26721-2A91-4149-9137-02C2D254B38D}" type="pres">
      <dgm:prSet presAssocID="{4A8EA160-BDF8-49C7-A0DE-0657AD3FC2C8}" presName="desPictures" presStyleLbl="alignImgPlace1" presStyleIdx="0" presStyleCnt="3" custLinFactNeighborY="770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no levantada con relleno sólido"/>
        </a:ext>
      </dgm:extLst>
    </dgm:pt>
    <dgm:pt modelId="{29AD8F41-AF0C-4264-903E-452D266F2F0B}" type="pres">
      <dgm:prSet presAssocID="{4A8EA160-BDF8-49C7-A0DE-0657AD3FC2C8}" presName="desTextWrapper" presStyleCnt="0"/>
      <dgm:spPr/>
    </dgm:pt>
    <dgm:pt modelId="{749D9661-6A2C-438B-8F08-BF324734D887}" type="pres">
      <dgm:prSet presAssocID="{4A8EA160-BDF8-49C7-A0DE-0657AD3FC2C8}" presName="desText" presStyleLbl="revTx" presStyleIdx="0" presStyleCnt="3" custScaleX="89350" custLinFactNeighborY="7705">
        <dgm:presLayoutVars>
          <dgm:bulletEnabled val="1"/>
        </dgm:presLayoutVars>
      </dgm:prSet>
      <dgm:spPr/>
    </dgm:pt>
    <dgm:pt modelId="{0FED0F23-3013-4E20-8177-CA2FEBA0CA83}" type="pres">
      <dgm:prSet presAssocID="{F49D8233-FC12-4078-A10F-A05FF2C4A826}" presName="spaceV" presStyleCnt="0"/>
      <dgm:spPr/>
    </dgm:pt>
    <dgm:pt modelId="{A625241E-BEA1-4156-B74B-923385CAEC80}" type="pres">
      <dgm:prSet presAssocID="{881DFFCF-3EA4-48A3-BE30-F013A047D481}" presName="pair" presStyleCnt="0"/>
      <dgm:spPr/>
    </dgm:pt>
    <dgm:pt modelId="{06E9EE3D-830C-4ACD-B395-B0FBC27F8526}" type="pres">
      <dgm:prSet presAssocID="{881DFFCF-3EA4-48A3-BE30-F013A047D481}" presName="spaceH" presStyleLbl="node1" presStyleIdx="0" presStyleCnt="0"/>
      <dgm:spPr/>
    </dgm:pt>
    <dgm:pt modelId="{B2A20C54-1088-424E-804D-69E4B512CA18}" type="pres">
      <dgm:prSet presAssocID="{881DFFCF-3EA4-48A3-BE30-F013A047D481}" presName="desPictures" presStyleLbl="alignImgPlace1" presStyleIdx="1" presStyleCnt="3" custLinFactNeighborY="24661"/>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uellas de zapatos con relleno sólido"/>
        </a:ext>
      </dgm:extLst>
    </dgm:pt>
    <dgm:pt modelId="{1C391FB2-7307-4AF5-8A6E-0A9C861ED2BC}" type="pres">
      <dgm:prSet presAssocID="{881DFFCF-3EA4-48A3-BE30-F013A047D481}" presName="desTextWrapper" presStyleCnt="0"/>
      <dgm:spPr/>
    </dgm:pt>
    <dgm:pt modelId="{CE8E2EDC-E163-4F49-BE30-A723E616D2F0}" type="pres">
      <dgm:prSet presAssocID="{881DFFCF-3EA4-48A3-BE30-F013A047D481}" presName="desText" presStyleLbl="revTx" presStyleIdx="1" presStyleCnt="3" custScaleX="89350" custLinFactNeighborY="20443">
        <dgm:presLayoutVars>
          <dgm:bulletEnabled val="1"/>
        </dgm:presLayoutVars>
      </dgm:prSet>
      <dgm:spPr/>
    </dgm:pt>
    <dgm:pt modelId="{E3DC4952-2FA2-49F7-9BE3-1946E43476C6}" type="pres">
      <dgm:prSet presAssocID="{C893A2E2-CE28-4B6A-B716-DFAF7505E38C}" presName="spaceV" presStyleCnt="0"/>
      <dgm:spPr/>
    </dgm:pt>
    <dgm:pt modelId="{35FB54E8-7E22-48D9-B272-01904CEFA0FD}" type="pres">
      <dgm:prSet presAssocID="{531A7720-FF19-46D8-9897-A3A01C9114BA}" presName="pair" presStyleCnt="0"/>
      <dgm:spPr/>
    </dgm:pt>
    <dgm:pt modelId="{458BFBFD-3BEA-4340-8908-FCD6E11BFAFF}" type="pres">
      <dgm:prSet presAssocID="{531A7720-FF19-46D8-9897-A3A01C9114BA}" presName="spaceH" presStyleLbl="node1" presStyleIdx="0" presStyleCnt="0"/>
      <dgm:spPr/>
    </dgm:pt>
    <dgm:pt modelId="{AA7CAD85-152C-4DA1-BE5F-17040AE02EF1}" type="pres">
      <dgm:prSet presAssocID="{531A7720-FF19-46D8-9897-A3A01C9114BA}" presName="desPictures" presStyleLbl="alignImgPlace1" presStyleIdx="2" presStyleCnt="3" custLinFactNeighborY="4778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jo con relleno sólido"/>
        </a:ext>
      </dgm:extLst>
    </dgm:pt>
    <dgm:pt modelId="{8C6C6C99-8EE7-4DE8-89E0-F3717071EADD}" type="pres">
      <dgm:prSet presAssocID="{531A7720-FF19-46D8-9897-A3A01C9114BA}" presName="desTextWrapper" presStyleCnt="0"/>
      <dgm:spPr/>
    </dgm:pt>
    <dgm:pt modelId="{48B6A596-E4D3-4D96-9C3C-1B80AAE93ACB}" type="pres">
      <dgm:prSet presAssocID="{531A7720-FF19-46D8-9897-A3A01C9114BA}" presName="desText" presStyleLbl="revTx" presStyleIdx="2" presStyleCnt="3" custScaleX="89350" custLinFactNeighborY="47784">
        <dgm:presLayoutVars>
          <dgm:bulletEnabled val="1"/>
        </dgm:presLayoutVars>
      </dgm:prSet>
      <dgm:spPr/>
    </dgm:pt>
    <dgm:pt modelId="{53180EDD-D8EF-4FDA-AB98-7FAB3716B293}" type="pres">
      <dgm:prSet presAssocID="{8D1674AA-9402-48AE-9589-BBE35ECC8144}" presName="maxNode" presStyleCnt="0"/>
      <dgm:spPr/>
    </dgm:pt>
    <dgm:pt modelId="{8F4D0847-575B-4F33-AB54-9DBF24DBE2F1}" type="pres">
      <dgm:prSet presAssocID="{8D1674AA-9402-48AE-9589-BBE35ECC8144}" presName="Name33" presStyleCnt="0"/>
      <dgm:spPr/>
    </dgm:pt>
  </dgm:ptLst>
  <dgm:cxnLst>
    <dgm:cxn modelId="{6D976404-CD86-4CA6-BBC8-7FCDE8DBB08F}" type="presOf" srcId="{881DFFCF-3EA4-48A3-BE30-F013A047D481}" destId="{CE8E2EDC-E163-4F49-BE30-A723E616D2F0}" srcOrd="0" destOrd="0" presId="urn:microsoft.com/office/officeart/2008/layout/AccentedPicture"/>
    <dgm:cxn modelId="{D136D80E-DA85-482E-BFF8-3F88B797622F}" type="presOf" srcId="{72A67D2F-3412-4934-AB16-8DDB456215FA}" destId="{8C1DD53A-A127-477E-9A45-E319CBC4047D}" srcOrd="0" destOrd="0" presId="urn:microsoft.com/office/officeart/2008/layout/AccentedPicture"/>
    <dgm:cxn modelId="{19F32117-E036-4207-ACD2-7E417E67995A}" srcId="{8D1674AA-9402-48AE-9589-BBE35ECC8144}" destId="{B502C1E5-0C74-4C12-828B-82A1871A27DC}" srcOrd="0" destOrd="0" parTransId="{D0CCA5B1-6BC1-4857-91E2-9171CDBA7215}" sibTransId="{72A67D2F-3412-4934-AB16-8DDB456215FA}"/>
    <dgm:cxn modelId="{4241152A-C4DA-47C2-B7B7-725333A47E3C}" type="presOf" srcId="{B502C1E5-0C74-4C12-828B-82A1871A27DC}" destId="{D3D69C2C-86A7-48FC-9554-D425821280E4}" srcOrd="0" destOrd="0" presId="urn:microsoft.com/office/officeart/2008/layout/AccentedPicture"/>
    <dgm:cxn modelId="{8F59022C-9162-425F-8592-A29A9C7D4FDD}" type="presOf" srcId="{8D1674AA-9402-48AE-9589-BBE35ECC8144}" destId="{C449AA02-DE7C-4A27-A792-322BB2044BBF}" srcOrd="0" destOrd="0" presId="urn:microsoft.com/office/officeart/2008/layout/AccentedPicture"/>
    <dgm:cxn modelId="{5C883569-EBFC-487C-9571-830A8B1CAB17}" type="presOf" srcId="{4A8EA160-BDF8-49C7-A0DE-0657AD3FC2C8}" destId="{749D9661-6A2C-438B-8F08-BF324734D887}" srcOrd="0" destOrd="0" presId="urn:microsoft.com/office/officeart/2008/layout/AccentedPicture"/>
    <dgm:cxn modelId="{5221A675-3949-4F9B-8811-90B22B56845C}" type="presOf" srcId="{531A7720-FF19-46D8-9897-A3A01C9114BA}" destId="{48B6A596-E4D3-4D96-9C3C-1B80AAE93ACB}" srcOrd="0" destOrd="0" presId="urn:microsoft.com/office/officeart/2008/layout/AccentedPicture"/>
    <dgm:cxn modelId="{6DA4A692-8DB1-47EA-A1E2-1AFFE0E14C5B}" srcId="{8D1674AA-9402-48AE-9589-BBE35ECC8144}" destId="{531A7720-FF19-46D8-9897-A3A01C9114BA}" srcOrd="3" destOrd="0" parTransId="{95FA6E60-22B3-4FF1-9058-5C8BF8D93A5A}" sibTransId="{03BA7BCE-D8CC-4C0D-8D12-D90C2B26329D}"/>
    <dgm:cxn modelId="{9EF477A3-B909-4EAC-9D34-CD1E68B85A41}" srcId="{8D1674AA-9402-48AE-9589-BBE35ECC8144}" destId="{881DFFCF-3EA4-48A3-BE30-F013A047D481}" srcOrd="2" destOrd="0" parTransId="{971F02C4-E8F7-4634-A112-9198351D5B39}" sibTransId="{C893A2E2-CE28-4B6A-B716-DFAF7505E38C}"/>
    <dgm:cxn modelId="{35B36EA7-02DB-465D-9650-94E48CF2DF59}" srcId="{8D1674AA-9402-48AE-9589-BBE35ECC8144}" destId="{4A8EA160-BDF8-49C7-A0DE-0657AD3FC2C8}" srcOrd="1" destOrd="0" parTransId="{DD0F1DE4-C4B1-412E-942E-1A1ED12C8937}" sibTransId="{F49D8233-FC12-4078-A10F-A05FF2C4A826}"/>
    <dgm:cxn modelId="{DBD1F679-0BBE-4BC1-BDD2-6A88F85A40DC}" type="presParOf" srcId="{C449AA02-DE7C-4A27-A792-322BB2044BBF}" destId="{8C1DD53A-A127-477E-9A45-E319CBC4047D}" srcOrd="0" destOrd="0" presId="urn:microsoft.com/office/officeart/2008/layout/AccentedPicture"/>
    <dgm:cxn modelId="{E5109E86-0233-40B7-A807-5A65584BFC5B}" type="presParOf" srcId="{C449AA02-DE7C-4A27-A792-322BB2044BBF}" destId="{D3D69C2C-86A7-48FC-9554-D425821280E4}" srcOrd="1" destOrd="0" presId="urn:microsoft.com/office/officeart/2008/layout/AccentedPicture"/>
    <dgm:cxn modelId="{F2AE130D-0232-49A3-A0D2-AF1FB8D00A60}" type="presParOf" srcId="{C449AA02-DE7C-4A27-A792-322BB2044BBF}" destId="{F41AA789-D42D-4AB5-A6E0-357725B41F6B}" srcOrd="2" destOrd="0" presId="urn:microsoft.com/office/officeart/2008/layout/AccentedPicture"/>
    <dgm:cxn modelId="{35FA525A-8825-4731-9735-C1E67387F942}" type="presParOf" srcId="{F41AA789-D42D-4AB5-A6E0-357725B41F6B}" destId="{6111900F-48B1-47B3-A7A6-DB18604829F1}" srcOrd="0" destOrd="0" presId="urn:microsoft.com/office/officeart/2008/layout/AccentedPicture"/>
    <dgm:cxn modelId="{53E08FAF-CAEB-45E7-B328-CAC94FF6951E}" type="presParOf" srcId="{6111900F-48B1-47B3-A7A6-DB18604829F1}" destId="{28A4D21D-4023-42A0-9CC2-839D1E83D141}" srcOrd="0" destOrd="0" presId="urn:microsoft.com/office/officeart/2008/layout/AccentedPicture"/>
    <dgm:cxn modelId="{4508CDE7-1865-4A12-A860-E7E263C6A6E7}" type="presParOf" srcId="{6111900F-48B1-47B3-A7A6-DB18604829F1}" destId="{A3E26721-2A91-4149-9137-02C2D254B38D}" srcOrd="1" destOrd="0" presId="urn:microsoft.com/office/officeart/2008/layout/AccentedPicture"/>
    <dgm:cxn modelId="{CA89C181-1C45-46FF-BBDC-1BFB96CD7E61}" type="presParOf" srcId="{6111900F-48B1-47B3-A7A6-DB18604829F1}" destId="{29AD8F41-AF0C-4264-903E-452D266F2F0B}" srcOrd="2" destOrd="0" presId="urn:microsoft.com/office/officeart/2008/layout/AccentedPicture"/>
    <dgm:cxn modelId="{AFB73468-8C14-43CE-884C-F7AE70E6E6EB}" type="presParOf" srcId="{29AD8F41-AF0C-4264-903E-452D266F2F0B}" destId="{749D9661-6A2C-438B-8F08-BF324734D887}" srcOrd="0" destOrd="0" presId="urn:microsoft.com/office/officeart/2008/layout/AccentedPicture"/>
    <dgm:cxn modelId="{56B4FFB1-3735-4A0F-BC26-F8DF29E433D4}" type="presParOf" srcId="{F41AA789-D42D-4AB5-A6E0-357725B41F6B}" destId="{0FED0F23-3013-4E20-8177-CA2FEBA0CA83}" srcOrd="1" destOrd="0" presId="urn:microsoft.com/office/officeart/2008/layout/AccentedPicture"/>
    <dgm:cxn modelId="{9CFBAEC7-3F98-49F1-BA19-FF1E01F28872}" type="presParOf" srcId="{F41AA789-D42D-4AB5-A6E0-357725B41F6B}" destId="{A625241E-BEA1-4156-B74B-923385CAEC80}" srcOrd="2" destOrd="0" presId="urn:microsoft.com/office/officeart/2008/layout/AccentedPicture"/>
    <dgm:cxn modelId="{5B62CB21-ADE9-4500-B95C-62824B2D8508}" type="presParOf" srcId="{A625241E-BEA1-4156-B74B-923385CAEC80}" destId="{06E9EE3D-830C-4ACD-B395-B0FBC27F8526}" srcOrd="0" destOrd="0" presId="urn:microsoft.com/office/officeart/2008/layout/AccentedPicture"/>
    <dgm:cxn modelId="{53AFCAAF-B2B6-4E4B-9EE8-DE42BA508654}" type="presParOf" srcId="{A625241E-BEA1-4156-B74B-923385CAEC80}" destId="{B2A20C54-1088-424E-804D-69E4B512CA18}" srcOrd="1" destOrd="0" presId="urn:microsoft.com/office/officeart/2008/layout/AccentedPicture"/>
    <dgm:cxn modelId="{F397EC1F-FE1B-4937-9FD7-121769303F08}" type="presParOf" srcId="{A625241E-BEA1-4156-B74B-923385CAEC80}" destId="{1C391FB2-7307-4AF5-8A6E-0A9C861ED2BC}" srcOrd="2" destOrd="0" presId="urn:microsoft.com/office/officeart/2008/layout/AccentedPicture"/>
    <dgm:cxn modelId="{5884C15E-4F72-46B1-A350-03D66077825A}" type="presParOf" srcId="{1C391FB2-7307-4AF5-8A6E-0A9C861ED2BC}" destId="{CE8E2EDC-E163-4F49-BE30-A723E616D2F0}" srcOrd="0" destOrd="0" presId="urn:microsoft.com/office/officeart/2008/layout/AccentedPicture"/>
    <dgm:cxn modelId="{35A88C7B-F014-4FCB-9008-E8584641FF85}" type="presParOf" srcId="{F41AA789-D42D-4AB5-A6E0-357725B41F6B}" destId="{E3DC4952-2FA2-49F7-9BE3-1946E43476C6}" srcOrd="3" destOrd="0" presId="urn:microsoft.com/office/officeart/2008/layout/AccentedPicture"/>
    <dgm:cxn modelId="{BC342CB3-5836-47E9-8572-4FA3156BFF8D}" type="presParOf" srcId="{F41AA789-D42D-4AB5-A6E0-357725B41F6B}" destId="{35FB54E8-7E22-48D9-B272-01904CEFA0FD}" srcOrd="4" destOrd="0" presId="urn:microsoft.com/office/officeart/2008/layout/AccentedPicture"/>
    <dgm:cxn modelId="{B6CD2B18-37F9-48D0-A57E-15DC2990D73B}" type="presParOf" srcId="{35FB54E8-7E22-48D9-B272-01904CEFA0FD}" destId="{458BFBFD-3BEA-4340-8908-FCD6E11BFAFF}" srcOrd="0" destOrd="0" presId="urn:microsoft.com/office/officeart/2008/layout/AccentedPicture"/>
    <dgm:cxn modelId="{8945C2DA-CF9F-427B-B4BE-8F56A9C8EFE8}" type="presParOf" srcId="{35FB54E8-7E22-48D9-B272-01904CEFA0FD}" destId="{AA7CAD85-152C-4DA1-BE5F-17040AE02EF1}" srcOrd="1" destOrd="0" presId="urn:microsoft.com/office/officeart/2008/layout/AccentedPicture"/>
    <dgm:cxn modelId="{EF706DE7-93E8-4EA7-A049-60BFBF942C6B}" type="presParOf" srcId="{35FB54E8-7E22-48D9-B272-01904CEFA0FD}" destId="{8C6C6C99-8EE7-4DE8-89E0-F3717071EADD}" srcOrd="2" destOrd="0" presId="urn:microsoft.com/office/officeart/2008/layout/AccentedPicture"/>
    <dgm:cxn modelId="{A897C418-3398-485E-99AB-8F6581D75F84}" type="presParOf" srcId="{8C6C6C99-8EE7-4DE8-89E0-F3717071EADD}" destId="{48B6A596-E4D3-4D96-9C3C-1B80AAE93ACB}" srcOrd="0" destOrd="0" presId="urn:microsoft.com/office/officeart/2008/layout/AccentedPicture"/>
    <dgm:cxn modelId="{A12AE13D-582E-4389-A3DE-F721D61429E4}" type="presParOf" srcId="{C449AA02-DE7C-4A27-A792-322BB2044BBF}" destId="{53180EDD-D8EF-4FDA-AB98-7FAB3716B293}" srcOrd="3" destOrd="0" presId="urn:microsoft.com/office/officeart/2008/layout/AccentedPicture"/>
    <dgm:cxn modelId="{9970DC49-09F5-4B0B-99A7-B3D1BB4E481E}" type="presParOf" srcId="{53180EDD-D8EF-4FDA-AB98-7FAB3716B293}" destId="{8F4D0847-575B-4F33-AB54-9DBF24DBE2F1}"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2D6D66-B850-47E2-B7EA-4CBFB1550486}"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24684B0-8211-4EF5-B8A2-6B7C000C164D}">
      <dgm:prSet custT="1"/>
      <dgm:spPr>
        <a:solidFill>
          <a:schemeClr val="accent3">
            <a:lumMod val="40000"/>
            <a:lumOff val="60000"/>
          </a:schemeClr>
        </a:solidFill>
      </dgm:spPr>
      <dgm:t>
        <a:bodyPr/>
        <a:lstStyle/>
        <a:p>
          <a:r>
            <a:rPr lang="fr-FR" sz="2000" b="1" dirty="0"/>
            <a:t>Ne te crois pas autosuffisant (1 Corinthiens 10.12</a:t>
          </a:r>
          <a:r>
            <a:rPr lang="es-ES" sz="2000" b="1" dirty="0"/>
            <a:t>)</a:t>
          </a:r>
          <a:endParaRPr lang="es-ES" sz="2000" dirty="0"/>
        </a:p>
      </dgm:t>
    </dgm:pt>
    <dgm:pt modelId="{F4A64A9D-B9EC-412A-A84B-6833F0EB1381}" type="parTrans" cxnId="{E52207DD-BA6C-4469-AD8F-79B34FA087E7}">
      <dgm:prSet/>
      <dgm:spPr/>
      <dgm:t>
        <a:bodyPr/>
        <a:lstStyle/>
        <a:p>
          <a:endParaRPr lang="es-ES" sz="2000"/>
        </a:p>
      </dgm:t>
    </dgm:pt>
    <dgm:pt modelId="{45C36825-9CB4-4912-A22D-4852481B5D11}" type="sibTrans" cxnId="{E52207DD-BA6C-4469-AD8F-79B34FA087E7}">
      <dgm:prSet/>
      <dgm:spPr/>
      <dgm:t>
        <a:bodyPr/>
        <a:lstStyle/>
        <a:p>
          <a:endParaRPr lang="es-ES" sz="2000"/>
        </a:p>
      </dgm:t>
    </dgm:pt>
    <dgm:pt modelId="{BA6A28FF-DC7E-4964-B2B9-A2D8112C9C80}">
      <dgm:prSet custT="1"/>
      <dgm:spPr>
        <a:solidFill>
          <a:schemeClr val="accent1">
            <a:lumMod val="60000"/>
            <a:lumOff val="40000"/>
          </a:schemeClr>
        </a:solidFill>
      </dgm:spPr>
      <dgm:t>
        <a:bodyPr/>
        <a:lstStyle/>
        <a:p>
          <a:r>
            <a:rPr lang="fr-FR" sz="2000" b="1" dirty="0"/>
            <a:t>Cesse de dire à tout le monde combien tu es bon ; sois humble comme Jésus (Matthieu 6.2</a:t>
          </a:r>
          <a:r>
            <a:rPr lang="es-ES" sz="2000" b="1" dirty="0"/>
            <a:t>)</a:t>
          </a:r>
          <a:endParaRPr lang="es-ES" sz="2000" dirty="0"/>
        </a:p>
      </dgm:t>
    </dgm:pt>
    <dgm:pt modelId="{58F6B824-EDC7-4E48-A748-D2E01A2CF2A9}" type="parTrans" cxnId="{6199E992-61E6-4C8E-BDB1-7138C698D6EC}">
      <dgm:prSet/>
      <dgm:spPr/>
      <dgm:t>
        <a:bodyPr/>
        <a:lstStyle/>
        <a:p>
          <a:endParaRPr lang="es-ES" sz="2000"/>
        </a:p>
      </dgm:t>
    </dgm:pt>
    <dgm:pt modelId="{084828A7-4D2F-4AEB-9C7B-19B38DBCB8A8}" type="sibTrans" cxnId="{6199E992-61E6-4C8E-BDB1-7138C698D6EC}">
      <dgm:prSet/>
      <dgm:spPr/>
      <dgm:t>
        <a:bodyPr/>
        <a:lstStyle/>
        <a:p>
          <a:endParaRPr lang="es-ES" sz="2000"/>
        </a:p>
      </dgm:t>
    </dgm:pt>
    <dgm:pt modelId="{1D38D7AB-35A3-4551-92F2-5879D30183E2}">
      <dgm:prSet custT="1"/>
      <dgm:spPr/>
      <dgm:t>
        <a:bodyPr/>
        <a:lstStyle/>
        <a:p>
          <a:r>
            <a:rPr lang="fr-FR" sz="2000" b="1" dirty="0"/>
            <a:t>Fais ce qui est nécessaire pour éradiquer la convoitise de ton cœur (Matthieu 5.28-29</a:t>
          </a:r>
          <a:r>
            <a:rPr lang="es-ES" sz="2000" b="1" dirty="0"/>
            <a:t>)</a:t>
          </a:r>
          <a:endParaRPr lang="es-ES" sz="2000" dirty="0"/>
        </a:p>
      </dgm:t>
    </dgm:pt>
    <dgm:pt modelId="{7309ADB6-D97B-41C4-AD46-A83007ABA36A}" type="parTrans" cxnId="{EDFF206A-0947-40D4-93F6-04577C9ABE59}">
      <dgm:prSet/>
      <dgm:spPr/>
      <dgm:t>
        <a:bodyPr/>
        <a:lstStyle/>
        <a:p>
          <a:endParaRPr lang="es-ES" sz="2000"/>
        </a:p>
      </dgm:t>
    </dgm:pt>
    <dgm:pt modelId="{1488F7C4-28C2-46D6-93CF-841C8BC8F88E}" type="sibTrans" cxnId="{EDFF206A-0947-40D4-93F6-04577C9ABE59}">
      <dgm:prSet/>
      <dgm:spPr/>
      <dgm:t>
        <a:bodyPr/>
        <a:lstStyle/>
        <a:p>
          <a:endParaRPr lang="es-ES" sz="2000"/>
        </a:p>
      </dgm:t>
    </dgm:pt>
    <dgm:pt modelId="{6F487468-4F2E-4888-8FE8-F0C6D9FF8C0D}">
      <dgm:prSet custT="1"/>
      <dgm:spPr/>
      <dgm:t>
        <a:bodyPr/>
        <a:lstStyle/>
        <a:p>
          <a:r>
            <a:rPr lang="fr-FR" sz="2000" b="1" dirty="0"/>
            <a:t>Cesse de critiquer et de juger les autres (1 Corinthiens 4.5</a:t>
          </a:r>
          <a:r>
            <a:rPr lang="es-ES" sz="2000" b="1" dirty="0"/>
            <a:t>)</a:t>
          </a:r>
          <a:endParaRPr lang="es-ES" sz="2000" dirty="0"/>
        </a:p>
      </dgm:t>
    </dgm:pt>
    <dgm:pt modelId="{BC3B90D9-793C-44E1-AE02-DACBAEEBDF4E}" type="parTrans" cxnId="{4556428A-F6F8-4A4A-A343-67688F973C48}">
      <dgm:prSet/>
      <dgm:spPr/>
      <dgm:t>
        <a:bodyPr/>
        <a:lstStyle/>
        <a:p>
          <a:endParaRPr lang="es-ES" sz="2000"/>
        </a:p>
      </dgm:t>
    </dgm:pt>
    <dgm:pt modelId="{519B945B-FE0B-46B3-BC99-C48F1A3CE485}" type="sibTrans" cxnId="{4556428A-F6F8-4A4A-A343-67688F973C48}">
      <dgm:prSet/>
      <dgm:spPr/>
      <dgm:t>
        <a:bodyPr/>
        <a:lstStyle/>
        <a:p>
          <a:endParaRPr lang="es-ES" sz="2000"/>
        </a:p>
      </dgm:t>
    </dgm:pt>
    <dgm:pt modelId="{6153C5EA-95B9-4F10-BBEF-5052CCEB0196}">
      <dgm:prSet custT="1"/>
      <dgm:spPr/>
      <dgm:t>
        <a:bodyPr/>
        <a:lstStyle/>
        <a:p>
          <a:r>
            <a:rPr lang="fr-FR" sz="2000" b="1" dirty="0"/>
            <a:t>N'aie pas tes ennemis en haine, mais prie pour eux (Matthieu 5.44</a:t>
          </a:r>
          <a:r>
            <a:rPr lang="es-ES" sz="2000" b="1" dirty="0"/>
            <a:t>)</a:t>
          </a:r>
          <a:endParaRPr lang="es-ES" sz="2000" dirty="0"/>
        </a:p>
      </dgm:t>
    </dgm:pt>
    <dgm:pt modelId="{D980A680-9748-430D-8637-28E7FFE94E59}" type="parTrans" cxnId="{44B2EA85-515E-44BF-A988-667D8EEB8746}">
      <dgm:prSet/>
      <dgm:spPr/>
      <dgm:t>
        <a:bodyPr/>
        <a:lstStyle/>
        <a:p>
          <a:endParaRPr lang="es-ES" sz="2000"/>
        </a:p>
      </dgm:t>
    </dgm:pt>
    <dgm:pt modelId="{4CAAA404-A1C2-4F2C-851A-43409101014B}" type="sibTrans" cxnId="{44B2EA85-515E-44BF-A988-667D8EEB8746}">
      <dgm:prSet/>
      <dgm:spPr/>
      <dgm:t>
        <a:bodyPr/>
        <a:lstStyle/>
        <a:p>
          <a:endParaRPr lang="es-ES" sz="2000"/>
        </a:p>
      </dgm:t>
    </dgm:pt>
    <dgm:pt modelId="{9077B3CB-908E-46B6-83B7-94F2F5EDC423}">
      <dgm:prSet custT="1"/>
      <dgm:spPr/>
      <dgm:t>
        <a:bodyPr/>
        <a:lstStyle/>
        <a:p>
          <a:r>
            <a:rPr lang="fr-FR" sz="2000" b="1" dirty="0"/>
            <a:t>Cesse de te mettre en colère contre ceux qui t'entourent (Matthieu 5.22</a:t>
          </a:r>
          <a:r>
            <a:rPr lang="es-ES" sz="2000" b="1" dirty="0"/>
            <a:t>)</a:t>
          </a:r>
          <a:endParaRPr lang="es-ES" sz="2000" dirty="0"/>
        </a:p>
      </dgm:t>
    </dgm:pt>
    <dgm:pt modelId="{5797365E-58E6-43E5-8BAC-82CB36A6C236}" type="parTrans" cxnId="{E00C1790-F7EC-4A4B-A839-07DEEA29A740}">
      <dgm:prSet/>
      <dgm:spPr/>
      <dgm:t>
        <a:bodyPr/>
        <a:lstStyle/>
        <a:p>
          <a:endParaRPr lang="es-ES" sz="2000"/>
        </a:p>
      </dgm:t>
    </dgm:pt>
    <dgm:pt modelId="{F33C1D21-50AF-4E23-8920-3A2EC893C556}" type="sibTrans" cxnId="{E00C1790-F7EC-4A4B-A839-07DEEA29A740}">
      <dgm:prSet/>
      <dgm:spPr/>
      <dgm:t>
        <a:bodyPr/>
        <a:lstStyle/>
        <a:p>
          <a:endParaRPr lang="es-ES" sz="2000"/>
        </a:p>
      </dgm:t>
    </dgm:pt>
    <dgm:pt modelId="{52E75C8C-4C48-4EA3-B0BD-25D9B294E67E}" type="pres">
      <dgm:prSet presAssocID="{242D6D66-B850-47E2-B7EA-4CBFB1550486}" presName="linearFlow" presStyleCnt="0">
        <dgm:presLayoutVars>
          <dgm:dir/>
          <dgm:resizeHandles val="exact"/>
        </dgm:presLayoutVars>
      </dgm:prSet>
      <dgm:spPr/>
    </dgm:pt>
    <dgm:pt modelId="{6BCF42C8-B362-4BB2-8015-31E31BC14F13}" type="pres">
      <dgm:prSet presAssocID="{624684B0-8211-4EF5-B8A2-6B7C000C164D}" presName="composite" presStyleCnt="0"/>
      <dgm:spPr/>
    </dgm:pt>
    <dgm:pt modelId="{3213DDB5-0679-482B-9AA0-FF14C80DC8DF}" type="pres">
      <dgm:prSet presAssocID="{624684B0-8211-4EF5-B8A2-6B7C000C164D}" presName="imgShp" presStyleLbl="fgImgPlace1" presStyleIdx="0"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1 con relleno sólido"/>
        </a:ext>
      </dgm:extLst>
    </dgm:pt>
    <dgm:pt modelId="{76CA4A7B-4AEB-429E-BD41-2F61923E41E5}" type="pres">
      <dgm:prSet presAssocID="{624684B0-8211-4EF5-B8A2-6B7C000C164D}" presName="txShp" presStyleLbl="node1" presStyleIdx="0" presStyleCnt="6" custScaleX="148467" custLinFactNeighborX="2027">
        <dgm:presLayoutVars>
          <dgm:bulletEnabled val="1"/>
        </dgm:presLayoutVars>
      </dgm:prSet>
      <dgm:spPr/>
    </dgm:pt>
    <dgm:pt modelId="{A8339DA2-9C7B-4DEA-86A3-57FE5097804A}" type="pres">
      <dgm:prSet presAssocID="{45C36825-9CB4-4912-A22D-4852481B5D11}" presName="spacing" presStyleCnt="0"/>
      <dgm:spPr/>
    </dgm:pt>
    <dgm:pt modelId="{7B793F60-DD1D-4DB5-847C-9490F209B0D8}" type="pres">
      <dgm:prSet presAssocID="{BA6A28FF-DC7E-4964-B2B9-A2D8112C9C80}" presName="composite" presStyleCnt="0"/>
      <dgm:spPr/>
    </dgm:pt>
    <dgm:pt modelId="{1314028B-8612-47D6-9989-7E3B3DFE2F55}" type="pres">
      <dgm:prSet presAssocID="{BA6A28FF-DC7E-4964-B2B9-A2D8112C9C80}" presName="imgShp" presStyleLbl="fgImgPlace1" presStyleIdx="1"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con relleno sólido"/>
        </a:ext>
      </dgm:extLst>
    </dgm:pt>
    <dgm:pt modelId="{75D8DBC1-39FB-457C-ADC6-A615CC9084DF}" type="pres">
      <dgm:prSet presAssocID="{BA6A28FF-DC7E-4964-B2B9-A2D8112C9C80}" presName="txShp" presStyleLbl="node1" presStyleIdx="1" presStyleCnt="6" custScaleX="148467" custLinFactNeighborX="2027">
        <dgm:presLayoutVars>
          <dgm:bulletEnabled val="1"/>
        </dgm:presLayoutVars>
      </dgm:prSet>
      <dgm:spPr/>
    </dgm:pt>
    <dgm:pt modelId="{0980180D-3BF8-40A6-9566-AD1CAEBFD8C8}" type="pres">
      <dgm:prSet presAssocID="{084828A7-4D2F-4AEB-9C7B-19B38DBCB8A8}" presName="spacing" presStyleCnt="0"/>
      <dgm:spPr/>
    </dgm:pt>
    <dgm:pt modelId="{D275F49E-16B5-4E06-BE0B-D53E492F138E}" type="pres">
      <dgm:prSet presAssocID="{1D38D7AB-35A3-4551-92F2-5879D30183E2}" presName="composite" presStyleCnt="0"/>
      <dgm:spPr/>
    </dgm:pt>
    <dgm:pt modelId="{AED96934-9202-408D-8EC9-40816174A2E8}" type="pres">
      <dgm:prSet presAssocID="{1D38D7AB-35A3-4551-92F2-5879D30183E2}" presName="imgShp" presStyleLbl="fgImgPlace1" presStyleIdx="2"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3 con relleno sólido"/>
        </a:ext>
      </dgm:extLst>
    </dgm:pt>
    <dgm:pt modelId="{BEE5A8A7-7CCF-4D76-85CD-29A0A8304F35}" type="pres">
      <dgm:prSet presAssocID="{1D38D7AB-35A3-4551-92F2-5879D30183E2}" presName="txShp" presStyleLbl="node1" presStyleIdx="2" presStyleCnt="6" custScaleX="148467" custLinFactNeighborX="2027">
        <dgm:presLayoutVars>
          <dgm:bulletEnabled val="1"/>
        </dgm:presLayoutVars>
      </dgm:prSet>
      <dgm:spPr/>
    </dgm:pt>
    <dgm:pt modelId="{445DDC51-EF21-4721-9918-6814552AFB9E}" type="pres">
      <dgm:prSet presAssocID="{1488F7C4-28C2-46D6-93CF-841C8BC8F88E}" presName="spacing" presStyleCnt="0"/>
      <dgm:spPr/>
    </dgm:pt>
    <dgm:pt modelId="{7A50D840-03FA-4F76-A5E4-7182E78557E4}" type="pres">
      <dgm:prSet presAssocID="{6F487468-4F2E-4888-8FE8-F0C6D9FF8C0D}" presName="composite" presStyleCnt="0"/>
      <dgm:spPr/>
    </dgm:pt>
    <dgm:pt modelId="{C222E026-6500-452F-8E5D-A5D788E6E348}" type="pres">
      <dgm:prSet presAssocID="{6F487468-4F2E-4888-8FE8-F0C6D9FF8C0D}" presName="imgShp" presStyleLbl="fgImgPlace1" presStyleIdx="3"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4 con relleno sólido"/>
        </a:ext>
      </dgm:extLst>
    </dgm:pt>
    <dgm:pt modelId="{86D73333-0021-4A47-BBCD-14F06CC74DEF}" type="pres">
      <dgm:prSet presAssocID="{6F487468-4F2E-4888-8FE8-F0C6D9FF8C0D}" presName="txShp" presStyleLbl="node1" presStyleIdx="3" presStyleCnt="6" custScaleX="148467" custLinFactNeighborX="2027">
        <dgm:presLayoutVars>
          <dgm:bulletEnabled val="1"/>
        </dgm:presLayoutVars>
      </dgm:prSet>
      <dgm:spPr/>
    </dgm:pt>
    <dgm:pt modelId="{3D4655B6-569F-4BBF-8054-81ABEAE61018}" type="pres">
      <dgm:prSet presAssocID="{519B945B-FE0B-46B3-BC99-C48F1A3CE485}" presName="spacing" presStyleCnt="0"/>
      <dgm:spPr/>
    </dgm:pt>
    <dgm:pt modelId="{A9F0D2D7-DEF8-4411-A222-812C99915323}" type="pres">
      <dgm:prSet presAssocID="{6153C5EA-95B9-4F10-BBEF-5052CCEB0196}" presName="composite" presStyleCnt="0"/>
      <dgm:spPr/>
    </dgm:pt>
    <dgm:pt modelId="{8A62EF47-03FE-4E05-A828-F18B93F5A850}" type="pres">
      <dgm:prSet presAssocID="{6153C5EA-95B9-4F10-BBEF-5052CCEB0196}" presName="imgShp" presStyleLbl="fgImgPlace1" presStyleIdx="4"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5 con relleno sólido"/>
        </a:ext>
      </dgm:extLst>
    </dgm:pt>
    <dgm:pt modelId="{0882FDCA-3463-4421-87DA-9EA70D50E3EE}" type="pres">
      <dgm:prSet presAssocID="{6153C5EA-95B9-4F10-BBEF-5052CCEB0196}" presName="txShp" presStyleLbl="node1" presStyleIdx="4" presStyleCnt="6" custScaleX="148467" custLinFactNeighborX="2027">
        <dgm:presLayoutVars>
          <dgm:bulletEnabled val="1"/>
        </dgm:presLayoutVars>
      </dgm:prSet>
      <dgm:spPr/>
    </dgm:pt>
    <dgm:pt modelId="{D1F20E69-4503-4240-8E78-E2D6B05F6A99}" type="pres">
      <dgm:prSet presAssocID="{4CAAA404-A1C2-4F2C-851A-43409101014B}" presName="spacing" presStyleCnt="0"/>
      <dgm:spPr/>
    </dgm:pt>
    <dgm:pt modelId="{A16C5819-95FA-4BBF-953C-6244283A98D5}" type="pres">
      <dgm:prSet presAssocID="{9077B3CB-908E-46B6-83B7-94F2F5EDC423}" presName="composite" presStyleCnt="0"/>
      <dgm:spPr/>
    </dgm:pt>
    <dgm:pt modelId="{68D44722-E960-4DDF-8D4D-F1B33AB18C36}" type="pres">
      <dgm:prSet presAssocID="{9077B3CB-908E-46B6-83B7-94F2F5EDC423}" presName="imgShp" presStyleLbl="fgImgPlace1" presStyleIdx="5"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6 con relleno sólido"/>
        </a:ext>
      </dgm:extLst>
    </dgm:pt>
    <dgm:pt modelId="{4DB1018A-F275-4BF1-A222-24E468F2FF8D}" type="pres">
      <dgm:prSet presAssocID="{9077B3CB-908E-46B6-83B7-94F2F5EDC423}" presName="txShp" presStyleLbl="node1" presStyleIdx="5" presStyleCnt="6" custScaleX="148467" custLinFactNeighborX="2027">
        <dgm:presLayoutVars>
          <dgm:bulletEnabled val="1"/>
        </dgm:presLayoutVars>
      </dgm:prSet>
      <dgm:spPr/>
    </dgm:pt>
  </dgm:ptLst>
  <dgm:cxnLst>
    <dgm:cxn modelId="{3EB64A19-8179-42E3-B028-F12699BB28A9}" type="presOf" srcId="{624684B0-8211-4EF5-B8A2-6B7C000C164D}" destId="{76CA4A7B-4AEB-429E-BD41-2F61923E41E5}" srcOrd="0" destOrd="0" presId="urn:microsoft.com/office/officeart/2005/8/layout/vList3"/>
    <dgm:cxn modelId="{E7722740-4D3D-46DD-83C1-D7BC7FA0D0A3}" type="presOf" srcId="{242D6D66-B850-47E2-B7EA-4CBFB1550486}" destId="{52E75C8C-4C48-4EA3-B0BD-25D9B294E67E}" srcOrd="0" destOrd="0" presId="urn:microsoft.com/office/officeart/2005/8/layout/vList3"/>
    <dgm:cxn modelId="{EDFF206A-0947-40D4-93F6-04577C9ABE59}" srcId="{242D6D66-B850-47E2-B7EA-4CBFB1550486}" destId="{1D38D7AB-35A3-4551-92F2-5879D30183E2}" srcOrd="2" destOrd="0" parTransId="{7309ADB6-D97B-41C4-AD46-A83007ABA36A}" sibTransId="{1488F7C4-28C2-46D6-93CF-841C8BC8F88E}"/>
    <dgm:cxn modelId="{FC28E879-3330-4455-976C-46005D748F58}" type="presOf" srcId="{9077B3CB-908E-46B6-83B7-94F2F5EDC423}" destId="{4DB1018A-F275-4BF1-A222-24E468F2FF8D}" srcOrd="0" destOrd="0" presId="urn:microsoft.com/office/officeart/2005/8/layout/vList3"/>
    <dgm:cxn modelId="{44B2EA85-515E-44BF-A988-667D8EEB8746}" srcId="{242D6D66-B850-47E2-B7EA-4CBFB1550486}" destId="{6153C5EA-95B9-4F10-BBEF-5052CCEB0196}" srcOrd="4" destOrd="0" parTransId="{D980A680-9748-430D-8637-28E7FFE94E59}" sibTransId="{4CAAA404-A1C2-4F2C-851A-43409101014B}"/>
    <dgm:cxn modelId="{4556428A-F6F8-4A4A-A343-67688F973C48}" srcId="{242D6D66-B850-47E2-B7EA-4CBFB1550486}" destId="{6F487468-4F2E-4888-8FE8-F0C6D9FF8C0D}" srcOrd="3" destOrd="0" parTransId="{BC3B90D9-793C-44E1-AE02-DACBAEEBDF4E}" sibTransId="{519B945B-FE0B-46B3-BC99-C48F1A3CE485}"/>
    <dgm:cxn modelId="{E00C1790-F7EC-4A4B-A839-07DEEA29A740}" srcId="{242D6D66-B850-47E2-B7EA-4CBFB1550486}" destId="{9077B3CB-908E-46B6-83B7-94F2F5EDC423}" srcOrd="5" destOrd="0" parTransId="{5797365E-58E6-43E5-8BAC-82CB36A6C236}" sibTransId="{F33C1D21-50AF-4E23-8920-3A2EC893C556}"/>
    <dgm:cxn modelId="{6199E992-61E6-4C8E-BDB1-7138C698D6EC}" srcId="{242D6D66-B850-47E2-B7EA-4CBFB1550486}" destId="{BA6A28FF-DC7E-4964-B2B9-A2D8112C9C80}" srcOrd="1" destOrd="0" parTransId="{58F6B824-EDC7-4E48-A748-D2E01A2CF2A9}" sibTransId="{084828A7-4D2F-4AEB-9C7B-19B38DBCB8A8}"/>
    <dgm:cxn modelId="{E7973CCF-5AA1-45C8-AAD9-D158C13F1D52}" type="presOf" srcId="{BA6A28FF-DC7E-4964-B2B9-A2D8112C9C80}" destId="{75D8DBC1-39FB-457C-ADC6-A615CC9084DF}" srcOrd="0" destOrd="0" presId="urn:microsoft.com/office/officeart/2005/8/layout/vList3"/>
    <dgm:cxn modelId="{B1EEBEDC-0843-42F2-8543-EA7C828B9B3C}" type="presOf" srcId="{1D38D7AB-35A3-4551-92F2-5879D30183E2}" destId="{BEE5A8A7-7CCF-4D76-85CD-29A0A8304F35}" srcOrd="0" destOrd="0" presId="urn:microsoft.com/office/officeart/2005/8/layout/vList3"/>
    <dgm:cxn modelId="{E52207DD-BA6C-4469-AD8F-79B34FA087E7}" srcId="{242D6D66-B850-47E2-B7EA-4CBFB1550486}" destId="{624684B0-8211-4EF5-B8A2-6B7C000C164D}" srcOrd="0" destOrd="0" parTransId="{F4A64A9D-B9EC-412A-A84B-6833F0EB1381}" sibTransId="{45C36825-9CB4-4912-A22D-4852481B5D11}"/>
    <dgm:cxn modelId="{66ACFBEB-4833-4AE0-9E3E-97C6189C68A4}" type="presOf" srcId="{6153C5EA-95B9-4F10-BBEF-5052CCEB0196}" destId="{0882FDCA-3463-4421-87DA-9EA70D50E3EE}" srcOrd="0" destOrd="0" presId="urn:microsoft.com/office/officeart/2005/8/layout/vList3"/>
    <dgm:cxn modelId="{C12A10F6-B27B-4014-A469-41FE6E3C9525}" type="presOf" srcId="{6F487468-4F2E-4888-8FE8-F0C6D9FF8C0D}" destId="{86D73333-0021-4A47-BBCD-14F06CC74DEF}" srcOrd="0" destOrd="0" presId="urn:microsoft.com/office/officeart/2005/8/layout/vList3"/>
    <dgm:cxn modelId="{7B477BF8-846A-4ECD-B9C3-AE03369DA613}" type="presParOf" srcId="{52E75C8C-4C48-4EA3-B0BD-25D9B294E67E}" destId="{6BCF42C8-B362-4BB2-8015-31E31BC14F13}" srcOrd="0" destOrd="0" presId="urn:microsoft.com/office/officeart/2005/8/layout/vList3"/>
    <dgm:cxn modelId="{65922BF9-C034-4DB3-85DA-402C50AF188E}" type="presParOf" srcId="{6BCF42C8-B362-4BB2-8015-31E31BC14F13}" destId="{3213DDB5-0679-482B-9AA0-FF14C80DC8DF}" srcOrd="0" destOrd="0" presId="urn:microsoft.com/office/officeart/2005/8/layout/vList3"/>
    <dgm:cxn modelId="{8D8B97F1-9C6D-4026-B09B-D0355B7C2517}" type="presParOf" srcId="{6BCF42C8-B362-4BB2-8015-31E31BC14F13}" destId="{76CA4A7B-4AEB-429E-BD41-2F61923E41E5}" srcOrd="1" destOrd="0" presId="urn:microsoft.com/office/officeart/2005/8/layout/vList3"/>
    <dgm:cxn modelId="{050CCB05-5F71-48D5-974A-B861081A91CC}" type="presParOf" srcId="{52E75C8C-4C48-4EA3-B0BD-25D9B294E67E}" destId="{A8339DA2-9C7B-4DEA-86A3-57FE5097804A}" srcOrd="1" destOrd="0" presId="urn:microsoft.com/office/officeart/2005/8/layout/vList3"/>
    <dgm:cxn modelId="{942754CE-9D20-4999-A6D2-3EC1CF856F1D}" type="presParOf" srcId="{52E75C8C-4C48-4EA3-B0BD-25D9B294E67E}" destId="{7B793F60-DD1D-4DB5-847C-9490F209B0D8}" srcOrd="2" destOrd="0" presId="urn:microsoft.com/office/officeart/2005/8/layout/vList3"/>
    <dgm:cxn modelId="{45F250EA-B287-46DC-ADE6-00F9BFA00EAE}" type="presParOf" srcId="{7B793F60-DD1D-4DB5-847C-9490F209B0D8}" destId="{1314028B-8612-47D6-9989-7E3B3DFE2F55}" srcOrd="0" destOrd="0" presId="urn:microsoft.com/office/officeart/2005/8/layout/vList3"/>
    <dgm:cxn modelId="{D638BB5E-8FBA-4483-84D5-135C27C6BFDD}" type="presParOf" srcId="{7B793F60-DD1D-4DB5-847C-9490F209B0D8}" destId="{75D8DBC1-39FB-457C-ADC6-A615CC9084DF}" srcOrd="1" destOrd="0" presId="urn:microsoft.com/office/officeart/2005/8/layout/vList3"/>
    <dgm:cxn modelId="{B9727278-C082-45AA-9097-C5F1F11A66D4}" type="presParOf" srcId="{52E75C8C-4C48-4EA3-B0BD-25D9B294E67E}" destId="{0980180D-3BF8-40A6-9566-AD1CAEBFD8C8}" srcOrd="3" destOrd="0" presId="urn:microsoft.com/office/officeart/2005/8/layout/vList3"/>
    <dgm:cxn modelId="{8B30D3F5-5D8E-489F-920A-305E6A8719E8}" type="presParOf" srcId="{52E75C8C-4C48-4EA3-B0BD-25D9B294E67E}" destId="{D275F49E-16B5-4E06-BE0B-D53E492F138E}" srcOrd="4" destOrd="0" presId="urn:microsoft.com/office/officeart/2005/8/layout/vList3"/>
    <dgm:cxn modelId="{9C224611-0D60-48A9-80B1-E5E7E311314C}" type="presParOf" srcId="{D275F49E-16B5-4E06-BE0B-D53E492F138E}" destId="{AED96934-9202-408D-8EC9-40816174A2E8}" srcOrd="0" destOrd="0" presId="urn:microsoft.com/office/officeart/2005/8/layout/vList3"/>
    <dgm:cxn modelId="{4A2BA988-0CEA-4448-B51B-54E0D799F394}" type="presParOf" srcId="{D275F49E-16B5-4E06-BE0B-D53E492F138E}" destId="{BEE5A8A7-7CCF-4D76-85CD-29A0A8304F35}" srcOrd="1" destOrd="0" presId="urn:microsoft.com/office/officeart/2005/8/layout/vList3"/>
    <dgm:cxn modelId="{DC488AA1-F861-49C1-914A-CB82ADDA39AE}" type="presParOf" srcId="{52E75C8C-4C48-4EA3-B0BD-25D9B294E67E}" destId="{445DDC51-EF21-4721-9918-6814552AFB9E}" srcOrd="5" destOrd="0" presId="urn:microsoft.com/office/officeart/2005/8/layout/vList3"/>
    <dgm:cxn modelId="{09660EF5-4FE7-4DDA-9CF1-079B5FD414FC}" type="presParOf" srcId="{52E75C8C-4C48-4EA3-B0BD-25D9B294E67E}" destId="{7A50D840-03FA-4F76-A5E4-7182E78557E4}" srcOrd="6" destOrd="0" presId="urn:microsoft.com/office/officeart/2005/8/layout/vList3"/>
    <dgm:cxn modelId="{6B466C96-EA07-42B6-A524-52F7F755B535}" type="presParOf" srcId="{7A50D840-03FA-4F76-A5E4-7182E78557E4}" destId="{C222E026-6500-452F-8E5D-A5D788E6E348}" srcOrd="0" destOrd="0" presId="urn:microsoft.com/office/officeart/2005/8/layout/vList3"/>
    <dgm:cxn modelId="{9878E4A7-D028-4E60-B668-D1227B6552DA}" type="presParOf" srcId="{7A50D840-03FA-4F76-A5E4-7182E78557E4}" destId="{86D73333-0021-4A47-BBCD-14F06CC74DEF}" srcOrd="1" destOrd="0" presId="urn:microsoft.com/office/officeart/2005/8/layout/vList3"/>
    <dgm:cxn modelId="{B81805D4-0AD2-4874-A78E-563E7075066C}" type="presParOf" srcId="{52E75C8C-4C48-4EA3-B0BD-25D9B294E67E}" destId="{3D4655B6-569F-4BBF-8054-81ABEAE61018}" srcOrd="7" destOrd="0" presId="urn:microsoft.com/office/officeart/2005/8/layout/vList3"/>
    <dgm:cxn modelId="{6E267183-31DF-48C4-9B55-4AF3F2DF4E8A}" type="presParOf" srcId="{52E75C8C-4C48-4EA3-B0BD-25D9B294E67E}" destId="{A9F0D2D7-DEF8-4411-A222-812C99915323}" srcOrd="8" destOrd="0" presId="urn:microsoft.com/office/officeart/2005/8/layout/vList3"/>
    <dgm:cxn modelId="{DD813465-DF6F-45AD-921F-6FC369952C9D}" type="presParOf" srcId="{A9F0D2D7-DEF8-4411-A222-812C99915323}" destId="{8A62EF47-03FE-4E05-A828-F18B93F5A850}" srcOrd="0" destOrd="0" presId="urn:microsoft.com/office/officeart/2005/8/layout/vList3"/>
    <dgm:cxn modelId="{FD8BB755-70E5-4EEB-B442-C45B75C864BF}" type="presParOf" srcId="{A9F0D2D7-DEF8-4411-A222-812C99915323}" destId="{0882FDCA-3463-4421-87DA-9EA70D50E3EE}" srcOrd="1" destOrd="0" presId="urn:microsoft.com/office/officeart/2005/8/layout/vList3"/>
    <dgm:cxn modelId="{02C25805-35BB-4492-9A9A-53A4B3A7C9CF}" type="presParOf" srcId="{52E75C8C-4C48-4EA3-B0BD-25D9B294E67E}" destId="{D1F20E69-4503-4240-8E78-E2D6B05F6A99}" srcOrd="9" destOrd="0" presId="urn:microsoft.com/office/officeart/2005/8/layout/vList3"/>
    <dgm:cxn modelId="{85C6073D-B795-494D-81E5-B410ACC3E58B}" type="presParOf" srcId="{52E75C8C-4C48-4EA3-B0BD-25D9B294E67E}" destId="{A16C5819-95FA-4BBF-953C-6244283A98D5}" srcOrd="10" destOrd="0" presId="urn:microsoft.com/office/officeart/2005/8/layout/vList3"/>
    <dgm:cxn modelId="{C4C2628D-1187-471A-85CD-6E6386FF6244}" type="presParOf" srcId="{A16C5819-95FA-4BBF-953C-6244283A98D5}" destId="{68D44722-E960-4DDF-8D4D-F1B33AB18C36}" srcOrd="0" destOrd="0" presId="urn:microsoft.com/office/officeart/2005/8/layout/vList3"/>
    <dgm:cxn modelId="{83EF9A9B-B925-4E29-A164-77FFD6176083}" type="presParOf" srcId="{A16C5819-95FA-4BBF-953C-6244283A98D5}" destId="{4DB1018A-F275-4BF1-A222-24E468F2FF8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05BC29-6230-4024-82BB-9D1BE7CF60F8}"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3A4F61F-B965-4FB6-8DE0-2519F0E3BA85}">
      <dgm:prSet custT="1"/>
      <dgm:spPr>
        <a:effectLst>
          <a:outerShdw blurRad="50800" dist="38100" dir="2700000" algn="tl" rotWithShape="0">
            <a:prstClr val="black">
              <a:alpha val="40000"/>
            </a:prstClr>
          </a:outerShdw>
        </a:effectLst>
      </dgm:spPr>
      <dgm:t>
        <a:bodyPr/>
        <a:lstStyle/>
        <a:p>
          <a:r>
            <a:rPr lang="fr-FR" sz="2000" b="1" dirty="0">
              <a:solidFill>
                <a:schemeClr val="tx1"/>
              </a:solidFill>
            </a:rPr>
            <a:t>La Loi définit ce qu'est le péché</a:t>
          </a:r>
          <a:endParaRPr lang="es-ES" sz="2000" dirty="0">
            <a:solidFill>
              <a:schemeClr val="tx1"/>
            </a:solidFill>
          </a:endParaRPr>
        </a:p>
      </dgm:t>
    </dgm:pt>
    <dgm:pt modelId="{1A61DAB2-B36C-4873-A979-8701D6B870E9}" type="parTrans" cxnId="{9DD4AC7F-16EE-4B21-9CD8-7D4718E44685}">
      <dgm:prSet/>
      <dgm:spPr/>
      <dgm:t>
        <a:bodyPr/>
        <a:lstStyle/>
        <a:p>
          <a:endParaRPr lang="es-ES" sz="2000"/>
        </a:p>
      </dgm:t>
    </dgm:pt>
    <dgm:pt modelId="{32B14B23-2B6F-4107-80E9-5F9B21A6A865}" type="sibTrans" cxnId="{9DD4AC7F-16EE-4B21-9CD8-7D4718E44685}">
      <dgm:prSet custT="1"/>
      <dgm:spPr>
        <a:effectLst>
          <a:outerShdw blurRad="50800" dist="38100" dir="2700000" algn="tl" rotWithShape="0">
            <a:prstClr val="black">
              <a:alpha val="40000"/>
            </a:prstClr>
          </a:outerShdw>
        </a:effectLst>
      </dgm:spPr>
      <dgm:t>
        <a:bodyPr/>
        <a:lstStyle/>
        <a:p>
          <a:endParaRPr lang="es-ES" sz="2000"/>
        </a:p>
      </dgm:t>
    </dgm:pt>
    <dgm:pt modelId="{352D32F5-4E7E-4925-AEAE-D4FF0F22E803}">
      <dgm:prSet custT="1"/>
      <dgm:spPr>
        <a:effectLst>
          <a:outerShdw blurRad="50800" dist="38100" dir="2700000" algn="tl" rotWithShape="0">
            <a:prstClr val="black">
              <a:alpha val="40000"/>
            </a:prstClr>
          </a:outerShdw>
        </a:effectLst>
      </dgm:spPr>
      <dgm:t>
        <a:bodyPr/>
        <a:lstStyle/>
        <a:p>
          <a:r>
            <a:rPr lang="fr-FR" sz="2000" b="1" dirty="0">
              <a:solidFill>
                <a:schemeClr val="tx1"/>
              </a:solidFill>
            </a:rPr>
            <a:t>Quand nous péchons, nous sommes condamnés à la mort éternelle</a:t>
          </a:r>
          <a:endParaRPr lang="es-ES" sz="2000" dirty="0">
            <a:solidFill>
              <a:schemeClr val="tx1"/>
            </a:solidFill>
          </a:endParaRPr>
        </a:p>
      </dgm:t>
    </dgm:pt>
    <dgm:pt modelId="{249FEEB9-8C54-47C3-BB00-5F8C9FE67945}" type="parTrans" cxnId="{1697C5E1-BEF9-4527-8EDE-915FE5CFDD0D}">
      <dgm:prSet/>
      <dgm:spPr/>
      <dgm:t>
        <a:bodyPr/>
        <a:lstStyle/>
        <a:p>
          <a:endParaRPr lang="es-ES" sz="2000"/>
        </a:p>
      </dgm:t>
    </dgm:pt>
    <dgm:pt modelId="{F27532FA-5BC6-47E7-8A69-518ACC4FDEC2}" type="sibTrans" cxnId="{1697C5E1-BEF9-4527-8EDE-915FE5CFDD0D}">
      <dgm:prSet custT="1"/>
      <dgm:spPr>
        <a:effectLst>
          <a:outerShdw blurRad="50800" dist="38100" dir="2700000" algn="tl" rotWithShape="0">
            <a:prstClr val="black">
              <a:alpha val="40000"/>
            </a:prstClr>
          </a:outerShdw>
        </a:effectLst>
      </dgm:spPr>
      <dgm:t>
        <a:bodyPr/>
        <a:lstStyle/>
        <a:p>
          <a:endParaRPr lang="es-ES" sz="2000"/>
        </a:p>
      </dgm:t>
    </dgm:pt>
    <dgm:pt modelId="{FCAA6A03-8335-4EE3-89B5-7430CADCA249}">
      <dgm:prSet custT="1"/>
      <dgm:spPr>
        <a:effectLst>
          <a:outerShdw blurRad="50800" dist="38100" dir="2700000" algn="tl" rotWithShape="0">
            <a:prstClr val="black">
              <a:alpha val="40000"/>
            </a:prstClr>
          </a:outerShdw>
        </a:effectLst>
      </dgm:spPr>
      <dgm:t>
        <a:bodyPr/>
        <a:lstStyle/>
        <a:p>
          <a:r>
            <a:rPr lang="fr-FR" sz="2000" b="1" dirty="0">
              <a:solidFill>
                <a:schemeClr val="tx1"/>
              </a:solidFill>
            </a:rPr>
            <a:t>La Loi est incapable de pardonner le péché</a:t>
          </a:r>
          <a:endParaRPr lang="es-ES" sz="2000" dirty="0">
            <a:solidFill>
              <a:schemeClr val="tx1"/>
            </a:solidFill>
          </a:endParaRPr>
        </a:p>
      </dgm:t>
    </dgm:pt>
    <dgm:pt modelId="{64F90AB7-0C79-40F6-8338-D836EFA42224}" type="parTrans" cxnId="{248A3D18-14AA-4921-A5C4-23F1BAB5D59D}">
      <dgm:prSet/>
      <dgm:spPr/>
      <dgm:t>
        <a:bodyPr/>
        <a:lstStyle/>
        <a:p>
          <a:endParaRPr lang="es-ES" sz="2000"/>
        </a:p>
      </dgm:t>
    </dgm:pt>
    <dgm:pt modelId="{4F142231-B977-46B7-BD79-7FF3BED0E191}" type="sibTrans" cxnId="{248A3D18-14AA-4921-A5C4-23F1BAB5D59D}">
      <dgm:prSet custT="1"/>
      <dgm:spPr>
        <a:effectLst>
          <a:outerShdw blurRad="50800" dist="38100" dir="2700000" algn="tl" rotWithShape="0">
            <a:prstClr val="black">
              <a:alpha val="40000"/>
            </a:prstClr>
          </a:outerShdw>
        </a:effectLst>
      </dgm:spPr>
      <dgm:t>
        <a:bodyPr/>
        <a:lstStyle/>
        <a:p>
          <a:endParaRPr lang="es-ES" sz="2000"/>
        </a:p>
      </dgm:t>
    </dgm:pt>
    <dgm:pt modelId="{23BA439E-5288-4E64-BAD5-1951EFEF9F9C}">
      <dgm:prSet custT="1"/>
      <dgm:spPr>
        <a:effectLst>
          <a:outerShdw blurRad="50800" dist="38100" dir="2700000" algn="tl" rotWithShape="0">
            <a:prstClr val="black">
              <a:alpha val="40000"/>
            </a:prstClr>
          </a:outerShdw>
        </a:effectLst>
      </dgm:spPr>
      <dgm:t>
        <a:bodyPr/>
        <a:lstStyle/>
        <a:p>
          <a:r>
            <a:rPr lang="fr-FR" sz="2000" b="1" dirty="0">
              <a:effectLst>
                <a:outerShdw blurRad="38100" dist="38100" dir="2700000" algn="tl">
                  <a:srgbClr val="000000"/>
                </a:outerShdw>
              </a:effectLst>
            </a:rPr>
            <a:t>Jésus a subi la mort éternelle pour payer pour nos péchés</a:t>
          </a:r>
          <a:endParaRPr lang="es-ES" sz="2000" b="1" dirty="0">
            <a:effectLst>
              <a:outerShdw blurRad="38100" dist="38100" dir="2700000" algn="tl">
                <a:srgbClr val="000000"/>
              </a:outerShdw>
            </a:effectLst>
          </a:endParaRPr>
        </a:p>
      </dgm:t>
    </dgm:pt>
    <dgm:pt modelId="{AE05B087-2155-4348-BEEC-66D095C4707D}" type="parTrans" cxnId="{5ACAA7D1-9BF9-4A63-BF66-C0E01FD5F9C6}">
      <dgm:prSet/>
      <dgm:spPr/>
      <dgm:t>
        <a:bodyPr/>
        <a:lstStyle/>
        <a:p>
          <a:endParaRPr lang="es-ES" sz="2000"/>
        </a:p>
      </dgm:t>
    </dgm:pt>
    <dgm:pt modelId="{9D77D94B-AED2-4B9F-B33E-A5FC7A763551}" type="sibTrans" cxnId="{5ACAA7D1-9BF9-4A63-BF66-C0E01FD5F9C6}">
      <dgm:prSet custT="1"/>
      <dgm:spPr>
        <a:effectLst>
          <a:outerShdw blurRad="50800" dist="38100" dir="2700000" algn="tl" rotWithShape="0">
            <a:prstClr val="black">
              <a:alpha val="40000"/>
            </a:prstClr>
          </a:outerShdw>
        </a:effectLst>
      </dgm:spPr>
      <dgm:t>
        <a:bodyPr/>
        <a:lstStyle/>
        <a:p>
          <a:endParaRPr lang="es-ES" sz="2000"/>
        </a:p>
      </dgm:t>
    </dgm:pt>
    <dgm:pt modelId="{F4BC2122-C8BB-4361-8E6B-89B0B595E450}">
      <dgm:prSet custT="1"/>
      <dgm:spPr>
        <a:effectLst>
          <a:outerShdw blurRad="50800" dist="38100" dir="2700000" algn="tl" rotWithShape="0">
            <a:prstClr val="black">
              <a:alpha val="40000"/>
            </a:prstClr>
          </a:outerShdw>
        </a:effectLst>
      </dgm:spPr>
      <dgm:t>
        <a:bodyPr/>
        <a:lstStyle/>
        <a:p>
          <a:r>
            <a:rPr lang="fr-FR" sz="2000" b="1" dirty="0">
              <a:effectLst>
                <a:outerShdw blurRad="38100" dist="38100" dir="2700000" algn="tl">
                  <a:srgbClr val="000000"/>
                </a:outerShdw>
              </a:effectLst>
            </a:rPr>
            <a:t>Lorsque nous acceptons le sacrifice de Jésus, nos péchés sont pardonnés</a:t>
          </a:r>
          <a:endParaRPr lang="es-ES" sz="2000" b="1" dirty="0">
            <a:effectLst>
              <a:outerShdw blurRad="38100" dist="38100" dir="2700000" algn="tl">
                <a:srgbClr val="000000"/>
              </a:outerShdw>
            </a:effectLst>
          </a:endParaRPr>
        </a:p>
      </dgm:t>
    </dgm:pt>
    <dgm:pt modelId="{C7621CEC-89EF-417E-B2C8-F58EC5F5E988}" type="parTrans" cxnId="{C7BE3FCE-2571-4EA1-A5EC-EB03D518A0BE}">
      <dgm:prSet/>
      <dgm:spPr/>
      <dgm:t>
        <a:bodyPr/>
        <a:lstStyle/>
        <a:p>
          <a:endParaRPr lang="es-ES" sz="2000"/>
        </a:p>
      </dgm:t>
    </dgm:pt>
    <dgm:pt modelId="{9187F56C-E9EB-4A97-9BD3-AC42FC8FEC41}" type="sibTrans" cxnId="{C7BE3FCE-2571-4EA1-A5EC-EB03D518A0BE}">
      <dgm:prSet custT="1"/>
      <dgm:spPr>
        <a:effectLst>
          <a:outerShdw blurRad="50800" dist="38100" dir="2700000" algn="tl" rotWithShape="0">
            <a:prstClr val="black">
              <a:alpha val="40000"/>
            </a:prstClr>
          </a:outerShdw>
        </a:effectLst>
      </dgm:spPr>
      <dgm:t>
        <a:bodyPr/>
        <a:lstStyle/>
        <a:p>
          <a:endParaRPr lang="es-ES" sz="2000"/>
        </a:p>
      </dgm:t>
    </dgm:pt>
    <dgm:pt modelId="{30BDA8BA-1B02-4A8A-A9A0-BE65FE71576A}">
      <dgm:prSet custT="1"/>
      <dgm:spPr>
        <a:effectLst>
          <a:outerShdw blurRad="50800" dist="38100" dir="2700000" algn="tl" rotWithShape="0">
            <a:prstClr val="black">
              <a:alpha val="40000"/>
            </a:prstClr>
          </a:outerShdw>
        </a:effectLst>
      </dgm:spPr>
      <dgm:t>
        <a:bodyPr/>
        <a:lstStyle/>
        <a:p>
          <a:r>
            <a:rPr lang="fr-FR" sz="2000" b="1" dirty="0">
              <a:effectLst>
                <a:outerShdw blurRad="38100" dist="38100" dir="2700000" algn="tl">
                  <a:srgbClr val="000000"/>
                </a:outerShdw>
              </a:effectLst>
            </a:rPr>
            <a:t>Une fois pardonnés, nous gardons la Loi pour ne plus pécher</a:t>
          </a:r>
          <a:br>
            <a:rPr lang="fr-FR" sz="2000" b="1" dirty="0">
              <a:effectLst>
                <a:outerShdw blurRad="38100" dist="38100" dir="2700000" algn="tl">
                  <a:srgbClr val="000000"/>
                </a:outerShdw>
              </a:effectLst>
            </a:rPr>
          </a:br>
          <a:r>
            <a:rPr lang="fr-FR" sz="2000" b="1" dirty="0">
              <a:effectLst>
                <a:outerShdw blurRad="38100" dist="38100" dir="2700000" algn="tl">
                  <a:srgbClr val="000000"/>
                </a:outerShdw>
              </a:effectLst>
            </a:rPr>
            <a:t>(1Jean. 2:1</a:t>
          </a:r>
          <a:r>
            <a:rPr lang="es-ES" sz="2000" b="1" dirty="0">
              <a:effectLst>
                <a:outerShdw blurRad="38100" dist="38100" dir="2700000" algn="tl">
                  <a:srgbClr val="000000"/>
                </a:outerShdw>
              </a:effectLst>
            </a:rPr>
            <a:t>)</a:t>
          </a:r>
          <a:endParaRPr lang="es-ES" sz="2000" dirty="0">
            <a:effectLst>
              <a:outerShdw blurRad="38100" dist="38100" dir="2700000" algn="tl">
                <a:srgbClr val="000000"/>
              </a:outerShdw>
            </a:effectLst>
          </a:endParaRPr>
        </a:p>
      </dgm:t>
    </dgm:pt>
    <dgm:pt modelId="{79BBF182-9FFA-4E8E-A40D-C413902E87AD}" type="parTrans" cxnId="{72B16264-CE05-4CED-9C32-AF784B9849C9}">
      <dgm:prSet/>
      <dgm:spPr/>
      <dgm:t>
        <a:bodyPr/>
        <a:lstStyle/>
        <a:p>
          <a:endParaRPr lang="es-ES" sz="2000"/>
        </a:p>
      </dgm:t>
    </dgm:pt>
    <dgm:pt modelId="{0A05C47B-27D3-4655-BCC1-A82319958ACF}" type="sibTrans" cxnId="{72B16264-CE05-4CED-9C32-AF784B9849C9}">
      <dgm:prSet/>
      <dgm:spPr/>
      <dgm:t>
        <a:bodyPr/>
        <a:lstStyle/>
        <a:p>
          <a:endParaRPr lang="es-ES" sz="2000"/>
        </a:p>
      </dgm:t>
    </dgm:pt>
    <dgm:pt modelId="{549C1A2A-937D-44C5-8EEE-D3DAC88187FA}" type="pres">
      <dgm:prSet presAssocID="{0A05BC29-6230-4024-82BB-9D1BE7CF60F8}" presName="diagram" presStyleCnt="0">
        <dgm:presLayoutVars>
          <dgm:dir/>
          <dgm:resizeHandles val="exact"/>
        </dgm:presLayoutVars>
      </dgm:prSet>
      <dgm:spPr/>
    </dgm:pt>
    <dgm:pt modelId="{BDAAEDE4-F9C4-4649-AA92-F2CEF3DEEBDB}" type="pres">
      <dgm:prSet presAssocID="{F3A4F61F-B965-4FB6-8DE0-2519F0E3BA85}" presName="node" presStyleLbl="node1" presStyleIdx="0" presStyleCnt="6" custScaleX="400792" custScaleY="801584">
        <dgm:presLayoutVars>
          <dgm:bulletEnabled val="1"/>
        </dgm:presLayoutVars>
      </dgm:prSet>
      <dgm:spPr/>
    </dgm:pt>
    <dgm:pt modelId="{6042BEE3-8710-4EF4-8DA5-2BDCBC2563FC}" type="pres">
      <dgm:prSet presAssocID="{32B14B23-2B6F-4107-80E9-5F9B21A6A865}" presName="sibTrans" presStyleLbl="sibTrans2D1" presStyleIdx="0" presStyleCnt="5" custScaleX="189053" custScaleY="355541"/>
      <dgm:spPr/>
    </dgm:pt>
    <dgm:pt modelId="{E9B9B39F-316D-4F2B-B75C-0D6A8297C045}" type="pres">
      <dgm:prSet presAssocID="{32B14B23-2B6F-4107-80E9-5F9B21A6A865}" presName="connectorText" presStyleLbl="sibTrans2D1" presStyleIdx="0" presStyleCnt="5"/>
      <dgm:spPr/>
    </dgm:pt>
    <dgm:pt modelId="{DD765128-7F2D-47FD-95C6-9D4F2518840B}" type="pres">
      <dgm:prSet presAssocID="{352D32F5-4E7E-4925-AEAE-D4FF0F22E803}" presName="node" presStyleLbl="node1" presStyleIdx="1" presStyleCnt="6" custScaleX="400792" custScaleY="801584">
        <dgm:presLayoutVars>
          <dgm:bulletEnabled val="1"/>
        </dgm:presLayoutVars>
      </dgm:prSet>
      <dgm:spPr/>
    </dgm:pt>
    <dgm:pt modelId="{D1A3D52D-1F04-41E2-93DA-85A42046853D}" type="pres">
      <dgm:prSet presAssocID="{F27532FA-5BC6-47E7-8A69-518ACC4FDEC2}" presName="sibTrans" presStyleLbl="sibTrans2D1" presStyleIdx="1" presStyleCnt="5" custScaleX="189053" custScaleY="355541"/>
      <dgm:spPr/>
    </dgm:pt>
    <dgm:pt modelId="{B1E6892F-E399-4644-B686-54012E00594C}" type="pres">
      <dgm:prSet presAssocID="{F27532FA-5BC6-47E7-8A69-518ACC4FDEC2}" presName="connectorText" presStyleLbl="sibTrans2D1" presStyleIdx="1" presStyleCnt="5"/>
      <dgm:spPr/>
    </dgm:pt>
    <dgm:pt modelId="{CBE2E9D2-F168-4531-916D-355D57FEDC55}" type="pres">
      <dgm:prSet presAssocID="{FCAA6A03-8335-4EE3-89B5-7430CADCA249}" presName="node" presStyleLbl="node1" presStyleIdx="2" presStyleCnt="6" custScaleX="400792" custScaleY="801584">
        <dgm:presLayoutVars>
          <dgm:bulletEnabled val="1"/>
        </dgm:presLayoutVars>
      </dgm:prSet>
      <dgm:spPr/>
    </dgm:pt>
    <dgm:pt modelId="{9C0AB689-E8DA-423F-A1AA-8E2242A70E8F}" type="pres">
      <dgm:prSet presAssocID="{4F142231-B977-46B7-BD79-7FF3BED0E191}" presName="sibTrans" presStyleLbl="sibTrans2D1" presStyleIdx="2" presStyleCnt="5" custScaleX="189053" custScaleY="355541"/>
      <dgm:spPr/>
    </dgm:pt>
    <dgm:pt modelId="{7C1FA19B-96F9-4E78-8CE5-4A2E3C53A215}" type="pres">
      <dgm:prSet presAssocID="{4F142231-B977-46B7-BD79-7FF3BED0E191}" presName="connectorText" presStyleLbl="sibTrans2D1" presStyleIdx="2" presStyleCnt="5"/>
      <dgm:spPr/>
    </dgm:pt>
    <dgm:pt modelId="{EA165F97-5C25-40AB-BA1C-6DBB9D711B46}" type="pres">
      <dgm:prSet presAssocID="{23BA439E-5288-4E64-BAD5-1951EFEF9F9C}" presName="node" presStyleLbl="node1" presStyleIdx="3" presStyleCnt="6" custScaleX="400792" custScaleY="801584">
        <dgm:presLayoutVars>
          <dgm:bulletEnabled val="1"/>
        </dgm:presLayoutVars>
      </dgm:prSet>
      <dgm:spPr/>
    </dgm:pt>
    <dgm:pt modelId="{0CF967C4-0A25-473C-BF4D-4CE31FCFC3A3}" type="pres">
      <dgm:prSet presAssocID="{9D77D94B-AED2-4B9F-B33E-A5FC7A763551}" presName="sibTrans" presStyleLbl="sibTrans2D1" presStyleIdx="3" presStyleCnt="5" custScaleX="189053" custScaleY="355541"/>
      <dgm:spPr/>
    </dgm:pt>
    <dgm:pt modelId="{E9CF44C6-BB7C-4228-BAEB-B96E1EC5CF0E}" type="pres">
      <dgm:prSet presAssocID="{9D77D94B-AED2-4B9F-B33E-A5FC7A763551}" presName="connectorText" presStyleLbl="sibTrans2D1" presStyleIdx="3" presStyleCnt="5"/>
      <dgm:spPr/>
    </dgm:pt>
    <dgm:pt modelId="{B12C1251-5E47-4E83-B169-768BE2FB360B}" type="pres">
      <dgm:prSet presAssocID="{F4BC2122-C8BB-4361-8E6B-89B0B595E450}" presName="node" presStyleLbl="node1" presStyleIdx="4" presStyleCnt="6" custScaleX="400792" custScaleY="801584">
        <dgm:presLayoutVars>
          <dgm:bulletEnabled val="1"/>
        </dgm:presLayoutVars>
      </dgm:prSet>
      <dgm:spPr/>
    </dgm:pt>
    <dgm:pt modelId="{8E86A4C8-AC3C-4AE9-A9B1-E6B0AED7F0E9}" type="pres">
      <dgm:prSet presAssocID="{9187F56C-E9EB-4A97-9BD3-AC42FC8FEC41}" presName="sibTrans" presStyleLbl="sibTrans2D1" presStyleIdx="4" presStyleCnt="5" custScaleX="189053" custScaleY="355541"/>
      <dgm:spPr/>
    </dgm:pt>
    <dgm:pt modelId="{E2603B58-C928-4A13-94F1-67959C1BF410}" type="pres">
      <dgm:prSet presAssocID="{9187F56C-E9EB-4A97-9BD3-AC42FC8FEC41}" presName="connectorText" presStyleLbl="sibTrans2D1" presStyleIdx="4" presStyleCnt="5"/>
      <dgm:spPr/>
    </dgm:pt>
    <dgm:pt modelId="{14B464B8-0C1B-40DB-8016-55908F46518B}" type="pres">
      <dgm:prSet presAssocID="{30BDA8BA-1B02-4A8A-A9A0-BE65FE71576A}" presName="node" presStyleLbl="node1" presStyleIdx="5" presStyleCnt="6" custScaleX="400792" custScaleY="801584">
        <dgm:presLayoutVars>
          <dgm:bulletEnabled val="1"/>
        </dgm:presLayoutVars>
      </dgm:prSet>
      <dgm:spPr/>
    </dgm:pt>
  </dgm:ptLst>
  <dgm:cxnLst>
    <dgm:cxn modelId="{73C9DA0B-DB93-4CAF-9A1A-5C6B8C9D426E}" type="presOf" srcId="{9D77D94B-AED2-4B9F-B33E-A5FC7A763551}" destId="{0CF967C4-0A25-473C-BF4D-4CE31FCFC3A3}" srcOrd="0" destOrd="0" presId="urn:microsoft.com/office/officeart/2005/8/layout/process5"/>
    <dgm:cxn modelId="{248A3D18-14AA-4921-A5C4-23F1BAB5D59D}" srcId="{0A05BC29-6230-4024-82BB-9D1BE7CF60F8}" destId="{FCAA6A03-8335-4EE3-89B5-7430CADCA249}" srcOrd="2" destOrd="0" parTransId="{64F90AB7-0C79-40F6-8338-D836EFA42224}" sibTransId="{4F142231-B977-46B7-BD79-7FF3BED0E191}"/>
    <dgm:cxn modelId="{8BC4EF21-70F8-4377-B796-E26864DDC752}" type="presOf" srcId="{9187F56C-E9EB-4A97-9BD3-AC42FC8FEC41}" destId="{8E86A4C8-AC3C-4AE9-A9B1-E6B0AED7F0E9}" srcOrd="0" destOrd="0" presId="urn:microsoft.com/office/officeart/2005/8/layout/process5"/>
    <dgm:cxn modelId="{95457624-24A3-4063-8386-7F01CDB0D9CE}" type="presOf" srcId="{0A05BC29-6230-4024-82BB-9D1BE7CF60F8}" destId="{549C1A2A-937D-44C5-8EEE-D3DAC88187FA}" srcOrd="0" destOrd="0" presId="urn:microsoft.com/office/officeart/2005/8/layout/process5"/>
    <dgm:cxn modelId="{8F4BAA35-D556-418F-B61E-038217199054}" type="presOf" srcId="{FCAA6A03-8335-4EE3-89B5-7430CADCA249}" destId="{CBE2E9D2-F168-4531-916D-355D57FEDC55}" srcOrd="0" destOrd="0" presId="urn:microsoft.com/office/officeart/2005/8/layout/process5"/>
    <dgm:cxn modelId="{72B16264-CE05-4CED-9C32-AF784B9849C9}" srcId="{0A05BC29-6230-4024-82BB-9D1BE7CF60F8}" destId="{30BDA8BA-1B02-4A8A-A9A0-BE65FE71576A}" srcOrd="5" destOrd="0" parTransId="{79BBF182-9FFA-4E8E-A40D-C413902E87AD}" sibTransId="{0A05C47B-27D3-4655-BCC1-A82319958ACF}"/>
    <dgm:cxn modelId="{38222374-75F5-47B0-A273-6E0129527BFD}" type="presOf" srcId="{9187F56C-E9EB-4A97-9BD3-AC42FC8FEC41}" destId="{E2603B58-C928-4A13-94F1-67959C1BF410}" srcOrd="1" destOrd="0" presId="urn:microsoft.com/office/officeart/2005/8/layout/process5"/>
    <dgm:cxn modelId="{BA4BFB78-E952-4F75-93EE-533BBDC98202}" type="presOf" srcId="{4F142231-B977-46B7-BD79-7FF3BED0E191}" destId="{7C1FA19B-96F9-4E78-8CE5-4A2E3C53A215}" srcOrd="1" destOrd="0" presId="urn:microsoft.com/office/officeart/2005/8/layout/process5"/>
    <dgm:cxn modelId="{9B63B75A-31B5-4A60-9129-4EA7CC9F8A7B}" type="presOf" srcId="{9D77D94B-AED2-4B9F-B33E-A5FC7A763551}" destId="{E9CF44C6-BB7C-4228-BAEB-B96E1EC5CF0E}" srcOrd="1" destOrd="0" presId="urn:microsoft.com/office/officeart/2005/8/layout/process5"/>
    <dgm:cxn modelId="{9DD4AC7F-16EE-4B21-9CD8-7D4718E44685}" srcId="{0A05BC29-6230-4024-82BB-9D1BE7CF60F8}" destId="{F3A4F61F-B965-4FB6-8DE0-2519F0E3BA85}" srcOrd="0" destOrd="0" parTransId="{1A61DAB2-B36C-4873-A979-8701D6B870E9}" sibTransId="{32B14B23-2B6F-4107-80E9-5F9B21A6A865}"/>
    <dgm:cxn modelId="{B58C5A93-CD68-4AD4-9DB5-B458CF77A704}" type="presOf" srcId="{F4BC2122-C8BB-4361-8E6B-89B0B595E450}" destId="{B12C1251-5E47-4E83-B169-768BE2FB360B}" srcOrd="0" destOrd="0" presId="urn:microsoft.com/office/officeart/2005/8/layout/process5"/>
    <dgm:cxn modelId="{133F62A5-F966-4768-B834-9C69193237D4}" type="presOf" srcId="{32B14B23-2B6F-4107-80E9-5F9B21A6A865}" destId="{6042BEE3-8710-4EF4-8DA5-2BDCBC2563FC}" srcOrd="0" destOrd="0" presId="urn:microsoft.com/office/officeart/2005/8/layout/process5"/>
    <dgm:cxn modelId="{7F7508AE-02B0-4B6A-BE29-840EC3E19431}" type="presOf" srcId="{352D32F5-4E7E-4925-AEAE-D4FF0F22E803}" destId="{DD765128-7F2D-47FD-95C6-9D4F2518840B}" srcOrd="0" destOrd="0" presId="urn:microsoft.com/office/officeart/2005/8/layout/process5"/>
    <dgm:cxn modelId="{70557FB9-33C8-4D0C-BB1D-BEA7FEBF8756}" type="presOf" srcId="{23BA439E-5288-4E64-BAD5-1951EFEF9F9C}" destId="{EA165F97-5C25-40AB-BA1C-6DBB9D711B46}" srcOrd="0" destOrd="0" presId="urn:microsoft.com/office/officeart/2005/8/layout/process5"/>
    <dgm:cxn modelId="{A39B64BB-4942-4099-9E22-8030AEFFCAF2}" type="presOf" srcId="{32B14B23-2B6F-4107-80E9-5F9B21A6A865}" destId="{E9B9B39F-316D-4F2B-B75C-0D6A8297C045}" srcOrd="1" destOrd="0" presId="urn:microsoft.com/office/officeart/2005/8/layout/process5"/>
    <dgm:cxn modelId="{09352DC0-17E3-4D4B-A333-BEFC6ECABE76}" type="presOf" srcId="{4F142231-B977-46B7-BD79-7FF3BED0E191}" destId="{9C0AB689-E8DA-423F-A1AA-8E2242A70E8F}" srcOrd="0" destOrd="0" presId="urn:microsoft.com/office/officeart/2005/8/layout/process5"/>
    <dgm:cxn modelId="{791FFDC7-4E4C-486B-8020-4042F1CD2D9B}" type="presOf" srcId="{F27532FA-5BC6-47E7-8A69-518ACC4FDEC2}" destId="{D1A3D52D-1F04-41E2-93DA-85A42046853D}" srcOrd="0" destOrd="0" presId="urn:microsoft.com/office/officeart/2005/8/layout/process5"/>
    <dgm:cxn modelId="{C7BE3FCE-2571-4EA1-A5EC-EB03D518A0BE}" srcId="{0A05BC29-6230-4024-82BB-9D1BE7CF60F8}" destId="{F4BC2122-C8BB-4361-8E6B-89B0B595E450}" srcOrd="4" destOrd="0" parTransId="{C7621CEC-89EF-417E-B2C8-F58EC5F5E988}" sibTransId="{9187F56C-E9EB-4A97-9BD3-AC42FC8FEC41}"/>
    <dgm:cxn modelId="{019255CE-A127-4952-9033-FAEC42D660CA}" type="presOf" srcId="{30BDA8BA-1B02-4A8A-A9A0-BE65FE71576A}" destId="{14B464B8-0C1B-40DB-8016-55908F46518B}" srcOrd="0" destOrd="0" presId="urn:microsoft.com/office/officeart/2005/8/layout/process5"/>
    <dgm:cxn modelId="{5ACAA7D1-9BF9-4A63-BF66-C0E01FD5F9C6}" srcId="{0A05BC29-6230-4024-82BB-9D1BE7CF60F8}" destId="{23BA439E-5288-4E64-BAD5-1951EFEF9F9C}" srcOrd="3" destOrd="0" parTransId="{AE05B087-2155-4348-BEEC-66D095C4707D}" sibTransId="{9D77D94B-AED2-4B9F-B33E-A5FC7A763551}"/>
    <dgm:cxn modelId="{1697C5E1-BEF9-4527-8EDE-915FE5CFDD0D}" srcId="{0A05BC29-6230-4024-82BB-9D1BE7CF60F8}" destId="{352D32F5-4E7E-4925-AEAE-D4FF0F22E803}" srcOrd="1" destOrd="0" parTransId="{249FEEB9-8C54-47C3-BB00-5F8C9FE67945}" sibTransId="{F27532FA-5BC6-47E7-8A69-518ACC4FDEC2}"/>
    <dgm:cxn modelId="{C411AFE4-4A51-4105-908C-ABA05304DACE}" type="presOf" srcId="{F27532FA-5BC6-47E7-8A69-518ACC4FDEC2}" destId="{B1E6892F-E399-4644-B686-54012E00594C}" srcOrd="1" destOrd="0" presId="urn:microsoft.com/office/officeart/2005/8/layout/process5"/>
    <dgm:cxn modelId="{CBA73AF8-CC72-4309-A8B6-CFE4617B1A65}" type="presOf" srcId="{F3A4F61F-B965-4FB6-8DE0-2519F0E3BA85}" destId="{BDAAEDE4-F9C4-4649-AA92-F2CEF3DEEBDB}" srcOrd="0" destOrd="0" presId="urn:microsoft.com/office/officeart/2005/8/layout/process5"/>
    <dgm:cxn modelId="{3F062D29-CE5A-4A25-B295-2D0D74C8D8A6}" type="presParOf" srcId="{549C1A2A-937D-44C5-8EEE-D3DAC88187FA}" destId="{BDAAEDE4-F9C4-4649-AA92-F2CEF3DEEBDB}" srcOrd="0" destOrd="0" presId="urn:microsoft.com/office/officeart/2005/8/layout/process5"/>
    <dgm:cxn modelId="{B9EA77DA-F0A8-48AA-BED4-49EB61A78BE6}" type="presParOf" srcId="{549C1A2A-937D-44C5-8EEE-D3DAC88187FA}" destId="{6042BEE3-8710-4EF4-8DA5-2BDCBC2563FC}" srcOrd="1" destOrd="0" presId="urn:microsoft.com/office/officeart/2005/8/layout/process5"/>
    <dgm:cxn modelId="{4F14FA9A-EADA-435D-B612-3FD069982B0B}" type="presParOf" srcId="{6042BEE3-8710-4EF4-8DA5-2BDCBC2563FC}" destId="{E9B9B39F-316D-4F2B-B75C-0D6A8297C045}" srcOrd="0" destOrd="0" presId="urn:microsoft.com/office/officeart/2005/8/layout/process5"/>
    <dgm:cxn modelId="{2D472F83-8E1B-4F85-B3DC-9D2FF70FE672}" type="presParOf" srcId="{549C1A2A-937D-44C5-8EEE-D3DAC88187FA}" destId="{DD765128-7F2D-47FD-95C6-9D4F2518840B}" srcOrd="2" destOrd="0" presId="urn:microsoft.com/office/officeart/2005/8/layout/process5"/>
    <dgm:cxn modelId="{2BF135F9-873E-4F1C-8388-0112C64C669A}" type="presParOf" srcId="{549C1A2A-937D-44C5-8EEE-D3DAC88187FA}" destId="{D1A3D52D-1F04-41E2-93DA-85A42046853D}" srcOrd="3" destOrd="0" presId="urn:microsoft.com/office/officeart/2005/8/layout/process5"/>
    <dgm:cxn modelId="{DD0D3513-C901-4150-8516-084591483433}" type="presParOf" srcId="{D1A3D52D-1F04-41E2-93DA-85A42046853D}" destId="{B1E6892F-E399-4644-B686-54012E00594C}" srcOrd="0" destOrd="0" presId="urn:microsoft.com/office/officeart/2005/8/layout/process5"/>
    <dgm:cxn modelId="{DC88621D-FF7B-4606-8EC4-034E990A2BC1}" type="presParOf" srcId="{549C1A2A-937D-44C5-8EEE-D3DAC88187FA}" destId="{CBE2E9D2-F168-4531-916D-355D57FEDC55}" srcOrd="4" destOrd="0" presId="urn:microsoft.com/office/officeart/2005/8/layout/process5"/>
    <dgm:cxn modelId="{2DFFFA46-7B66-4467-B172-DB8CAEE81BBE}" type="presParOf" srcId="{549C1A2A-937D-44C5-8EEE-D3DAC88187FA}" destId="{9C0AB689-E8DA-423F-A1AA-8E2242A70E8F}" srcOrd="5" destOrd="0" presId="urn:microsoft.com/office/officeart/2005/8/layout/process5"/>
    <dgm:cxn modelId="{0F038C62-9DA2-47EB-9F7B-414F2662E0E8}" type="presParOf" srcId="{9C0AB689-E8DA-423F-A1AA-8E2242A70E8F}" destId="{7C1FA19B-96F9-4E78-8CE5-4A2E3C53A215}" srcOrd="0" destOrd="0" presId="urn:microsoft.com/office/officeart/2005/8/layout/process5"/>
    <dgm:cxn modelId="{BC3420C6-3FD4-4913-A506-1F5049AF1014}" type="presParOf" srcId="{549C1A2A-937D-44C5-8EEE-D3DAC88187FA}" destId="{EA165F97-5C25-40AB-BA1C-6DBB9D711B46}" srcOrd="6" destOrd="0" presId="urn:microsoft.com/office/officeart/2005/8/layout/process5"/>
    <dgm:cxn modelId="{A34F79AB-A43D-4AFF-A85C-A5A4E3DFC792}" type="presParOf" srcId="{549C1A2A-937D-44C5-8EEE-D3DAC88187FA}" destId="{0CF967C4-0A25-473C-BF4D-4CE31FCFC3A3}" srcOrd="7" destOrd="0" presId="urn:microsoft.com/office/officeart/2005/8/layout/process5"/>
    <dgm:cxn modelId="{3BE88390-FA61-4C6E-8FCD-2AA2CB10DE71}" type="presParOf" srcId="{0CF967C4-0A25-473C-BF4D-4CE31FCFC3A3}" destId="{E9CF44C6-BB7C-4228-BAEB-B96E1EC5CF0E}" srcOrd="0" destOrd="0" presId="urn:microsoft.com/office/officeart/2005/8/layout/process5"/>
    <dgm:cxn modelId="{28612311-D4C8-4F71-A21B-02C3278BC981}" type="presParOf" srcId="{549C1A2A-937D-44C5-8EEE-D3DAC88187FA}" destId="{B12C1251-5E47-4E83-B169-768BE2FB360B}" srcOrd="8" destOrd="0" presId="urn:microsoft.com/office/officeart/2005/8/layout/process5"/>
    <dgm:cxn modelId="{0955D246-51F0-43A5-82D8-D9F9C97868C0}" type="presParOf" srcId="{549C1A2A-937D-44C5-8EEE-D3DAC88187FA}" destId="{8E86A4C8-AC3C-4AE9-A9B1-E6B0AED7F0E9}" srcOrd="9" destOrd="0" presId="urn:microsoft.com/office/officeart/2005/8/layout/process5"/>
    <dgm:cxn modelId="{95168F64-B8F6-477F-A14D-844C2CA73367}" type="presParOf" srcId="{8E86A4C8-AC3C-4AE9-A9B1-E6B0AED7F0E9}" destId="{E2603B58-C928-4A13-94F1-67959C1BF410}" srcOrd="0" destOrd="0" presId="urn:microsoft.com/office/officeart/2005/8/layout/process5"/>
    <dgm:cxn modelId="{538C10D1-60B4-4340-9EA1-40DD530FDDE8}" type="presParOf" srcId="{549C1A2A-937D-44C5-8EEE-D3DAC88187FA}" destId="{14B464B8-0C1B-40DB-8016-55908F46518B}"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5C8FA-4108-43E4-80C1-E4BB2C2435ED}">
      <dsp:nvSpPr>
        <dsp:cNvPr id="0" name=""/>
        <dsp:cNvSpPr/>
      </dsp:nvSpPr>
      <dsp:spPr>
        <a:xfrm>
          <a:off x="5841" y="9880"/>
          <a:ext cx="2523209" cy="1883522"/>
        </a:xfrm>
        <a:prstGeom prst="round2SameRect">
          <a:avLst>
            <a:gd name="adj1" fmla="val 8000"/>
            <a:gd name="adj2" fmla="val 0"/>
          </a:avLst>
        </a:prstGeom>
        <a:solidFill>
          <a:schemeClr val="accent5">
            <a:lumMod val="20000"/>
            <a:lumOff val="80000"/>
            <a:alpha val="90000"/>
          </a:schemeClr>
        </a:solidFill>
        <a:ln w="25400" cap="flat" cmpd="sng" algn="ctr">
          <a:solidFill>
            <a:schemeClr val="accent5">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FontTx/>
            <a:buBlip>
              <a:blip xmlns:r="http://schemas.openxmlformats.org/officeDocument/2006/relationships" r:embed="rId1"/>
            </a:buBlip>
          </a:pPr>
          <a:r>
            <a:rPr lang="es-ES" sz="2400" b="1" kern="1200" dirty="0" err="1">
              <a:solidFill>
                <a:schemeClr val="accent5">
                  <a:lumMod val="50000"/>
                </a:schemeClr>
              </a:solidFill>
            </a:rPr>
            <a:t>Éviter</a:t>
          </a:r>
          <a:r>
            <a:rPr lang="es-ES" sz="2400" b="1" kern="1200" dirty="0">
              <a:solidFill>
                <a:schemeClr val="accent5">
                  <a:lumMod val="50000"/>
                </a:schemeClr>
              </a:solidFill>
            </a:rPr>
            <a:t> la </a:t>
          </a:r>
          <a:r>
            <a:rPr lang="es-ES" sz="2400" b="1" kern="1200" dirty="0" err="1">
              <a:solidFill>
                <a:schemeClr val="accent5">
                  <a:lumMod val="50000"/>
                </a:schemeClr>
              </a:solidFill>
            </a:rPr>
            <a:t>tentation</a:t>
          </a:r>
          <a:endParaRPr lang="es-ES" sz="2400" kern="1200" dirty="0">
            <a:solidFill>
              <a:schemeClr val="accent5">
                <a:lumMod val="50000"/>
              </a:schemeClr>
            </a:solidFill>
          </a:endParaRPr>
        </a:p>
        <a:p>
          <a:pPr marL="355600" lvl="1" indent="-355600" algn="l" defTabSz="1066800" rtl="0">
            <a:lnSpc>
              <a:spcPct val="90000"/>
            </a:lnSpc>
            <a:spcBef>
              <a:spcPct val="0"/>
            </a:spcBef>
            <a:spcAft>
              <a:spcPct val="15000"/>
            </a:spcAft>
            <a:buFontTx/>
            <a:buBlip>
              <a:blip xmlns:r="http://schemas.openxmlformats.org/officeDocument/2006/relationships" r:embed="rId1"/>
            </a:buBlip>
          </a:pPr>
          <a:r>
            <a:rPr lang="fr-FR" sz="2400" b="1" kern="1200" dirty="0">
              <a:solidFill>
                <a:schemeClr val="accent5">
                  <a:lumMod val="50000"/>
                </a:schemeClr>
              </a:solidFill>
            </a:rPr>
            <a:t>Conseils pour éviter le péché</a:t>
          </a:r>
          <a:endParaRPr lang="es-ES" sz="2400" kern="1200" dirty="0">
            <a:solidFill>
              <a:schemeClr val="accent5">
                <a:lumMod val="50000"/>
              </a:schemeClr>
            </a:solidFill>
          </a:endParaRPr>
        </a:p>
      </dsp:txBody>
      <dsp:txXfrm>
        <a:off x="49974" y="54013"/>
        <a:ext cx="2434943" cy="1839389"/>
      </dsp:txXfrm>
    </dsp:sp>
    <dsp:sp modelId="{764D55A5-FCD3-4914-85B6-6B501B964A83}">
      <dsp:nvSpPr>
        <dsp:cNvPr id="0" name=""/>
        <dsp:cNvSpPr/>
      </dsp:nvSpPr>
      <dsp:spPr>
        <a:xfrm>
          <a:off x="5841" y="1893403"/>
          <a:ext cx="2523209" cy="809914"/>
        </a:xfrm>
        <a:prstGeom prst="rect">
          <a:avLst/>
        </a:prstGeom>
        <a:solidFill>
          <a:schemeClr val="accent5">
            <a:lumMod val="7500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LE</a:t>
          </a:r>
          <a:br>
            <a:rPr lang="es-ES" sz="2400" b="1" kern="1200" dirty="0">
              <a:effectLst>
                <a:outerShdw blurRad="38100" dist="38100" dir="2700000" algn="tl">
                  <a:srgbClr val="000000"/>
                </a:outerShdw>
              </a:effectLst>
            </a:rPr>
          </a:br>
          <a:r>
            <a:rPr lang="es-ES" sz="2400" b="1" kern="1200" dirty="0" err="1">
              <a:effectLst>
                <a:outerShdw blurRad="38100" dist="38100" dir="2700000" algn="tl">
                  <a:srgbClr val="000000"/>
                </a:outerShdw>
              </a:effectLst>
            </a:rPr>
            <a:t>PÉCHÉ</a:t>
          </a:r>
          <a:endParaRPr lang="es-ES" sz="2400" kern="1200" dirty="0">
            <a:effectLst>
              <a:outerShdw blurRad="38100" dist="38100" dir="2700000" algn="tl">
                <a:srgbClr val="000000"/>
              </a:outerShdw>
            </a:effectLst>
          </a:endParaRPr>
        </a:p>
      </dsp:txBody>
      <dsp:txXfrm>
        <a:off x="5841" y="1893403"/>
        <a:ext cx="1776907" cy="809914"/>
      </dsp:txXfrm>
    </dsp:sp>
    <dsp:sp modelId="{8F28401E-E283-4120-B2F0-7BC6372CE328}">
      <dsp:nvSpPr>
        <dsp:cNvPr id="0" name=""/>
        <dsp:cNvSpPr/>
      </dsp:nvSpPr>
      <dsp:spPr>
        <a:xfrm>
          <a:off x="1854127" y="2022050"/>
          <a:ext cx="883123" cy="88312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A54D78A-3D96-497B-932C-5FB5FF2435E0}">
      <dsp:nvSpPr>
        <dsp:cNvPr id="0" name=""/>
        <dsp:cNvSpPr/>
      </dsp:nvSpPr>
      <dsp:spPr>
        <a:xfrm>
          <a:off x="2956038" y="9880"/>
          <a:ext cx="2523209" cy="1883522"/>
        </a:xfrm>
        <a:prstGeom prst="round2SameRect">
          <a:avLst>
            <a:gd name="adj1" fmla="val 8000"/>
            <a:gd name="adj2" fmla="val 0"/>
          </a:avLst>
        </a:prstGeom>
        <a:solidFill>
          <a:schemeClr val="accent3">
            <a:lumMod val="20000"/>
            <a:lumOff val="80000"/>
            <a:alpha val="90000"/>
          </a:schemeClr>
        </a:solidFill>
        <a:ln w="25400" cap="flat" cmpd="sng" algn="ctr">
          <a:solidFill>
            <a:schemeClr val="accent3">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SzPct val="140000"/>
            <a:buFontTx/>
            <a:buBlip>
              <a:blip xmlns:r="http://schemas.openxmlformats.org/officeDocument/2006/relationships" r:embed="rId3"/>
            </a:buBlip>
          </a:pPr>
          <a:r>
            <a:rPr lang="fr-FR" sz="2400" b="1" kern="1200" dirty="0">
              <a:solidFill>
                <a:schemeClr val="accent3">
                  <a:lumMod val="50000"/>
                </a:schemeClr>
              </a:solidFill>
            </a:rPr>
            <a:t>La Loi</a:t>
          </a:r>
          <a:br>
            <a:rPr lang="fr-FR" sz="2400" b="1" kern="1200" dirty="0">
              <a:solidFill>
                <a:schemeClr val="accent3">
                  <a:lumMod val="50000"/>
                </a:schemeClr>
              </a:solidFill>
            </a:rPr>
          </a:br>
          <a:r>
            <a:rPr lang="fr-FR" sz="2400" b="1" kern="1200" dirty="0">
              <a:solidFill>
                <a:schemeClr val="accent3">
                  <a:lumMod val="50000"/>
                </a:schemeClr>
              </a:solidFill>
            </a:rPr>
            <a:t>et le péché</a:t>
          </a:r>
          <a:endParaRPr lang="es-ES" sz="2400" kern="1200" dirty="0">
            <a:solidFill>
              <a:schemeClr val="accent3">
                <a:lumMod val="50000"/>
              </a:schemeClr>
            </a:solidFill>
          </a:endParaRPr>
        </a:p>
      </dsp:txBody>
      <dsp:txXfrm>
        <a:off x="3000171" y="54013"/>
        <a:ext cx="2434943" cy="1839389"/>
      </dsp:txXfrm>
    </dsp:sp>
    <dsp:sp modelId="{7B7B2313-826C-48DF-9700-CE3C0E35CEB8}">
      <dsp:nvSpPr>
        <dsp:cNvPr id="0" name=""/>
        <dsp:cNvSpPr/>
      </dsp:nvSpPr>
      <dsp:spPr>
        <a:xfrm>
          <a:off x="2956038" y="1893403"/>
          <a:ext cx="2523209" cy="809914"/>
        </a:xfrm>
        <a:prstGeom prst="rect">
          <a:avLst/>
        </a:prstGeom>
        <a:solidFill>
          <a:schemeClr val="tx2">
            <a:lumMod val="50000"/>
          </a:schemeClr>
        </a:solidFill>
        <a:ln w="12700" cap="flat" cmpd="sng" algn="ctr">
          <a:solidFill>
            <a:schemeClr val="accent5">
              <a:hueOff val="0"/>
              <a:satOff val="0"/>
              <a:lum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LA LOI</a:t>
          </a:r>
          <a:endParaRPr lang="es-ES" sz="2400" kern="1200" dirty="0">
            <a:effectLst>
              <a:outerShdw blurRad="38100" dist="38100" dir="2700000" algn="tl">
                <a:srgbClr val="000000"/>
              </a:outerShdw>
            </a:effectLst>
          </a:endParaRPr>
        </a:p>
      </dsp:txBody>
      <dsp:txXfrm>
        <a:off x="2956038" y="1893403"/>
        <a:ext cx="1776907" cy="809914"/>
      </dsp:txXfrm>
    </dsp:sp>
    <dsp:sp modelId="{31A34F0A-E5D1-44E5-B86A-1D0601EC44D8}">
      <dsp:nvSpPr>
        <dsp:cNvPr id="0" name=""/>
        <dsp:cNvSpPr/>
      </dsp:nvSpPr>
      <dsp:spPr>
        <a:xfrm>
          <a:off x="4804324" y="2022050"/>
          <a:ext cx="883123" cy="883123"/>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D18C7D-159A-4084-B59F-6DC46BEC485F}">
      <dsp:nvSpPr>
        <dsp:cNvPr id="0" name=""/>
        <dsp:cNvSpPr/>
      </dsp:nvSpPr>
      <dsp:spPr>
        <a:xfrm>
          <a:off x="5906235" y="9880"/>
          <a:ext cx="2523209" cy="1883522"/>
        </a:xfrm>
        <a:prstGeom prst="round2SameRect">
          <a:avLst>
            <a:gd name="adj1" fmla="val 8000"/>
            <a:gd name="adj2" fmla="val 0"/>
          </a:avLst>
        </a:prstGeom>
        <a:solidFill>
          <a:schemeClr val="accent6">
            <a:lumMod val="20000"/>
            <a:lumOff val="80000"/>
            <a:alpha val="90000"/>
          </a:schemeClr>
        </a:solidFill>
        <a:ln w="25400" cap="flat" cmpd="sng" algn="ctr">
          <a:solidFill>
            <a:schemeClr val="accent6">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es-ES" sz="2400" b="1" kern="1200" dirty="0" err="1">
              <a:solidFill>
                <a:schemeClr val="accent6">
                  <a:lumMod val="50000"/>
                </a:schemeClr>
              </a:solidFill>
            </a:rPr>
            <a:t>L'Évangile</a:t>
          </a:r>
          <a:br>
            <a:rPr lang="es-ES" sz="2400" b="1" kern="1200" dirty="0">
              <a:solidFill>
                <a:schemeClr val="accent6">
                  <a:lumMod val="50000"/>
                </a:schemeClr>
              </a:solidFill>
            </a:rPr>
          </a:br>
          <a:r>
            <a:rPr lang="es-ES" sz="2400" b="1" kern="1200" dirty="0">
              <a:solidFill>
                <a:schemeClr val="accent6">
                  <a:lumMod val="50000"/>
                </a:schemeClr>
              </a:solidFill>
            </a:rPr>
            <a:t>et la Loi</a:t>
          </a:r>
          <a:endParaRPr lang="es-ES" sz="2400" kern="1200" dirty="0">
            <a:solidFill>
              <a:schemeClr val="accent6">
                <a:lumMod val="50000"/>
              </a:schemeClr>
            </a:solidFill>
          </a:endParaRPr>
        </a:p>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es-ES" sz="2400" b="1" kern="1200" dirty="0" err="1">
              <a:solidFill>
                <a:schemeClr val="accent6">
                  <a:lumMod val="50000"/>
                </a:schemeClr>
              </a:solidFill>
            </a:rPr>
            <a:t>Édifiés</a:t>
          </a:r>
          <a:r>
            <a:rPr lang="es-ES" sz="2400" b="1" kern="1200" dirty="0">
              <a:solidFill>
                <a:schemeClr val="accent6">
                  <a:lumMod val="50000"/>
                </a:schemeClr>
              </a:solidFill>
            </a:rPr>
            <a:t> sur le Roc</a:t>
          </a:r>
          <a:endParaRPr lang="es-ES" sz="2400" kern="1200" dirty="0">
            <a:solidFill>
              <a:schemeClr val="accent6">
                <a:lumMod val="50000"/>
              </a:schemeClr>
            </a:solidFill>
          </a:endParaRPr>
        </a:p>
      </dsp:txBody>
      <dsp:txXfrm>
        <a:off x="5950368" y="54013"/>
        <a:ext cx="2434943" cy="1839389"/>
      </dsp:txXfrm>
    </dsp:sp>
    <dsp:sp modelId="{4A9A4F1A-D5FF-458A-B9CB-A55D90981938}">
      <dsp:nvSpPr>
        <dsp:cNvPr id="0" name=""/>
        <dsp:cNvSpPr/>
      </dsp:nvSpPr>
      <dsp:spPr>
        <a:xfrm>
          <a:off x="5906235" y="1893403"/>
          <a:ext cx="2523209" cy="809914"/>
        </a:xfrm>
        <a:prstGeom prst="rect">
          <a:avLst/>
        </a:prstGeom>
        <a:solidFill>
          <a:schemeClr val="accent6">
            <a:lumMod val="75000"/>
          </a:schemeClr>
        </a:solidFill>
        <a:ln w="12700" cap="flat" cmpd="sng" algn="ctr">
          <a:solidFill>
            <a:schemeClr val="accent5">
              <a:hueOff val="-6510662"/>
              <a:satOff val="-22058"/>
              <a:lumOff val="1215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L’ </a:t>
          </a:r>
          <a:r>
            <a:rPr lang="es-ES" sz="2400" b="1" kern="1200" dirty="0" err="1">
              <a:effectLst>
                <a:outerShdw blurRad="38100" dist="38100" dir="2700000" algn="tl">
                  <a:srgbClr val="000000"/>
                </a:outerShdw>
              </a:effectLst>
            </a:rPr>
            <a:t>ÉVANGILE</a:t>
          </a:r>
          <a:endParaRPr lang="es-ES" sz="2400" kern="1200" dirty="0">
            <a:effectLst>
              <a:outerShdw blurRad="38100" dist="38100" dir="2700000" algn="tl">
                <a:srgbClr val="000000"/>
              </a:outerShdw>
            </a:effectLst>
          </a:endParaRPr>
        </a:p>
      </dsp:txBody>
      <dsp:txXfrm>
        <a:off x="5906235" y="1893403"/>
        <a:ext cx="1776907" cy="809914"/>
      </dsp:txXfrm>
    </dsp:sp>
    <dsp:sp modelId="{73B51779-CE85-45C5-99FB-6D2C9624B6DE}">
      <dsp:nvSpPr>
        <dsp:cNvPr id="0" name=""/>
        <dsp:cNvSpPr/>
      </dsp:nvSpPr>
      <dsp:spPr>
        <a:xfrm>
          <a:off x="7754520" y="2022050"/>
          <a:ext cx="883123" cy="883123"/>
        </a:xfrm>
        <a:prstGeom prst="ellipse">
          <a:avLst/>
        </a:prstGeom>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DD53A-A127-477E-9A45-E319CBC4047D}">
      <dsp:nvSpPr>
        <dsp:cNvPr id="0" name=""/>
        <dsp:cNvSpPr/>
      </dsp:nvSpPr>
      <dsp:spPr>
        <a:xfrm>
          <a:off x="3681" y="5037"/>
          <a:ext cx="2340005" cy="2592011"/>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D69C2C-86A7-48FC-9554-D425821280E4}">
      <dsp:nvSpPr>
        <dsp:cNvPr id="0" name=""/>
        <dsp:cNvSpPr/>
      </dsp:nvSpPr>
      <dsp:spPr>
        <a:xfrm>
          <a:off x="547928" y="970318"/>
          <a:ext cx="1426087" cy="1417393"/>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s-ES" sz="6500" kern="1200" dirty="0"/>
        </a:p>
      </dsp:txBody>
      <dsp:txXfrm>
        <a:off x="547928" y="970318"/>
        <a:ext cx="1426087" cy="1417393"/>
      </dsp:txXfrm>
    </dsp:sp>
    <dsp:sp modelId="{A3E26721-2A91-4149-9137-02C2D254B38D}">
      <dsp:nvSpPr>
        <dsp:cNvPr id="0" name=""/>
        <dsp:cNvSpPr/>
      </dsp:nvSpPr>
      <dsp:spPr>
        <a:xfrm>
          <a:off x="2006993" y="50910"/>
          <a:ext cx="637827" cy="637827"/>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49D9661-6A2C-438B-8F08-BF324734D887}">
      <dsp:nvSpPr>
        <dsp:cNvPr id="0" name=""/>
        <dsp:cNvSpPr/>
      </dsp:nvSpPr>
      <dsp:spPr>
        <a:xfrm>
          <a:off x="2644820" y="50910"/>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fr-FR" sz="2000" b="1" kern="1200" dirty="0"/>
            <a:t>Évite de faire ce qui peut t'amener à pécher </a:t>
          </a:r>
          <a:br>
            <a:rPr lang="fr-FR" sz="2000" b="1" kern="1200" dirty="0"/>
          </a:br>
          <a:r>
            <a:rPr lang="fr-FR" sz="2000" b="1" kern="1200" dirty="0"/>
            <a:t>(Marc 9.43 ; Job 23.12). Par ex. : acheter de l'alcool</a:t>
          </a:r>
          <a:endParaRPr lang="es-ES" sz="2000" kern="1200" dirty="0"/>
        </a:p>
      </dsp:txBody>
      <dsp:txXfrm>
        <a:off x="2644820" y="50910"/>
        <a:ext cx="5903976" cy="637827"/>
      </dsp:txXfrm>
    </dsp:sp>
    <dsp:sp modelId="{B2A20C54-1088-424E-804D-69E4B512CA18}">
      <dsp:nvSpPr>
        <dsp:cNvPr id="0" name=""/>
        <dsp:cNvSpPr/>
      </dsp:nvSpPr>
      <dsp:spPr>
        <a:xfrm>
          <a:off x="2006993" y="911696"/>
          <a:ext cx="637827" cy="637827"/>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E8E2EDC-E163-4F49-BE30-A723E616D2F0}">
      <dsp:nvSpPr>
        <dsp:cNvPr id="0" name=""/>
        <dsp:cNvSpPr/>
      </dsp:nvSpPr>
      <dsp:spPr>
        <a:xfrm>
          <a:off x="2644820" y="884792"/>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fr-FR" sz="2000" b="1" kern="1200" dirty="0"/>
            <a:t>Évite d'aller dans des endroits où tu peux pécher (Marc 9.45 ; Job 23.11). Par ex. : aller en discothèque</a:t>
          </a:r>
          <a:endParaRPr lang="es-ES" sz="2000" b="1" kern="1200" dirty="0"/>
        </a:p>
      </dsp:txBody>
      <dsp:txXfrm>
        <a:off x="2644820" y="884792"/>
        <a:ext cx="5903976" cy="637827"/>
      </dsp:txXfrm>
    </dsp:sp>
    <dsp:sp modelId="{AA7CAD85-152C-4DA1-BE5F-17040AE02EF1}">
      <dsp:nvSpPr>
        <dsp:cNvPr id="0" name=""/>
        <dsp:cNvSpPr/>
      </dsp:nvSpPr>
      <dsp:spPr>
        <a:xfrm>
          <a:off x="2006993" y="1811817"/>
          <a:ext cx="637827" cy="637827"/>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8B6A596-E4D3-4D96-9C3C-1B80AAE93ACB}">
      <dsp:nvSpPr>
        <dsp:cNvPr id="0" name=""/>
        <dsp:cNvSpPr/>
      </dsp:nvSpPr>
      <dsp:spPr>
        <a:xfrm>
          <a:off x="2644820" y="1811817"/>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fr-FR" sz="2000" b="1" kern="1200" dirty="0"/>
            <a:t>Évite de regarder ce qui peut te faire pécher (Marc 9.47 ; Job 31.1). Par ex. : regarder des films avec des scènes indécentes</a:t>
          </a:r>
          <a:r>
            <a:rPr lang="es-ES" sz="2000" b="1" kern="1200" dirty="0"/>
            <a:t>.</a:t>
          </a:r>
          <a:endParaRPr lang="es-ES" sz="2000" kern="1200" dirty="0"/>
        </a:p>
      </dsp:txBody>
      <dsp:txXfrm>
        <a:off x="2644820" y="1811817"/>
        <a:ext cx="5903976" cy="637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A4A7B-4AEB-429E-BD41-2F61923E41E5}">
      <dsp:nvSpPr>
        <dsp:cNvPr id="0" name=""/>
        <dsp:cNvSpPr/>
      </dsp:nvSpPr>
      <dsp:spPr>
        <a:xfrm rot="10800000">
          <a:off x="148120" y="1656"/>
          <a:ext cx="11520005" cy="266990"/>
        </a:xfrm>
        <a:prstGeom prst="homePlate">
          <a:avLst/>
        </a:prstGeom>
        <a:solidFill>
          <a:schemeClr val="accent3">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Ne te crois pas autosuffisant (1 Corinthiens 10.12</a:t>
          </a:r>
          <a:r>
            <a:rPr lang="es-ES" sz="2000" b="1" kern="1200" dirty="0"/>
            <a:t>)</a:t>
          </a:r>
          <a:endParaRPr lang="es-ES" sz="2000" kern="1200" dirty="0"/>
        </a:p>
      </dsp:txBody>
      <dsp:txXfrm rot="10800000">
        <a:off x="214867" y="1656"/>
        <a:ext cx="11453258" cy="266990"/>
      </dsp:txXfrm>
    </dsp:sp>
    <dsp:sp modelId="{3213DDB5-0679-482B-9AA0-FF14C80DC8DF}">
      <dsp:nvSpPr>
        <dsp:cNvPr id="0" name=""/>
        <dsp:cNvSpPr/>
      </dsp:nvSpPr>
      <dsp:spPr>
        <a:xfrm>
          <a:off x="0" y="1656"/>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75D8DBC1-39FB-457C-ADC6-A615CC9084DF}">
      <dsp:nvSpPr>
        <dsp:cNvPr id="0" name=""/>
        <dsp:cNvSpPr/>
      </dsp:nvSpPr>
      <dsp:spPr>
        <a:xfrm rot="10800000">
          <a:off x="148120" y="335394"/>
          <a:ext cx="11520005" cy="266990"/>
        </a:xfrm>
        <a:prstGeom prst="homePlate">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Cesse de dire à tout le monde combien tu es bon ; sois humble comme Jésus (Matthieu 6.2</a:t>
          </a:r>
          <a:r>
            <a:rPr lang="es-ES" sz="2000" b="1" kern="1200" dirty="0"/>
            <a:t>)</a:t>
          </a:r>
          <a:endParaRPr lang="es-ES" sz="2000" kern="1200" dirty="0"/>
        </a:p>
      </dsp:txBody>
      <dsp:txXfrm rot="10800000">
        <a:off x="214867" y="335394"/>
        <a:ext cx="11453258" cy="266990"/>
      </dsp:txXfrm>
    </dsp:sp>
    <dsp:sp modelId="{1314028B-8612-47D6-9989-7E3B3DFE2F55}">
      <dsp:nvSpPr>
        <dsp:cNvPr id="0" name=""/>
        <dsp:cNvSpPr/>
      </dsp:nvSpPr>
      <dsp:spPr>
        <a:xfrm>
          <a:off x="0" y="335394"/>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BEE5A8A7-7CCF-4D76-85CD-29A0A8304F35}">
      <dsp:nvSpPr>
        <dsp:cNvPr id="0" name=""/>
        <dsp:cNvSpPr/>
      </dsp:nvSpPr>
      <dsp:spPr>
        <a:xfrm rot="10800000">
          <a:off x="148120" y="669132"/>
          <a:ext cx="11520005" cy="266990"/>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Fais ce qui est nécessaire pour éradiquer la convoitise de ton cœur (Matthieu 5.28-29</a:t>
          </a:r>
          <a:r>
            <a:rPr lang="es-ES" sz="2000" b="1" kern="1200" dirty="0"/>
            <a:t>)</a:t>
          </a:r>
          <a:endParaRPr lang="es-ES" sz="2000" kern="1200" dirty="0"/>
        </a:p>
      </dsp:txBody>
      <dsp:txXfrm rot="10800000">
        <a:off x="214867" y="669132"/>
        <a:ext cx="11453258" cy="266990"/>
      </dsp:txXfrm>
    </dsp:sp>
    <dsp:sp modelId="{AED96934-9202-408D-8EC9-40816174A2E8}">
      <dsp:nvSpPr>
        <dsp:cNvPr id="0" name=""/>
        <dsp:cNvSpPr/>
      </dsp:nvSpPr>
      <dsp:spPr>
        <a:xfrm>
          <a:off x="0" y="669132"/>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86D73333-0021-4A47-BBCD-14F06CC74DEF}">
      <dsp:nvSpPr>
        <dsp:cNvPr id="0" name=""/>
        <dsp:cNvSpPr/>
      </dsp:nvSpPr>
      <dsp:spPr>
        <a:xfrm rot="10800000">
          <a:off x="148120" y="1002869"/>
          <a:ext cx="11520005" cy="266990"/>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Cesse de critiquer et de juger les autres (1 Corinthiens 4.5</a:t>
          </a:r>
          <a:r>
            <a:rPr lang="es-ES" sz="2000" b="1" kern="1200" dirty="0"/>
            <a:t>)</a:t>
          </a:r>
          <a:endParaRPr lang="es-ES" sz="2000" kern="1200" dirty="0"/>
        </a:p>
      </dsp:txBody>
      <dsp:txXfrm rot="10800000">
        <a:off x="214867" y="1002869"/>
        <a:ext cx="11453258" cy="266990"/>
      </dsp:txXfrm>
    </dsp:sp>
    <dsp:sp modelId="{C222E026-6500-452F-8E5D-A5D788E6E348}">
      <dsp:nvSpPr>
        <dsp:cNvPr id="0" name=""/>
        <dsp:cNvSpPr/>
      </dsp:nvSpPr>
      <dsp:spPr>
        <a:xfrm>
          <a:off x="0" y="1002869"/>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0882FDCA-3463-4421-87DA-9EA70D50E3EE}">
      <dsp:nvSpPr>
        <dsp:cNvPr id="0" name=""/>
        <dsp:cNvSpPr/>
      </dsp:nvSpPr>
      <dsp:spPr>
        <a:xfrm rot="10800000">
          <a:off x="148120" y="1336607"/>
          <a:ext cx="11520005" cy="266990"/>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N'aie pas tes ennemis en haine, mais prie pour eux (Matthieu 5.44</a:t>
          </a:r>
          <a:r>
            <a:rPr lang="es-ES" sz="2000" b="1" kern="1200" dirty="0"/>
            <a:t>)</a:t>
          </a:r>
          <a:endParaRPr lang="es-ES" sz="2000" kern="1200" dirty="0"/>
        </a:p>
      </dsp:txBody>
      <dsp:txXfrm rot="10800000">
        <a:off x="214867" y="1336607"/>
        <a:ext cx="11453258" cy="266990"/>
      </dsp:txXfrm>
    </dsp:sp>
    <dsp:sp modelId="{8A62EF47-03FE-4E05-A828-F18B93F5A850}">
      <dsp:nvSpPr>
        <dsp:cNvPr id="0" name=""/>
        <dsp:cNvSpPr/>
      </dsp:nvSpPr>
      <dsp:spPr>
        <a:xfrm>
          <a:off x="0" y="1336607"/>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4DB1018A-F275-4BF1-A222-24E468F2FF8D}">
      <dsp:nvSpPr>
        <dsp:cNvPr id="0" name=""/>
        <dsp:cNvSpPr/>
      </dsp:nvSpPr>
      <dsp:spPr>
        <a:xfrm rot="10800000">
          <a:off x="148120" y="1670345"/>
          <a:ext cx="11520005" cy="266990"/>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Cesse de te mettre en colère contre ceux qui t'entourent (Matthieu 5.22</a:t>
          </a:r>
          <a:r>
            <a:rPr lang="es-ES" sz="2000" b="1" kern="1200" dirty="0"/>
            <a:t>)</a:t>
          </a:r>
          <a:endParaRPr lang="es-ES" sz="2000" kern="1200" dirty="0"/>
        </a:p>
      </dsp:txBody>
      <dsp:txXfrm rot="10800000">
        <a:off x="214867" y="1670345"/>
        <a:ext cx="11453258" cy="266990"/>
      </dsp:txXfrm>
    </dsp:sp>
    <dsp:sp modelId="{68D44722-E960-4DDF-8D4D-F1B33AB18C36}">
      <dsp:nvSpPr>
        <dsp:cNvPr id="0" name=""/>
        <dsp:cNvSpPr/>
      </dsp:nvSpPr>
      <dsp:spPr>
        <a:xfrm>
          <a:off x="0" y="1670345"/>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AEDE4-F9C4-4649-AA92-F2CEF3DEEBDB}">
      <dsp:nvSpPr>
        <dsp:cNvPr id="0" name=""/>
        <dsp:cNvSpPr/>
      </dsp:nvSpPr>
      <dsp:spPr>
        <a:xfrm>
          <a:off x="39" y="29714"/>
          <a:ext cx="1800000" cy="21600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La Loi définit ce qu'est le péché</a:t>
          </a:r>
          <a:endParaRPr lang="es-ES" sz="2000" kern="1200" dirty="0">
            <a:solidFill>
              <a:schemeClr val="tx1"/>
            </a:solidFill>
          </a:endParaRPr>
        </a:p>
      </dsp:txBody>
      <dsp:txXfrm>
        <a:off x="52759" y="82434"/>
        <a:ext cx="1694560" cy="2054560"/>
      </dsp:txXfrm>
    </dsp:sp>
    <dsp:sp modelId="{6042BEE3-8710-4EF4-8DA5-2BDCBC2563FC}">
      <dsp:nvSpPr>
        <dsp:cNvPr id="0" name=""/>
        <dsp:cNvSpPr/>
      </dsp:nvSpPr>
      <dsp:spPr>
        <a:xfrm>
          <a:off x="1797167" y="911714"/>
          <a:ext cx="180000" cy="395999"/>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1797167" y="990914"/>
        <a:ext cx="126000" cy="237599"/>
      </dsp:txXfrm>
    </dsp:sp>
    <dsp:sp modelId="{DD765128-7F2D-47FD-95C6-9D4F2518840B}">
      <dsp:nvSpPr>
        <dsp:cNvPr id="0" name=""/>
        <dsp:cNvSpPr/>
      </dsp:nvSpPr>
      <dsp:spPr>
        <a:xfrm>
          <a:off x="1979684" y="29714"/>
          <a:ext cx="1800000" cy="2160000"/>
        </a:xfrm>
        <a:prstGeom prst="roundRect">
          <a:avLst>
            <a:gd name="adj" fmla="val 10000"/>
          </a:avLst>
        </a:prstGeom>
        <a:gradFill rotWithShape="0">
          <a:gsLst>
            <a:gs pos="0">
              <a:schemeClr val="accent2">
                <a:hueOff val="3125254"/>
                <a:satOff val="-8672"/>
                <a:lumOff val="-1137"/>
                <a:alphaOff val="0"/>
                <a:satMod val="103000"/>
                <a:lumMod val="102000"/>
                <a:tint val="94000"/>
              </a:schemeClr>
            </a:gs>
            <a:gs pos="50000">
              <a:schemeClr val="accent2">
                <a:hueOff val="3125254"/>
                <a:satOff val="-8672"/>
                <a:lumOff val="-1137"/>
                <a:alphaOff val="0"/>
                <a:satMod val="110000"/>
                <a:lumMod val="100000"/>
                <a:shade val="100000"/>
              </a:schemeClr>
            </a:gs>
            <a:gs pos="100000">
              <a:schemeClr val="accent2">
                <a:hueOff val="3125254"/>
                <a:satOff val="-8672"/>
                <a:lumOff val="-113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Quand nous péchons, nous sommes condamnés à la mort éternelle</a:t>
          </a:r>
          <a:endParaRPr lang="es-ES" sz="2000" kern="1200" dirty="0">
            <a:solidFill>
              <a:schemeClr val="tx1"/>
            </a:solidFill>
          </a:endParaRPr>
        </a:p>
      </dsp:txBody>
      <dsp:txXfrm>
        <a:off x="2032404" y="82434"/>
        <a:ext cx="1694560" cy="2054560"/>
      </dsp:txXfrm>
    </dsp:sp>
    <dsp:sp modelId="{D1A3D52D-1F04-41E2-93DA-85A42046853D}">
      <dsp:nvSpPr>
        <dsp:cNvPr id="0" name=""/>
        <dsp:cNvSpPr/>
      </dsp:nvSpPr>
      <dsp:spPr>
        <a:xfrm>
          <a:off x="3776812" y="911714"/>
          <a:ext cx="180000" cy="395999"/>
        </a:xfrm>
        <a:prstGeom prst="rightArrow">
          <a:avLst>
            <a:gd name="adj1" fmla="val 60000"/>
            <a:gd name="adj2" fmla="val 50000"/>
          </a:avLst>
        </a:prstGeom>
        <a:gradFill rotWithShape="0">
          <a:gsLst>
            <a:gs pos="0">
              <a:schemeClr val="accent2">
                <a:hueOff val="3906567"/>
                <a:satOff val="-10840"/>
                <a:lumOff val="-1422"/>
                <a:alphaOff val="0"/>
                <a:satMod val="103000"/>
                <a:lumMod val="102000"/>
                <a:tint val="94000"/>
              </a:schemeClr>
            </a:gs>
            <a:gs pos="50000">
              <a:schemeClr val="accent2">
                <a:hueOff val="3906567"/>
                <a:satOff val="-10840"/>
                <a:lumOff val="-1422"/>
                <a:alphaOff val="0"/>
                <a:satMod val="110000"/>
                <a:lumMod val="100000"/>
                <a:shade val="100000"/>
              </a:schemeClr>
            </a:gs>
            <a:gs pos="100000">
              <a:schemeClr val="accent2">
                <a:hueOff val="3906567"/>
                <a:satOff val="-10840"/>
                <a:lumOff val="-142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3776812" y="990914"/>
        <a:ext cx="126000" cy="237599"/>
      </dsp:txXfrm>
    </dsp:sp>
    <dsp:sp modelId="{CBE2E9D2-F168-4531-916D-355D57FEDC55}">
      <dsp:nvSpPr>
        <dsp:cNvPr id="0" name=""/>
        <dsp:cNvSpPr/>
      </dsp:nvSpPr>
      <dsp:spPr>
        <a:xfrm>
          <a:off x="3959329" y="29714"/>
          <a:ext cx="1800000" cy="2160000"/>
        </a:xfrm>
        <a:prstGeom prst="roundRect">
          <a:avLst>
            <a:gd name="adj" fmla="val 10000"/>
          </a:avLst>
        </a:prstGeom>
        <a:gradFill rotWithShape="0">
          <a:gsLst>
            <a:gs pos="0">
              <a:schemeClr val="accent2">
                <a:hueOff val="6250508"/>
                <a:satOff val="-17344"/>
                <a:lumOff val="-2275"/>
                <a:alphaOff val="0"/>
                <a:satMod val="103000"/>
                <a:lumMod val="102000"/>
                <a:tint val="94000"/>
              </a:schemeClr>
            </a:gs>
            <a:gs pos="50000">
              <a:schemeClr val="accent2">
                <a:hueOff val="6250508"/>
                <a:satOff val="-17344"/>
                <a:lumOff val="-2275"/>
                <a:alphaOff val="0"/>
                <a:satMod val="110000"/>
                <a:lumMod val="100000"/>
                <a:shade val="100000"/>
              </a:schemeClr>
            </a:gs>
            <a:gs pos="100000">
              <a:schemeClr val="accent2">
                <a:hueOff val="6250508"/>
                <a:satOff val="-17344"/>
                <a:lumOff val="-227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La Loi est incapable de pardonner le péché</a:t>
          </a:r>
          <a:endParaRPr lang="es-ES" sz="2000" kern="1200" dirty="0">
            <a:solidFill>
              <a:schemeClr val="tx1"/>
            </a:solidFill>
          </a:endParaRPr>
        </a:p>
      </dsp:txBody>
      <dsp:txXfrm>
        <a:off x="4012049" y="82434"/>
        <a:ext cx="1694560" cy="2054560"/>
      </dsp:txXfrm>
    </dsp:sp>
    <dsp:sp modelId="{9C0AB689-E8DA-423F-A1AA-8E2242A70E8F}">
      <dsp:nvSpPr>
        <dsp:cNvPr id="0" name=""/>
        <dsp:cNvSpPr/>
      </dsp:nvSpPr>
      <dsp:spPr>
        <a:xfrm>
          <a:off x="5756457" y="911714"/>
          <a:ext cx="180000" cy="395999"/>
        </a:xfrm>
        <a:prstGeom prst="rightArrow">
          <a:avLst>
            <a:gd name="adj1" fmla="val 60000"/>
            <a:gd name="adj2" fmla="val 50000"/>
          </a:avLst>
        </a:prstGeom>
        <a:gradFill rotWithShape="0">
          <a:gsLst>
            <a:gs pos="0">
              <a:schemeClr val="accent2">
                <a:hueOff val="7813134"/>
                <a:satOff val="-21681"/>
                <a:lumOff val="-2844"/>
                <a:alphaOff val="0"/>
                <a:satMod val="103000"/>
                <a:lumMod val="102000"/>
                <a:tint val="94000"/>
              </a:schemeClr>
            </a:gs>
            <a:gs pos="50000">
              <a:schemeClr val="accent2">
                <a:hueOff val="7813134"/>
                <a:satOff val="-21681"/>
                <a:lumOff val="-2844"/>
                <a:alphaOff val="0"/>
                <a:satMod val="110000"/>
                <a:lumMod val="100000"/>
                <a:shade val="100000"/>
              </a:schemeClr>
            </a:gs>
            <a:gs pos="100000">
              <a:schemeClr val="accent2">
                <a:hueOff val="7813134"/>
                <a:satOff val="-21681"/>
                <a:lumOff val="-2844"/>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5756457" y="990914"/>
        <a:ext cx="126000" cy="237599"/>
      </dsp:txXfrm>
    </dsp:sp>
    <dsp:sp modelId="{EA165F97-5C25-40AB-BA1C-6DBB9D711B46}">
      <dsp:nvSpPr>
        <dsp:cNvPr id="0" name=""/>
        <dsp:cNvSpPr/>
      </dsp:nvSpPr>
      <dsp:spPr>
        <a:xfrm>
          <a:off x="5938974" y="29714"/>
          <a:ext cx="1800000" cy="2160000"/>
        </a:xfrm>
        <a:prstGeom prst="roundRect">
          <a:avLst>
            <a:gd name="adj" fmla="val 10000"/>
          </a:avLst>
        </a:prstGeom>
        <a:gradFill rotWithShape="0">
          <a:gsLst>
            <a:gs pos="0">
              <a:schemeClr val="accent2">
                <a:hueOff val="9375762"/>
                <a:satOff val="-26017"/>
                <a:lumOff val="-3412"/>
                <a:alphaOff val="0"/>
                <a:satMod val="103000"/>
                <a:lumMod val="102000"/>
                <a:tint val="94000"/>
              </a:schemeClr>
            </a:gs>
            <a:gs pos="50000">
              <a:schemeClr val="accent2">
                <a:hueOff val="9375762"/>
                <a:satOff val="-26017"/>
                <a:lumOff val="-3412"/>
                <a:alphaOff val="0"/>
                <a:satMod val="110000"/>
                <a:lumMod val="100000"/>
                <a:shade val="100000"/>
              </a:schemeClr>
            </a:gs>
            <a:gs pos="100000">
              <a:schemeClr val="accent2">
                <a:hueOff val="9375762"/>
                <a:satOff val="-26017"/>
                <a:lumOff val="-341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outerShdw>
              </a:effectLst>
            </a:rPr>
            <a:t>Jésus a subi la mort éternelle pour payer pour nos péchés</a:t>
          </a:r>
          <a:endParaRPr lang="es-ES" sz="2000" b="1" kern="1200" dirty="0">
            <a:effectLst>
              <a:outerShdw blurRad="38100" dist="38100" dir="2700000" algn="tl">
                <a:srgbClr val="000000"/>
              </a:outerShdw>
            </a:effectLst>
          </a:endParaRPr>
        </a:p>
      </dsp:txBody>
      <dsp:txXfrm>
        <a:off x="5991694" y="82434"/>
        <a:ext cx="1694560" cy="2054560"/>
      </dsp:txXfrm>
    </dsp:sp>
    <dsp:sp modelId="{0CF967C4-0A25-473C-BF4D-4CE31FCFC3A3}">
      <dsp:nvSpPr>
        <dsp:cNvPr id="0" name=""/>
        <dsp:cNvSpPr/>
      </dsp:nvSpPr>
      <dsp:spPr>
        <a:xfrm>
          <a:off x="7736102" y="911714"/>
          <a:ext cx="180000" cy="395999"/>
        </a:xfrm>
        <a:prstGeom prst="rightArrow">
          <a:avLst>
            <a:gd name="adj1" fmla="val 60000"/>
            <a:gd name="adj2" fmla="val 50000"/>
          </a:avLst>
        </a:prstGeom>
        <a:gradFill rotWithShape="0">
          <a:gsLst>
            <a:gs pos="0">
              <a:schemeClr val="accent2">
                <a:hueOff val="11719701"/>
                <a:satOff val="-32521"/>
                <a:lumOff val="-4265"/>
                <a:alphaOff val="0"/>
                <a:satMod val="103000"/>
                <a:lumMod val="102000"/>
                <a:tint val="94000"/>
              </a:schemeClr>
            </a:gs>
            <a:gs pos="50000">
              <a:schemeClr val="accent2">
                <a:hueOff val="11719701"/>
                <a:satOff val="-32521"/>
                <a:lumOff val="-4265"/>
                <a:alphaOff val="0"/>
                <a:satMod val="110000"/>
                <a:lumMod val="100000"/>
                <a:shade val="100000"/>
              </a:schemeClr>
            </a:gs>
            <a:gs pos="100000">
              <a:schemeClr val="accent2">
                <a:hueOff val="11719701"/>
                <a:satOff val="-32521"/>
                <a:lumOff val="-426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7736102" y="990914"/>
        <a:ext cx="126000" cy="237599"/>
      </dsp:txXfrm>
    </dsp:sp>
    <dsp:sp modelId="{B12C1251-5E47-4E83-B169-768BE2FB360B}">
      <dsp:nvSpPr>
        <dsp:cNvPr id="0" name=""/>
        <dsp:cNvSpPr/>
      </dsp:nvSpPr>
      <dsp:spPr>
        <a:xfrm>
          <a:off x="7918619" y="29714"/>
          <a:ext cx="1800000" cy="2160000"/>
        </a:xfrm>
        <a:prstGeom prst="roundRect">
          <a:avLst>
            <a:gd name="adj" fmla="val 10000"/>
          </a:avLst>
        </a:prstGeom>
        <a:gradFill rotWithShape="0">
          <a:gsLst>
            <a:gs pos="0">
              <a:schemeClr val="accent2">
                <a:hueOff val="12501015"/>
                <a:satOff val="-34689"/>
                <a:lumOff val="-4550"/>
                <a:alphaOff val="0"/>
                <a:satMod val="103000"/>
                <a:lumMod val="102000"/>
                <a:tint val="94000"/>
              </a:schemeClr>
            </a:gs>
            <a:gs pos="50000">
              <a:schemeClr val="accent2">
                <a:hueOff val="12501015"/>
                <a:satOff val="-34689"/>
                <a:lumOff val="-4550"/>
                <a:alphaOff val="0"/>
                <a:satMod val="110000"/>
                <a:lumMod val="100000"/>
                <a:shade val="100000"/>
              </a:schemeClr>
            </a:gs>
            <a:gs pos="100000">
              <a:schemeClr val="accent2">
                <a:hueOff val="12501015"/>
                <a:satOff val="-34689"/>
                <a:lumOff val="-455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outerShdw>
              </a:effectLst>
            </a:rPr>
            <a:t>Lorsque nous acceptons le sacrifice de Jésus, nos péchés sont pardonnés</a:t>
          </a:r>
          <a:endParaRPr lang="es-ES" sz="2000" b="1" kern="1200" dirty="0">
            <a:effectLst>
              <a:outerShdw blurRad="38100" dist="38100" dir="2700000" algn="tl">
                <a:srgbClr val="000000"/>
              </a:outerShdw>
            </a:effectLst>
          </a:endParaRPr>
        </a:p>
      </dsp:txBody>
      <dsp:txXfrm>
        <a:off x="7971339" y="82434"/>
        <a:ext cx="1694560" cy="2054560"/>
      </dsp:txXfrm>
    </dsp:sp>
    <dsp:sp modelId="{8E86A4C8-AC3C-4AE9-A9B1-E6B0AED7F0E9}">
      <dsp:nvSpPr>
        <dsp:cNvPr id="0" name=""/>
        <dsp:cNvSpPr/>
      </dsp:nvSpPr>
      <dsp:spPr>
        <a:xfrm>
          <a:off x="9715747" y="911714"/>
          <a:ext cx="180000" cy="395999"/>
        </a:xfrm>
        <a:prstGeom prst="rightArrow">
          <a:avLst>
            <a:gd name="adj1" fmla="val 60000"/>
            <a:gd name="adj2" fmla="val 5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9715747" y="990914"/>
        <a:ext cx="126000" cy="237599"/>
      </dsp:txXfrm>
    </dsp:sp>
    <dsp:sp modelId="{14B464B8-0C1B-40DB-8016-55908F46518B}">
      <dsp:nvSpPr>
        <dsp:cNvPr id="0" name=""/>
        <dsp:cNvSpPr/>
      </dsp:nvSpPr>
      <dsp:spPr>
        <a:xfrm>
          <a:off x="9898264" y="29714"/>
          <a:ext cx="1800000" cy="2160000"/>
        </a:xfrm>
        <a:prstGeom prst="roundRect">
          <a:avLst>
            <a:gd name="adj" fmla="val 1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outerShdw>
              </a:effectLst>
            </a:rPr>
            <a:t>Une fois pardonnés, nous gardons la Loi pour ne plus pécher</a:t>
          </a:r>
          <a:br>
            <a:rPr lang="fr-FR" sz="2000" b="1" kern="1200" dirty="0">
              <a:effectLst>
                <a:outerShdw blurRad="38100" dist="38100" dir="2700000" algn="tl">
                  <a:srgbClr val="000000"/>
                </a:outerShdw>
              </a:effectLst>
            </a:rPr>
          </a:br>
          <a:r>
            <a:rPr lang="fr-FR" sz="2000" b="1" kern="1200" dirty="0">
              <a:effectLst>
                <a:outerShdw blurRad="38100" dist="38100" dir="2700000" algn="tl">
                  <a:srgbClr val="000000"/>
                </a:outerShdw>
              </a:effectLst>
            </a:rPr>
            <a:t>(1Jean. 2:1</a:t>
          </a:r>
          <a:r>
            <a:rPr lang="es-ES" sz="2000" b="1" kern="1200" dirty="0">
              <a:effectLst>
                <a:outerShdw blurRad="38100" dist="38100" dir="2700000" algn="tl">
                  <a:srgbClr val="000000"/>
                </a:outerShdw>
              </a:effectLst>
            </a:rPr>
            <a:t>)</a:t>
          </a:r>
          <a:endParaRPr lang="es-ES" sz="2000" kern="1200" dirty="0">
            <a:effectLst>
              <a:outerShdw blurRad="38100" dist="38100" dir="2700000" algn="tl">
                <a:srgbClr val="000000"/>
              </a:outerShdw>
            </a:effectLst>
          </a:endParaRPr>
        </a:p>
      </dsp:txBody>
      <dsp:txXfrm>
        <a:off x="9950984" y="82434"/>
        <a:ext cx="1694560" cy="205456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1E7BC-0E29-4721-B149-1D4B0994C6F0}" type="datetimeFigureOut">
              <a:rPr lang="es-ES" smtClean="0"/>
              <a:t>28/05/2026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FB3F5-2DB4-46A3-A85D-7BF7BF20B923}" type="slidenum">
              <a:rPr lang="es-ES" smtClean="0"/>
              <a:t>‹Nº›</a:t>
            </a:fld>
            <a:endParaRPr lang="es-ES"/>
          </a:p>
        </p:txBody>
      </p:sp>
    </p:spTree>
    <p:extLst>
      <p:ext uri="{BB962C8B-B14F-4D97-AF65-F5344CB8AC3E}">
        <p14:creationId xmlns:p14="http://schemas.microsoft.com/office/powerpoint/2010/main" val="51141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271C-6E9A-95F1-AF14-D91BB9EF8F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032747-9044-84F1-24A0-DEAA7811D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E8C181D-AC2A-CFB5-A5AC-5B1204D2C60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8B5EDAC-8410-486B-CBF5-F6A4D3D4EE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FB3F5-2DB4-46A3-A85D-7BF7BF20B923}"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646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Casa en la arena y casa en la roca</a:t>
            </a:r>
          </a:p>
        </p:txBody>
      </p:sp>
      <p:sp>
        <p:nvSpPr>
          <p:cNvPr id="4" name="Marcador de número de diapositiva 3"/>
          <p:cNvSpPr>
            <a:spLocks noGrp="1"/>
          </p:cNvSpPr>
          <p:nvPr>
            <p:ph type="sldNum" sz="quarter" idx="5"/>
          </p:nvPr>
        </p:nvSpPr>
        <p:spPr/>
        <p:txBody>
          <a:bodyPr/>
          <a:lstStyle/>
          <a:p>
            <a:fld id="{35BFB3F5-2DB4-46A3-A85D-7BF7BF20B923}" type="slidenum">
              <a:rPr lang="es-ES" smtClean="0"/>
              <a:t>25</a:t>
            </a:fld>
            <a:endParaRPr lang="es-ES"/>
          </a:p>
        </p:txBody>
      </p:sp>
    </p:spTree>
    <p:extLst>
      <p:ext uri="{BB962C8B-B14F-4D97-AF65-F5344CB8AC3E}">
        <p14:creationId xmlns:p14="http://schemas.microsoft.com/office/powerpoint/2010/main" val="96531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62796-84CD-2FDF-4EBF-918CA6FE2FC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0A2684-18D5-CDAA-E81A-038650339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F99BB7-C6ED-EE26-B443-7CEE40DD8D3D}"/>
              </a:ext>
            </a:extLst>
          </p:cNvPr>
          <p:cNvSpPr>
            <a:spLocks noGrp="1"/>
          </p:cNvSpPr>
          <p:nvPr>
            <p:ph type="dt" sz="half" idx="10"/>
          </p:nvPr>
        </p:nvSpPr>
        <p:spPr/>
        <p:txBody>
          <a:bodyPr/>
          <a:lstStyle/>
          <a:p>
            <a:fld id="{0761BA4D-E535-435A-AF98-ED5A3C0B1C6B}" type="datetimeFigureOut">
              <a:rPr lang="es-ES" smtClean="0"/>
              <a:t>28/05/2026</a:t>
            </a:fld>
            <a:endParaRPr lang="es-ES"/>
          </a:p>
        </p:txBody>
      </p:sp>
      <p:sp>
        <p:nvSpPr>
          <p:cNvPr id="5" name="Marcador de pie de página 4">
            <a:extLst>
              <a:ext uri="{FF2B5EF4-FFF2-40B4-BE49-F238E27FC236}">
                <a16:creationId xmlns:a16="http://schemas.microsoft.com/office/drawing/2014/main" id="{B6DA0DEC-F533-D57A-908B-8D3D88F867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86AC8-5669-7BBD-AFBF-C4D51C763F0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290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AE5F1-3273-C161-C44B-5079B7D3558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D8AC3D-049B-F00E-BDD0-23EE3D9B9CA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BF4AA7-DD63-E342-F34F-DC5890B2B8F6}"/>
              </a:ext>
            </a:extLst>
          </p:cNvPr>
          <p:cNvSpPr>
            <a:spLocks noGrp="1"/>
          </p:cNvSpPr>
          <p:nvPr>
            <p:ph type="dt" sz="half" idx="10"/>
          </p:nvPr>
        </p:nvSpPr>
        <p:spPr/>
        <p:txBody>
          <a:bodyPr/>
          <a:lstStyle/>
          <a:p>
            <a:fld id="{0761BA4D-E535-435A-AF98-ED5A3C0B1C6B}" type="datetimeFigureOut">
              <a:rPr lang="es-ES" smtClean="0"/>
              <a:t>28/05/2026</a:t>
            </a:fld>
            <a:endParaRPr lang="es-ES"/>
          </a:p>
        </p:txBody>
      </p:sp>
      <p:sp>
        <p:nvSpPr>
          <p:cNvPr id="5" name="Marcador de pie de página 4">
            <a:extLst>
              <a:ext uri="{FF2B5EF4-FFF2-40B4-BE49-F238E27FC236}">
                <a16:creationId xmlns:a16="http://schemas.microsoft.com/office/drawing/2014/main" id="{41B991CB-08B4-7580-F94A-EE3A4E7EAB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289B63-B392-CEFC-E73C-DEC87FDDB9C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59719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F078F01-CA13-3024-8BC0-37D64CFE8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9B1389C-C577-9329-DCFE-11F77CCC48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64CB22-47F0-DD06-36A0-4B6ED2397407}"/>
              </a:ext>
            </a:extLst>
          </p:cNvPr>
          <p:cNvSpPr>
            <a:spLocks noGrp="1"/>
          </p:cNvSpPr>
          <p:nvPr>
            <p:ph type="dt" sz="half" idx="10"/>
          </p:nvPr>
        </p:nvSpPr>
        <p:spPr/>
        <p:txBody>
          <a:bodyPr/>
          <a:lstStyle/>
          <a:p>
            <a:fld id="{0761BA4D-E535-435A-AF98-ED5A3C0B1C6B}" type="datetimeFigureOut">
              <a:rPr lang="es-ES" smtClean="0"/>
              <a:t>28/05/2026</a:t>
            </a:fld>
            <a:endParaRPr lang="es-ES"/>
          </a:p>
        </p:txBody>
      </p:sp>
      <p:sp>
        <p:nvSpPr>
          <p:cNvPr id="5" name="Marcador de pie de página 4">
            <a:extLst>
              <a:ext uri="{FF2B5EF4-FFF2-40B4-BE49-F238E27FC236}">
                <a16:creationId xmlns:a16="http://schemas.microsoft.com/office/drawing/2014/main" id="{2BF8ECB7-A58E-7FAD-9480-EFD96A7B40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DEC7F10-8A53-9F71-6739-3443249FED9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9931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28/05/2026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395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28/05/2026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70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28/05/2026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180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28/05/2026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433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28/05/2026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325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28/05/2026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035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28/05/2026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34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28/05/2026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449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61C72-16EB-4D11-A03C-DC67BBFBD4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BB075F-5A13-B180-E9C7-3FB598059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96A68C-94FE-84DC-4C0D-C1032F9BA553}"/>
              </a:ext>
            </a:extLst>
          </p:cNvPr>
          <p:cNvSpPr>
            <a:spLocks noGrp="1"/>
          </p:cNvSpPr>
          <p:nvPr>
            <p:ph type="dt" sz="half" idx="10"/>
          </p:nvPr>
        </p:nvSpPr>
        <p:spPr/>
        <p:txBody>
          <a:bodyPr/>
          <a:lstStyle/>
          <a:p>
            <a:fld id="{0761BA4D-E535-435A-AF98-ED5A3C0B1C6B}" type="datetimeFigureOut">
              <a:rPr lang="es-ES" smtClean="0"/>
              <a:t>28/05/2026</a:t>
            </a:fld>
            <a:endParaRPr lang="es-ES"/>
          </a:p>
        </p:txBody>
      </p:sp>
      <p:sp>
        <p:nvSpPr>
          <p:cNvPr id="5" name="Marcador de pie de página 4">
            <a:extLst>
              <a:ext uri="{FF2B5EF4-FFF2-40B4-BE49-F238E27FC236}">
                <a16:creationId xmlns:a16="http://schemas.microsoft.com/office/drawing/2014/main" id="{61F4EDA3-D4FC-6AAF-6270-11AAF65E1B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5385D5E-501C-6C18-E0DB-BA3AB64DD5BE}"/>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5201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28/05/2026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97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28/05/2026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373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28/05/2026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2297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D45D4B-5D85-AC3F-2413-CCD37F82EB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8D368D-85CF-FC8A-DE42-2E3E23454D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E8A45A-4C13-F6DC-6D11-A9CF97E41F6A}"/>
              </a:ext>
            </a:extLst>
          </p:cNvPr>
          <p:cNvSpPr>
            <a:spLocks noGrp="1"/>
          </p:cNvSpPr>
          <p:nvPr>
            <p:ph type="dt" sz="half" idx="10"/>
          </p:nvPr>
        </p:nvSpPr>
        <p:spPr/>
        <p:txBody>
          <a:bodyPr/>
          <a:lstStyle/>
          <a:p>
            <a:fld id="{0761BA4D-E535-435A-AF98-ED5A3C0B1C6B}" type="datetimeFigureOut">
              <a:rPr lang="es-ES" smtClean="0"/>
              <a:t>28/05/2026</a:t>
            </a:fld>
            <a:endParaRPr lang="es-ES"/>
          </a:p>
        </p:txBody>
      </p:sp>
      <p:sp>
        <p:nvSpPr>
          <p:cNvPr id="5" name="Marcador de pie de página 4">
            <a:extLst>
              <a:ext uri="{FF2B5EF4-FFF2-40B4-BE49-F238E27FC236}">
                <a16:creationId xmlns:a16="http://schemas.microsoft.com/office/drawing/2014/main" id="{AE4676A8-E475-4B89-A8AD-34A6083527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D551C8-663C-6F3B-9D5C-2F6361BC5EE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41868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6ED87-F57C-2016-21D6-102AF27BE9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76A752-EC71-1E01-AC89-7AC83003E1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3FF229-BF4F-D721-F3D6-225A5319042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6FD9F54-C8A0-21D2-63B7-A08994C4A595}"/>
              </a:ext>
            </a:extLst>
          </p:cNvPr>
          <p:cNvSpPr>
            <a:spLocks noGrp="1"/>
          </p:cNvSpPr>
          <p:nvPr>
            <p:ph type="dt" sz="half" idx="10"/>
          </p:nvPr>
        </p:nvSpPr>
        <p:spPr/>
        <p:txBody>
          <a:bodyPr/>
          <a:lstStyle/>
          <a:p>
            <a:fld id="{0761BA4D-E535-435A-AF98-ED5A3C0B1C6B}" type="datetimeFigureOut">
              <a:rPr lang="es-ES" smtClean="0"/>
              <a:t>28/05/2026</a:t>
            </a:fld>
            <a:endParaRPr lang="es-ES"/>
          </a:p>
        </p:txBody>
      </p:sp>
      <p:sp>
        <p:nvSpPr>
          <p:cNvPr id="6" name="Marcador de pie de página 5">
            <a:extLst>
              <a:ext uri="{FF2B5EF4-FFF2-40B4-BE49-F238E27FC236}">
                <a16:creationId xmlns:a16="http://schemas.microsoft.com/office/drawing/2014/main" id="{747EBC4F-DAC9-3C21-076E-C175C3C3A9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08B227-4DAD-7E58-7559-1FD8001D51B2}"/>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66400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7F2AC-DCD1-AA11-0EC6-1682072C98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CF9A69-45C5-D9A5-0B88-C6196D0F3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3DA9CDA-5D76-D4BB-2C62-1BF96943C8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B9D69B-90E3-B8FA-E547-682AE0B48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C907679-4D56-0D69-A825-D6EE5604D13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92580A7-E151-41FF-4059-070CFD869A65}"/>
              </a:ext>
            </a:extLst>
          </p:cNvPr>
          <p:cNvSpPr>
            <a:spLocks noGrp="1"/>
          </p:cNvSpPr>
          <p:nvPr>
            <p:ph type="dt" sz="half" idx="10"/>
          </p:nvPr>
        </p:nvSpPr>
        <p:spPr/>
        <p:txBody>
          <a:bodyPr/>
          <a:lstStyle/>
          <a:p>
            <a:fld id="{0761BA4D-E535-435A-AF98-ED5A3C0B1C6B}" type="datetimeFigureOut">
              <a:rPr lang="es-ES" smtClean="0"/>
              <a:t>28/05/2026</a:t>
            </a:fld>
            <a:endParaRPr lang="es-ES"/>
          </a:p>
        </p:txBody>
      </p:sp>
      <p:sp>
        <p:nvSpPr>
          <p:cNvPr id="8" name="Marcador de pie de página 7">
            <a:extLst>
              <a:ext uri="{FF2B5EF4-FFF2-40B4-BE49-F238E27FC236}">
                <a16:creationId xmlns:a16="http://schemas.microsoft.com/office/drawing/2014/main" id="{DB91F70A-3E78-7330-49BA-FCDBB17ABA2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D2F5DE-B639-5629-A5B0-DD815DE2157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926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F8739-83EC-8169-D2CA-BE33C5839FD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B13B507-A2B9-06A3-13B2-B7746F396D7D}"/>
              </a:ext>
            </a:extLst>
          </p:cNvPr>
          <p:cNvSpPr>
            <a:spLocks noGrp="1"/>
          </p:cNvSpPr>
          <p:nvPr>
            <p:ph type="dt" sz="half" idx="10"/>
          </p:nvPr>
        </p:nvSpPr>
        <p:spPr/>
        <p:txBody>
          <a:bodyPr/>
          <a:lstStyle/>
          <a:p>
            <a:fld id="{0761BA4D-E535-435A-AF98-ED5A3C0B1C6B}" type="datetimeFigureOut">
              <a:rPr lang="es-ES" smtClean="0"/>
              <a:t>28/05/2026</a:t>
            </a:fld>
            <a:endParaRPr lang="es-ES"/>
          </a:p>
        </p:txBody>
      </p:sp>
      <p:sp>
        <p:nvSpPr>
          <p:cNvPr id="4" name="Marcador de pie de página 3">
            <a:extLst>
              <a:ext uri="{FF2B5EF4-FFF2-40B4-BE49-F238E27FC236}">
                <a16:creationId xmlns:a16="http://schemas.microsoft.com/office/drawing/2014/main" id="{E536C150-D512-60C3-2053-E92574529BF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1B6C20-F9F8-9295-CCD5-56224A0F6A1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38443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5C81649-4AF2-0F58-5871-98234CB78E8C}"/>
              </a:ext>
            </a:extLst>
          </p:cNvPr>
          <p:cNvSpPr>
            <a:spLocks noGrp="1"/>
          </p:cNvSpPr>
          <p:nvPr>
            <p:ph type="dt" sz="half" idx="10"/>
          </p:nvPr>
        </p:nvSpPr>
        <p:spPr/>
        <p:txBody>
          <a:bodyPr/>
          <a:lstStyle/>
          <a:p>
            <a:fld id="{0761BA4D-E535-435A-AF98-ED5A3C0B1C6B}" type="datetimeFigureOut">
              <a:rPr lang="es-ES" smtClean="0"/>
              <a:t>28/05/2026</a:t>
            </a:fld>
            <a:endParaRPr lang="es-ES"/>
          </a:p>
        </p:txBody>
      </p:sp>
      <p:sp>
        <p:nvSpPr>
          <p:cNvPr id="3" name="Marcador de pie de página 2">
            <a:extLst>
              <a:ext uri="{FF2B5EF4-FFF2-40B4-BE49-F238E27FC236}">
                <a16:creationId xmlns:a16="http://schemas.microsoft.com/office/drawing/2014/main" id="{096B7AEC-AD79-EA98-F0A0-C89BFD5EF71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8E570E-7463-3989-236E-DB252CB36EB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2174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4F4B0-F649-F90D-F63E-2E7DB222D3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4A9838-4F01-2DE5-35A6-4818FF0F5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55657F-F708-A274-ECDD-300AC1E16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5C8D0E-3E4B-FD55-5B85-A52D56B4C7B6}"/>
              </a:ext>
            </a:extLst>
          </p:cNvPr>
          <p:cNvSpPr>
            <a:spLocks noGrp="1"/>
          </p:cNvSpPr>
          <p:nvPr>
            <p:ph type="dt" sz="half" idx="10"/>
          </p:nvPr>
        </p:nvSpPr>
        <p:spPr/>
        <p:txBody>
          <a:bodyPr/>
          <a:lstStyle/>
          <a:p>
            <a:fld id="{0761BA4D-E535-435A-AF98-ED5A3C0B1C6B}" type="datetimeFigureOut">
              <a:rPr lang="es-ES" smtClean="0"/>
              <a:t>28/05/2026</a:t>
            </a:fld>
            <a:endParaRPr lang="es-ES"/>
          </a:p>
        </p:txBody>
      </p:sp>
      <p:sp>
        <p:nvSpPr>
          <p:cNvPr id="6" name="Marcador de pie de página 5">
            <a:extLst>
              <a:ext uri="{FF2B5EF4-FFF2-40B4-BE49-F238E27FC236}">
                <a16:creationId xmlns:a16="http://schemas.microsoft.com/office/drawing/2014/main" id="{747034B3-EE07-DA88-B3BC-C0E66B4958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47E366-2387-BC52-6799-41784B3DCBA6}"/>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46007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DE46B-E464-B4F1-570F-FEA38ADB0D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8A166E-02C2-7664-E6DB-CAB433424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BDF497-5645-72B3-2B2F-1ECB78D46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5013D2-78A2-5BF3-1735-30B52A67F3C8}"/>
              </a:ext>
            </a:extLst>
          </p:cNvPr>
          <p:cNvSpPr>
            <a:spLocks noGrp="1"/>
          </p:cNvSpPr>
          <p:nvPr>
            <p:ph type="dt" sz="half" idx="10"/>
          </p:nvPr>
        </p:nvSpPr>
        <p:spPr/>
        <p:txBody>
          <a:bodyPr/>
          <a:lstStyle/>
          <a:p>
            <a:fld id="{0761BA4D-E535-435A-AF98-ED5A3C0B1C6B}" type="datetimeFigureOut">
              <a:rPr lang="es-ES" smtClean="0"/>
              <a:t>28/05/2026</a:t>
            </a:fld>
            <a:endParaRPr lang="es-ES"/>
          </a:p>
        </p:txBody>
      </p:sp>
      <p:sp>
        <p:nvSpPr>
          <p:cNvPr id="6" name="Marcador de pie de página 5">
            <a:extLst>
              <a:ext uri="{FF2B5EF4-FFF2-40B4-BE49-F238E27FC236}">
                <a16:creationId xmlns:a16="http://schemas.microsoft.com/office/drawing/2014/main" id="{0AB7DD60-AF0D-F183-6736-72353EF937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63806B-C687-CEEF-D60F-D4AE845AEC8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0811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FA2152-96CB-70DD-195B-F240648F7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295A25-2999-D004-CB2C-DB7E66F1C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1F6F6F-3AD2-ADB2-AA13-9A3E0C6CC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61BA4D-E535-435A-AF98-ED5A3C0B1C6B}" type="datetimeFigureOut">
              <a:rPr lang="es-ES" smtClean="0"/>
              <a:t>28/05/2026</a:t>
            </a:fld>
            <a:endParaRPr lang="es-ES"/>
          </a:p>
        </p:txBody>
      </p:sp>
      <p:sp>
        <p:nvSpPr>
          <p:cNvPr id="5" name="Marcador de pie de página 4">
            <a:extLst>
              <a:ext uri="{FF2B5EF4-FFF2-40B4-BE49-F238E27FC236}">
                <a16:creationId xmlns:a16="http://schemas.microsoft.com/office/drawing/2014/main" id="{88105C8B-9E75-2B5C-C6E1-AB43BBC84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62D71FF-0E0E-D6B4-6655-2CB11E568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2DE12B-836A-4E96-A61D-375A179D0863}" type="slidenum">
              <a:rPr lang="es-ES" smtClean="0"/>
              <a:t>‹Nº›</a:t>
            </a:fld>
            <a:endParaRPr lang="es-ES"/>
          </a:p>
        </p:txBody>
      </p:sp>
    </p:spTree>
    <p:extLst>
      <p:ext uri="{BB962C8B-B14F-4D97-AF65-F5344CB8AC3E}">
        <p14:creationId xmlns:p14="http://schemas.microsoft.com/office/powerpoint/2010/main" val="628697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28/05/2026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12152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7.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2.jpeg"/><Relationship Id="rId7" Type="http://schemas.openxmlformats.org/officeDocument/2006/relationships/diagramColors" Target="../diagrams/colors4.xml"/><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55.png"/><Relationship Id="rId5" Type="http://schemas.openxmlformats.org/officeDocument/2006/relationships/diagramLayout" Target="../diagrams/layout4.xml"/><Relationship Id="rId10" Type="http://schemas.openxmlformats.org/officeDocument/2006/relationships/image" Target="../media/image54.png"/><Relationship Id="rId4" Type="http://schemas.openxmlformats.org/officeDocument/2006/relationships/diagramData" Target="../diagrams/data4.xml"/><Relationship Id="rId9"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6A841-9BD5-A072-BBC8-A0986F7FB23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BACAE48-0356-78CD-38F6-3D1CFF4AE32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022CEE2-F573-9E66-D8F8-70C43955BDF2}"/>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641238" y="551969"/>
            <a:ext cx="10800000" cy="6204255"/>
          </a:xfrm>
          <a:prstGeom prst="rect">
            <a:avLst/>
          </a:prstGeom>
        </p:spPr>
      </p:pic>
      <p:sp>
        <p:nvSpPr>
          <p:cNvPr id="4" name="CuadroTexto 3">
            <a:extLst>
              <a:ext uri="{FF2B5EF4-FFF2-40B4-BE49-F238E27FC236}">
                <a16:creationId xmlns:a16="http://schemas.microsoft.com/office/drawing/2014/main" id="{FCF8146F-8C27-91D7-3AF2-3B94DD019D0B}"/>
              </a:ext>
            </a:extLst>
          </p:cNvPr>
          <p:cNvSpPr txBox="1"/>
          <p:nvPr/>
        </p:nvSpPr>
        <p:spPr>
          <a:xfrm>
            <a:off x="0" y="9525"/>
            <a:ext cx="12192000" cy="769441"/>
          </a:xfrm>
          <a:prstGeom prst="rect">
            <a:avLst/>
          </a:prstGeom>
          <a:noFill/>
          <a:effectLst/>
        </p:spPr>
        <p:txBody>
          <a:bodyPr wrap="square" rtlCol="0">
            <a:spAutoFit/>
            <a:scene3d>
              <a:camera prst="orthographicFront"/>
              <a:lightRig rig="harsh" dir="t"/>
            </a:scene3d>
            <a:sp3d extrusionH="57150" contourW="12700" prstMaterial="matte">
              <a:bevelT w="63500" h="12700" prst="angle"/>
              <a:contourClr>
                <a:schemeClr val="bg2"/>
              </a:contourClr>
            </a:sp3d>
          </a:bodyPr>
          <a:lstStyle/>
          <a:p>
            <a:pPr algn="ctr"/>
            <a:r>
              <a:rPr lang="fr-FR" sz="4400" b="1" spc="300" noProof="1">
                <a:ln/>
                <a:solidFill>
                  <a:srgbClr val="DC5252"/>
                </a:solidFill>
                <a:effectLst>
                  <a:outerShdw blurRad="38100" dist="12700" dir="2700000" algn="tl">
                    <a:srgbClr val="000000"/>
                  </a:outerShdw>
                </a:effectLst>
              </a:rPr>
              <a:t>LE PÉCHÉ, </a:t>
            </a:r>
            <a:r>
              <a:rPr lang="fr-FR" sz="4400" b="1" spc="300" noProof="1">
                <a:ln/>
                <a:solidFill>
                  <a:srgbClr val="0070C0"/>
                </a:solidFill>
                <a:effectLst>
                  <a:outerShdw blurRad="38100" dist="12700" dir="2700000" algn="tl">
                    <a:srgbClr val="000000"/>
                  </a:outerShdw>
                </a:effectLst>
              </a:rPr>
              <a:t>L'ÉVANGILE </a:t>
            </a:r>
            <a:r>
              <a:rPr lang="fr-FR" sz="4400" b="1" spc="300" noProof="1">
                <a:ln/>
                <a:solidFill>
                  <a:srgbClr val="997141"/>
                </a:solidFill>
                <a:effectLst>
                  <a:outerShdw blurRad="38100" dist="12700" dir="2700000" algn="tl">
                    <a:srgbClr val="000000"/>
                  </a:outerShdw>
                </a:effectLst>
              </a:rPr>
              <a:t>ET LA LOI</a:t>
            </a:r>
          </a:p>
        </p:txBody>
      </p:sp>
      <p:sp>
        <p:nvSpPr>
          <p:cNvPr id="6" name="CuadroTexto 5">
            <a:extLst>
              <a:ext uri="{FF2B5EF4-FFF2-40B4-BE49-F238E27FC236}">
                <a16:creationId xmlns:a16="http://schemas.microsoft.com/office/drawing/2014/main" id="{7AFD9636-BCF4-EA4C-A028-3BFE16E6B80F}"/>
              </a:ext>
            </a:extLst>
          </p:cNvPr>
          <p:cNvSpPr txBox="1"/>
          <p:nvPr/>
        </p:nvSpPr>
        <p:spPr>
          <a:xfrm rot="5400000">
            <a:off x="10022378" y="4699213"/>
            <a:ext cx="3588482" cy="338554"/>
          </a:xfrm>
          <a:prstGeom prst="rect">
            <a:avLst/>
          </a:prstGeom>
          <a:noFill/>
        </p:spPr>
        <p:txBody>
          <a:bodyPr wrap="none" rtlCol="0">
            <a:spAutoFit/>
          </a:bodyPr>
          <a:lstStyle/>
          <a:p>
            <a:pPr algn="r"/>
            <a:r>
              <a:rPr lang="fr-FR" sz="1600" b="1" noProof="1">
                <a:solidFill>
                  <a:srgbClr val="884502"/>
                </a:solidFill>
              </a:rPr>
              <a:t>Leçon 9 pour le 30 mai 2026</a:t>
            </a:r>
          </a:p>
        </p:txBody>
      </p:sp>
    </p:spTree>
    <p:extLst>
      <p:ext uri="{BB962C8B-B14F-4D97-AF65-F5344CB8AC3E}">
        <p14:creationId xmlns:p14="http://schemas.microsoft.com/office/powerpoint/2010/main" val="15961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D6BF3-067B-BEA5-E4DA-FCC78ED5A6B2}"/>
              </a:ext>
            </a:extLst>
          </p:cNvPr>
          <p:cNvSpPr>
            <a:spLocks noGrp="1" noRot="1" noMove="1" noResize="1" noEditPoints="1" noAdjustHandles="1" noChangeArrowheads="1" noChangeShapeType="1"/>
          </p:cNvSpPr>
          <p:nvPr/>
        </p:nvSpPr>
        <p:spPr>
          <a:xfrm>
            <a:off x="0" y="-1"/>
            <a:ext cx="12192000" cy="6858001"/>
          </a:xfrm>
          <a:prstGeom prst="rect">
            <a:avLst/>
          </a:prstGeom>
          <a:solidFill>
            <a:srgbClr val="FAF9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solidFill>
                <a:srgbClr val="2D1E2F"/>
              </a:solidFill>
            </a:endParaRPr>
          </a:p>
        </p:txBody>
      </p:sp>
      <p:sp>
        <p:nvSpPr>
          <p:cNvPr id="2" name="Title 1">
            <a:extLst>
              <a:ext uri="{FF2B5EF4-FFF2-40B4-BE49-F238E27FC236}">
                <a16:creationId xmlns:a16="http://schemas.microsoft.com/office/drawing/2014/main" id="{33ACF31C-1115-D027-42C2-8E7F578C3FE3}"/>
              </a:ext>
            </a:extLst>
          </p:cNvPr>
          <p:cNvSpPr>
            <a:spLocks noGrp="1"/>
          </p:cNvSpPr>
          <p:nvPr>
            <p:ph type="title"/>
          </p:nvPr>
        </p:nvSpPr>
        <p:spPr>
          <a:xfrm>
            <a:off x="360000" y="365125"/>
            <a:ext cx="10515600" cy="1325563"/>
          </a:xfrm>
        </p:spPr>
        <p:txBody>
          <a:bodyPr anchor="t">
            <a:normAutofit fontScale="90000"/>
          </a:bodyPr>
          <a:lstStyle/>
          <a:p>
            <a:r>
              <a:rPr lang="fr-FR" baseline="30000" noProof="1">
                <a:latin typeface="Georgia" panose="02040502050405020303" pitchFamily="18" charset="0"/>
                <a:ea typeface="MS Minngs"/>
              </a:rPr>
              <a:t>« </a:t>
            </a:r>
            <a:r>
              <a:rPr lang="fr-FR" noProof="1">
                <a:latin typeface="Georgia" panose="02040502050405020303" pitchFamily="18" charset="0"/>
                <a:ea typeface="MS Minngs"/>
              </a:rPr>
              <a:t>Dans son besoin, l'homme peut invoquer le puissant argument fourni par la croix du Calvaire. Il peut s'approprier </a:t>
            </a:r>
            <a:r>
              <a:rPr lang="fr-FR" noProof="1">
                <a:solidFill>
                  <a:srgbClr val="F72C25"/>
                </a:solidFill>
                <a:latin typeface="Georgia" panose="02040502050405020303" pitchFamily="18" charset="0"/>
                <a:ea typeface="MS Minngs"/>
              </a:rPr>
              <a:t>la justice du Christ</a:t>
            </a:r>
            <a:r>
              <a:rPr lang="fr-FR" noProof="1">
                <a:latin typeface="Georgia" panose="02040502050405020303" pitchFamily="18" charset="0"/>
                <a:ea typeface="MS Minngs"/>
              </a:rPr>
              <a:t> communiquée à </a:t>
            </a:r>
            <a:r>
              <a:rPr lang="fr-FR" noProof="1">
                <a:solidFill>
                  <a:srgbClr val="C9A35D"/>
                </a:solidFill>
                <a:latin typeface="Georgia" panose="02040502050405020303" pitchFamily="18" charset="0"/>
                <a:ea typeface="MS Minngs"/>
              </a:rPr>
              <a:t>tout pécheur repentant</a:t>
            </a:r>
            <a:r>
              <a:rPr lang="fr-FR" noProof="1">
                <a:latin typeface="Georgia" panose="02040502050405020303" pitchFamily="18" charset="0"/>
                <a:ea typeface="MS Minngs"/>
              </a:rPr>
              <a:t>.</a:t>
            </a:r>
            <a:r>
              <a:rPr lang="fr-FR" baseline="30000" noProof="1">
                <a:latin typeface="Georgia" panose="02040502050405020303" pitchFamily="18" charset="0"/>
                <a:ea typeface="MS Minngs"/>
              </a:rPr>
              <a:t> »</a:t>
            </a:r>
            <a:br>
              <a:rPr lang="fr-FR" noProof="1"/>
            </a:br>
            <a:endParaRPr lang="fr-FR" noProof="1"/>
          </a:p>
        </p:txBody>
      </p:sp>
      <p:sp>
        <p:nvSpPr>
          <p:cNvPr id="4" name="Content Placeholder 3">
            <a:extLst>
              <a:ext uri="{FF2B5EF4-FFF2-40B4-BE49-F238E27FC236}">
                <a16:creationId xmlns:a16="http://schemas.microsoft.com/office/drawing/2014/main" id="{9C87E42E-A9CE-265E-D072-680F0676E35C}"/>
              </a:ext>
            </a:extLst>
          </p:cNvPr>
          <p:cNvSpPr>
            <a:spLocks noGrp="1"/>
          </p:cNvSpPr>
          <p:nvPr>
            <p:ph sz="half" idx="2"/>
          </p:nvPr>
        </p:nvSpPr>
        <p:spPr>
          <a:xfrm>
            <a:off x="5331126" y="3326621"/>
            <a:ext cx="6452557" cy="2864054"/>
          </a:xfrm>
        </p:spPr>
        <p:txBody>
          <a:bodyPr wrap="square">
            <a:spAutoFit/>
          </a:bodyPr>
          <a:lstStyle/>
          <a:p>
            <a:pPr marL="0" indent="0">
              <a:spcBef>
                <a:spcPts val="0"/>
              </a:spcBef>
              <a:buNone/>
            </a:pPr>
            <a:r>
              <a:rPr lang="fr-FR" sz="2000" baseline="30000" dirty="0">
                <a:highlight>
                  <a:srgbClr val="A9E5BB"/>
                </a:highlight>
                <a:latin typeface="Aptos Light" panose="020B0004020202020204" pitchFamily="34" charset="0"/>
              </a:rPr>
              <a:t>« </a:t>
            </a:r>
            <a:r>
              <a:rPr lang="fr-FR" sz="2000" dirty="0">
                <a:highlight>
                  <a:srgbClr val="A9E5BB"/>
                </a:highlight>
                <a:latin typeface="Aptos Light" panose="020B0004020202020204" pitchFamily="34" charset="0"/>
              </a:rPr>
              <a:t>L'obéissance aux commandements de Dieu développe chez l'homme un beau caractère en harmonie avec tout ce qui est pur, saint et immaculé. </a:t>
            </a:r>
            <a:r>
              <a:rPr lang="fr-FR" sz="2000" dirty="0">
                <a:solidFill>
                  <a:srgbClr val="F72C25"/>
                </a:solidFill>
                <a:latin typeface="Aptos Light" panose="020B0004020202020204" pitchFamily="34" charset="0"/>
              </a:rPr>
              <a:t>Le témoignage ainsi rendu révèle le message de l’Évangile divin</a:t>
            </a:r>
            <a:r>
              <a:rPr lang="fr-FR" sz="2000" dirty="0">
                <a:latin typeface="Aptos Light" panose="020B0004020202020204" pitchFamily="34" charset="0"/>
              </a:rPr>
              <a:t>. La grâce du Christ et la libération qu'elle apporte permettent à l'homme de </a:t>
            </a:r>
            <a:r>
              <a:rPr lang="fr-FR" sz="2000" dirty="0">
                <a:highlight>
                  <a:srgbClr val="FCF6B1"/>
                </a:highlight>
                <a:latin typeface="Aptos Light" panose="020B0004020202020204" pitchFamily="34" charset="0"/>
              </a:rPr>
              <a:t>rétablir ses relations avec Dieu</a:t>
            </a:r>
            <a:r>
              <a:rPr lang="fr-FR" sz="2000" dirty="0">
                <a:latin typeface="Aptos Light" panose="020B0004020202020204" pitchFamily="34" charset="0"/>
              </a:rPr>
              <a:t>. Une vie dépouillée de vanité et d'égoïsme est remplie par l'amour de Dieu. </a:t>
            </a:r>
            <a:r>
              <a:rPr lang="fr-FR" sz="2000" dirty="0">
                <a:solidFill>
                  <a:srgbClr val="F72C25"/>
                </a:solidFill>
                <a:latin typeface="Aptos Light" panose="020B0004020202020204" pitchFamily="34" charset="0"/>
              </a:rPr>
              <a:t>L'obéissance quotidienne à la loi de Dieu forge un caractère qui permettra à l'homme de vivre éternellement dans le royaume de Dieu.</a:t>
            </a:r>
            <a:r>
              <a:rPr lang="fr-FR" sz="2000" baseline="30000" dirty="0">
                <a:solidFill>
                  <a:srgbClr val="F72C25"/>
                </a:solidFill>
                <a:latin typeface="Aptos Light" panose="020B0004020202020204" pitchFamily="34" charset="0"/>
              </a:rPr>
              <a:t> »</a:t>
            </a:r>
            <a:endParaRPr lang="en-FR" sz="2000" baseline="30000" dirty="0">
              <a:solidFill>
                <a:srgbClr val="F72C25"/>
              </a:solidFill>
              <a:latin typeface="Aptos Light" panose="020B0004020202020204" pitchFamily="34" charset="0"/>
            </a:endParaRPr>
          </a:p>
        </p:txBody>
      </p:sp>
      <p:sp>
        <p:nvSpPr>
          <p:cNvPr id="5" name="TextBox 4">
            <a:extLst>
              <a:ext uri="{FF2B5EF4-FFF2-40B4-BE49-F238E27FC236}">
                <a16:creationId xmlns:a16="http://schemas.microsoft.com/office/drawing/2014/main" id="{E3FABCF7-923A-9107-7F29-AA16E590BDE7}"/>
              </a:ext>
            </a:extLst>
          </p:cNvPr>
          <p:cNvSpPr txBox="1"/>
          <p:nvPr/>
        </p:nvSpPr>
        <p:spPr>
          <a:xfrm>
            <a:off x="3053749" y="2638087"/>
            <a:ext cx="2329133" cy="459165"/>
          </a:xfrm>
          <a:prstGeom prst="rect">
            <a:avLst/>
          </a:prstGeom>
          <a:noFill/>
          <a:ln w="3175">
            <a:noFill/>
          </a:ln>
        </p:spPr>
        <p:txBody>
          <a:bodyPr wrap="square" rtlCol="0">
            <a:spAutoFit/>
          </a:bodyPr>
          <a:lstStyle/>
          <a:p>
            <a:pPr>
              <a:lnSpc>
                <a:spcPct val="85000"/>
              </a:lnSpc>
            </a:pPr>
            <a:r>
              <a:rPr lang="fr-FR" sz="1400" noProof="1">
                <a:solidFill>
                  <a:srgbClr val="2D1E2F"/>
                </a:solidFill>
                <a:latin typeface="Open Sans Light" pitchFamily="2" charset="0"/>
                <a:ea typeface="Open Sans Light" pitchFamily="2" charset="0"/>
                <a:cs typeface="Open Sans Light" pitchFamily="2" charset="0"/>
              </a:rPr>
              <a:t>— E.G. White, Puissance de la grâce, p. 15, 7 janvier </a:t>
            </a:r>
          </a:p>
        </p:txBody>
      </p:sp>
      <p:sp>
        <p:nvSpPr>
          <p:cNvPr id="6" name="TextBox 5">
            <a:extLst>
              <a:ext uri="{FF2B5EF4-FFF2-40B4-BE49-F238E27FC236}">
                <a16:creationId xmlns:a16="http://schemas.microsoft.com/office/drawing/2014/main" id="{67FC7807-3A8B-0762-3021-EC16B731D3CC}"/>
              </a:ext>
            </a:extLst>
          </p:cNvPr>
          <p:cNvSpPr txBox="1"/>
          <p:nvPr/>
        </p:nvSpPr>
        <p:spPr>
          <a:xfrm>
            <a:off x="8330241" y="5874827"/>
            <a:ext cx="3142892" cy="459165"/>
          </a:xfrm>
          <a:prstGeom prst="rect">
            <a:avLst/>
          </a:prstGeom>
          <a:noFill/>
          <a:ln w="3175">
            <a:noFill/>
          </a:ln>
        </p:spPr>
        <p:txBody>
          <a:bodyPr wrap="square" rtlCol="0">
            <a:spAutoFit/>
          </a:bodyPr>
          <a:lstStyle/>
          <a:p>
            <a:pPr>
              <a:lnSpc>
                <a:spcPct val="85000"/>
              </a:lnSpc>
            </a:pPr>
            <a:r>
              <a:rPr lang="fr-FR" sz="1400" noProof="1">
                <a:solidFill>
                  <a:srgbClr val="2D1E2F"/>
                </a:solidFill>
                <a:latin typeface="Open Sans Light" pitchFamily="2" charset="0"/>
                <a:ea typeface="Open Sans Light" pitchFamily="2" charset="0"/>
                <a:cs typeface="Open Sans Light" pitchFamily="2" charset="0"/>
              </a:rPr>
              <a:t>— E.G. White, Puissance de la grâce,     </a:t>
            </a:r>
          </a:p>
          <a:p>
            <a:pPr>
              <a:lnSpc>
                <a:spcPct val="85000"/>
              </a:lnSpc>
            </a:pPr>
            <a:r>
              <a:rPr lang="fr-FR" sz="1400" noProof="1">
                <a:solidFill>
                  <a:srgbClr val="2D1E2F"/>
                </a:solidFill>
                <a:latin typeface="Open Sans Light" pitchFamily="2" charset="0"/>
                <a:ea typeface="Open Sans Light" pitchFamily="2" charset="0"/>
                <a:cs typeface="Open Sans Light" pitchFamily="2" charset="0"/>
              </a:rPr>
              <a:t>     p. 147, 18 mai. </a:t>
            </a:r>
          </a:p>
        </p:txBody>
      </p:sp>
      <p:pic>
        <p:nvPicPr>
          <p:cNvPr id="9" name="Picture 8">
            <a:extLst>
              <a:ext uri="{FF2B5EF4-FFF2-40B4-BE49-F238E27FC236}">
                <a16:creationId xmlns:a16="http://schemas.microsoft.com/office/drawing/2014/main" id="{965D0DCB-3805-77F3-1D46-E4C47217C8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143" y="3305137"/>
            <a:ext cx="4797952" cy="2698848"/>
          </a:xfrm>
          <a:prstGeom prst="rect">
            <a:avLst/>
          </a:prstGeom>
          <a:ln w="19050">
            <a:solidFill>
              <a:srgbClr val="C9A35D"/>
            </a:solidFill>
          </a:ln>
          <a:effectLst>
            <a:reflection blurRad="6350" stA="52000" endA="300" endPos="35000" dir="5400000" sy="-100000" algn="bl" rotWithShape="0"/>
          </a:effectLst>
        </p:spPr>
      </p:pic>
    </p:spTree>
    <p:extLst>
      <p:ext uri="{BB962C8B-B14F-4D97-AF65-F5344CB8AC3E}">
        <p14:creationId xmlns:p14="http://schemas.microsoft.com/office/powerpoint/2010/main" val="86687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297DC5-C27B-6577-A185-5201D39DEB5D}"/>
              </a:ext>
            </a:extLst>
          </p:cNvPr>
          <p:cNvSpPr>
            <a:spLocks/>
          </p:cNvSpPr>
          <p:nvPr/>
        </p:nvSpPr>
        <p:spPr>
          <a:xfrm>
            <a:off x="0" y="-2"/>
            <a:ext cx="12192000" cy="6858001"/>
          </a:xfrm>
          <a:prstGeom prst="rect">
            <a:avLst/>
          </a:prstGeom>
          <a:solidFill>
            <a:srgbClr val="F9F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solidFill>
                <a:srgbClr val="2D1E2F"/>
              </a:solidFill>
            </a:endParaRPr>
          </a:p>
        </p:txBody>
      </p:sp>
      <p:pic>
        <p:nvPicPr>
          <p:cNvPr id="11" name="Picture 10">
            <a:extLst>
              <a:ext uri="{FF2B5EF4-FFF2-40B4-BE49-F238E27FC236}">
                <a16:creationId xmlns:a16="http://schemas.microsoft.com/office/drawing/2014/main" id="{7334790E-EE2D-F758-C62A-9DF3D53A883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874956" y="-3649"/>
            <a:ext cx="5319623" cy="6861649"/>
          </a:xfrm>
          <a:prstGeom prst="rect">
            <a:avLst/>
          </a:prstGeom>
          <a:effectLst/>
        </p:spPr>
      </p:pic>
      <p:sp>
        <p:nvSpPr>
          <p:cNvPr id="2" name="Title 1">
            <a:extLst>
              <a:ext uri="{FF2B5EF4-FFF2-40B4-BE49-F238E27FC236}">
                <a16:creationId xmlns:a16="http://schemas.microsoft.com/office/drawing/2014/main" id="{6DDFF91C-CF17-5FEE-FB16-0A1CC6C47EA3}"/>
              </a:ext>
            </a:extLst>
          </p:cNvPr>
          <p:cNvSpPr>
            <a:spLocks noGrp="1"/>
          </p:cNvSpPr>
          <p:nvPr>
            <p:ph type="title"/>
          </p:nvPr>
        </p:nvSpPr>
        <p:spPr>
          <a:xfrm>
            <a:off x="363600" y="372343"/>
            <a:ext cx="5181600" cy="1311128"/>
          </a:xfrm>
        </p:spPr>
        <p:txBody>
          <a:bodyPr>
            <a:spAutoFit/>
          </a:bodyPr>
          <a:lstStyle/>
          <a:p>
            <a:r>
              <a:rPr lang="fr-FR" b="1" spc="90" noProof="1">
                <a:solidFill>
                  <a:schemeClr val="tx1">
                    <a:lumMod val="50000"/>
                    <a:lumOff val="50000"/>
                  </a:schemeClr>
                </a:solidFill>
                <a:latin typeface="Open Sans ExtraBold" pitchFamily="2" charset="0"/>
                <a:ea typeface="Open Sans ExtraBold" pitchFamily="2" charset="0"/>
                <a:cs typeface="Open Sans ExtraBold" pitchFamily="2" charset="0"/>
              </a:rPr>
              <a:t>DISTRACTIONS  </a:t>
            </a:r>
            <a:br>
              <a:rPr lang="fr-FR" b="1" spc="90" noProof="1">
                <a:solidFill>
                  <a:schemeClr val="tx1">
                    <a:lumMod val="50000"/>
                    <a:lumOff val="50000"/>
                  </a:schemeClr>
                </a:solidFill>
                <a:latin typeface="Open Sans ExtraBold" pitchFamily="2" charset="0"/>
                <a:ea typeface="Open Sans ExtraBold" pitchFamily="2" charset="0"/>
                <a:cs typeface="Open Sans ExtraBold" pitchFamily="2" charset="0"/>
              </a:rPr>
            </a:br>
            <a:r>
              <a:rPr lang="fr-FR" b="1" spc="90" noProof="1">
                <a:solidFill>
                  <a:schemeClr val="tx1">
                    <a:lumMod val="50000"/>
                    <a:lumOff val="50000"/>
                  </a:schemeClr>
                </a:solidFill>
                <a:latin typeface="Open Sans ExtraBold" pitchFamily="2" charset="0"/>
                <a:ea typeface="Open Sans ExtraBold" pitchFamily="2" charset="0"/>
                <a:cs typeface="Open Sans ExtraBold" pitchFamily="2" charset="0"/>
              </a:rPr>
              <a:t> ET CHRÉTIENTÉ</a:t>
            </a:r>
          </a:p>
        </p:txBody>
      </p:sp>
      <p:sp>
        <p:nvSpPr>
          <p:cNvPr id="3" name="Content Placeholder 2">
            <a:extLst>
              <a:ext uri="{FF2B5EF4-FFF2-40B4-BE49-F238E27FC236}">
                <a16:creationId xmlns:a16="http://schemas.microsoft.com/office/drawing/2014/main" id="{0286FE97-C70E-B8EF-557E-B5F73528E1D4}"/>
              </a:ext>
            </a:extLst>
          </p:cNvPr>
          <p:cNvSpPr>
            <a:spLocks noGrp="1"/>
          </p:cNvSpPr>
          <p:nvPr>
            <p:ph sz="half" idx="1"/>
          </p:nvPr>
        </p:nvSpPr>
        <p:spPr>
          <a:xfrm>
            <a:off x="363600" y="1725104"/>
            <a:ext cx="5933683" cy="2086725"/>
          </a:xfrm>
        </p:spPr>
        <p:txBody>
          <a:bodyPr wrap="square">
            <a:spAutoFit/>
          </a:bodyPr>
          <a:lstStyle/>
          <a:p>
            <a:pPr marL="0" indent="0">
              <a:spcBef>
                <a:spcPts val="0"/>
              </a:spcBef>
              <a:buNone/>
            </a:pPr>
            <a:r>
              <a:rPr lang="fr-FR" sz="3600" baseline="30000" noProof="1">
                <a:solidFill>
                  <a:srgbClr val="2D1E2F"/>
                </a:solidFill>
                <a:latin typeface="Georgia" panose="02040502050405020303" pitchFamily="18" charset="0"/>
              </a:rPr>
              <a:t>« </a:t>
            </a:r>
            <a:r>
              <a:rPr lang="fr-FR" sz="3600" noProof="1">
                <a:solidFill>
                  <a:srgbClr val="2D1E2F"/>
                </a:solidFill>
                <a:latin typeface="Georgia" panose="02040502050405020303" pitchFamily="18" charset="0"/>
              </a:rPr>
              <a:t>Nous avons de nombreuses preuves que, dans l'Église de Dieu,</a:t>
            </a:r>
            <a:r>
              <a:rPr lang="fr-FR" sz="3600" noProof="1">
                <a:solidFill>
                  <a:srgbClr val="A9E5BB"/>
                </a:solidFill>
                <a:latin typeface="Georgia" panose="02040502050405020303" pitchFamily="18" charset="0"/>
              </a:rPr>
              <a:t> </a:t>
            </a:r>
            <a:r>
              <a:rPr lang="fr-FR" sz="3600" noProof="1">
                <a:solidFill>
                  <a:schemeClr val="accent4">
                    <a:lumMod val="50000"/>
                  </a:schemeClr>
                </a:solidFill>
                <a:latin typeface="Georgia" panose="02040502050405020303" pitchFamily="18" charset="0"/>
              </a:rPr>
              <a:t>l'ivraie</a:t>
            </a:r>
            <a:r>
              <a:rPr lang="fr-FR" sz="3600" noProof="1">
                <a:solidFill>
                  <a:srgbClr val="A9E5BB"/>
                </a:solidFill>
                <a:latin typeface="Georgia" panose="02040502050405020303" pitchFamily="18" charset="0"/>
              </a:rPr>
              <a:t> </a:t>
            </a:r>
            <a:r>
              <a:rPr lang="fr-FR" sz="3600" noProof="1">
                <a:solidFill>
                  <a:srgbClr val="2D1E2F"/>
                </a:solidFill>
                <a:latin typeface="Georgia" panose="02040502050405020303" pitchFamily="18" charset="0"/>
              </a:rPr>
              <a:t>pousse avec </a:t>
            </a:r>
          </a:p>
          <a:p>
            <a:pPr marL="0" indent="0">
              <a:spcBef>
                <a:spcPts val="0"/>
              </a:spcBef>
              <a:buNone/>
            </a:pPr>
            <a:r>
              <a:rPr lang="fr-FR" sz="3600" noProof="1">
                <a:solidFill>
                  <a:srgbClr val="C9A35D"/>
                </a:solidFill>
                <a:latin typeface="Georgia" panose="02040502050405020303" pitchFamily="18" charset="0"/>
              </a:rPr>
              <a:t>le bon grain</a:t>
            </a:r>
            <a:r>
              <a:rPr lang="fr-FR" sz="3600" noProof="1">
                <a:solidFill>
                  <a:srgbClr val="2D1E2F"/>
                </a:solidFill>
                <a:latin typeface="Georgia" panose="02040502050405020303" pitchFamily="18" charset="0"/>
              </a:rPr>
              <a:t>.</a:t>
            </a:r>
            <a:r>
              <a:rPr lang="fr-FR" sz="3600" baseline="30000" noProof="1">
                <a:solidFill>
                  <a:srgbClr val="2D1E2F"/>
                </a:solidFill>
                <a:latin typeface="Georgia" panose="02040502050405020303" pitchFamily="18" charset="0"/>
              </a:rPr>
              <a:t> »</a:t>
            </a:r>
          </a:p>
        </p:txBody>
      </p:sp>
      <p:sp>
        <p:nvSpPr>
          <p:cNvPr id="4" name="Content Placeholder 3">
            <a:extLst>
              <a:ext uri="{FF2B5EF4-FFF2-40B4-BE49-F238E27FC236}">
                <a16:creationId xmlns:a16="http://schemas.microsoft.com/office/drawing/2014/main" id="{1B5ADE3B-B5D5-6EE2-90FF-90E3031CCC9F}"/>
              </a:ext>
            </a:extLst>
          </p:cNvPr>
          <p:cNvSpPr>
            <a:spLocks noGrp="1"/>
          </p:cNvSpPr>
          <p:nvPr>
            <p:ph sz="half" idx="2"/>
          </p:nvPr>
        </p:nvSpPr>
        <p:spPr>
          <a:xfrm>
            <a:off x="7493057" y="479875"/>
            <a:ext cx="3971618" cy="2033827"/>
          </a:xfrm>
        </p:spPr>
        <p:txBody>
          <a:bodyPr>
            <a:spAutoFit/>
          </a:bodyPr>
          <a:lstStyle/>
          <a:p>
            <a:pPr marL="0" indent="0">
              <a:buNone/>
            </a:pPr>
            <a:r>
              <a:rPr lang="fr-FR" i="1" baseline="30000" noProof="1">
                <a:solidFill>
                  <a:schemeClr val="bg1"/>
                </a:solidFill>
                <a:latin typeface="Aptos Light" panose="020B0004020202020204" pitchFamily="34" charset="0"/>
              </a:rPr>
              <a:t>« </a:t>
            </a:r>
            <a:r>
              <a:rPr lang="fr-FR" i="1" noProof="1">
                <a:solidFill>
                  <a:schemeClr val="bg1"/>
                </a:solidFill>
                <a:latin typeface="Aptos Light" panose="020B0004020202020204" pitchFamily="34" charset="0"/>
              </a:rPr>
              <a:t>Personne ne peut les obliger à se nourrir de la Parole de vie éternelle — à travailler sérieusement à la repentance.</a:t>
            </a:r>
            <a:r>
              <a:rPr lang="fr-FR" i="1" baseline="30000" noProof="1">
                <a:solidFill>
                  <a:schemeClr val="bg1"/>
                </a:solidFill>
                <a:latin typeface="Aptos Light" panose="020B0004020202020204" pitchFamily="34" charset="0"/>
              </a:rPr>
              <a:t> »</a:t>
            </a:r>
          </a:p>
        </p:txBody>
      </p:sp>
      <p:sp>
        <p:nvSpPr>
          <p:cNvPr id="7" name="TextBox 6">
            <a:extLst>
              <a:ext uri="{FF2B5EF4-FFF2-40B4-BE49-F238E27FC236}">
                <a16:creationId xmlns:a16="http://schemas.microsoft.com/office/drawing/2014/main" id="{0AA06467-2FC3-BA35-2393-542EDE24AACB}"/>
              </a:ext>
            </a:extLst>
          </p:cNvPr>
          <p:cNvSpPr txBox="1"/>
          <p:nvPr/>
        </p:nvSpPr>
        <p:spPr>
          <a:xfrm>
            <a:off x="7717345" y="2513702"/>
            <a:ext cx="2372433" cy="825419"/>
          </a:xfrm>
          <a:prstGeom prst="rect">
            <a:avLst/>
          </a:prstGeom>
          <a:noFill/>
          <a:ln w="3175">
            <a:noFill/>
          </a:ln>
        </p:spPr>
        <p:txBody>
          <a:bodyPr wrap="square" rtlCol="0">
            <a:spAutoFit/>
          </a:bodyPr>
          <a:lstStyle>
            <a:defPPr>
              <a:defRPr lang="es-ES"/>
            </a:defPPr>
            <a:lvl1pPr>
              <a:lnSpc>
                <a:spcPct val="85000"/>
              </a:lnSpc>
              <a:defRPr sz="1400">
                <a:solidFill>
                  <a:srgbClr val="2D1E2F"/>
                </a:solidFill>
                <a:latin typeface="Open Sans Light" pitchFamily="2" charset="0"/>
                <a:ea typeface="Open Sans Light" pitchFamily="2" charset="0"/>
                <a:cs typeface="Open Sans Light" pitchFamily="2" charset="0"/>
              </a:defRPr>
            </a:lvl1pPr>
          </a:lstStyle>
          <a:p>
            <a:r>
              <a:rPr lang="fr-FR" noProof="1">
                <a:solidFill>
                  <a:schemeClr val="bg1"/>
                </a:solidFill>
              </a:rPr>
              <a:t>— E.G. White, </a:t>
            </a:r>
          </a:p>
          <a:p>
            <a:r>
              <a:rPr lang="fr-FR" noProof="1">
                <a:solidFill>
                  <a:schemeClr val="bg1"/>
                </a:solidFill>
              </a:rPr>
              <a:t> The Upward Look, p. 35 ; Levez vos yeux en haut, </a:t>
            </a:r>
          </a:p>
          <a:p>
            <a:r>
              <a:rPr lang="fr-FR" noProof="1">
                <a:solidFill>
                  <a:schemeClr val="bg1"/>
                </a:solidFill>
              </a:rPr>
              <a:t>p. 27, 21 janvier. </a:t>
            </a:r>
          </a:p>
        </p:txBody>
      </p:sp>
      <p:sp>
        <p:nvSpPr>
          <p:cNvPr id="8" name="TextBox 7">
            <a:extLst>
              <a:ext uri="{FF2B5EF4-FFF2-40B4-BE49-F238E27FC236}">
                <a16:creationId xmlns:a16="http://schemas.microsoft.com/office/drawing/2014/main" id="{B60B7D03-46AA-4B90-1203-483CAA8167D1}"/>
              </a:ext>
            </a:extLst>
          </p:cNvPr>
          <p:cNvSpPr txBox="1"/>
          <p:nvPr/>
        </p:nvSpPr>
        <p:spPr>
          <a:xfrm>
            <a:off x="363600" y="4040287"/>
            <a:ext cx="6167886" cy="2554545"/>
          </a:xfrm>
          <a:prstGeom prst="rect">
            <a:avLst/>
          </a:prstGeom>
          <a:noFill/>
        </p:spPr>
        <p:txBody>
          <a:bodyPr wrap="square">
            <a:spAutoFit/>
          </a:bodyPr>
          <a:lstStyle/>
          <a:p>
            <a:r>
              <a:rPr lang="fr-FR" sz="2000" dirty="0"/>
              <a:t>« Il y a dans l’Église des chrétiens </a:t>
            </a:r>
            <a:r>
              <a:rPr lang="fr-FR" sz="2000" dirty="0">
                <a:highlight>
                  <a:srgbClr val="FFFF00"/>
                </a:highlight>
              </a:rPr>
              <a:t> sincères </a:t>
            </a:r>
            <a:r>
              <a:rPr lang="fr-FR" sz="2000" dirty="0"/>
              <a:t>et il y a aussi des chrétiens </a:t>
            </a:r>
            <a:r>
              <a:rPr lang="fr-FR" sz="2000" dirty="0">
                <a:highlight>
                  <a:srgbClr val="A9E5BB"/>
                </a:highlight>
              </a:rPr>
              <a:t>tièdes</a:t>
            </a:r>
            <a:r>
              <a:rPr lang="fr-FR" sz="2000" dirty="0"/>
              <a:t>. Ceux-ci ont l'occasion de connaître la vérité. La Parole de Dieu leur est présentée ; ils viennent au festin comme Juda vint à la Pâque, mais comme Juda, ils ne se nourrissent pas de la Parole de vie. </a:t>
            </a:r>
            <a:r>
              <a:rPr lang="fr-FR" sz="2000" dirty="0">
                <a:solidFill>
                  <a:srgbClr val="F72C25"/>
                </a:solidFill>
              </a:rPr>
              <a:t>… travailler sérieusement à la repentance, afin de faire une expérience chrétienne, et d'être enracinés et fondés dans la vérité … </a:t>
            </a:r>
            <a:r>
              <a:rPr lang="fr-FR" sz="2000" dirty="0"/>
              <a:t>» </a:t>
            </a:r>
          </a:p>
        </p:txBody>
      </p:sp>
      <p:sp>
        <p:nvSpPr>
          <p:cNvPr id="9" name="TextBox 8">
            <a:extLst>
              <a:ext uri="{FF2B5EF4-FFF2-40B4-BE49-F238E27FC236}">
                <a16:creationId xmlns:a16="http://schemas.microsoft.com/office/drawing/2014/main" id="{0C0C9360-0A0E-27CE-3C8E-B31924393565}"/>
              </a:ext>
            </a:extLst>
          </p:cNvPr>
          <p:cNvSpPr txBox="1"/>
          <p:nvPr/>
        </p:nvSpPr>
        <p:spPr>
          <a:xfrm>
            <a:off x="3226923" y="3287362"/>
            <a:ext cx="3310312" cy="642292"/>
          </a:xfrm>
          <a:prstGeom prst="rect">
            <a:avLst/>
          </a:prstGeom>
          <a:noFill/>
          <a:ln w="3175">
            <a:noFill/>
          </a:ln>
        </p:spPr>
        <p:txBody>
          <a:bodyPr wrap="square" rtlCol="0">
            <a:spAutoFit/>
          </a:bodyPr>
          <a:lstStyle>
            <a:defPPr>
              <a:defRPr lang="es-ES"/>
            </a:defPPr>
            <a:lvl1pPr>
              <a:lnSpc>
                <a:spcPct val="85000"/>
              </a:lnSpc>
              <a:defRPr sz="1400">
                <a:solidFill>
                  <a:srgbClr val="2D1E2F"/>
                </a:solidFill>
                <a:latin typeface="Open Sans Light" pitchFamily="2" charset="0"/>
                <a:ea typeface="Open Sans Light" pitchFamily="2" charset="0"/>
                <a:cs typeface="Open Sans Light" pitchFamily="2" charset="0"/>
              </a:defRPr>
            </a:lvl1pPr>
          </a:lstStyle>
          <a:p>
            <a:r>
              <a:rPr lang="fr-FR" noProof="1"/>
              <a:t>— E.G. White, (Lettre 48, 21 janvier 1897, aux “Frères Daniells et Salisbury”, dirigeants de l'œuvre en Australie.)</a:t>
            </a:r>
          </a:p>
        </p:txBody>
      </p:sp>
    </p:spTree>
    <p:extLst>
      <p:ext uri="{BB962C8B-B14F-4D97-AF65-F5344CB8AC3E}">
        <p14:creationId xmlns:p14="http://schemas.microsoft.com/office/powerpoint/2010/main" val="277967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CBF5B0E-1FBD-0738-6D5F-9CE86D41FB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61F845C-5C5A-8D23-560B-61ED3F336B08}"/>
              </a:ext>
            </a:extLst>
          </p:cNvPr>
          <p:cNvSpPr txBox="1"/>
          <p:nvPr/>
        </p:nvSpPr>
        <p:spPr>
          <a:xfrm>
            <a:off x="0" y="-78656"/>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3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outerShdw>
                </a:effectLst>
                <a:uLnTx/>
                <a:uFillTx/>
                <a:latin typeface="Aptos" panose="02110004020202020204"/>
                <a:ea typeface="+mn-ea"/>
                <a:cs typeface="+mn-cs"/>
              </a:rPr>
              <a:t>CONSEILS POUR ÉVITER LE PÉCHÉ</a:t>
            </a:r>
            <a:endParaRPr kumimoji="0" lang="es-ES" sz="4400" b="1" i="0" u="none" strike="noStrike" kern="1200" cap="none" spc="3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C42A022B-069F-1EE2-BFFF-664FD20C8E77}"/>
              </a:ext>
            </a:extLst>
          </p:cNvPr>
          <p:cNvSpPr txBox="1"/>
          <p:nvPr/>
        </p:nvSpPr>
        <p:spPr>
          <a:xfrm>
            <a:off x="483013" y="584733"/>
            <a:ext cx="1144228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D8FFE4"/>
                </a:solidFill>
                <a:effectLst>
                  <a:outerShdw blurRad="38100" dist="38100" dir="2700000" algn="tl">
                    <a:srgbClr val="000000"/>
                  </a:outerShdw>
                </a:effectLst>
                <a:uLnTx/>
                <a:uFillTx/>
                <a:latin typeface="Comic Sans MS" panose="030F0702030302020204" pitchFamily="66" charset="0"/>
                <a:ea typeface="+mn-ea"/>
                <a:cs typeface="+mn-cs"/>
              </a:rPr>
              <a:t>“</a:t>
            </a:r>
            <a:r>
              <a:rPr kumimoji="0" lang="fr-FR" sz="1800" b="1" i="0" u="none" strike="noStrike" kern="1200" cap="none" spc="0" normalizeH="0" baseline="0" noProof="1">
                <a:ln>
                  <a:noFill/>
                </a:ln>
                <a:solidFill>
                  <a:srgbClr val="D8FFE4"/>
                </a:solidFill>
                <a:effectLst>
                  <a:outerShdw blurRad="38100" dist="38100" dir="2700000" algn="tl">
                    <a:srgbClr val="000000"/>
                  </a:outerShdw>
                </a:effectLst>
                <a:uLnTx/>
                <a:uFillTx/>
                <a:latin typeface="Comic Sans MS" panose="030F0702030302020204" pitchFamily="66" charset="0"/>
                <a:ea typeface="+mn-ea"/>
                <a:cs typeface="+mn-cs"/>
              </a:rPr>
              <a:t>Et si ton œil te fait tomber dans le péché, arrache-le ; mieux vaut pour toi entrer dans le royaume de Dieu avec un seul œil, que d'avoir deux yeux et être jeté dans la géhenne</a:t>
            </a:r>
            <a:r>
              <a:rPr kumimoji="0" lang="es-ES" sz="1800" b="1" i="0" u="none" strike="noStrike" kern="1200" cap="none" spc="0" normalizeH="0" baseline="0" noProof="0" dirty="0">
                <a:ln>
                  <a:noFill/>
                </a:ln>
                <a:solidFill>
                  <a:srgbClr val="D8FFE4"/>
                </a:solidFill>
                <a:effectLst>
                  <a:outerShdw blurRad="38100" dist="38100" dir="2700000" algn="tl">
                    <a:srgbClr val="000000"/>
                  </a:outerShdw>
                </a:effectLst>
                <a:uLnTx/>
                <a:uFillTx/>
                <a:latin typeface="Comic Sans MS" panose="030F0702030302020204" pitchFamily="66" charset="0"/>
                <a:ea typeface="+mn-ea"/>
                <a:cs typeface="+mn-cs"/>
              </a:rPr>
              <a:t>” </a:t>
            </a:r>
            <a:r>
              <a:rPr kumimoji="0" lang="es-ES" sz="1400" b="1" i="0" u="none" strike="noStrike" kern="1200" cap="none" spc="0" normalizeH="0" baseline="0" noProof="0" dirty="0">
                <a:ln>
                  <a:noFill/>
                </a:ln>
                <a:solidFill>
                  <a:srgbClr val="D8FFE4"/>
                </a:solidFill>
                <a:effectLst>
                  <a:outerShdw blurRad="38100" dist="38100" dir="2700000" algn="tl">
                    <a:srgbClr val="000000"/>
                  </a:outerShdw>
                </a:effectLst>
                <a:uLnTx/>
                <a:uFillTx/>
                <a:latin typeface="Comic Sans MS" panose="030F0702030302020204" pitchFamily="66" charset="0"/>
                <a:ea typeface="+mn-ea"/>
                <a:cs typeface="+mn-cs"/>
              </a:rPr>
              <a:t>(Marc 9.47)</a:t>
            </a:r>
            <a:endParaRPr kumimoji="0" lang="es-ES" sz="1800" b="1" i="0" u="none" strike="noStrike" kern="1200" cap="none" spc="0" normalizeH="0" baseline="0" noProof="0" dirty="0">
              <a:ln>
                <a:noFill/>
              </a:ln>
              <a:solidFill>
                <a:srgbClr val="D8FFE4"/>
              </a:solidFill>
              <a:effectLst>
                <a:outerShdw blurRad="38100" dist="38100" dir="2700000" algn="tl">
                  <a:srgbClr val="000000"/>
                </a:outerShdw>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E0E0ACCE-0394-82C0-237C-58C3FE7BD1CE}"/>
              </a:ext>
            </a:extLst>
          </p:cNvPr>
          <p:cNvSpPr txBox="1"/>
          <p:nvPr/>
        </p:nvSpPr>
        <p:spPr>
          <a:xfrm>
            <a:off x="257174" y="1227653"/>
            <a:ext cx="83579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Jésus nous a laissé des instructions claires pour éviter le péché </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graphicFrame>
        <p:nvGraphicFramePr>
          <p:cNvPr id="9" name="Diagrama 8">
            <a:extLst>
              <a:ext uri="{FF2B5EF4-FFF2-40B4-BE49-F238E27FC236}">
                <a16:creationId xmlns:a16="http://schemas.microsoft.com/office/drawing/2014/main" id="{A684124B-9898-9686-381D-FD5EEA7E6FAA}"/>
              </a:ext>
            </a:extLst>
          </p:cNvPr>
          <p:cNvGraphicFramePr/>
          <p:nvPr/>
        </p:nvGraphicFramePr>
        <p:xfrm>
          <a:off x="257174" y="1651221"/>
          <a:ext cx="8778671" cy="2598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0B0DF40-76E9-904D-DBB6-BB0421803A4E}"/>
              </a:ext>
            </a:extLst>
          </p:cNvPr>
          <p:cNvSpPr txBox="1"/>
          <p:nvPr/>
        </p:nvSpPr>
        <p:spPr>
          <a:xfrm>
            <a:off x="257174" y="4292343"/>
            <a:ext cx="116681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En définitive, fais tout ton possible pour ne pas commettre de péché, ni être tenté de le commettre</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graphicFrame>
        <p:nvGraphicFramePr>
          <p:cNvPr id="2" name="Diagrama 1">
            <a:extLst>
              <a:ext uri="{FF2B5EF4-FFF2-40B4-BE49-F238E27FC236}">
                <a16:creationId xmlns:a16="http://schemas.microsoft.com/office/drawing/2014/main" id="{B989E06F-D2C2-B40D-4796-8DB43BCC77A9}"/>
              </a:ext>
            </a:extLst>
          </p:cNvPr>
          <p:cNvGraphicFramePr/>
          <p:nvPr/>
        </p:nvGraphicFramePr>
        <p:xfrm>
          <a:off x="261937" y="4734759"/>
          <a:ext cx="11668126" cy="19389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Imagen 11">
            <a:extLst>
              <a:ext uri="{FF2B5EF4-FFF2-40B4-BE49-F238E27FC236}">
                <a16:creationId xmlns:a16="http://schemas.microsoft.com/office/drawing/2014/main" id="{334E6758-BC9A-62D3-FAFF-17267ECEB48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flipH="1">
            <a:off x="9014539" y="1434107"/>
            <a:ext cx="3008773" cy="2715106"/>
          </a:xfrm>
          <a:prstGeom prst="rect">
            <a:avLst/>
          </a:prstGeom>
          <a:ln w="88900" cap="sq" cmpd="thickThin">
            <a:solidFill>
              <a:srgbClr val="41446D"/>
            </a:solidFill>
            <a:prstDash val="solid"/>
            <a:miter lim="800000"/>
          </a:ln>
          <a:effectLst>
            <a:innerShdw blurRad="76200">
              <a:srgbClr val="000000"/>
            </a:innerShdw>
          </a:effectLst>
        </p:spPr>
      </p:pic>
    </p:spTree>
    <p:extLst>
      <p:ext uri="{BB962C8B-B14F-4D97-AF65-F5344CB8AC3E}">
        <p14:creationId xmlns:p14="http://schemas.microsoft.com/office/powerpoint/2010/main" val="230357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9">
                                            <p:graphicEl>
                                              <a:dgm id="{D3D69C2C-86A7-48FC-9554-D425821280E4}"/>
                                            </p:graphicEl>
                                          </p:spTgt>
                                        </p:tgtEl>
                                        <p:attrNameLst>
                                          <p:attrName>style.visibility</p:attrName>
                                        </p:attrNameLst>
                                      </p:cBhvr>
                                      <p:to>
                                        <p:strVal val="visible"/>
                                      </p:to>
                                    </p:set>
                                    <p:animEffect transition="in" filter="randombar(vertical)">
                                      <p:cBhvr>
                                        <p:cTn id="24" dur="500"/>
                                        <p:tgtEl>
                                          <p:spTgt spid="9">
                                            <p:graphicEl>
                                              <a:dgm id="{D3D69C2C-86A7-48FC-9554-D425821280E4}"/>
                                            </p:graphic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graphicEl>
                                              <a:dgm id="{8C1DD53A-A127-477E-9A45-E319CBC4047D}"/>
                                            </p:graphicEl>
                                          </p:spTgt>
                                        </p:tgtEl>
                                        <p:attrNameLst>
                                          <p:attrName>style.visibility</p:attrName>
                                        </p:attrNameLst>
                                      </p:cBhvr>
                                      <p:to>
                                        <p:strVal val="visible"/>
                                      </p:to>
                                    </p:set>
                                    <p:animEffect transition="in" filter="wipe(left)">
                                      <p:cBhvr>
                                        <p:cTn id="27" dur="500"/>
                                        <p:tgtEl>
                                          <p:spTgt spid="9">
                                            <p:graphicEl>
                                              <a:dgm id="{8C1DD53A-A127-477E-9A45-E319CBC4047D}"/>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graphicEl>
                                              <a:dgm id="{A3E26721-2A91-4149-9137-02C2D254B38D}"/>
                                            </p:graphicEl>
                                          </p:spTgt>
                                        </p:tgtEl>
                                        <p:attrNameLst>
                                          <p:attrName>style.visibility</p:attrName>
                                        </p:attrNameLst>
                                      </p:cBhvr>
                                      <p:to>
                                        <p:strVal val="visible"/>
                                      </p:to>
                                    </p:set>
                                    <p:anim calcmode="lin" valueType="num">
                                      <p:cBhvr>
                                        <p:cTn id="36" dur="500" fill="hold"/>
                                        <p:tgtEl>
                                          <p:spTgt spid="9">
                                            <p:graphicEl>
                                              <a:dgm id="{A3E26721-2A91-4149-9137-02C2D254B38D}"/>
                                            </p:graphicEl>
                                          </p:spTgt>
                                        </p:tgtEl>
                                        <p:attrNameLst>
                                          <p:attrName>ppt_w</p:attrName>
                                        </p:attrNameLst>
                                      </p:cBhvr>
                                      <p:tavLst>
                                        <p:tav tm="0">
                                          <p:val>
                                            <p:fltVal val="0"/>
                                          </p:val>
                                        </p:tav>
                                        <p:tav tm="100000">
                                          <p:val>
                                            <p:strVal val="#ppt_w"/>
                                          </p:val>
                                        </p:tav>
                                      </p:tavLst>
                                    </p:anim>
                                    <p:anim calcmode="lin" valueType="num">
                                      <p:cBhvr>
                                        <p:cTn id="37" dur="500" fill="hold"/>
                                        <p:tgtEl>
                                          <p:spTgt spid="9">
                                            <p:graphicEl>
                                              <a:dgm id="{A3E26721-2A91-4149-9137-02C2D254B38D}"/>
                                            </p:graphicEl>
                                          </p:spTgt>
                                        </p:tgtEl>
                                        <p:attrNameLst>
                                          <p:attrName>ppt_h</p:attrName>
                                        </p:attrNameLst>
                                      </p:cBhvr>
                                      <p:tavLst>
                                        <p:tav tm="0">
                                          <p:val>
                                            <p:fltVal val="0"/>
                                          </p:val>
                                        </p:tav>
                                        <p:tav tm="100000">
                                          <p:val>
                                            <p:strVal val="#ppt_h"/>
                                          </p:val>
                                        </p:tav>
                                      </p:tavLst>
                                    </p:anim>
                                    <p:animEffect transition="in" filter="fade">
                                      <p:cBhvr>
                                        <p:cTn id="38" dur="500"/>
                                        <p:tgtEl>
                                          <p:spTgt spid="9">
                                            <p:graphicEl>
                                              <a:dgm id="{A3E26721-2A91-4149-9137-02C2D254B38D}"/>
                                            </p:graphic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graphicEl>
                                              <a:dgm id="{749D9661-6A2C-438B-8F08-BF324734D887}"/>
                                            </p:graphicEl>
                                          </p:spTgt>
                                        </p:tgtEl>
                                        <p:attrNameLst>
                                          <p:attrName>style.visibility</p:attrName>
                                        </p:attrNameLst>
                                      </p:cBhvr>
                                      <p:to>
                                        <p:strVal val="visible"/>
                                      </p:to>
                                    </p:set>
                                    <p:animEffect transition="in" filter="wipe(left)">
                                      <p:cBhvr>
                                        <p:cTn id="42" dur="500"/>
                                        <p:tgtEl>
                                          <p:spTgt spid="9">
                                            <p:graphicEl>
                                              <a:dgm id="{749D9661-6A2C-438B-8F08-BF324734D88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graphicEl>
                                              <a:dgm id="{B2A20C54-1088-424E-804D-69E4B512CA18}"/>
                                            </p:graphicEl>
                                          </p:spTgt>
                                        </p:tgtEl>
                                        <p:attrNameLst>
                                          <p:attrName>style.visibility</p:attrName>
                                        </p:attrNameLst>
                                      </p:cBhvr>
                                      <p:to>
                                        <p:strVal val="visible"/>
                                      </p:to>
                                    </p:set>
                                    <p:anim calcmode="lin" valueType="num">
                                      <p:cBhvr>
                                        <p:cTn id="47" dur="500" fill="hold"/>
                                        <p:tgtEl>
                                          <p:spTgt spid="9">
                                            <p:graphicEl>
                                              <a:dgm id="{B2A20C54-1088-424E-804D-69E4B512CA18}"/>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B2A20C54-1088-424E-804D-69E4B512CA18}"/>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B2A20C54-1088-424E-804D-69E4B512CA18}"/>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graphicEl>
                                              <a:dgm id="{CE8E2EDC-E163-4F49-BE30-A723E616D2F0}"/>
                                            </p:graphicEl>
                                          </p:spTgt>
                                        </p:tgtEl>
                                        <p:attrNameLst>
                                          <p:attrName>style.visibility</p:attrName>
                                        </p:attrNameLst>
                                      </p:cBhvr>
                                      <p:to>
                                        <p:strVal val="visible"/>
                                      </p:to>
                                    </p:set>
                                    <p:animEffect transition="in" filter="wipe(left)">
                                      <p:cBhvr>
                                        <p:cTn id="53" dur="500"/>
                                        <p:tgtEl>
                                          <p:spTgt spid="9">
                                            <p:graphicEl>
                                              <a:dgm id="{CE8E2EDC-E163-4F49-BE30-A723E616D2F0}"/>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AA7CAD85-152C-4DA1-BE5F-17040AE02EF1}"/>
                                            </p:graphicEl>
                                          </p:spTgt>
                                        </p:tgtEl>
                                        <p:attrNameLst>
                                          <p:attrName>style.visibility</p:attrName>
                                        </p:attrNameLst>
                                      </p:cBhvr>
                                      <p:to>
                                        <p:strVal val="visible"/>
                                      </p:to>
                                    </p:set>
                                    <p:anim calcmode="lin" valueType="num">
                                      <p:cBhvr>
                                        <p:cTn id="58" dur="500" fill="hold"/>
                                        <p:tgtEl>
                                          <p:spTgt spid="9">
                                            <p:graphicEl>
                                              <a:dgm id="{AA7CAD85-152C-4DA1-BE5F-17040AE02EF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AA7CAD85-152C-4DA1-BE5F-17040AE02EF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AA7CAD85-152C-4DA1-BE5F-17040AE02EF1}"/>
                                            </p:graphicEl>
                                          </p:spTgt>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9">
                                            <p:graphicEl>
                                              <a:dgm id="{48B6A596-E4D3-4D96-9C3C-1B80AAE93ACB}"/>
                                            </p:graphicEl>
                                          </p:spTgt>
                                        </p:tgtEl>
                                        <p:attrNameLst>
                                          <p:attrName>style.visibility</p:attrName>
                                        </p:attrNameLst>
                                      </p:cBhvr>
                                      <p:to>
                                        <p:strVal val="visible"/>
                                      </p:to>
                                    </p:set>
                                    <p:animEffect transition="in" filter="wipe(left)">
                                      <p:cBhvr>
                                        <p:cTn id="64" dur="500"/>
                                        <p:tgtEl>
                                          <p:spTgt spid="9">
                                            <p:graphicEl>
                                              <a:dgm id="{48B6A596-E4D3-4D96-9C3C-1B80AAE93ACB}"/>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900" decel="100000" fill="hold"/>
                                        <p:tgtEl>
                                          <p:spTgt spid="1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900" decel="100000" fill="hold"/>
                                        <p:tgtEl>
                                          <p:spTgt spid="8"/>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graphicEl>
                                              <a:dgm id="{3213DDB5-0679-482B-9AA0-FF14C80DC8DF}"/>
                                            </p:graphicEl>
                                          </p:spTgt>
                                        </p:tgtEl>
                                        <p:attrNameLst>
                                          <p:attrName>style.visibility</p:attrName>
                                        </p:attrNameLst>
                                      </p:cBhvr>
                                      <p:to>
                                        <p:strVal val="visible"/>
                                      </p:to>
                                    </p:set>
                                    <p:anim calcmode="lin" valueType="num">
                                      <p:cBhvr>
                                        <p:cTn id="83" dur="500" fill="hold"/>
                                        <p:tgtEl>
                                          <p:spTgt spid="2">
                                            <p:graphicEl>
                                              <a:dgm id="{3213DDB5-0679-482B-9AA0-FF14C80DC8DF}"/>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3213DDB5-0679-482B-9AA0-FF14C80DC8DF}"/>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3213DDB5-0679-482B-9AA0-FF14C80DC8DF}"/>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graphicEl>
                                              <a:dgm id="{76CA4A7B-4AEB-429E-BD41-2F61923E41E5}"/>
                                            </p:graphicEl>
                                          </p:spTgt>
                                        </p:tgtEl>
                                        <p:attrNameLst>
                                          <p:attrName>style.visibility</p:attrName>
                                        </p:attrNameLst>
                                      </p:cBhvr>
                                      <p:to>
                                        <p:strVal val="visible"/>
                                      </p:to>
                                    </p:set>
                                    <p:animEffect transition="in" filter="wipe(left)">
                                      <p:cBhvr>
                                        <p:cTn id="89" dur="500"/>
                                        <p:tgtEl>
                                          <p:spTgt spid="2">
                                            <p:graphicEl>
                                              <a:dgm id="{76CA4A7B-4AEB-429E-BD41-2F61923E41E5}"/>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
                                            <p:graphicEl>
                                              <a:dgm id="{1314028B-8612-47D6-9989-7E3B3DFE2F55}"/>
                                            </p:graphicEl>
                                          </p:spTgt>
                                        </p:tgtEl>
                                        <p:attrNameLst>
                                          <p:attrName>style.visibility</p:attrName>
                                        </p:attrNameLst>
                                      </p:cBhvr>
                                      <p:to>
                                        <p:strVal val="visible"/>
                                      </p:to>
                                    </p:set>
                                    <p:anim calcmode="lin" valueType="num">
                                      <p:cBhvr>
                                        <p:cTn id="94" dur="500" fill="hold"/>
                                        <p:tgtEl>
                                          <p:spTgt spid="2">
                                            <p:graphicEl>
                                              <a:dgm id="{1314028B-8612-47D6-9989-7E3B3DFE2F55}"/>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1314028B-8612-47D6-9989-7E3B3DFE2F55}"/>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1314028B-8612-47D6-9989-7E3B3DFE2F55}"/>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graphicEl>
                                              <a:dgm id="{75D8DBC1-39FB-457C-ADC6-A615CC9084DF}"/>
                                            </p:graphicEl>
                                          </p:spTgt>
                                        </p:tgtEl>
                                        <p:attrNameLst>
                                          <p:attrName>style.visibility</p:attrName>
                                        </p:attrNameLst>
                                      </p:cBhvr>
                                      <p:to>
                                        <p:strVal val="visible"/>
                                      </p:to>
                                    </p:set>
                                    <p:animEffect transition="in" filter="wipe(left)">
                                      <p:cBhvr>
                                        <p:cTn id="100" dur="500"/>
                                        <p:tgtEl>
                                          <p:spTgt spid="2">
                                            <p:graphicEl>
                                              <a:dgm id="{75D8DBC1-39FB-457C-ADC6-A615CC9084DF}"/>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
                                            <p:graphicEl>
                                              <a:dgm id="{AED96934-9202-408D-8EC9-40816174A2E8}"/>
                                            </p:graphicEl>
                                          </p:spTgt>
                                        </p:tgtEl>
                                        <p:attrNameLst>
                                          <p:attrName>style.visibility</p:attrName>
                                        </p:attrNameLst>
                                      </p:cBhvr>
                                      <p:to>
                                        <p:strVal val="visible"/>
                                      </p:to>
                                    </p:set>
                                    <p:anim calcmode="lin" valueType="num">
                                      <p:cBhvr>
                                        <p:cTn id="105" dur="500" fill="hold"/>
                                        <p:tgtEl>
                                          <p:spTgt spid="2">
                                            <p:graphicEl>
                                              <a:dgm id="{AED96934-9202-408D-8EC9-40816174A2E8}"/>
                                            </p:graphicEl>
                                          </p:spTgt>
                                        </p:tgtEl>
                                        <p:attrNameLst>
                                          <p:attrName>ppt_w</p:attrName>
                                        </p:attrNameLst>
                                      </p:cBhvr>
                                      <p:tavLst>
                                        <p:tav tm="0">
                                          <p:val>
                                            <p:fltVal val="0"/>
                                          </p:val>
                                        </p:tav>
                                        <p:tav tm="100000">
                                          <p:val>
                                            <p:strVal val="#ppt_w"/>
                                          </p:val>
                                        </p:tav>
                                      </p:tavLst>
                                    </p:anim>
                                    <p:anim calcmode="lin" valueType="num">
                                      <p:cBhvr>
                                        <p:cTn id="106" dur="500" fill="hold"/>
                                        <p:tgtEl>
                                          <p:spTgt spid="2">
                                            <p:graphicEl>
                                              <a:dgm id="{AED96934-9202-408D-8EC9-40816174A2E8}"/>
                                            </p:graphicEl>
                                          </p:spTgt>
                                        </p:tgtEl>
                                        <p:attrNameLst>
                                          <p:attrName>ppt_h</p:attrName>
                                        </p:attrNameLst>
                                      </p:cBhvr>
                                      <p:tavLst>
                                        <p:tav tm="0">
                                          <p:val>
                                            <p:fltVal val="0"/>
                                          </p:val>
                                        </p:tav>
                                        <p:tav tm="100000">
                                          <p:val>
                                            <p:strVal val="#ppt_h"/>
                                          </p:val>
                                        </p:tav>
                                      </p:tavLst>
                                    </p:anim>
                                    <p:animEffect transition="in" filter="fade">
                                      <p:cBhvr>
                                        <p:cTn id="107" dur="500"/>
                                        <p:tgtEl>
                                          <p:spTgt spid="2">
                                            <p:graphicEl>
                                              <a:dgm id="{AED96934-9202-408D-8EC9-40816174A2E8}"/>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2">
                                            <p:graphicEl>
                                              <a:dgm id="{BEE5A8A7-7CCF-4D76-85CD-29A0A8304F35}"/>
                                            </p:graphicEl>
                                          </p:spTgt>
                                        </p:tgtEl>
                                        <p:attrNameLst>
                                          <p:attrName>style.visibility</p:attrName>
                                        </p:attrNameLst>
                                      </p:cBhvr>
                                      <p:to>
                                        <p:strVal val="visible"/>
                                      </p:to>
                                    </p:set>
                                    <p:animEffect transition="in" filter="wipe(left)">
                                      <p:cBhvr>
                                        <p:cTn id="111" dur="500"/>
                                        <p:tgtEl>
                                          <p:spTgt spid="2">
                                            <p:graphicEl>
                                              <a:dgm id="{BEE5A8A7-7CCF-4D76-85CD-29A0A8304F35}"/>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2">
                                            <p:graphicEl>
                                              <a:dgm id="{C222E026-6500-452F-8E5D-A5D788E6E348}"/>
                                            </p:graphicEl>
                                          </p:spTgt>
                                        </p:tgtEl>
                                        <p:attrNameLst>
                                          <p:attrName>style.visibility</p:attrName>
                                        </p:attrNameLst>
                                      </p:cBhvr>
                                      <p:to>
                                        <p:strVal val="visible"/>
                                      </p:to>
                                    </p:set>
                                    <p:anim calcmode="lin" valueType="num">
                                      <p:cBhvr>
                                        <p:cTn id="116" dur="500" fill="hold"/>
                                        <p:tgtEl>
                                          <p:spTgt spid="2">
                                            <p:graphicEl>
                                              <a:dgm id="{C222E026-6500-452F-8E5D-A5D788E6E348}"/>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C222E026-6500-452F-8E5D-A5D788E6E348}"/>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C222E026-6500-452F-8E5D-A5D788E6E348}"/>
                                            </p:graphicEl>
                                          </p:spTgt>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2">
                                            <p:graphicEl>
                                              <a:dgm id="{86D73333-0021-4A47-BBCD-14F06CC74DEF}"/>
                                            </p:graphicEl>
                                          </p:spTgt>
                                        </p:tgtEl>
                                        <p:attrNameLst>
                                          <p:attrName>style.visibility</p:attrName>
                                        </p:attrNameLst>
                                      </p:cBhvr>
                                      <p:to>
                                        <p:strVal val="visible"/>
                                      </p:to>
                                    </p:set>
                                    <p:animEffect transition="in" filter="wipe(left)">
                                      <p:cBhvr>
                                        <p:cTn id="122" dur="500"/>
                                        <p:tgtEl>
                                          <p:spTgt spid="2">
                                            <p:graphicEl>
                                              <a:dgm id="{86D73333-0021-4A47-BBCD-14F06CC74DEF}"/>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2">
                                            <p:graphicEl>
                                              <a:dgm id="{8A62EF47-03FE-4E05-A828-F18B93F5A850}"/>
                                            </p:graphicEl>
                                          </p:spTgt>
                                        </p:tgtEl>
                                        <p:attrNameLst>
                                          <p:attrName>style.visibility</p:attrName>
                                        </p:attrNameLst>
                                      </p:cBhvr>
                                      <p:to>
                                        <p:strVal val="visible"/>
                                      </p:to>
                                    </p:set>
                                    <p:anim calcmode="lin" valueType="num">
                                      <p:cBhvr>
                                        <p:cTn id="127" dur="500" fill="hold"/>
                                        <p:tgtEl>
                                          <p:spTgt spid="2">
                                            <p:graphicEl>
                                              <a:dgm id="{8A62EF47-03FE-4E05-A828-F18B93F5A850}"/>
                                            </p:graphicEl>
                                          </p:spTgt>
                                        </p:tgtEl>
                                        <p:attrNameLst>
                                          <p:attrName>ppt_w</p:attrName>
                                        </p:attrNameLst>
                                      </p:cBhvr>
                                      <p:tavLst>
                                        <p:tav tm="0">
                                          <p:val>
                                            <p:fltVal val="0"/>
                                          </p:val>
                                        </p:tav>
                                        <p:tav tm="100000">
                                          <p:val>
                                            <p:strVal val="#ppt_w"/>
                                          </p:val>
                                        </p:tav>
                                      </p:tavLst>
                                    </p:anim>
                                    <p:anim calcmode="lin" valueType="num">
                                      <p:cBhvr>
                                        <p:cTn id="128" dur="500" fill="hold"/>
                                        <p:tgtEl>
                                          <p:spTgt spid="2">
                                            <p:graphicEl>
                                              <a:dgm id="{8A62EF47-03FE-4E05-A828-F18B93F5A850}"/>
                                            </p:graphicEl>
                                          </p:spTgt>
                                        </p:tgtEl>
                                        <p:attrNameLst>
                                          <p:attrName>ppt_h</p:attrName>
                                        </p:attrNameLst>
                                      </p:cBhvr>
                                      <p:tavLst>
                                        <p:tav tm="0">
                                          <p:val>
                                            <p:fltVal val="0"/>
                                          </p:val>
                                        </p:tav>
                                        <p:tav tm="100000">
                                          <p:val>
                                            <p:strVal val="#ppt_h"/>
                                          </p:val>
                                        </p:tav>
                                      </p:tavLst>
                                    </p:anim>
                                    <p:animEffect transition="in" filter="fade">
                                      <p:cBhvr>
                                        <p:cTn id="129" dur="500"/>
                                        <p:tgtEl>
                                          <p:spTgt spid="2">
                                            <p:graphicEl>
                                              <a:dgm id="{8A62EF47-03FE-4E05-A828-F18B93F5A850}"/>
                                            </p:graphicEl>
                                          </p:spTgt>
                                        </p:tgtEl>
                                      </p:cBhvr>
                                    </p:animEffect>
                                  </p:childTnLst>
                                </p:cTn>
                              </p:par>
                            </p:childTnLst>
                          </p:cTn>
                        </p:par>
                        <p:par>
                          <p:cTn id="130" fill="hold">
                            <p:stCondLst>
                              <p:cond delay="500"/>
                            </p:stCondLst>
                            <p:childTnLst>
                              <p:par>
                                <p:cTn id="131" presetID="22" presetClass="entr" presetSubtype="8" fill="hold" grpId="0" nodeType="afterEffect">
                                  <p:stCondLst>
                                    <p:cond delay="0"/>
                                  </p:stCondLst>
                                  <p:childTnLst>
                                    <p:set>
                                      <p:cBhvr>
                                        <p:cTn id="132" dur="1" fill="hold">
                                          <p:stCondLst>
                                            <p:cond delay="0"/>
                                          </p:stCondLst>
                                        </p:cTn>
                                        <p:tgtEl>
                                          <p:spTgt spid="2">
                                            <p:graphicEl>
                                              <a:dgm id="{0882FDCA-3463-4421-87DA-9EA70D50E3EE}"/>
                                            </p:graphicEl>
                                          </p:spTgt>
                                        </p:tgtEl>
                                        <p:attrNameLst>
                                          <p:attrName>style.visibility</p:attrName>
                                        </p:attrNameLst>
                                      </p:cBhvr>
                                      <p:to>
                                        <p:strVal val="visible"/>
                                      </p:to>
                                    </p:set>
                                    <p:animEffect transition="in" filter="wipe(left)">
                                      <p:cBhvr>
                                        <p:cTn id="133" dur="500"/>
                                        <p:tgtEl>
                                          <p:spTgt spid="2">
                                            <p:graphicEl>
                                              <a:dgm id="{0882FDCA-3463-4421-87DA-9EA70D50E3EE}"/>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2">
                                            <p:graphicEl>
                                              <a:dgm id="{68D44722-E960-4DDF-8D4D-F1B33AB18C36}"/>
                                            </p:graphicEl>
                                          </p:spTgt>
                                        </p:tgtEl>
                                        <p:attrNameLst>
                                          <p:attrName>style.visibility</p:attrName>
                                        </p:attrNameLst>
                                      </p:cBhvr>
                                      <p:to>
                                        <p:strVal val="visible"/>
                                      </p:to>
                                    </p:set>
                                    <p:anim calcmode="lin" valueType="num">
                                      <p:cBhvr>
                                        <p:cTn id="138" dur="500" fill="hold"/>
                                        <p:tgtEl>
                                          <p:spTgt spid="2">
                                            <p:graphicEl>
                                              <a:dgm id="{68D44722-E960-4DDF-8D4D-F1B33AB18C36}"/>
                                            </p:graphicEl>
                                          </p:spTgt>
                                        </p:tgtEl>
                                        <p:attrNameLst>
                                          <p:attrName>ppt_w</p:attrName>
                                        </p:attrNameLst>
                                      </p:cBhvr>
                                      <p:tavLst>
                                        <p:tav tm="0">
                                          <p:val>
                                            <p:fltVal val="0"/>
                                          </p:val>
                                        </p:tav>
                                        <p:tav tm="100000">
                                          <p:val>
                                            <p:strVal val="#ppt_w"/>
                                          </p:val>
                                        </p:tav>
                                      </p:tavLst>
                                    </p:anim>
                                    <p:anim calcmode="lin" valueType="num">
                                      <p:cBhvr>
                                        <p:cTn id="139" dur="500" fill="hold"/>
                                        <p:tgtEl>
                                          <p:spTgt spid="2">
                                            <p:graphicEl>
                                              <a:dgm id="{68D44722-E960-4DDF-8D4D-F1B33AB18C36}"/>
                                            </p:graphicEl>
                                          </p:spTgt>
                                        </p:tgtEl>
                                        <p:attrNameLst>
                                          <p:attrName>ppt_h</p:attrName>
                                        </p:attrNameLst>
                                      </p:cBhvr>
                                      <p:tavLst>
                                        <p:tav tm="0">
                                          <p:val>
                                            <p:fltVal val="0"/>
                                          </p:val>
                                        </p:tav>
                                        <p:tav tm="100000">
                                          <p:val>
                                            <p:strVal val="#ppt_h"/>
                                          </p:val>
                                        </p:tav>
                                      </p:tavLst>
                                    </p:anim>
                                    <p:animEffect transition="in" filter="fade">
                                      <p:cBhvr>
                                        <p:cTn id="140" dur="500"/>
                                        <p:tgtEl>
                                          <p:spTgt spid="2">
                                            <p:graphicEl>
                                              <a:dgm id="{68D44722-E960-4DDF-8D4D-F1B33AB18C36}"/>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4DB1018A-F275-4BF1-A222-24E468F2FF8D}"/>
                                            </p:graphicEl>
                                          </p:spTgt>
                                        </p:tgtEl>
                                        <p:attrNameLst>
                                          <p:attrName>style.visibility</p:attrName>
                                        </p:attrNameLst>
                                      </p:cBhvr>
                                      <p:to>
                                        <p:strVal val="visible"/>
                                      </p:to>
                                    </p:set>
                                    <p:animEffect transition="in" filter="wipe(left)">
                                      <p:cBhvr>
                                        <p:cTn id="144" dur="500"/>
                                        <p:tgtEl>
                                          <p:spTgt spid="2">
                                            <p:graphicEl>
                                              <a:dgm id="{4DB1018A-F275-4BF1-A222-24E468F2FF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Graphic spid="2"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57F3BE-1B2D-FCCA-950F-7982190F5127}"/>
              </a:ext>
            </a:extLst>
          </p:cNvPr>
          <p:cNvPicPr>
            <a:picLocks noChangeAspect="1"/>
          </p:cNvPicPr>
          <p:nvPr/>
        </p:nvPicPr>
        <p:blipFill>
          <a:blip r:embed="rId2" cstate="email">
            <a:alphaModFix/>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D447C005-BA99-4262-1921-1361E7DD3468}"/>
              </a:ext>
            </a:extLst>
          </p:cNvPr>
          <p:cNvPicPr>
            <a:picLocks noChangeAspect="1"/>
          </p:cNvPicPr>
          <p:nvPr/>
        </p:nvPicPr>
        <p:blipFill>
          <a:blip r:embed="rId3" cstate="email">
            <a:alphaModFix amt="25000"/>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0F6C47E5-F701-E476-2003-8B3F05AB10A7}"/>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Content Placeholder 2">
            <a:extLst>
              <a:ext uri="{FF2B5EF4-FFF2-40B4-BE49-F238E27FC236}">
                <a16:creationId xmlns:a16="http://schemas.microsoft.com/office/drawing/2014/main" id="{6A5BAB11-932E-DCD4-695B-A8CFC8197A42}"/>
              </a:ext>
            </a:extLst>
          </p:cNvPr>
          <p:cNvSpPr>
            <a:spLocks noGrp="1"/>
          </p:cNvSpPr>
          <p:nvPr>
            <p:ph idx="1"/>
          </p:nvPr>
        </p:nvSpPr>
        <p:spPr>
          <a:xfrm>
            <a:off x="6719873" y="426876"/>
            <a:ext cx="5193900" cy="5502725"/>
          </a:xfrm>
        </p:spPr>
        <p:txBody>
          <a:bodyPr wrap="square">
            <a:spAutoFit/>
          </a:bodyPr>
          <a:lstStyle/>
          <a:p>
            <a:pPr marL="0" indent="0">
              <a:buNone/>
            </a:pPr>
            <a:r>
              <a:rPr lang="fr-FR" sz="3200" noProof="1">
                <a:solidFill>
                  <a:schemeClr val="bg1"/>
                </a:solidFill>
                <a:latin typeface="Aptos Light" panose="020B0004020202020204" pitchFamily="34" charset="0"/>
              </a:rPr>
              <a:t>«</a:t>
            </a:r>
            <a:r>
              <a:rPr lang="fr-FR" sz="2000" noProof="1">
                <a:solidFill>
                  <a:schemeClr val="bg1"/>
                </a:solidFill>
                <a:latin typeface="Aptos Light" panose="020B0004020202020204" pitchFamily="34" charset="0"/>
              </a:rPr>
              <a:t> Tous ceux qui s'efforcent de rendre à Dieu un service véritable seront parfois plongés dans la perplexité. Mais ne pensez pas que ce soit un échec. …</a:t>
            </a:r>
          </a:p>
          <a:p>
            <a:pPr marL="0" indent="0">
              <a:buNone/>
            </a:pPr>
            <a:r>
              <a:rPr lang="fr-FR" sz="2000" noProof="1">
                <a:solidFill>
                  <a:schemeClr val="bg1"/>
                </a:solidFill>
                <a:latin typeface="Aptos Light" panose="020B0004020202020204" pitchFamily="34" charset="0"/>
              </a:rPr>
              <a:t>Les hommes agissent comme si on leur avait donné la liberté toute spéciale d'annuler les décisions de Dieu. </a:t>
            </a:r>
            <a:r>
              <a:rPr lang="fr-FR" sz="2000" noProof="1">
                <a:solidFill>
                  <a:srgbClr val="A9E5BB"/>
                </a:solidFill>
                <a:latin typeface="Aptos Light" panose="020B0004020202020204" pitchFamily="34" charset="0"/>
              </a:rPr>
              <a:t>Les plus grands détracteurs se mettent à la place de Dieu</a:t>
            </a:r>
            <a:r>
              <a:rPr lang="fr-FR" sz="2000" noProof="1">
                <a:solidFill>
                  <a:schemeClr val="bg1"/>
                </a:solidFill>
                <a:latin typeface="Aptos Light" panose="020B0004020202020204" pitchFamily="34" charset="0"/>
              </a:rPr>
              <a:t>, révisent la Parole de Dieu, la modifiant ou la sanctionnant …</a:t>
            </a:r>
          </a:p>
          <a:p>
            <a:pPr marL="0" indent="0">
              <a:buNone/>
            </a:pPr>
            <a:r>
              <a:rPr lang="fr-FR" sz="2000" noProof="1">
                <a:solidFill>
                  <a:schemeClr val="bg1"/>
                </a:solidFill>
                <a:highlight>
                  <a:srgbClr val="F72C25"/>
                </a:highlight>
                <a:latin typeface="Aptos Light" panose="020B0004020202020204" pitchFamily="34" charset="0"/>
              </a:rPr>
              <a:t>Tous ceux qui mettent en pratique la Parole de Dieu seront bénis abondamment</a:t>
            </a:r>
            <a:r>
              <a:rPr lang="fr-FR" sz="2000" noProof="1">
                <a:solidFill>
                  <a:schemeClr val="bg1"/>
                </a:solidFill>
                <a:latin typeface="Aptos Light" panose="020B0004020202020204" pitchFamily="34" charset="0"/>
              </a:rPr>
              <a:t>. En dépit des croix qu'ils doivent porter, en dépit des pertes qu'ils doivent subir, en dépit des persécutions qu'ils endurent peut-être, et même s'ils perdent la vie, ils sont largement récompensés ; car ils s'assurent de cette vie qui se mesure à celle de Dieu. »</a:t>
            </a:r>
          </a:p>
        </p:txBody>
      </p:sp>
      <p:sp>
        <p:nvSpPr>
          <p:cNvPr id="4" name="Content Placeholder 2">
            <a:extLst>
              <a:ext uri="{FF2B5EF4-FFF2-40B4-BE49-F238E27FC236}">
                <a16:creationId xmlns:a16="http://schemas.microsoft.com/office/drawing/2014/main" id="{E9770D93-F328-8C9C-57C2-CEEB0F3FF94F}"/>
              </a:ext>
            </a:extLst>
          </p:cNvPr>
          <p:cNvSpPr txBox="1">
            <a:spLocks/>
          </p:cNvSpPr>
          <p:nvPr/>
        </p:nvSpPr>
        <p:spPr>
          <a:xfrm>
            <a:off x="333649" y="688027"/>
            <a:ext cx="6386224" cy="4579715"/>
          </a:xfrm>
          <a:prstGeom prst="rect">
            <a:avLst/>
          </a:prstGeom>
          <a:effectLst/>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5400" noProof="1">
                <a:solidFill>
                  <a:schemeClr val="bg1"/>
                </a:solidFill>
                <a:effectLst>
                  <a:innerShdw blurRad="63500" dist="50800" dir="13500000">
                    <a:schemeClr val="tx1">
                      <a:lumMod val="50000"/>
                      <a:lumOff val="50000"/>
                      <a:alpha val="50000"/>
                    </a:schemeClr>
                  </a:innerShdw>
                </a:effectLst>
                <a:latin typeface="Georgia" panose="02040502050405020303" pitchFamily="18" charset="0"/>
              </a:rPr>
              <a:t>« Ne parlez pas de découragement. </a:t>
            </a:r>
          </a:p>
          <a:p>
            <a:pPr marL="0" indent="0">
              <a:spcBef>
                <a:spcPts val="0"/>
              </a:spcBef>
              <a:buNone/>
            </a:pPr>
            <a:r>
              <a:rPr lang="fr-FR" sz="5400" noProof="1">
                <a:solidFill>
                  <a:schemeClr val="bg1"/>
                </a:solidFill>
                <a:effectLst>
                  <a:innerShdw blurRad="63500" dist="50800" dir="13500000">
                    <a:schemeClr val="tx1">
                      <a:lumMod val="50000"/>
                      <a:lumOff val="50000"/>
                      <a:alpha val="50000"/>
                    </a:schemeClr>
                  </a:innerShdw>
                </a:effectLst>
                <a:latin typeface="Georgia" panose="02040502050405020303" pitchFamily="18" charset="0"/>
              </a:rPr>
              <a:t>Unissez-vous tous pour faire la volonté </a:t>
            </a:r>
          </a:p>
          <a:p>
            <a:pPr marL="0" indent="0">
              <a:spcBef>
                <a:spcPts val="0"/>
              </a:spcBef>
              <a:buNone/>
            </a:pPr>
            <a:r>
              <a:rPr lang="fr-FR" sz="5400" noProof="1">
                <a:solidFill>
                  <a:schemeClr val="bg1"/>
                </a:solidFill>
                <a:effectLst>
                  <a:innerShdw blurRad="63500" dist="50800" dir="13500000">
                    <a:schemeClr val="tx1">
                      <a:lumMod val="50000"/>
                      <a:lumOff val="50000"/>
                      <a:alpha val="50000"/>
                    </a:schemeClr>
                  </a:innerShdw>
                </a:effectLst>
                <a:latin typeface="Georgia" panose="02040502050405020303" pitchFamily="18" charset="0"/>
              </a:rPr>
              <a:t>de votre Père céleste. »</a:t>
            </a:r>
          </a:p>
        </p:txBody>
      </p:sp>
      <p:sp>
        <p:nvSpPr>
          <p:cNvPr id="19" name="TextBox 18">
            <a:extLst>
              <a:ext uri="{FF2B5EF4-FFF2-40B4-BE49-F238E27FC236}">
                <a16:creationId xmlns:a16="http://schemas.microsoft.com/office/drawing/2014/main" id="{835A8E9C-B78C-8503-80E4-F2CC77C12083}"/>
              </a:ext>
            </a:extLst>
          </p:cNvPr>
          <p:cNvSpPr txBox="1"/>
          <p:nvPr/>
        </p:nvSpPr>
        <p:spPr>
          <a:xfrm>
            <a:off x="339756" y="5237451"/>
            <a:ext cx="2372433" cy="825419"/>
          </a:xfrm>
          <a:prstGeom prst="rect">
            <a:avLst/>
          </a:prstGeom>
          <a:noFill/>
          <a:ln w="3175">
            <a:noFill/>
          </a:ln>
        </p:spPr>
        <p:txBody>
          <a:bodyPr wrap="square" rtlCol="0">
            <a:spAutoFit/>
          </a:bodyPr>
          <a:lstStyle>
            <a:defPPr>
              <a:defRPr lang="es-ES"/>
            </a:defPPr>
            <a:lvl1pPr>
              <a:lnSpc>
                <a:spcPct val="85000"/>
              </a:lnSpc>
              <a:defRPr sz="1400">
                <a:solidFill>
                  <a:srgbClr val="2D1E2F"/>
                </a:solidFill>
                <a:latin typeface="Open Sans Light" pitchFamily="2" charset="0"/>
                <a:ea typeface="Open Sans Light" pitchFamily="2" charset="0"/>
                <a:cs typeface="Open Sans Light" pitchFamily="2" charset="0"/>
              </a:defRPr>
            </a:lvl1pPr>
          </a:lstStyle>
          <a:p>
            <a:r>
              <a:rPr lang="fr-FR" noProof="1">
                <a:solidFill>
                  <a:schemeClr val="bg1"/>
                </a:solidFill>
              </a:rPr>
              <a:t>— E.G. White, </a:t>
            </a:r>
          </a:p>
          <a:p>
            <a:r>
              <a:rPr lang="fr-FR" noProof="1">
                <a:solidFill>
                  <a:schemeClr val="bg1"/>
                </a:solidFill>
              </a:rPr>
              <a:t> The Upward Look, p. 35 ; Levez vos yeux en haut, </a:t>
            </a:r>
          </a:p>
          <a:p>
            <a:r>
              <a:rPr lang="fr-FR" noProof="1">
                <a:solidFill>
                  <a:schemeClr val="bg1"/>
                </a:solidFill>
              </a:rPr>
              <a:t>p. 27, 21 janvier. </a:t>
            </a:r>
          </a:p>
        </p:txBody>
      </p:sp>
    </p:spTree>
    <p:extLst>
      <p:ext uri="{BB962C8B-B14F-4D97-AF65-F5344CB8AC3E}">
        <p14:creationId xmlns:p14="http://schemas.microsoft.com/office/powerpoint/2010/main" val="138338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CD5AB-A91A-D1BA-B0AC-B8D780C40E2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F918822-DC4F-1808-3404-261E41BC822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2A83E0C-4FE8-A58D-27EA-5931B7A7E9AD}"/>
              </a:ext>
            </a:extLst>
          </p:cNvPr>
          <p:cNvSpPr txBox="1"/>
          <p:nvPr/>
        </p:nvSpPr>
        <p:spPr>
          <a:xfrm>
            <a:off x="6408421" y="2598447"/>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fr-FR" sz="8800" b="1" noProof="1">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rPr>
              <a:t>LA LOI</a:t>
            </a:r>
          </a:p>
        </p:txBody>
      </p:sp>
    </p:spTree>
    <p:extLst>
      <p:ext uri="{BB962C8B-B14F-4D97-AF65-F5344CB8AC3E}">
        <p14:creationId xmlns:p14="http://schemas.microsoft.com/office/powerpoint/2010/main" val="5751372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9F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CAF3C5-08BE-A8D2-5BC8-4FDFE66B2786}"/>
              </a:ext>
            </a:extLst>
          </p:cNvPr>
          <p:cNvSpPr>
            <a:spLocks noGrp="1" noRot="1" noMove="1" noResize="1" noEditPoints="1" noAdjustHandles="1" noChangeArrowheads="1" noChangeShapeType="1"/>
          </p:cNvSpPr>
          <p:nvPr/>
        </p:nvSpPr>
        <p:spPr>
          <a:xfrm>
            <a:off x="0" y="-2"/>
            <a:ext cx="12192000" cy="6858001"/>
          </a:xfrm>
          <a:prstGeom prst="rect">
            <a:avLst/>
          </a:prstGeom>
          <a:solidFill>
            <a:srgbClr val="FAF9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solidFill>
                <a:srgbClr val="2D1E2F"/>
              </a:solidFill>
            </a:endParaRPr>
          </a:p>
        </p:txBody>
      </p:sp>
      <p:sp>
        <p:nvSpPr>
          <p:cNvPr id="2" name="Title 1">
            <a:extLst>
              <a:ext uri="{FF2B5EF4-FFF2-40B4-BE49-F238E27FC236}">
                <a16:creationId xmlns:a16="http://schemas.microsoft.com/office/drawing/2014/main" id="{EB350137-8094-E957-9183-B65EE40D6F49}"/>
              </a:ext>
            </a:extLst>
          </p:cNvPr>
          <p:cNvSpPr>
            <a:spLocks noGrp="1"/>
          </p:cNvSpPr>
          <p:nvPr>
            <p:ph type="title"/>
          </p:nvPr>
        </p:nvSpPr>
        <p:spPr>
          <a:xfrm>
            <a:off x="540000" y="365125"/>
            <a:ext cx="10515600" cy="1325563"/>
          </a:xfrm>
        </p:spPr>
        <p:txBody>
          <a:bodyPr/>
          <a:lstStyle/>
          <a:p>
            <a:r>
              <a:rPr lang="fr-FR" b="1" noProof="1">
                <a:latin typeface="Georgia" panose="02040502050405020303" pitchFamily="18" charset="0"/>
              </a:rPr>
              <a:t>Places Fortes </a:t>
            </a:r>
            <a:r>
              <a:rPr lang="fr-FR" b="1" noProof="1">
                <a:solidFill>
                  <a:srgbClr val="F72C25"/>
                </a:solidFill>
                <a:latin typeface="Georgia" panose="02040502050405020303" pitchFamily="18" charset="0"/>
              </a:rPr>
              <a:t>Spirituelles</a:t>
            </a:r>
          </a:p>
        </p:txBody>
      </p:sp>
      <p:sp>
        <p:nvSpPr>
          <p:cNvPr id="3" name="Content Placeholder 2">
            <a:extLst>
              <a:ext uri="{FF2B5EF4-FFF2-40B4-BE49-F238E27FC236}">
                <a16:creationId xmlns:a16="http://schemas.microsoft.com/office/drawing/2014/main" id="{23E71FEC-0E40-2F69-C386-7F03873A02DA}"/>
              </a:ext>
            </a:extLst>
          </p:cNvPr>
          <p:cNvSpPr>
            <a:spLocks noGrp="1"/>
          </p:cNvSpPr>
          <p:nvPr>
            <p:ph idx="1"/>
          </p:nvPr>
        </p:nvSpPr>
        <p:spPr>
          <a:xfrm>
            <a:off x="540000" y="1361936"/>
            <a:ext cx="10515600" cy="1258230"/>
          </a:xfrm>
        </p:spPr>
        <p:txBody>
          <a:bodyPr>
            <a:spAutoFit/>
          </a:bodyPr>
          <a:lstStyle/>
          <a:p>
            <a:pPr marL="0" indent="0">
              <a:buNone/>
            </a:pPr>
            <a:r>
              <a:rPr lang="fr-FR" noProof="1">
                <a:solidFill>
                  <a:schemeClr val="accent2">
                    <a:lumMod val="50000"/>
                  </a:schemeClr>
                </a:solidFill>
              </a:rPr>
              <a:t>« </a:t>
            </a:r>
            <a:r>
              <a:rPr lang="fr-FR" dirty="0">
                <a:solidFill>
                  <a:schemeClr val="accent2">
                    <a:lumMod val="50000"/>
                  </a:schemeClr>
                </a:solidFill>
              </a:rPr>
              <a:t>Dans ces jours qui sont les derniers, notre Seigneur connaît la lutte des siens contre les instruments sataniques alliés aux hommes iniques qui négligent et refusent ce grand salut. </a:t>
            </a:r>
            <a:r>
              <a:rPr lang="fr-FR" noProof="1">
                <a:solidFill>
                  <a:schemeClr val="accent2">
                    <a:lumMod val="50000"/>
                  </a:schemeClr>
                </a:solidFill>
              </a:rPr>
              <a:t>»</a:t>
            </a:r>
          </a:p>
        </p:txBody>
      </p:sp>
      <p:sp>
        <p:nvSpPr>
          <p:cNvPr id="4" name="Content Placeholder 2">
            <a:extLst>
              <a:ext uri="{FF2B5EF4-FFF2-40B4-BE49-F238E27FC236}">
                <a16:creationId xmlns:a16="http://schemas.microsoft.com/office/drawing/2014/main" id="{45DDCDEB-7857-7C91-A7DB-9F1630FF8820}"/>
              </a:ext>
            </a:extLst>
          </p:cNvPr>
          <p:cNvSpPr txBox="1">
            <a:spLocks/>
          </p:cNvSpPr>
          <p:nvPr/>
        </p:nvSpPr>
        <p:spPr>
          <a:xfrm>
            <a:off x="540000" y="2985294"/>
            <a:ext cx="5556000" cy="25853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600" baseline="30000" noProof="1">
                <a:latin typeface="Georgia" panose="02040502050405020303" pitchFamily="18" charset="0"/>
              </a:rPr>
              <a:t>« </a:t>
            </a:r>
            <a:r>
              <a:rPr lang="fr-FR" sz="3600" noProof="1">
                <a:latin typeface="Georgia" panose="02040502050405020303" pitchFamily="18" charset="0"/>
              </a:rPr>
              <a:t>La faiblesse des hommes </a:t>
            </a:r>
          </a:p>
          <a:p>
            <a:pPr marL="0" indent="0">
              <a:spcBef>
                <a:spcPts val="0"/>
              </a:spcBef>
              <a:buNone/>
            </a:pPr>
            <a:r>
              <a:rPr lang="fr-FR" sz="3600" noProof="1">
                <a:latin typeface="Georgia" panose="02040502050405020303" pitchFamily="18" charset="0"/>
              </a:rPr>
              <a:t>rencontrera une force surnaturelle, une aide dans chaque conflit sévère.</a:t>
            </a:r>
            <a:r>
              <a:rPr lang="fr-FR" sz="3600" baseline="30000" noProof="1">
                <a:latin typeface="Georgia" panose="02040502050405020303" pitchFamily="18" charset="0"/>
              </a:rPr>
              <a:t> »</a:t>
            </a:r>
          </a:p>
        </p:txBody>
      </p:sp>
      <p:pic>
        <p:nvPicPr>
          <p:cNvPr id="7" name="Content Placeholder 6">
            <a:extLst>
              <a:ext uri="{FF2B5EF4-FFF2-40B4-BE49-F238E27FC236}">
                <a16:creationId xmlns:a16="http://schemas.microsoft.com/office/drawing/2014/main" id="{A940BD08-6E24-315B-796D-C443552DE169}"/>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586852" y="2055816"/>
            <a:ext cx="5402910" cy="5402910"/>
          </a:xfrm>
          <a:prstGeom prst="rect">
            <a:avLst/>
          </a:prstGeom>
        </p:spPr>
      </p:pic>
      <p:sp>
        <p:nvSpPr>
          <p:cNvPr id="9" name="TextBox 8">
            <a:extLst>
              <a:ext uri="{FF2B5EF4-FFF2-40B4-BE49-F238E27FC236}">
                <a16:creationId xmlns:a16="http://schemas.microsoft.com/office/drawing/2014/main" id="{5F032451-1BB9-6120-9A74-7D263E684C9B}"/>
              </a:ext>
            </a:extLst>
          </p:cNvPr>
          <p:cNvSpPr txBox="1"/>
          <p:nvPr/>
        </p:nvSpPr>
        <p:spPr>
          <a:xfrm>
            <a:off x="9128821" y="3250621"/>
            <a:ext cx="2603694" cy="2862322"/>
          </a:xfrm>
          <a:prstGeom prst="rect">
            <a:avLst/>
          </a:prstGeom>
          <a:noFill/>
        </p:spPr>
        <p:txBody>
          <a:bodyPr wrap="square">
            <a:spAutoFit/>
          </a:bodyPr>
          <a:lstStyle/>
          <a:p>
            <a:pPr algn="r"/>
            <a:r>
              <a:rPr lang="fr-FR" sz="1800" dirty="0">
                <a:solidFill>
                  <a:schemeClr val="tx1">
                    <a:lumMod val="50000"/>
                    <a:lumOff val="50000"/>
                  </a:schemeClr>
                </a:solidFill>
                <a:effectLst/>
                <a:latin typeface="Aptos Light" panose="020B0004020202020204" pitchFamily="34" charset="0"/>
                <a:ea typeface="MS Minngs"/>
              </a:rPr>
              <a:t>Avec la plus grande simplicité et franchise, notre Sauveur, le puissant Général des armées du ciel, ne cache pas le conflit … il nous montre le plan de la bataille, et l’œuvre difficile et dangereuse qu’ils doivent réaliser. </a:t>
            </a:r>
            <a:endParaRPr lang="fr-FR" dirty="0">
              <a:solidFill>
                <a:schemeClr val="tx1">
                  <a:lumMod val="50000"/>
                  <a:lumOff val="50000"/>
                </a:schemeClr>
              </a:solidFill>
              <a:latin typeface="Aptos Light" panose="020B0004020202020204" pitchFamily="34" charset="0"/>
            </a:endParaRPr>
          </a:p>
        </p:txBody>
      </p:sp>
      <p:sp>
        <p:nvSpPr>
          <p:cNvPr id="10" name="TextBox 9">
            <a:extLst>
              <a:ext uri="{FF2B5EF4-FFF2-40B4-BE49-F238E27FC236}">
                <a16:creationId xmlns:a16="http://schemas.microsoft.com/office/drawing/2014/main" id="{BA0B7DA6-FBC9-BF60-74DB-B2BE21F5FEB3}"/>
              </a:ext>
            </a:extLst>
          </p:cNvPr>
          <p:cNvSpPr txBox="1"/>
          <p:nvPr/>
        </p:nvSpPr>
        <p:spPr>
          <a:xfrm>
            <a:off x="2033454" y="5300079"/>
            <a:ext cx="1976001" cy="668324"/>
          </a:xfrm>
          <a:prstGeom prst="rect">
            <a:avLst/>
          </a:prstGeom>
          <a:noFill/>
          <a:ln w="3175">
            <a:noFill/>
          </a:ln>
        </p:spPr>
        <p:txBody>
          <a:bodyPr wrap="square" rtlCol="0">
            <a:spAutoFit/>
          </a:bodyPr>
          <a:lstStyle>
            <a:defPPr>
              <a:defRPr lang="es-ES"/>
            </a:defPPr>
            <a:lvl1pPr>
              <a:lnSpc>
                <a:spcPct val="85000"/>
              </a:lnSpc>
              <a:defRPr sz="1400">
                <a:solidFill>
                  <a:srgbClr val="2D1E2F"/>
                </a:solidFill>
                <a:latin typeface="Open Sans Light" pitchFamily="2" charset="0"/>
                <a:ea typeface="Open Sans Light" pitchFamily="2" charset="0"/>
                <a:cs typeface="Open Sans Light" pitchFamily="2" charset="0"/>
              </a:defRPr>
            </a:lvl1pPr>
          </a:lstStyle>
          <a:p>
            <a:r>
              <a:rPr lang="fr-FR" sz="1100" noProof="1"/>
              <a:t>— E.G. White, </a:t>
            </a:r>
            <a:r>
              <a:rPr lang="fr-FR" sz="1100" i="1" noProof="1"/>
              <a:t>(The Signs </a:t>
            </a:r>
          </a:p>
          <a:p>
            <a:r>
              <a:rPr lang="fr-FR" sz="1100" i="1" noProof="1"/>
              <a:t>of the Times, April 14, 1881),</a:t>
            </a:r>
          </a:p>
          <a:p>
            <a:r>
              <a:rPr lang="fr-FR" sz="1100" noProof="1"/>
              <a:t>Sons and Daughters of God, </a:t>
            </a:r>
          </a:p>
          <a:p>
            <a:r>
              <a:rPr lang="fr-FR" sz="1100" noProof="1"/>
              <a:t>p. 202.</a:t>
            </a:r>
          </a:p>
        </p:txBody>
      </p:sp>
    </p:spTree>
    <p:extLst>
      <p:ext uri="{BB962C8B-B14F-4D97-AF65-F5344CB8AC3E}">
        <p14:creationId xmlns:p14="http://schemas.microsoft.com/office/powerpoint/2010/main" val="267639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2CAD96-B5AD-88AE-7EB5-8B5F9C9761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Rectángulo 20">
            <a:extLst>
              <a:ext uri="{FF2B5EF4-FFF2-40B4-BE49-F238E27FC236}">
                <a16:creationId xmlns:a16="http://schemas.microsoft.com/office/drawing/2014/main" id="{E3DF0DD5-8B56-ED07-3CFE-F20D496E2495}"/>
              </a:ext>
            </a:extLst>
          </p:cNvPr>
          <p:cNvSpPr>
            <a:spLocks noGrp="1" noRot="1" noMove="1" noResize="1" noEditPoints="1" noAdjustHandles="1" noChangeArrowheads="1" noChangeShapeType="1"/>
          </p:cNvSpPr>
          <p:nvPr/>
        </p:nvSpPr>
        <p:spPr>
          <a:xfrm>
            <a:off x="0" y="1465007"/>
            <a:ext cx="12192000" cy="42461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p>
        </p:txBody>
      </p:sp>
      <p:sp>
        <p:nvSpPr>
          <p:cNvPr id="3" name="CuadroTexto 2">
            <a:extLst>
              <a:ext uri="{FF2B5EF4-FFF2-40B4-BE49-F238E27FC236}">
                <a16:creationId xmlns:a16="http://schemas.microsoft.com/office/drawing/2014/main" id="{FA7EBAC1-D42E-10AE-3297-40D80CDC7101}"/>
              </a:ext>
            </a:extLst>
          </p:cNvPr>
          <p:cNvSpPr txBox="1"/>
          <p:nvPr/>
        </p:nvSpPr>
        <p:spPr>
          <a:xfrm>
            <a:off x="0" y="0"/>
            <a:ext cx="733830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4400" b="1" noProof="1">
                <a:ln/>
                <a:solidFill>
                  <a:schemeClr val="accent3"/>
                </a:solidFill>
              </a:rPr>
              <a:t>LA LOI ET LE PÉCHÉ</a:t>
            </a:r>
          </a:p>
        </p:txBody>
      </p:sp>
      <p:sp>
        <p:nvSpPr>
          <p:cNvPr id="5" name="CuadroTexto 4">
            <a:extLst>
              <a:ext uri="{FF2B5EF4-FFF2-40B4-BE49-F238E27FC236}">
                <a16:creationId xmlns:a16="http://schemas.microsoft.com/office/drawing/2014/main" id="{5E451EBB-52B0-8C49-F64C-0659F7EF0074}"/>
              </a:ext>
            </a:extLst>
          </p:cNvPr>
          <p:cNvSpPr txBox="1"/>
          <p:nvPr/>
        </p:nvSpPr>
        <p:spPr>
          <a:xfrm>
            <a:off x="178239" y="671118"/>
            <a:ext cx="6981825" cy="646331"/>
          </a:xfrm>
          <a:prstGeom prst="rect">
            <a:avLst/>
          </a:prstGeom>
          <a:noFill/>
        </p:spPr>
        <p:txBody>
          <a:bodyPr wrap="square">
            <a:spAutoFit/>
            <a:scene3d>
              <a:camera prst="orthographicFront"/>
              <a:lightRig rig="threePt" dir="t"/>
            </a:scene3d>
            <a:sp3d extrusionH="57150">
              <a:bevelT w="38100" h="38100"/>
            </a:sp3d>
          </a:bodyPr>
          <a:lstStyle/>
          <a:p>
            <a:pPr algn="ctr"/>
            <a:r>
              <a:rPr lang="fr-FR" b="1" noProof="1">
                <a:solidFill>
                  <a:schemeClr val="accent5">
                    <a:lumMod val="75000"/>
                  </a:schemeClr>
                </a:solidFill>
                <a:latin typeface="Comic Sans MS" panose="030F0702030302020204" pitchFamily="66" charset="0"/>
              </a:rPr>
              <a:t>“Quiconque pèche transgresse aussi la loi, car le péché est la transgression de la loi” </a:t>
            </a:r>
            <a:r>
              <a:rPr lang="fr-FR" sz="1400" b="1" noProof="1">
                <a:solidFill>
                  <a:schemeClr val="accent5">
                    <a:lumMod val="75000"/>
                  </a:schemeClr>
                </a:solidFill>
                <a:latin typeface="Comic Sans MS" panose="030F0702030302020204" pitchFamily="66" charset="0"/>
              </a:rPr>
              <a:t>(1 Jean 3.4)</a:t>
            </a:r>
            <a:endParaRPr lang="fr-FR" b="1" noProof="1">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569EB4E-CF58-B984-D3AC-432375433B3B}"/>
              </a:ext>
            </a:extLst>
          </p:cNvPr>
          <p:cNvSpPr txBox="1"/>
          <p:nvPr/>
        </p:nvSpPr>
        <p:spPr>
          <a:xfrm>
            <a:off x="178238" y="2011444"/>
            <a:ext cx="12013762" cy="1015663"/>
          </a:xfrm>
          <a:prstGeom prst="rect">
            <a:avLst/>
          </a:prstGeom>
          <a:noFill/>
        </p:spPr>
        <p:txBody>
          <a:bodyPr wrap="square" rtlCol="0">
            <a:spAutoFit/>
          </a:bodyPr>
          <a:lstStyle/>
          <a:p>
            <a:pPr>
              <a:spcBef>
                <a:spcPts val="600"/>
              </a:spcBef>
            </a:pPr>
            <a:r>
              <a:rPr lang="fr-FR" sz="2000" b="1" noProof="1"/>
              <a:t>La relation de la Loi avec le péché a été mal interprétée par certains qui pensent qu'en gardant la Loi, ils peuvent racheter leurs péchés </a:t>
            </a:r>
            <a:r>
              <a:rPr lang="fr-FR" sz="2000" b="1" noProof="1">
                <a:solidFill>
                  <a:srgbClr val="661C5C"/>
                </a:solidFill>
              </a:rPr>
              <a:t>(Galates 5.4)</a:t>
            </a:r>
            <a:r>
              <a:rPr lang="fr-FR" sz="2000" b="1" noProof="1"/>
              <a:t>. Cette idée a conduit d'autres à l'extrême opposé, </a:t>
            </a:r>
          </a:p>
          <a:p>
            <a:r>
              <a:rPr lang="fr-FR" sz="2000" b="1" noProof="1"/>
              <a:t>c'est-à-dire que la Loi a été abolie.</a:t>
            </a:r>
          </a:p>
        </p:txBody>
      </p:sp>
      <p:pic>
        <p:nvPicPr>
          <p:cNvPr id="10" name="Imagen 9">
            <a:extLst>
              <a:ext uri="{FF2B5EF4-FFF2-40B4-BE49-F238E27FC236}">
                <a16:creationId xmlns:a16="http://schemas.microsoft.com/office/drawing/2014/main" id="{43674791-1CFF-39B6-B7C7-49BA364988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5141" y="130208"/>
            <a:ext cx="2739398" cy="1828548"/>
          </a:xfrm>
          <a:prstGeom prst="round2DiagRect">
            <a:avLst>
              <a:gd name="adj1" fmla="val 0"/>
              <a:gd name="adj2" fmla="val 15106"/>
            </a:avLst>
          </a:prstGeom>
          <a:ln w="38100" cap="sq">
            <a:solidFill>
              <a:schemeClr val="accent5"/>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88DC3CDC-40A5-B0D3-C622-45542ABFDA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38303" y="130208"/>
            <a:ext cx="1828548" cy="1828548"/>
          </a:xfrm>
          <a:prstGeom prst="round2DiagRect">
            <a:avLst>
              <a:gd name="adj1" fmla="val 16667"/>
              <a:gd name="adj2" fmla="val 0"/>
            </a:avLst>
          </a:prstGeom>
          <a:ln w="38100" cap="sq">
            <a:solidFill>
              <a:schemeClr val="accent5"/>
            </a:solidFill>
            <a:miter lim="800000"/>
          </a:ln>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3CB96FB8-470E-8207-FDCB-CC8D075DCF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2849" y="4053473"/>
            <a:ext cx="3312000" cy="2101540"/>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8" name="Imagen 17">
            <a:extLst>
              <a:ext uri="{FF2B5EF4-FFF2-40B4-BE49-F238E27FC236}">
                <a16:creationId xmlns:a16="http://schemas.microsoft.com/office/drawing/2014/main" id="{DD512CA5-F54D-DAE2-50E8-FC8B7DE1B96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024932" y="3773119"/>
            <a:ext cx="3015977" cy="2891235"/>
          </a:xfrm>
          <a:prstGeom prst="roundRect">
            <a:avLst>
              <a:gd name="adj" fmla="val 16667"/>
            </a:avLst>
          </a:prstGeom>
          <a:ln w="76200">
            <a:solidFill>
              <a:srgbClr val="3E752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uadroTexto 19">
            <a:extLst>
              <a:ext uri="{FF2B5EF4-FFF2-40B4-BE49-F238E27FC236}">
                <a16:creationId xmlns:a16="http://schemas.microsoft.com/office/drawing/2014/main" id="{16D4A53B-1BEE-2630-85D1-A9C7DEE6D4CC}"/>
              </a:ext>
            </a:extLst>
          </p:cNvPr>
          <p:cNvSpPr txBox="1"/>
          <p:nvPr/>
        </p:nvSpPr>
        <p:spPr>
          <a:xfrm>
            <a:off x="3637697" y="3762000"/>
            <a:ext cx="5361369" cy="1631216"/>
          </a:xfrm>
          <a:prstGeom prst="rect">
            <a:avLst/>
          </a:prstGeom>
          <a:noFill/>
        </p:spPr>
        <p:txBody>
          <a:bodyPr wrap="square">
            <a:spAutoFit/>
          </a:bodyPr>
          <a:lstStyle/>
          <a:p>
            <a:pPr>
              <a:spcBef>
                <a:spcPts val="600"/>
              </a:spcBef>
            </a:pPr>
            <a:r>
              <a:rPr lang="fr-FR" sz="2000" b="1" noProof="1"/>
              <a:t>La Loi nous montre le péché </a:t>
            </a:r>
            <a:r>
              <a:rPr lang="fr-FR" sz="2000" b="1" noProof="1">
                <a:solidFill>
                  <a:srgbClr val="661C5C"/>
                </a:solidFill>
              </a:rPr>
              <a:t>(1 Jean 3.4)</a:t>
            </a:r>
            <a:r>
              <a:rPr lang="fr-FR" sz="2000" b="1" noProof="1"/>
              <a:t>. Sans la Loi, nous ne saurions pas ce qu'est le péché </a:t>
            </a:r>
            <a:r>
              <a:rPr lang="fr-FR" sz="2000" b="1" noProof="1">
                <a:solidFill>
                  <a:srgbClr val="661C5C"/>
                </a:solidFill>
              </a:rPr>
              <a:t>(Romains 7.7)</a:t>
            </a:r>
            <a:r>
              <a:rPr lang="fr-FR" sz="2000" b="1" noProof="1"/>
              <a:t> et, par conséquent, nous ne chercherions pas de solution </a:t>
            </a:r>
            <a:r>
              <a:rPr lang="fr-FR" sz="2000" b="1" noProof="1">
                <a:solidFill>
                  <a:srgbClr val="661C5C"/>
                </a:solidFill>
              </a:rPr>
              <a:t>(Galates 3.24)</a:t>
            </a:r>
            <a:r>
              <a:rPr lang="fr-FR" sz="2000" b="1" noProof="1"/>
              <a:t>.</a:t>
            </a:r>
          </a:p>
        </p:txBody>
      </p:sp>
      <p:sp>
        <p:nvSpPr>
          <p:cNvPr id="23" name="CuadroTexto 22">
            <a:extLst>
              <a:ext uri="{FF2B5EF4-FFF2-40B4-BE49-F238E27FC236}">
                <a16:creationId xmlns:a16="http://schemas.microsoft.com/office/drawing/2014/main" id="{2C334A3F-D5FD-788C-A9C9-D486FA8D0E8E}"/>
              </a:ext>
            </a:extLst>
          </p:cNvPr>
          <p:cNvSpPr txBox="1"/>
          <p:nvPr/>
        </p:nvSpPr>
        <p:spPr>
          <a:xfrm>
            <a:off x="3637697" y="5400000"/>
            <a:ext cx="5387235" cy="1323439"/>
          </a:xfrm>
          <a:prstGeom prst="rect">
            <a:avLst/>
          </a:prstGeom>
          <a:noFill/>
        </p:spPr>
        <p:txBody>
          <a:bodyPr wrap="square">
            <a:spAutoFit/>
          </a:bodyPr>
          <a:lstStyle/>
          <a:p>
            <a:pPr>
              <a:spcBef>
                <a:spcPts val="600"/>
              </a:spcBef>
            </a:pPr>
            <a:r>
              <a:rPr lang="fr-FR" sz="2000" b="1" noProof="1"/>
              <a:t>Loin d'être un fardeau, la Loi est une clôture protectrice qui nous évite de souffrir les terribles conséquences du </a:t>
            </a:r>
            <a:r>
              <a:rPr lang="fr-FR" sz="2000" b="1" noProof="1">
                <a:solidFill>
                  <a:srgbClr val="661C5C"/>
                </a:solidFill>
              </a:rPr>
              <a:t>péché (1 Jean 5.3 ; Psaumes 1.1-3)</a:t>
            </a:r>
            <a:r>
              <a:rPr lang="fr-FR" sz="2000" b="1" noProof="1"/>
              <a:t>.</a:t>
            </a:r>
          </a:p>
        </p:txBody>
      </p:sp>
      <p:sp>
        <p:nvSpPr>
          <p:cNvPr id="4" name="CuadroTexto 3">
            <a:extLst>
              <a:ext uri="{FF2B5EF4-FFF2-40B4-BE49-F238E27FC236}">
                <a16:creationId xmlns:a16="http://schemas.microsoft.com/office/drawing/2014/main" id="{FF4F9960-5387-DFA9-561D-7F4BFEAA942C}"/>
              </a:ext>
            </a:extLst>
          </p:cNvPr>
          <p:cNvSpPr txBox="1"/>
          <p:nvPr/>
        </p:nvSpPr>
        <p:spPr>
          <a:xfrm>
            <a:off x="178238" y="3042000"/>
            <a:ext cx="1201376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1">
                <a:ln>
                  <a:noFill/>
                </a:ln>
                <a:solidFill>
                  <a:prstClr val="black"/>
                </a:solidFill>
                <a:effectLst/>
                <a:uLnTx/>
                <a:uFillTx/>
                <a:latin typeface="Aptos" panose="02110004020202020204"/>
                <a:ea typeface="+mn-ea"/>
                <a:cs typeface="+mn-cs"/>
              </a:rPr>
              <a:t>Le problème a été de penser que la Loi est liée au salut comme moyen ou comme obstacle pour l'atteindre. Mais la fonction de la Loi n'a jamais été salvifique. Quelle est donc sa fonction ?</a:t>
            </a:r>
          </a:p>
        </p:txBody>
      </p:sp>
    </p:spTree>
    <p:extLst>
      <p:ext uri="{BB962C8B-B14F-4D97-AF65-F5344CB8AC3E}">
        <p14:creationId xmlns:p14="http://schemas.microsoft.com/office/powerpoint/2010/main" val="19466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par>
                                <p:cTn id="24" presetID="18" presetClass="entr" presetSubtype="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3" dur="1000" fill="hold"/>
                                        <p:tgtEl>
                                          <p:spTgt spid="1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6"/>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 calcmode="lin" valueType="num">
                                      <p:cBhvr>
                                        <p:cTn id="58" dur="500" fill="hold"/>
                                        <p:tgtEl>
                                          <p:spTgt spid="18"/>
                                        </p:tgtEl>
                                        <p:attrNameLst>
                                          <p:attrName>style.rotation</p:attrName>
                                        </p:attrNameLst>
                                      </p:cBhvr>
                                      <p:tavLst>
                                        <p:tav tm="0">
                                          <p:val>
                                            <p:fltVal val="360"/>
                                          </p:val>
                                        </p:tav>
                                        <p:tav tm="100000">
                                          <p:val>
                                            <p:fltVal val="0"/>
                                          </p:val>
                                        </p:tav>
                                      </p:tavLst>
                                    </p:anim>
                                    <p:animEffect transition="in" filter="fade">
                                      <p:cBhvr>
                                        <p:cTn id="59" dur="500"/>
                                        <p:tgtEl>
                                          <p:spTgt spid="18"/>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550AD09-032F-172E-30AA-88A91725A27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
            <a:ext cx="12198487" cy="6858000"/>
          </a:xfrm>
          <a:prstGeom prst="rect">
            <a:avLst/>
          </a:prstGeom>
        </p:spPr>
      </p:pic>
      <p:sp>
        <p:nvSpPr>
          <p:cNvPr id="3" name="Rectangle 2">
            <a:extLst>
              <a:ext uri="{FF2B5EF4-FFF2-40B4-BE49-F238E27FC236}">
                <a16:creationId xmlns:a16="http://schemas.microsoft.com/office/drawing/2014/main" id="{1B641593-7608-01C4-7B1B-AEFD0C54B533}"/>
              </a:ext>
            </a:extLst>
          </p:cNvPr>
          <p:cNvSpPr/>
          <p:nvPr/>
        </p:nvSpPr>
        <p:spPr>
          <a:xfrm>
            <a:off x="0" y="-2"/>
            <a:ext cx="12192000" cy="6858001"/>
          </a:xfrm>
          <a:prstGeom prst="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solidFill>
                <a:srgbClr val="2D1E2F"/>
              </a:solidFill>
            </a:endParaRPr>
          </a:p>
        </p:txBody>
      </p:sp>
      <p:sp>
        <p:nvSpPr>
          <p:cNvPr id="2" name="Title 1">
            <a:extLst>
              <a:ext uri="{FF2B5EF4-FFF2-40B4-BE49-F238E27FC236}">
                <a16:creationId xmlns:a16="http://schemas.microsoft.com/office/drawing/2014/main" id="{967BFD30-6CC4-66AB-DDBF-90116446CCD3}"/>
              </a:ext>
            </a:extLst>
          </p:cNvPr>
          <p:cNvSpPr>
            <a:spLocks noGrp="1"/>
          </p:cNvSpPr>
          <p:nvPr>
            <p:ph type="title"/>
          </p:nvPr>
        </p:nvSpPr>
        <p:spPr>
          <a:xfrm>
            <a:off x="539999" y="359226"/>
            <a:ext cx="11185964" cy="923330"/>
          </a:xfrm>
          <a:effectLst>
            <a:outerShdw blurRad="25400" dist="25400" dir="2700000" algn="tl" rotWithShape="0">
              <a:schemeClr val="tx1">
                <a:lumMod val="50000"/>
                <a:lumOff val="50000"/>
                <a:alpha val="43000"/>
              </a:schemeClr>
            </a:outerShdw>
          </a:effectLst>
        </p:spPr>
        <p:txBody>
          <a:bodyPr anchor="t">
            <a:spAutoFit/>
          </a:bodyPr>
          <a:lstStyle/>
          <a:p>
            <a:r>
              <a:rPr lang="fr-FR" sz="6000" b="1" noProof="1">
                <a:solidFill>
                  <a:schemeClr val="bg1"/>
                </a:solidFill>
                <a:latin typeface="Georgia" panose="02040502050405020303" pitchFamily="18" charset="0"/>
              </a:rPr>
              <a:t>La Foi comme Puissance</a:t>
            </a:r>
          </a:p>
        </p:txBody>
      </p:sp>
      <p:sp>
        <p:nvSpPr>
          <p:cNvPr id="4" name="Text Placeholder 3">
            <a:extLst>
              <a:ext uri="{FF2B5EF4-FFF2-40B4-BE49-F238E27FC236}">
                <a16:creationId xmlns:a16="http://schemas.microsoft.com/office/drawing/2014/main" id="{7ADEF835-76CF-3096-9C22-A02A87C24CC5}"/>
              </a:ext>
            </a:extLst>
          </p:cNvPr>
          <p:cNvSpPr>
            <a:spLocks noGrp="1"/>
          </p:cNvSpPr>
          <p:nvPr>
            <p:ph type="body" sz="half" idx="2"/>
          </p:nvPr>
        </p:nvSpPr>
        <p:spPr>
          <a:xfrm>
            <a:off x="5259985" y="2702766"/>
            <a:ext cx="2261248" cy="869212"/>
          </a:xfrm>
        </p:spPr>
        <p:txBody>
          <a:bodyPr wrap="square">
            <a:spAutoFit/>
          </a:bodyPr>
          <a:lstStyle/>
          <a:p>
            <a:pPr algn="r"/>
            <a:r>
              <a:rPr lang="fr-FR" sz="1400" noProof="1">
                <a:solidFill>
                  <a:schemeClr val="bg1"/>
                </a:solidFill>
                <a:latin typeface="Aptos Light" panose="020B0004020202020204" pitchFamily="34" charset="0"/>
              </a:rPr>
              <a:t>« La foi est la puissance vivifiante qui ouvre un chemin à travers chaque barrière. »</a:t>
            </a:r>
          </a:p>
        </p:txBody>
      </p:sp>
      <p:sp>
        <p:nvSpPr>
          <p:cNvPr id="5" name="Text Placeholder 3">
            <a:extLst>
              <a:ext uri="{FF2B5EF4-FFF2-40B4-BE49-F238E27FC236}">
                <a16:creationId xmlns:a16="http://schemas.microsoft.com/office/drawing/2014/main" id="{FF24683E-BDC6-8858-E22C-8900A05B6716}"/>
              </a:ext>
            </a:extLst>
          </p:cNvPr>
          <p:cNvSpPr txBox="1">
            <a:spLocks/>
          </p:cNvSpPr>
          <p:nvPr/>
        </p:nvSpPr>
        <p:spPr>
          <a:xfrm>
            <a:off x="7952014" y="3298369"/>
            <a:ext cx="2262640" cy="869212"/>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b="1">
                <a:solidFill>
                  <a:schemeClr val="bg1"/>
                </a:solidFill>
                <a:latin typeface="Aptos Light" panose="020B0004020202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fr-FR" sz="1400" b="0" baseline="30000" noProof="1"/>
              <a:t>« </a:t>
            </a:r>
            <a:r>
              <a:rPr lang="fr-FR" sz="1400" b="0" noProof="1"/>
              <a:t>Elle passe au-dessus de tous les obstacles et plante sa bannière au cœur du camp de son ennemi.</a:t>
            </a:r>
            <a:r>
              <a:rPr lang="fr-FR" sz="1400" b="0" baseline="30000" noProof="1"/>
              <a:t>"</a:t>
            </a:r>
          </a:p>
        </p:txBody>
      </p:sp>
      <p:sp>
        <p:nvSpPr>
          <p:cNvPr id="7" name="TextBox 6">
            <a:extLst>
              <a:ext uri="{FF2B5EF4-FFF2-40B4-BE49-F238E27FC236}">
                <a16:creationId xmlns:a16="http://schemas.microsoft.com/office/drawing/2014/main" id="{857BF8A0-3DF3-2957-257E-0818157BA608}"/>
              </a:ext>
            </a:extLst>
          </p:cNvPr>
          <p:cNvSpPr txBox="1"/>
          <p:nvPr/>
        </p:nvSpPr>
        <p:spPr>
          <a:xfrm>
            <a:off x="9613026" y="3929011"/>
            <a:ext cx="2262641" cy="524439"/>
          </a:xfrm>
          <a:prstGeom prst="rect">
            <a:avLst/>
          </a:prstGeom>
          <a:noFill/>
          <a:ln w="3175">
            <a:noFill/>
          </a:ln>
        </p:spPr>
        <p:txBody>
          <a:bodyPr wrap="square" rtlCol="0">
            <a:spAutoFit/>
          </a:bodyPr>
          <a:lstStyle>
            <a:defPPr>
              <a:defRPr lang="es-ES"/>
            </a:defPPr>
            <a:lvl1pPr>
              <a:lnSpc>
                <a:spcPct val="85000"/>
              </a:lnSpc>
              <a:defRPr sz="1400">
                <a:solidFill>
                  <a:srgbClr val="2D1E2F"/>
                </a:solidFill>
                <a:latin typeface="Open Sans Light" pitchFamily="2" charset="0"/>
                <a:ea typeface="Open Sans Light" pitchFamily="2" charset="0"/>
                <a:cs typeface="Open Sans Light" pitchFamily="2" charset="0"/>
              </a:defRPr>
            </a:lvl1pPr>
          </a:lstStyle>
          <a:p>
            <a:r>
              <a:rPr lang="fr-FR" sz="1100" noProof="1">
                <a:solidFill>
                  <a:schemeClr val="bg1">
                    <a:alpha val="75000"/>
                  </a:schemeClr>
                </a:solidFill>
              </a:rPr>
              <a:t>— E.G. White, </a:t>
            </a:r>
            <a:r>
              <a:rPr lang="fr-FR" sz="1100" i="1" noProof="1">
                <a:solidFill>
                  <a:schemeClr val="bg1">
                    <a:alpha val="75000"/>
                  </a:schemeClr>
                </a:solidFill>
              </a:rPr>
              <a:t>(The Signs of the Times, April 14, 1881), </a:t>
            </a:r>
            <a:r>
              <a:rPr lang="fr-FR" sz="1100" noProof="1">
                <a:solidFill>
                  <a:schemeClr val="bg1">
                    <a:alpha val="75000"/>
                  </a:schemeClr>
                </a:solidFill>
              </a:rPr>
              <a:t>Sons and Daughters of God, p. 202.</a:t>
            </a:r>
          </a:p>
        </p:txBody>
      </p:sp>
      <p:sp>
        <p:nvSpPr>
          <p:cNvPr id="10" name="TextBox 9">
            <a:extLst>
              <a:ext uri="{FF2B5EF4-FFF2-40B4-BE49-F238E27FC236}">
                <a16:creationId xmlns:a16="http://schemas.microsoft.com/office/drawing/2014/main" id="{6857A988-60B9-649A-0528-B4DE4230BBC7}"/>
              </a:ext>
            </a:extLst>
          </p:cNvPr>
          <p:cNvSpPr txBox="1"/>
          <p:nvPr/>
        </p:nvSpPr>
        <p:spPr>
          <a:xfrm>
            <a:off x="291889" y="2979082"/>
            <a:ext cx="4378082" cy="3477875"/>
          </a:xfrm>
          <a:prstGeom prst="rect">
            <a:avLst/>
          </a:prstGeom>
          <a:noFill/>
        </p:spPr>
        <p:txBody>
          <a:bodyPr wrap="square">
            <a:spAutoFit/>
          </a:bodyPr>
          <a:lstStyle/>
          <a:p>
            <a:pPr>
              <a:buNone/>
            </a:pPr>
            <a:r>
              <a:rPr lang="fr-FR" sz="2000" dirty="0">
                <a:solidFill>
                  <a:schemeClr val="bg1"/>
                </a:solidFill>
                <a:effectLst/>
                <a:ea typeface="MS Minngs"/>
              </a:rPr>
              <a:t>Les circonstances adverses </a:t>
            </a:r>
          </a:p>
          <a:p>
            <a:pPr>
              <a:buNone/>
            </a:pPr>
            <a:r>
              <a:rPr lang="fr-FR" sz="2000" dirty="0">
                <a:solidFill>
                  <a:schemeClr val="bg1"/>
                </a:solidFill>
                <a:effectLst/>
                <a:ea typeface="MS Minngs"/>
              </a:rPr>
              <a:t>ne devraient avoir </a:t>
            </a:r>
          </a:p>
          <a:p>
            <a:pPr>
              <a:buNone/>
            </a:pPr>
            <a:r>
              <a:rPr lang="fr-FR" sz="2000" dirty="0">
                <a:solidFill>
                  <a:schemeClr val="bg1"/>
                </a:solidFill>
                <a:effectLst/>
                <a:ea typeface="MS Minngs"/>
              </a:rPr>
              <a:t>pour effet que de </a:t>
            </a:r>
          </a:p>
          <a:p>
            <a:pPr>
              <a:buNone/>
            </a:pPr>
            <a:r>
              <a:rPr lang="fr-FR" sz="2000" dirty="0">
                <a:solidFill>
                  <a:schemeClr val="bg1"/>
                </a:solidFill>
                <a:effectLst/>
                <a:ea typeface="MS Minngs"/>
              </a:rPr>
              <a:t>produire en vous la </a:t>
            </a:r>
          </a:p>
          <a:p>
            <a:pPr>
              <a:buNone/>
            </a:pPr>
            <a:r>
              <a:rPr lang="fr-FR" sz="2000" dirty="0">
                <a:solidFill>
                  <a:schemeClr val="bg1"/>
                </a:solidFill>
                <a:effectLst/>
                <a:ea typeface="MS Minngs"/>
              </a:rPr>
              <a:t>ferme résolution de les </a:t>
            </a:r>
          </a:p>
          <a:p>
            <a:pPr>
              <a:buNone/>
            </a:pPr>
            <a:r>
              <a:rPr lang="fr-FR" sz="2000" dirty="0">
                <a:solidFill>
                  <a:schemeClr val="bg1"/>
                </a:solidFill>
                <a:effectLst/>
                <a:ea typeface="MS Minngs"/>
              </a:rPr>
              <a:t>surmonter. … </a:t>
            </a:r>
          </a:p>
          <a:p>
            <a:pPr>
              <a:buNone/>
            </a:pPr>
            <a:r>
              <a:rPr lang="fr-FR" sz="2000" dirty="0">
                <a:solidFill>
                  <a:schemeClr val="bg1"/>
                </a:solidFill>
                <a:effectLst/>
                <a:ea typeface="MS Minngs"/>
              </a:rPr>
              <a:t>Marchez courageusement dans la bonne voie et vous verrez que, au lieu de ralentir votre marche, les circonstances ne feront que l'accélérer. »</a:t>
            </a:r>
            <a:endParaRPr lang="en-FR" sz="2000" dirty="0">
              <a:solidFill>
                <a:schemeClr val="bg1"/>
              </a:solidFill>
              <a:effectLst/>
              <a:ea typeface="MS Minngs"/>
            </a:endParaRPr>
          </a:p>
        </p:txBody>
      </p:sp>
      <p:sp>
        <p:nvSpPr>
          <p:cNvPr id="12" name="TextBox 11">
            <a:extLst>
              <a:ext uri="{FF2B5EF4-FFF2-40B4-BE49-F238E27FC236}">
                <a16:creationId xmlns:a16="http://schemas.microsoft.com/office/drawing/2014/main" id="{3DD7BDE8-6C71-F714-90EC-9362323DE90C}"/>
              </a:ext>
            </a:extLst>
          </p:cNvPr>
          <p:cNvSpPr txBox="1"/>
          <p:nvPr/>
        </p:nvSpPr>
        <p:spPr>
          <a:xfrm>
            <a:off x="291889" y="1249898"/>
            <a:ext cx="4378082" cy="1631216"/>
          </a:xfrm>
          <a:prstGeom prst="rect">
            <a:avLst/>
          </a:prstGeom>
          <a:noFill/>
        </p:spPr>
        <p:txBody>
          <a:bodyPr wrap="square">
            <a:spAutoFit/>
          </a:bodyPr>
          <a:lstStyle>
            <a:defPPr>
              <a:defRPr lang="es-ES"/>
            </a:defPPr>
            <a:lvl1pPr algn="just">
              <a:buNone/>
              <a:defRPr sz="2000">
                <a:effectLst/>
                <a:ea typeface="MS Minngs"/>
              </a:defRPr>
            </a:lvl1pPr>
          </a:lstStyle>
          <a:p>
            <a:pPr algn="l"/>
            <a:r>
              <a:rPr lang="fr-FR" dirty="0">
                <a:solidFill>
                  <a:schemeClr val="bg1"/>
                </a:solidFill>
              </a:rPr>
              <a:t>… en joignant à la grâce du Christ la ferme résolution de faire notre part, nous pourrons remporter la victoire, devenir parfaits en toutes choses et ne manquer de rien.</a:t>
            </a:r>
            <a:endParaRPr lang="en-FR" dirty="0">
              <a:solidFill>
                <a:schemeClr val="bg1"/>
              </a:solidFill>
            </a:endParaRPr>
          </a:p>
        </p:txBody>
      </p:sp>
      <p:sp>
        <p:nvSpPr>
          <p:cNvPr id="13" name="TextBox 12">
            <a:extLst>
              <a:ext uri="{FF2B5EF4-FFF2-40B4-BE49-F238E27FC236}">
                <a16:creationId xmlns:a16="http://schemas.microsoft.com/office/drawing/2014/main" id="{D198E372-FDD1-19B1-2A8A-8B2CEC9ADB6A}"/>
              </a:ext>
            </a:extLst>
          </p:cNvPr>
          <p:cNvSpPr txBox="1"/>
          <p:nvPr/>
        </p:nvSpPr>
        <p:spPr>
          <a:xfrm>
            <a:off x="1732089" y="6128418"/>
            <a:ext cx="2390594" cy="459165"/>
          </a:xfrm>
          <a:prstGeom prst="rect">
            <a:avLst/>
          </a:prstGeom>
          <a:noFill/>
          <a:ln w="3175">
            <a:noFill/>
          </a:ln>
        </p:spPr>
        <p:txBody>
          <a:bodyPr wrap="square" rtlCol="0">
            <a:spAutoFit/>
          </a:bodyPr>
          <a:lstStyle/>
          <a:p>
            <a:pPr>
              <a:lnSpc>
                <a:spcPct val="85000"/>
              </a:lnSpc>
            </a:pPr>
            <a:r>
              <a:rPr lang="fr-FR" sz="1400" noProof="1">
                <a:solidFill>
                  <a:schemeClr val="bg1"/>
                </a:solidFill>
                <a:latin typeface="Open Sans Light" pitchFamily="2" charset="0"/>
                <a:ea typeface="Open Sans Light" pitchFamily="2" charset="0"/>
                <a:cs typeface="Open Sans Light" pitchFamily="2" charset="0"/>
              </a:rPr>
              <a:t>— E.G. White, Puissance de </a:t>
            </a:r>
          </a:p>
          <a:p>
            <a:pPr>
              <a:lnSpc>
                <a:spcPct val="85000"/>
              </a:lnSpc>
            </a:pPr>
            <a:r>
              <a:rPr lang="fr-FR" sz="1400" noProof="1">
                <a:solidFill>
                  <a:schemeClr val="bg1"/>
                </a:solidFill>
                <a:latin typeface="Open Sans Light" pitchFamily="2" charset="0"/>
                <a:ea typeface="Open Sans Light" pitchFamily="2" charset="0"/>
                <a:cs typeface="Open Sans Light" pitchFamily="2" charset="0"/>
              </a:rPr>
              <a:t>la grâce, p. 226, 5 août </a:t>
            </a:r>
          </a:p>
        </p:txBody>
      </p:sp>
    </p:spTree>
    <p:extLst>
      <p:ext uri="{BB962C8B-B14F-4D97-AF65-F5344CB8AC3E}">
        <p14:creationId xmlns:p14="http://schemas.microsoft.com/office/powerpoint/2010/main" val="230292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7D233-BE93-BE0E-B1DD-C3AC26B4393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4B5735-1D25-88C8-AF25-6A0385608D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DBCB5450-E7CF-7AA5-25DB-091E56F1D222}"/>
              </a:ext>
            </a:extLst>
          </p:cNvPr>
          <p:cNvSpPr txBox="1"/>
          <p:nvPr/>
        </p:nvSpPr>
        <p:spPr>
          <a:xfrm>
            <a:off x="422727" y="1399302"/>
            <a:ext cx="10152508" cy="3785652"/>
          </a:xfrm>
          <a:prstGeom prst="rect">
            <a:avLst/>
          </a:prstGeom>
          <a:noFill/>
        </p:spPr>
        <p:txBody>
          <a:bodyPr wrap="square">
            <a:spAutoFit/>
          </a:bodyPr>
          <a:lstStyle/>
          <a:p>
            <a:r>
              <a:rPr lang="fr-FR" sz="3000" b="1" baseline="30000" noProof="1">
                <a:highlight>
                  <a:srgbClr val="FFFF00"/>
                </a:highlight>
                <a:latin typeface="Constantia" panose="02030602050306030303" pitchFamily="18" charset="0"/>
              </a:rPr>
              <a:t>« </a:t>
            </a:r>
            <a:r>
              <a:rPr lang="fr-FR" sz="3000" b="1" noProof="1">
                <a:highlight>
                  <a:srgbClr val="FFFF00"/>
                </a:highlight>
                <a:latin typeface="Constantia" panose="02030602050306030303" pitchFamily="18" charset="0"/>
              </a:rPr>
              <a:t>Mais si la loi nous révèle nos péchés, elle ne nous en donne pas le remède. </a:t>
            </a:r>
            <a:r>
              <a:rPr lang="fr-FR" sz="3000" b="1" noProof="1">
                <a:highlight>
                  <a:srgbClr val="00FF00"/>
                </a:highlight>
                <a:latin typeface="Constantia" panose="02030602050306030303" pitchFamily="18" charset="0"/>
              </a:rPr>
              <a:t>Si elle promet la vie à celui qui obéit, elle prononce la peine de mort contre les transgresseurs. </a:t>
            </a:r>
            <a:r>
              <a:rPr lang="fr-FR" sz="3000" b="1" noProof="1">
                <a:solidFill>
                  <a:srgbClr val="F72C25"/>
                </a:solidFill>
                <a:latin typeface="Constantia" panose="02030602050306030303" pitchFamily="18" charset="0"/>
              </a:rPr>
              <a:t>Seul l’Evangile peut purifier des souillures du péché. </a:t>
            </a:r>
            <a:r>
              <a:rPr lang="fr-FR" sz="3000" b="1" noProof="1">
                <a:highlight>
                  <a:srgbClr val="A9E5BB"/>
                </a:highlight>
                <a:latin typeface="Constantia" panose="02030602050306030303" pitchFamily="18" charset="0"/>
              </a:rPr>
              <a:t>Par la conversion à Dieu, dont il a transgressé la loi, et par la foi au sacrifice expiatoire de Jésus-Christ, </a:t>
            </a:r>
            <a:r>
              <a:rPr lang="fr-FR" sz="3000" b="1" noProof="1">
                <a:solidFill>
                  <a:srgbClr val="F72C25"/>
                </a:solidFill>
                <a:latin typeface="Constantia" panose="02030602050306030303" pitchFamily="18" charset="0"/>
              </a:rPr>
              <a:t>l’homme obtient la “rémission des péchés passés” et devient participant de la nature divine.</a:t>
            </a:r>
            <a:r>
              <a:rPr lang="fr-FR" sz="3000" b="1" baseline="30000" noProof="1">
                <a:solidFill>
                  <a:srgbClr val="F72C25"/>
                </a:solidFill>
                <a:latin typeface="Constantia" panose="02030602050306030303" pitchFamily="18" charset="0"/>
              </a:rPr>
              <a:t> »</a:t>
            </a:r>
          </a:p>
        </p:txBody>
      </p:sp>
      <p:sp>
        <p:nvSpPr>
          <p:cNvPr id="4" name="CuadroTexto 3">
            <a:extLst>
              <a:ext uri="{FF2B5EF4-FFF2-40B4-BE49-F238E27FC236}">
                <a16:creationId xmlns:a16="http://schemas.microsoft.com/office/drawing/2014/main" id="{4C40A6CB-2247-C2BB-E51C-A3ADF887759D}"/>
              </a:ext>
            </a:extLst>
          </p:cNvPr>
          <p:cNvSpPr txBox="1"/>
          <p:nvPr/>
        </p:nvSpPr>
        <p:spPr>
          <a:xfrm>
            <a:off x="5530713" y="5411692"/>
            <a:ext cx="5044522" cy="338554"/>
          </a:xfrm>
          <a:prstGeom prst="rect">
            <a:avLst/>
          </a:prstGeom>
          <a:noFill/>
        </p:spPr>
        <p:txBody>
          <a:bodyPr wrap="none" rtlCol="0">
            <a:spAutoFit/>
          </a:bodyPr>
          <a:lstStyle/>
          <a:p>
            <a:pPr algn="r"/>
            <a:r>
              <a:rPr lang="fr-FR" sz="1600" b="1" noProof="1"/>
              <a:t>E. G. White (</a:t>
            </a:r>
            <a:r>
              <a:rPr lang="fr-FR" sz="1600" b="1" i="1" noProof="1"/>
              <a:t>La Tragédie des Siècles</a:t>
            </a:r>
            <a:r>
              <a:rPr lang="fr-FR" sz="1600" b="1" noProof="1"/>
              <a:t>, Chap.27, p. 508)</a:t>
            </a:r>
          </a:p>
        </p:txBody>
      </p:sp>
    </p:spTree>
    <p:extLst>
      <p:ext uri="{BB962C8B-B14F-4D97-AF65-F5344CB8AC3E}">
        <p14:creationId xmlns:p14="http://schemas.microsoft.com/office/powerpoint/2010/main" val="407913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BA6FD-C9A0-DE2B-F6CE-5E970A93CB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7500BC-EE13-690D-CC5E-5E1538FAEFF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DBD6B4B0-A905-8BFD-5287-4887A7DB2D7A}"/>
              </a:ext>
            </a:extLst>
          </p:cNvPr>
          <p:cNvSpPr txBox="1"/>
          <p:nvPr/>
        </p:nvSpPr>
        <p:spPr>
          <a:xfrm>
            <a:off x="669471" y="2321101"/>
            <a:ext cx="4996543" cy="2315506"/>
          </a:xfrm>
          <a:prstGeom prst="rect">
            <a:avLst/>
          </a:prstGeom>
          <a:noFill/>
        </p:spPr>
        <p:txBody>
          <a:bodyPr wrap="square">
            <a:spAutoFit/>
            <a:scene3d>
              <a:camera prst="orthographicFront"/>
              <a:lightRig rig="threePt" dir="t"/>
            </a:scene3d>
            <a:sp3d extrusionH="57150">
              <a:bevelT w="38100" h="38100"/>
            </a:sp3d>
          </a:bodyPr>
          <a:lstStyle/>
          <a:p>
            <a:pPr>
              <a:lnSpc>
                <a:spcPct val="90000"/>
              </a:lnSpc>
            </a:pPr>
            <a:r>
              <a:rPr lang="fr-FR" sz="8000" b="1" noProof="1">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rPr>
              <a:t>L’</a:t>
            </a:r>
          </a:p>
          <a:p>
            <a:pPr>
              <a:lnSpc>
                <a:spcPct val="90000"/>
              </a:lnSpc>
            </a:pPr>
            <a:r>
              <a:rPr lang="fr-FR" sz="8000" b="1" noProof="1">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rPr>
              <a:t>ÉVANGILE</a:t>
            </a:r>
          </a:p>
        </p:txBody>
      </p:sp>
      <p:sp>
        <p:nvSpPr>
          <p:cNvPr id="5" name="TextBox 4">
            <a:extLst>
              <a:ext uri="{FF2B5EF4-FFF2-40B4-BE49-F238E27FC236}">
                <a16:creationId xmlns:a16="http://schemas.microsoft.com/office/drawing/2014/main" id="{4F5E60FD-EB58-B4C7-4F0A-3E6D8D095B43}"/>
              </a:ext>
            </a:extLst>
          </p:cNvPr>
          <p:cNvSpPr txBox="1"/>
          <p:nvPr/>
        </p:nvSpPr>
        <p:spPr>
          <a:xfrm>
            <a:off x="407473" y="536975"/>
            <a:ext cx="4850327" cy="1938992"/>
          </a:xfrm>
          <a:prstGeom prst="rect">
            <a:avLst/>
          </a:prstGeom>
          <a:noFill/>
        </p:spPr>
        <p:txBody>
          <a:bodyPr wrap="square">
            <a:spAutoFit/>
          </a:bodyPr>
          <a:lstStyle/>
          <a:p>
            <a:pPr>
              <a:buNone/>
            </a:pPr>
            <a:r>
              <a:rPr lang="fr-FR" sz="2000" dirty="0">
                <a:solidFill>
                  <a:srgbClr val="3732B4"/>
                </a:solidFill>
                <a:effectLst/>
                <a:ea typeface="MS Minngs"/>
              </a:rPr>
              <a:t>« Le trait caractéristique du vrai chrétien, c'est qu'</a:t>
            </a:r>
            <a:r>
              <a:rPr lang="fr-FR" sz="2000" dirty="0">
                <a:solidFill>
                  <a:srgbClr val="F72C25"/>
                </a:solidFill>
                <a:effectLst/>
                <a:ea typeface="MS Minngs"/>
              </a:rPr>
              <a:t>il ne poursuit qu'un seul but</a:t>
            </a:r>
            <a:r>
              <a:rPr lang="fr-FR" sz="2000" dirty="0">
                <a:solidFill>
                  <a:srgbClr val="3732B4"/>
                </a:solidFill>
                <a:effectLst/>
                <a:ea typeface="MS Minngs"/>
              </a:rPr>
              <a:t> dont il ne se laisse détourner par aucune influence mondaine. Sa volonté indomptable ne vise à rien de moins qu'à l'idéal biblique. ... </a:t>
            </a:r>
            <a:endParaRPr lang="en-FR" sz="2000" dirty="0">
              <a:solidFill>
                <a:srgbClr val="3732B4"/>
              </a:solidFill>
              <a:effectLst/>
              <a:ea typeface="MS Minngs"/>
            </a:endParaRPr>
          </a:p>
        </p:txBody>
      </p:sp>
      <p:sp>
        <p:nvSpPr>
          <p:cNvPr id="7" name="TextBox 6">
            <a:extLst>
              <a:ext uri="{FF2B5EF4-FFF2-40B4-BE49-F238E27FC236}">
                <a16:creationId xmlns:a16="http://schemas.microsoft.com/office/drawing/2014/main" id="{7469DC81-53DB-690C-9A7C-51AD41CEFBD1}"/>
              </a:ext>
            </a:extLst>
          </p:cNvPr>
          <p:cNvSpPr txBox="1"/>
          <p:nvPr/>
        </p:nvSpPr>
        <p:spPr>
          <a:xfrm>
            <a:off x="407473" y="4799981"/>
            <a:ext cx="4850327" cy="1631216"/>
          </a:xfrm>
          <a:prstGeom prst="rect">
            <a:avLst/>
          </a:prstGeom>
          <a:noFill/>
        </p:spPr>
        <p:txBody>
          <a:bodyPr wrap="square">
            <a:spAutoFit/>
          </a:bodyPr>
          <a:lstStyle>
            <a:defPPr>
              <a:defRPr lang="es-ES"/>
            </a:defPPr>
            <a:lvl1pPr>
              <a:buNone/>
              <a:defRPr sz="2000">
                <a:solidFill>
                  <a:srgbClr val="3732B4"/>
                </a:solidFill>
                <a:effectLst/>
                <a:ea typeface="MS Minngs"/>
              </a:defRPr>
            </a:lvl1pPr>
          </a:lstStyle>
          <a:p>
            <a:r>
              <a:rPr lang="fr-FR" dirty="0"/>
              <a:t>La consécration du disciple du Christ doit être totale. ... Il doit supporter volontiers tout ce que Dieu, dans sa providence, l'appelle à souffrir, s'y soumettre avec </a:t>
            </a:r>
            <a:r>
              <a:rPr lang="fr-FR" dirty="0">
                <a:solidFill>
                  <a:srgbClr val="F72C25"/>
                </a:solidFill>
              </a:rPr>
              <a:t>patience</a:t>
            </a:r>
            <a:r>
              <a:rPr lang="fr-FR" dirty="0"/>
              <a:t>, avec </a:t>
            </a:r>
            <a:r>
              <a:rPr lang="fr-FR" dirty="0">
                <a:solidFill>
                  <a:srgbClr val="F72C25"/>
                </a:solidFill>
              </a:rPr>
              <a:t>calme</a:t>
            </a:r>
            <a:r>
              <a:rPr lang="fr-FR" dirty="0"/>
              <a:t>, avec </a:t>
            </a:r>
            <a:r>
              <a:rPr lang="fr-FR" dirty="0">
                <a:solidFill>
                  <a:srgbClr val="F72C25"/>
                </a:solidFill>
              </a:rPr>
              <a:t>joie</a:t>
            </a:r>
            <a:r>
              <a:rPr lang="fr-FR" dirty="0"/>
              <a:t>. »</a:t>
            </a:r>
          </a:p>
        </p:txBody>
      </p:sp>
      <p:sp>
        <p:nvSpPr>
          <p:cNvPr id="9" name="TextBox 8">
            <a:extLst>
              <a:ext uri="{FF2B5EF4-FFF2-40B4-BE49-F238E27FC236}">
                <a16:creationId xmlns:a16="http://schemas.microsoft.com/office/drawing/2014/main" id="{C0B44510-8E98-2440-55B7-E4571F246AE2}"/>
              </a:ext>
            </a:extLst>
          </p:cNvPr>
          <p:cNvSpPr txBox="1"/>
          <p:nvPr/>
        </p:nvSpPr>
        <p:spPr>
          <a:xfrm>
            <a:off x="9398874" y="4636607"/>
            <a:ext cx="2385653" cy="954107"/>
          </a:xfrm>
          <a:prstGeom prst="rect">
            <a:avLst/>
          </a:prstGeom>
          <a:noFill/>
        </p:spPr>
        <p:txBody>
          <a:bodyPr wrap="square">
            <a:spAutoFit/>
          </a:bodyPr>
          <a:lstStyle/>
          <a:p>
            <a:r>
              <a:rPr lang="fr-FR" sz="1400" i="1" dirty="0">
                <a:solidFill>
                  <a:schemeClr val="bg1"/>
                </a:solidFill>
                <a:latin typeface="Georgia" panose="02040502050405020303" pitchFamily="18" charset="0"/>
              </a:rPr>
              <a:t>Sa récompense finale </a:t>
            </a:r>
          </a:p>
          <a:p>
            <a:r>
              <a:rPr lang="fr-FR" sz="1400" i="1" dirty="0">
                <a:solidFill>
                  <a:schemeClr val="bg1"/>
                </a:solidFill>
                <a:latin typeface="Georgia" panose="02040502050405020303" pitchFamily="18" charset="0"/>
              </a:rPr>
              <a:t>sera de partager avec </a:t>
            </a:r>
          </a:p>
          <a:p>
            <a:r>
              <a:rPr lang="fr-FR" sz="1400" i="1" dirty="0">
                <a:solidFill>
                  <a:schemeClr val="bg1"/>
                </a:solidFill>
                <a:latin typeface="Georgia" panose="02040502050405020303" pitchFamily="18" charset="0"/>
              </a:rPr>
              <a:t>le Christ le trône de </a:t>
            </a:r>
          </a:p>
          <a:p>
            <a:r>
              <a:rPr lang="fr-FR" sz="1400" i="1" dirty="0">
                <a:solidFill>
                  <a:schemeClr val="bg1"/>
                </a:solidFill>
                <a:latin typeface="Georgia" panose="02040502050405020303" pitchFamily="18" charset="0"/>
              </a:rPr>
              <a:t>la gloire immortelle.</a:t>
            </a:r>
          </a:p>
        </p:txBody>
      </p:sp>
      <p:sp>
        <p:nvSpPr>
          <p:cNvPr id="10" name="TextBox 9">
            <a:extLst>
              <a:ext uri="{FF2B5EF4-FFF2-40B4-BE49-F238E27FC236}">
                <a16:creationId xmlns:a16="http://schemas.microsoft.com/office/drawing/2014/main" id="{A6CA1F44-9BF0-CAB7-49B2-FB30FCC6988B}"/>
              </a:ext>
            </a:extLst>
          </p:cNvPr>
          <p:cNvSpPr txBox="1"/>
          <p:nvPr/>
        </p:nvSpPr>
        <p:spPr>
          <a:xfrm>
            <a:off x="4086039" y="6126380"/>
            <a:ext cx="1879329" cy="642292"/>
          </a:xfrm>
          <a:prstGeom prst="rect">
            <a:avLst/>
          </a:prstGeom>
          <a:noFill/>
          <a:ln w="3175">
            <a:noFill/>
          </a:ln>
        </p:spPr>
        <p:txBody>
          <a:bodyPr wrap="square" rtlCol="0">
            <a:spAutoFit/>
          </a:bodyPr>
          <a:lstStyle/>
          <a:p>
            <a:pPr>
              <a:lnSpc>
                <a:spcPct val="85000"/>
              </a:lnSpc>
            </a:pPr>
            <a:r>
              <a:rPr lang="fr-FR" sz="1400" noProof="1">
                <a:solidFill>
                  <a:srgbClr val="2D1E2F"/>
                </a:solidFill>
                <a:latin typeface="Open Sans Light" pitchFamily="2" charset="0"/>
                <a:ea typeface="Open Sans Light" pitchFamily="2" charset="0"/>
                <a:cs typeface="Open Sans Light" pitchFamily="2" charset="0"/>
              </a:rPr>
              <a:t>— E.G. White, Puissance de la grâce, p. 226, 5 août </a:t>
            </a:r>
          </a:p>
        </p:txBody>
      </p:sp>
    </p:spTree>
    <p:extLst>
      <p:ext uri="{BB962C8B-B14F-4D97-AF65-F5344CB8AC3E}">
        <p14:creationId xmlns:p14="http://schemas.microsoft.com/office/powerpoint/2010/main" val="4125050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D4ABAC-EC3C-4CC6-A48D-8A14ADD0DEB8}"/>
              </a:ext>
            </a:extLst>
          </p:cNvPr>
          <p:cNvSpPr>
            <a:spLocks/>
          </p:cNvSpPr>
          <p:nvPr/>
        </p:nvSpPr>
        <p:spPr>
          <a:xfrm>
            <a:off x="0" y="-1"/>
            <a:ext cx="12192000" cy="6858001"/>
          </a:xfrm>
          <a:prstGeom prst="rect">
            <a:avLst/>
          </a:prstGeom>
          <a:solidFill>
            <a:srgbClr val="FAF9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solidFill>
                <a:srgbClr val="2D1E2F"/>
              </a:solidFill>
            </a:endParaRPr>
          </a:p>
        </p:txBody>
      </p:sp>
      <p:pic>
        <p:nvPicPr>
          <p:cNvPr id="8" name="Picture 7">
            <a:extLst>
              <a:ext uri="{FF2B5EF4-FFF2-40B4-BE49-F238E27FC236}">
                <a16:creationId xmlns:a16="http://schemas.microsoft.com/office/drawing/2014/main" id="{BC5A8857-D275-2945-0BB0-AD68824FCD8A}"/>
              </a:ext>
            </a:extLst>
          </p:cNvPr>
          <p:cNvPicPr>
            <a:picLocks noChangeAspect="1"/>
          </p:cNvPicPr>
          <p:nvPr/>
        </p:nvPicPr>
        <p:blipFill>
          <a:blip r:embed="rId2" cstate="email">
            <a:duotone>
              <a:schemeClr val="accent2">
                <a:shade val="45000"/>
                <a:satMod val="135000"/>
              </a:schemeClr>
              <a:prstClr val="white"/>
            </a:duotone>
            <a:alphaModFix amt="20000"/>
            <a:extLst>
              <a:ext uri="{28A0092B-C50C-407E-A947-70E740481C1C}">
                <a14:useLocalDpi xmlns:a14="http://schemas.microsoft.com/office/drawing/2010/main"/>
              </a:ext>
            </a:extLst>
          </a:blip>
          <a:stretch>
            <a:fillRect/>
          </a:stretch>
        </p:blipFill>
        <p:spPr>
          <a:xfrm>
            <a:off x="5209557" y="-689413"/>
            <a:ext cx="7820643" cy="7820643"/>
          </a:xfrm>
          <a:prstGeom prst="rect">
            <a:avLst/>
          </a:prstGeom>
          <a:effectLst/>
        </p:spPr>
      </p:pic>
      <p:pic>
        <p:nvPicPr>
          <p:cNvPr id="6" name="Picture 5">
            <a:extLst>
              <a:ext uri="{FF2B5EF4-FFF2-40B4-BE49-F238E27FC236}">
                <a16:creationId xmlns:a16="http://schemas.microsoft.com/office/drawing/2014/main" id="{7D62D48E-8CAC-D01D-2318-41379447B7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
            <a:ext cx="6178749" cy="6178749"/>
          </a:xfrm>
          <a:prstGeom prst="rect">
            <a:avLst/>
          </a:prstGeom>
          <a:effectLst>
            <a:outerShdw blurRad="50800" dist="38100" dir="8100000" algn="tr" rotWithShape="0">
              <a:prstClr val="black">
                <a:alpha val="40000"/>
              </a:prstClr>
            </a:outerShdw>
          </a:effectLst>
        </p:spPr>
      </p:pic>
      <p:sp>
        <p:nvSpPr>
          <p:cNvPr id="2" name="Title 1">
            <a:extLst>
              <a:ext uri="{FF2B5EF4-FFF2-40B4-BE49-F238E27FC236}">
                <a16:creationId xmlns:a16="http://schemas.microsoft.com/office/drawing/2014/main" id="{7524F30B-A52F-07A3-5813-B1BD2E46A78F}"/>
              </a:ext>
            </a:extLst>
          </p:cNvPr>
          <p:cNvSpPr>
            <a:spLocks noGrp="1"/>
          </p:cNvSpPr>
          <p:nvPr>
            <p:ph type="title"/>
          </p:nvPr>
        </p:nvSpPr>
        <p:spPr>
          <a:effectLst>
            <a:outerShdw blurRad="25400" dist="25400" dir="2700000" algn="tl" rotWithShape="0">
              <a:schemeClr val="tx1">
                <a:lumMod val="50000"/>
                <a:lumOff val="50000"/>
                <a:alpha val="43000"/>
              </a:schemeClr>
            </a:outerShdw>
          </a:effectLst>
        </p:spPr>
        <p:txBody>
          <a:bodyPr/>
          <a:lstStyle/>
          <a:p>
            <a:r>
              <a:rPr lang="fr-FR" b="1" noProof="1">
                <a:solidFill>
                  <a:srgbClr val="F7B32B"/>
                </a:solidFill>
                <a:latin typeface="Georgia" panose="02040502050405020303" pitchFamily="18" charset="0"/>
                <a:cs typeface="Didot" panose="02000503000000020003" pitchFamily="2" charset="-79"/>
              </a:rPr>
              <a:t>le</a:t>
            </a:r>
            <a:r>
              <a:rPr lang="fr-FR" b="1" noProof="1">
                <a:latin typeface="Georgia" panose="02040502050405020303" pitchFamily="18" charset="0"/>
                <a:cs typeface="Didot" panose="02000503000000020003" pitchFamily="2" charset="-79"/>
              </a:rPr>
              <a:t> </a:t>
            </a:r>
            <a:r>
              <a:rPr lang="fr-FR" b="1" noProof="1">
                <a:solidFill>
                  <a:srgbClr val="2D1E2F"/>
                </a:solidFill>
                <a:latin typeface="Georgia" panose="02040502050405020303" pitchFamily="18" charset="0"/>
                <a:cs typeface="Didot" panose="02000503000000020003" pitchFamily="2" charset="-79"/>
              </a:rPr>
              <a:t>royaume</a:t>
            </a:r>
            <a:r>
              <a:rPr lang="fr-FR" b="1" noProof="1">
                <a:latin typeface="Georgia" panose="02040502050405020303" pitchFamily="18" charset="0"/>
                <a:cs typeface="Didot" panose="02000503000000020003" pitchFamily="2" charset="-79"/>
              </a:rPr>
              <a:t> </a:t>
            </a:r>
            <a:r>
              <a:rPr lang="fr-FR" b="1" noProof="1">
                <a:solidFill>
                  <a:srgbClr val="F72C25"/>
                </a:solidFill>
                <a:latin typeface="Georgia" panose="02040502050405020303" pitchFamily="18" charset="0"/>
                <a:cs typeface="Didot" panose="02000503000000020003" pitchFamily="2" charset="-79"/>
              </a:rPr>
              <a:t>Messianique</a:t>
            </a:r>
          </a:p>
        </p:txBody>
      </p:sp>
      <p:sp>
        <p:nvSpPr>
          <p:cNvPr id="3" name="Content Placeholder 2">
            <a:extLst>
              <a:ext uri="{FF2B5EF4-FFF2-40B4-BE49-F238E27FC236}">
                <a16:creationId xmlns:a16="http://schemas.microsoft.com/office/drawing/2014/main" id="{E1945188-F93E-0210-F6FC-A77B8DB2C489}"/>
              </a:ext>
            </a:extLst>
          </p:cNvPr>
          <p:cNvSpPr>
            <a:spLocks noGrp="1"/>
          </p:cNvSpPr>
          <p:nvPr>
            <p:ph idx="1"/>
          </p:nvPr>
        </p:nvSpPr>
        <p:spPr>
          <a:xfrm>
            <a:off x="838200" y="1670348"/>
            <a:ext cx="4758266" cy="3539430"/>
          </a:xfrm>
          <a:effectLst>
            <a:outerShdw blurRad="63500" sx="102000" sy="102000" algn="ctr" rotWithShape="0">
              <a:prstClr val="black">
                <a:alpha val="40000"/>
              </a:prstClr>
            </a:outerShdw>
          </a:effectLst>
        </p:spPr>
        <p:txBody>
          <a:bodyPr wrap="square">
            <a:spAutoFit/>
          </a:bodyPr>
          <a:lstStyle/>
          <a:p>
            <a:pPr marL="0" indent="0">
              <a:lnSpc>
                <a:spcPct val="100000"/>
              </a:lnSpc>
              <a:spcBef>
                <a:spcPts val="0"/>
              </a:spcBef>
              <a:buNone/>
            </a:pPr>
            <a:r>
              <a:rPr lang="fr-FR" noProof="1">
                <a:solidFill>
                  <a:srgbClr val="A9E5BB"/>
                </a:solidFill>
                <a:latin typeface="Georgia" panose="02040502050405020303" pitchFamily="18" charset="0"/>
              </a:rPr>
              <a:t>« </a:t>
            </a:r>
            <a:r>
              <a:rPr lang="fr-FR" noProof="1">
                <a:highlight>
                  <a:srgbClr val="A9E5BB"/>
                </a:highlight>
                <a:latin typeface="Georgia" panose="02040502050405020303" pitchFamily="18" charset="0"/>
              </a:rPr>
              <a:t>Alors que les royaumes terrestres gouvernent par la force,</a:t>
            </a:r>
            <a:r>
              <a:rPr lang="fr-FR" noProof="1">
                <a:latin typeface="Georgia" panose="02040502050405020303" pitchFamily="18" charset="0"/>
              </a:rPr>
              <a:t> </a:t>
            </a:r>
            <a:r>
              <a:rPr lang="fr-FR" noProof="1">
                <a:solidFill>
                  <a:srgbClr val="F72C25"/>
                </a:solidFill>
                <a:latin typeface="Georgia" panose="02040502050405020303" pitchFamily="18" charset="0"/>
              </a:rPr>
              <a:t>le Christ bannit toute arme humaine et tout moyen de coercition</a:t>
            </a:r>
            <a:r>
              <a:rPr lang="fr-FR" noProof="1">
                <a:latin typeface="Georgia" panose="02040502050405020303" pitchFamily="18" charset="0"/>
              </a:rPr>
              <a:t>. </a:t>
            </a:r>
            <a:r>
              <a:rPr lang="fr-FR" noProof="1">
                <a:highlight>
                  <a:srgbClr val="FCF6B1"/>
                </a:highlight>
                <a:latin typeface="Georgia" panose="02040502050405020303" pitchFamily="18" charset="0"/>
              </a:rPr>
              <a:t>Son royaume est établi pour élever et ennoblir l'humanité déchue.</a:t>
            </a:r>
            <a:r>
              <a:rPr lang="fr-FR" noProof="1">
                <a:solidFill>
                  <a:srgbClr val="A9E5BB"/>
                </a:solidFill>
                <a:latin typeface="Georgia" panose="02040502050405020303" pitchFamily="18" charset="0"/>
              </a:rPr>
              <a:t> »</a:t>
            </a:r>
          </a:p>
        </p:txBody>
      </p:sp>
      <p:sp>
        <p:nvSpPr>
          <p:cNvPr id="4" name="TextBox 3">
            <a:extLst>
              <a:ext uri="{FF2B5EF4-FFF2-40B4-BE49-F238E27FC236}">
                <a16:creationId xmlns:a16="http://schemas.microsoft.com/office/drawing/2014/main" id="{6AD8DF74-BCC8-C404-7FB3-ECA1FD49566B}"/>
              </a:ext>
            </a:extLst>
          </p:cNvPr>
          <p:cNvSpPr txBox="1"/>
          <p:nvPr/>
        </p:nvSpPr>
        <p:spPr>
          <a:xfrm>
            <a:off x="838200" y="5312719"/>
            <a:ext cx="3485827" cy="523220"/>
          </a:xfrm>
          <a:prstGeom prst="rect">
            <a:avLst/>
          </a:prstGeom>
          <a:solidFill>
            <a:srgbClr val="FAF9F6"/>
          </a:solidFill>
          <a:ln w="3175">
            <a:noFill/>
          </a:ln>
        </p:spPr>
        <p:txBody>
          <a:bodyPr wrap="square" rtlCol="0">
            <a:spAutoFit/>
          </a:bodyPr>
          <a:lstStyle/>
          <a:p>
            <a:r>
              <a:rPr lang="fr-FR" sz="1400" noProof="1">
                <a:solidFill>
                  <a:srgbClr val="2D1E2F"/>
                </a:solidFill>
                <a:latin typeface="Open Sans Light" pitchFamily="2" charset="0"/>
                <a:ea typeface="Open Sans Light" pitchFamily="2" charset="0"/>
                <a:cs typeface="Open Sans Light" pitchFamily="2" charset="0"/>
              </a:rPr>
              <a:t>— E.G. White, God’s Amazing Grace, p. 15 ; Puissance de la grâce, p. 15, 7 janvier </a:t>
            </a:r>
          </a:p>
        </p:txBody>
      </p:sp>
      <p:sp>
        <p:nvSpPr>
          <p:cNvPr id="7" name="Content Placeholder 2">
            <a:extLst>
              <a:ext uri="{FF2B5EF4-FFF2-40B4-BE49-F238E27FC236}">
                <a16:creationId xmlns:a16="http://schemas.microsoft.com/office/drawing/2014/main" id="{8C41B7AF-35D3-C270-0AAE-D18D1E4D3300}"/>
              </a:ext>
            </a:extLst>
          </p:cNvPr>
          <p:cNvSpPr txBox="1">
            <a:spLocks/>
          </p:cNvSpPr>
          <p:nvPr/>
        </p:nvSpPr>
        <p:spPr>
          <a:xfrm>
            <a:off x="6373483" y="5291175"/>
            <a:ext cx="4980317" cy="1089529"/>
          </a:xfrm>
          <a:prstGeom prst="rect">
            <a:avLst/>
          </a:prstGeom>
          <a:ln>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noProof="1">
                <a:solidFill>
                  <a:srgbClr val="2D1E2F"/>
                </a:solidFill>
                <a:latin typeface="Georgia" panose="02040502050405020303" pitchFamily="18" charset="0"/>
                <a:ea typeface="Open Sans Light" pitchFamily="2" charset="0"/>
                <a:cs typeface="Open Sans Light" pitchFamily="2" charset="0"/>
              </a:rPr>
              <a:t> </a:t>
            </a:r>
            <a:r>
              <a:rPr lang="fr-FR" sz="1800" noProof="1">
                <a:latin typeface="Georgia" panose="02040502050405020303" pitchFamily="18" charset="0"/>
              </a:rPr>
              <a:t> « </a:t>
            </a:r>
            <a:r>
              <a:rPr lang="fr-FR" sz="1800" noProof="1">
                <a:solidFill>
                  <a:srgbClr val="2D1E2F"/>
                </a:solidFill>
                <a:latin typeface="Georgia" panose="02040502050405020303" pitchFamily="18" charset="0"/>
                <a:ea typeface="Open Sans Light" pitchFamily="2" charset="0"/>
                <a:cs typeface="Open Sans Light" pitchFamily="2" charset="0"/>
              </a:rPr>
              <a:t>Daniel reçut </a:t>
            </a:r>
            <a:r>
              <a:rPr lang="fr-FR" sz="1800" noProof="1">
                <a:solidFill>
                  <a:srgbClr val="2D1E2F"/>
                </a:solidFill>
                <a:highlight>
                  <a:srgbClr val="A9E5BB"/>
                </a:highlight>
                <a:latin typeface="Georgia" panose="02040502050405020303" pitchFamily="18" charset="0"/>
                <a:ea typeface="Open Sans Light" pitchFamily="2" charset="0"/>
                <a:cs typeface="Open Sans Light" pitchFamily="2" charset="0"/>
              </a:rPr>
              <a:t>une vision de bêtes féroces représentant les puissances de cette terre. </a:t>
            </a:r>
            <a:r>
              <a:rPr lang="fr-FR" sz="1800" noProof="1">
                <a:solidFill>
                  <a:srgbClr val="F72C25"/>
                </a:solidFill>
                <a:latin typeface="Georgia" panose="02040502050405020303" pitchFamily="18" charset="0"/>
                <a:ea typeface="Open Sans Light" pitchFamily="2" charset="0"/>
                <a:cs typeface="Open Sans Light" pitchFamily="2" charset="0"/>
              </a:rPr>
              <a:t>Mais l'emblème du royaume messianique est un agneau.</a:t>
            </a:r>
            <a:r>
              <a:rPr lang="fr-FR" sz="1800" noProof="1">
                <a:solidFill>
                  <a:srgbClr val="2D1E2F"/>
                </a:solidFill>
                <a:latin typeface="Georgia" panose="02040502050405020303" pitchFamily="18" charset="0"/>
                <a:ea typeface="Open Sans Light" pitchFamily="2" charset="0"/>
                <a:cs typeface="Open Sans Light" pitchFamily="2" charset="0"/>
              </a:rPr>
              <a:t> »</a:t>
            </a:r>
          </a:p>
        </p:txBody>
      </p:sp>
    </p:spTree>
    <p:extLst>
      <p:ext uri="{BB962C8B-B14F-4D97-AF65-F5344CB8AC3E}">
        <p14:creationId xmlns:p14="http://schemas.microsoft.com/office/powerpoint/2010/main" val="345564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CCFE7-CC12-B36E-40A8-F459FDCD1DA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69DCFD0-1F59-33E4-421A-001E646D4C0B}"/>
              </a:ext>
            </a:extLst>
          </p:cNvPr>
          <p:cNvSpPr>
            <a:spLocks noGrp="1" noRot="1" noMove="1" noResize="1" noEditPoints="1" noAdjustHandles="1" noChangeArrowheads="1" noChangeShapeType="1"/>
          </p:cNvSpPr>
          <p:nvPr/>
        </p:nvSpPr>
        <p:spPr>
          <a:xfrm>
            <a:off x="0" y="-2"/>
            <a:ext cx="12192000" cy="6858001"/>
          </a:xfrm>
          <a:prstGeom prst="rect">
            <a:avLst/>
          </a:prstGeom>
          <a:solidFill>
            <a:srgbClr val="FAF9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Sans la loi, les hommes n’ont aucune conception exacte de la pureté et de la sainteté de Dieu ni de leur propre culpabilité et souillure. Ils n'ont aucune véritable conviction du péché et ne ressentent aucun besoin de repentance. </a:t>
            </a:r>
            <a:endParaRPr lang="fr-FR" noProof="1">
              <a:solidFill>
                <a:srgbClr val="2D1E2F"/>
              </a:solidFill>
            </a:endParaRPr>
          </a:p>
        </p:txBody>
      </p:sp>
      <p:pic>
        <p:nvPicPr>
          <p:cNvPr id="6" name="Picture 5">
            <a:extLst>
              <a:ext uri="{FF2B5EF4-FFF2-40B4-BE49-F238E27FC236}">
                <a16:creationId xmlns:a16="http://schemas.microsoft.com/office/drawing/2014/main" id="{FA1D5ABE-543D-0194-0C29-497AD1FC89BC}"/>
              </a:ext>
            </a:extLst>
          </p:cNvPr>
          <p:cNvPicPr>
            <a:picLocks noChangeAspect="1"/>
          </p:cNvPicPr>
          <p:nvPr/>
        </p:nvPicPr>
        <p:blipFill>
          <a:blip r:embed="rId2" cstate="email">
            <a:extLst>
              <a:ext uri="{28A0092B-C50C-407E-A947-70E740481C1C}">
                <a14:useLocalDpi xmlns:a14="http://schemas.microsoft.com/office/drawing/2010/main"/>
              </a:ext>
            </a:extLst>
          </a:blip>
          <a:stretch/>
        </p:blipFill>
        <p:spPr>
          <a:xfrm>
            <a:off x="3547872" y="1044160"/>
            <a:ext cx="5096256" cy="5096256"/>
          </a:xfrm>
          <a:prstGeom prst="rect">
            <a:avLst/>
          </a:prstGeom>
        </p:spPr>
      </p:pic>
      <p:sp>
        <p:nvSpPr>
          <p:cNvPr id="2" name="Title 1">
            <a:extLst>
              <a:ext uri="{FF2B5EF4-FFF2-40B4-BE49-F238E27FC236}">
                <a16:creationId xmlns:a16="http://schemas.microsoft.com/office/drawing/2014/main" id="{671BF754-D824-F9A5-9434-E6ABE00F1F1B}"/>
              </a:ext>
            </a:extLst>
          </p:cNvPr>
          <p:cNvSpPr>
            <a:spLocks noGrp="1"/>
          </p:cNvSpPr>
          <p:nvPr>
            <p:ph type="title"/>
          </p:nvPr>
        </p:nvSpPr>
        <p:spPr>
          <a:xfrm>
            <a:off x="360000" y="365125"/>
            <a:ext cx="10515600" cy="1325563"/>
          </a:xfrm>
        </p:spPr>
        <p:txBody>
          <a:bodyPr anchor="t">
            <a:normAutofit/>
          </a:bodyPr>
          <a:lstStyle/>
          <a:p>
            <a:r>
              <a:rPr lang="fr-FR" sz="6300" b="1" noProof="1">
                <a:solidFill>
                  <a:srgbClr val="C9A35D"/>
                </a:solidFill>
                <a:latin typeface="Georgia" panose="02040502050405020303" pitchFamily="18" charset="0"/>
              </a:rPr>
              <a:t>La Loi </a:t>
            </a:r>
            <a:r>
              <a:rPr lang="fr-FR" sz="6300" b="1" noProof="1">
                <a:solidFill>
                  <a:srgbClr val="F72C25"/>
                </a:solidFill>
                <a:latin typeface="Georgia" panose="02040502050405020303" pitchFamily="18" charset="0"/>
              </a:rPr>
              <a:t>Révèle</a:t>
            </a:r>
            <a:r>
              <a:rPr lang="fr-FR" sz="6300" b="1" noProof="1">
                <a:latin typeface="Georgia" panose="02040502050405020303" pitchFamily="18" charset="0"/>
              </a:rPr>
              <a:t> le Péché</a:t>
            </a:r>
          </a:p>
        </p:txBody>
      </p:sp>
      <p:sp>
        <p:nvSpPr>
          <p:cNvPr id="3" name="Content Placeholder 2">
            <a:extLst>
              <a:ext uri="{FF2B5EF4-FFF2-40B4-BE49-F238E27FC236}">
                <a16:creationId xmlns:a16="http://schemas.microsoft.com/office/drawing/2014/main" id="{F44E0495-FA4E-0A66-FF3A-FB9D6CEBF880}"/>
              </a:ext>
            </a:extLst>
          </p:cNvPr>
          <p:cNvSpPr>
            <a:spLocks noGrp="1"/>
          </p:cNvSpPr>
          <p:nvPr>
            <p:ph sz="half" idx="1"/>
          </p:nvPr>
        </p:nvSpPr>
        <p:spPr>
          <a:xfrm>
            <a:off x="360000" y="1822450"/>
            <a:ext cx="4048714" cy="2031325"/>
          </a:xfrm>
        </p:spPr>
        <p:txBody>
          <a:bodyPr wrap="square">
            <a:spAutoFit/>
          </a:bodyPr>
          <a:lstStyle/>
          <a:p>
            <a:pPr marL="0" indent="0">
              <a:buNone/>
            </a:pPr>
            <a:r>
              <a:rPr lang="fr-FR" b="1" baseline="30000" noProof="1">
                <a:latin typeface="Georgia" panose="02040502050405020303" pitchFamily="18" charset="0"/>
              </a:rPr>
              <a:t>« </a:t>
            </a:r>
            <a:r>
              <a:rPr lang="fr-FR" b="1" noProof="1">
                <a:latin typeface="Georgia" panose="02040502050405020303" pitchFamily="18" charset="0"/>
              </a:rPr>
              <a:t>Le premier pas vers la réconciliation avec Dieu, c'est la conviction du péché.</a:t>
            </a:r>
            <a:r>
              <a:rPr lang="fr-FR" b="1" baseline="30000" noProof="1">
                <a:latin typeface="Georgia" panose="02040502050405020303" pitchFamily="18" charset="0"/>
              </a:rPr>
              <a:t> »</a:t>
            </a:r>
          </a:p>
        </p:txBody>
      </p:sp>
      <p:sp>
        <p:nvSpPr>
          <p:cNvPr id="4" name="Content Placeholder 3">
            <a:extLst>
              <a:ext uri="{FF2B5EF4-FFF2-40B4-BE49-F238E27FC236}">
                <a16:creationId xmlns:a16="http://schemas.microsoft.com/office/drawing/2014/main" id="{6A36E3D2-AC65-2451-6667-1E13C3F6138F}"/>
              </a:ext>
            </a:extLst>
          </p:cNvPr>
          <p:cNvSpPr>
            <a:spLocks noGrp="1"/>
          </p:cNvSpPr>
          <p:nvPr>
            <p:ph sz="half" idx="2"/>
          </p:nvPr>
        </p:nvSpPr>
        <p:spPr>
          <a:xfrm>
            <a:off x="8796866" y="1267061"/>
            <a:ext cx="3039533" cy="5410712"/>
          </a:xfrm>
        </p:spPr>
        <p:txBody>
          <a:bodyPr wrap="square">
            <a:spAutoFit/>
          </a:bodyPr>
          <a:lstStyle/>
          <a:p>
            <a:pPr marL="0" indent="0">
              <a:buNone/>
            </a:pPr>
            <a:r>
              <a:rPr lang="fr-FR" sz="2400" baseline="30000" noProof="1"/>
              <a:t>« </a:t>
            </a:r>
            <a:r>
              <a:rPr lang="fr-FR" sz="2400" noProof="1"/>
              <a:t>C'est par la loi que vient la connaissance du péché... </a:t>
            </a:r>
            <a:r>
              <a:rPr lang="fr-FR" sz="2400" noProof="1">
                <a:solidFill>
                  <a:schemeClr val="accent2">
                    <a:lumMod val="50000"/>
                  </a:schemeClr>
                </a:solidFill>
              </a:rPr>
              <a:t>C'est un miroir fidèle qui donne l'image d'un caractère parfait</a:t>
            </a:r>
            <a:r>
              <a:rPr lang="fr-FR" sz="2400" noProof="1"/>
              <a:t>, </a:t>
            </a:r>
            <a:r>
              <a:rPr lang="fr-FR" sz="2400" dirty="0"/>
              <a:t>et qui rend le pécheur capable de discerner ses défauts ..</a:t>
            </a:r>
            <a:r>
              <a:rPr lang="en-FR" sz="2400" dirty="0"/>
              <a:t>. </a:t>
            </a:r>
            <a:r>
              <a:rPr lang="fr-FR" sz="2400" dirty="0">
                <a:latin typeface="Calibri" panose="020F0502020204030204" pitchFamily="34" charset="0"/>
                <a:ea typeface="MS Minngs"/>
              </a:rPr>
              <a:t>c'est-à-dire, former, </a:t>
            </a:r>
            <a:r>
              <a:rPr lang="fr-FR" sz="2400" dirty="0">
                <a:solidFill>
                  <a:srgbClr val="F72C25"/>
                </a:solidFill>
                <a:latin typeface="Calibri" panose="020F0502020204030204" pitchFamily="34" charset="0"/>
                <a:ea typeface="MS Minngs"/>
              </a:rPr>
              <a:t>par la grâce de Dieu</a:t>
            </a:r>
            <a:r>
              <a:rPr lang="fr-FR" sz="2400" dirty="0">
                <a:latin typeface="Calibri" panose="020F0502020204030204" pitchFamily="34" charset="0"/>
                <a:ea typeface="MS Minngs"/>
              </a:rPr>
              <a:t>, des caractères conformes aux principes de sa sainte loi. </a:t>
            </a:r>
            <a:r>
              <a:rPr lang="fr-FR" sz="2400" dirty="0">
                <a:solidFill>
                  <a:schemeClr val="accent2">
                    <a:lumMod val="50000"/>
                  </a:schemeClr>
                </a:solidFill>
                <a:latin typeface="Calibri" panose="020F0502020204030204" pitchFamily="34" charset="0"/>
                <a:ea typeface="MS Minngs"/>
              </a:rPr>
              <a:t>Telle est la sanctification selon les Écritures.</a:t>
            </a:r>
            <a:r>
              <a:rPr lang="fr-FR" sz="2400" dirty="0">
                <a:latin typeface="Calibri" panose="020F0502020204030204" pitchFamily="34" charset="0"/>
                <a:ea typeface="MS Minngs"/>
              </a:rPr>
              <a:t> </a:t>
            </a:r>
            <a:r>
              <a:rPr lang="fr-FR" sz="2400" baseline="30000" noProof="1"/>
              <a:t>»</a:t>
            </a:r>
          </a:p>
        </p:txBody>
      </p:sp>
      <p:sp>
        <p:nvSpPr>
          <p:cNvPr id="8" name="TextBox 7">
            <a:extLst>
              <a:ext uri="{FF2B5EF4-FFF2-40B4-BE49-F238E27FC236}">
                <a16:creationId xmlns:a16="http://schemas.microsoft.com/office/drawing/2014/main" id="{716DBE8F-316D-F10E-BDD6-ACA55A3452CC}"/>
              </a:ext>
            </a:extLst>
          </p:cNvPr>
          <p:cNvSpPr txBox="1"/>
          <p:nvPr/>
        </p:nvSpPr>
        <p:spPr>
          <a:xfrm>
            <a:off x="1849619" y="3416381"/>
            <a:ext cx="2390594" cy="825419"/>
          </a:xfrm>
          <a:prstGeom prst="rect">
            <a:avLst/>
          </a:prstGeom>
          <a:noFill/>
          <a:ln w="3175">
            <a:noFill/>
          </a:ln>
        </p:spPr>
        <p:txBody>
          <a:bodyPr wrap="square" rtlCol="0">
            <a:spAutoFit/>
          </a:bodyPr>
          <a:lstStyle/>
          <a:p>
            <a:pPr>
              <a:lnSpc>
                <a:spcPct val="85000"/>
              </a:lnSpc>
            </a:pPr>
            <a:r>
              <a:rPr lang="fr-FR" sz="1400" noProof="1">
                <a:latin typeface="Open Sans Light" pitchFamily="2" charset="0"/>
                <a:ea typeface="Open Sans Light" pitchFamily="2" charset="0"/>
                <a:cs typeface="Open Sans Light" pitchFamily="2" charset="0"/>
              </a:rPr>
              <a:t>— E.G. White, God’s Amazing Grace, p. 20 ; Puissance de la grâce, p. 20, 12 janvier. Adapté.</a:t>
            </a:r>
          </a:p>
        </p:txBody>
      </p:sp>
      <p:sp>
        <p:nvSpPr>
          <p:cNvPr id="10" name="TextBox 9">
            <a:extLst>
              <a:ext uri="{FF2B5EF4-FFF2-40B4-BE49-F238E27FC236}">
                <a16:creationId xmlns:a16="http://schemas.microsoft.com/office/drawing/2014/main" id="{5806F436-1EA5-5660-0B3C-5EBCAAC3DC31}"/>
              </a:ext>
            </a:extLst>
          </p:cNvPr>
          <p:cNvSpPr txBox="1"/>
          <p:nvPr/>
        </p:nvSpPr>
        <p:spPr>
          <a:xfrm>
            <a:off x="3768196" y="5447706"/>
            <a:ext cx="4655608" cy="1169551"/>
          </a:xfrm>
          <a:prstGeom prst="rect">
            <a:avLst/>
          </a:prstGeom>
          <a:noFill/>
        </p:spPr>
        <p:txBody>
          <a:bodyPr wrap="square">
            <a:spAutoFit/>
          </a:bodyPr>
          <a:lstStyle/>
          <a:p>
            <a:pPr algn="just">
              <a:buNone/>
            </a:pPr>
            <a:r>
              <a:rPr lang="fr-FR" sz="1400" dirty="0">
                <a:effectLst/>
                <a:latin typeface="Aptos Light" panose="020B0004020202020204" pitchFamily="34" charset="0"/>
                <a:ea typeface="MS Minngs"/>
              </a:rPr>
              <a:t>Par la nouvelle naissance, le pécheur est mis en harmonie avec Dieu et avec sa loi. Dès que ce changement s'est produit, l'homme est passé de la mort à la vie, du péché à la sainteté, de la transgression et de la révolte à l'obéissance et à la fidélité. ...</a:t>
            </a:r>
            <a:endParaRPr lang="en-FR" sz="1400" dirty="0">
              <a:effectLst/>
              <a:latin typeface="Aptos Light" panose="020B0004020202020204" pitchFamily="34" charset="0"/>
              <a:ea typeface="MS Minngs"/>
            </a:endParaRPr>
          </a:p>
        </p:txBody>
      </p:sp>
    </p:spTree>
    <p:extLst>
      <p:ext uri="{BB962C8B-B14F-4D97-AF65-F5344CB8AC3E}">
        <p14:creationId xmlns:p14="http://schemas.microsoft.com/office/powerpoint/2010/main" val="87330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BA52D5-499D-D745-3ABA-0BE932A025F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3456AD-C34C-EFEB-6CFA-A2602F1988A2}"/>
              </a:ext>
            </a:extLst>
          </p:cNvPr>
          <p:cNvSpPr txBox="1"/>
          <p:nvPr/>
        </p:nvSpPr>
        <p:spPr>
          <a:xfrm>
            <a:off x="0" y="0"/>
            <a:ext cx="8296977" cy="769441"/>
          </a:xfrm>
          <a:prstGeom prst="rect">
            <a:avLst/>
          </a:prstGeom>
          <a:noFill/>
        </p:spPr>
        <p:txBody>
          <a:bodyPr wrap="square">
            <a:spAutoFit/>
            <a:scene3d>
              <a:camera prst="orthographicFront"/>
              <a:lightRig rig="threePt" dir="t"/>
            </a:scene3d>
            <a:sp3d extrusionH="57150" contourW="12700">
              <a:bevelT h="25400" prst="softRound"/>
              <a:contourClr>
                <a:schemeClr val="accent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300" normalizeH="0" baseline="0" noProof="0" dirty="0" err="1">
                <a:ln w="22225">
                  <a:noFill/>
                  <a:prstDash val="solid"/>
                </a:ln>
                <a:solidFill>
                  <a:srgbClr val="FFCC00">
                    <a:lumMod val="40000"/>
                    <a:lumOff val="60000"/>
                  </a:srgbClr>
                </a:solidFill>
                <a:effectLst>
                  <a:outerShdw blurRad="38100" dist="38100" dir="2700000" algn="tl">
                    <a:srgbClr val="000000"/>
                  </a:outerShdw>
                </a:effectLst>
                <a:uLnTx/>
                <a:uFillTx/>
                <a:latin typeface="Aptos" panose="02110004020202020204"/>
                <a:ea typeface="+mn-ea"/>
                <a:cs typeface="+mn-cs"/>
              </a:rPr>
              <a:t>L'ÉVANGILE</a:t>
            </a:r>
            <a:r>
              <a:rPr kumimoji="0" lang="es-ES" sz="4400" b="1" i="0" u="none" strike="noStrike" kern="1200" cap="none" spc="300" normalizeH="0" baseline="0" noProof="0" dirty="0">
                <a:ln w="22225">
                  <a:noFill/>
                  <a:prstDash val="solid"/>
                </a:ln>
                <a:solidFill>
                  <a:srgbClr val="FFCC00">
                    <a:lumMod val="40000"/>
                    <a:lumOff val="60000"/>
                  </a:srgbClr>
                </a:solidFill>
                <a:effectLst>
                  <a:outerShdw blurRad="38100" dist="38100" dir="2700000" algn="tl">
                    <a:srgbClr val="000000"/>
                  </a:outerShdw>
                </a:effectLst>
                <a:uLnTx/>
                <a:uFillTx/>
                <a:latin typeface="Aptos" panose="02110004020202020204"/>
                <a:ea typeface="+mn-ea"/>
                <a:cs typeface="+mn-cs"/>
              </a:rPr>
              <a:t> ET LA LOI</a:t>
            </a:r>
          </a:p>
        </p:txBody>
      </p:sp>
      <p:sp>
        <p:nvSpPr>
          <p:cNvPr id="5" name="CuadroTexto 4">
            <a:extLst>
              <a:ext uri="{FF2B5EF4-FFF2-40B4-BE49-F238E27FC236}">
                <a16:creationId xmlns:a16="http://schemas.microsoft.com/office/drawing/2014/main" id="{0F39B4F5-3EAF-C6ED-FA98-5F9CE48D8EC3}"/>
              </a:ext>
            </a:extLst>
          </p:cNvPr>
          <p:cNvSpPr txBox="1"/>
          <p:nvPr/>
        </p:nvSpPr>
        <p:spPr>
          <a:xfrm>
            <a:off x="269625" y="680710"/>
            <a:ext cx="775772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00FF">
                    <a:lumMod val="20000"/>
                    <a:lumOff val="80000"/>
                  </a:srgbClr>
                </a:solidFill>
                <a:effectLst>
                  <a:outerShdw blurRad="38100" dist="38100" dir="2700000" algn="tl">
                    <a:srgbClr val="000000"/>
                  </a:outerShdw>
                </a:effectLst>
                <a:uLnTx/>
                <a:uFillTx/>
                <a:latin typeface="Comic Sans MS" panose="030F0702030302020204" pitchFamily="66" charset="0"/>
                <a:ea typeface="+mn-ea"/>
                <a:cs typeface="+mn-cs"/>
              </a:rPr>
              <a:t>“</a:t>
            </a:r>
            <a:r>
              <a:rPr kumimoji="0" lang="fr-FR" sz="1800" b="1" i="0" u="none" strike="noStrike" kern="1200" cap="none" spc="0" normalizeH="0" baseline="0" noProof="0" dirty="0">
                <a:ln>
                  <a:noFill/>
                </a:ln>
                <a:solidFill>
                  <a:srgbClr val="FF00FF">
                    <a:lumMod val="20000"/>
                    <a:lumOff val="80000"/>
                  </a:srgbClr>
                </a:solidFill>
                <a:effectLst>
                  <a:outerShdw blurRad="38100" dist="38100" dir="2700000" algn="tl">
                    <a:srgbClr val="000000"/>
                  </a:outerShdw>
                </a:effectLst>
                <a:uLnTx/>
                <a:uFillTx/>
                <a:latin typeface="Comic Sans MS" panose="030F0702030302020204" pitchFamily="66" charset="0"/>
                <a:ea typeface="+mn-ea"/>
                <a:cs typeface="+mn-cs"/>
              </a:rPr>
              <a:t>Nous concluons donc que l'homme est justifié par la foi, sans les œuvres de la loi</a:t>
            </a:r>
            <a:r>
              <a:rPr kumimoji="0" lang="es-ES" sz="1800" b="1" i="0" u="none" strike="noStrike" kern="1200" cap="none" spc="0" normalizeH="0" baseline="0" noProof="0" dirty="0">
                <a:ln>
                  <a:noFill/>
                </a:ln>
                <a:solidFill>
                  <a:srgbClr val="FF00FF">
                    <a:lumMod val="20000"/>
                    <a:lumOff val="80000"/>
                  </a:srgbClr>
                </a:solidFill>
                <a:effectLst>
                  <a:outerShdw blurRad="38100" dist="38100" dir="2700000" algn="tl">
                    <a:srgbClr val="000000"/>
                  </a:outerShdw>
                </a:effectLst>
                <a:uLnTx/>
                <a:uFillTx/>
                <a:latin typeface="Comic Sans MS" panose="030F0702030302020204" pitchFamily="66" charset="0"/>
                <a:ea typeface="+mn-ea"/>
                <a:cs typeface="+mn-cs"/>
              </a:rPr>
              <a:t>” </a:t>
            </a:r>
            <a:r>
              <a:rPr kumimoji="0" lang="es-ES" sz="1400" b="1" i="0" u="none" strike="noStrike" kern="1200" cap="none" spc="0" normalizeH="0" baseline="0" noProof="0" dirty="0">
                <a:ln>
                  <a:noFill/>
                </a:ln>
                <a:solidFill>
                  <a:srgbClr val="FF00FF">
                    <a:lumMod val="20000"/>
                    <a:lumOff val="80000"/>
                  </a:srgbClr>
                </a:solidFill>
                <a:effectLst>
                  <a:outerShdw blurRad="38100" dist="38100" dir="2700000" algn="tl">
                    <a:srgbClr val="000000"/>
                  </a:outerShdw>
                </a:effectLst>
                <a:uLnTx/>
                <a:uFillTx/>
                <a:latin typeface="Comic Sans MS" panose="030F0702030302020204" pitchFamily="66" charset="0"/>
                <a:ea typeface="+mn-ea"/>
                <a:cs typeface="+mn-cs"/>
              </a:rPr>
              <a:t>(</a:t>
            </a:r>
            <a:r>
              <a:rPr kumimoji="0" lang="es-ES" sz="1400" b="1" i="0" u="none" strike="noStrike" kern="1200" cap="none" spc="0" normalizeH="0" baseline="0" noProof="0" dirty="0" err="1">
                <a:ln>
                  <a:noFill/>
                </a:ln>
                <a:solidFill>
                  <a:srgbClr val="FF00FF">
                    <a:lumMod val="20000"/>
                    <a:lumOff val="80000"/>
                  </a:srgbClr>
                </a:solidFill>
                <a:effectLst>
                  <a:outerShdw blurRad="38100" dist="38100" dir="2700000" algn="tl">
                    <a:srgbClr val="000000"/>
                  </a:outerShdw>
                </a:effectLst>
                <a:uLnTx/>
                <a:uFillTx/>
                <a:latin typeface="Comic Sans MS" panose="030F0702030302020204" pitchFamily="66" charset="0"/>
                <a:ea typeface="+mn-ea"/>
                <a:cs typeface="+mn-cs"/>
              </a:rPr>
              <a:t>Romains</a:t>
            </a:r>
            <a:r>
              <a:rPr kumimoji="0" lang="es-ES" sz="1400" b="1" i="0" u="none" strike="noStrike" kern="1200" cap="none" spc="0" normalizeH="0" baseline="0" noProof="0" dirty="0">
                <a:ln>
                  <a:noFill/>
                </a:ln>
                <a:solidFill>
                  <a:srgbClr val="FF00FF">
                    <a:lumMod val="20000"/>
                    <a:lumOff val="80000"/>
                  </a:srgbClr>
                </a:solidFill>
                <a:effectLst>
                  <a:outerShdw blurRad="38100" dist="38100" dir="2700000" algn="tl">
                    <a:srgbClr val="000000"/>
                  </a:outerShdw>
                </a:effectLst>
                <a:uLnTx/>
                <a:uFillTx/>
                <a:latin typeface="Comic Sans MS" panose="030F0702030302020204" pitchFamily="66" charset="0"/>
                <a:ea typeface="+mn-ea"/>
                <a:cs typeface="+mn-cs"/>
              </a:rPr>
              <a:t> 3.28)</a:t>
            </a:r>
          </a:p>
        </p:txBody>
      </p:sp>
      <p:sp>
        <p:nvSpPr>
          <p:cNvPr id="6" name="CuadroTexto 5">
            <a:extLst>
              <a:ext uri="{FF2B5EF4-FFF2-40B4-BE49-F238E27FC236}">
                <a16:creationId xmlns:a16="http://schemas.microsoft.com/office/drawing/2014/main" id="{F31F6539-6AE2-A34D-A925-1ECEEF39780F}"/>
              </a:ext>
            </a:extLst>
          </p:cNvPr>
          <p:cNvSpPr txBox="1"/>
          <p:nvPr/>
        </p:nvSpPr>
        <p:spPr>
          <a:xfrm>
            <a:off x="342900" y="1477800"/>
            <a:ext cx="795407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Notre salut (le pardon des péchés et la vie éternelle) s'obtient grâce à l'œuvre que Jésus a accomplie pour nous sur la croix (Galates 3.13). Cela nous pousse à aimer Jésus pour cela (1 Jean 4.9, 19). Et cet amour, nous le démontrons précisément en gardant ses commandements </a:t>
            </a:r>
            <a:r>
              <a:rPr lang="fr-FR" sz="2000" b="1" dirty="0">
                <a:solidFill>
                  <a:srgbClr val="661C5C"/>
                </a:solidFill>
              </a:rPr>
              <a:t>(Jean. 14:15</a:t>
            </a:r>
            <a:r>
              <a:rPr lang="es-ES" sz="2000" b="1" dirty="0">
                <a:solidFill>
                  <a:srgbClr val="661C5C"/>
                </a:solidFill>
              </a:rPr>
              <a:t>).</a:t>
            </a:r>
          </a:p>
        </p:txBody>
      </p:sp>
      <p:graphicFrame>
        <p:nvGraphicFramePr>
          <p:cNvPr id="2" name="Diagrama 1">
            <a:extLst>
              <a:ext uri="{FF2B5EF4-FFF2-40B4-BE49-F238E27FC236}">
                <a16:creationId xmlns:a16="http://schemas.microsoft.com/office/drawing/2014/main" id="{0F069C96-863E-3631-7BDE-462F4BB98728}"/>
              </a:ext>
            </a:extLst>
          </p:cNvPr>
          <p:cNvGraphicFramePr/>
          <p:nvPr/>
        </p:nvGraphicFramePr>
        <p:xfrm>
          <a:off x="342900" y="3856022"/>
          <a:ext cx="11698304" cy="2219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CA62D249-B5BA-0428-6515-1AE8E7C9BDE3}"/>
              </a:ext>
            </a:extLst>
          </p:cNvPr>
          <p:cNvSpPr txBox="1"/>
          <p:nvPr/>
        </p:nvSpPr>
        <p:spPr>
          <a:xfrm>
            <a:off x="342900" y="6104325"/>
            <a:ext cx="118491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Jésus n'a jamais prétendu annuler la Loi, mais la confirmer </a:t>
            </a:r>
            <a:r>
              <a:rPr lang="fr-FR" sz="2000" b="1" dirty="0">
                <a:solidFill>
                  <a:srgbClr val="661C5C"/>
                </a:solidFill>
              </a:rPr>
              <a:t>(Matthieu 5.17). </a:t>
            </a: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La Loi comme l'Évangile sont le reflet du caractère même de Dieu : </a:t>
            </a:r>
            <a:r>
              <a:rPr lang="fr-FR" sz="2000" b="1" dirty="0">
                <a:solidFill>
                  <a:srgbClr val="FF0000"/>
                </a:solidFill>
              </a:rPr>
              <a:t>l'amour</a:t>
            </a:r>
            <a:r>
              <a:rPr lang="es-ES" sz="2000" b="1" dirty="0">
                <a:solidFill>
                  <a:srgbClr val="FF0000"/>
                </a:solidFill>
              </a:rPr>
              <a:t>.</a:t>
            </a:r>
          </a:p>
        </p:txBody>
      </p:sp>
      <p:grpSp>
        <p:nvGrpSpPr>
          <p:cNvPr id="17" name="Grupo 16">
            <a:extLst>
              <a:ext uri="{FF2B5EF4-FFF2-40B4-BE49-F238E27FC236}">
                <a16:creationId xmlns:a16="http://schemas.microsoft.com/office/drawing/2014/main" id="{0262B382-F57D-1DC9-56D5-4D3E0A5D777C}"/>
              </a:ext>
            </a:extLst>
          </p:cNvPr>
          <p:cNvGrpSpPr/>
          <p:nvPr/>
        </p:nvGrpSpPr>
        <p:grpSpPr>
          <a:xfrm>
            <a:off x="8296977" y="174442"/>
            <a:ext cx="3744227" cy="3532471"/>
            <a:chOff x="7647672" y="804060"/>
            <a:chExt cx="3744227" cy="3532471"/>
          </a:xfrm>
        </p:grpSpPr>
        <p:pic>
          <p:nvPicPr>
            <p:cNvPr id="4" name="Imagen 3">
              <a:extLst>
                <a:ext uri="{FF2B5EF4-FFF2-40B4-BE49-F238E27FC236}">
                  <a16:creationId xmlns:a16="http://schemas.microsoft.com/office/drawing/2014/main" id="{2B57F527-70E4-BF31-7FD8-58DE73CAA9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47672" y="804060"/>
              <a:ext cx="3744227" cy="3532471"/>
            </a:xfrm>
            <a:prstGeom prst="rect">
              <a:avLst/>
            </a:prstGeom>
            <a:ln w="127000" cap="rnd">
              <a:gradFill>
                <a:gsLst>
                  <a:gs pos="0">
                    <a:srgbClr val="F3E6DE"/>
                  </a:gs>
                  <a:gs pos="35000">
                    <a:srgbClr val="F3E6DE"/>
                  </a:gs>
                  <a:gs pos="35000">
                    <a:srgbClr val="7E5253"/>
                  </a:gs>
                  <a:gs pos="100000">
                    <a:srgbClr val="7E5253"/>
                  </a:gs>
                </a:gsLst>
                <a:lin ang="5400000" scaled="1"/>
              </a:gra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a:extLst>
                <a:ext uri="{FF2B5EF4-FFF2-40B4-BE49-F238E27FC236}">
                  <a16:creationId xmlns:a16="http://schemas.microsoft.com/office/drawing/2014/main" id="{C594B90D-F692-3E42-E394-9666B12F44D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916571" y="841949"/>
              <a:ext cx="943982" cy="1260680"/>
            </a:xfrm>
            <a:prstGeom prst="rect">
              <a:avLst/>
            </a:prstGeom>
          </p:spPr>
        </p:pic>
        <p:pic>
          <p:nvPicPr>
            <p:cNvPr id="16" name="Imagen 15">
              <a:extLst>
                <a:ext uri="{FF2B5EF4-FFF2-40B4-BE49-F238E27FC236}">
                  <a16:creationId xmlns:a16="http://schemas.microsoft.com/office/drawing/2014/main" id="{3A1265CE-F0CE-DF56-5704-F9E6592D03E3}"/>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8652631" y="995608"/>
              <a:ext cx="455183" cy="429407"/>
            </a:xfrm>
            <a:prstGeom prst="rect">
              <a:avLst/>
            </a:prstGeom>
          </p:spPr>
        </p:pic>
      </p:grpSp>
      <p:sp>
        <p:nvSpPr>
          <p:cNvPr id="9" name="CuadroTexto 8">
            <a:extLst>
              <a:ext uri="{FF2B5EF4-FFF2-40B4-BE49-F238E27FC236}">
                <a16:creationId xmlns:a16="http://schemas.microsoft.com/office/drawing/2014/main" id="{973E0094-75D9-CB17-E78A-DD9B8AA0C016}"/>
              </a:ext>
            </a:extLst>
          </p:cNvPr>
          <p:cNvSpPr txBox="1"/>
          <p:nvPr/>
        </p:nvSpPr>
        <p:spPr>
          <a:xfrm>
            <a:off x="342899" y="3109016"/>
            <a:ext cx="716480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Repassons la relation entre la Loi et l'Évangile (c'est-à-dire le salut par le sang de Jésus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67413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ppt_h/2"/>
                                          </p:val>
                                        </p:tav>
                                        <p:tav tm="100000">
                                          <p:val>
                                            <p:strVal val="#ppt_y"/>
                                          </p:val>
                                        </p:tav>
                                      </p:tavLst>
                                    </p:anim>
                                    <p:anim calcmode="lin" valueType="num">
                                      <p:cBhvr>
                                        <p:cTn id="36" dur="500" fill="hold"/>
                                        <p:tgtEl>
                                          <p:spTgt spid="17"/>
                                        </p:tgtEl>
                                        <p:attrNameLst>
                                          <p:attrName>ppt_w</p:attrName>
                                        </p:attrNameLst>
                                      </p:cBhvr>
                                      <p:tavLst>
                                        <p:tav tm="0">
                                          <p:val>
                                            <p:strVal val="#ppt_w"/>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
                                            <p:graphicEl>
                                              <a:dgm id="{BDAAEDE4-F9C4-4649-AA92-F2CEF3DEEBDB}"/>
                                            </p:graphicEl>
                                          </p:spTgt>
                                        </p:tgtEl>
                                        <p:attrNameLst>
                                          <p:attrName>style.visibility</p:attrName>
                                        </p:attrNameLst>
                                      </p:cBhvr>
                                      <p:to>
                                        <p:strVal val="visible"/>
                                      </p:to>
                                    </p:set>
                                    <p:anim calcmode="lin" valueType="num">
                                      <p:cBhvr>
                                        <p:cTn id="51" dur="500" fill="hold"/>
                                        <p:tgtEl>
                                          <p:spTgt spid="2">
                                            <p:graphicEl>
                                              <a:dgm id="{BDAAEDE4-F9C4-4649-AA92-F2CEF3DEEBDB}"/>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BDAAEDE4-F9C4-4649-AA92-F2CEF3DEEBDB}"/>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BDAAEDE4-F9C4-4649-AA92-F2CEF3DEEBDB}"/>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BDAAEDE4-F9C4-4649-AA92-F2CEF3DEEBDB}"/>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2">
                                            <p:graphicEl>
                                              <a:dgm id="{6042BEE3-8710-4EF4-8DA5-2BDCBC2563FC}"/>
                                            </p:graphicEl>
                                          </p:spTgt>
                                        </p:tgtEl>
                                        <p:attrNameLst>
                                          <p:attrName>style.visibility</p:attrName>
                                        </p:attrNameLst>
                                      </p:cBhvr>
                                      <p:to>
                                        <p:strVal val="visible"/>
                                      </p:to>
                                    </p:set>
                                    <p:anim calcmode="lin" valueType="num">
                                      <p:cBhvr>
                                        <p:cTn id="59" dur="500" fill="hold"/>
                                        <p:tgtEl>
                                          <p:spTgt spid="2">
                                            <p:graphicEl>
                                              <a:dgm id="{6042BEE3-8710-4EF4-8DA5-2BDCBC2563FC}"/>
                                            </p:graphicEl>
                                          </p:spTgt>
                                        </p:tgtEl>
                                        <p:attrNameLst>
                                          <p:attrName>ppt_x</p:attrName>
                                        </p:attrNameLst>
                                      </p:cBhvr>
                                      <p:tavLst>
                                        <p:tav tm="0">
                                          <p:val>
                                            <p:strVal val="#ppt_x-#ppt_w/2"/>
                                          </p:val>
                                        </p:tav>
                                        <p:tav tm="100000">
                                          <p:val>
                                            <p:strVal val="#ppt_x"/>
                                          </p:val>
                                        </p:tav>
                                      </p:tavLst>
                                    </p:anim>
                                    <p:anim calcmode="lin" valueType="num">
                                      <p:cBhvr>
                                        <p:cTn id="60" dur="500" fill="hold"/>
                                        <p:tgtEl>
                                          <p:spTgt spid="2">
                                            <p:graphicEl>
                                              <a:dgm id="{6042BEE3-8710-4EF4-8DA5-2BDCBC2563FC}"/>
                                            </p:graphicEl>
                                          </p:spTgt>
                                        </p:tgtEl>
                                        <p:attrNameLst>
                                          <p:attrName>ppt_y</p:attrName>
                                        </p:attrNameLst>
                                      </p:cBhvr>
                                      <p:tavLst>
                                        <p:tav tm="0">
                                          <p:val>
                                            <p:strVal val="#ppt_y"/>
                                          </p:val>
                                        </p:tav>
                                        <p:tav tm="100000">
                                          <p:val>
                                            <p:strVal val="#ppt_y"/>
                                          </p:val>
                                        </p:tav>
                                      </p:tavLst>
                                    </p:anim>
                                    <p:anim calcmode="lin" valueType="num">
                                      <p:cBhvr>
                                        <p:cTn id="61" dur="500" fill="hold"/>
                                        <p:tgtEl>
                                          <p:spTgt spid="2">
                                            <p:graphicEl>
                                              <a:dgm id="{6042BEE3-8710-4EF4-8DA5-2BDCBC2563FC}"/>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6042BEE3-8710-4EF4-8DA5-2BDCBC2563FC}"/>
                                            </p:graphicEl>
                                          </p:spTgt>
                                        </p:tgtEl>
                                        <p:attrNameLst>
                                          <p:attrName>ppt_h</p:attrName>
                                        </p:attrNameLst>
                                      </p:cBhvr>
                                      <p:tavLst>
                                        <p:tav tm="0">
                                          <p:val>
                                            <p:strVal val="#ppt_h"/>
                                          </p:val>
                                        </p:tav>
                                        <p:tav tm="100000">
                                          <p:val>
                                            <p:strVal val="#ppt_h"/>
                                          </p:val>
                                        </p:tav>
                                      </p:tavLst>
                                    </p:anim>
                                  </p:childTnLst>
                                </p:cTn>
                              </p:par>
                              <p:par>
                                <p:cTn id="63" presetID="17" presetClass="entr" presetSubtype="8" fill="hold" grpId="0" nodeType="withEffect">
                                  <p:stCondLst>
                                    <p:cond delay="0"/>
                                  </p:stCondLst>
                                  <p:childTnLst>
                                    <p:set>
                                      <p:cBhvr>
                                        <p:cTn id="64" dur="1" fill="hold">
                                          <p:stCondLst>
                                            <p:cond delay="0"/>
                                          </p:stCondLst>
                                        </p:cTn>
                                        <p:tgtEl>
                                          <p:spTgt spid="2">
                                            <p:graphicEl>
                                              <a:dgm id="{DD765128-7F2D-47FD-95C6-9D4F2518840B}"/>
                                            </p:graphicEl>
                                          </p:spTgt>
                                        </p:tgtEl>
                                        <p:attrNameLst>
                                          <p:attrName>style.visibility</p:attrName>
                                        </p:attrNameLst>
                                      </p:cBhvr>
                                      <p:to>
                                        <p:strVal val="visible"/>
                                      </p:to>
                                    </p:set>
                                    <p:anim calcmode="lin" valueType="num">
                                      <p:cBhvr>
                                        <p:cTn id="65" dur="500" fill="hold"/>
                                        <p:tgtEl>
                                          <p:spTgt spid="2">
                                            <p:graphicEl>
                                              <a:dgm id="{DD765128-7F2D-47FD-95C6-9D4F2518840B}"/>
                                            </p:graphicEl>
                                          </p:spTgt>
                                        </p:tgtEl>
                                        <p:attrNameLst>
                                          <p:attrName>ppt_x</p:attrName>
                                        </p:attrNameLst>
                                      </p:cBhvr>
                                      <p:tavLst>
                                        <p:tav tm="0">
                                          <p:val>
                                            <p:strVal val="#ppt_x-#ppt_w/2"/>
                                          </p:val>
                                        </p:tav>
                                        <p:tav tm="100000">
                                          <p:val>
                                            <p:strVal val="#ppt_x"/>
                                          </p:val>
                                        </p:tav>
                                      </p:tavLst>
                                    </p:anim>
                                    <p:anim calcmode="lin" valueType="num">
                                      <p:cBhvr>
                                        <p:cTn id="66" dur="500" fill="hold"/>
                                        <p:tgtEl>
                                          <p:spTgt spid="2">
                                            <p:graphicEl>
                                              <a:dgm id="{DD765128-7F2D-47FD-95C6-9D4F2518840B}"/>
                                            </p:graphicEl>
                                          </p:spTgt>
                                        </p:tgtEl>
                                        <p:attrNameLst>
                                          <p:attrName>ppt_y</p:attrName>
                                        </p:attrNameLst>
                                      </p:cBhvr>
                                      <p:tavLst>
                                        <p:tav tm="0">
                                          <p:val>
                                            <p:strVal val="#ppt_y"/>
                                          </p:val>
                                        </p:tav>
                                        <p:tav tm="100000">
                                          <p:val>
                                            <p:strVal val="#ppt_y"/>
                                          </p:val>
                                        </p:tav>
                                      </p:tavLst>
                                    </p:anim>
                                    <p:anim calcmode="lin" valueType="num">
                                      <p:cBhvr>
                                        <p:cTn id="67" dur="500" fill="hold"/>
                                        <p:tgtEl>
                                          <p:spTgt spid="2">
                                            <p:graphicEl>
                                              <a:dgm id="{DD765128-7F2D-47FD-95C6-9D4F2518840B}"/>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D765128-7F2D-47FD-95C6-9D4F2518840B}"/>
                                            </p:graphicEl>
                                          </p:spTgt>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grpId="0" nodeType="clickEffect">
                                  <p:stCondLst>
                                    <p:cond delay="0"/>
                                  </p:stCondLst>
                                  <p:childTnLst>
                                    <p:set>
                                      <p:cBhvr>
                                        <p:cTn id="72" dur="1" fill="hold">
                                          <p:stCondLst>
                                            <p:cond delay="0"/>
                                          </p:stCondLst>
                                        </p:cTn>
                                        <p:tgtEl>
                                          <p:spTgt spid="2">
                                            <p:graphicEl>
                                              <a:dgm id="{D1A3D52D-1F04-41E2-93DA-85A42046853D}"/>
                                            </p:graphicEl>
                                          </p:spTgt>
                                        </p:tgtEl>
                                        <p:attrNameLst>
                                          <p:attrName>style.visibility</p:attrName>
                                        </p:attrNameLst>
                                      </p:cBhvr>
                                      <p:to>
                                        <p:strVal val="visible"/>
                                      </p:to>
                                    </p:set>
                                    <p:anim calcmode="lin" valueType="num">
                                      <p:cBhvr>
                                        <p:cTn id="73" dur="500" fill="hold"/>
                                        <p:tgtEl>
                                          <p:spTgt spid="2">
                                            <p:graphicEl>
                                              <a:dgm id="{D1A3D52D-1F04-41E2-93DA-85A42046853D}"/>
                                            </p:graphicEl>
                                          </p:spTgt>
                                        </p:tgtEl>
                                        <p:attrNameLst>
                                          <p:attrName>ppt_x</p:attrName>
                                        </p:attrNameLst>
                                      </p:cBhvr>
                                      <p:tavLst>
                                        <p:tav tm="0">
                                          <p:val>
                                            <p:strVal val="#ppt_x-#ppt_w/2"/>
                                          </p:val>
                                        </p:tav>
                                        <p:tav tm="100000">
                                          <p:val>
                                            <p:strVal val="#ppt_x"/>
                                          </p:val>
                                        </p:tav>
                                      </p:tavLst>
                                    </p:anim>
                                    <p:anim calcmode="lin" valueType="num">
                                      <p:cBhvr>
                                        <p:cTn id="74" dur="500" fill="hold"/>
                                        <p:tgtEl>
                                          <p:spTgt spid="2">
                                            <p:graphicEl>
                                              <a:dgm id="{D1A3D52D-1F04-41E2-93DA-85A42046853D}"/>
                                            </p:graphicEl>
                                          </p:spTgt>
                                        </p:tgtEl>
                                        <p:attrNameLst>
                                          <p:attrName>ppt_y</p:attrName>
                                        </p:attrNameLst>
                                      </p:cBhvr>
                                      <p:tavLst>
                                        <p:tav tm="0">
                                          <p:val>
                                            <p:strVal val="#ppt_y"/>
                                          </p:val>
                                        </p:tav>
                                        <p:tav tm="100000">
                                          <p:val>
                                            <p:strVal val="#ppt_y"/>
                                          </p:val>
                                        </p:tav>
                                      </p:tavLst>
                                    </p:anim>
                                    <p:anim calcmode="lin" valueType="num">
                                      <p:cBhvr>
                                        <p:cTn id="75" dur="500" fill="hold"/>
                                        <p:tgtEl>
                                          <p:spTgt spid="2">
                                            <p:graphicEl>
                                              <a:dgm id="{D1A3D52D-1F04-41E2-93DA-85A42046853D}"/>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D1A3D52D-1F04-41E2-93DA-85A42046853D}"/>
                                            </p:graphicEl>
                                          </p:spTgt>
                                        </p:tgtEl>
                                        <p:attrNameLst>
                                          <p:attrName>ppt_h</p:attrName>
                                        </p:attrNameLst>
                                      </p:cBhvr>
                                      <p:tavLst>
                                        <p:tav tm="0">
                                          <p:val>
                                            <p:strVal val="#ppt_h"/>
                                          </p:val>
                                        </p:tav>
                                        <p:tav tm="100000">
                                          <p:val>
                                            <p:strVal val="#ppt_h"/>
                                          </p:val>
                                        </p:tav>
                                      </p:tavLst>
                                    </p:anim>
                                  </p:childTnLst>
                                </p:cTn>
                              </p:par>
                              <p:par>
                                <p:cTn id="77" presetID="17" presetClass="entr" presetSubtype="8" fill="hold" grpId="0" nodeType="withEffect">
                                  <p:stCondLst>
                                    <p:cond delay="0"/>
                                  </p:stCondLst>
                                  <p:childTnLst>
                                    <p:set>
                                      <p:cBhvr>
                                        <p:cTn id="78" dur="1" fill="hold">
                                          <p:stCondLst>
                                            <p:cond delay="0"/>
                                          </p:stCondLst>
                                        </p:cTn>
                                        <p:tgtEl>
                                          <p:spTgt spid="2">
                                            <p:graphicEl>
                                              <a:dgm id="{CBE2E9D2-F168-4531-916D-355D57FEDC55}"/>
                                            </p:graphicEl>
                                          </p:spTgt>
                                        </p:tgtEl>
                                        <p:attrNameLst>
                                          <p:attrName>style.visibility</p:attrName>
                                        </p:attrNameLst>
                                      </p:cBhvr>
                                      <p:to>
                                        <p:strVal val="visible"/>
                                      </p:to>
                                    </p:set>
                                    <p:anim calcmode="lin" valueType="num">
                                      <p:cBhvr>
                                        <p:cTn id="79" dur="500" fill="hold"/>
                                        <p:tgtEl>
                                          <p:spTgt spid="2">
                                            <p:graphicEl>
                                              <a:dgm id="{CBE2E9D2-F168-4531-916D-355D57FEDC55}"/>
                                            </p:graphicEl>
                                          </p:spTgt>
                                        </p:tgtEl>
                                        <p:attrNameLst>
                                          <p:attrName>ppt_x</p:attrName>
                                        </p:attrNameLst>
                                      </p:cBhvr>
                                      <p:tavLst>
                                        <p:tav tm="0">
                                          <p:val>
                                            <p:strVal val="#ppt_x-#ppt_w/2"/>
                                          </p:val>
                                        </p:tav>
                                        <p:tav tm="100000">
                                          <p:val>
                                            <p:strVal val="#ppt_x"/>
                                          </p:val>
                                        </p:tav>
                                      </p:tavLst>
                                    </p:anim>
                                    <p:anim calcmode="lin" valueType="num">
                                      <p:cBhvr>
                                        <p:cTn id="80" dur="500" fill="hold"/>
                                        <p:tgtEl>
                                          <p:spTgt spid="2">
                                            <p:graphicEl>
                                              <a:dgm id="{CBE2E9D2-F168-4531-916D-355D57FEDC55}"/>
                                            </p:graphicEl>
                                          </p:spTgt>
                                        </p:tgtEl>
                                        <p:attrNameLst>
                                          <p:attrName>ppt_y</p:attrName>
                                        </p:attrNameLst>
                                      </p:cBhvr>
                                      <p:tavLst>
                                        <p:tav tm="0">
                                          <p:val>
                                            <p:strVal val="#ppt_y"/>
                                          </p:val>
                                        </p:tav>
                                        <p:tav tm="100000">
                                          <p:val>
                                            <p:strVal val="#ppt_y"/>
                                          </p:val>
                                        </p:tav>
                                      </p:tavLst>
                                    </p:anim>
                                    <p:anim calcmode="lin" valueType="num">
                                      <p:cBhvr>
                                        <p:cTn id="81" dur="500" fill="hold"/>
                                        <p:tgtEl>
                                          <p:spTgt spid="2">
                                            <p:graphicEl>
                                              <a:dgm id="{CBE2E9D2-F168-4531-916D-355D57FEDC55}"/>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CBE2E9D2-F168-4531-916D-355D57FEDC55}"/>
                                            </p:graphicEl>
                                          </p:spTgt>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2">
                                            <p:graphicEl>
                                              <a:dgm id="{9C0AB689-E8DA-423F-A1AA-8E2242A70E8F}"/>
                                            </p:graphicEl>
                                          </p:spTgt>
                                        </p:tgtEl>
                                        <p:attrNameLst>
                                          <p:attrName>style.visibility</p:attrName>
                                        </p:attrNameLst>
                                      </p:cBhvr>
                                      <p:to>
                                        <p:strVal val="visible"/>
                                      </p:to>
                                    </p:set>
                                    <p:anim calcmode="lin" valueType="num">
                                      <p:cBhvr>
                                        <p:cTn id="87" dur="500" fill="hold"/>
                                        <p:tgtEl>
                                          <p:spTgt spid="2">
                                            <p:graphicEl>
                                              <a:dgm id="{9C0AB689-E8DA-423F-A1AA-8E2242A70E8F}"/>
                                            </p:graphicEl>
                                          </p:spTgt>
                                        </p:tgtEl>
                                        <p:attrNameLst>
                                          <p:attrName>ppt_x</p:attrName>
                                        </p:attrNameLst>
                                      </p:cBhvr>
                                      <p:tavLst>
                                        <p:tav tm="0">
                                          <p:val>
                                            <p:strVal val="#ppt_x-#ppt_w/2"/>
                                          </p:val>
                                        </p:tav>
                                        <p:tav tm="100000">
                                          <p:val>
                                            <p:strVal val="#ppt_x"/>
                                          </p:val>
                                        </p:tav>
                                      </p:tavLst>
                                    </p:anim>
                                    <p:anim calcmode="lin" valueType="num">
                                      <p:cBhvr>
                                        <p:cTn id="88" dur="500" fill="hold"/>
                                        <p:tgtEl>
                                          <p:spTgt spid="2">
                                            <p:graphicEl>
                                              <a:dgm id="{9C0AB689-E8DA-423F-A1AA-8E2242A70E8F}"/>
                                            </p:graphicEl>
                                          </p:spTgt>
                                        </p:tgtEl>
                                        <p:attrNameLst>
                                          <p:attrName>ppt_y</p:attrName>
                                        </p:attrNameLst>
                                      </p:cBhvr>
                                      <p:tavLst>
                                        <p:tav tm="0">
                                          <p:val>
                                            <p:strVal val="#ppt_y"/>
                                          </p:val>
                                        </p:tav>
                                        <p:tav tm="100000">
                                          <p:val>
                                            <p:strVal val="#ppt_y"/>
                                          </p:val>
                                        </p:tav>
                                      </p:tavLst>
                                    </p:anim>
                                    <p:anim calcmode="lin" valueType="num">
                                      <p:cBhvr>
                                        <p:cTn id="89" dur="500" fill="hold"/>
                                        <p:tgtEl>
                                          <p:spTgt spid="2">
                                            <p:graphicEl>
                                              <a:dgm id="{9C0AB689-E8DA-423F-A1AA-8E2242A70E8F}"/>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9C0AB689-E8DA-423F-A1AA-8E2242A70E8F}"/>
                                            </p:graphicEl>
                                          </p:spTgt>
                                        </p:tgtEl>
                                        <p:attrNameLst>
                                          <p:attrName>ppt_h</p:attrName>
                                        </p:attrNameLst>
                                      </p:cBhvr>
                                      <p:tavLst>
                                        <p:tav tm="0">
                                          <p:val>
                                            <p:strVal val="#ppt_h"/>
                                          </p:val>
                                        </p:tav>
                                        <p:tav tm="100000">
                                          <p:val>
                                            <p:strVal val="#ppt_h"/>
                                          </p:val>
                                        </p:tav>
                                      </p:tavLst>
                                    </p:anim>
                                  </p:childTnLst>
                                </p:cTn>
                              </p:par>
                              <p:par>
                                <p:cTn id="91" presetID="17" presetClass="entr" presetSubtype="8" fill="hold" grpId="0" nodeType="withEffect">
                                  <p:stCondLst>
                                    <p:cond delay="0"/>
                                  </p:stCondLst>
                                  <p:childTnLst>
                                    <p:set>
                                      <p:cBhvr>
                                        <p:cTn id="92" dur="1" fill="hold">
                                          <p:stCondLst>
                                            <p:cond delay="0"/>
                                          </p:stCondLst>
                                        </p:cTn>
                                        <p:tgtEl>
                                          <p:spTgt spid="2">
                                            <p:graphicEl>
                                              <a:dgm id="{EA165F97-5C25-40AB-BA1C-6DBB9D711B46}"/>
                                            </p:graphicEl>
                                          </p:spTgt>
                                        </p:tgtEl>
                                        <p:attrNameLst>
                                          <p:attrName>style.visibility</p:attrName>
                                        </p:attrNameLst>
                                      </p:cBhvr>
                                      <p:to>
                                        <p:strVal val="visible"/>
                                      </p:to>
                                    </p:set>
                                    <p:anim calcmode="lin" valueType="num">
                                      <p:cBhvr>
                                        <p:cTn id="93" dur="500" fill="hold"/>
                                        <p:tgtEl>
                                          <p:spTgt spid="2">
                                            <p:graphicEl>
                                              <a:dgm id="{EA165F97-5C25-40AB-BA1C-6DBB9D711B46}"/>
                                            </p:graphicEl>
                                          </p:spTgt>
                                        </p:tgtEl>
                                        <p:attrNameLst>
                                          <p:attrName>ppt_x</p:attrName>
                                        </p:attrNameLst>
                                      </p:cBhvr>
                                      <p:tavLst>
                                        <p:tav tm="0">
                                          <p:val>
                                            <p:strVal val="#ppt_x-#ppt_w/2"/>
                                          </p:val>
                                        </p:tav>
                                        <p:tav tm="100000">
                                          <p:val>
                                            <p:strVal val="#ppt_x"/>
                                          </p:val>
                                        </p:tav>
                                      </p:tavLst>
                                    </p:anim>
                                    <p:anim calcmode="lin" valueType="num">
                                      <p:cBhvr>
                                        <p:cTn id="94" dur="500" fill="hold"/>
                                        <p:tgtEl>
                                          <p:spTgt spid="2">
                                            <p:graphicEl>
                                              <a:dgm id="{EA165F97-5C25-40AB-BA1C-6DBB9D711B46}"/>
                                            </p:graphicEl>
                                          </p:spTgt>
                                        </p:tgtEl>
                                        <p:attrNameLst>
                                          <p:attrName>ppt_y</p:attrName>
                                        </p:attrNameLst>
                                      </p:cBhvr>
                                      <p:tavLst>
                                        <p:tav tm="0">
                                          <p:val>
                                            <p:strVal val="#ppt_y"/>
                                          </p:val>
                                        </p:tav>
                                        <p:tav tm="100000">
                                          <p:val>
                                            <p:strVal val="#ppt_y"/>
                                          </p:val>
                                        </p:tav>
                                      </p:tavLst>
                                    </p:anim>
                                    <p:anim calcmode="lin" valueType="num">
                                      <p:cBhvr>
                                        <p:cTn id="95" dur="500" fill="hold"/>
                                        <p:tgtEl>
                                          <p:spTgt spid="2">
                                            <p:graphicEl>
                                              <a:dgm id="{EA165F97-5C25-40AB-BA1C-6DBB9D711B46}"/>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EA165F97-5C25-40AB-BA1C-6DBB9D711B46}"/>
                                            </p:graphicEl>
                                          </p:spTgt>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7" presetClass="entr" presetSubtype="8" fill="hold" grpId="0" nodeType="clickEffect">
                                  <p:stCondLst>
                                    <p:cond delay="0"/>
                                  </p:stCondLst>
                                  <p:childTnLst>
                                    <p:set>
                                      <p:cBhvr>
                                        <p:cTn id="100" dur="1" fill="hold">
                                          <p:stCondLst>
                                            <p:cond delay="0"/>
                                          </p:stCondLst>
                                        </p:cTn>
                                        <p:tgtEl>
                                          <p:spTgt spid="2">
                                            <p:graphicEl>
                                              <a:dgm id="{0CF967C4-0A25-473C-BF4D-4CE31FCFC3A3}"/>
                                            </p:graphicEl>
                                          </p:spTgt>
                                        </p:tgtEl>
                                        <p:attrNameLst>
                                          <p:attrName>style.visibility</p:attrName>
                                        </p:attrNameLst>
                                      </p:cBhvr>
                                      <p:to>
                                        <p:strVal val="visible"/>
                                      </p:to>
                                    </p:set>
                                    <p:anim calcmode="lin" valueType="num">
                                      <p:cBhvr>
                                        <p:cTn id="101" dur="500" fill="hold"/>
                                        <p:tgtEl>
                                          <p:spTgt spid="2">
                                            <p:graphicEl>
                                              <a:dgm id="{0CF967C4-0A25-473C-BF4D-4CE31FCFC3A3}"/>
                                            </p:graphicEl>
                                          </p:spTgt>
                                        </p:tgtEl>
                                        <p:attrNameLst>
                                          <p:attrName>ppt_x</p:attrName>
                                        </p:attrNameLst>
                                      </p:cBhvr>
                                      <p:tavLst>
                                        <p:tav tm="0">
                                          <p:val>
                                            <p:strVal val="#ppt_x-#ppt_w/2"/>
                                          </p:val>
                                        </p:tav>
                                        <p:tav tm="100000">
                                          <p:val>
                                            <p:strVal val="#ppt_x"/>
                                          </p:val>
                                        </p:tav>
                                      </p:tavLst>
                                    </p:anim>
                                    <p:anim calcmode="lin" valueType="num">
                                      <p:cBhvr>
                                        <p:cTn id="102" dur="500" fill="hold"/>
                                        <p:tgtEl>
                                          <p:spTgt spid="2">
                                            <p:graphicEl>
                                              <a:dgm id="{0CF967C4-0A25-473C-BF4D-4CE31FCFC3A3}"/>
                                            </p:graphicEl>
                                          </p:spTgt>
                                        </p:tgtEl>
                                        <p:attrNameLst>
                                          <p:attrName>ppt_y</p:attrName>
                                        </p:attrNameLst>
                                      </p:cBhvr>
                                      <p:tavLst>
                                        <p:tav tm="0">
                                          <p:val>
                                            <p:strVal val="#ppt_y"/>
                                          </p:val>
                                        </p:tav>
                                        <p:tav tm="100000">
                                          <p:val>
                                            <p:strVal val="#ppt_y"/>
                                          </p:val>
                                        </p:tav>
                                      </p:tavLst>
                                    </p:anim>
                                    <p:anim calcmode="lin" valueType="num">
                                      <p:cBhvr>
                                        <p:cTn id="103" dur="500" fill="hold"/>
                                        <p:tgtEl>
                                          <p:spTgt spid="2">
                                            <p:graphicEl>
                                              <a:dgm id="{0CF967C4-0A25-473C-BF4D-4CE31FCFC3A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0CF967C4-0A25-473C-BF4D-4CE31FCFC3A3}"/>
                                            </p:graphicEl>
                                          </p:spTgt>
                                        </p:tgtEl>
                                        <p:attrNameLst>
                                          <p:attrName>ppt_h</p:attrName>
                                        </p:attrNameLst>
                                      </p:cBhvr>
                                      <p:tavLst>
                                        <p:tav tm="0">
                                          <p:val>
                                            <p:strVal val="#ppt_h"/>
                                          </p:val>
                                        </p:tav>
                                        <p:tav tm="100000">
                                          <p:val>
                                            <p:strVal val="#ppt_h"/>
                                          </p:val>
                                        </p:tav>
                                      </p:tavLst>
                                    </p:anim>
                                  </p:childTnLst>
                                </p:cTn>
                              </p:par>
                              <p:par>
                                <p:cTn id="105" presetID="17" presetClass="entr" presetSubtype="8" fill="hold" grpId="0" nodeType="withEffect">
                                  <p:stCondLst>
                                    <p:cond delay="0"/>
                                  </p:stCondLst>
                                  <p:childTnLst>
                                    <p:set>
                                      <p:cBhvr>
                                        <p:cTn id="106" dur="1" fill="hold">
                                          <p:stCondLst>
                                            <p:cond delay="0"/>
                                          </p:stCondLst>
                                        </p:cTn>
                                        <p:tgtEl>
                                          <p:spTgt spid="2">
                                            <p:graphicEl>
                                              <a:dgm id="{B12C1251-5E47-4E83-B169-768BE2FB360B}"/>
                                            </p:graphicEl>
                                          </p:spTgt>
                                        </p:tgtEl>
                                        <p:attrNameLst>
                                          <p:attrName>style.visibility</p:attrName>
                                        </p:attrNameLst>
                                      </p:cBhvr>
                                      <p:to>
                                        <p:strVal val="visible"/>
                                      </p:to>
                                    </p:set>
                                    <p:anim calcmode="lin" valueType="num">
                                      <p:cBhvr>
                                        <p:cTn id="107" dur="500" fill="hold"/>
                                        <p:tgtEl>
                                          <p:spTgt spid="2">
                                            <p:graphicEl>
                                              <a:dgm id="{B12C1251-5E47-4E83-B169-768BE2FB360B}"/>
                                            </p:graphicEl>
                                          </p:spTgt>
                                        </p:tgtEl>
                                        <p:attrNameLst>
                                          <p:attrName>ppt_x</p:attrName>
                                        </p:attrNameLst>
                                      </p:cBhvr>
                                      <p:tavLst>
                                        <p:tav tm="0">
                                          <p:val>
                                            <p:strVal val="#ppt_x-#ppt_w/2"/>
                                          </p:val>
                                        </p:tav>
                                        <p:tav tm="100000">
                                          <p:val>
                                            <p:strVal val="#ppt_x"/>
                                          </p:val>
                                        </p:tav>
                                      </p:tavLst>
                                    </p:anim>
                                    <p:anim calcmode="lin" valueType="num">
                                      <p:cBhvr>
                                        <p:cTn id="108" dur="500" fill="hold"/>
                                        <p:tgtEl>
                                          <p:spTgt spid="2">
                                            <p:graphicEl>
                                              <a:dgm id="{B12C1251-5E47-4E83-B169-768BE2FB360B}"/>
                                            </p:graphicEl>
                                          </p:spTgt>
                                        </p:tgtEl>
                                        <p:attrNameLst>
                                          <p:attrName>ppt_y</p:attrName>
                                        </p:attrNameLst>
                                      </p:cBhvr>
                                      <p:tavLst>
                                        <p:tav tm="0">
                                          <p:val>
                                            <p:strVal val="#ppt_y"/>
                                          </p:val>
                                        </p:tav>
                                        <p:tav tm="100000">
                                          <p:val>
                                            <p:strVal val="#ppt_y"/>
                                          </p:val>
                                        </p:tav>
                                      </p:tavLst>
                                    </p:anim>
                                    <p:anim calcmode="lin" valueType="num">
                                      <p:cBhvr>
                                        <p:cTn id="109" dur="500" fill="hold"/>
                                        <p:tgtEl>
                                          <p:spTgt spid="2">
                                            <p:graphicEl>
                                              <a:dgm id="{B12C1251-5E47-4E83-B169-768BE2FB360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B12C1251-5E47-4E83-B169-768BE2FB360B}"/>
                                            </p:graphicEl>
                                          </p:spTgt>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7" presetClass="entr" presetSubtype="8" fill="hold" grpId="0" nodeType="clickEffect">
                                  <p:stCondLst>
                                    <p:cond delay="0"/>
                                  </p:stCondLst>
                                  <p:childTnLst>
                                    <p:set>
                                      <p:cBhvr>
                                        <p:cTn id="114" dur="1" fill="hold">
                                          <p:stCondLst>
                                            <p:cond delay="0"/>
                                          </p:stCondLst>
                                        </p:cTn>
                                        <p:tgtEl>
                                          <p:spTgt spid="2">
                                            <p:graphicEl>
                                              <a:dgm id="{8E86A4C8-AC3C-4AE9-A9B1-E6B0AED7F0E9}"/>
                                            </p:graphicEl>
                                          </p:spTgt>
                                        </p:tgtEl>
                                        <p:attrNameLst>
                                          <p:attrName>style.visibility</p:attrName>
                                        </p:attrNameLst>
                                      </p:cBhvr>
                                      <p:to>
                                        <p:strVal val="visible"/>
                                      </p:to>
                                    </p:set>
                                    <p:anim calcmode="lin" valueType="num">
                                      <p:cBhvr>
                                        <p:cTn id="115" dur="500" fill="hold"/>
                                        <p:tgtEl>
                                          <p:spTgt spid="2">
                                            <p:graphicEl>
                                              <a:dgm id="{8E86A4C8-AC3C-4AE9-A9B1-E6B0AED7F0E9}"/>
                                            </p:graphicEl>
                                          </p:spTgt>
                                        </p:tgtEl>
                                        <p:attrNameLst>
                                          <p:attrName>ppt_x</p:attrName>
                                        </p:attrNameLst>
                                      </p:cBhvr>
                                      <p:tavLst>
                                        <p:tav tm="0">
                                          <p:val>
                                            <p:strVal val="#ppt_x-#ppt_w/2"/>
                                          </p:val>
                                        </p:tav>
                                        <p:tav tm="100000">
                                          <p:val>
                                            <p:strVal val="#ppt_x"/>
                                          </p:val>
                                        </p:tav>
                                      </p:tavLst>
                                    </p:anim>
                                    <p:anim calcmode="lin" valueType="num">
                                      <p:cBhvr>
                                        <p:cTn id="116" dur="500" fill="hold"/>
                                        <p:tgtEl>
                                          <p:spTgt spid="2">
                                            <p:graphicEl>
                                              <a:dgm id="{8E86A4C8-AC3C-4AE9-A9B1-E6B0AED7F0E9}"/>
                                            </p:graphicEl>
                                          </p:spTgt>
                                        </p:tgtEl>
                                        <p:attrNameLst>
                                          <p:attrName>ppt_y</p:attrName>
                                        </p:attrNameLst>
                                      </p:cBhvr>
                                      <p:tavLst>
                                        <p:tav tm="0">
                                          <p:val>
                                            <p:strVal val="#ppt_y"/>
                                          </p:val>
                                        </p:tav>
                                        <p:tav tm="100000">
                                          <p:val>
                                            <p:strVal val="#ppt_y"/>
                                          </p:val>
                                        </p:tav>
                                      </p:tavLst>
                                    </p:anim>
                                    <p:anim calcmode="lin" valueType="num">
                                      <p:cBhvr>
                                        <p:cTn id="117" dur="500" fill="hold"/>
                                        <p:tgtEl>
                                          <p:spTgt spid="2">
                                            <p:graphicEl>
                                              <a:dgm id="{8E86A4C8-AC3C-4AE9-A9B1-E6B0AED7F0E9}"/>
                                            </p:graphicEl>
                                          </p:spTgt>
                                        </p:tgtEl>
                                        <p:attrNameLst>
                                          <p:attrName>ppt_w</p:attrName>
                                        </p:attrNameLst>
                                      </p:cBhvr>
                                      <p:tavLst>
                                        <p:tav tm="0">
                                          <p:val>
                                            <p:fltVal val="0"/>
                                          </p:val>
                                        </p:tav>
                                        <p:tav tm="100000">
                                          <p:val>
                                            <p:strVal val="#ppt_w"/>
                                          </p:val>
                                        </p:tav>
                                      </p:tavLst>
                                    </p:anim>
                                    <p:anim calcmode="lin" valueType="num">
                                      <p:cBhvr>
                                        <p:cTn id="118" dur="500" fill="hold"/>
                                        <p:tgtEl>
                                          <p:spTgt spid="2">
                                            <p:graphicEl>
                                              <a:dgm id="{8E86A4C8-AC3C-4AE9-A9B1-E6B0AED7F0E9}"/>
                                            </p:graphicEl>
                                          </p:spTgt>
                                        </p:tgtEl>
                                        <p:attrNameLst>
                                          <p:attrName>ppt_h</p:attrName>
                                        </p:attrNameLst>
                                      </p:cBhvr>
                                      <p:tavLst>
                                        <p:tav tm="0">
                                          <p:val>
                                            <p:strVal val="#ppt_h"/>
                                          </p:val>
                                        </p:tav>
                                        <p:tav tm="100000">
                                          <p:val>
                                            <p:strVal val="#ppt_h"/>
                                          </p:val>
                                        </p:tav>
                                      </p:tavLst>
                                    </p:anim>
                                  </p:childTnLst>
                                </p:cTn>
                              </p:par>
                              <p:par>
                                <p:cTn id="119" presetID="17" presetClass="entr" presetSubtype="8" fill="hold" grpId="0" nodeType="withEffect">
                                  <p:stCondLst>
                                    <p:cond delay="0"/>
                                  </p:stCondLst>
                                  <p:childTnLst>
                                    <p:set>
                                      <p:cBhvr>
                                        <p:cTn id="120" dur="1" fill="hold">
                                          <p:stCondLst>
                                            <p:cond delay="0"/>
                                          </p:stCondLst>
                                        </p:cTn>
                                        <p:tgtEl>
                                          <p:spTgt spid="2">
                                            <p:graphicEl>
                                              <a:dgm id="{14B464B8-0C1B-40DB-8016-55908F46518B}"/>
                                            </p:graphicEl>
                                          </p:spTgt>
                                        </p:tgtEl>
                                        <p:attrNameLst>
                                          <p:attrName>style.visibility</p:attrName>
                                        </p:attrNameLst>
                                      </p:cBhvr>
                                      <p:to>
                                        <p:strVal val="visible"/>
                                      </p:to>
                                    </p:set>
                                    <p:anim calcmode="lin" valueType="num">
                                      <p:cBhvr>
                                        <p:cTn id="121" dur="500" fill="hold"/>
                                        <p:tgtEl>
                                          <p:spTgt spid="2">
                                            <p:graphicEl>
                                              <a:dgm id="{14B464B8-0C1B-40DB-8016-55908F46518B}"/>
                                            </p:graphicEl>
                                          </p:spTgt>
                                        </p:tgtEl>
                                        <p:attrNameLst>
                                          <p:attrName>ppt_x</p:attrName>
                                        </p:attrNameLst>
                                      </p:cBhvr>
                                      <p:tavLst>
                                        <p:tav tm="0">
                                          <p:val>
                                            <p:strVal val="#ppt_x-#ppt_w/2"/>
                                          </p:val>
                                        </p:tav>
                                        <p:tav tm="100000">
                                          <p:val>
                                            <p:strVal val="#ppt_x"/>
                                          </p:val>
                                        </p:tav>
                                      </p:tavLst>
                                    </p:anim>
                                    <p:anim calcmode="lin" valueType="num">
                                      <p:cBhvr>
                                        <p:cTn id="122" dur="500" fill="hold"/>
                                        <p:tgtEl>
                                          <p:spTgt spid="2">
                                            <p:graphicEl>
                                              <a:dgm id="{14B464B8-0C1B-40DB-8016-55908F46518B}"/>
                                            </p:graphicEl>
                                          </p:spTgt>
                                        </p:tgtEl>
                                        <p:attrNameLst>
                                          <p:attrName>ppt_y</p:attrName>
                                        </p:attrNameLst>
                                      </p:cBhvr>
                                      <p:tavLst>
                                        <p:tav tm="0">
                                          <p:val>
                                            <p:strVal val="#ppt_y"/>
                                          </p:val>
                                        </p:tav>
                                        <p:tav tm="100000">
                                          <p:val>
                                            <p:strVal val="#ppt_y"/>
                                          </p:val>
                                        </p:tav>
                                      </p:tavLst>
                                    </p:anim>
                                    <p:anim calcmode="lin" valueType="num">
                                      <p:cBhvr>
                                        <p:cTn id="123" dur="500" fill="hold"/>
                                        <p:tgtEl>
                                          <p:spTgt spid="2">
                                            <p:graphicEl>
                                              <a:dgm id="{14B464B8-0C1B-40DB-8016-55908F46518B}"/>
                                            </p:graphicEl>
                                          </p:spTgt>
                                        </p:tgtEl>
                                        <p:attrNameLst>
                                          <p:attrName>ppt_w</p:attrName>
                                        </p:attrNameLst>
                                      </p:cBhvr>
                                      <p:tavLst>
                                        <p:tav tm="0">
                                          <p:val>
                                            <p:fltVal val="0"/>
                                          </p:val>
                                        </p:tav>
                                        <p:tav tm="100000">
                                          <p:val>
                                            <p:strVal val="#ppt_w"/>
                                          </p:val>
                                        </p:tav>
                                      </p:tavLst>
                                    </p:anim>
                                    <p:anim calcmode="lin" valueType="num">
                                      <p:cBhvr>
                                        <p:cTn id="124" dur="500" fill="hold"/>
                                        <p:tgtEl>
                                          <p:spTgt spid="2">
                                            <p:graphicEl>
                                              <a:dgm id="{14B464B8-0C1B-40DB-8016-55908F46518B}"/>
                                            </p:graphicEl>
                                          </p:spTgt>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wipe(left)">
                                      <p:cBhvr>
                                        <p:cTn id="1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02204-CF89-94B0-D7FE-0B69D806987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F720A465-36DA-6640-AC65-2B4B41C31B84}"/>
              </a:ext>
            </a:extLst>
          </p:cNvPr>
          <p:cNvSpPr/>
          <p:nvPr/>
        </p:nvSpPr>
        <p:spPr>
          <a:xfrm>
            <a:off x="0" y="-2"/>
            <a:ext cx="12192000" cy="6858001"/>
          </a:xfrm>
          <a:prstGeom prst="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solidFill>
                <a:srgbClr val="2D1E2F"/>
              </a:solidFill>
            </a:endParaRPr>
          </a:p>
        </p:txBody>
      </p:sp>
      <p:sp>
        <p:nvSpPr>
          <p:cNvPr id="2" name="Title 1">
            <a:extLst>
              <a:ext uri="{FF2B5EF4-FFF2-40B4-BE49-F238E27FC236}">
                <a16:creationId xmlns:a16="http://schemas.microsoft.com/office/drawing/2014/main" id="{5AD7B77C-71B6-B1DF-7CAB-7FB69FCDC1C0}"/>
              </a:ext>
            </a:extLst>
          </p:cNvPr>
          <p:cNvSpPr>
            <a:spLocks noGrp="1"/>
          </p:cNvSpPr>
          <p:nvPr>
            <p:ph type="ctrTitle"/>
          </p:nvPr>
        </p:nvSpPr>
        <p:spPr>
          <a:xfrm>
            <a:off x="1779814" y="396000"/>
            <a:ext cx="8888186" cy="923330"/>
          </a:xfrm>
        </p:spPr>
        <p:txBody>
          <a:bodyPr anchor="t">
            <a:spAutoFit/>
          </a:bodyPr>
          <a:lstStyle/>
          <a:p>
            <a:r>
              <a:rPr lang="fr-FR" b="1" noProof="1">
                <a:solidFill>
                  <a:schemeClr val="bg1"/>
                </a:solidFill>
                <a:latin typeface="Georgia" panose="02040502050405020303" pitchFamily="18" charset="0"/>
              </a:rPr>
              <a:t>Nouvelle   Naissance</a:t>
            </a:r>
          </a:p>
        </p:txBody>
      </p:sp>
      <p:sp>
        <p:nvSpPr>
          <p:cNvPr id="3" name="Subtitle 2">
            <a:extLst>
              <a:ext uri="{FF2B5EF4-FFF2-40B4-BE49-F238E27FC236}">
                <a16:creationId xmlns:a16="http://schemas.microsoft.com/office/drawing/2014/main" id="{F044EDF9-4E8C-AF38-F8EA-2943F228F0C4}"/>
              </a:ext>
            </a:extLst>
          </p:cNvPr>
          <p:cNvSpPr>
            <a:spLocks noGrp="1"/>
          </p:cNvSpPr>
          <p:nvPr>
            <p:ph type="subTitle" idx="1"/>
          </p:nvPr>
        </p:nvSpPr>
        <p:spPr>
          <a:xfrm>
            <a:off x="360000" y="1478833"/>
            <a:ext cx="4572000" cy="1655762"/>
          </a:xfrm>
        </p:spPr>
        <p:txBody>
          <a:bodyPr vert="horz" lIns="91440" tIns="45720" rIns="91440" bIns="45720" rtlCol="0">
            <a:noAutofit/>
          </a:bodyPr>
          <a:lstStyle/>
          <a:p>
            <a:pPr algn="l"/>
            <a:r>
              <a:rPr lang="fr-FR" noProof="1">
                <a:solidFill>
                  <a:srgbClr val="F72C25"/>
                </a:solidFill>
              </a:rPr>
              <a:t>A. </a:t>
            </a:r>
            <a:r>
              <a:rPr lang="fr-FR" noProof="1">
                <a:solidFill>
                  <a:schemeClr val="bg1"/>
                </a:solidFill>
              </a:rPr>
              <a:t>Vous êtes pécheur. Vous ne pouvez faire propitiation pour vos péchés passés, vous ne pouvez changer votre cœur et le sanctifier. </a:t>
            </a:r>
            <a:r>
              <a:rPr lang="fr-FR" noProof="1">
                <a:solidFill>
                  <a:srgbClr val="A9E5BB"/>
                </a:solidFill>
              </a:rPr>
              <a:t>B. </a:t>
            </a:r>
            <a:r>
              <a:rPr lang="fr-FR" noProof="1">
                <a:solidFill>
                  <a:schemeClr val="bg1"/>
                </a:solidFill>
              </a:rPr>
              <a:t>Mais Dieu promet de faire tout cela par Jésus-Christ. </a:t>
            </a:r>
            <a:r>
              <a:rPr lang="fr-FR" noProof="1">
                <a:solidFill>
                  <a:srgbClr val="C9A35D"/>
                </a:solidFill>
              </a:rPr>
              <a:t>C. </a:t>
            </a:r>
            <a:r>
              <a:rPr lang="fr-FR" noProof="1">
                <a:solidFill>
                  <a:schemeClr val="bg1"/>
                </a:solidFill>
              </a:rPr>
              <a:t>Vous croyez à cette promesse. Vous confessez vos péchés et vous vous donnez à Dieu. Vous voulez le servir. </a:t>
            </a:r>
          </a:p>
          <a:p>
            <a:pPr algn="l"/>
            <a:r>
              <a:rPr lang="fr-FR" noProof="1">
                <a:solidFill>
                  <a:schemeClr val="accent3"/>
                </a:solidFill>
              </a:rPr>
              <a:t>D. </a:t>
            </a:r>
            <a:r>
              <a:rPr lang="fr-FR" noProof="1">
                <a:solidFill>
                  <a:schemeClr val="bg1"/>
                </a:solidFill>
              </a:rPr>
              <a:t>Tout aussi certainement que vous faites cela, Dieu accomplira sa parole à votre égard. </a:t>
            </a:r>
          </a:p>
        </p:txBody>
      </p:sp>
      <p:sp>
        <p:nvSpPr>
          <p:cNvPr id="4" name="Subtitle 2">
            <a:extLst>
              <a:ext uri="{FF2B5EF4-FFF2-40B4-BE49-F238E27FC236}">
                <a16:creationId xmlns:a16="http://schemas.microsoft.com/office/drawing/2014/main" id="{5BC6BB12-73A3-9CDE-20A2-881B040B46C9}"/>
              </a:ext>
            </a:extLst>
          </p:cNvPr>
          <p:cNvSpPr txBox="1">
            <a:spLocks/>
          </p:cNvSpPr>
          <p:nvPr/>
        </p:nvSpPr>
        <p:spPr>
          <a:xfrm>
            <a:off x="6855280" y="1690141"/>
            <a:ext cx="4572000" cy="3086038"/>
          </a:xfrm>
          <a:prstGeom prst="rect">
            <a:avLst/>
          </a:prstGeom>
        </p:spPr>
        <p:txBody>
          <a:bodyPr vert="horz"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noProof="1">
                <a:solidFill>
                  <a:schemeClr val="tx2"/>
                </a:solidFill>
              </a:rPr>
              <a:t>E. </a:t>
            </a:r>
            <a:r>
              <a:rPr lang="fr-FR" noProof="1">
                <a:solidFill>
                  <a:schemeClr val="bg1"/>
                </a:solidFill>
              </a:rPr>
              <a:t>… que vos péchés sont pardonnés et que vous êtes purifiés </a:t>
            </a:r>
            <a:r>
              <a:rPr lang="fr-FR" noProof="1">
                <a:solidFill>
                  <a:schemeClr val="accent1"/>
                </a:solidFill>
              </a:rPr>
              <a:t>F. </a:t>
            </a:r>
            <a:r>
              <a:rPr lang="fr-FR" noProof="1">
                <a:solidFill>
                  <a:schemeClr val="bg1"/>
                </a:solidFill>
              </a:rPr>
              <a:t>Dieu transforme votre foi en réalité. </a:t>
            </a:r>
            <a:r>
              <a:rPr lang="fr-FR" noProof="1">
                <a:solidFill>
                  <a:srgbClr val="A9E5BB"/>
                </a:solidFill>
              </a:rPr>
              <a:t>G. </a:t>
            </a:r>
            <a:r>
              <a:rPr lang="fr-FR" noProof="1">
                <a:solidFill>
                  <a:schemeClr val="bg1"/>
                </a:solidFill>
              </a:rPr>
              <a:t>Vous êtes guéris, tout aussi certainement que le paralytique auquel Jésus a donné la force de marcher dès qu'il crut à sa guérison. </a:t>
            </a:r>
            <a:r>
              <a:rPr lang="fr-FR" noProof="1">
                <a:solidFill>
                  <a:srgbClr val="F72C25"/>
                </a:solidFill>
              </a:rPr>
              <a:t>H. </a:t>
            </a:r>
            <a:r>
              <a:rPr lang="fr-FR" noProof="1">
                <a:solidFill>
                  <a:schemeClr val="bg1"/>
                </a:solidFill>
              </a:rPr>
              <a:t>La chose est, dès que vous croyez. »</a:t>
            </a:r>
          </a:p>
        </p:txBody>
      </p:sp>
      <p:sp>
        <p:nvSpPr>
          <p:cNvPr id="8" name="TextBox 7">
            <a:extLst>
              <a:ext uri="{FF2B5EF4-FFF2-40B4-BE49-F238E27FC236}">
                <a16:creationId xmlns:a16="http://schemas.microsoft.com/office/drawing/2014/main" id="{D6583B36-6DD3-327E-3F2A-9E8C84C0D661}"/>
              </a:ext>
            </a:extLst>
          </p:cNvPr>
          <p:cNvSpPr txBox="1"/>
          <p:nvPr/>
        </p:nvSpPr>
        <p:spPr>
          <a:xfrm>
            <a:off x="6855280" y="1188000"/>
            <a:ext cx="4329791" cy="424732"/>
          </a:xfrm>
          <a:prstGeom prst="rect">
            <a:avLst/>
          </a:prstGeom>
        </p:spPr>
        <p:txBody>
          <a:bodyPr vert="horz" wrap="square" lIns="91440" tIns="45720" rIns="91440" bIns="45720" rtlCol="0">
            <a:spAutoFit/>
          </a:bodyPr>
          <a:lstStyle>
            <a:defPPr>
              <a:defRPr lang="es-ES"/>
            </a:defPPr>
            <a:lvl1pPr indent="0">
              <a:lnSpc>
                <a:spcPct val="90000"/>
              </a:lnSpc>
              <a:spcBef>
                <a:spcPts val="1000"/>
              </a:spcBef>
              <a:buFont typeface="Arial" panose="020B0604020202020204" pitchFamily="34" charset="0"/>
              <a:buNone/>
              <a:defRPr sz="2400">
                <a:solidFill>
                  <a:schemeClr val="bg1"/>
                </a:solidFill>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fr-FR" dirty="0">
                <a:latin typeface="Georgia" panose="02040502050405020303" pitchFamily="18" charset="0"/>
              </a:rPr>
              <a:t>Si vous croyez à la promesse ... </a:t>
            </a:r>
          </a:p>
        </p:txBody>
      </p:sp>
      <p:sp>
        <p:nvSpPr>
          <p:cNvPr id="9" name="TextBox 8">
            <a:extLst>
              <a:ext uri="{FF2B5EF4-FFF2-40B4-BE49-F238E27FC236}">
                <a16:creationId xmlns:a16="http://schemas.microsoft.com/office/drawing/2014/main" id="{5CF9239B-19E1-8FA0-524A-020051D3CD9C}"/>
              </a:ext>
            </a:extLst>
          </p:cNvPr>
          <p:cNvSpPr txBox="1"/>
          <p:nvPr/>
        </p:nvSpPr>
        <p:spPr>
          <a:xfrm>
            <a:off x="9799867" y="4428872"/>
            <a:ext cx="2087334" cy="882229"/>
          </a:xfrm>
          <a:prstGeom prst="rect">
            <a:avLst/>
          </a:prstGeom>
          <a:noFill/>
          <a:ln w="3175">
            <a:noFill/>
          </a:ln>
        </p:spPr>
        <p:txBody>
          <a:bodyPr wrap="square" rtlCol="0">
            <a:spAutoFit/>
          </a:bodyPr>
          <a:lstStyle/>
          <a:p>
            <a:pPr>
              <a:lnSpc>
                <a:spcPct val="85000"/>
              </a:lnSpc>
            </a:pPr>
            <a:r>
              <a:rPr lang="fr-FR" sz="1400" noProof="1">
                <a:solidFill>
                  <a:schemeClr val="bg1"/>
                </a:solidFill>
                <a:latin typeface="Open Sans Light" pitchFamily="2" charset="0"/>
                <a:ea typeface="Open Sans Light" pitchFamily="2" charset="0"/>
                <a:cs typeface="Open Sans Light" pitchFamily="2" charset="0"/>
              </a:rPr>
              <a:t>— E.G. White, </a:t>
            </a:r>
          </a:p>
          <a:p>
            <a:pPr>
              <a:lnSpc>
                <a:spcPct val="85000"/>
              </a:lnSpc>
            </a:pPr>
            <a:r>
              <a:rPr lang="fr-FR" sz="1400" dirty="0" err="1">
                <a:solidFill>
                  <a:schemeClr val="bg1"/>
                </a:solidFill>
                <a:latin typeface="Open Sans Light" pitchFamily="2" charset="0"/>
                <a:ea typeface="Open Sans Light" pitchFamily="2" charset="0"/>
                <a:cs typeface="Open Sans Light" pitchFamily="2" charset="0"/>
              </a:rPr>
              <a:t>Steps</a:t>
            </a:r>
            <a:r>
              <a:rPr lang="fr-FR" sz="1400" dirty="0">
                <a:solidFill>
                  <a:schemeClr val="bg1"/>
                </a:solidFill>
                <a:latin typeface="Open Sans Light" pitchFamily="2" charset="0"/>
                <a:ea typeface="Open Sans Light" pitchFamily="2" charset="0"/>
                <a:cs typeface="Open Sans Light" pitchFamily="2" charset="0"/>
              </a:rPr>
              <a:t> to Christ, p. 51</a:t>
            </a:r>
          </a:p>
          <a:p>
            <a:pPr>
              <a:lnSpc>
                <a:spcPct val="85000"/>
              </a:lnSpc>
            </a:pPr>
            <a:r>
              <a:rPr lang="fr-FR" sz="1400" dirty="0">
                <a:solidFill>
                  <a:schemeClr val="bg1"/>
                </a:solidFill>
                <a:latin typeface="Open Sans Light" pitchFamily="2" charset="0"/>
                <a:ea typeface="Open Sans Light" pitchFamily="2" charset="0"/>
                <a:cs typeface="Open Sans Light" pitchFamily="2" charset="0"/>
              </a:rPr>
              <a:t>Le Meilleur Chemin, </a:t>
            </a:r>
          </a:p>
          <a:p>
            <a:pPr>
              <a:lnSpc>
                <a:spcPct val="85000"/>
              </a:lnSpc>
            </a:pPr>
            <a:r>
              <a:rPr lang="fr-FR" sz="1400" dirty="0">
                <a:solidFill>
                  <a:schemeClr val="bg1"/>
                </a:solidFill>
                <a:latin typeface="Open Sans Light" pitchFamily="2" charset="0"/>
                <a:ea typeface="Open Sans Light" pitchFamily="2" charset="0"/>
                <a:cs typeface="Open Sans Light" pitchFamily="2" charset="0"/>
              </a:rPr>
              <a:t>p. 48, 49</a:t>
            </a:r>
            <a:r>
              <a:rPr lang="fr-FR" dirty="0"/>
              <a:t>.</a:t>
            </a:r>
            <a:endParaRPr lang="en-FR" dirty="0"/>
          </a:p>
        </p:txBody>
      </p:sp>
    </p:spTree>
    <p:extLst>
      <p:ext uri="{BB962C8B-B14F-4D97-AF65-F5344CB8AC3E}">
        <p14:creationId xmlns:p14="http://schemas.microsoft.com/office/powerpoint/2010/main" val="246776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B70595-1D2C-15C2-4695-7DB6A31D9EDF}"/>
              </a:ext>
            </a:extLst>
          </p:cNvPr>
          <p:cNvSpPr/>
          <p:nvPr/>
        </p:nvSpPr>
        <p:spPr>
          <a:xfrm>
            <a:off x="0" y="-2"/>
            <a:ext cx="12192000" cy="6858001"/>
          </a:xfrm>
          <a:prstGeom prst="rect">
            <a:avLst/>
          </a:prstGeom>
          <a:solidFill>
            <a:srgbClr val="FAF9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solidFill>
                <a:srgbClr val="2D1E2F"/>
              </a:solidFill>
            </a:endParaRPr>
          </a:p>
        </p:txBody>
      </p:sp>
      <p:pic>
        <p:nvPicPr>
          <p:cNvPr id="4" name="Picture 3">
            <a:extLst>
              <a:ext uri="{FF2B5EF4-FFF2-40B4-BE49-F238E27FC236}">
                <a16:creationId xmlns:a16="http://schemas.microsoft.com/office/drawing/2014/main" id="{B2437E77-8275-6876-5283-F22A8DF8C4BB}"/>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a:off x="3303814" y="801126"/>
            <a:ext cx="5584372" cy="6056874"/>
          </a:xfrm>
          <a:prstGeom prst="rect">
            <a:avLst/>
          </a:prstGeom>
        </p:spPr>
      </p:pic>
      <p:sp>
        <p:nvSpPr>
          <p:cNvPr id="2" name="Title 1">
            <a:extLst>
              <a:ext uri="{FF2B5EF4-FFF2-40B4-BE49-F238E27FC236}">
                <a16:creationId xmlns:a16="http://schemas.microsoft.com/office/drawing/2014/main" id="{607F53FE-1704-B5C9-85DB-30B0DBE1AC25}"/>
              </a:ext>
            </a:extLst>
          </p:cNvPr>
          <p:cNvSpPr>
            <a:spLocks noGrp="1"/>
          </p:cNvSpPr>
          <p:nvPr>
            <p:ph type="title"/>
          </p:nvPr>
        </p:nvSpPr>
        <p:spPr/>
        <p:txBody>
          <a:bodyPr/>
          <a:lstStyle/>
          <a:p>
            <a:r>
              <a:rPr lang="fr-FR" baseline="30000" dirty="0">
                <a:latin typeface="Georgia" panose="02040502050405020303" pitchFamily="18" charset="0"/>
              </a:rPr>
              <a:t>«</a:t>
            </a:r>
            <a:r>
              <a:rPr lang="fr-FR" dirty="0">
                <a:latin typeface="Georgia" panose="02040502050405020303" pitchFamily="18" charset="0"/>
              </a:rPr>
              <a:t> La loi </a:t>
            </a:r>
            <a:r>
              <a:rPr lang="fr-FR" b="1" dirty="0">
                <a:solidFill>
                  <a:srgbClr val="F72C25"/>
                </a:solidFill>
                <a:latin typeface="Georgia" panose="02040502050405020303" pitchFamily="18" charset="0"/>
              </a:rPr>
              <a:t>révèle</a:t>
            </a:r>
            <a:r>
              <a:rPr lang="fr-FR" dirty="0">
                <a:latin typeface="Georgia" panose="02040502050405020303" pitchFamily="18" charset="0"/>
              </a:rPr>
              <a:t> à l'homme ses péchés, mais ne lui offre </a:t>
            </a:r>
            <a:r>
              <a:rPr lang="fr-FR" b="1" dirty="0">
                <a:highlight>
                  <a:srgbClr val="00FFFF"/>
                </a:highlight>
                <a:latin typeface="Georgia" panose="02040502050405020303" pitchFamily="18" charset="0"/>
              </a:rPr>
              <a:t>aucun remède</a:t>
            </a:r>
            <a:r>
              <a:rPr lang="fr-FR" dirty="0">
                <a:latin typeface="Georgia" panose="02040502050405020303" pitchFamily="18" charset="0"/>
              </a:rPr>
              <a:t>… </a:t>
            </a:r>
          </a:p>
        </p:txBody>
      </p:sp>
      <p:sp>
        <p:nvSpPr>
          <p:cNvPr id="6" name="Content Placeholder 3">
            <a:extLst>
              <a:ext uri="{FF2B5EF4-FFF2-40B4-BE49-F238E27FC236}">
                <a16:creationId xmlns:a16="http://schemas.microsoft.com/office/drawing/2014/main" id="{E59A5AC1-28FF-89A6-C931-7390050B72A1}"/>
              </a:ext>
            </a:extLst>
          </p:cNvPr>
          <p:cNvSpPr txBox="1">
            <a:spLocks/>
          </p:cNvSpPr>
          <p:nvPr/>
        </p:nvSpPr>
        <p:spPr>
          <a:xfrm>
            <a:off x="343924" y="1825625"/>
            <a:ext cx="5458162" cy="435133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baseline="30000" dirty="0">
                <a:latin typeface="Georgia" panose="02040502050405020303" pitchFamily="18" charset="0"/>
              </a:rPr>
              <a:t>« </a:t>
            </a:r>
            <a:r>
              <a:rPr lang="fr-FR" sz="2000" dirty="0">
                <a:solidFill>
                  <a:srgbClr val="F72C25"/>
                </a:solidFill>
                <a:latin typeface="Georgia" panose="02040502050405020303" pitchFamily="18" charset="0"/>
              </a:rPr>
              <a:t>Tout en promettant la vie à celui qui obéit, elle déclare que la mort est réservée au transgresseur</a:t>
            </a:r>
            <a:r>
              <a:rPr lang="fr-FR" sz="2000" dirty="0">
                <a:solidFill>
                  <a:srgbClr val="F72C25"/>
                </a:solidFill>
                <a:highlight>
                  <a:srgbClr val="FFFF00"/>
                </a:highlight>
                <a:latin typeface="Georgia" panose="02040502050405020303" pitchFamily="18" charset="0"/>
              </a:rPr>
              <a:t>. </a:t>
            </a:r>
            <a:r>
              <a:rPr lang="fr-FR" sz="2000" dirty="0">
                <a:highlight>
                  <a:srgbClr val="FFFF00"/>
                </a:highlight>
                <a:latin typeface="Georgia" panose="02040502050405020303" pitchFamily="18" charset="0"/>
              </a:rPr>
              <a:t>Seul l'Évangile du Christ peut le libérer de la condamnation ou de la souillure du péché. </a:t>
            </a:r>
            <a:r>
              <a:rPr lang="fr-FR" sz="2000" dirty="0">
                <a:latin typeface="Georgia" panose="02040502050405020303" pitchFamily="18" charset="0"/>
              </a:rPr>
              <a:t>Par la repentance envers le Dieu dont il a transgressé la loi, ainsi que par la foi en Christ et en son sacrifice expiatoire, il obtient la rémission des « péchés commis auparavant » </a:t>
            </a:r>
            <a:r>
              <a:rPr lang="fr-FR" sz="2000" dirty="0">
                <a:solidFill>
                  <a:srgbClr val="F72C25"/>
                </a:solidFill>
                <a:latin typeface="Georgia" panose="02040502050405020303" pitchFamily="18" charset="0"/>
              </a:rPr>
              <a:t>(Romains 3.25) </a:t>
            </a:r>
            <a:r>
              <a:rPr lang="fr-FR" sz="2000" dirty="0">
                <a:latin typeface="Georgia" panose="02040502050405020303" pitchFamily="18" charset="0"/>
              </a:rPr>
              <a:t>et peut avoir « part à la nature divine » </a:t>
            </a:r>
            <a:r>
              <a:rPr lang="fr-FR" sz="2000" dirty="0">
                <a:solidFill>
                  <a:srgbClr val="F72C25"/>
                </a:solidFill>
                <a:latin typeface="Georgia" panose="02040502050405020303" pitchFamily="18" charset="0"/>
              </a:rPr>
              <a:t>(2 Pierre 1.4)</a:t>
            </a:r>
            <a:r>
              <a:rPr lang="fr-FR" sz="2000" dirty="0">
                <a:latin typeface="Georgia" panose="02040502050405020303" pitchFamily="18" charset="0"/>
              </a:rPr>
              <a:t>. </a:t>
            </a:r>
          </a:p>
          <a:p>
            <a:pPr marL="0" indent="0">
              <a:buFont typeface="Arial" panose="020B0604020202020204" pitchFamily="34" charset="0"/>
              <a:buNone/>
            </a:pPr>
            <a:r>
              <a:rPr lang="fr-FR" sz="2000" dirty="0">
                <a:solidFill>
                  <a:schemeClr val="accent4">
                    <a:lumMod val="50000"/>
                  </a:schemeClr>
                </a:solidFill>
                <a:latin typeface="Georgia" panose="02040502050405020303" pitchFamily="18" charset="0"/>
              </a:rPr>
              <a:t>Il est devenu enfant de Dieu, </a:t>
            </a:r>
          </a:p>
          <a:p>
            <a:pPr marL="0" indent="0">
              <a:spcBef>
                <a:spcPts val="0"/>
              </a:spcBef>
              <a:buFont typeface="Arial" panose="020B0604020202020204" pitchFamily="34" charset="0"/>
              <a:buNone/>
            </a:pPr>
            <a:r>
              <a:rPr lang="fr-FR" sz="2000" dirty="0">
                <a:solidFill>
                  <a:schemeClr val="accent4">
                    <a:lumMod val="50000"/>
                  </a:schemeClr>
                </a:solidFill>
                <a:latin typeface="Georgia" panose="02040502050405020303" pitchFamily="18" charset="0"/>
              </a:rPr>
              <a:t>ayant « reçu un esprit d'adoption</a:t>
            </a:r>
          </a:p>
          <a:p>
            <a:pPr marL="0" indent="0">
              <a:spcBef>
                <a:spcPts val="0"/>
              </a:spcBef>
              <a:buFont typeface="Arial" panose="020B0604020202020204" pitchFamily="34" charset="0"/>
              <a:buNone/>
            </a:pPr>
            <a:r>
              <a:rPr lang="fr-FR" sz="2000" dirty="0">
                <a:solidFill>
                  <a:schemeClr val="accent4">
                    <a:lumMod val="50000"/>
                  </a:schemeClr>
                </a:solidFill>
                <a:latin typeface="Georgia" panose="02040502050405020303" pitchFamily="18" charset="0"/>
              </a:rPr>
              <a:t>filiale, par lequel nous rions :</a:t>
            </a:r>
          </a:p>
          <a:p>
            <a:pPr marL="0" indent="0">
              <a:spcBef>
                <a:spcPts val="0"/>
              </a:spcBef>
              <a:buFont typeface="Arial" panose="020B0604020202020204" pitchFamily="34" charset="0"/>
              <a:buNone/>
            </a:pPr>
            <a:r>
              <a:rPr lang="fr-FR" sz="2000" dirty="0">
                <a:solidFill>
                  <a:schemeClr val="accent4">
                    <a:lumMod val="50000"/>
                  </a:schemeClr>
                </a:solidFill>
                <a:latin typeface="Georgia" panose="02040502050405020303" pitchFamily="18" charset="0"/>
              </a:rPr>
              <a:t>Abba ! Père ! </a:t>
            </a:r>
            <a:r>
              <a:rPr lang="fr-FR" sz="2000" dirty="0">
                <a:latin typeface="Georgia" panose="02040502050405020303" pitchFamily="18" charset="0"/>
              </a:rPr>
              <a:t>» </a:t>
            </a:r>
          </a:p>
          <a:p>
            <a:pPr marL="0" indent="0">
              <a:spcBef>
                <a:spcPts val="0"/>
              </a:spcBef>
              <a:buFont typeface="Arial" panose="020B0604020202020204" pitchFamily="34" charset="0"/>
              <a:buNone/>
            </a:pPr>
            <a:r>
              <a:rPr lang="fr-FR" sz="2000" dirty="0">
                <a:latin typeface="Georgia" panose="02040502050405020303" pitchFamily="18" charset="0"/>
              </a:rPr>
              <a:t>(Romains 8.15.)</a:t>
            </a:r>
          </a:p>
        </p:txBody>
      </p:sp>
      <p:sp>
        <p:nvSpPr>
          <p:cNvPr id="10" name="TextBox 9">
            <a:extLst>
              <a:ext uri="{FF2B5EF4-FFF2-40B4-BE49-F238E27FC236}">
                <a16:creationId xmlns:a16="http://schemas.microsoft.com/office/drawing/2014/main" id="{4315D9C2-29E4-4AF1-FB6D-DC2D93004FE7}"/>
              </a:ext>
            </a:extLst>
          </p:cNvPr>
          <p:cNvSpPr txBox="1"/>
          <p:nvPr/>
        </p:nvSpPr>
        <p:spPr>
          <a:xfrm>
            <a:off x="8418059" y="2522557"/>
            <a:ext cx="3405868" cy="3970318"/>
          </a:xfrm>
          <a:prstGeom prst="rect">
            <a:avLst/>
          </a:prstGeom>
          <a:noFill/>
        </p:spPr>
        <p:txBody>
          <a:bodyPr wrap="square">
            <a:spAutoFit/>
          </a:bodyPr>
          <a:lstStyle/>
          <a:p>
            <a:r>
              <a:rPr lang="fr-FR" sz="1800" dirty="0">
                <a:effectLst/>
                <a:latin typeface="Calibri" panose="020F0502020204030204" pitchFamily="34" charset="0"/>
                <a:ea typeface="MS Minngs"/>
              </a:rPr>
              <a:t>Est-il maintenant libre de transgresser la loi de Dieu ? </a:t>
            </a:r>
          </a:p>
          <a:p>
            <a:r>
              <a:rPr lang="fr-FR" sz="1800" dirty="0">
                <a:effectLst/>
                <a:latin typeface="Calibri" panose="020F0502020204030204" pitchFamily="34" charset="0"/>
                <a:ea typeface="MS Minngs"/>
              </a:rPr>
              <a:t>Paul répond </a:t>
            </a:r>
            <a:r>
              <a:rPr lang="fr-FR" sz="1800" dirty="0">
                <a:effectLst/>
                <a:highlight>
                  <a:srgbClr val="00FF00"/>
                </a:highlight>
                <a:latin typeface="Calibri" panose="020F0502020204030204" pitchFamily="34" charset="0"/>
                <a:ea typeface="MS Minngs"/>
              </a:rPr>
              <a:t>: « Au moyen de la foi, réduisons-nous à rien la loi ? Jamais de la vie ! Au contraire, nous confirmons la loi. » </a:t>
            </a:r>
            <a:r>
              <a:rPr lang="fr-FR" sz="1800" dirty="0">
                <a:effectLst/>
                <a:latin typeface="Calibri" panose="020F0502020204030204" pitchFamily="34" charset="0"/>
                <a:ea typeface="MS Minngs"/>
              </a:rPr>
              <a:t>(Romains 3.31.) « Nous qui sommes morts pour le péché, comment vivrions-nous encore en lui ? » (Romains 6.2.) Jean déclare </a:t>
            </a:r>
            <a:r>
              <a:rPr lang="fr-FR" sz="1800" dirty="0">
                <a:effectLst/>
                <a:highlight>
                  <a:srgbClr val="FFFF00"/>
                </a:highlight>
                <a:latin typeface="Calibri" panose="020F0502020204030204" pitchFamily="34" charset="0"/>
                <a:ea typeface="MS Minngs"/>
              </a:rPr>
              <a:t>: « L'amour de Dieu, c'est que nous gardions ses commandements. Et ses commandements ne sont pas un fardeau. »</a:t>
            </a:r>
            <a:r>
              <a:rPr lang="fr-FR" sz="1800" dirty="0">
                <a:effectLst/>
                <a:latin typeface="Calibri" panose="020F0502020204030204" pitchFamily="34" charset="0"/>
                <a:ea typeface="MS Minngs"/>
              </a:rPr>
              <a:t> (1 Jean 5.3.) </a:t>
            </a:r>
            <a:endParaRPr lang="fr-FR" dirty="0"/>
          </a:p>
        </p:txBody>
      </p:sp>
      <p:sp>
        <p:nvSpPr>
          <p:cNvPr id="3" name="TextBox 2">
            <a:extLst>
              <a:ext uri="{FF2B5EF4-FFF2-40B4-BE49-F238E27FC236}">
                <a16:creationId xmlns:a16="http://schemas.microsoft.com/office/drawing/2014/main" id="{CF2BC62B-FE36-A5AA-1D88-0FAF7946CD6F}"/>
              </a:ext>
            </a:extLst>
          </p:cNvPr>
          <p:cNvSpPr txBox="1"/>
          <p:nvPr/>
        </p:nvSpPr>
        <p:spPr>
          <a:xfrm>
            <a:off x="5894447" y="5615759"/>
            <a:ext cx="2087334" cy="825419"/>
          </a:xfrm>
          <a:prstGeom prst="rect">
            <a:avLst/>
          </a:prstGeom>
          <a:noFill/>
          <a:ln w="3175">
            <a:noFill/>
          </a:ln>
        </p:spPr>
        <p:txBody>
          <a:bodyPr wrap="square" rtlCol="0">
            <a:spAutoFit/>
          </a:bodyPr>
          <a:lstStyle/>
          <a:p>
            <a:pPr algn="r">
              <a:lnSpc>
                <a:spcPct val="85000"/>
              </a:lnSpc>
            </a:pPr>
            <a:r>
              <a:rPr lang="fr-FR" sz="1400" noProof="1">
                <a:solidFill>
                  <a:srgbClr val="2D1E2F"/>
                </a:solidFill>
                <a:latin typeface="Open Sans Light" pitchFamily="2" charset="0"/>
                <a:ea typeface="Open Sans Light" pitchFamily="2" charset="0"/>
                <a:cs typeface="Open Sans Light" pitchFamily="2" charset="0"/>
              </a:rPr>
              <a:t>— E.G. White, </a:t>
            </a:r>
          </a:p>
          <a:p>
            <a:pPr algn="r">
              <a:lnSpc>
                <a:spcPct val="85000"/>
              </a:lnSpc>
            </a:pPr>
            <a:r>
              <a:rPr lang="fr-FR" sz="1400" dirty="0">
                <a:solidFill>
                  <a:srgbClr val="2D1E2F"/>
                </a:solidFill>
                <a:latin typeface="Open Sans Light" pitchFamily="2" charset="0"/>
                <a:ea typeface="Open Sans Light" pitchFamily="2" charset="0"/>
                <a:cs typeface="Open Sans Light" pitchFamily="2" charset="0"/>
              </a:rPr>
              <a:t>The Great </a:t>
            </a:r>
            <a:r>
              <a:rPr lang="fr-FR" sz="1400" dirty="0" err="1">
                <a:solidFill>
                  <a:srgbClr val="2D1E2F"/>
                </a:solidFill>
                <a:latin typeface="Open Sans Light" pitchFamily="2" charset="0"/>
                <a:ea typeface="Open Sans Light" pitchFamily="2" charset="0"/>
                <a:cs typeface="Open Sans Light" pitchFamily="2" charset="0"/>
              </a:rPr>
              <a:t>Controversy</a:t>
            </a:r>
            <a:r>
              <a:rPr lang="fr-FR" sz="1400" dirty="0">
                <a:solidFill>
                  <a:srgbClr val="2D1E2F"/>
                </a:solidFill>
                <a:latin typeface="Open Sans Light" pitchFamily="2" charset="0"/>
                <a:ea typeface="Open Sans Light" pitchFamily="2" charset="0"/>
                <a:cs typeface="Open Sans Light" pitchFamily="2" charset="0"/>
              </a:rPr>
              <a:t>, pp. 467, 468 ; Le Grand Espoir, p. 341, 342.</a:t>
            </a:r>
          </a:p>
        </p:txBody>
      </p:sp>
    </p:spTree>
    <p:extLst>
      <p:ext uri="{BB962C8B-B14F-4D97-AF65-F5344CB8AC3E}">
        <p14:creationId xmlns:p14="http://schemas.microsoft.com/office/powerpoint/2010/main" val="151189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F1CA637-CCB5-DBC2-2D6C-3F75E8301BE9}"/>
              </a:ext>
            </a:extLst>
          </p:cNvPr>
          <p:cNvSpPr>
            <a:spLocks noGrp="1" noRot="1" noMove="1" noResize="1" noEditPoints="1" noAdjustHandles="1" noChangeArrowheads="1" noChangeShapeType="1"/>
          </p:cNvSpPr>
          <p:nvPr/>
        </p:nvSpPr>
        <p:spPr>
          <a:xfrm>
            <a:off x="0" y="-2"/>
            <a:ext cx="12192000" cy="6858001"/>
          </a:xfrm>
          <a:prstGeom prst="rect">
            <a:avLst/>
          </a:prstGeom>
          <a:solidFill>
            <a:srgbClr val="FAF9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solidFill>
                <a:srgbClr val="2D1E2F"/>
              </a:solidFill>
            </a:endParaRPr>
          </a:p>
        </p:txBody>
      </p:sp>
      <p:sp>
        <p:nvSpPr>
          <p:cNvPr id="4" name="Title 3">
            <a:extLst>
              <a:ext uri="{FF2B5EF4-FFF2-40B4-BE49-F238E27FC236}">
                <a16:creationId xmlns:a16="http://schemas.microsoft.com/office/drawing/2014/main" id="{388708AC-3292-B71B-C819-A308BDAE21AC}"/>
              </a:ext>
            </a:extLst>
          </p:cNvPr>
          <p:cNvSpPr>
            <a:spLocks noGrp="1"/>
          </p:cNvSpPr>
          <p:nvPr>
            <p:ph type="title"/>
          </p:nvPr>
        </p:nvSpPr>
        <p:spPr/>
        <p:txBody>
          <a:bodyPr>
            <a:noAutofit/>
          </a:bodyPr>
          <a:lstStyle/>
          <a:p>
            <a:r>
              <a:rPr lang="fr-FR" sz="2400" b="1" dirty="0">
                <a:solidFill>
                  <a:srgbClr val="C9A35D"/>
                </a:solidFill>
                <a:latin typeface="Georgia" panose="02040502050405020303" pitchFamily="18" charset="0"/>
              </a:rPr>
              <a:t>La nouvelle naissance met le cœur de l'homme en harmonie avec Dieu, et, en même temps, avec sa loi.</a:t>
            </a:r>
            <a:r>
              <a:rPr lang="en-FR" sz="2400" b="1" dirty="0">
                <a:solidFill>
                  <a:srgbClr val="C9A35D"/>
                </a:solidFill>
                <a:latin typeface="Georgia" panose="02040502050405020303" pitchFamily="18" charset="0"/>
              </a:rPr>
              <a:t> </a:t>
            </a:r>
            <a:endParaRPr lang="fr-FR" sz="2400" b="1" dirty="0">
              <a:solidFill>
                <a:srgbClr val="C9A35D"/>
              </a:solidFill>
              <a:latin typeface="Georgia" panose="02040502050405020303" pitchFamily="18" charset="0"/>
            </a:endParaRPr>
          </a:p>
        </p:txBody>
      </p:sp>
      <p:pic>
        <p:nvPicPr>
          <p:cNvPr id="9" name="Content Placeholder 8">
            <a:extLst>
              <a:ext uri="{FF2B5EF4-FFF2-40B4-BE49-F238E27FC236}">
                <a16:creationId xmlns:a16="http://schemas.microsoft.com/office/drawing/2014/main" id="{893BEC82-41BE-8117-CD01-4F181E25634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180012" y="689370"/>
            <a:ext cx="6172200" cy="4118014"/>
          </a:xfrm>
          <a:prstGeom prst="rect">
            <a:avLst/>
          </a:prstGeom>
          <a:ln w="228600" cap="sq" cmpd="thickThin">
            <a:solidFill>
              <a:srgbClr val="000000"/>
            </a:solidFill>
            <a:prstDash val="solid"/>
            <a:miter lim="800000"/>
          </a:ln>
          <a:effectLst>
            <a:innerShdw blurRad="76200">
              <a:srgbClr val="000000"/>
            </a:innerShdw>
          </a:effectLst>
        </p:spPr>
      </p:pic>
      <p:sp>
        <p:nvSpPr>
          <p:cNvPr id="6" name="Text Placeholder 5">
            <a:extLst>
              <a:ext uri="{FF2B5EF4-FFF2-40B4-BE49-F238E27FC236}">
                <a16:creationId xmlns:a16="http://schemas.microsoft.com/office/drawing/2014/main" id="{4AA43C01-F021-CC05-E74F-235AEFC99077}"/>
              </a:ext>
            </a:extLst>
          </p:cNvPr>
          <p:cNvSpPr>
            <a:spLocks noGrp="1"/>
          </p:cNvSpPr>
          <p:nvPr>
            <p:ph type="body" sz="half" idx="2"/>
          </p:nvPr>
        </p:nvSpPr>
        <p:spPr>
          <a:xfrm>
            <a:off x="839788" y="2057400"/>
            <a:ext cx="3932237" cy="3141116"/>
          </a:xfrm>
        </p:spPr>
        <p:txBody>
          <a:bodyPr>
            <a:spAutoFit/>
          </a:bodyPr>
          <a:lstStyle/>
          <a:p>
            <a:r>
              <a:rPr lang="fr-FR" sz="2000" dirty="0"/>
              <a:t>Lorsque ce profond changement a eu lieu dans le cœur du pécheur, celui-ci « est passé de la</a:t>
            </a:r>
            <a:r>
              <a:rPr lang="fr-FR" sz="2000" dirty="0">
                <a:solidFill>
                  <a:schemeClr val="bg1"/>
                </a:solidFill>
                <a:highlight>
                  <a:srgbClr val="F72C25"/>
                </a:highlight>
              </a:rPr>
              <a:t> mort </a:t>
            </a:r>
            <a:r>
              <a:rPr lang="fr-FR" sz="2000" dirty="0"/>
              <a:t>à la </a:t>
            </a:r>
            <a:r>
              <a:rPr lang="fr-FR" sz="2000" dirty="0">
                <a:solidFill>
                  <a:srgbClr val="2D1E2F"/>
                </a:solidFill>
                <a:highlight>
                  <a:srgbClr val="A9E5BB"/>
                </a:highlight>
              </a:rPr>
              <a:t>vie </a:t>
            </a:r>
            <a:r>
              <a:rPr lang="fr-FR" sz="2000" dirty="0"/>
              <a:t>» </a:t>
            </a:r>
            <a:r>
              <a:rPr lang="fr-FR" sz="2000" i="1" dirty="0"/>
              <a:t>(Jean 5.24)</a:t>
            </a:r>
            <a:r>
              <a:rPr lang="fr-FR" sz="2000" dirty="0"/>
              <a:t>, du </a:t>
            </a:r>
            <a:r>
              <a:rPr lang="fr-FR" sz="2000" dirty="0">
                <a:solidFill>
                  <a:schemeClr val="bg1"/>
                </a:solidFill>
                <a:highlight>
                  <a:srgbClr val="F72C25"/>
                </a:highlight>
              </a:rPr>
              <a:t>péché</a:t>
            </a:r>
            <a:r>
              <a:rPr lang="fr-FR" sz="2000" dirty="0"/>
              <a:t> à la </a:t>
            </a:r>
            <a:r>
              <a:rPr lang="fr-FR" sz="2000" dirty="0">
                <a:highlight>
                  <a:srgbClr val="A9E5BB"/>
                </a:highlight>
              </a:rPr>
              <a:t>sainteté,</a:t>
            </a:r>
            <a:r>
              <a:rPr lang="fr-FR" sz="2000" dirty="0"/>
              <a:t> de la </a:t>
            </a:r>
            <a:r>
              <a:rPr lang="fr-FR" sz="2000" dirty="0">
                <a:solidFill>
                  <a:schemeClr val="bg1"/>
                </a:solidFill>
                <a:highlight>
                  <a:srgbClr val="F72C25"/>
                </a:highlight>
              </a:rPr>
              <a:t>transgression</a:t>
            </a:r>
            <a:r>
              <a:rPr lang="fr-FR" sz="2000" dirty="0"/>
              <a:t> et de la</a:t>
            </a:r>
            <a:r>
              <a:rPr lang="fr-FR" sz="2000" dirty="0">
                <a:solidFill>
                  <a:schemeClr val="bg1"/>
                </a:solidFill>
                <a:highlight>
                  <a:srgbClr val="F72C25"/>
                </a:highlight>
              </a:rPr>
              <a:t> rébellion</a:t>
            </a:r>
            <a:r>
              <a:rPr lang="fr-FR" sz="2000" dirty="0"/>
              <a:t> à</a:t>
            </a:r>
            <a:r>
              <a:rPr lang="fr-FR" sz="2000" dirty="0">
                <a:highlight>
                  <a:srgbClr val="A9E5BB"/>
                </a:highlight>
              </a:rPr>
              <a:t> l'obéissance </a:t>
            </a:r>
            <a:r>
              <a:rPr lang="fr-FR" sz="2000" dirty="0"/>
              <a:t>et à la </a:t>
            </a:r>
            <a:r>
              <a:rPr lang="fr-FR" sz="2000" dirty="0">
                <a:highlight>
                  <a:srgbClr val="A9E5BB"/>
                </a:highlight>
              </a:rPr>
              <a:t>loyauté</a:t>
            </a:r>
            <a:r>
              <a:rPr lang="fr-FR" sz="2000" dirty="0"/>
              <a:t>. L'ancienne vie d'</a:t>
            </a:r>
            <a:r>
              <a:rPr lang="fr-FR" sz="2000" dirty="0">
                <a:solidFill>
                  <a:schemeClr val="bg1"/>
                </a:solidFill>
                <a:highlight>
                  <a:srgbClr val="F72C25"/>
                </a:highlight>
              </a:rPr>
              <a:t>aliénation</a:t>
            </a:r>
            <a:r>
              <a:rPr lang="fr-FR" sz="2000" dirty="0"/>
              <a:t> loin de Dieu est terminée. La vie nouvelle de </a:t>
            </a:r>
            <a:r>
              <a:rPr lang="fr-FR" sz="2000" dirty="0">
                <a:highlight>
                  <a:srgbClr val="A9E5BB"/>
                </a:highlight>
              </a:rPr>
              <a:t>réconciliation</a:t>
            </a:r>
            <a:r>
              <a:rPr lang="fr-FR" sz="2000" dirty="0"/>
              <a:t>, de </a:t>
            </a:r>
            <a:r>
              <a:rPr lang="fr-FR" sz="2000" dirty="0">
                <a:highlight>
                  <a:srgbClr val="A9E5BB"/>
                </a:highlight>
              </a:rPr>
              <a:t>foi</a:t>
            </a:r>
            <a:r>
              <a:rPr lang="fr-FR" sz="2000" dirty="0"/>
              <a:t> et d'</a:t>
            </a:r>
            <a:r>
              <a:rPr lang="fr-FR" sz="2000" dirty="0">
                <a:highlight>
                  <a:srgbClr val="A9E5BB"/>
                </a:highlight>
              </a:rPr>
              <a:t>amour</a:t>
            </a:r>
            <a:r>
              <a:rPr lang="fr-FR" sz="2000" dirty="0"/>
              <a:t> a commencé. </a:t>
            </a:r>
            <a:endParaRPr lang="en-FR" sz="2000" dirty="0"/>
          </a:p>
        </p:txBody>
      </p:sp>
      <p:sp>
        <p:nvSpPr>
          <p:cNvPr id="7" name="Text Placeholder 5">
            <a:extLst>
              <a:ext uri="{FF2B5EF4-FFF2-40B4-BE49-F238E27FC236}">
                <a16:creationId xmlns:a16="http://schemas.microsoft.com/office/drawing/2014/main" id="{0C5CB023-91E4-E8EC-F3A9-6D0469AA4CA0}"/>
              </a:ext>
            </a:extLst>
          </p:cNvPr>
          <p:cNvSpPr txBox="1">
            <a:spLocks/>
          </p:cNvSpPr>
          <p:nvPr/>
        </p:nvSpPr>
        <p:spPr>
          <a:xfrm>
            <a:off x="4959694" y="5198516"/>
            <a:ext cx="6612835" cy="133882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1800" i="1" dirty="0">
                <a:latin typeface="Georgia" panose="02040502050405020303" pitchFamily="18" charset="0"/>
              </a:rPr>
              <a:t>À ce moment, « la justice requise par la loi [... est] accomplie en nous qui marchons, non selon la chair, mais selon l'Esprit. » (Romains 8.4.) Le langage de l’âme est alors : « Combien j'aime ta loi ! Je la médite sans cesse. » (Psaume 119.97.)</a:t>
            </a:r>
            <a:endParaRPr lang="en-FR" sz="1800" i="1" dirty="0">
              <a:latin typeface="Georgia" panose="02040502050405020303" pitchFamily="18" charset="0"/>
            </a:endParaRPr>
          </a:p>
        </p:txBody>
      </p:sp>
      <p:sp>
        <p:nvSpPr>
          <p:cNvPr id="10" name="TextBox 9">
            <a:extLst>
              <a:ext uri="{FF2B5EF4-FFF2-40B4-BE49-F238E27FC236}">
                <a16:creationId xmlns:a16="http://schemas.microsoft.com/office/drawing/2014/main" id="{453086CF-A8B4-5E64-5B13-1068230DDCF9}"/>
              </a:ext>
            </a:extLst>
          </p:cNvPr>
          <p:cNvSpPr txBox="1"/>
          <p:nvPr/>
        </p:nvSpPr>
        <p:spPr>
          <a:xfrm>
            <a:off x="839788" y="4904637"/>
            <a:ext cx="3890872" cy="459165"/>
          </a:xfrm>
          <a:prstGeom prst="rect">
            <a:avLst/>
          </a:prstGeom>
          <a:noFill/>
          <a:ln w="3175">
            <a:noFill/>
          </a:ln>
        </p:spPr>
        <p:txBody>
          <a:bodyPr wrap="square" rtlCol="0">
            <a:spAutoFit/>
          </a:bodyPr>
          <a:lstStyle/>
          <a:p>
            <a:pPr>
              <a:lnSpc>
                <a:spcPct val="85000"/>
              </a:lnSpc>
            </a:pPr>
            <a:r>
              <a:rPr lang="fr-FR" sz="1400" noProof="1">
                <a:solidFill>
                  <a:srgbClr val="2D1E2F"/>
                </a:solidFill>
                <a:latin typeface="Open Sans Light" pitchFamily="2" charset="0"/>
                <a:ea typeface="Open Sans Light" pitchFamily="2" charset="0"/>
                <a:cs typeface="Open Sans Light" pitchFamily="2" charset="0"/>
              </a:rPr>
              <a:t>	         — E.G. White, </a:t>
            </a:r>
            <a:r>
              <a:rPr lang="fr-FR" sz="1400" dirty="0">
                <a:solidFill>
                  <a:srgbClr val="2D1E2F"/>
                </a:solidFill>
                <a:latin typeface="Open Sans Light" pitchFamily="2" charset="0"/>
                <a:ea typeface="Open Sans Light" pitchFamily="2" charset="0"/>
                <a:cs typeface="Open Sans Light" pitchFamily="2" charset="0"/>
              </a:rPr>
              <a:t>Le Grand Espoir, p. 341, 342.</a:t>
            </a:r>
          </a:p>
        </p:txBody>
      </p:sp>
      <p:sp>
        <p:nvSpPr>
          <p:cNvPr id="11" name="Content Placeholder 2">
            <a:extLst>
              <a:ext uri="{FF2B5EF4-FFF2-40B4-BE49-F238E27FC236}">
                <a16:creationId xmlns:a16="http://schemas.microsoft.com/office/drawing/2014/main" id="{3038B2DE-B342-26D5-32E1-FA156DA3CCF9}"/>
              </a:ext>
            </a:extLst>
          </p:cNvPr>
          <p:cNvSpPr txBox="1">
            <a:spLocks/>
          </p:cNvSpPr>
          <p:nvPr/>
        </p:nvSpPr>
        <p:spPr>
          <a:xfrm>
            <a:off x="1579754" y="5447815"/>
            <a:ext cx="3192271" cy="8402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1800" i="1" dirty="0">
                <a:solidFill>
                  <a:schemeClr val="accent1">
                    <a:lumMod val="75000"/>
                  </a:schemeClr>
                </a:solidFill>
                <a:latin typeface="Georgia" panose="02040502050405020303" pitchFamily="18" charset="0"/>
              </a:rPr>
              <a:t>« La loi du SEIGNEUR est parfaite, elle restaure la vie. » (Psaume 19.8.)</a:t>
            </a:r>
            <a:r>
              <a:rPr lang="en-FR" sz="1800" i="1" dirty="0">
                <a:solidFill>
                  <a:schemeClr val="accent1">
                    <a:lumMod val="75000"/>
                  </a:schemeClr>
                </a:solidFill>
                <a:latin typeface="Georgia" panose="02040502050405020303" pitchFamily="18" charset="0"/>
              </a:rPr>
              <a:t> </a:t>
            </a:r>
            <a:endParaRPr lang="fr-FR" sz="1800" i="1" baseline="30000" noProof="1">
              <a:solidFill>
                <a:schemeClr val="accent1">
                  <a:lumMod val="75000"/>
                </a:schemeClr>
              </a:solidFill>
              <a:latin typeface="Georgia" panose="02040502050405020303" pitchFamily="18" charset="0"/>
            </a:endParaRPr>
          </a:p>
        </p:txBody>
      </p:sp>
    </p:spTree>
    <p:extLst>
      <p:ext uri="{BB962C8B-B14F-4D97-AF65-F5344CB8AC3E}">
        <p14:creationId xmlns:p14="http://schemas.microsoft.com/office/powerpoint/2010/main" val="298177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7F473F-C39E-3EB4-3632-8639025EF9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88AF79C3-BA8F-3F5A-5B7C-E3C2F7E422AB}"/>
              </a:ext>
            </a:extLst>
          </p:cNvPr>
          <p:cNvSpPr txBox="1"/>
          <p:nvPr/>
        </p:nvSpPr>
        <p:spPr>
          <a:xfrm>
            <a:off x="0" y="0"/>
            <a:ext cx="12191999" cy="769441"/>
          </a:xfrm>
          <a:prstGeom prst="rect">
            <a:avLst/>
          </a:prstGeom>
          <a:noFill/>
        </p:spPr>
        <p:txBody>
          <a:bodyPr wrap="square">
            <a:spAutoFit/>
          </a:bodyPr>
          <a:lstStyle/>
          <a:p>
            <a:pPr algn="ctr"/>
            <a:r>
              <a:rPr lang="fr-FR" sz="4400" b="1" spc="300" noProof="1">
                <a:ln w="10160">
                  <a:solidFill>
                    <a:schemeClr val="accent5"/>
                  </a:solidFill>
                  <a:prstDash val="solid"/>
                </a:ln>
                <a:solidFill>
                  <a:srgbClr val="FFFFFF"/>
                </a:solidFill>
                <a:effectLst>
                  <a:outerShdw blurRad="38100" dist="22860" dir="5400000" algn="tl" rotWithShape="0">
                    <a:srgbClr val="000000">
                      <a:alpha val="30000"/>
                    </a:srgbClr>
                  </a:outerShdw>
                </a:effectLst>
              </a:rPr>
              <a:t>ÉDIFIÉS SUR LE ROC</a:t>
            </a:r>
          </a:p>
        </p:txBody>
      </p:sp>
      <p:sp>
        <p:nvSpPr>
          <p:cNvPr id="5" name="CuadroTexto 4">
            <a:extLst>
              <a:ext uri="{FF2B5EF4-FFF2-40B4-BE49-F238E27FC236}">
                <a16:creationId xmlns:a16="http://schemas.microsoft.com/office/drawing/2014/main" id="{79BA3DEF-5E06-AFA4-E099-53AABBC104F5}"/>
              </a:ext>
            </a:extLst>
          </p:cNvPr>
          <p:cNvSpPr txBox="1"/>
          <p:nvPr/>
        </p:nvSpPr>
        <p:spPr>
          <a:xfrm>
            <a:off x="0" y="653547"/>
            <a:ext cx="12191999" cy="646331"/>
          </a:xfrm>
          <a:prstGeom prst="rect">
            <a:avLst/>
          </a:prstGeom>
          <a:noFill/>
        </p:spPr>
        <p:txBody>
          <a:bodyPr wrap="square">
            <a:spAutoFit/>
          </a:bodyPr>
          <a:lstStyle/>
          <a:p>
            <a:pPr algn="ctr"/>
            <a:r>
              <a:rPr lang="fr-FR" b="1" noProof="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“C'est pourquoi, quiconque entend ces paroles que je dis et les met en pratique, sera semblable à un homme prudent qui a bâti sa maison sur le roc” </a:t>
            </a:r>
            <a:r>
              <a:rPr lang="fr-FR" sz="1400" b="1" noProof="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(Matthieu 7.24)</a:t>
            </a:r>
          </a:p>
        </p:txBody>
      </p:sp>
      <p:sp>
        <p:nvSpPr>
          <p:cNvPr id="6" name="CuadroTexto 5">
            <a:extLst>
              <a:ext uri="{FF2B5EF4-FFF2-40B4-BE49-F238E27FC236}">
                <a16:creationId xmlns:a16="http://schemas.microsoft.com/office/drawing/2014/main" id="{F05F84DE-1A08-5BCF-50F3-0FBB38D45E96}"/>
              </a:ext>
            </a:extLst>
          </p:cNvPr>
          <p:cNvSpPr txBox="1"/>
          <p:nvPr/>
        </p:nvSpPr>
        <p:spPr>
          <a:xfrm>
            <a:off x="4283765" y="1359217"/>
            <a:ext cx="7908234" cy="1015663"/>
          </a:xfrm>
          <a:prstGeom prst="rect">
            <a:avLst/>
          </a:prstGeom>
          <a:noFill/>
        </p:spPr>
        <p:txBody>
          <a:bodyPr wrap="square" rtlCol="0">
            <a:spAutoFit/>
          </a:bodyPr>
          <a:lstStyle/>
          <a:p>
            <a:pPr>
              <a:spcBef>
                <a:spcPts val="600"/>
              </a:spcBef>
            </a:pPr>
            <a:r>
              <a:rPr lang="fr-FR" sz="2000" b="1" noProof="1"/>
              <a:t>Accepter l'Évangile suppose de suivre un processus. La première étape est la connaissance. Nous devons savoir que Quelqu'un peut nous racheter </a:t>
            </a:r>
            <a:r>
              <a:rPr lang="fr-FR" sz="2000" b="1" noProof="1">
                <a:solidFill>
                  <a:schemeClr val="bg1"/>
                </a:solidFill>
              </a:rPr>
              <a:t>(Romains 10.14)</a:t>
            </a:r>
            <a:r>
              <a:rPr lang="fr-FR" sz="2000" b="1" noProof="1"/>
              <a:t>.</a:t>
            </a:r>
          </a:p>
        </p:txBody>
      </p:sp>
      <p:pic>
        <p:nvPicPr>
          <p:cNvPr id="4" name="Imagen 3">
            <a:extLst>
              <a:ext uri="{FF2B5EF4-FFF2-40B4-BE49-F238E27FC236}">
                <a16:creationId xmlns:a16="http://schemas.microsoft.com/office/drawing/2014/main" id="{DDAEAD15-D02D-9BAE-6BBF-967CF8758F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463" y="1381243"/>
            <a:ext cx="4013761" cy="3378064"/>
          </a:xfrm>
          <a:prstGeom prst="snip2DiagRect">
            <a:avLst/>
          </a:prstGeom>
          <a:solidFill>
            <a:srgbClr val="FFFFFF">
              <a:shade val="85000"/>
            </a:srgbClr>
          </a:solidFill>
          <a:ln w="38100" cap="sq">
            <a:solidFill>
              <a:srgbClr val="96B0C7"/>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3FFBBF77-4FD8-5D98-A9E3-ED43A73703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1777" y="3709492"/>
            <a:ext cx="4013760" cy="3010320"/>
          </a:xfrm>
          <a:prstGeom prst="snip2DiagRect">
            <a:avLst>
              <a:gd name="adj1" fmla="val 17829"/>
              <a:gd name="adj2" fmla="val 0"/>
            </a:avLst>
          </a:prstGeom>
          <a:solidFill>
            <a:srgbClr val="FFFFFF">
              <a:shade val="85000"/>
            </a:srgbClr>
          </a:solidFill>
          <a:ln w="38100" cap="sq">
            <a:solidFill>
              <a:srgbClr val="D2A374"/>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5118B450-3B14-F3CC-89D4-E09AECFB8AEA}"/>
              </a:ext>
            </a:extLst>
          </p:cNvPr>
          <p:cNvSpPr txBox="1"/>
          <p:nvPr/>
        </p:nvSpPr>
        <p:spPr>
          <a:xfrm>
            <a:off x="136706" y="4824905"/>
            <a:ext cx="7865071" cy="1323439"/>
          </a:xfrm>
          <a:prstGeom prst="rect">
            <a:avLst/>
          </a:prstGeom>
          <a:noFill/>
        </p:spPr>
        <p:txBody>
          <a:bodyPr wrap="square" lIns="0">
            <a:spAutoFit/>
          </a:bodyPr>
          <a:lstStyle/>
          <a:p>
            <a:pPr>
              <a:spcBef>
                <a:spcPts val="600"/>
              </a:spcBef>
            </a:pPr>
            <a:r>
              <a:rPr lang="fr-FR" sz="2000" b="1" noProof="1"/>
              <a:t>La connaissance doit être accompagnée d'actes concrets </a:t>
            </a:r>
            <a:r>
              <a:rPr lang="fr-FR" sz="2000" b="1" noProof="1">
                <a:solidFill>
                  <a:srgbClr val="BB0182"/>
                </a:solidFill>
              </a:rPr>
              <a:t>(Matthieu 7.24-25)</a:t>
            </a:r>
            <a:r>
              <a:rPr lang="fr-FR" sz="2000" b="1" noProof="1"/>
              <a:t>. Nous sommes justifiés sans les œuvres de la Loi </a:t>
            </a:r>
            <a:r>
              <a:rPr lang="fr-FR" sz="2000" b="1" noProof="1">
                <a:solidFill>
                  <a:srgbClr val="BB0182"/>
                </a:solidFill>
              </a:rPr>
              <a:t>(Romains 3.28)</a:t>
            </a:r>
            <a:r>
              <a:rPr lang="fr-FR" sz="2000" b="1" noProof="1"/>
              <a:t>, mais il est nécessaire que ces œuvres se voient dans notre vie comme résultat de notre salut </a:t>
            </a:r>
            <a:r>
              <a:rPr lang="fr-FR" sz="2000" b="1" noProof="1">
                <a:solidFill>
                  <a:srgbClr val="BB0182"/>
                </a:solidFill>
              </a:rPr>
              <a:t>(Matthieu 7.18-21)</a:t>
            </a:r>
            <a:r>
              <a:rPr lang="fr-FR" sz="2000" b="1" noProof="1"/>
              <a:t>.</a:t>
            </a:r>
          </a:p>
        </p:txBody>
      </p:sp>
      <p:pic>
        <p:nvPicPr>
          <p:cNvPr id="12" name="Imagen 11">
            <a:extLst>
              <a:ext uri="{FF2B5EF4-FFF2-40B4-BE49-F238E27FC236}">
                <a16:creationId xmlns:a16="http://schemas.microsoft.com/office/drawing/2014/main" id="{15147959-AD5B-59D9-7112-2832B3C5A7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01988" y="3718416"/>
            <a:ext cx="3588026" cy="1086611"/>
          </a:xfrm>
          <a:prstGeom prst="snip2DiagRect">
            <a:avLst>
              <a:gd name="adj1" fmla="val 21953"/>
              <a:gd name="adj2" fmla="val 21240"/>
            </a:avLst>
          </a:prstGeom>
          <a:solidFill>
            <a:srgbClr val="FFFFFF">
              <a:shade val="85000"/>
            </a:srgbClr>
          </a:solidFill>
          <a:ln w="38100" cap="sq">
            <a:solidFill>
              <a:schemeClr val="bg2">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C76B5283-1138-A491-CB8F-B9E32DA0EBF2}"/>
              </a:ext>
            </a:extLst>
          </p:cNvPr>
          <p:cNvSpPr txBox="1"/>
          <p:nvPr/>
        </p:nvSpPr>
        <p:spPr>
          <a:xfrm>
            <a:off x="4283764" y="2374880"/>
            <a:ext cx="790823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1">
                <a:ln>
                  <a:noFill/>
                </a:ln>
                <a:solidFill>
                  <a:prstClr val="black"/>
                </a:solidFill>
                <a:effectLst/>
                <a:uLnTx/>
                <a:uFillTx/>
                <a:latin typeface="Aptos" panose="02110004020202020204"/>
                <a:ea typeface="+mn-ea"/>
                <a:cs typeface="+mn-cs"/>
              </a:rPr>
              <a:t>Mais la connaissance, en elle-même, ne nous sauvera pas. Jésus a comparé ceux qui reçoivent la connaissance du salut, mais ne mettent pas en pratique les principes de l'évangile, à une personne qui a bâti sur le sable “et grande fut sa ruine” </a:t>
            </a:r>
            <a:r>
              <a:rPr kumimoji="0" lang="fr-FR" sz="2000" b="1" i="0" u="none" strike="noStrike" kern="1200" cap="none" spc="0" normalizeH="0" baseline="0" noProof="1">
                <a:ln>
                  <a:noFill/>
                </a:ln>
                <a:solidFill>
                  <a:schemeClr val="bg1"/>
                </a:solidFill>
                <a:effectLst/>
                <a:uLnTx/>
                <a:uFillTx/>
                <a:latin typeface="Aptos" panose="02110004020202020204"/>
                <a:ea typeface="+mn-ea"/>
                <a:cs typeface="+mn-cs"/>
              </a:rPr>
              <a:t>(Matthieu 7.26-27)</a:t>
            </a:r>
            <a:r>
              <a:rPr kumimoji="0" lang="fr-FR" sz="2000" b="1" i="0" u="none" strike="noStrike" kern="1200" cap="none" spc="0" normalizeH="0" baseline="0" noProof="1">
                <a:ln>
                  <a:noFill/>
                </a:ln>
                <a:solidFill>
                  <a:prstClr val="black"/>
                </a:solidFill>
                <a:effectLst/>
                <a:uLnTx/>
                <a:uFillTx/>
                <a:latin typeface="Aptos" panose="02110004020202020204"/>
                <a:ea typeface="+mn-ea"/>
                <a:cs typeface="+mn-cs"/>
              </a:rPr>
              <a:t>.</a:t>
            </a:r>
          </a:p>
        </p:txBody>
      </p:sp>
      <p:sp>
        <p:nvSpPr>
          <p:cNvPr id="11" name="CuadroTexto 10">
            <a:extLst>
              <a:ext uri="{FF2B5EF4-FFF2-40B4-BE49-F238E27FC236}">
                <a16:creationId xmlns:a16="http://schemas.microsoft.com/office/drawing/2014/main" id="{9093BCDD-9F47-8AAD-0747-855D5981B5E0}"/>
              </a:ext>
            </a:extLst>
          </p:cNvPr>
          <p:cNvSpPr txBox="1"/>
          <p:nvPr/>
        </p:nvSpPr>
        <p:spPr>
          <a:xfrm>
            <a:off x="136705" y="6148344"/>
            <a:ext cx="7908233" cy="707886"/>
          </a:xfrm>
          <a:prstGeom prst="rect">
            <a:avLst/>
          </a:prstGeom>
          <a:noFill/>
        </p:spPr>
        <p:txBody>
          <a:bodyPr wrap="square" l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1">
                <a:ln>
                  <a:noFill/>
                </a:ln>
                <a:solidFill>
                  <a:prstClr val="black"/>
                </a:solidFill>
                <a:effectLst/>
                <a:uLnTx/>
                <a:uFillTx/>
                <a:latin typeface="Aptos" panose="02110004020202020204"/>
                <a:ea typeface="+mn-ea"/>
                <a:cs typeface="+mn-cs"/>
              </a:rPr>
              <a:t>Lorsque nous acceptons Jésus et vivons en étroite relation avec lui, en gardant ses commandements, nous édifions sur le Roc.</a:t>
            </a:r>
          </a:p>
        </p:txBody>
      </p:sp>
    </p:spTree>
    <p:extLst>
      <p:ext uri="{BB962C8B-B14F-4D97-AF65-F5344CB8AC3E}">
        <p14:creationId xmlns:p14="http://schemas.microsoft.com/office/powerpoint/2010/main" val="6596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strVal val="(6*min(max(#ppt_w*#ppt_h,.3),1)-7.4)/-.7*#ppt_w"/>
                                          </p:val>
                                        </p:tav>
                                        <p:tav tm="100000">
                                          <p:val>
                                            <p:strVal val="#ppt_w"/>
                                          </p:val>
                                        </p:tav>
                                      </p:tavLst>
                                    </p:anim>
                                    <p:anim calcmode="lin" valueType="num">
                                      <p:cBhvr>
                                        <p:cTn id="28" dur="500" fill="hold"/>
                                        <p:tgtEl>
                                          <p:spTgt spid="4"/>
                                        </p:tgtEl>
                                        <p:attrNameLst>
                                          <p:attrName>ppt_h</p:attrName>
                                        </p:attrNameLst>
                                      </p:cBhvr>
                                      <p:tavLst>
                                        <p:tav tm="0">
                                          <p:val>
                                            <p:strVal val="(6*min(max(#ppt_w*#ppt_h,.3),1)-7.4)/-.7*#ppt_h"/>
                                          </p:val>
                                        </p:tav>
                                        <p:tav tm="100000">
                                          <p:val>
                                            <p:strVal val="#ppt_h"/>
                                          </p:val>
                                        </p:tav>
                                      </p:tavLst>
                                    </p:anim>
                                    <p:anim calcmode="lin" valueType="num">
                                      <p:cBhvr>
                                        <p:cTn id="29" dur="500" fill="hold"/>
                                        <p:tgtEl>
                                          <p:spTgt spid="4"/>
                                        </p:tgtEl>
                                        <p:attrNameLst>
                                          <p:attrName>ppt_x</p:attrName>
                                        </p:attrNameLst>
                                      </p:cBhvr>
                                      <p:tavLst>
                                        <p:tav tm="0">
                                          <p:val>
                                            <p:fltVal val="0.5"/>
                                          </p:val>
                                        </p:tav>
                                        <p:tav tm="100000">
                                          <p:val>
                                            <p:strVal val="#ppt_x"/>
                                          </p:val>
                                        </p:tav>
                                      </p:tavLst>
                                    </p:anim>
                                    <p:anim calcmode="lin" valueType="num">
                                      <p:cBhvr>
                                        <p:cTn id="3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strVal val="4*#ppt_w"/>
                                          </p:val>
                                        </p:tav>
                                        <p:tav tm="100000">
                                          <p:val>
                                            <p:strVal val="#ppt_w"/>
                                          </p:val>
                                        </p:tav>
                                      </p:tavLst>
                                    </p:anim>
                                    <p:anim calcmode="lin" valueType="num">
                                      <p:cBhvr>
                                        <p:cTn id="45" dur="500" fill="hold"/>
                                        <p:tgtEl>
                                          <p:spTgt spid="8"/>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D9F3FB-44D7-7520-717E-D38398702C85}"/>
              </a:ext>
            </a:extLst>
          </p:cNvPr>
          <p:cNvSpPr>
            <a:spLocks noGrp="1" noRot="1" noMove="1" noResize="1" noEditPoints="1" noAdjustHandles="1" noChangeArrowheads="1" noChangeShapeType="1"/>
          </p:cNvSpPr>
          <p:nvPr/>
        </p:nvSpPr>
        <p:spPr>
          <a:xfrm>
            <a:off x="0" y="-2"/>
            <a:ext cx="12192000" cy="6858001"/>
          </a:xfrm>
          <a:prstGeom prst="rect">
            <a:avLst/>
          </a:prstGeom>
          <a:solidFill>
            <a:srgbClr val="FAF9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solidFill>
                <a:srgbClr val="2D1E2F"/>
              </a:solidFill>
            </a:endParaRPr>
          </a:p>
        </p:txBody>
      </p:sp>
      <p:sp>
        <p:nvSpPr>
          <p:cNvPr id="2" name="Title 1">
            <a:extLst>
              <a:ext uri="{FF2B5EF4-FFF2-40B4-BE49-F238E27FC236}">
                <a16:creationId xmlns:a16="http://schemas.microsoft.com/office/drawing/2014/main" id="{EF197B4C-DEC1-6E5B-1B20-51A22F19A3EB}"/>
              </a:ext>
            </a:extLst>
          </p:cNvPr>
          <p:cNvSpPr>
            <a:spLocks noGrp="1"/>
          </p:cNvSpPr>
          <p:nvPr>
            <p:ph type="title"/>
          </p:nvPr>
        </p:nvSpPr>
        <p:spPr/>
        <p:txBody>
          <a:bodyPr>
            <a:normAutofit fontScale="90000"/>
          </a:bodyPr>
          <a:lstStyle/>
          <a:p>
            <a:r>
              <a:rPr lang="fr-FR" dirty="0">
                <a:solidFill>
                  <a:srgbClr val="F72C25"/>
                </a:solidFill>
                <a:latin typeface="Georgia" panose="02040502050405020303" pitchFamily="18" charset="0"/>
              </a:rPr>
              <a:t>Ne percevant pas leur état de perdition comme transgresseurs de la loi de Dieu, ils ne se rendent pas compte de la nécessité du sang expiatoire du Christ. </a:t>
            </a:r>
          </a:p>
        </p:txBody>
      </p:sp>
      <p:sp>
        <p:nvSpPr>
          <p:cNvPr id="3" name="Text Placeholder 2">
            <a:extLst>
              <a:ext uri="{FF2B5EF4-FFF2-40B4-BE49-F238E27FC236}">
                <a16:creationId xmlns:a16="http://schemas.microsoft.com/office/drawing/2014/main" id="{3B0C2F6B-8706-0F22-5BD9-C1C112CC2951}"/>
              </a:ext>
            </a:extLst>
          </p:cNvPr>
          <p:cNvSpPr>
            <a:spLocks noGrp="1"/>
          </p:cNvSpPr>
          <p:nvPr>
            <p:ph type="body" idx="1"/>
          </p:nvPr>
        </p:nvSpPr>
        <p:spPr/>
        <p:txBody>
          <a:bodyPr/>
          <a:lstStyle/>
          <a:p>
            <a:r>
              <a:rPr lang="fr-FR" dirty="0">
                <a:solidFill>
                  <a:schemeClr val="accent2">
                    <a:lumMod val="50000"/>
                  </a:schemeClr>
                </a:solidFill>
              </a:rPr>
              <a:t>Ils acceptent l'espérance du salut sans qu'il y ait eu de changement radical du cœur et de réforme de la vie. </a:t>
            </a:r>
            <a:r>
              <a:rPr lang="fr-FR" dirty="0">
                <a:solidFill>
                  <a:schemeClr val="accent2">
                    <a:lumMod val="50000"/>
                  </a:schemeClr>
                </a:solidFill>
                <a:highlight>
                  <a:srgbClr val="A9E5BB"/>
                </a:highlight>
              </a:rPr>
              <a:t>C'est ainsi qu'abondent les conversions superficielles,</a:t>
            </a:r>
            <a:r>
              <a:rPr lang="fr-FR" dirty="0">
                <a:solidFill>
                  <a:schemeClr val="accent2">
                    <a:lumMod val="50000"/>
                  </a:schemeClr>
                </a:solidFill>
              </a:rPr>
              <a:t> et que des foules se joignent à l'Église sans s'être d'abord unies au Christ.</a:t>
            </a:r>
            <a:r>
              <a:rPr lang="en-FR" dirty="0">
                <a:solidFill>
                  <a:schemeClr val="accent2">
                    <a:lumMod val="50000"/>
                  </a:schemeClr>
                </a:solidFill>
              </a:rPr>
              <a:t> </a:t>
            </a:r>
            <a:endParaRPr lang="fr-FR" dirty="0">
              <a:solidFill>
                <a:schemeClr val="accent2">
                  <a:lumMod val="50000"/>
                </a:schemeClr>
              </a:solidFill>
            </a:endParaRPr>
          </a:p>
        </p:txBody>
      </p:sp>
      <p:sp>
        <p:nvSpPr>
          <p:cNvPr id="4" name="TextBox 3">
            <a:extLst>
              <a:ext uri="{FF2B5EF4-FFF2-40B4-BE49-F238E27FC236}">
                <a16:creationId xmlns:a16="http://schemas.microsoft.com/office/drawing/2014/main" id="{30AA0633-B06E-02C3-DDE7-1982AEDB8517}"/>
              </a:ext>
            </a:extLst>
          </p:cNvPr>
          <p:cNvSpPr txBox="1"/>
          <p:nvPr/>
        </p:nvSpPr>
        <p:spPr>
          <a:xfrm>
            <a:off x="2246520" y="5715496"/>
            <a:ext cx="4684367" cy="642292"/>
          </a:xfrm>
          <a:prstGeom prst="rect">
            <a:avLst/>
          </a:prstGeom>
          <a:noFill/>
          <a:ln w="3175">
            <a:noFill/>
          </a:ln>
        </p:spPr>
        <p:txBody>
          <a:bodyPr wrap="square" rtlCol="0">
            <a:spAutoFit/>
          </a:bodyPr>
          <a:lstStyle/>
          <a:p>
            <a:pPr>
              <a:lnSpc>
                <a:spcPct val="85000"/>
              </a:lnSpc>
            </a:pPr>
            <a:r>
              <a:rPr lang="fr-FR" sz="1400" noProof="1">
                <a:solidFill>
                  <a:srgbClr val="2D1E2F"/>
                </a:solidFill>
                <a:latin typeface="Open Sans Light" pitchFamily="2" charset="0"/>
                <a:ea typeface="Open Sans Light" pitchFamily="2" charset="0"/>
                <a:cs typeface="Open Sans Light" pitchFamily="2" charset="0"/>
              </a:rPr>
              <a:t>— E.G. White, </a:t>
            </a:r>
          </a:p>
          <a:p>
            <a:pPr>
              <a:lnSpc>
                <a:spcPct val="85000"/>
              </a:lnSpc>
            </a:pPr>
            <a:r>
              <a:rPr lang="fr-FR" sz="1400" dirty="0">
                <a:solidFill>
                  <a:srgbClr val="2D1E2F"/>
                </a:solidFill>
                <a:latin typeface="Open Sans Light" pitchFamily="2" charset="0"/>
                <a:ea typeface="Open Sans Light" pitchFamily="2" charset="0"/>
                <a:cs typeface="Open Sans Light" pitchFamily="2" charset="0"/>
              </a:rPr>
              <a:t>The Great </a:t>
            </a:r>
            <a:r>
              <a:rPr lang="fr-FR" sz="1400" dirty="0" err="1">
                <a:solidFill>
                  <a:srgbClr val="2D1E2F"/>
                </a:solidFill>
                <a:latin typeface="Open Sans Light" pitchFamily="2" charset="0"/>
                <a:ea typeface="Open Sans Light" pitchFamily="2" charset="0"/>
                <a:cs typeface="Open Sans Light" pitchFamily="2" charset="0"/>
              </a:rPr>
              <a:t>Controversy</a:t>
            </a:r>
            <a:r>
              <a:rPr lang="fr-FR" sz="1400" dirty="0">
                <a:solidFill>
                  <a:srgbClr val="2D1E2F"/>
                </a:solidFill>
                <a:latin typeface="Open Sans Light" pitchFamily="2" charset="0"/>
                <a:ea typeface="Open Sans Light" pitchFamily="2" charset="0"/>
                <a:cs typeface="Open Sans Light" pitchFamily="2" charset="0"/>
              </a:rPr>
              <a:t>, pp. 467, 468 ; Le Grand Espoir, p. 341, 342.</a:t>
            </a:r>
          </a:p>
        </p:txBody>
      </p:sp>
    </p:spTree>
    <p:extLst>
      <p:ext uri="{BB962C8B-B14F-4D97-AF65-F5344CB8AC3E}">
        <p14:creationId xmlns:p14="http://schemas.microsoft.com/office/powerpoint/2010/main" val="367377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DD7FD5-F436-00BF-E9FF-9DB8A2B32C11}"/>
              </a:ext>
            </a:extLst>
          </p:cNvPr>
          <p:cNvPicPr>
            <a:picLocks noGrp="1" noRot="1" noChangeAspect="1" noMove="1" noResize="1" noEditPoints="1" noAdjustHandles="1" noChangeArrowheads="1" noChangeShapeType="1" noCrop="1"/>
          </p:cNvPicPr>
          <p:nvPr/>
        </p:nvPicPr>
        <p:blipFill>
          <a:blip r:embed="rId2" cstate="email">
            <a:alphaModFix/>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B1C3FB1-E818-618B-7FD1-DA87FE716C6F}"/>
              </a:ext>
            </a:extLst>
          </p:cNvPr>
          <p:cNvSpPr>
            <a:spLocks/>
          </p:cNvSpPr>
          <p:nvPr/>
        </p:nvSpPr>
        <p:spPr>
          <a:xfrm>
            <a:off x="0" y="-2"/>
            <a:ext cx="12192000" cy="6858001"/>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solidFill>
                <a:srgbClr val="2D1E2F"/>
              </a:solidFill>
            </a:endParaRPr>
          </a:p>
        </p:txBody>
      </p:sp>
      <p:sp>
        <p:nvSpPr>
          <p:cNvPr id="6" name="Title 1">
            <a:extLst>
              <a:ext uri="{FF2B5EF4-FFF2-40B4-BE49-F238E27FC236}">
                <a16:creationId xmlns:a16="http://schemas.microsoft.com/office/drawing/2014/main" id="{66516F08-5ED7-5BF6-4EFF-0A14C359D6F5}"/>
              </a:ext>
            </a:extLst>
          </p:cNvPr>
          <p:cNvSpPr txBox="1">
            <a:spLocks/>
          </p:cNvSpPr>
          <p:nvPr/>
        </p:nvSpPr>
        <p:spPr>
          <a:xfrm>
            <a:off x="838200" y="576261"/>
            <a:ext cx="8054009" cy="5521512"/>
          </a:xfrm>
          <a:prstGeom prst="rect">
            <a:avLst/>
          </a:prstGeom>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dirty="0">
                <a:solidFill>
                  <a:schemeClr val="bg1"/>
                </a:solidFill>
                <a:latin typeface="Georgia" panose="02040502050405020303" pitchFamily="18" charset="0"/>
              </a:rPr>
              <a:t>Un grand nombre de personnes qui s'imaginent croire et enseigner l’Évangile commettent la même erreur en laissant de côté </a:t>
            </a:r>
            <a:r>
              <a:rPr lang="fr-FR" sz="2800" dirty="0">
                <a:solidFill>
                  <a:schemeClr val="bg1"/>
                </a:solidFill>
                <a:highlight>
                  <a:srgbClr val="F72C25"/>
                </a:highlight>
                <a:latin typeface="Georgia" panose="02040502050405020303" pitchFamily="18" charset="0"/>
              </a:rPr>
              <a:t>les Écritures qui constituent l'Ancien Testament, dont le Christ a dit : « Ce sont elles qui rendent témoignage de moi » (Jean 5.39).</a:t>
            </a:r>
            <a:r>
              <a:rPr lang="fr-FR" sz="2800" dirty="0">
                <a:solidFill>
                  <a:schemeClr val="bg1"/>
                </a:solidFill>
                <a:highlight>
                  <a:srgbClr val="2D1E2F"/>
                </a:highlight>
                <a:latin typeface="Georgia" panose="02040502050405020303" pitchFamily="18" charset="0"/>
              </a:rPr>
              <a:t> </a:t>
            </a:r>
            <a:r>
              <a:rPr lang="fr-FR" sz="2800" dirty="0">
                <a:solidFill>
                  <a:schemeClr val="bg1"/>
                </a:solidFill>
                <a:latin typeface="Georgia" panose="02040502050405020303" pitchFamily="18" charset="0"/>
              </a:rPr>
              <a:t>En rejetant l'Ancien Testament, elles rejettent virtuellement le Nouveau, car les deux font partie d'un tout inséparable. Nul ne peut présenter correctement la loi de Dieu sans l’Évangile, ou réciproquement : la loi, c'est l’Évangile qui prend corps et l’Évangile, c'est la loi dans toute sa portée. </a:t>
            </a:r>
            <a:r>
              <a:rPr lang="fr-FR" sz="2800" dirty="0">
                <a:solidFill>
                  <a:schemeClr val="bg1"/>
                </a:solidFill>
                <a:highlight>
                  <a:srgbClr val="F72C25"/>
                </a:highlight>
                <a:latin typeface="Georgia" panose="02040502050405020303" pitchFamily="18" charset="0"/>
              </a:rPr>
              <a:t>La loi est la racine ; la fleur et le fruit parfumés qu'elle porte, c'est l’Évangile.</a:t>
            </a:r>
          </a:p>
        </p:txBody>
      </p:sp>
      <p:sp>
        <p:nvSpPr>
          <p:cNvPr id="9" name="TextBox 8">
            <a:extLst>
              <a:ext uri="{FF2B5EF4-FFF2-40B4-BE49-F238E27FC236}">
                <a16:creationId xmlns:a16="http://schemas.microsoft.com/office/drawing/2014/main" id="{35208294-2302-F447-15AA-E58B1CB6F4DC}"/>
              </a:ext>
            </a:extLst>
          </p:cNvPr>
          <p:cNvSpPr txBox="1"/>
          <p:nvPr/>
        </p:nvSpPr>
        <p:spPr>
          <a:xfrm>
            <a:off x="4433130" y="5776627"/>
            <a:ext cx="2815810" cy="642292"/>
          </a:xfrm>
          <a:prstGeom prst="rect">
            <a:avLst/>
          </a:prstGeom>
          <a:noFill/>
          <a:ln w="3175">
            <a:noFill/>
          </a:ln>
        </p:spPr>
        <p:txBody>
          <a:bodyPr wrap="square" rtlCol="0">
            <a:spAutoFit/>
          </a:bodyPr>
          <a:lstStyle/>
          <a:p>
            <a:pPr>
              <a:lnSpc>
                <a:spcPct val="85000"/>
              </a:lnSpc>
            </a:pPr>
            <a:r>
              <a:rPr lang="fr-FR" sz="1400" noProof="1">
                <a:solidFill>
                  <a:schemeClr val="bg1"/>
                </a:solidFill>
                <a:latin typeface="Open Sans Light" pitchFamily="2" charset="0"/>
                <a:ea typeface="Open Sans Light" pitchFamily="2" charset="0"/>
                <a:cs typeface="Open Sans Light" pitchFamily="2" charset="0"/>
              </a:rPr>
              <a:t>— E.G. White, </a:t>
            </a:r>
          </a:p>
          <a:p>
            <a:pPr>
              <a:lnSpc>
                <a:spcPct val="85000"/>
              </a:lnSpc>
            </a:pPr>
            <a:r>
              <a:rPr lang="fr-FR" sz="1400" dirty="0" err="1">
                <a:solidFill>
                  <a:schemeClr val="bg1"/>
                </a:solidFill>
                <a:latin typeface="Open Sans Light" pitchFamily="2" charset="0"/>
                <a:ea typeface="Open Sans Light" pitchFamily="2" charset="0"/>
                <a:cs typeface="Open Sans Light" pitchFamily="2" charset="0"/>
              </a:rPr>
              <a:t>Christ’s</a:t>
            </a:r>
            <a:r>
              <a:rPr lang="fr-FR" sz="1400" dirty="0">
                <a:solidFill>
                  <a:schemeClr val="bg1"/>
                </a:solidFill>
                <a:latin typeface="Open Sans Light" pitchFamily="2" charset="0"/>
                <a:ea typeface="Open Sans Light" pitchFamily="2" charset="0"/>
                <a:cs typeface="Open Sans Light" pitchFamily="2" charset="0"/>
              </a:rPr>
              <a:t> Object </a:t>
            </a:r>
            <a:r>
              <a:rPr lang="fr-FR" sz="1400" dirty="0" err="1">
                <a:solidFill>
                  <a:schemeClr val="bg1"/>
                </a:solidFill>
                <a:latin typeface="Open Sans Light" pitchFamily="2" charset="0"/>
                <a:ea typeface="Open Sans Light" pitchFamily="2" charset="0"/>
                <a:cs typeface="Open Sans Light" pitchFamily="2" charset="0"/>
              </a:rPr>
              <a:t>Lessons</a:t>
            </a:r>
            <a:r>
              <a:rPr lang="fr-FR" sz="1400" dirty="0">
                <a:solidFill>
                  <a:schemeClr val="bg1"/>
                </a:solidFill>
                <a:latin typeface="Open Sans Light" pitchFamily="2" charset="0"/>
                <a:ea typeface="Open Sans Light" pitchFamily="2" charset="0"/>
                <a:cs typeface="Open Sans Light" pitchFamily="2" charset="0"/>
              </a:rPr>
              <a:t>, p. 128 ; Les Paraboles de Jésus, p. 105.</a:t>
            </a:r>
            <a:r>
              <a:rPr lang="en-FR" sz="1400" dirty="0">
                <a:solidFill>
                  <a:schemeClr val="bg1"/>
                </a:solidFill>
                <a:latin typeface="Open Sans Light" pitchFamily="2" charset="0"/>
                <a:ea typeface="Open Sans Light" pitchFamily="2" charset="0"/>
                <a:cs typeface="Open Sans Light" pitchFamily="2" charset="0"/>
              </a:rPr>
              <a:t> </a:t>
            </a:r>
            <a:endParaRPr lang="fr-FR" sz="1400" dirty="0">
              <a:solidFill>
                <a:schemeClr val="bg1"/>
              </a:solidFill>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162260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E879-1BF6-229D-616F-94C907E43380}"/>
              </a:ext>
            </a:extLst>
          </p:cNvPr>
          <p:cNvSpPr>
            <a:spLocks noGrp="1"/>
          </p:cNvSpPr>
          <p:nvPr>
            <p:ph type="title"/>
          </p:nvPr>
        </p:nvSpPr>
        <p:spPr>
          <a:xfrm>
            <a:off x="533400" y="365125"/>
            <a:ext cx="10820400" cy="1325563"/>
          </a:xfrm>
        </p:spPr>
        <p:txBody>
          <a:bodyPr/>
          <a:lstStyle/>
          <a:p>
            <a:r>
              <a:rPr lang="fr-FR" b="1" noProof="1">
                <a:latin typeface="Georgia" panose="02040502050405020303" pitchFamily="18" charset="0"/>
              </a:rPr>
              <a:t>Connaître et Faire</a:t>
            </a:r>
          </a:p>
        </p:txBody>
      </p:sp>
      <p:sp>
        <p:nvSpPr>
          <p:cNvPr id="3" name="Content Placeholder 2">
            <a:extLst>
              <a:ext uri="{FF2B5EF4-FFF2-40B4-BE49-F238E27FC236}">
                <a16:creationId xmlns:a16="http://schemas.microsoft.com/office/drawing/2014/main" id="{71317C61-9A82-0A48-282E-9E244459F7D2}"/>
              </a:ext>
            </a:extLst>
          </p:cNvPr>
          <p:cNvSpPr>
            <a:spLocks noGrp="1"/>
          </p:cNvSpPr>
          <p:nvPr>
            <p:ph sz="half" idx="1"/>
          </p:nvPr>
        </p:nvSpPr>
        <p:spPr>
          <a:xfrm>
            <a:off x="533400" y="1506473"/>
            <a:ext cx="5181600" cy="2159566"/>
          </a:xfrm>
        </p:spPr>
        <p:txBody>
          <a:bodyPr>
            <a:spAutoFit/>
          </a:bodyPr>
          <a:lstStyle/>
          <a:p>
            <a:pPr marL="0" indent="0">
              <a:buNone/>
            </a:pPr>
            <a:r>
              <a:rPr lang="fr-FR" b="1" i="1" baseline="30000" noProof="1">
                <a:latin typeface="Georgia" panose="02040502050405020303" pitchFamily="18" charset="0"/>
              </a:rPr>
              <a:t>« </a:t>
            </a:r>
            <a:r>
              <a:rPr lang="fr-FR" b="1" i="1" noProof="1">
                <a:latin typeface="Georgia" panose="02040502050405020303" pitchFamily="18" charset="0"/>
              </a:rPr>
              <a:t>Si quelqu'un veut faire sa volonté, il reconnaîtra si cet enseignement vient de Dieu.</a:t>
            </a:r>
            <a:r>
              <a:rPr lang="fr-FR" b="1" i="1" baseline="30000" noProof="1">
                <a:latin typeface="Georgia" panose="02040502050405020303" pitchFamily="18" charset="0"/>
              </a:rPr>
              <a:t> » </a:t>
            </a:r>
            <a:r>
              <a:rPr lang="fr-FR" b="1" i="1" noProof="1">
                <a:latin typeface="Georgia" panose="02040502050405020303" pitchFamily="18" charset="0"/>
              </a:rPr>
              <a:t>(Jean 8.32 ; 7.17.) </a:t>
            </a:r>
          </a:p>
          <a:p>
            <a:pPr marL="0" indent="0">
              <a:buNone/>
            </a:pPr>
            <a:endParaRPr lang="fr-FR" b="1" i="1" noProof="1">
              <a:latin typeface="Georgia" panose="02040502050405020303" pitchFamily="18" charset="0"/>
            </a:endParaRPr>
          </a:p>
        </p:txBody>
      </p:sp>
      <p:sp>
        <p:nvSpPr>
          <p:cNvPr id="4" name="Content Placeholder 3">
            <a:extLst>
              <a:ext uri="{FF2B5EF4-FFF2-40B4-BE49-F238E27FC236}">
                <a16:creationId xmlns:a16="http://schemas.microsoft.com/office/drawing/2014/main" id="{A6610C88-B050-5293-16F2-C8E422B85A43}"/>
              </a:ext>
            </a:extLst>
          </p:cNvPr>
          <p:cNvSpPr>
            <a:spLocks noGrp="1"/>
          </p:cNvSpPr>
          <p:nvPr>
            <p:ph sz="half" idx="2"/>
          </p:nvPr>
        </p:nvSpPr>
        <p:spPr>
          <a:xfrm>
            <a:off x="6172200" y="490810"/>
            <a:ext cx="5181600" cy="2031325"/>
          </a:xfrm>
        </p:spPr>
        <p:txBody>
          <a:bodyPr vert="horz" lIns="91440" tIns="45720" rIns="91440" bIns="45720" rtlCol="0">
            <a:spAutoFit/>
          </a:bodyPr>
          <a:lstStyle/>
          <a:p>
            <a:pPr marL="0" indent="0" algn="r">
              <a:buNone/>
            </a:pPr>
            <a:r>
              <a:rPr lang="fr-FR" b="1" i="1" baseline="30000" noProof="1">
                <a:solidFill>
                  <a:schemeClr val="accent1">
                    <a:lumMod val="75000"/>
                  </a:schemeClr>
                </a:solidFill>
                <a:latin typeface="Georgia" panose="02040502050405020303" pitchFamily="18" charset="0"/>
              </a:rPr>
              <a:t>« </a:t>
            </a:r>
            <a:r>
              <a:rPr lang="fr-FR" b="1" i="1" noProof="1">
                <a:solidFill>
                  <a:schemeClr val="accent1">
                    <a:lumMod val="75000"/>
                  </a:schemeClr>
                </a:solidFill>
                <a:latin typeface="Georgia" panose="02040502050405020303" pitchFamily="18" charset="0"/>
              </a:rPr>
              <a:t>Par la foi en ces promesses, chacun sera délivré des pièges de l'erreur et de la domination du péché.</a:t>
            </a:r>
            <a:r>
              <a:rPr lang="fr-FR" b="1" i="1" baseline="30000" noProof="1">
                <a:solidFill>
                  <a:schemeClr val="accent1">
                    <a:lumMod val="75000"/>
                  </a:schemeClr>
                </a:solidFill>
                <a:latin typeface="Georgia" panose="02040502050405020303" pitchFamily="18" charset="0"/>
              </a:rPr>
              <a:t>"</a:t>
            </a:r>
          </a:p>
        </p:txBody>
      </p:sp>
      <p:pic>
        <p:nvPicPr>
          <p:cNvPr id="6" name="Picture 5">
            <a:extLst>
              <a:ext uri="{FF2B5EF4-FFF2-40B4-BE49-F238E27FC236}">
                <a16:creationId xmlns:a16="http://schemas.microsoft.com/office/drawing/2014/main" id="{3220EE23-C583-95D9-3D3B-255297963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3481824"/>
            <a:ext cx="4241800" cy="2830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92F1EC1-F3BF-A0C0-EF30-2F919C03B65B}"/>
              </a:ext>
            </a:extLst>
          </p:cNvPr>
          <p:cNvSpPr txBox="1"/>
          <p:nvPr/>
        </p:nvSpPr>
        <p:spPr>
          <a:xfrm>
            <a:off x="5257800" y="3429000"/>
            <a:ext cx="6096000" cy="2554545"/>
          </a:xfrm>
          <a:prstGeom prst="rect">
            <a:avLst/>
          </a:prstGeom>
          <a:noFill/>
        </p:spPr>
        <p:txBody>
          <a:bodyPr wrap="square">
            <a:spAutoFit/>
          </a:bodyPr>
          <a:lstStyle/>
          <a:p>
            <a:r>
              <a:rPr lang="fr-FR" sz="2000" dirty="0">
                <a:solidFill>
                  <a:srgbClr val="F72C25"/>
                </a:solidFill>
                <a:effectLst/>
                <a:ea typeface="MS Minngs"/>
              </a:rPr>
              <a:t>Tout homme est libre de choisir son maître</a:t>
            </a:r>
            <a:r>
              <a:rPr lang="fr-FR" sz="2000" dirty="0">
                <a:effectLst/>
                <a:highlight>
                  <a:srgbClr val="FFFF00"/>
                </a:highlight>
                <a:ea typeface="MS Minngs"/>
              </a:rPr>
              <a:t>. Personne n'est si bas tombé, personne n'est si avili, qu'il ne puisse trouver en Christ sa délivrance</a:t>
            </a:r>
            <a:r>
              <a:rPr lang="fr-FR" sz="2000" dirty="0">
                <a:effectLst/>
                <a:ea typeface="MS Minngs"/>
              </a:rPr>
              <a:t>. Le démoniaque, ayant essayé de prier, n'avait fait que prononcer les paroles de Satan ; cependant l'appel, non exprimé, de son cœur fut entendu. </a:t>
            </a:r>
            <a:r>
              <a:rPr lang="fr-FR" sz="2000" dirty="0">
                <a:effectLst/>
                <a:highlight>
                  <a:srgbClr val="00FF00"/>
                </a:highlight>
                <a:ea typeface="MS Minngs"/>
              </a:rPr>
              <a:t>Aucun cri d'une âme en détresse, même si ce cri ne peut se traduire par des mots, ne reste sans réponse. </a:t>
            </a:r>
            <a:endParaRPr lang="fr-FR" sz="2000" dirty="0">
              <a:highlight>
                <a:srgbClr val="00FF00"/>
              </a:highlight>
            </a:endParaRPr>
          </a:p>
        </p:txBody>
      </p:sp>
      <p:sp>
        <p:nvSpPr>
          <p:cNvPr id="9" name="TextBox 8">
            <a:extLst>
              <a:ext uri="{FF2B5EF4-FFF2-40B4-BE49-F238E27FC236}">
                <a16:creationId xmlns:a16="http://schemas.microsoft.com/office/drawing/2014/main" id="{64512043-DD84-03F1-2C05-C078D5D668B5}"/>
              </a:ext>
            </a:extLst>
          </p:cNvPr>
          <p:cNvSpPr txBox="1"/>
          <p:nvPr/>
        </p:nvSpPr>
        <p:spPr>
          <a:xfrm>
            <a:off x="5257800" y="6082317"/>
            <a:ext cx="6254749" cy="459165"/>
          </a:xfrm>
          <a:prstGeom prst="rect">
            <a:avLst/>
          </a:prstGeom>
          <a:noFill/>
          <a:ln w="3175">
            <a:noFill/>
          </a:ln>
        </p:spPr>
        <p:txBody>
          <a:bodyPr wrap="square" rtlCol="0">
            <a:spAutoFit/>
          </a:bodyPr>
          <a:lstStyle/>
          <a:p>
            <a:pPr>
              <a:lnSpc>
                <a:spcPct val="85000"/>
              </a:lnSpc>
            </a:pPr>
            <a:r>
              <a:rPr lang="fr-FR" sz="1400" noProof="1">
                <a:solidFill>
                  <a:srgbClr val="2D1E2F"/>
                </a:solidFill>
                <a:latin typeface="Open Sans Light" pitchFamily="2" charset="0"/>
                <a:ea typeface="Open Sans Light" pitchFamily="2" charset="0"/>
                <a:cs typeface="Open Sans Light" pitchFamily="2" charset="0"/>
              </a:rPr>
              <a:t>— E.G. White, </a:t>
            </a:r>
          </a:p>
          <a:p>
            <a:pPr>
              <a:lnSpc>
                <a:spcPct val="85000"/>
              </a:lnSpc>
            </a:pPr>
            <a:r>
              <a:rPr lang="fr-FR" sz="1400" dirty="0">
                <a:solidFill>
                  <a:srgbClr val="2D1E2F"/>
                </a:solidFill>
                <a:latin typeface="Open Sans Light" pitchFamily="2" charset="0"/>
                <a:ea typeface="Open Sans Light" pitchFamily="2" charset="0"/>
                <a:cs typeface="Open Sans Light" pitchFamily="2" charset="0"/>
              </a:rPr>
              <a:t> The Desire of Ages, pp. 258, 259 ; Jésus-Christ, p. 242, 243.</a:t>
            </a:r>
            <a:r>
              <a:rPr lang="en-FR" sz="1400" dirty="0">
                <a:solidFill>
                  <a:srgbClr val="2D1E2F"/>
                </a:solidFill>
                <a:latin typeface="Open Sans Light" pitchFamily="2" charset="0"/>
                <a:ea typeface="Open Sans Light" pitchFamily="2" charset="0"/>
                <a:cs typeface="Open Sans Light" pitchFamily="2" charset="0"/>
              </a:rPr>
              <a:t> </a:t>
            </a:r>
            <a:endParaRPr lang="fr-FR" sz="1400" dirty="0">
              <a:solidFill>
                <a:srgbClr val="2D1E2F"/>
              </a:solidFill>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426075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3BEB9-F9AD-440C-C557-FD410665123E}"/>
              </a:ext>
            </a:extLst>
          </p:cNvPr>
          <p:cNvSpPr/>
          <p:nvPr/>
        </p:nvSpPr>
        <p:spPr>
          <a:xfrm>
            <a:off x="-1" y="0"/>
            <a:ext cx="12193200" cy="1507067"/>
          </a:xfrm>
          <a:prstGeom prst="rect">
            <a:avLst/>
          </a:prstGeom>
          <a:solidFill>
            <a:srgbClr val="F9F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p>
        </p:txBody>
      </p:sp>
      <p:pic>
        <p:nvPicPr>
          <p:cNvPr id="5" name="Picture 4">
            <a:extLst>
              <a:ext uri="{FF2B5EF4-FFF2-40B4-BE49-F238E27FC236}">
                <a16:creationId xmlns:a16="http://schemas.microsoft.com/office/drawing/2014/main" id="{3B408047-D575-61FC-019B-743C88BD69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4000"/>
            <a:ext cx="12192000" cy="6804836"/>
          </a:xfrm>
          <a:prstGeom prst="rect">
            <a:avLst/>
          </a:prstGeom>
        </p:spPr>
      </p:pic>
    </p:spTree>
    <p:extLst>
      <p:ext uri="{BB962C8B-B14F-4D97-AF65-F5344CB8AC3E}">
        <p14:creationId xmlns:p14="http://schemas.microsoft.com/office/powerpoint/2010/main" val="317587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DD1301E-6309-A0D1-C3D5-FFFC83C8E73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183547" y="1138081"/>
            <a:ext cx="5915080" cy="4570482"/>
          </a:xfrm>
          <a:prstGeom prst="rect">
            <a:avLst/>
          </a:prstGeom>
          <a:noFill/>
        </p:spPr>
        <p:txBody>
          <a:bodyPr wrap="square">
            <a:spAutoFit/>
            <a:scene3d>
              <a:camera prst="orthographicFront"/>
              <a:lightRig rig="twoPt" dir="t"/>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30000" noProof="1">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 </a:t>
            </a:r>
            <a:r>
              <a:rPr kumimoji="0" lang="fr-FR" sz="3600" b="1" i="0" u="none" strike="noStrike" kern="1200" cap="none" spc="0" normalizeH="0" baseline="0" noProof="1">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Je n'oublierai jamais tes ordonnances, Car c'est par elles que tu me rends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1">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la vie.</a:t>
            </a:r>
          </a:p>
          <a:p>
            <a:pPr algn="ctr">
              <a:defRPr/>
            </a:pPr>
            <a:r>
              <a:rPr kumimoji="0" lang="fr-FR" sz="3600" b="1" i="0" u="none" strike="noStrike" kern="1200" cap="none" spc="0" normalizeH="0" baseline="30000" noProof="1">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94</a:t>
            </a:r>
            <a:r>
              <a:rPr kumimoji="0" lang="fr-FR" sz="3600" b="1" i="0" u="none" strike="noStrike" kern="1200" cap="none" spc="0" normalizeH="0" baseline="0" noProof="1">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Je suis à toi : sauve-moi ! Car je recherche tes ordonnances.</a:t>
            </a:r>
            <a:r>
              <a:rPr kumimoji="0" lang="fr-FR" sz="3600" b="1" i="0" u="none" strike="noStrike" kern="1200" cap="none" spc="0" normalizeH="0" baseline="30000" noProof="1">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 »</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fr-FR" sz="2400" b="1" i="0" u="none" strike="noStrike" kern="1200" cap="none" spc="0" normalizeH="0" baseline="0" noProof="1">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(Psaumes 119.93-94 </a:t>
            </a:r>
            <a:r>
              <a:rPr kumimoji="0" lang="fr-FR" sz="1400" b="1" i="0" u="none" strike="noStrike" kern="1200" cap="none" spc="0" normalizeH="0" noProof="1">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NEG 1979</a:t>
            </a:r>
            <a:r>
              <a:rPr kumimoji="0" lang="fr-FR" sz="2400" b="1" i="0" u="none" strike="noStrike" kern="1200" cap="none" spc="0" normalizeH="0" baseline="0" noProof="1">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a:t>
            </a:r>
            <a:endParaRPr kumimoji="0" lang="fr-FR" sz="3200" b="1" i="0" u="none" strike="noStrike" kern="1200" cap="none" spc="0" normalizeH="0" baseline="0" noProof="1">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011519-E29A-FE35-EDBE-F1CA0A47AC6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E0A28D1-5DE3-C67E-32CF-99C470F6E184}"/>
              </a:ext>
            </a:extLst>
          </p:cNvPr>
          <p:cNvSpPr>
            <a:spLocks noGrp="1" noRot="1" noMove="1" noResize="1" noEditPoints="1" noAdjustHandles="1" noChangeArrowheads="1" noChangeShapeType="1"/>
          </p:cNvSpPr>
          <p:nvPr/>
        </p:nvSpPr>
        <p:spPr>
          <a:xfrm>
            <a:off x="0" y="-2"/>
            <a:ext cx="12192000" cy="6858001"/>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solidFill>
                <a:srgbClr val="2D1E2F"/>
              </a:solidFill>
            </a:endParaRPr>
          </a:p>
        </p:txBody>
      </p:sp>
      <p:sp>
        <p:nvSpPr>
          <p:cNvPr id="2" name="Title 1">
            <a:extLst>
              <a:ext uri="{FF2B5EF4-FFF2-40B4-BE49-F238E27FC236}">
                <a16:creationId xmlns:a16="http://schemas.microsoft.com/office/drawing/2014/main" id="{D7B00595-B344-8426-F375-D8067B38FFD1}"/>
              </a:ext>
            </a:extLst>
          </p:cNvPr>
          <p:cNvSpPr>
            <a:spLocks noGrp="1"/>
          </p:cNvSpPr>
          <p:nvPr>
            <p:ph type="ctrTitle"/>
          </p:nvPr>
        </p:nvSpPr>
        <p:spPr>
          <a:xfrm>
            <a:off x="0" y="1122363"/>
            <a:ext cx="12192000" cy="2387600"/>
          </a:xfrm>
        </p:spPr>
        <p:txBody>
          <a:bodyPr>
            <a:normAutofit fontScale="90000"/>
          </a:bodyPr>
          <a:lstStyle/>
          <a:p>
            <a:r>
              <a:rPr lang="fr-FR" sz="8000" b="1" noProof="1">
                <a:solidFill>
                  <a:schemeClr val="bg1"/>
                </a:solidFill>
                <a:latin typeface="Georgia" panose="02040502050405020303" pitchFamily="18" charset="0"/>
              </a:rPr>
              <a:t>La Vérité </a:t>
            </a:r>
            <a:br>
              <a:rPr lang="fr-FR" sz="8000" b="1" noProof="1">
                <a:solidFill>
                  <a:schemeClr val="bg1"/>
                </a:solidFill>
                <a:latin typeface="Georgia" panose="02040502050405020303" pitchFamily="18" charset="0"/>
              </a:rPr>
            </a:br>
            <a:r>
              <a:rPr lang="fr-FR" sz="8000" b="1" noProof="1">
                <a:solidFill>
                  <a:schemeClr val="bg1"/>
                </a:solidFill>
                <a:latin typeface="Georgia" panose="02040502050405020303" pitchFamily="18" charset="0"/>
              </a:rPr>
              <a:t>Triomphera</a:t>
            </a:r>
            <a:br>
              <a:rPr lang="fr-FR" sz="8000" b="1" noProof="1">
                <a:solidFill>
                  <a:schemeClr val="bg1"/>
                </a:solidFill>
                <a:latin typeface="Georgia" panose="02040502050405020303" pitchFamily="18" charset="0"/>
              </a:rPr>
            </a:br>
            <a:endParaRPr lang="fr-FR" sz="8000" b="1" noProof="1">
              <a:solidFill>
                <a:schemeClr val="bg1"/>
              </a:solidFill>
              <a:latin typeface="Georgia" panose="02040502050405020303" pitchFamily="18" charset="0"/>
            </a:endParaRPr>
          </a:p>
        </p:txBody>
      </p:sp>
      <p:sp>
        <p:nvSpPr>
          <p:cNvPr id="3" name="Subtitle 2">
            <a:extLst>
              <a:ext uri="{FF2B5EF4-FFF2-40B4-BE49-F238E27FC236}">
                <a16:creationId xmlns:a16="http://schemas.microsoft.com/office/drawing/2014/main" id="{67E31390-F780-1F1B-C8D3-A10088F2E4FE}"/>
              </a:ext>
            </a:extLst>
          </p:cNvPr>
          <p:cNvSpPr>
            <a:spLocks noGrp="1"/>
          </p:cNvSpPr>
          <p:nvPr>
            <p:ph type="subTitle" idx="1"/>
          </p:nvPr>
        </p:nvSpPr>
        <p:spPr>
          <a:xfrm>
            <a:off x="1587500" y="4053718"/>
            <a:ext cx="9144000" cy="759247"/>
          </a:xfrm>
        </p:spPr>
        <p:txBody>
          <a:bodyPr>
            <a:spAutoFit/>
          </a:bodyPr>
          <a:lstStyle/>
          <a:p>
            <a:r>
              <a:rPr lang="fr-FR" noProof="1">
                <a:solidFill>
                  <a:schemeClr val="bg1"/>
                </a:solidFill>
              </a:rPr>
              <a:t>« La vérité est inspirée et conservée par Dieu ; elle vivra et triomphera, même si parfois elle semble devoir succomber. »</a:t>
            </a:r>
          </a:p>
        </p:txBody>
      </p:sp>
      <p:sp>
        <p:nvSpPr>
          <p:cNvPr id="4" name="Subtitle 2">
            <a:extLst>
              <a:ext uri="{FF2B5EF4-FFF2-40B4-BE49-F238E27FC236}">
                <a16:creationId xmlns:a16="http://schemas.microsoft.com/office/drawing/2014/main" id="{6F4B27B1-AC63-86C5-71C1-AE3DEC0F5F0F}"/>
              </a:ext>
            </a:extLst>
          </p:cNvPr>
          <p:cNvSpPr txBox="1">
            <a:spLocks/>
          </p:cNvSpPr>
          <p:nvPr/>
        </p:nvSpPr>
        <p:spPr>
          <a:xfrm>
            <a:off x="1587500" y="4812965"/>
            <a:ext cx="9144000" cy="759247"/>
          </a:xfrm>
          <a:prstGeom prst="rect">
            <a:avLst/>
          </a:prstGeom>
        </p:spPr>
        <p:txBody>
          <a:bodyPr vert="horz"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noProof="1">
                <a:solidFill>
                  <a:schemeClr val="bg1"/>
                </a:solidFill>
              </a:rPr>
              <a:t>« Le Soleil de justice resplendira, apportant la guérison sous Ses ailes, et la terre sera illuminée de Sa gloire. »</a:t>
            </a:r>
          </a:p>
        </p:txBody>
      </p:sp>
      <p:sp>
        <p:nvSpPr>
          <p:cNvPr id="5" name="TextBox 4">
            <a:extLst>
              <a:ext uri="{FF2B5EF4-FFF2-40B4-BE49-F238E27FC236}">
                <a16:creationId xmlns:a16="http://schemas.microsoft.com/office/drawing/2014/main" id="{27699AA4-AC4B-7CF1-7783-11D82A50AAEE}"/>
              </a:ext>
            </a:extLst>
          </p:cNvPr>
          <p:cNvSpPr txBox="1"/>
          <p:nvPr/>
        </p:nvSpPr>
        <p:spPr>
          <a:xfrm>
            <a:off x="8922233" y="5265623"/>
            <a:ext cx="2539517" cy="642292"/>
          </a:xfrm>
          <a:prstGeom prst="rect">
            <a:avLst/>
          </a:prstGeom>
          <a:noFill/>
          <a:ln w="3175">
            <a:noFill/>
          </a:ln>
        </p:spPr>
        <p:txBody>
          <a:bodyPr wrap="square" rtlCol="0">
            <a:spAutoFit/>
          </a:bodyPr>
          <a:lstStyle>
            <a:defPPr>
              <a:defRPr lang="es-ES"/>
            </a:defPPr>
            <a:lvl1pPr>
              <a:lnSpc>
                <a:spcPct val="85000"/>
              </a:lnSpc>
              <a:defRPr sz="1400">
                <a:solidFill>
                  <a:srgbClr val="2D1E2F"/>
                </a:solidFill>
                <a:latin typeface="Open Sans Light" pitchFamily="2" charset="0"/>
                <a:ea typeface="Open Sans Light" pitchFamily="2" charset="0"/>
                <a:cs typeface="Open Sans Light" pitchFamily="2" charset="0"/>
              </a:defRPr>
            </a:lvl1pPr>
          </a:lstStyle>
          <a:p>
            <a:r>
              <a:rPr lang="fr-FR" noProof="1">
                <a:solidFill>
                  <a:schemeClr val="bg1"/>
                </a:solidFill>
              </a:rPr>
              <a:t>— E.G. White,</a:t>
            </a:r>
          </a:p>
          <a:p>
            <a:r>
              <a:rPr lang="fr-FR" noProof="1">
                <a:solidFill>
                  <a:schemeClr val="bg1"/>
                </a:solidFill>
              </a:rPr>
              <a:t> </a:t>
            </a:r>
            <a:r>
              <a:rPr lang="fr-FR" dirty="0">
                <a:solidFill>
                  <a:schemeClr val="bg1"/>
                </a:solidFill>
              </a:rPr>
              <a:t>(Messages choisis, vol. 2, </a:t>
            </a:r>
          </a:p>
          <a:p>
            <a:r>
              <a:rPr lang="fr-FR" dirty="0">
                <a:solidFill>
                  <a:schemeClr val="bg1"/>
                </a:solidFill>
              </a:rPr>
              <a:t>p. 123, 124.)</a:t>
            </a:r>
            <a:r>
              <a:rPr lang="en-FR" dirty="0">
                <a:solidFill>
                  <a:schemeClr val="bg1"/>
                </a:solidFill>
              </a:rPr>
              <a:t> </a:t>
            </a:r>
            <a:endParaRPr lang="fr-FR" noProof="1">
              <a:solidFill>
                <a:schemeClr val="bg1"/>
              </a:solidFill>
            </a:endParaRPr>
          </a:p>
        </p:txBody>
      </p:sp>
      <p:sp>
        <p:nvSpPr>
          <p:cNvPr id="8" name="Rectangle 7">
            <a:extLst>
              <a:ext uri="{FF2B5EF4-FFF2-40B4-BE49-F238E27FC236}">
                <a16:creationId xmlns:a16="http://schemas.microsoft.com/office/drawing/2014/main" id="{F00A84CA-EFEA-26B0-6575-39426ABF7907}"/>
              </a:ext>
            </a:extLst>
          </p:cNvPr>
          <p:cNvSpPr/>
          <p:nvPr/>
        </p:nvSpPr>
        <p:spPr>
          <a:xfrm>
            <a:off x="4901832" y="5572212"/>
            <a:ext cx="2388336" cy="1266221"/>
          </a:xfrm>
          <a:prstGeom prst="rect">
            <a:avLst/>
          </a:prstGeom>
          <a:solidFill>
            <a:srgbClr val="FF0000"/>
          </a:solidFill>
          <a:ln/>
          <a:effectLst>
            <a:softEdge rad="317500"/>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algn="ctr">
              <a:lnSpc>
                <a:spcPct val="90000"/>
              </a:lnSpc>
              <a:spcBef>
                <a:spcPct val="0"/>
              </a:spcBef>
            </a:pPr>
            <a:r>
              <a:rPr lang="fr-FR" sz="4000" dirty="0">
                <a:solidFill>
                  <a:srgbClr val="FFFF00"/>
                </a:solidFill>
                <a:latin typeface="Brush Script MT" panose="03060802040406070304" pitchFamily="66" charset="0"/>
              </a:rPr>
              <a:t>Amen !</a:t>
            </a:r>
          </a:p>
        </p:txBody>
      </p:sp>
    </p:spTree>
    <p:extLst>
      <p:ext uri="{BB962C8B-B14F-4D97-AF65-F5344CB8AC3E}">
        <p14:creationId xmlns:p14="http://schemas.microsoft.com/office/powerpoint/2010/main" val="174018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6F8D99-A6D9-051B-E635-5A643D5797D0}"/>
              </a:ext>
            </a:extLst>
          </p:cNvPr>
          <p:cNvSpPr>
            <a:spLocks/>
          </p:cNvSpPr>
          <p:nvPr/>
        </p:nvSpPr>
        <p:spPr>
          <a:xfrm>
            <a:off x="0" y="-1"/>
            <a:ext cx="12192000" cy="6858001"/>
          </a:xfrm>
          <a:prstGeom prst="rect">
            <a:avLst/>
          </a:prstGeom>
          <a:solidFill>
            <a:srgbClr val="FAF9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1">
              <a:solidFill>
                <a:srgbClr val="2D1E2F"/>
              </a:solidFill>
            </a:endParaRPr>
          </a:p>
        </p:txBody>
      </p:sp>
      <p:sp>
        <p:nvSpPr>
          <p:cNvPr id="2" name="Title 1">
            <a:extLst>
              <a:ext uri="{FF2B5EF4-FFF2-40B4-BE49-F238E27FC236}">
                <a16:creationId xmlns:a16="http://schemas.microsoft.com/office/drawing/2014/main" id="{EAD9CB24-1298-6407-867C-C7BBAFB4B94F}"/>
              </a:ext>
            </a:extLst>
          </p:cNvPr>
          <p:cNvSpPr>
            <a:spLocks noGrp="1"/>
          </p:cNvSpPr>
          <p:nvPr>
            <p:ph type="title"/>
          </p:nvPr>
        </p:nvSpPr>
        <p:spPr>
          <a:xfrm>
            <a:off x="341463" y="775193"/>
            <a:ext cx="3716547" cy="1325563"/>
          </a:xfrm>
          <a:effectLst>
            <a:outerShdw blurRad="63500" sx="102000" sy="102000" algn="ctr" rotWithShape="0">
              <a:prstClr val="black">
                <a:alpha val="40000"/>
              </a:prstClr>
            </a:outerShdw>
          </a:effectLst>
        </p:spPr>
        <p:txBody>
          <a:bodyPr/>
          <a:lstStyle/>
          <a:p>
            <a:r>
              <a:rPr lang="fr-FR" b="1" noProof="1">
                <a:solidFill>
                  <a:srgbClr val="F7B32B"/>
                </a:solidFill>
                <a:latin typeface="Georgia" panose="02040502050405020303" pitchFamily="18" charset="0"/>
                <a:ea typeface="Open Sans ExtraBold" pitchFamily="2" charset="0"/>
                <a:cs typeface="Open Sans ExtraBold" pitchFamily="2" charset="0"/>
              </a:rPr>
              <a:t>PREMIER</a:t>
            </a:r>
            <a:r>
              <a:rPr lang="fr-FR" b="1" noProof="1">
                <a:solidFill>
                  <a:srgbClr val="2D1E2F"/>
                </a:solidFill>
                <a:latin typeface="Georgia" panose="02040502050405020303" pitchFamily="18" charset="0"/>
                <a:ea typeface="Open Sans ExtraBold" pitchFamily="2" charset="0"/>
                <a:cs typeface="Open Sans ExtraBold" pitchFamily="2" charset="0"/>
              </a:rPr>
              <a:t> </a:t>
            </a:r>
            <a:br>
              <a:rPr lang="fr-FR" b="1" noProof="1">
                <a:solidFill>
                  <a:srgbClr val="2D1E2F"/>
                </a:solidFill>
                <a:latin typeface="Georgia" panose="02040502050405020303" pitchFamily="18" charset="0"/>
                <a:ea typeface="Open Sans ExtraBold" pitchFamily="2" charset="0"/>
                <a:cs typeface="Open Sans ExtraBold" pitchFamily="2" charset="0"/>
              </a:rPr>
            </a:br>
            <a:r>
              <a:rPr lang="fr-FR" b="1" noProof="1">
                <a:solidFill>
                  <a:srgbClr val="F72C25"/>
                </a:solidFill>
                <a:latin typeface="Georgia" panose="02040502050405020303" pitchFamily="18" charset="0"/>
                <a:ea typeface="Open Sans ExtraBold" pitchFamily="2" charset="0"/>
                <a:cs typeface="Open Sans ExtraBold" pitchFamily="2" charset="0"/>
              </a:rPr>
              <a:t>SACRIFICE</a:t>
            </a:r>
          </a:p>
        </p:txBody>
      </p:sp>
      <p:sp>
        <p:nvSpPr>
          <p:cNvPr id="3" name="Content Placeholder 2">
            <a:extLst>
              <a:ext uri="{FF2B5EF4-FFF2-40B4-BE49-F238E27FC236}">
                <a16:creationId xmlns:a16="http://schemas.microsoft.com/office/drawing/2014/main" id="{A05C5302-B0A7-CA2A-B360-1E4E708F0380}"/>
              </a:ext>
            </a:extLst>
          </p:cNvPr>
          <p:cNvSpPr>
            <a:spLocks noGrp="1"/>
          </p:cNvSpPr>
          <p:nvPr>
            <p:ph sz="half" idx="1"/>
          </p:nvPr>
        </p:nvSpPr>
        <p:spPr>
          <a:xfrm>
            <a:off x="341463" y="2275960"/>
            <a:ext cx="5602138" cy="1323439"/>
          </a:xfrm>
          <a:effectLst>
            <a:outerShdw blurRad="63500" sx="102000" sy="102000" algn="ctr" rotWithShape="0">
              <a:schemeClr val="tx1">
                <a:lumMod val="50000"/>
                <a:lumOff val="50000"/>
                <a:alpha val="40000"/>
              </a:schemeClr>
            </a:outerShdw>
          </a:effectLst>
        </p:spPr>
        <p:txBody>
          <a:bodyPr wrap="square">
            <a:spAutoFit/>
          </a:bodyPr>
          <a:lstStyle/>
          <a:p>
            <a:pPr marL="0" indent="0">
              <a:lnSpc>
                <a:spcPct val="100000"/>
              </a:lnSpc>
              <a:spcBef>
                <a:spcPts val="0"/>
              </a:spcBef>
              <a:buNone/>
            </a:pPr>
            <a:r>
              <a:rPr lang="fr-FR" sz="2000" noProof="1">
                <a:solidFill>
                  <a:srgbClr val="2D1E2F"/>
                </a:solidFill>
              </a:rPr>
              <a:t>« Le premier holocauste offert par Adam lui causa une douleur cuisante. </a:t>
            </a:r>
            <a:r>
              <a:rPr lang="fr-FR" sz="2000" noProof="1">
                <a:solidFill>
                  <a:srgbClr val="F72C25"/>
                </a:solidFill>
              </a:rPr>
              <a:t>De sa propre main, il dut ravir à un être la vie que Dieu seul pouvait donner.</a:t>
            </a:r>
            <a:r>
              <a:rPr lang="fr-FR" sz="2000" noProof="1">
                <a:solidFill>
                  <a:srgbClr val="2D1E2F"/>
                </a:solidFill>
              </a:rPr>
              <a:t> »</a:t>
            </a:r>
          </a:p>
        </p:txBody>
      </p:sp>
      <p:sp>
        <p:nvSpPr>
          <p:cNvPr id="4" name="Content Placeholder 3">
            <a:extLst>
              <a:ext uri="{FF2B5EF4-FFF2-40B4-BE49-F238E27FC236}">
                <a16:creationId xmlns:a16="http://schemas.microsoft.com/office/drawing/2014/main" id="{D8EFEBDC-26AE-FA96-611F-07AAF152B5B0}"/>
              </a:ext>
            </a:extLst>
          </p:cNvPr>
          <p:cNvSpPr>
            <a:spLocks noGrp="1"/>
          </p:cNvSpPr>
          <p:nvPr>
            <p:ph sz="half" idx="2"/>
          </p:nvPr>
        </p:nvSpPr>
        <p:spPr>
          <a:xfrm>
            <a:off x="6593460" y="450692"/>
            <a:ext cx="5181600" cy="6075509"/>
          </a:xfrm>
          <a:ln w="3175">
            <a:noFill/>
          </a:ln>
          <a:effectLst/>
        </p:spPr>
        <p:txBody>
          <a:bodyPr lIns="180000" anchor="ctr">
            <a:spAutoFit/>
          </a:bodyPr>
          <a:lstStyle/>
          <a:p>
            <a:pPr marL="0" indent="0">
              <a:spcBef>
                <a:spcPts val="0"/>
              </a:spcBef>
              <a:buNone/>
            </a:pPr>
            <a:r>
              <a:rPr lang="fr-FR" sz="4800" b="1" baseline="30000" noProof="1">
                <a:solidFill>
                  <a:srgbClr val="2D1E2F"/>
                </a:solidFill>
                <a:latin typeface="Georgia" panose="02040502050405020303" pitchFamily="18" charset="0"/>
              </a:rPr>
              <a:t>« </a:t>
            </a:r>
            <a:r>
              <a:rPr lang="fr-FR" sz="4800" b="1" noProof="1">
                <a:solidFill>
                  <a:srgbClr val="2D1E2F"/>
                </a:solidFill>
                <a:latin typeface="Georgia" panose="02040502050405020303" pitchFamily="18" charset="0"/>
              </a:rPr>
              <a:t>En égorgeant l'innocente victime, il frissonna à la pensée que </a:t>
            </a:r>
            <a:r>
              <a:rPr lang="fr-FR" sz="4800" b="1" noProof="1">
                <a:solidFill>
                  <a:srgbClr val="2D1E2F"/>
                </a:solidFill>
                <a:highlight>
                  <a:srgbClr val="F72C25"/>
                </a:highlight>
                <a:latin typeface="Georgia" panose="02040502050405020303" pitchFamily="18" charset="0"/>
              </a:rPr>
              <a:t>son péché ferait couler le sang de l'Agneau de Dieu</a:t>
            </a:r>
            <a:r>
              <a:rPr lang="fr-FR" sz="4800" b="1" noProof="1">
                <a:solidFill>
                  <a:srgbClr val="2D1E2F"/>
                </a:solidFill>
                <a:latin typeface="Georgia" panose="02040502050405020303" pitchFamily="18" charset="0"/>
              </a:rPr>
              <a:t>.</a:t>
            </a:r>
            <a:r>
              <a:rPr lang="fr-FR" sz="4800" b="1" baseline="30000" noProof="1">
                <a:solidFill>
                  <a:srgbClr val="2D1E2F"/>
                </a:solidFill>
                <a:latin typeface="Georgia" panose="02040502050405020303" pitchFamily="18" charset="0"/>
              </a:rPr>
              <a:t> »</a:t>
            </a:r>
          </a:p>
        </p:txBody>
      </p:sp>
      <p:sp>
        <p:nvSpPr>
          <p:cNvPr id="9" name="TextBox 8">
            <a:extLst>
              <a:ext uri="{FF2B5EF4-FFF2-40B4-BE49-F238E27FC236}">
                <a16:creationId xmlns:a16="http://schemas.microsoft.com/office/drawing/2014/main" id="{F60F4103-6EE2-06CE-8DB4-BB91081849C4}"/>
              </a:ext>
            </a:extLst>
          </p:cNvPr>
          <p:cNvSpPr txBox="1"/>
          <p:nvPr/>
        </p:nvSpPr>
        <p:spPr>
          <a:xfrm>
            <a:off x="4504530" y="-406127"/>
            <a:ext cx="2282997" cy="3170099"/>
          </a:xfrm>
          <a:prstGeom prst="rect">
            <a:avLst/>
          </a:prstGeom>
          <a:noFill/>
          <a:effectLst>
            <a:outerShdw blurRad="63500" sx="102000" sy="102000" algn="ctr" rotWithShape="0">
              <a:prstClr val="black">
                <a:alpha val="40000"/>
              </a:prstClr>
            </a:outerShdw>
          </a:effectLst>
        </p:spPr>
        <p:txBody>
          <a:bodyPr wrap="none">
            <a:spAutoFit/>
          </a:bodyPr>
          <a:lstStyle/>
          <a:p>
            <a:r>
              <a:rPr lang="fr-FR" sz="20000" b="1" noProof="1">
                <a:solidFill>
                  <a:srgbClr val="F72C25"/>
                </a:solidFill>
                <a:latin typeface="Georgia" panose="02040502050405020303" pitchFamily="18" charset="0"/>
                <a:ea typeface="Open Sans ExtraBold" pitchFamily="2" charset="0"/>
                <a:cs typeface="Open Sans ExtraBold" pitchFamily="2" charset="0"/>
              </a:rPr>
              <a:t>1</a:t>
            </a:r>
            <a:r>
              <a:rPr lang="fr-FR" sz="20000" b="1" noProof="1">
                <a:solidFill>
                  <a:srgbClr val="2D1E2F"/>
                </a:solidFill>
                <a:latin typeface="Georgia" panose="02040502050405020303" pitchFamily="18" charset="0"/>
                <a:ea typeface="Open Sans ExtraBold" pitchFamily="2" charset="0"/>
                <a:cs typeface="Open Sans ExtraBold" pitchFamily="2" charset="0"/>
              </a:rPr>
              <a:t>.</a:t>
            </a:r>
            <a:endParaRPr lang="fr-FR" sz="20000" noProof="1">
              <a:solidFill>
                <a:srgbClr val="2D1E2F"/>
              </a:solidFill>
            </a:endParaRPr>
          </a:p>
        </p:txBody>
      </p:sp>
      <p:sp>
        <p:nvSpPr>
          <p:cNvPr id="11" name="Text Placeholder 3">
            <a:extLst>
              <a:ext uri="{FF2B5EF4-FFF2-40B4-BE49-F238E27FC236}">
                <a16:creationId xmlns:a16="http://schemas.microsoft.com/office/drawing/2014/main" id="{8362A9F0-1FC3-23B5-AD4F-2855A6452550}"/>
              </a:ext>
            </a:extLst>
          </p:cNvPr>
          <p:cNvSpPr txBox="1">
            <a:spLocks/>
          </p:cNvSpPr>
          <p:nvPr/>
        </p:nvSpPr>
        <p:spPr>
          <a:xfrm>
            <a:off x="341463" y="3600000"/>
            <a:ext cx="5602138" cy="1323439"/>
          </a:xfrm>
          <a:prstGeom prst="rect">
            <a:avLst/>
          </a:prstGeom>
        </p:spPr>
        <p:txBody>
          <a:bodyPr vert="horz" wrap="square" lIns="91440" tIns="45720" rIns="91440" bIns="45720" rtlCol="0">
            <a:spAutoFit/>
          </a:bodyPr>
          <a:lstStyle>
            <a:lvl1pPr indent="0">
              <a:lnSpc>
                <a:spcPct val="100000"/>
              </a:lnSpc>
              <a:spcBef>
                <a:spcPts val="0"/>
              </a:spcBef>
              <a:buFont typeface="Arial" panose="020B0604020202020204" pitchFamily="34" charset="0"/>
              <a:buNone/>
              <a:defRPr sz="2000">
                <a:solidFill>
                  <a:srgbClr val="2D1E2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noProof="1"/>
              <a:t>« </a:t>
            </a:r>
            <a:r>
              <a:rPr lang="fr-FR" noProof="1">
                <a:highlight>
                  <a:srgbClr val="A9E5BB"/>
                </a:highlight>
              </a:rPr>
              <a:t>Cette scène lui donna un sentiment plus profond et plus vif de la gravité </a:t>
            </a:r>
            <a:r>
              <a:rPr lang="fr-FR" noProof="1">
                <a:solidFill>
                  <a:srgbClr val="F72C25"/>
                </a:solidFill>
                <a:highlight>
                  <a:srgbClr val="A9E5BB"/>
                </a:highlight>
              </a:rPr>
              <a:t>d'une faute qui ne pouvait être expiée que par la mort d'un être cher </a:t>
            </a:r>
            <a:r>
              <a:rPr lang="fr-FR" noProof="1">
                <a:highlight>
                  <a:srgbClr val="A9E5BB"/>
                </a:highlight>
              </a:rPr>
              <a:t>au cœur du Très-Haut</a:t>
            </a:r>
            <a:r>
              <a:rPr lang="fr-FR" noProof="1"/>
              <a:t>. »</a:t>
            </a:r>
          </a:p>
        </p:txBody>
      </p:sp>
      <p:pic>
        <p:nvPicPr>
          <p:cNvPr id="15" name="Picture 14">
            <a:extLst>
              <a:ext uri="{FF2B5EF4-FFF2-40B4-BE49-F238E27FC236}">
                <a16:creationId xmlns:a16="http://schemas.microsoft.com/office/drawing/2014/main" id="{DC300B3F-18C3-3076-F691-FDD0874035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4014" y="4754026"/>
            <a:ext cx="2501032" cy="1668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9C0A0EC9-1527-F99E-3A9C-08A33134C48F}"/>
              </a:ext>
            </a:extLst>
          </p:cNvPr>
          <p:cNvSpPr txBox="1"/>
          <p:nvPr/>
        </p:nvSpPr>
        <p:spPr>
          <a:xfrm>
            <a:off x="344678" y="4990529"/>
            <a:ext cx="2415982" cy="954107"/>
          </a:xfrm>
          <a:prstGeom prst="rect">
            <a:avLst/>
          </a:prstGeom>
          <a:solidFill>
            <a:srgbClr val="FAF9F6"/>
          </a:solidFill>
          <a:ln w="3175">
            <a:noFill/>
          </a:ln>
        </p:spPr>
        <p:txBody>
          <a:bodyPr wrap="square" rtlCol="0">
            <a:spAutoFit/>
          </a:bodyPr>
          <a:lstStyle/>
          <a:p>
            <a:r>
              <a:rPr lang="fr-FR" sz="1400" noProof="1">
                <a:solidFill>
                  <a:srgbClr val="2D1E2F"/>
                </a:solidFill>
                <a:latin typeface="Open Sans Light" pitchFamily="2" charset="0"/>
                <a:ea typeface="Open Sans Light" pitchFamily="2" charset="0"/>
                <a:cs typeface="Open Sans Light" pitchFamily="2" charset="0"/>
              </a:rPr>
              <a:t>— E.G. White, God’s Amazing Grace, p. 15 ; Puissance de la grâce, p. 15, 7 janvier </a:t>
            </a:r>
          </a:p>
        </p:txBody>
      </p:sp>
    </p:spTree>
    <p:extLst>
      <p:ext uri="{BB962C8B-B14F-4D97-AF65-F5344CB8AC3E}">
        <p14:creationId xmlns:p14="http://schemas.microsoft.com/office/powerpoint/2010/main" val="130729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A90A712-287D-ABD1-3380-6FF0882B0165}"/>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6216779-FECF-E556-A692-003BC3E1226C}"/>
              </a:ext>
            </a:extLst>
          </p:cNvPr>
          <p:cNvGraphicFramePr/>
          <p:nvPr/>
        </p:nvGraphicFramePr>
        <p:xfrm>
          <a:off x="3445846" y="3821232"/>
          <a:ext cx="8643486" cy="2915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BC4AFB41-14D3-7C5D-616B-4492D1634F71}"/>
              </a:ext>
            </a:extLst>
          </p:cNvPr>
          <p:cNvSpPr txBox="1"/>
          <p:nvPr/>
        </p:nvSpPr>
        <p:spPr>
          <a:xfrm>
            <a:off x="160620" y="105013"/>
            <a:ext cx="77417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Que nous l'acceptions ou non, le péché est un problème qui nous touche tous, détruisant notre relation avec Dieu : “car tous ont péché et sont privés de la gloire de Dieu” (Romains 3.23)</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grpSp>
        <p:nvGrpSpPr>
          <p:cNvPr id="9" name="Grupo 8">
            <a:extLst>
              <a:ext uri="{FF2B5EF4-FFF2-40B4-BE49-F238E27FC236}">
                <a16:creationId xmlns:a16="http://schemas.microsoft.com/office/drawing/2014/main" id="{78C259B9-5B7B-06A9-3018-CB862E62B678}"/>
              </a:ext>
            </a:extLst>
          </p:cNvPr>
          <p:cNvGrpSpPr/>
          <p:nvPr/>
        </p:nvGrpSpPr>
        <p:grpSpPr>
          <a:xfrm>
            <a:off x="8142973" y="221381"/>
            <a:ext cx="3946359" cy="3207619"/>
            <a:chOff x="8142973" y="221381"/>
            <a:chExt cx="3946359" cy="3207619"/>
          </a:xfrm>
        </p:grpSpPr>
        <p:pic>
          <p:nvPicPr>
            <p:cNvPr id="6" name="Imagen 5">
              <a:extLst>
                <a:ext uri="{FF2B5EF4-FFF2-40B4-BE49-F238E27FC236}">
                  <a16:creationId xmlns:a16="http://schemas.microsoft.com/office/drawing/2014/main" id="{362CB2BC-95FB-9774-40CA-4359B33CA24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8142973" y="221381"/>
              <a:ext cx="3946359" cy="3207619"/>
            </a:xfrm>
            <a:prstGeom prst="roundRect">
              <a:avLst>
                <a:gd name="adj" fmla="val 94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0BD1862F-1A63-C58C-B519-8A77E1514E51}"/>
                </a:ext>
              </a:extLst>
            </p:cNvPr>
            <p:cNvSpPr txBox="1"/>
            <p:nvPr/>
          </p:nvSpPr>
          <p:spPr>
            <a:xfrm>
              <a:off x="8582025" y="2019300"/>
              <a:ext cx="8096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panose="02110004020202020204"/>
                  <a:ea typeface="+mn-ea"/>
                  <a:cs typeface="+mn-cs"/>
                </a:rPr>
                <a:t>FOI</a:t>
              </a:r>
            </a:p>
          </p:txBody>
        </p:sp>
        <p:sp>
          <p:nvSpPr>
            <p:cNvPr id="8" name="CuadroTexto 7">
              <a:extLst>
                <a:ext uri="{FF2B5EF4-FFF2-40B4-BE49-F238E27FC236}">
                  <a16:creationId xmlns:a16="http://schemas.microsoft.com/office/drawing/2014/main" id="{82DC61B4-F218-BD16-D686-C05613599A8B}"/>
                </a:ext>
              </a:extLst>
            </p:cNvPr>
            <p:cNvSpPr txBox="1"/>
            <p:nvPr/>
          </p:nvSpPr>
          <p:spPr>
            <a:xfrm>
              <a:off x="10802472" y="2019299"/>
              <a:ext cx="1013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Aptos" panose="02110004020202020204"/>
                  <a:ea typeface="+mn-ea"/>
                  <a:cs typeface="+mn-cs"/>
                </a:rPr>
                <a:t>ŒUVRES</a:t>
              </a:r>
              <a:endParaRPr kumimoji="0" lang="es-ES" sz="14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panose="02110004020202020204"/>
                <a:ea typeface="+mn-ea"/>
                <a:cs typeface="+mn-cs"/>
              </a:endParaRPr>
            </a:p>
          </p:txBody>
        </p:sp>
      </p:grpSp>
      <p:pic>
        <p:nvPicPr>
          <p:cNvPr id="5" name="Imagen 4">
            <a:extLst>
              <a:ext uri="{FF2B5EF4-FFF2-40B4-BE49-F238E27FC236}">
                <a16:creationId xmlns:a16="http://schemas.microsoft.com/office/drawing/2014/main" id="{B159F9E8-92DB-8BFE-3F2A-73F37F4F846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0619" y="3859732"/>
            <a:ext cx="2930917" cy="2779593"/>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1855E4F7-8ED9-9D43-B10E-037035A28DB6}"/>
              </a:ext>
            </a:extLst>
          </p:cNvPr>
          <p:cNvSpPr txBox="1"/>
          <p:nvPr/>
        </p:nvSpPr>
        <p:spPr>
          <a:xfrm>
            <a:off x="160618" y="2736503"/>
            <a:ext cx="774171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Bien compris, la Loi et l'Évangile ne sont pas incompatibles, mais tous deux collaborent dans notre lutte contre le péché. Chacun a sa fonction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2" name="CuadroTexto 11">
            <a:extLst>
              <a:ext uri="{FF2B5EF4-FFF2-40B4-BE49-F238E27FC236}">
                <a16:creationId xmlns:a16="http://schemas.microsoft.com/office/drawing/2014/main" id="{1DC7C0CC-2D7D-F239-8B6D-D80082255427}"/>
              </a:ext>
            </a:extLst>
          </p:cNvPr>
          <p:cNvSpPr txBox="1"/>
          <p:nvPr/>
        </p:nvSpPr>
        <p:spPr>
          <a:xfrm>
            <a:off x="160617" y="1120676"/>
            <a:ext cx="7741719"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Comment réparer la brèche que le péché produit entre Dieu et nous ? Certains ont proposé deux solutions possibles au problème : uniquement la Loi (salut par les œuvres, une conception erronée de la fonction de la Loi) ; ou uniquement l'Évangile (salut par la foi, en abolissant la Loi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18545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graphicEl>
                                              <a:dgm id="{8F28401E-E283-4120-B2F0-7BC6372CE328}"/>
                                            </p:graphicEl>
                                          </p:spTgt>
                                        </p:tgtEl>
                                        <p:attrNameLst>
                                          <p:attrName>style.visibility</p:attrName>
                                        </p:attrNameLst>
                                      </p:cBhvr>
                                      <p:to>
                                        <p:strVal val="visible"/>
                                      </p:to>
                                    </p:set>
                                    <p:anim calcmode="lin" valueType="num">
                                      <p:cBhvr>
                                        <p:cTn id="34" dur="500" fill="hold"/>
                                        <p:tgtEl>
                                          <p:spTgt spid="4">
                                            <p:graphicEl>
                                              <a:dgm id="{8F28401E-E283-4120-B2F0-7BC6372CE328}"/>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8F28401E-E283-4120-B2F0-7BC6372CE328}"/>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8F28401E-E283-4120-B2F0-7BC6372CE328}"/>
                                            </p:graphicEl>
                                          </p:spTgt>
                                        </p:tgtEl>
                                      </p:cBhvr>
                                    </p:animEffect>
                                    <p:anim calcmode="lin" valueType="num">
                                      <p:cBhvr>
                                        <p:cTn id="37" dur="500" fill="hold"/>
                                        <p:tgtEl>
                                          <p:spTgt spid="4">
                                            <p:graphicEl>
                                              <a:dgm id="{8F28401E-E283-4120-B2F0-7BC6372CE328}"/>
                                            </p:graphicEl>
                                          </p:spTgt>
                                        </p:tgtEl>
                                        <p:attrNameLst>
                                          <p:attrName>ppt_x</p:attrName>
                                        </p:attrNameLst>
                                      </p:cBhvr>
                                      <p:tavLst>
                                        <p:tav tm="0">
                                          <p:val>
                                            <p:fltVal val="0.5"/>
                                          </p:val>
                                        </p:tav>
                                        <p:tav tm="100000">
                                          <p:val>
                                            <p:strVal val="#ppt_x"/>
                                          </p:val>
                                        </p:tav>
                                      </p:tavLst>
                                    </p:anim>
                                    <p:anim calcmode="lin" valueType="num">
                                      <p:cBhvr>
                                        <p:cTn id="38" dur="500" fill="hold"/>
                                        <p:tgtEl>
                                          <p:spTgt spid="4">
                                            <p:graphicEl>
                                              <a:dgm id="{8F28401E-E283-4120-B2F0-7BC6372CE328}"/>
                                            </p:graphicEl>
                                          </p:spTgt>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4">
                                            <p:graphicEl>
                                              <a:dgm id="{764D55A5-FCD3-4914-85B6-6B501B964A83}"/>
                                            </p:graphicEl>
                                          </p:spTgt>
                                        </p:tgtEl>
                                        <p:attrNameLst>
                                          <p:attrName>style.visibility</p:attrName>
                                        </p:attrNameLst>
                                      </p:cBhvr>
                                      <p:to>
                                        <p:strVal val="visible"/>
                                      </p:to>
                                    </p:set>
                                    <p:anim calcmode="lin" valueType="num">
                                      <p:cBhvr>
                                        <p:cTn id="41" dur="500" fill="hold"/>
                                        <p:tgtEl>
                                          <p:spTgt spid="4">
                                            <p:graphicEl>
                                              <a:dgm id="{764D55A5-FCD3-4914-85B6-6B501B964A83}"/>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764D55A5-FCD3-4914-85B6-6B501B964A83}"/>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764D55A5-FCD3-4914-85B6-6B501B964A83}"/>
                                            </p:graphicEl>
                                          </p:spTgt>
                                        </p:tgtEl>
                                      </p:cBhvr>
                                    </p:animEffect>
                                    <p:anim calcmode="lin" valueType="num">
                                      <p:cBhvr>
                                        <p:cTn id="44" dur="500" fill="hold"/>
                                        <p:tgtEl>
                                          <p:spTgt spid="4">
                                            <p:graphicEl>
                                              <a:dgm id="{764D55A5-FCD3-4914-85B6-6B501B964A83}"/>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764D55A5-FCD3-4914-85B6-6B501B964A83}"/>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4" fill="hold" grpId="0" nodeType="clickEffect">
                                  <p:stCondLst>
                                    <p:cond delay="0"/>
                                  </p:stCondLst>
                                  <p:childTnLst>
                                    <p:set>
                                      <p:cBhvr>
                                        <p:cTn id="49" dur="1" fill="hold">
                                          <p:stCondLst>
                                            <p:cond delay="0"/>
                                          </p:stCondLst>
                                        </p:cTn>
                                        <p:tgtEl>
                                          <p:spTgt spid="4">
                                            <p:graphicEl>
                                              <a:dgm id="{ADB5C8FA-4108-43E4-80C1-E4BB2C2435ED}"/>
                                            </p:graphicEl>
                                          </p:spTgt>
                                        </p:tgtEl>
                                        <p:attrNameLst>
                                          <p:attrName>style.visibility</p:attrName>
                                        </p:attrNameLst>
                                      </p:cBhvr>
                                      <p:to>
                                        <p:strVal val="visible"/>
                                      </p:to>
                                    </p:set>
                                    <p:anim calcmode="lin" valueType="num">
                                      <p:cBhvr>
                                        <p:cTn id="50" dur="500" fill="hold"/>
                                        <p:tgtEl>
                                          <p:spTgt spid="4">
                                            <p:graphicEl>
                                              <a:dgm id="{ADB5C8FA-4108-43E4-80C1-E4BB2C2435ED}"/>
                                            </p:graphicEl>
                                          </p:spTgt>
                                        </p:tgtEl>
                                        <p:attrNameLst>
                                          <p:attrName>ppt_x</p:attrName>
                                        </p:attrNameLst>
                                      </p:cBhvr>
                                      <p:tavLst>
                                        <p:tav tm="0">
                                          <p:val>
                                            <p:strVal val="#ppt_x"/>
                                          </p:val>
                                        </p:tav>
                                        <p:tav tm="100000">
                                          <p:val>
                                            <p:strVal val="#ppt_x"/>
                                          </p:val>
                                        </p:tav>
                                      </p:tavLst>
                                    </p:anim>
                                    <p:anim calcmode="lin" valueType="num">
                                      <p:cBhvr>
                                        <p:cTn id="51" dur="500" fill="hold"/>
                                        <p:tgtEl>
                                          <p:spTgt spid="4">
                                            <p:graphicEl>
                                              <a:dgm id="{ADB5C8FA-4108-43E4-80C1-E4BB2C2435ED}"/>
                                            </p:graphicEl>
                                          </p:spTgt>
                                        </p:tgtEl>
                                        <p:attrNameLst>
                                          <p:attrName>ppt_y</p:attrName>
                                        </p:attrNameLst>
                                      </p:cBhvr>
                                      <p:tavLst>
                                        <p:tav tm="0">
                                          <p:val>
                                            <p:strVal val="#ppt_y+#ppt_h/2"/>
                                          </p:val>
                                        </p:tav>
                                        <p:tav tm="100000">
                                          <p:val>
                                            <p:strVal val="#ppt_y"/>
                                          </p:val>
                                        </p:tav>
                                      </p:tavLst>
                                    </p:anim>
                                    <p:anim calcmode="lin" valueType="num">
                                      <p:cBhvr>
                                        <p:cTn id="52" dur="500" fill="hold"/>
                                        <p:tgtEl>
                                          <p:spTgt spid="4">
                                            <p:graphicEl>
                                              <a:dgm id="{ADB5C8FA-4108-43E4-80C1-E4BB2C2435ED}"/>
                                            </p:graphicEl>
                                          </p:spTgt>
                                        </p:tgtEl>
                                        <p:attrNameLst>
                                          <p:attrName>ppt_w</p:attrName>
                                        </p:attrNameLst>
                                      </p:cBhvr>
                                      <p:tavLst>
                                        <p:tav tm="0">
                                          <p:val>
                                            <p:strVal val="#ppt_w"/>
                                          </p:val>
                                        </p:tav>
                                        <p:tav tm="100000">
                                          <p:val>
                                            <p:strVal val="#ppt_w"/>
                                          </p:val>
                                        </p:tav>
                                      </p:tavLst>
                                    </p:anim>
                                    <p:anim calcmode="lin" valueType="num">
                                      <p:cBhvr>
                                        <p:cTn id="53" dur="500" fill="hold"/>
                                        <p:tgtEl>
                                          <p:spTgt spid="4">
                                            <p:graphicEl>
                                              <a:dgm id="{ADB5C8FA-4108-43E4-80C1-E4BB2C2435ED}"/>
                                            </p:graphic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31A34F0A-E5D1-44E5-B86A-1D0601EC44D8}"/>
                                            </p:graphicEl>
                                          </p:spTgt>
                                        </p:tgtEl>
                                        <p:attrNameLst>
                                          <p:attrName>style.visibility</p:attrName>
                                        </p:attrNameLst>
                                      </p:cBhvr>
                                      <p:to>
                                        <p:strVal val="visible"/>
                                      </p:to>
                                    </p:set>
                                    <p:anim calcmode="lin" valueType="num">
                                      <p:cBhvr>
                                        <p:cTn id="58" dur="500" fill="hold"/>
                                        <p:tgtEl>
                                          <p:spTgt spid="4">
                                            <p:graphicEl>
                                              <a:dgm id="{31A34F0A-E5D1-44E5-B86A-1D0601EC44D8}"/>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31A34F0A-E5D1-44E5-B86A-1D0601EC44D8}"/>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31A34F0A-E5D1-44E5-B86A-1D0601EC44D8}"/>
                                            </p:graphicEl>
                                          </p:spTgt>
                                        </p:tgtEl>
                                      </p:cBhvr>
                                    </p:animEffect>
                                    <p:anim calcmode="lin" valueType="num">
                                      <p:cBhvr>
                                        <p:cTn id="61" dur="500" fill="hold"/>
                                        <p:tgtEl>
                                          <p:spTgt spid="4">
                                            <p:graphicEl>
                                              <a:dgm id="{31A34F0A-E5D1-44E5-B86A-1D0601EC44D8}"/>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31A34F0A-E5D1-44E5-B86A-1D0601EC44D8}"/>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7B7B2313-826C-48DF-9700-CE3C0E35CEB8}"/>
                                            </p:graphicEl>
                                          </p:spTgt>
                                        </p:tgtEl>
                                        <p:attrNameLst>
                                          <p:attrName>style.visibility</p:attrName>
                                        </p:attrNameLst>
                                      </p:cBhvr>
                                      <p:to>
                                        <p:strVal val="visible"/>
                                      </p:to>
                                    </p:set>
                                    <p:anim calcmode="lin" valueType="num">
                                      <p:cBhvr>
                                        <p:cTn id="65" dur="500" fill="hold"/>
                                        <p:tgtEl>
                                          <p:spTgt spid="4">
                                            <p:graphicEl>
                                              <a:dgm id="{7B7B2313-826C-48DF-9700-CE3C0E35CEB8}"/>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7B7B2313-826C-48DF-9700-CE3C0E35CEB8}"/>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7B7B2313-826C-48DF-9700-CE3C0E35CEB8}"/>
                                            </p:graphicEl>
                                          </p:spTgt>
                                        </p:tgtEl>
                                      </p:cBhvr>
                                    </p:animEffect>
                                    <p:anim calcmode="lin" valueType="num">
                                      <p:cBhvr>
                                        <p:cTn id="68" dur="500" fill="hold"/>
                                        <p:tgtEl>
                                          <p:spTgt spid="4">
                                            <p:graphicEl>
                                              <a:dgm id="{7B7B2313-826C-48DF-9700-CE3C0E35CEB8}"/>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7B7B2313-826C-48DF-9700-CE3C0E35CEB8}"/>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7" presetClass="entr" presetSubtype="4" fill="hold" grpId="0" nodeType="clickEffect">
                                  <p:stCondLst>
                                    <p:cond delay="0"/>
                                  </p:stCondLst>
                                  <p:childTnLst>
                                    <p:set>
                                      <p:cBhvr>
                                        <p:cTn id="73" dur="1" fill="hold">
                                          <p:stCondLst>
                                            <p:cond delay="0"/>
                                          </p:stCondLst>
                                        </p:cTn>
                                        <p:tgtEl>
                                          <p:spTgt spid="4">
                                            <p:graphicEl>
                                              <a:dgm id="{4A54D78A-3D96-497B-932C-5FB5FF2435E0}"/>
                                            </p:graphicEl>
                                          </p:spTgt>
                                        </p:tgtEl>
                                        <p:attrNameLst>
                                          <p:attrName>style.visibility</p:attrName>
                                        </p:attrNameLst>
                                      </p:cBhvr>
                                      <p:to>
                                        <p:strVal val="visible"/>
                                      </p:to>
                                    </p:set>
                                    <p:anim calcmode="lin" valueType="num">
                                      <p:cBhvr>
                                        <p:cTn id="74" dur="500" fill="hold"/>
                                        <p:tgtEl>
                                          <p:spTgt spid="4">
                                            <p:graphicEl>
                                              <a:dgm id="{4A54D78A-3D96-497B-932C-5FB5FF2435E0}"/>
                                            </p:graphicEl>
                                          </p:spTgt>
                                        </p:tgtEl>
                                        <p:attrNameLst>
                                          <p:attrName>ppt_x</p:attrName>
                                        </p:attrNameLst>
                                      </p:cBhvr>
                                      <p:tavLst>
                                        <p:tav tm="0">
                                          <p:val>
                                            <p:strVal val="#ppt_x"/>
                                          </p:val>
                                        </p:tav>
                                        <p:tav tm="100000">
                                          <p:val>
                                            <p:strVal val="#ppt_x"/>
                                          </p:val>
                                        </p:tav>
                                      </p:tavLst>
                                    </p:anim>
                                    <p:anim calcmode="lin" valueType="num">
                                      <p:cBhvr>
                                        <p:cTn id="75" dur="500" fill="hold"/>
                                        <p:tgtEl>
                                          <p:spTgt spid="4">
                                            <p:graphicEl>
                                              <a:dgm id="{4A54D78A-3D96-497B-932C-5FB5FF2435E0}"/>
                                            </p:graphicEl>
                                          </p:spTgt>
                                        </p:tgtEl>
                                        <p:attrNameLst>
                                          <p:attrName>ppt_y</p:attrName>
                                        </p:attrNameLst>
                                      </p:cBhvr>
                                      <p:tavLst>
                                        <p:tav tm="0">
                                          <p:val>
                                            <p:strVal val="#ppt_y+#ppt_h/2"/>
                                          </p:val>
                                        </p:tav>
                                        <p:tav tm="100000">
                                          <p:val>
                                            <p:strVal val="#ppt_y"/>
                                          </p:val>
                                        </p:tav>
                                      </p:tavLst>
                                    </p:anim>
                                    <p:anim calcmode="lin" valueType="num">
                                      <p:cBhvr>
                                        <p:cTn id="76" dur="500" fill="hold"/>
                                        <p:tgtEl>
                                          <p:spTgt spid="4">
                                            <p:graphicEl>
                                              <a:dgm id="{4A54D78A-3D96-497B-932C-5FB5FF2435E0}"/>
                                            </p:graphicEl>
                                          </p:spTgt>
                                        </p:tgtEl>
                                        <p:attrNameLst>
                                          <p:attrName>ppt_w</p:attrName>
                                        </p:attrNameLst>
                                      </p:cBhvr>
                                      <p:tavLst>
                                        <p:tav tm="0">
                                          <p:val>
                                            <p:strVal val="#ppt_w"/>
                                          </p:val>
                                        </p:tav>
                                        <p:tav tm="100000">
                                          <p:val>
                                            <p:strVal val="#ppt_w"/>
                                          </p:val>
                                        </p:tav>
                                      </p:tavLst>
                                    </p:anim>
                                    <p:anim calcmode="lin" valueType="num">
                                      <p:cBhvr>
                                        <p:cTn id="77" dur="500" fill="hold"/>
                                        <p:tgtEl>
                                          <p:spTgt spid="4">
                                            <p:graphicEl>
                                              <a:dgm id="{4A54D78A-3D96-497B-932C-5FB5FF2435E0}"/>
                                            </p:graphicEl>
                                          </p:spTgt>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528" fill="hold" grpId="0" nodeType="clickEffect">
                                  <p:stCondLst>
                                    <p:cond delay="0"/>
                                  </p:stCondLst>
                                  <p:childTnLst>
                                    <p:set>
                                      <p:cBhvr>
                                        <p:cTn id="81" dur="1" fill="hold">
                                          <p:stCondLst>
                                            <p:cond delay="0"/>
                                          </p:stCondLst>
                                        </p:cTn>
                                        <p:tgtEl>
                                          <p:spTgt spid="4">
                                            <p:graphicEl>
                                              <a:dgm id="{73B51779-CE85-45C5-99FB-6D2C9624B6DE}"/>
                                            </p:graphicEl>
                                          </p:spTgt>
                                        </p:tgtEl>
                                        <p:attrNameLst>
                                          <p:attrName>style.visibility</p:attrName>
                                        </p:attrNameLst>
                                      </p:cBhvr>
                                      <p:to>
                                        <p:strVal val="visible"/>
                                      </p:to>
                                    </p:set>
                                    <p:anim calcmode="lin" valueType="num">
                                      <p:cBhvr>
                                        <p:cTn id="82" dur="500" fill="hold"/>
                                        <p:tgtEl>
                                          <p:spTgt spid="4">
                                            <p:graphicEl>
                                              <a:dgm id="{73B51779-CE85-45C5-99FB-6D2C9624B6DE}"/>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73B51779-CE85-45C5-99FB-6D2C9624B6DE}"/>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73B51779-CE85-45C5-99FB-6D2C9624B6DE}"/>
                                            </p:graphicEl>
                                          </p:spTgt>
                                        </p:tgtEl>
                                      </p:cBhvr>
                                    </p:animEffect>
                                    <p:anim calcmode="lin" valueType="num">
                                      <p:cBhvr>
                                        <p:cTn id="85" dur="500" fill="hold"/>
                                        <p:tgtEl>
                                          <p:spTgt spid="4">
                                            <p:graphicEl>
                                              <a:dgm id="{73B51779-CE85-45C5-99FB-6D2C9624B6DE}"/>
                                            </p:graphicEl>
                                          </p:spTgt>
                                        </p:tgtEl>
                                        <p:attrNameLst>
                                          <p:attrName>ppt_x</p:attrName>
                                        </p:attrNameLst>
                                      </p:cBhvr>
                                      <p:tavLst>
                                        <p:tav tm="0">
                                          <p:val>
                                            <p:fltVal val="0.5"/>
                                          </p:val>
                                        </p:tav>
                                        <p:tav tm="100000">
                                          <p:val>
                                            <p:strVal val="#ppt_x"/>
                                          </p:val>
                                        </p:tav>
                                      </p:tavLst>
                                    </p:anim>
                                    <p:anim calcmode="lin" valueType="num">
                                      <p:cBhvr>
                                        <p:cTn id="86" dur="500" fill="hold"/>
                                        <p:tgtEl>
                                          <p:spTgt spid="4">
                                            <p:graphicEl>
                                              <a:dgm id="{73B51779-CE85-45C5-99FB-6D2C9624B6DE}"/>
                                            </p:graphicEl>
                                          </p:spTgt>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4">
                                            <p:graphicEl>
                                              <a:dgm id="{4A9A4F1A-D5FF-458A-B9CB-A55D90981938}"/>
                                            </p:graphicEl>
                                          </p:spTgt>
                                        </p:tgtEl>
                                        <p:attrNameLst>
                                          <p:attrName>style.visibility</p:attrName>
                                        </p:attrNameLst>
                                      </p:cBhvr>
                                      <p:to>
                                        <p:strVal val="visible"/>
                                      </p:to>
                                    </p:set>
                                    <p:anim calcmode="lin" valueType="num">
                                      <p:cBhvr>
                                        <p:cTn id="89" dur="500" fill="hold"/>
                                        <p:tgtEl>
                                          <p:spTgt spid="4">
                                            <p:graphicEl>
                                              <a:dgm id="{4A9A4F1A-D5FF-458A-B9CB-A55D90981938}"/>
                                            </p:graphicEl>
                                          </p:spTgt>
                                        </p:tgtEl>
                                        <p:attrNameLst>
                                          <p:attrName>ppt_w</p:attrName>
                                        </p:attrNameLst>
                                      </p:cBhvr>
                                      <p:tavLst>
                                        <p:tav tm="0">
                                          <p:val>
                                            <p:fltVal val="0"/>
                                          </p:val>
                                        </p:tav>
                                        <p:tav tm="100000">
                                          <p:val>
                                            <p:strVal val="#ppt_w"/>
                                          </p:val>
                                        </p:tav>
                                      </p:tavLst>
                                    </p:anim>
                                    <p:anim calcmode="lin" valueType="num">
                                      <p:cBhvr>
                                        <p:cTn id="90" dur="500" fill="hold"/>
                                        <p:tgtEl>
                                          <p:spTgt spid="4">
                                            <p:graphicEl>
                                              <a:dgm id="{4A9A4F1A-D5FF-458A-B9CB-A55D90981938}"/>
                                            </p:graphicEl>
                                          </p:spTgt>
                                        </p:tgtEl>
                                        <p:attrNameLst>
                                          <p:attrName>ppt_h</p:attrName>
                                        </p:attrNameLst>
                                      </p:cBhvr>
                                      <p:tavLst>
                                        <p:tav tm="0">
                                          <p:val>
                                            <p:fltVal val="0"/>
                                          </p:val>
                                        </p:tav>
                                        <p:tav tm="100000">
                                          <p:val>
                                            <p:strVal val="#ppt_h"/>
                                          </p:val>
                                        </p:tav>
                                      </p:tavLst>
                                    </p:anim>
                                    <p:animEffect transition="in" filter="fade">
                                      <p:cBhvr>
                                        <p:cTn id="91" dur="500"/>
                                        <p:tgtEl>
                                          <p:spTgt spid="4">
                                            <p:graphicEl>
                                              <a:dgm id="{4A9A4F1A-D5FF-458A-B9CB-A55D90981938}"/>
                                            </p:graphicEl>
                                          </p:spTgt>
                                        </p:tgtEl>
                                      </p:cBhvr>
                                    </p:animEffect>
                                    <p:anim calcmode="lin" valueType="num">
                                      <p:cBhvr>
                                        <p:cTn id="92" dur="500" fill="hold"/>
                                        <p:tgtEl>
                                          <p:spTgt spid="4">
                                            <p:graphicEl>
                                              <a:dgm id="{4A9A4F1A-D5FF-458A-B9CB-A55D90981938}"/>
                                            </p:graphicEl>
                                          </p:spTgt>
                                        </p:tgtEl>
                                        <p:attrNameLst>
                                          <p:attrName>ppt_x</p:attrName>
                                        </p:attrNameLst>
                                      </p:cBhvr>
                                      <p:tavLst>
                                        <p:tav tm="0">
                                          <p:val>
                                            <p:fltVal val="0.5"/>
                                          </p:val>
                                        </p:tav>
                                        <p:tav tm="100000">
                                          <p:val>
                                            <p:strVal val="#ppt_x"/>
                                          </p:val>
                                        </p:tav>
                                      </p:tavLst>
                                    </p:anim>
                                    <p:anim calcmode="lin" valueType="num">
                                      <p:cBhvr>
                                        <p:cTn id="93" dur="500" fill="hold"/>
                                        <p:tgtEl>
                                          <p:spTgt spid="4">
                                            <p:graphicEl>
                                              <a:dgm id="{4A9A4F1A-D5FF-458A-B9CB-A55D90981938}"/>
                                            </p:graphicEl>
                                          </p:spTgt>
                                        </p:tgtEl>
                                        <p:attrNameLst>
                                          <p:attrName>ppt_y</p:attrName>
                                        </p:attrNameLst>
                                      </p:cBhvr>
                                      <p:tavLst>
                                        <p:tav tm="0">
                                          <p:val>
                                            <p:fltVal val="0.5"/>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4" fill="hold" grpId="0" nodeType="clickEffect">
                                  <p:stCondLst>
                                    <p:cond delay="0"/>
                                  </p:stCondLst>
                                  <p:childTnLst>
                                    <p:set>
                                      <p:cBhvr>
                                        <p:cTn id="97" dur="1" fill="hold">
                                          <p:stCondLst>
                                            <p:cond delay="0"/>
                                          </p:stCondLst>
                                        </p:cTn>
                                        <p:tgtEl>
                                          <p:spTgt spid="4">
                                            <p:graphicEl>
                                              <a:dgm id="{E9D18C7D-159A-4084-B59F-6DC46BEC485F}"/>
                                            </p:graphicEl>
                                          </p:spTgt>
                                        </p:tgtEl>
                                        <p:attrNameLst>
                                          <p:attrName>style.visibility</p:attrName>
                                        </p:attrNameLst>
                                      </p:cBhvr>
                                      <p:to>
                                        <p:strVal val="visible"/>
                                      </p:to>
                                    </p:set>
                                    <p:anim calcmode="lin" valueType="num">
                                      <p:cBhvr>
                                        <p:cTn id="98" dur="500" fill="hold"/>
                                        <p:tgtEl>
                                          <p:spTgt spid="4">
                                            <p:graphicEl>
                                              <a:dgm id="{E9D18C7D-159A-4084-B59F-6DC46BEC485F}"/>
                                            </p:graphicEl>
                                          </p:spTgt>
                                        </p:tgtEl>
                                        <p:attrNameLst>
                                          <p:attrName>ppt_x</p:attrName>
                                        </p:attrNameLst>
                                      </p:cBhvr>
                                      <p:tavLst>
                                        <p:tav tm="0">
                                          <p:val>
                                            <p:strVal val="#ppt_x"/>
                                          </p:val>
                                        </p:tav>
                                        <p:tav tm="100000">
                                          <p:val>
                                            <p:strVal val="#ppt_x"/>
                                          </p:val>
                                        </p:tav>
                                      </p:tavLst>
                                    </p:anim>
                                    <p:anim calcmode="lin" valueType="num">
                                      <p:cBhvr>
                                        <p:cTn id="99" dur="500" fill="hold"/>
                                        <p:tgtEl>
                                          <p:spTgt spid="4">
                                            <p:graphicEl>
                                              <a:dgm id="{E9D18C7D-159A-4084-B59F-6DC46BEC485F}"/>
                                            </p:graphicEl>
                                          </p:spTgt>
                                        </p:tgtEl>
                                        <p:attrNameLst>
                                          <p:attrName>ppt_y</p:attrName>
                                        </p:attrNameLst>
                                      </p:cBhvr>
                                      <p:tavLst>
                                        <p:tav tm="0">
                                          <p:val>
                                            <p:strVal val="#ppt_y+#ppt_h/2"/>
                                          </p:val>
                                        </p:tav>
                                        <p:tav tm="100000">
                                          <p:val>
                                            <p:strVal val="#ppt_y"/>
                                          </p:val>
                                        </p:tav>
                                      </p:tavLst>
                                    </p:anim>
                                    <p:anim calcmode="lin" valueType="num">
                                      <p:cBhvr>
                                        <p:cTn id="100" dur="500" fill="hold"/>
                                        <p:tgtEl>
                                          <p:spTgt spid="4">
                                            <p:graphicEl>
                                              <a:dgm id="{E9D18C7D-159A-4084-B59F-6DC46BEC485F}"/>
                                            </p:graphicEl>
                                          </p:spTgt>
                                        </p:tgtEl>
                                        <p:attrNameLst>
                                          <p:attrName>ppt_w</p:attrName>
                                        </p:attrNameLst>
                                      </p:cBhvr>
                                      <p:tavLst>
                                        <p:tav tm="0">
                                          <p:val>
                                            <p:strVal val="#ppt_w"/>
                                          </p:val>
                                        </p:tav>
                                        <p:tav tm="100000">
                                          <p:val>
                                            <p:strVal val="#ppt_w"/>
                                          </p:val>
                                        </p:tav>
                                      </p:tavLst>
                                    </p:anim>
                                    <p:anim calcmode="lin" valueType="num">
                                      <p:cBhvr>
                                        <p:cTn id="101" dur="500" fill="hold"/>
                                        <p:tgtEl>
                                          <p:spTgt spid="4">
                                            <p:graphicEl>
                                              <a:dgm id="{E9D18C7D-159A-4084-B59F-6DC46BEC485F}"/>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B3D18F-9BFE-1398-FB10-F26F296F180F}"/>
              </a:ext>
            </a:extLst>
          </p:cNvPr>
          <p:cNvPicPr>
            <a:picLocks noChangeAspect="1"/>
          </p:cNvPicPr>
          <p:nvPr/>
        </p:nvPicPr>
        <p:blipFill>
          <a:blip r:embed="rId2" cstate="email">
            <a:alphaModFix/>
            <a:extLst>
              <a:ext uri="{28A0092B-C50C-407E-A947-70E740481C1C}">
                <a14:useLocalDpi xmlns:a14="http://schemas.microsoft.com/office/drawing/2010/main"/>
              </a:ext>
            </a:extLst>
          </a:blip>
          <a:srcRect/>
          <a:stretch>
            <a:fillRect/>
          </a:stretch>
        </p:blipFill>
        <p:spPr>
          <a:xfrm>
            <a:off x="0" y="345055"/>
            <a:ext cx="12192000" cy="6409427"/>
          </a:xfrm>
          <a:prstGeom prst="rect">
            <a:avLst/>
          </a:prstGeom>
        </p:spPr>
      </p:pic>
      <p:sp>
        <p:nvSpPr>
          <p:cNvPr id="2" name="Title 1">
            <a:extLst>
              <a:ext uri="{FF2B5EF4-FFF2-40B4-BE49-F238E27FC236}">
                <a16:creationId xmlns:a16="http://schemas.microsoft.com/office/drawing/2014/main" id="{DBCBE904-2960-D4BA-4E69-DE6CBF83B296}"/>
              </a:ext>
            </a:extLst>
          </p:cNvPr>
          <p:cNvSpPr>
            <a:spLocks noGrp="1"/>
          </p:cNvSpPr>
          <p:nvPr>
            <p:ph type="ctrTitle"/>
          </p:nvPr>
        </p:nvSpPr>
        <p:spPr>
          <a:xfrm>
            <a:off x="0" y="360000"/>
            <a:ext cx="12192000" cy="923330"/>
          </a:xfrm>
        </p:spPr>
        <p:txBody>
          <a:bodyPr wrap="square" anchor="t">
            <a:spAutoFit/>
          </a:bodyPr>
          <a:lstStyle/>
          <a:p>
            <a:r>
              <a:rPr lang="fr-FR" b="1" noProof="1">
                <a:solidFill>
                  <a:srgbClr val="A9E5BB"/>
                </a:solidFill>
                <a:latin typeface="Georgia" panose="02040502050405020303" pitchFamily="18" charset="0"/>
              </a:rPr>
              <a:t>Types</a:t>
            </a:r>
            <a:r>
              <a:rPr lang="fr-FR" b="1" noProof="1">
                <a:latin typeface="Georgia" panose="02040502050405020303" pitchFamily="18" charset="0"/>
              </a:rPr>
              <a:t> </a:t>
            </a:r>
            <a:r>
              <a:rPr lang="fr-FR" b="1" noProof="1">
                <a:solidFill>
                  <a:srgbClr val="F7B32B"/>
                </a:solidFill>
                <a:latin typeface="Georgia" panose="02040502050405020303" pitchFamily="18" charset="0"/>
              </a:rPr>
              <a:t>&amp;</a:t>
            </a:r>
            <a:r>
              <a:rPr lang="fr-FR" b="1" noProof="1">
                <a:latin typeface="Georgia" panose="02040502050405020303" pitchFamily="18" charset="0"/>
              </a:rPr>
              <a:t> Ombres</a:t>
            </a:r>
          </a:p>
        </p:txBody>
      </p:sp>
      <p:sp>
        <p:nvSpPr>
          <p:cNvPr id="3" name="Subtitle 2">
            <a:extLst>
              <a:ext uri="{FF2B5EF4-FFF2-40B4-BE49-F238E27FC236}">
                <a16:creationId xmlns:a16="http://schemas.microsoft.com/office/drawing/2014/main" id="{A510400E-E143-9D78-A2EB-642492272EA0}"/>
              </a:ext>
            </a:extLst>
          </p:cNvPr>
          <p:cNvSpPr>
            <a:spLocks noGrp="1"/>
          </p:cNvSpPr>
          <p:nvPr>
            <p:ph type="subTitle" idx="1"/>
          </p:nvPr>
        </p:nvSpPr>
        <p:spPr>
          <a:xfrm>
            <a:off x="2714445" y="1224000"/>
            <a:ext cx="6763110" cy="1202124"/>
          </a:xfrm>
        </p:spPr>
        <p:txBody>
          <a:bodyPr>
            <a:spAutoFit/>
          </a:bodyPr>
          <a:lstStyle/>
          <a:p>
            <a:r>
              <a:rPr lang="fr-FR" sz="2000" noProof="1"/>
              <a:t>« Les types et les ombres du service lévitique, avec les prophéties, ne donnaient aux Israélites qu'une vue peu claire de la miséricorde et de la grâce que le Christ a  </a:t>
            </a:r>
          </a:p>
          <a:p>
            <a:pPr>
              <a:spcBef>
                <a:spcPts val="0"/>
              </a:spcBef>
            </a:pPr>
            <a:r>
              <a:rPr lang="fr-FR" sz="2000" noProof="1"/>
              <a:t>     révélées au monde. »</a:t>
            </a:r>
          </a:p>
        </p:txBody>
      </p:sp>
      <p:sp>
        <p:nvSpPr>
          <p:cNvPr id="6" name="TextBox 5">
            <a:extLst>
              <a:ext uri="{FF2B5EF4-FFF2-40B4-BE49-F238E27FC236}">
                <a16:creationId xmlns:a16="http://schemas.microsoft.com/office/drawing/2014/main" id="{1BCA8E07-7106-BACD-8690-255A224C12FF}"/>
              </a:ext>
            </a:extLst>
          </p:cNvPr>
          <p:cNvSpPr txBox="1"/>
          <p:nvPr/>
        </p:nvSpPr>
        <p:spPr>
          <a:xfrm>
            <a:off x="8967787" y="7228885"/>
            <a:ext cx="3400425" cy="307777"/>
          </a:xfrm>
          <a:prstGeom prst="rect">
            <a:avLst/>
          </a:prstGeom>
          <a:noFill/>
        </p:spPr>
        <p:txBody>
          <a:bodyPr wrap="square" rtlCol="0">
            <a:spAutoFit/>
          </a:bodyPr>
          <a:lstStyle/>
          <a:p>
            <a:r>
              <a:rPr lang="fr-FR" sz="1400" i="1" noProof="1">
                <a:ea typeface="Open Sans Light" pitchFamily="2" charset="0"/>
                <a:cs typeface="Open Sans Light" pitchFamily="2" charset="0"/>
              </a:rPr>
              <a:t>— E.G. White, Lift Him Up, p. 321</a:t>
            </a:r>
          </a:p>
        </p:txBody>
      </p:sp>
      <p:sp>
        <p:nvSpPr>
          <p:cNvPr id="4" name="Subtitle 2">
            <a:extLst>
              <a:ext uri="{FF2B5EF4-FFF2-40B4-BE49-F238E27FC236}">
                <a16:creationId xmlns:a16="http://schemas.microsoft.com/office/drawing/2014/main" id="{761D8FDC-D94F-914C-005B-E216DD26E6F2}"/>
              </a:ext>
            </a:extLst>
          </p:cNvPr>
          <p:cNvSpPr txBox="1">
            <a:spLocks/>
          </p:cNvSpPr>
          <p:nvPr/>
        </p:nvSpPr>
        <p:spPr>
          <a:xfrm>
            <a:off x="9953539" y="345055"/>
            <a:ext cx="2000564" cy="1479123"/>
          </a:xfrm>
          <a:prstGeom prst="rect">
            <a:avLst/>
          </a:prstGeom>
        </p:spPr>
        <p:txBody>
          <a:bodyPr vert="horz" lIns="91440" tIns="45720" rIns="91440" bIns="45720" rtlCol="0">
            <a:noAutofit/>
          </a:bodyPr>
          <a:lstStyle>
            <a:defPPr>
              <a:defRPr lang="es-ES"/>
            </a:defPPr>
            <a:lvl1pPr indent="0" algn="ctr">
              <a:lnSpc>
                <a:spcPct val="90000"/>
              </a:lnSpc>
              <a:spcBef>
                <a:spcPts val="1000"/>
              </a:spcBef>
              <a:buFont typeface="Arial" panose="020B0604020202020204" pitchFamily="34" charset="0"/>
              <a:buNone/>
              <a:defRPr>
                <a:latin typeface="Aptos Light" panose="020B00040202020202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fr-FR" noProof="1">
                <a:solidFill>
                  <a:srgbClr val="F72C25"/>
                </a:solidFill>
              </a:rPr>
              <a:t>"L'agneau immolé était un type de l'Agneau qui ôte le péché du monde."</a:t>
            </a:r>
          </a:p>
        </p:txBody>
      </p:sp>
      <p:sp>
        <p:nvSpPr>
          <p:cNvPr id="7" name="Subtitle 2">
            <a:extLst>
              <a:ext uri="{FF2B5EF4-FFF2-40B4-BE49-F238E27FC236}">
                <a16:creationId xmlns:a16="http://schemas.microsoft.com/office/drawing/2014/main" id="{1591F379-6F30-4E55-1F2F-E4ECCE0369A3}"/>
              </a:ext>
            </a:extLst>
          </p:cNvPr>
          <p:cNvSpPr txBox="1">
            <a:spLocks/>
          </p:cNvSpPr>
          <p:nvPr/>
        </p:nvSpPr>
        <p:spPr>
          <a:xfrm>
            <a:off x="6333899" y="5657565"/>
            <a:ext cx="5620204" cy="1091133"/>
          </a:xfrm>
          <a:prstGeom prst="rect">
            <a:avLst/>
          </a:prstGeom>
        </p:spPr>
        <p:txBody>
          <a:bodyPr vert="horz"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800" noProof="1">
                <a:latin typeface="Aptos Light" panose="020B0004020202020204" pitchFamily="34" charset="0"/>
              </a:rPr>
              <a:t>Le Christ devint la propitiation pour le péché de l'homme.</a:t>
            </a:r>
            <a:r>
              <a:rPr lang="fr-FR" sz="1800" noProof="1">
                <a:highlight>
                  <a:srgbClr val="FFFF00"/>
                </a:highlight>
                <a:latin typeface="Aptos Light" panose="020B0004020202020204" pitchFamily="34" charset="0"/>
              </a:rPr>
              <a:t> Il offrit sa perfection de caractère en lieu et place de l'état de péché de l’homme.</a:t>
            </a:r>
            <a:r>
              <a:rPr lang="fr-FR" sz="1800" noProof="1">
                <a:latin typeface="Aptos Light" panose="020B0004020202020204" pitchFamily="34" charset="0"/>
              </a:rPr>
              <a:t> Il prit sur lui la malédiction attachée à la désobéissance. </a:t>
            </a:r>
          </a:p>
        </p:txBody>
      </p:sp>
      <p:sp>
        <p:nvSpPr>
          <p:cNvPr id="9" name="TextBox 8">
            <a:extLst>
              <a:ext uri="{FF2B5EF4-FFF2-40B4-BE49-F238E27FC236}">
                <a16:creationId xmlns:a16="http://schemas.microsoft.com/office/drawing/2014/main" id="{DE41EABB-BA30-9AEC-906B-B899E4D39245}"/>
              </a:ext>
            </a:extLst>
          </p:cNvPr>
          <p:cNvSpPr txBox="1"/>
          <p:nvPr/>
        </p:nvSpPr>
        <p:spPr>
          <a:xfrm>
            <a:off x="211016" y="973732"/>
            <a:ext cx="1711569" cy="923330"/>
          </a:xfrm>
          <a:prstGeom prst="rect">
            <a:avLst/>
          </a:prstGeom>
        </p:spPr>
        <p:txBody>
          <a:bodyPr vert="horz" lIns="91440" tIns="45720" rIns="91440" bIns="45720" rtlCol="0">
            <a:noAutofit/>
          </a:bodyPr>
          <a:lstStyle>
            <a:defPPr>
              <a:defRPr lang="es-ES"/>
            </a:defPPr>
            <a:lvl1pPr indent="0" algn="ctr">
              <a:lnSpc>
                <a:spcPct val="90000"/>
              </a:lnSpc>
              <a:spcBef>
                <a:spcPts val="1000"/>
              </a:spcBef>
              <a:buFont typeface="Arial" panose="020B0604020202020204" pitchFamily="34" charset="0"/>
              <a:buNone/>
              <a:defRPr sz="2000"/>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fr-FR" sz="1800" noProof="1">
                <a:solidFill>
                  <a:srgbClr val="F72C25"/>
                </a:solidFill>
                <a:latin typeface="Aptos Light" panose="020B0004020202020204" pitchFamily="34" charset="0"/>
              </a:rPr>
              <a:t>Les sacrifices et les offrandes préfiguraient le sacrifice qu’il allait accomplir. </a:t>
            </a:r>
          </a:p>
        </p:txBody>
      </p:sp>
      <p:sp>
        <p:nvSpPr>
          <p:cNvPr id="11" name="TextBox 10">
            <a:extLst>
              <a:ext uri="{FF2B5EF4-FFF2-40B4-BE49-F238E27FC236}">
                <a16:creationId xmlns:a16="http://schemas.microsoft.com/office/drawing/2014/main" id="{F8483369-BA28-5358-4BDD-8D5FACBA04B9}"/>
              </a:ext>
            </a:extLst>
          </p:cNvPr>
          <p:cNvSpPr txBox="1"/>
          <p:nvPr/>
        </p:nvSpPr>
        <p:spPr>
          <a:xfrm>
            <a:off x="237898" y="5657565"/>
            <a:ext cx="5620204" cy="841834"/>
          </a:xfrm>
          <a:prstGeom prst="rect">
            <a:avLst/>
          </a:prstGeom>
        </p:spPr>
        <p:txBody>
          <a:bodyPr vert="horz" wrap="square" lIns="91440" tIns="45720" rIns="91440" bIns="45720" rtlCol="0">
            <a:spAutoFit/>
          </a:bodyPr>
          <a:lstStyle>
            <a:defPPr>
              <a:defRPr lang="es-ES"/>
            </a:defPPr>
            <a:lvl1pPr indent="0" algn="ctr">
              <a:lnSpc>
                <a:spcPct val="90000"/>
              </a:lnSpc>
              <a:spcBef>
                <a:spcPts val="1000"/>
              </a:spcBef>
              <a:buFont typeface="Arial" panose="020B0604020202020204" pitchFamily="34" charset="0"/>
              <a:buNone/>
              <a:defRPr sz="2000"/>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l"/>
            <a:r>
              <a:rPr lang="fr-FR" sz="1800" noProof="1">
                <a:highlight>
                  <a:srgbClr val="FFFF00"/>
                </a:highlight>
                <a:latin typeface="Aptos Light" panose="020B0004020202020204" pitchFamily="34" charset="0"/>
              </a:rPr>
              <a:t>L'homme ne peut observer la loi morale que grâce au Christ. </a:t>
            </a:r>
            <a:r>
              <a:rPr lang="fr-FR" sz="1800" noProof="1">
                <a:latin typeface="Aptos Light" panose="020B0004020202020204" pitchFamily="34" charset="0"/>
              </a:rPr>
              <a:t>En transgressant cette loi l'homme avait introduit le péché dans le monde, et par le péché la mort. </a:t>
            </a:r>
          </a:p>
        </p:txBody>
      </p:sp>
      <p:sp>
        <p:nvSpPr>
          <p:cNvPr id="12" name="TextBox 11">
            <a:extLst>
              <a:ext uri="{FF2B5EF4-FFF2-40B4-BE49-F238E27FC236}">
                <a16:creationId xmlns:a16="http://schemas.microsoft.com/office/drawing/2014/main" id="{D492B04F-6B10-9AAD-A250-4610BED10651}"/>
              </a:ext>
            </a:extLst>
          </p:cNvPr>
          <p:cNvSpPr txBox="1"/>
          <p:nvPr/>
        </p:nvSpPr>
        <p:spPr>
          <a:xfrm>
            <a:off x="3122762" y="2325419"/>
            <a:ext cx="1440000" cy="825419"/>
          </a:xfrm>
          <a:prstGeom prst="rect">
            <a:avLst/>
          </a:prstGeom>
          <a:noFill/>
          <a:ln w="3175">
            <a:noFill/>
          </a:ln>
        </p:spPr>
        <p:txBody>
          <a:bodyPr wrap="square" rtlCol="0">
            <a:spAutoFit/>
          </a:bodyPr>
          <a:lstStyle/>
          <a:p>
            <a:pPr>
              <a:lnSpc>
                <a:spcPct val="85000"/>
              </a:lnSpc>
            </a:pPr>
            <a:r>
              <a:rPr lang="fr-FR" sz="1400" noProof="1">
                <a:solidFill>
                  <a:srgbClr val="2D1E2F"/>
                </a:solidFill>
                <a:latin typeface="Open Sans Light" pitchFamily="2" charset="0"/>
                <a:ea typeface="Open Sans Light" pitchFamily="2" charset="0"/>
                <a:cs typeface="Open Sans Light" pitchFamily="2" charset="0"/>
              </a:rPr>
              <a:t>— E.G. White, Puissance de la grâce, p. 15, 7 janvier </a:t>
            </a:r>
          </a:p>
        </p:txBody>
      </p:sp>
    </p:spTree>
    <p:extLst>
      <p:ext uri="{BB962C8B-B14F-4D97-AF65-F5344CB8AC3E}">
        <p14:creationId xmlns:p14="http://schemas.microsoft.com/office/powerpoint/2010/main" val="252292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008E6-0645-B7C4-A527-C774FB3C18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C1E911E-D773-F602-6158-D6FDC310032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A6CDF06-7A62-4BDB-EB3B-550254E3F737}"/>
              </a:ext>
            </a:extLst>
          </p:cNvPr>
          <p:cNvSpPr txBox="1"/>
          <p:nvPr/>
        </p:nvSpPr>
        <p:spPr>
          <a:xfrm>
            <a:off x="731521" y="1921338"/>
            <a:ext cx="4954288" cy="2800767"/>
          </a:xfrm>
          <a:prstGeom prst="rect">
            <a:avLst/>
          </a:prstGeom>
          <a:noFill/>
        </p:spPr>
        <p:txBody>
          <a:bodyPr wrap="square">
            <a:spAutoFit/>
            <a:scene3d>
              <a:camera prst="orthographicFront"/>
              <a:lightRig rig="threePt" dir="t"/>
            </a:scene3d>
            <a:sp3d extrusionH="57150">
              <a:bevelT w="38100" h="38100"/>
            </a:sp3d>
          </a:bodyPr>
          <a:lstStyle/>
          <a:p>
            <a:pPr algn="ctr"/>
            <a:r>
              <a:rPr lang="fr-FR" sz="8800" b="1" noProof="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LE PÉCHÉ</a:t>
            </a:r>
          </a:p>
        </p:txBody>
      </p:sp>
    </p:spTree>
    <p:extLst>
      <p:ext uri="{BB962C8B-B14F-4D97-AF65-F5344CB8AC3E}">
        <p14:creationId xmlns:p14="http://schemas.microsoft.com/office/powerpoint/2010/main" val="24465079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37C86F-41C7-183F-F69E-D1223BAE0C18}"/>
              </a:ext>
            </a:extLst>
          </p:cNvPr>
          <p:cNvPicPr>
            <a:picLocks noChangeAspect="1"/>
          </p:cNvPicPr>
          <p:nvPr/>
        </p:nvPicPr>
        <p:blipFill>
          <a:blip r:embed="rId2" cstate="email">
            <a:alphaModFix/>
            <a:extLst>
              <a:ext uri="{28A0092B-C50C-407E-A947-70E740481C1C}">
                <a14:useLocalDpi xmlns:a14="http://schemas.microsoft.com/office/drawing/2010/main"/>
              </a:ext>
            </a:extLst>
          </a:blip>
          <a:srcRect/>
          <a:stretch>
            <a:fillRect/>
          </a:stretch>
        </p:blipFill>
        <p:spPr>
          <a:xfrm>
            <a:off x="0" y="-1"/>
            <a:ext cx="12192000" cy="6858001"/>
          </a:xfrm>
          <a:prstGeom prst="rect">
            <a:avLst/>
          </a:prstGeom>
          <a:noFill/>
        </p:spPr>
      </p:pic>
      <p:sp>
        <p:nvSpPr>
          <p:cNvPr id="2" name="Title 1">
            <a:extLst>
              <a:ext uri="{FF2B5EF4-FFF2-40B4-BE49-F238E27FC236}">
                <a16:creationId xmlns:a16="http://schemas.microsoft.com/office/drawing/2014/main" id="{992D9DE7-7543-C969-E3B2-21557BF2B2B6}"/>
              </a:ext>
            </a:extLst>
          </p:cNvPr>
          <p:cNvSpPr>
            <a:spLocks noGrp="1"/>
          </p:cNvSpPr>
          <p:nvPr>
            <p:ph type="title"/>
          </p:nvPr>
        </p:nvSpPr>
        <p:spPr>
          <a:xfrm>
            <a:off x="288000" y="360000"/>
            <a:ext cx="3932237" cy="1311128"/>
          </a:xfrm>
        </p:spPr>
        <p:txBody>
          <a:bodyPr>
            <a:spAutoFit/>
          </a:bodyPr>
          <a:lstStyle/>
          <a:p>
            <a:r>
              <a:rPr lang="fr-FR" b="1" noProof="1">
                <a:solidFill>
                  <a:srgbClr val="A9E5BB"/>
                </a:solidFill>
                <a:latin typeface="Georgia" panose="02040502050405020303" pitchFamily="18" charset="0"/>
              </a:rPr>
              <a:t>la</a:t>
            </a:r>
            <a:r>
              <a:rPr lang="fr-FR" sz="4400" b="1" noProof="1">
                <a:latin typeface="Georgia" panose="02040502050405020303" pitchFamily="18" charset="0"/>
              </a:rPr>
              <a:t> Gravité </a:t>
            </a:r>
            <a:r>
              <a:rPr lang="fr-FR" b="1" noProof="1">
                <a:solidFill>
                  <a:srgbClr val="F7B32B"/>
                </a:solidFill>
                <a:latin typeface="Georgia" panose="02040502050405020303" pitchFamily="18" charset="0"/>
              </a:rPr>
              <a:t>du</a:t>
            </a:r>
            <a:r>
              <a:rPr lang="fr-FR" b="1" noProof="1">
                <a:latin typeface="Georgia" panose="02040502050405020303" pitchFamily="18" charset="0"/>
              </a:rPr>
              <a:t> </a:t>
            </a:r>
            <a:r>
              <a:rPr lang="fr-FR" sz="4400" b="1" noProof="1">
                <a:solidFill>
                  <a:srgbClr val="F72C25"/>
                </a:solidFill>
                <a:latin typeface="Georgia" panose="02040502050405020303" pitchFamily="18" charset="0"/>
              </a:rPr>
              <a:t>Péché</a:t>
            </a:r>
          </a:p>
        </p:txBody>
      </p:sp>
      <p:sp>
        <p:nvSpPr>
          <p:cNvPr id="4" name="Text Placeholder 3">
            <a:extLst>
              <a:ext uri="{FF2B5EF4-FFF2-40B4-BE49-F238E27FC236}">
                <a16:creationId xmlns:a16="http://schemas.microsoft.com/office/drawing/2014/main" id="{5A8FB3AA-EE2E-C584-375C-0B467869258D}"/>
              </a:ext>
            </a:extLst>
          </p:cNvPr>
          <p:cNvSpPr>
            <a:spLocks noGrp="1"/>
          </p:cNvSpPr>
          <p:nvPr>
            <p:ph type="body" sz="half" idx="2"/>
          </p:nvPr>
        </p:nvSpPr>
        <p:spPr>
          <a:xfrm>
            <a:off x="304950" y="1050070"/>
            <a:ext cx="4301555" cy="1340432"/>
          </a:xfrm>
          <a:ln w="3175">
            <a:noFill/>
          </a:ln>
          <a:effectLst>
            <a:outerShdw blurRad="63500" sx="102000" sy="102000" algn="ctr" rotWithShape="0">
              <a:prstClr val="black">
                <a:alpha val="40000"/>
              </a:prstClr>
            </a:outerShdw>
          </a:effectLst>
        </p:spPr>
        <p:txBody>
          <a:bodyPr wrap="square" lIns="180000">
            <a:spAutoFit/>
          </a:bodyPr>
          <a:lstStyle/>
          <a:p>
            <a:r>
              <a:rPr lang="fr-FR" sz="1800" noProof="1">
                <a:solidFill>
                  <a:schemeClr val="tx1">
                    <a:lumMod val="50000"/>
                    <a:lumOff val="50000"/>
                  </a:schemeClr>
                </a:solidFill>
                <a:latin typeface="Aptos Light" panose="020B0004020202020204" pitchFamily="34" charset="0"/>
              </a:rPr>
              <a:t>		« un sentiment plus 		profond et plus vif de la gravité d'une faute qui ne pouvait être </a:t>
            </a:r>
            <a:r>
              <a:rPr lang="fr-FR" sz="1800" noProof="1">
                <a:solidFill>
                  <a:srgbClr val="F72C25"/>
                </a:solidFill>
                <a:latin typeface="Aptos Light" panose="020B0004020202020204" pitchFamily="34" charset="0"/>
              </a:rPr>
              <a:t>expiée que par la mort d'un être cher </a:t>
            </a:r>
            <a:r>
              <a:rPr lang="fr-FR" sz="1800" noProof="1">
                <a:solidFill>
                  <a:schemeClr val="tx1">
                    <a:lumMod val="50000"/>
                    <a:lumOff val="50000"/>
                  </a:schemeClr>
                </a:solidFill>
                <a:latin typeface="Aptos Light" panose="020B0004020202020204" pitchFamily="34" charset="0"/>
              </a:rPr>
              <a:t>au cœur du Très-Haut. »</a:t>
            </a:r>
          </a:p>
        </p:txBody>
      </p:sp>
      <p:sp>
        <p:nvSpPr>
          <p:cNvPr id="3" name="Text Placeholder 3">
            <a:extLst>
              <a:ext uri="{FF2B5EF4-FFF2-40B4-BE49-F238E27FC236}">
                <a16:creationId xmlns:a16="http://schemas.microsoft.com/office/drawing/2014/main" id="{C5C7D441-B1F2-4155-774F-DEF45C5C2DD8}"/>
              </a:ext>
            </a:extLst>
          </p:cNvPr>
          <p:cNvSpPr txBox="1">
            <a:spLocks/>
          </p:cNvSpPr>
          <p:nvPr/>
        </p:nvSpPr>
        <p:spPr>
          <a:xfrm>
            <a:off x="6386874" y="4503916"/>
            <a:ext cx="3932237" cy="1200329"/>
          </a:xfrm>
          <a:prstGeom prst="rect">
            <a:avLst/>
          </a:prstGeom>
          <a:solidFill>
            <a:schemeClr val="bg1">
              <a:alpha val="33000"/>
            </a:schemeClr>
          </a:solidFill>
        </p:spPr>
        <p:txBody>
          <a:bodyPr vert="horz" lIns="18000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2000" b="1" noProof="1">
                <a:latin typeface="Georgia" panose="02040502050405020303" pitchFamily="18" charset="0"/>
              </a:rPr>
              <a:t>« Puis Adam s'émut devant la bonté infinie de celui qui consentait à offrir au pécheur une telle rançon. »</a:t>
            </a:r>
          </a:p>
        </p:txBody>
      </p:sp>
      <p:sp>
        <p:nvSpPr>
          <p:cNvPr id="8" name="TextBox 7">
            <a:extLst>
              <a:ext uri="{FF2B5EF4-FFF2-40B4-BE49-F238E27FC236}">
                <a16:creationId xmlns:a16="http://schemas.microsoft.com/office/drawing/2014/main" id="{B973E85E-63DF-89A1-02A5-023B9FFA0C50}"/>
              </a:ext>
            </a:extLst>
          </p:cNvPr>
          <p:cNvSpPr txBox="1"/>
          <p:nvPr/>
        </p:nvSpPr>
        <p:spPr>
          <a:xfrm>
            <a:off x="288000" y="2412728"/>
            <a:ext cx="6098874" cy="3693319"/>
          </a:xfrm>
          <a:prstGeom prst="rect">
            <a:avLst/>
          </a:prstGeom>
          <a:noFill/>
        </p:spPr>
        <p:txBody>
          <a:bodyPr wrap="square">
            <a:spAutoFit/>
          </a:bodyPr>
          <a:lstStyle/>
          <a:p>
            <a:r>
              <a:rPr lang="fr-FR" sz="1800" noProof="1">
                <a:effectLst/>
                <a:latin typeface="Georgia" panose="02040502050405020303" pitchFamily="18" charset="0"/>
                <a:ea typeface="MS Minngs"/>
              </a:rPr>
              <a:t>« </a:t>
            </a:r>
            <a:r>
              <a:rPr lang="fr-FR" sz="1800" noProof="1">
                <a:solidFill>
                  <a:srgbClr val="F72C25"/>
                </a:solidFill>
                <a:effectLst/>
                <a:latin typeface="Georgia" panose="02040502050405020303" pitchFamily="18" charset="0"/>
                <a:ea typeface="MS Minngs"/>
              </a:rPr>
              <a:t>Il existe une parfaite harmonie entre la loi et l’Évangile. Ils s'appuient mutuellement. </a:t>
            </a:r>
            <a:r>
              <a:rPr lang="fr-FR" sz="1800" noProof="1">
                <a:effectLst/>
                <a:latin typeface="Georgia" panose="02040502050405020303" pitchFamily="18" charset="0"/>
                <a:ea typeface="MS Minngs"/>
              </a:rPr>
              <a:t>Avec toute sa majesté, la loi affronte la conscience ; elle fait sentir au pécheur combien </a:t>
            </a:r>
            <a:r>
              <a:rPr lang="fr-FR" sz="1800" noProof="1">
                <a:effectLst/>
                <a:highlight>
                  <a:srgbClr val="A9E5BB"/>
                </a:highlight>
                <a:latin typeface="Georgia" panose="02040502050405020303" pitchFamily="18" charset="0"/>
                <a:ea typeface="MS Minngs"/>
              </a:rPr>
              <a:t>il a besoin de Christ </a:t>
            </a:r>
            <a:r>
              <a:rPr lang="fr-FR" sz="1800" noProof="1">
                <a:effectLst/>
                <a:latin typeface="Georgia" panose="02040502050405020303" pitchFamily="18" charset="0"/>
                <a:ea typeface="MS Minngs"/>
              </a:rPr>
              <a:t>en tant que propitiation </a:t>
            </a:r>
          </a:p>
          <a:p>
            <a:r>
              <a:rPr lang="fr-FR" sz="1800" noProof="1">
                <a:effectLst/>
                <a:latin typeface="Georgia" panose="02040502050405020303" pitchFamily="18" charset="0"/>
                <a:ea typeface="MS Minngs"/>
              </a:rPr>
              <a:t>pour le péché. L’Évangile reconnaît </a:t>
            </a:r>
          </a:p>
          <a:p>
            <a:r>
              <a:rPr lang="fr-FR" sz="1800" noProof="1">
                <a:effectLst/>
                <a:latin typeface="Georgia" panose="02040502050405020303" pitchFamily="18" charset="0"/>
                <a:ea typeface="MS Minngs"/>
              </a:rPr>
              <a:t>l'autorité et l'immutabilité de la loi</a:t>
            </a:r>
            <a:r>
              <a:rPr lang="fr-FR" sz="1800" noProof="1">
                <a:solidFill>
                  <a:schemeClr val="bg1"/>
                </a:solidFill>
                <a:effectLst/>
                <a:latin typeface="Georgia" panose="02040502050405020303" pitchFamily="18" charset="0"/>
                <a:ea typeface="MS Minngs"/>
              </a:rPr>
              <a:t>. </a:t>
            </a:r>
          </a:p>
          <a:p>
            <a:r>
              <a:rPr lang="fr-FR" sz="1800" noProof="1">
                <a:effectLst/>
                <a:latin typeface="Georgia" panose="02040502050405020303" pitchFamily="18" charset="0"/>
                <a:ea typeface="MS Minngs"/>
              </a:rPr>
              <a:t>« Je n'ai connu le péché que </a:t>
            </a:r>
          </a:p>
          <a:p>
            <a:r>
              <a:rPr lang="fr-FR" sz="1800" noProof="1">
                <a:effectLst/>
                <a:latin typeface="Georgia" panose="02040502050405020303" pitchFamily="18" charset="0"/>
                <a:ea typeface="MS Minngs"/>
              </a:rPr>
              <a:t>par la loi », déclare Paul </a:t>
            </a:r>
          </a:p>
          <a:p>
            <a:r>
              <a:rPr lang="fr-FR" sz="1400" noProof="1">
                <a:effectLst/>
                <a:latin typeface="Georgia" panose="02040502050405020303" pitchFamily="18" charset="0"/>
                <a:ea typeface="MS Minngs"/>
              </a:rPr>
              <a:t>(Romains 7.7)</a:t>
            </a:r>
            <a:r>
              <a:rPr lang="fr-FR" sz="1800" noProof="1">
                <a:effectLst/>
                <a:latin typeface="Georgia" panose="02040502050405020303" pitchFamily="18" charset="0"/>
                <a:ea typeface="MS Minngs"/>
              </a:rPr>
              <a:t>. </a:t>
            </a:r>
            <a:r>
              <a:rPr lang="fr-FR" sz="1800" noProof="1">
                <a:effectLst/>
                <a:highlight>
                  <a:srgbClr val="FFFF00"/>
                </a:highlight>
                <a:latin typeface="Georgia" panose="02040502050405020303" pitchFamily="18" charset="0"/>
                <a:ea typeface="MS Minngs"/>
              </a:rPr>
              <a:t>Le sentiment </a:t>
            </a:r>
          </a:p>
          <a:p>
            <a:r>
              <a:rPr lang="fr-FR" sz="1800" noProof="1">
                <a:effectLst/>
                <a:highlight>
                  <a:srgbClr val="FFFF00"/>
                </a:highlight>
                <a:latin typeface="Georgia" panose="02040502050405020303" pitchFamily="18" charset="0"/>
                <a:ea typeface="MS Minngs"/>
              </a:rPr>
              <a:t>du péché, provoqué par </a:t>
            </a:r>
          </a:p>
          <a:p>
            <a:r>
              <a:rPr lang="fr-FR" sz="1800" noProof="1">
                <a:effectLst/>
                <a:highlight>
                  <a:srgbClr val="FFFF00"/>
                </a:highlight>
                <a:latin typeface="Georgia" panose="02040502050405020303" pitchFamily="18" charset="0"/>
                <a:ea typeface="MS Minngs"/>
              </a:rPr>
              <a:t>la loi, jette le pécheur </a:t>
            </a:r>
          </a:p>
          <a:p>
            <a:r>
              <a:rPr lang="fr-FR" sz="1800" noProof="1">
                <a:effectLst/>
                <a:highlight>
                  <a:srgbClr val="FFFF00"/>
                </a:highlight>
                <a:latin typeface="Georgia" panose="02040502050405020303" pitchFamily="18" charset="0"/>
                <a:ea typeface="MS Minngs"/>
              </a:rPr>
              <a:t>aux pieds du </a:t>
            </a:r>
          </a:p>
          <a:p>
            <a:r>
              <a:rPr lang="fr-FR" sz="1800" noProof="1">
                <a:effectLst/>
                <a:highlight>
                  <a:srgbClr val="FFFF00"/>
                </a:highlight>
                <a:latin typeface="Georgia" panose="02040502050405020303" pitchFamily="18" charset="0"/>
                <a:ea typeface="MS Minngs"/>
              </a:rPr>
              <a:t>Sauveur. </a:t>
            </a:r>
            <a:endParaRPr lang="fr-FR" noProof="1">
              <a:highlight>
                <a:srgbClr val="FFFF00"/>
              </a:highlight>
              <a:latin typeface="Georgia" panose="02040502050405020303" pitchFamily="18" charset="0"/>
            </a:endParaRPr>
          </a:p>
        </p:txBody>
      </p:sp>
      <p:sp>
        <p:nvSpPr>
          <p:cNvPr id="10" name="TextBox 9">
            <a:extLst>
              <a:ext uri="{FF2B5EF4-FFF2-40B4-BE49-F238E27FC236}">
                <a16:creationId xmlns:a16="http://schemas.microsoft.com/office/drawing/2014/main" id="{4855D809-240D-91B1-5A21-5819503DBC2D}"/>
              </a:ext>
            </a:extLst>
          </p:cNvPr>
          <p:cNvSpPr txBox="1"/>
          <p:nvPr/>
        </p:nvSpPr>
        <p:spPr>
          <a:xfrm>
            <a:off x="3825815" y="8670564"/>
            <a:ext cx="6098874" cy="1200329"/>
          </a:xfrm>
          <a:prstGeom prst="rect">
            <a:avLst/>
          </a:prstGeom>
          <a:noFill/>
        </p:spPr>
        <p:txBody>
          <a:bodyPr wrap="square">
            <a:spAutoFit/>
          </a:bodyPr>
          <a:lstStyle/>
          <a:p>
            <a:r>
              <a:rPr lang="fr-FR" sz="1800" noProof="1">
                <a:effectLst/>
                <a:latin typeface="Georgia" panose="02040502050405020303" pitchFamily="18" charset="0"/>
                <a:ea typeface="MS Minngs"/>
              </a:rPr>
              <a:t>Dans son besoin, l'homme peut invoquer le puissant argument fourni par la croix du Calvaire. Il peut s'approprier la justice du Christ communiquée à tout pécheur repentant.</a:t>
            </a:r>
            <a:r>
              <a:rPr lang="fr-FR" noProof="1">
                <a:effectLst/>
                <a:latin typeface="Georgia" panose="02040502050405020303" pitchFamily="18" charset="0"/>
              </a:rPr>
              <a:t> </a:t>
            </a:r>
            <a:endParaRPr lang="fr-FR" noProof="1"/>
          </a:p>
        </p:txBody>
      </p:sp>
      <p:sp>
        <p:nvSpPr>
          <p:cNvPr id="11" name="TextBox 10">
            <a:extLst>
              <a:ext uri="{FF2B5EF4-FFF2-40B4-BE49-F238E27FC236}">
                <a16:creationId xmlns:a16="http://schemas.microsoft.com/office/drawing/2014/main" id="{77B2D4EA-476E-ED2C-FC5A-825B5C30FC96}"/>
              </a:ext>
            </a:extLst>
          </p:cNvPr>
          <p:cNvSpPr txBox="1"/>
          <p:nvPr/>
        </p:nvSpPr>
        <p:spPr>
          <a:xfrm>
            <a:off x="4382218" y="5995848"/>
            <a:ext cx="1440000" cy="825419"/>
          </a:xfrm>
          <a:prstGeom prst="rect">
            <a:avLst/>
          </a:prstGeom>
          <a:noFill/>
          <a:ln w="3175">
            <a:noFill/>
          </a:ln>
        </p:spPr>
        <p:txBody>
          <a:bodyPr wrap="square" rtlCol="0">
            <a:spAutoFit/>
          </a:bodyPr>
          <a:lstStyle/>
          <a:p>
            <a:pPr>
              <a:lnSpc>
                <a:spcPct val="85000"/>
              </a:lnSpc>
            </a:pPr>
            <a:r>
              <a:rPr lang="fr-FR" sz="1400" noProof="1">
                <a:solidFill>
                  <a:srgbClr val="2D1E2F"/>
                </a:solidFill>
                <a:latin typeface="Open Sans Light" pitchFamily="2" charset="0"/>
                <a:ea typeface="Open Sans Light" pitchFamily="2" charset="0"/>
                <a:cs typeface="Open Sans Light" pitchFamily="2" charset="0"/>
              </a:rPr>
              <a:t>— E.G. White, Puissance de la grâce, p. 15, 7 janvier </a:t>
            </a:r>
          </a:p>
        </p:txBody>
      </p:sp>
    </p:spTree>
    <p:extLst>
      <p:ext uri="{BB962C8B-B14F-4D97-AF65-F5344CB8AC3E}">
        <p14:creationId xmlns:p14="http://schemas.microsoft.com/office/powerpoint/2010/main" val="292799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CE285-6053-25BC-CABF-649C715A938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D632111-F959-0600-20F2-12612F20473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4B41CA8-95FB-FF6F-2394-9E0FB82EAF3D}"/>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a:bevelT h="25400" prst="softRound"/>
            </a:sp3d>
          </a:bodyPr>
          <a:lstStyle/>
          <a:p>
            <a:pPr algn="ctr"/>
            <a:r>
              <a:rPr lang="fr-FR" sz="4400" b="1" spc="300" noProof="1">
                <a:ln w="0"/>
                <a:solidFill>
                  <a:schemeClr val="bg2"/>
                </a:solidFill>
                <a:effectLst>
                  <a:outerShdw blurRad="38100" dist="38100" dir="2700000" algn="tl">
                    <a:srgbClr val="000000">
                      <a:alpha val="82000"/>
                    </a:srgbClr>
                  </a:outerShdw>
                </a:effectLst>
              </a:rPr>
              <a:t>ÉVITER LA TENTATION</a:t>
            </a:r>
          </a:p>
        </p:txBody>
      </p:sp>
      <p:sp>
        <p:nvSpPr>
          <p:cNvPr id="5" name="CuadroTexto 4">
            <a:extLst>
              <a:ext uri="{FF2B5EF4-FFF2-40B4-BE49-F238E27FC236}">
                <a16:creationId xmlns:a16="http://schemas.microsoft.com/office/drawing/2014/main" id="{5C7DF813-D008-CF6B-AFD0-03E389DC0845}"/>
              </a:ext>
            </a:extLst>
          </p:cNvPr>
          <p:cNvSpPr txBox="1"/>
          <p:nvPr/>
        </p:nvSpPr>
        <p:spPr>
          <a:xfrm>
            <a:off x="1" y="662203"/>
            <a:ext cx="12191998" cy="369332"/>
          </a:xfrm>
          <a:prstGeom prst="rect">
            <a:avLst/>
          </a:prstGeom>
          <a:noFill/>
        </p:spPr>
        <p:txBody>
          <a:bodyPr wrap="square">
            <a:spAutoFit/>
          </a:bodyPr>
          <a:lstStyle/>
          <a:p>
            <a:pPr algn="ctr"/>
            <a:r>
              <a:rPr lang="fr-FR" b="1" noProof="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 “chacun est tenté quand il est attiré et amorcé par sa propre convoitise” </a:t>
            </a:r>
            <a:r>
              <a:rPr lang="fr-FR" sz="1400" b="1" noProof="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(Jacques 1.14 </a:t>
            </a:r>
            <a:r>
              <a:rPr lang="fr-FR" sz="1100" b="1" noProof="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NEG 1979</a:t>
            </a:r>
            <a:r>
              <a:rPr lang="fr-FR" sz="1400" b="1" noProof="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039323C8-42DF-14E1-19C4-AECC4FA931B7}"/>
              </a:ext>
            </a:extLst>
          </p:cNvPr>
          <p:cNvSpPr txBox="1"/>
          <p:nvPr/>
        </p:nvSpPr>
        <p:spPr>
          <a:xfrm>
            <a:off x="2988000" y="1121491"/>
            <a:ext cx="9203999" cy="1015663"/>
          </a:xfrm>
          <a:prstGeom prst="rect">
            <a:avLst/>
          </a:prstGeom>
          <a:noFill/>
        </p:spPr>
        <p:txBody>
          <a:bodyPr wrap="square" rtlCol="0">
            <a:spAutoFit/>
          </a:bodyPr>
          <a:lstStyle/>
          <a:p>
            <a:pPr>
              <a:spcBef>
                <a:spcPts val="600"/>
              </a:spcBef>
            </a:pPr>
            <a:r>
              <a:rPr lang="fr-FR" sz="2000" b="1" noProof="1"/>
              <a:t>Jacques appelle “heureux” celui qui résiste à la tentation (Jacques 1.12) Mais il précise que la tentation ne vient pas de Dieu (Jacques 1.13), mais que la tentation naît de nos propres mauvais désirs </a:t>
            </a:r>
            <a:r>
              <a:rPr lang="fr-FR" sz="2000" b="1" noProof="1">
                <a:solidFill>
                  <a:srgbClr val="0070C0"/>
                </a:solidFill>
              </a:rPr>
              <a:t>(Jacques 1.14)</a:t>
            </a:r>
            <a:r>
              <a:rPr lang="fr-FR" sz="2000" b="1" noProof="1"/>
              <a:t>.</a:t>
            </a:r>
          </a:p>
        </p:txBody>
      </p:sp>
      <p:pic>
        <p:nvPicPr>
          <p:cNvPr id="4" name="Imagen 3">
            <a:extLst>
              <a:ext uri="{FF2B5EF4-FFF2-40B4-BE49-F238E27FC236}">
                <a16:creationId xmlns:a16="http://schemas.microsoft.com/office/drawing/2014/main" id="{1DD6DFDC-9861-481D-6E85-7C3D577C01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37654" y="1209980"/>
            <a:ext cx="2700000" cy="1588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CD52FE16-800D-F929-FFCB-1FB2D45002E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190643" y="2346741"/>
            <a:ext cx="1961170" cy="2638844"/>
          </a:xfrm>
          <a:prstGeom prst="snip2DiagRect">
            <a:avLst>
              <a:gd name="adj1" fmla="val 15040"/>
              <a:gd name="adj2" fmla="val 0"/>
            </a:avLst>
          </a:prstGeom>
          <a:solidFill>
            <a:srgbClr val="FFFFFF">
              <a:shade val="85000"/>
            </a:srgbClr>
          </a:solidFill>
          <a:ln w="5715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B299268B-D1C5-84AF-F74D-0AA90A0219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982" y="3323311"/>
            <a:ext cx="2709672" cy="2784348"/>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44450">
            <a:bevelT w="95250" h="31750"/>
            <a:bevelB w="0" h="0"/>
            <a:contourClr>
              <a:srgbClr val="C67F18"/>
            </a:contourClr>
          </a:sp3d>
        </p:spPr>
      </p:pic>
      <p:sp>
        <p:nvSpPr>
          <p:cNvPr id="7" name="CuadroTexto 6">
            <a:extLst>
              <a:ext uri="{FF2B5EF4-FFF2-40B4-BE49-F238E27FC236}">
                <a16:creationId xmlns:a16="http://schemas.microsoft.com/office/drawing/2014/main" id="{2700EAF8-FF96-A996-1001-D0F5861CBD2D}"/>
              </a:ext>
            </a:extLst>
          </p:cNvPr>
          <p:cNvSpPr txBox="1"/>
          <p:nvPr/>
        </p:nvSpPr>
        <p:spPr>
          <a:xfrm>
            <a:off x="2988000" y="2160000"/>
            <a:ext cx="5202642" cy="2862322"/>
          </a:xfrm>
          <a:prstGeom prst="rect">
            <a:avLst/>
          </a:prstGeom>
          <a:noFill/>
        </p:spPr>
        <p:txBody>
          <a:bodyPr wrap="square">
            <a:spAutoFit/>
          </a:bodyPr>
          <a:lstStyle/>
          <a:p>
            <a:pPr>
              <a:spcBef>
                <a:spcPts val="600"/>
              </a:spcBef>
            </a:pPr>
            <a:r>
              <a:rPr lang="fr-FR" sz="2000" b="1" noProof="1"/>
              <a:t>Paul parle d'un “tentateur” </a:t>
            </a:r>
            <a:r>
              <a:rPr lang="fr-FR" sz="2000" b="1" noProof="1">
                <a:solidFill>
                  <a:srgbClr val="0070C0"/>
                </a:solidFill>
              </a:rPr>
              <a:t>(1</a:t>
            </a:r>
            <a:r>
              <a:rPr lang="fr-FR" sz="1600" b="1" noProof="1">
                <a:solidFill>
                  <a:srgbClr val="0070C0"/>
                </a:solidFill>
              </a:rPr>
              <a:t> </a:t>
            </a:r>
            <a:r>
              <a:rPr lang="fr-FR" sz="1700" b="1" noProof="1">
                <a:solidFill>
                  <a:srgbClr val="0070C0"/>
                </a:solidFill>
              </a:rPr>
              <a:t>Thessaloniciens</a:t>
            </a:r>
            <a:r>
              <a:rPr lang="fr-FR" sz="1700" b="1" noProof="1"/>
              <a:t> </a:t>
            </a:r>
            <a:r>
              <a:rPr lang="fr-FR" sz="2000" b="1" noProof="1">
                <a:solidFill>
                  <a:srgbClr val="0070C0"/>
                </a:solidFill>
              </a:rPr>
              <a:t>3.5)</a:t>
            </a:r>
            <a:r>
              <a:rPr lang="fr-FR" sz="2000" b="1" noProof="1"/>
              <a:t>, que Jésus a identifié comme Satan </a:t>
            </a:r>
            <a:r>
              <a:rPr lang="fr-FR" sz="2000" b="1" noProof="1">
                <a:solidFill>
                  <a:srgbClr val="0070C0"/>
                </a:solidFill>
              </a:rPr>
              <a:t>(Matthieu 4.3, 10)</a:t>
            </a:r>
            <a:r>
              <a:rPr lang="fr-FR" sz="2000" b="1" noProof="1"/>
              <a:t>. C'est lui qui sait le mieux utiliser nos faiblesses pour nous conduire au péché. N'oublions pas que nous sommes plongés dans une guerre cosmique entre Christ et Satan, et que le tentateur fera tout son possible pour nous éloigner de Christ.</a:t>
            </a:r>
          </a:p>
        </p:txBody>
      </p:sp>
      <p:sp>
        <p:nvSpPr>
          <p:cNvPr id="11" name="CuadroTexto 10">
            <a:extLst>
              <a:ext uri="{FF2B5EF4-FFF2-40B4-BE49-F238E27FC236}">
                <a16:creationId xmlns:a16="http://schemas.microsoft.com/office/drawing/2014/main" id="{465716DC-0DF3-B2EB-B535-8DB80A437D9A}"/>
              </a:ext>
            </a:extLst>
          </p:cNvPr>
          <p:cNvSpPr txBox="1"/>
          <p:nvPr/>
        </p:nvSpPr>
        <p:spPr>
          <a:xfrm>
            <a:off x="2988000" y="5040000"/>
            <a:ext cx="9204000" cy="1015663"/>
          </a:xfrm>
          <a:prstGeom prst="rect">
            <a:avLst/>
          </a:prstGeom>
          <a:noFill/>
        </p:spPr>
        <p:txBody>
          <a:bodyPr wrap="square">
            <a:spAutoFit/>
          </a:bodyPr>
          <a:lstStyle/>
          <a:p>
            <a:pPr>
              <a:spcBef>
                <a:spcPts val="600"/>
              </a:spcBef>
            </a:pPr>
            <a:r>
              <a:rPr lang="fr-FR" sz="2000" b="1" noProof="1"/>
              <a:t>Samson est un exemple clair d'une personne qui cède à la tentation en se laissant emporter par ses émotions, sachant pourtant que celles-ci allaient à l'encontre de la volonté de Dieu </a:t>
            </a:r>
            <a:r>
              <a:rPr lang="fr-FR" sz="2000" b="1" noProof="1">
                <a:solidFill>
                  <a:srgbClr val="0070C0"/>
                </a:solidFill>
              </a:rPr>
              <a:t>(Juges 14.1-3 ; 16.1, 4)</a:t>
            </a:r>
            <a:r>
              <a:rPr lang="fr-FR" sz="2000" b="1" noProof="1"/>
              <a:t>.</a:t>
            </a:r>
          </a:p>
        </p:txBody>
      </p:sp>
      <p:sp>
        <p:nvSpPr>
          <p:cNvPr id="13" name="CuadroTexto 12">
            <a:extLst>
              <a:ext uri="{FF2B5EF4-FFF2-40B4-BE49-F238E27FC236}">
                <a16:creationId xmlns:a16="http://schemas.microsoft.com/office/drawing/2014/main" id="{08433702-26A2-FA4A-34AC-530AAEB34C92}"/>
              </a:ext>
            </a:extLst>
          </p:cNvPr>
          <p:cNvSpPr txBox="1"/>
          <p:nvPr/>
        </p:nvSpPr>
        <p:spPr>
          <a:xfrm>
            <a:off x="2075935" y="6089004"/>
            <a:ext cx="10116063" cy="707886"/>
          </a:xfrm>
          <a:prstGeom prst="rect">
            <a:avLst/>
          </a:prstGeom>
          <a:noFill/>
        </p:spPr>
        <p:txBody>
          <a:bodyPr wrap="square">
            <a:spAutoFit/>
          </a:bodyPr>
          <a:lstStyle/>
          <a:p>
            <a:pPr>
              <a:spcBef>
                <a:spcPts val="600"/>
              </a:spcBef>
            </a:pPr>
            <a:r>
              <a:rPr lang="fr-FR" sz="2000" b="1" noProof="1"/>
              <a:t>Comment éviter la tentation ? En cherchant Dieu </a:t>
            </a:r>
            <a:r>
              <a:rPr lang="fr-FR" sz="2000" b="1" noProof="1">
                <a:solidFill>
                  <a:srgbClr val="0070C0"/>
                </a:solidFill>
              </a:rPr>
              <a:t>(Matthieu 6.33)</a:t>
            </a:r>
            <a:r>
              <a:rPr lang="fr-FR" sz="2000" b="1" noProof="1"/>
              <a:t> ; en passant du temps seul avec lui </a:t>
            </a:r>
            <a:r>
              <a:rPr lang="fr-FR" sz="2000" b="1" noProof="1">
                <a:solidFill>
                  <a:srgbClr val="0070C0"/>
                </a:solidFill>
              </a:rPr>
              <a:t>(Marc 14.38)</a:t>
            </a:r>
            <a:r>
              <a:rPr lang="fr-FR" sz="2000" b="1" noProof="1"/>
              <a:t> ; en saisissant le bouclier de la foi </a:t>
            </a:r>
            <a:r>
              <a:rPr lang="fr-FR" sz="2000" b="1" noProof="1">
                <a:solidFill>
                  <a:srgbClr val="0070C0"/>
                </a:solidFill>
              </a:rPr>
              <a:t>(Éphésiens 6.16)</a:t>
            </a:r>
            <a:r>
              <a:rPr lang="fr-FR" sz="2000" b="1" noProof="1"/>
              <a:t>.</a:t>
            </a:r>
          </a:p>
        </p:txBody>
      </p:sp>
      <p:pic>
        <p:nvPicPr>
          <p:cNvPr id="15" name="Imagen 14">
            <a:extLst>
              <a:ext uri="{FF2B5EF4-FFF2-40B4-BE49-F238E27FC236}">
                <a16:creationId xmlns:a16="http://schemas.microsoft.com/office/drawing/2014/main" id="{7F9DD917-2C8E-0385-0AA3-ACEB8568972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19334" y="2346741"/>
            <a:ext cx="1759229" cy="2638844"/>
          </a:xfrm>
          <a:prstGeom prst="snip2DiagRect">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83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145">
                                          <p:stCondLst>
                                            <p:cond delay="0"/>
                                          </p:stCondLst>
                                        </p:cTn>
                                        <p:tgtEl>
                                          <p:spTgt spid="8"/>
                                        </p:tgtEl>
                                      </p:cBhvr>
                                    </p:animEffect>
                                    <p:anim calcmode="lin" valueType="num">
                                      <p:cBhvr>
                                        <p:cTn id="3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37" dur="7">
                                          <p:stCondLst>
                                            <p:cond delay="162"/>
                                          </p:stCondLst>
                                        </p:cTn>
                                        <p:tgtEl>
                                          <p:spTgt spid="8"/>
                                        </p:tgtEl>
                                      </p:cBhvr>
                                      <p:to x="100000" y="60000"/>
                                    </p:animScale>
                                    <p:animScale>
                                      <p:cBhvr>
                                        <p:cTn id="38" dur="41" decel="50000">
                                          <p:stCondLst>
                                            <p:cond delay="169"/>
                                          </p:stCondLst>
                                        </p:cTn>
                                        <p:tgtEl>
                                          <p:spTgt spid="8"/>
                                        </p:tgtEl>
                                      </p:cBhvr>
                                      <p:to x="100000" y="100000"/>
                                    </p:animScale>
                                    <p:animScale>
                                      <p:cBhvr>
                                        <p:cTn id="39" dur="7">
                                          <p:stCondLst>
                                            <p:cond delay="328"/>
                                          </p:stCondLst>
                                        </p:cTn>
                                        <p:tgtEl>
                                          <p:spTgt spid="8"/>
                                        </p:tgtEl>
                                      </p:cBhvr>
                                      <p:to x="100000" y="80000"/>
                                    </p:animScale>
                                    <p:animScale>
                                      <p:cBhvr>
                                        <p:cTn id="40" dur="41" decel="50000">
                                          <p:stCondLst>
                                            <p:cond delay="335"/>
                                          </p:stCondLst>
                                        </p:cTn>
                                        <p:tgtEl>
                                          <p:spTgt spid="8"/>
                                        </p:tgtEl>
                                      </p:cBhvr>
                                      <p:to x="100000" y="100000"/>
                                    </p:animScale>
                                    <p:animScale>
                                      <p:cBhvr>
                                        <p:cTn id="41" dur="7">
                                          <p:stCondLst>
                                            <p:cond delay="410"/>
                                          </p:stCondLst>
                                        </p:cTn>
                                        <p:tgtEl>
                                          <p:spTgt spid="8"/>
                                        </p:tgtEl>
                                      </p:cBhvr>
                                      <p:to x="100000" y="90000"/>
                                    </p:animScale>
                                    <p:animScale>
                                      <p:cBhvr>
                                        <p:cTn id="42" dur="41" decel="50000">
                                          <p:stCondLst>
                                            <p:cond delay="417"/>
                                          </p:stCondLst>
                                        </p:cTn>
                                        <p:tgtEl>
                                          <p:spTgt spid="8"/>
                                        </p:tgtEl>
                                      </p:cBhvr>
                                      <p:to x="100000" y="100000"/>
                                    </p:animScale>
                                    <p:animScale>
                                      <p:cBhvr>
                                        <p:cTn id="43" dur="7">
                                          <p:stCondLst>
                                            <p:cond delay="452"/>
                                          </p:stCondLst>
                                        </p:cTn>
                                        <p:tgtEl>
                                          <p:spTgt spid="8"/>
                                        </p:tgtEl>
                                      </p:cBhvr>
                                      <p:to x="100000" y="95000"/>
                                    </p:animScale>
                                    <p:animScale>
                                      <p:cBhvr>
                                        <p:cTn id="44" dur="41" decel="50000">
                                          <p:stCondLst>
                                            <p:cond delay="459"/>
                                          </p:stCondLst>
                                        </p:cTn>
                                        <p:tgtEl>
                                          <p:spTgt spid="8"/>
                                        </p:tgtEl>
                                      </p:cBhvr>
                                      <p:to x="100000" y="100000"/>
                                    </p:animScale>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heel(1)">
                                      <p:cBhvr>
                                        <p:cTn id="65" dur="750"/>
                                        <p:tgtEl>
                                          <p:spTgt spid="16"/>
                                        </p:tgtEl>
                                      </p:cBhvr>
                                    </p:animEffect>
                                  </p:childTnLst>
                                </p:cTn>
                              </p:par>
                            </p:childTnLst>
                          </p:cTn>
                        </p:par>
                        <p:par>
                          <p:cTn id="66" fill="hold">
                            <p:stCondLst>
                              <p:cond delay="750"/>
                            </p:stCondLst>
                            <p:childTnLst>
                              <p:par>
                                <p:cTn id="67" presetID="22" presetClass="entr" presetSubtype="8"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2004</TotalTime>
  <Words>4213</Words>
  <Application>Microsoft Office PowerPoint</Application>
  <PresentationFormat>Panorámica</PresentationFormat>
  <Paragraphs>209</Paragraphs>
  <Slides>30</Slides>
  <Notes>2</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30</vt:i4>
      </vt:variant>
    </vt:vector>
  </HeadingPairs>
  <TitlesOfParts>
    <vt:vector size="44" baseType="lpstr">
      <vt:lpstr>Aptos</vt:lpstr>
      <vt:lpstr>Aptos Display</vt:lpstr>
      <vt:lpstr>Aptos Light</vt:lpstr>
      <vt:lpstr>Arial</vt:lpstr>
      <vt:lpstr>Brush Script MT</vt:lpstr>
      <vt:lpstr>Calibri</vt:lpstr>
      <vt:lpstr>Comic Sans MS</vt:lpstr>
      <vt:lpstr>Constantia</vt:lpstr>
      <vt:lpstr>Georgia</vt:lpstr>
      <vt:lpstr>MS Minngs</vt:lpstr>
      <vt:lpstr>Open Sans ExtraBold</vt:lpstr>
      <vt:lpstr>Open Sans Light</vt:lpstr>
      <vt:lpstr>Tema de Office</vt:lpstr>
      <vt:lpstr>1_Tema de Office</vt:lpstr>
      <vt:lpstr>Presentación de PowerPoint</vt:lpstr>
      <vt:lpstr>le royaume Messianique</vt:lpstr>
      <vt:lpstr>Presentación de PowerPoint</vt:lpstr>
      <vt:lpstr>PREMIER  SACRIFICE</vt:lpstr>
      <vt:lpstr>Presentación de PowerPoint</vt:lpstr>
      <vt:lpstr>Types &amp; Ombres</vt:lpstr>
      <vt:lpstr>Presentación de PowerPoint</vt:lpstr>
      <vt:lpstr>la Gravité du Péché</vt:lpstr>
      <vt:lpstr>Presentación de PowerPoint</vt:lpstr>
      <vt:lpstr>« Dans son besoin, l'homme peut invoquer le puissant argument fourni par la croix du Calvaire. Il peut s'approprier la justice du Christ communiquée à tout pécheur repentant. » </vt:lpstr>
      <vt:lpstr>DISTRACTIONS    ET CHRÉTIENTÉ</vt:lpstr>
      <vt:lpstr>Presentación de PowerPoint</vt:lpstr>
      <vt:lpstr>Presentación de PowerPoint</vt:lpstr>
      <vt:lpstr>Presentación de PowerPoint</vt:lpstr>
      <vt:lpstr>Places Fortes Spirituelles</vt:lpstr>
      <vt:lpstr>Presentación de PowerPoint</vt:lpstr>
      <vt:lpstr>La Foi comme Puissance</vt:lpstr>
      <vt:lpstr>Presentación de PowerPoint</vt:lpstr>
      <vt:lpstr>Presentación de PowerPoint</vt:lpstr>
      <vt:lpstr>La Loi Révèle le Péché</vt:lpstr>
      <vt:lpstr>Presentación de PowerPoint</vt:lpstr>
      <vt:lpstr>Nouvelle   Naissance</vt:lpstr>
      <vt:lpstr>« La loi révèle à l'homme ses péchés, mais ne lui offre aucun remède… </vt:lpstr>
      <vt:lpstr>La nouvelle naissance met le cœur de l'homme en harmonie avec Dieu, et, en même temps, avec sa loi. </vt:lpstr>
      <vt:lpstr>Presentación de PowerPoint</vt:lpstr>
      <vt:lpstr>Ne percevant pas leur état de perdition comme transgresseurs de la loi de Dieu, ils ne se rendent pas compte de la nécessité du sang expiatoire du Christ. </vt:lpstr>
      <vt:lpstr>Presentación de PowerPoint</vt:lpstr>
      <vt:lpstr>Connaître et Faire</vt:lpstr>
      <vt:lpstr>Presentación de PowerPoint</vt:lpstr>
      <vt:lpstr>La Vérité  Triomphera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98</cp:revision>
  <dcterms:created xsi:type="dcterms:W3CDTF">2026-04-14T06:19:54Z</dcterms:created>
  <dcterms:modified xsi:type="dcterms:W3CDTF">2026-05-28T18:43:56Z</dcterms:modified>
</cp:coreProperties>
</file>