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4"/>
  </p:notesMasterIdLst>
  <p:sldIdLst>
    <p:sldId id="256" r:id="rId2"/>
    <p:sldId id="265" r:id="rId3"/>
    <p:sldId id="281" r:id="rId4"/>
    <p:sldId id="259" r:id="rId5"/>
    <p:sldId id="260" r:id="rId6"/>
    <p:sldId id="282" r:id="rId7"/>
    <p:sldId id="278" r:id="rId8"/>
    <p:sldId id="269" r:id="rId9"/>
    <p:sldId id="262" r:id="rId10"/>
    <p:sldId id="263" r:id="rId11"/>
    <p:sldId id="264" r:id="rId12"/>
    <p:sldId id="268" r:id="rId13"/>
  </p:sldIdLst>
  <p:sldSz cx="12192000" cy="6858000"/>
  <p:notesSz cx="6858000" cy="9144000"/>
  <p:embeddedFontLst>
    <p:embeddedFont>
      <p:font typeface="Comic Sans MS" panose="030F0702030302020204" pitchFamily="66" charset="0"/>
      <p:regular r:id="rId15"/>
      <p:bold r:id="rId16"/>
      <p:italic r:id="rId17"/>
      <p:boldItalic r:id="rId18"/>
    </p:embeddedFont>
    <p:embeddedFont>
      <p:font typeface="Constantia" panose="02030602050306030303" pitchFamily="18" charset="0"/>
      <p:regular r:id="rId19"/>
      <p:bold r:id="rId20"/>
      <p:italic r:id="rId21"/>
      <p:boldItalic r:id="rId22"/>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61992"/>
    <a:srgbClr val="0F80E7"/>
    <a:srgbClr val="E76C18"/>
    <a:srgbClr val="C96300"/>
    <a:srgbClr val="FFD95B"/>
    <a:srgbClr val="A732CF"/>
    <a:srgbClr val="FFC510"/>
    <a:srgbClr val="F27AD0"/>
    <a:srgbClr val="FCE0F4"/>
    <a:srgbClr val="826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30" autoAdjust="0"/>
    <p:restoredTop sz="96301"/>
  </p:normalViewPr>
  <p:slideViewPr>
    <p:cSldViewPr snapToGrid="0">
      <p:cViewPr varScale="1">
        <p:scale>
          <a:sx n="103" d="100"/>
          <a:sy n="103" d="100"/>
        </p:scale>
        <p:origin x="12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7.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9FC93B-E400-499A-B29B-F63AACF06CF0}" type="doc">
      <dgm:prSet loTypeId="urn:microsoft.com/office/officeart/2008/layout/PictureAccentList" loCatId="list" qsTypeId="urn:microsoft.com/office/officeart/2005/8/quickstyle/simple5" qsCatId="simple" csTypeId="urn:microsoft.com/office/officeart/2005/8/colors/colorful2" csCatId="colorful" phldr="1"/>
      <dgm:spPr/>
      <dgm:t>
        <a:bodyPr/>
        <a:lstStyle/>
        <a:p>
          <a:endParaRPr lang="es-ES"/>
        </a:p>
      </dgm:t>
    </dgm:pt>
    <dgm:pt modelId="{1599342D-B263-48FC-AA07-C912CAF7E656}">
      <dgm:prSet custT="1"/>
      <dgm:spPr>
        <a:solidFill>
          <a:schemeClr val="tx1"/>
        </a:solidFill>
      </dgm:spPr>
      <dgm:t>
        <a:bodyPr/>
        <a:lstStyle/>
        <a:p>
          <a:r>
            <a:rPr lang="es-ES" sz="2000" b="1" dirty="0">
              <a:effectLst>
                <a:outerShdw blurRad="38100" dist="38100" dir="2700000" algn="tl">
                  <a:srgbClr val="000000">
                    <a:alpha val="43137"/>
                  </a:srgbClr>
                </a:outerShdw>
              </a:effectLst>
            </a:rPr>
            <a:t>Le </a:t>
          </a:r>
          <a:r>
            <a:rPr lang="es-ES" sz="2000" b="1" dirty="0" err="1">
              <a:effectLst>
                <a:outerShdw blurRad="38100" dist="38100" dir="2700000" algn="tl">
                  <a:srgbClr val="000000">
                    <a:alpha val="43137"/>
                  </a:srgbClr>
                </a:outerShdw>
              </a:effectLst>
            </a:rPr>
            <a:t>péché</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dans</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l'Église</a:t>
          </a:r>
          <a:endParaRPr lang="es-ES" sz="2000" b="1" dirty="0">
            <a:effectLst>
              <a:outerShdw blurRad="38100" dist="38100" dir="2700000" algn="tl">
                <a:srgbClr val="000000">
                  <a:alpha val="43137"/>
                </a:srgbClr>
              </a:outerShdw>
            </a:effectLst>
          </a:endParaRPr>
        </a:p>
      </dgm:t>
    </dgm:pt>
    <dgm:pt modelId="{FC45F4F9-00A2-4E55-9687-FFC6647CFBF5}" type="parTrans" cxnId="{6BD4AC90-3D68-46F6-8EC9-29A690E6EDB5}">
      <dgm:prSet/>
      <dgm:spPr/>
      <dgm:t>
        <a:bodyPr/>
        <a:lstStyle/>
        <a:p>
          <a:endParaRPr lang="es-ES" sz="2000">
            <a:effectLst>
              <a:outerShdw blurRad="38100" dist="38100" dir="2700000" algn="tl">
                <a:srgbClr val="000000">
                  <a:alpha val="43137"/>
                </a:srgbClr>
              </a:outerShdw>
            </a:effectLst>
          </a:endParaRPr>
        </a:p>
      </dgm:t>
    </dgm:pt>
    <dgm:pt modelId="{5C12323D-719B-4817-9266-27EC8FCB0062}" type="sibTrans" cxnId="{6BD4AC90-3D68-46F6-8EC9-29A690E6EDB5}">
      <dgm:prSet/>
      <dgm:spPr/>
      <dgm:t>
        <a:bodyPr/>
        <a:lstStyle/>
        <a:p>
          <a:endParaRPr lang="es-ES" sz="2000">
            <a:effectLst>
              <a:outerShdw blurRad="38100" dist="38100" dir="2700000" algn="tl">
                <a:srgbClr val="000000">
                  <a:alpha val="43137"/>
                </a:srgbClr>
              </a:outerShdw>
            </a:effectLst>
          </a:endParaRPr>
        </a:p>
      </dgm:t>
    </dgm:pt>
    <dgm:pt modelId="{57F91860-9BC6-4796-AF53-DD604ECD3268}">
      <dgm:prSet custT="1"/>
      <dgm:spPr>
        <a:solidFill>
          <a:schemeClr val="accent2"/>
        </a:solidFill>
      </dgm:spPr>
      <dgm:t>
        <a:bodyPr/>
        <a:lstStyle/>
        <a:p>
          <a:r>
            <a:rPr lang="es-ES" sz="2000" b="1" dirty="0">
              <a:effectLst>
                <a:outerShdw blurRad="38100" dist="38100" dir="2700000" algn="tl">
                  <a:srgbClr val="000000">
                    <a:alpha val="43137"/>
                  </a:srgbClr>
                </a:outerShdw>
              </a:effectLst>
            </a:rPr>
            <a:t>Le </a:t>
          </a:r>
          <a:r>
            <a:rPr lang="es-ES" sz="2000" b="1" dirty="0" err="1">
              <a:effectLst>
                <a:outerShdw blurRad="38100" dist="38100" dir="2700000" algn="tl">
                  <a:srgbClr val="000000">
                    <a:alpha val="43137"/>
                  </a:srgbClr>
                </a:outerShdw>
              </a:effectLst>
            </a:rPr>
            <a:t>péché</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consenti</a:t>
          </a:r>
          <a:endParaRPr lang="es-ES" sz="2000" b="1" dirty="0">
            <a:effectLst>
              <a:outerShdw blurRad="38100" dist="38100" dir="2700000" algn="tl">
                <a:srgbClr val="000000">
                  <a:alpha val="43137"/>
                </a:srgbClr>
              </a:outerShdw>
            </a:effectLst>
          </a:endParaRPr>
        </a:p>
      </dgm:t>
    </dgm:pt>
    <dgm:pt modelId="{A20E4CA2-0CFA-49BD-B1CB-F48AB66C05E9}" type="parTrans" cxnId="{371D8289-9F6E-4A62-A5A6-14BFF255813E}">
      <dgm:prSet/>
      <dgm:spPr/>
      <dgm:t>
        <a:bodyPr/>
        <a:lstStyle/>
        <a:p>
          <a:endParaRPr lang="es-ES" sz="2000">
            <a:effectLst>
              <a:outerShdw blurRad="38100" dist="38100" dir="2700000" algn="tl">
                <a:srgbClr val="000000">
                  <a:alpha val="43137"/>
                </a:srgbClr>
              </a:outerShdw>
            </a:effectLst>
          </a:endParaRPr>
        </a:p>
      </dgm:t>
    </dgm:pt>
    <dgm:pt modelId="{B616882E-B946-43DB-9C56-FCC7B587FD81}" type="sibTrans" cxnId="{371D8289-9F6E-4A62-A5A6-14BFF255813E}">
      <dgm:prSet/>
      <dgm:spPr/>
      <dgm:t>
        <a:bodyPr/>
        <a:lstStyle/>
        <a:p>
          <a:endParaRPr lang="es-ES" sz="2000">
            <a:effectLst>
              <a:outerShdw blurRad="38100" dist="38100" dir="2700000" algn="tl">
                <a:srgbClr val="000000">
                  <a:alpha val="43137"/>
                </a:srgbClr>
              </a:outerShdw>
            </a:effectLst>
          </a:endParaRPr>
        </a:p>
      </dgm:t>
    </dgm:pt>
    <dgm:pt modelId="{A5631411-8B09-4431-B32D-A6FB28406E88}">
      <dgm:prSet custT="1"/>
      <dgm:spPr>
        <a:solidFill>
          <a:schemeClr val="accent5"/>
        </a:solidFill>
      </dgm:spPr>
      <dgm:t>
        <a:bodyPr/>
        <a:lstStyle/>
        <a:p>
          <a:r>
            <a:rPr lang="es-ES" sz="2000" b="1" dirty="0" err="1">
              <a:effectLst>
                <a:outerShdw blurRad="38100" dist="38100" dir="2700000" algn="tl">
                  <a:srgbClr val="000000">
                    <a:alpha val="43137"/>
                  </a:srgbClr>
                </a:outerShdw>
              </a:effectLst>
            </a:rPr>
            <a:t>L'éradication</a:t>
          </a:r>
          <a:r>
            <a:rPr lang="es-ES" sz="2000" b="1" dirty="0">
              <a:effectLst>
                <a:outerShdw blurRad="38100" dist="38100" dir="2700000" algn="tl">
                  <a:srgbClr val="000000">
                    <a:alpha val="43137"/>
                  </a:srgbClr>
                </a:outerShdw>
              </a:effectLst>
            </a:rPr>
            <a:t> du </a:t>
          </a:r>
          <a:r>
            <a:rPr lang="es-ES" sz="2000" b="1" dirty="0" err="1">
              <a:effectLst>
                <a:outerShdw blurRad="38100" dist="38100" dir="2700000" algn="tl">
                  <a:srgbClr val="000000">
                    <a:alpha val="43137"/>
                  </a:srgbClr>
                </a:outerShdw>
              </a:effectLst>
            </a:rPr>
            <a:t>péché</a:t>
          </a:r>
          <a:endParaRPr lang="es-ES" sz="2000" b="1" dirty="0">
            <a:effectLst>
              <a:outerShdw blurRad="38100" dist="38100" dir="2700000" algn="tl">
                <a:srgbClr val="000000">
                  <a:alpha val="43137"/>
                </a:srgbClr>
              </a:outerShdw>
            </a:effectLst>
          </a:endParaRPr>
        </a:p>
      </dgm:t>
    </dgm:pt>
    <dgm:pt modelId="{03C49E21-873B-4EE6-9166-D7BF43DA4904}" type="parTrans" cxnId="{83FD60D3-19AB-4062-9297-F8901196FBE1}">
      <dgm:prSet/>
      <dgm:spPr/>
      <dgm:t>
        <a:bodyPr/>
        <a:lstStyle/>
        <a:p>
          <a:endParaRPr lang="es-ES" sz="2000">
            <a:effectLst>
              <a:outerShdw blurRad="38100" dist="38100" dir="2700000" algn="tl">
                <a:srgbClr val="000000">
                  <a:alpha val="43137"/>
                </a:srgbClr>
              </a:outerShdw>
            </a:effectLst>
          </a:endParaRPr>
        </a:p>
      </dgm:t>
    </dgm:pt>
    <dgm:pt modelId="{911AD70B-3CB9-4795-BD9E-2B67E1B0352D}" type="sibTrans" cxnId="{83FD60D3-19AB-4062-9297-F8901196FBE1}">
      <dgm:prSet/>
      <dgm:spPr/>
      <dgm:t>
        <a:bodyPr/>
        <a:lstStyle/>
        <a:p>
          <a:endParaRPr lang="es-ES" sz="2000">
            <a:effectLst>
              <a:outerShdw blurRad="38100" dist="38100" dir="2700000" algn="tl">
                <a:srgbClr val="000000">
                  <a:alpha val="43137"/>
                </a:srgbClr>
              </a:outerShdw>
            </a:effectLst>
          </a:endParaRPr>
        </a:p>
      </dgm:t>
    </dgm:pt>
    <dgm:pt modelId="{42B5CBA6-5FE0-42B8-A277-DB22D09D4AA3}">
      <dgm:prSet custT="1"/>
      <dgm:spPr>
        <a:solidFill>
          <a:srgbClr val="E61992"/>
        </a:solidFill>
      </dgm:spPr>
      <dgm:t>
        <a:bodyPr/>
        <a:lstStyle/>
        <a:p>
          <a:r>
            <a:rPr lang="fr-FR" sz="2000" b="1" dirty="0">
              <a:effectLst>
                <a:outerShdw blurRad="38100" dist="38100" dir="2700000" algn="tl">
                  <a:srgbClr val="000000">
                    <a:alpha val="43137"/>
                  </a:srgbClr>
                </a:outerShdw>
              </a:effectLst>
            </a:rPr>
            <a:t>Faire face aux problèmes internes</a:t>
          </a:r>
          <a:endParaRPr lang="es-ES" sz="2000" b="1" dirty="0">
            <a:effectLst>
              <a:outerShdw blurRad="38100" dist="38100" dir="2700000" algn="tl">
                <a:srgbClr val="000000">
                  <a:alpha val="43137"/>
                </a:srgbClr>
              </a:outerShdw>
            </a:effectLst>
          </a:endParaRPr>
        </a:p>
      </dgm:t>
    </dgm:pt>
    <dgm:pt modelId="{BD62661F-DE59-41D3-A56A-E9844CADAB06}" type="parTrans" cxnId="{92748D10-7E6B-49A9-A361-F69A23D31B38}">
      <dgm:prSet/>
      <dgm:spPr/>
      <dgm:t>
        <a:bodyPr/>
        <a:lstStyle/>
        <a:p>
          <a:endParaRPr lang="es-ES" sz="2000">
            <a:effectLst>
              <a:outerShdw blurRad="38100" dist="38100" dir="2700000" algn="tl">
                <a:srgbClr val="000000">
                  <a:alpha val="43137"/>
                </a:srgbClr>
              </a:outerShdw>
            </a:effectLst>
          </a:endParaRPr>
        </a:p>
      </dgm:t>
    </dgm:pt>
    <dgm:pt modelId="{A16A4E7A-CF5F-472C-8972-5518B4C41170}" type="sibTrans" cxnId="{92748D10-7E6B-49A9-A361-F69A23D31B38}">
      <dgm:prSet/>
      <dgm:spPr/>
      <dgm:t>
        <a:bodyPr/>
        <a:lstStyle/>
        <a:p>
          <a:endParaRPr lang="es-ES" sz="2000">
            <a:effectLst>
              <a:outerShdw blurRad="38100" dist="38100" dir="2700000" algn="tl">
                <a:srgbClr val="000000">
                  <a:alpha val="43137"/>
                </a:srgbClr>
              </a:outerShdw>
            </a:effectLst>
          </a:endParaRPr>
        </a:p>
      </dgm:t>
    </dgm:pt>
    <dgm:pt modelId="{526C4CF9-EE0F-46E3-8015-20160389F3E4}">
      <dgm:prSet custT="1"/>
      <dgm:spPr>
        <a:solidFill>
          <a:schemeClr val="tx1"/>
        </a:solidFill>
      </dgm:spPr>
      <dgm:t>
        <a:bodyPr/>
        <a:lstStyle/>
        <a:p>
          <a:r>
            <a:rPr lang="fr-FR" sz="2000" b="1" dirty="0">
              <a:effectLst>
                <a:outerShdw blurRad="38100" dist="38100" dir="2700000" algn="tl">
                  <a:srgbClr val="000000">
                    <a:alpha val="43137"/>
                  </a:srgbClr>
                </a:outerShdw>
              </a:effectLst>
            </a:rPr>
            <a:t>Comment éviter le péché dans l'Église</a:t>
          </a:r>
          <a:endParaRPr lang="es-ES" sz="2000" b="1" dirty="0">
            <a:effectLst>
              <a:outerShdw blurRad="38100" dist="38100" dir="2700000" algn="tl">
                <a:srgbClr val="000000">
                  <a:alpha val="43137"/>
                </a:srgbClr>
              </a:outerShdw>
            </a:effectLst>
          </a:endParaRPr>
        </a:p>
      </dgm:t>
    </dgm:pt>
    <dgm:pt modelId="{80662761-C039-4074-BA1D-34F82BECFBF0}" type="parTrans" cxnId="{3A03669A-B1FE-45C3-887C-B709E934D7D4}">
      <dgm:prSet/>
      <dgm:spPr/>
      <dgm:t>
        <a:bodyPr/>
        <a:lstStyle/>
        <a:p>
          <a:endParaRPr lang="es-ES" sz="2000">
            <a:effectLst>
              <a:outerShdw blurRad="38100" dist="38100" dir="2700000" algn="tl">
                <a:srgbClr val="000000">
                  <a:alpha val="43137"/>
                </a:srgbClr>
              </a:outerShdw>
            </a:effectLst>
          </a:endParaRPr>
        </a:p>
      </dgm:t>
    </dgm:pt>
    <dgm:pt modelId="{EB8F71D6-3E9B-4218-87B5-1DA445E9A5E2}" type="sibTrans" cxnId="{3A03669A-B1FE-45C3-887C-B709E934D7D4}">
      <dgm:prSet/>
      <dgm:spPr/>
      <dgm:t>
        <a:bodyPr/>
        <a:lstStyle/>
        <a:p>
          <a:endParaRPr lang="es-ES" sz="2000">
            <a:effectLst>
              <a:outerShdw blurRad="38100" dist="38100" dir="2700000" algn="tl">
                <a:srgbClr val="000000">
                  <a:alpha val="43137"/>
                </a:srgbClr>
              </a:outerShdw>
            </a:effectLst>
          </a:endParaRPr>
        </a:p>
      </dgm:t>
    </dgm:pt>
    <dgm:pt modelId="{1BA18CDE-CD5F-4EE3-BA73-EDB47A45109B}">
      <dgm:prSet custT="1"/>
      <dgm:spPr>
        <a:solidFill>
          <a:schemeClr val="accent4">
            <a:lumMod val="75000"/>
          </a:schemeClr>
        </a:solidFill>
      </dgm:spPr>
      <dgm:t>
        <a:bodyPr/>
        <a:lstStyle/>
        <a:p>
          <a:r>
            <a:rPr lang="es-ES" sz="2000" b="1" dirty="0">
              <a:effectLst>
                <a:outerShdw blurRad="38100" dist="38100" dir="2700000" algn="tl">
                  <a:srgbClr val="000000">
                    <a:alpha val="43137"/>
                  </a:srgbClr>
                </a:outerShdw>
              </a:effectLst>
            </a:rPr>
            <a:t>Temples du Saint-Esprit</a:t>
          </a:r>
        </a:p>
      </dgm:t>
    </dgm:pt>
    <dgm:pt modelId="{EE0656C4-4730-412F-8FB8-3CB54A0B67AB}" type="parTrans" cxnId="{883E1E39-1A7D-41AB-9528-5BFAEFFB990D}">
      <dgm:prSet/>
      <dgm:spPr/>
      <dgm:t>
        <a:bodyPr/>
        <a:lstStyle/>
        <a:p>
          <a:endParaRPr lang="es-ES" sz="2000">
            <a:effectLst>
              <a:outerShdw blurRad="38100" dist="38100" dir="2700000" algn="tl">
                <a:srgbClr val="000000">
                  <a:alpha val="43137"/>
                </a:srgbClr>
              </a:outerShdw>
            </a:effectLst>
          </a:endParaRPr>
        </a:p>
      </dgm:t>
    </dgm:pt>
    <dgm:pt modelId="{AE4D1246-92D0-41F6-AF0C-78CC6D6E0D7D}" type="sibTrans" cxnId="{883E1E39-1A7D-41AB-9528-5BFAEFFB990D}">
      <dgm:prSet/>
      <dgm:spPr/>
      <dgm:t>
        <a:bodyPr/>
        <a:lstStyle/>
        <a:p>
          <a:endParaRPr lang="es-ES" sz="2000">
            <a:effectLst>
              <a:outerShdw blurRad="38100" dist="38100" dir="2700000" algn="tl">
                <a:srgbClr val="000000">
                  <a:alpha val="43137"/>
                </a:srgbClr>
              </a:outerShdw>
            </a:effectLst>
          </a:endParaRPr>
        </a:p>
      </dgm:t>
    </dgm:pt>
    <dgm:pt modelId="{A3776592-3A37-4E9D-A419-1E642B0F8DF2}">
      <dgm:prSet custT="1"/>
      <dgm:spPr>
        <a:solidFill>
          <a:schemeClr val="accent1"/>
        </a:solidFill>
      </dgm:spPr>
      <dgm:t>
        <a:bodyPr/>
        <a:lstStyle/>
        <a:p>
          <a:r>
            <a:rPr lang="es-ES" sz="2000" b="1" dirty="0">
              <a:effectLst>
                <a:outerShdw blurRad="38100" dist="38100" dir="2700000" algn="tl">
                  <a:srgbClr val="000000">
                    <a:alpha val="43137"/>
                  </a:srgbClr>
                </a:outerShdw>
              </a:effectLst>
            </a:rPr>
            <a:t>Une </a:t>
          </a:r>
          <a:r>
            <a:rPr lang="es-ES" sz="2000" b="1" dirty="0" err="1">
              <a:effectLst>
                <a:outerShdw blurRad="38100" dist="38100" dir="2700000" algn="tl">
                  <a:srgbClr val="000000">
                    <a:alpha val="43137"/>
                  </a:srgbClr>
                </a:outerShdw>
              </a:effectLst>
            </a:rPr>
            <a:t>sexualité</a:t>
          </a:r>
          <a:r>
            <a:rPr lang="es-ES" sz="2000" b="1" dirty="0">
              <a:effectLst>
                <a:outerShdw blurRad="38100" dist="38100" dir="2700000" algn="tl">
                  <a:srgbClr val="000000">
                    <a:alpha val="43137"/>
                  </a:srgbClr>
                </a:outerShdw>
              </a:effectLst>
            </a:rPr>
            <a:t> </a:t>
          </a:r>
          <a:r>
            <a:rPr lang="es-ES" sz="2000" b="1" dirty="0" err="1">
              <a:effectLst>
                <a:outerShdw blurRad="38100" dist="38100" dir="2700000" algn="tl">
                  <a:srgbClr val="000000">
                    <a:alpha val="43137"/>
                  </a:srgbClr>
                </a:outerShdw>
              </a:effectLst>
            </a:rPr>
            <a:t>légitime</a:t>
          </a:r>
          <a:endParaRPr lang="es-ES" sz="2000" b="1" dirty="0">
            <a:effectLst>
              <a:outerShdw blurRad="38100" dist="38100" dir="2700000" algn="tl">
                <a:srgbClr val="000000">
                  <a:alpha val="43137"/>
                </a:srgbClr>
              </a:outerShdw>
            </a:effectLst>
          </a:endParaRPr>
        </a:p>
      </dgm:t>
    </dgm:pt>
    <dgm:pt modelId="{ACF77BF0-394C-44B2-A636-705FFA3C7CD1}" type="parTrans" cxnId="{313B9DFA-0D3C-45ED-9418-BCA105DACE5C}">
      <dgm:prSet/>
      <dgm:spPr/>
      <dgm:t>
        <a:bodyPr/>
        <a:lstStyle/>
        <a:p>
          <a:endParaRPr lang="es-ES" sz="2000">
            <a:effectLst>
              <a:outerShdw blurRad="38100" dist="38100" dir="2700000" algn="tl">
                <a:srgbClr val="000000">
                  <a:alpha val="43137"/>
                </a:srgbClr>
              </a:outerShdw>
            </a:effectLst>
          </a:endParaRPr>
        </a:p>
      </dgm:t>
    </dgm:pt>
    <dgm:pt modelId="{F32D6E8C-4C33-4643-9E5D-773B07C51588}" type="sibTrans" cxnId="{313B9DFA-0D3C-45ED-9418-BCA105DACE5C}">
      <dgm:prSet/>
      <dgm:spPr/>
      <dgm:t>
        <a:bodyPr/>
        <a:lstStyle/>
        <a:p>
          <a:endParaRPr lang="es-ES" sz="2000">
            <a:effectLst>
              <a:outerShdw blurRad="38100" dist="38100" dir="2700000" algn="tl">
                <a:srgbClr val="000000">
                  <a:alpha val="43137"/>
                </a:srgbClr>
              </a:outerShdw>
            </a:effectLst>
          </a:endParaRPr>
        </a:p>
      </dgm:t>
    </dgm:pt>
    <dgm:pt modelId="{D06F5AB6-56B6-4C22-9AD8-0407E2697D2F}" type="pres">
      <dgm:prSet presAssocID="{7F9FC93B-E400-499A-B29B-F63AACF06CF0}" presName="layout" presStyleCnt="0">
        <dgm:presLayoutVars>
          <dgm:chMax/>
          <dgm:chPref/>
          <dgm:dir/>
          <dgm:animOne val="branch"/>
          <dgm:animLvl val="lvl"/>
          <dgm:resizeHandles/>
        </dgm:presLayoutVars>
      </dgm:prSet>
      <dgm:spPr/>
    </dgm:pt>
    <dgm:pt modelId="{C67CB879-D4A5-4833-A181-400836467C0E}" type="pres">
      <dgm:prSet presAssocID="{1599342D-B263-48FC-AA07-C912CAF7E656}" presName="root" presStyleCnt="0">
        <dgm:presLayoutVars>
          <dgm:chMax/>
          <dgm:chPref val="4"/>
        </dgm:presLayoutVars>
      </dgm:prSet>
      <dgm:spPr/>
    </dgm:pt>
    <dgm:pt modelId="{8182B109-4F94-4B97-B6C3-C008D8B2EC45}" type="pres">
      <dgm:prSet presAssocID="{1599342D-B263-48FC-AA07-C912CAF7E656}" presName="rootComposite" presStyleCnt="0">
        <dgm:presLayoutVars/>
      </dgm:prSet>
      <dgm:spPr/>
    </dgm:pt>
    <dgm:pt modelId="{08F40703-DCF5-4168-9C3F-BB7FAA75591F}" type="pres">
      <dgm:prSet presAssocID="{1599342D-B263-48FC-AA07-C912CAF7E656}" presName="rootText" presStyleLbl="node0" presStyleIdx="0" presStyleCnt="2" custScaleX="106537" custScaleY="164931" custLinFactNeighborX="1720" custLinFactNeighborY="-11068">
        <dgm:presLayoutVars>
          <dgm:chMax/>
          <dgm:chPref val="4"/>
        </dgm:presLayoutVars>
      </dgm:prSet>
      <dgm:spPr/>
    </dgm:pt>
    <dgm:pt modelId="{8D04CFC8-9FE2-4075-B5A7-D3196D551307}" type="pres">
      <dgm:prSet presAssocID="{1599342D-B263-48FC-AA07-C912CAF7E656}" presName="childShape" presStyleCnt="0">
        <dgm:presLayoutVars>
          <dgm:chMax val="0"/>
          <dgm:chPref val="0"/>
        </dgm:presLayoutVars>
      </dgm:prSet>
      <dgm:spPr/>
    </dgm:pt>
    <dgm:pt modelId="{CBCD58DF-8B4A-4194-8768-904A78652948}" type="pres">
      <dgm:prSet presAssocID="{57F91860-9BC6-4796-AF53-DD604ECD3268}" presName="childComposite" presStyleCnt="0">
        <dgm:presLayoutVars>
          <dgm:chMax val="0"/>
          <dgm:chPref val="0"/>
        </dgm:presLayoutVars>
      </dgm:prSet>
      <dgm:spPr/>
    </dgm:pt>
    <dgm:pt modelId="{CA71A984-303D-40C2-9365-87BCBCFABECE}" type="pres">
      <dgm:prSet presAssocID="{57F91860-9BC6-4796-AF53-DD604ECD3268}" presName="Image" presStyleLbl="node1" presStyleIdx="0" presStyleCnt="5" custScaleY="212604"/>
      <dgm:spPr>
        <a:prstGeom prst="chevron">
          <a:avLst/>
        </a:prstGeom>
        <a:solidFill>
          <a:schemeClr val="accent2"/>
        </a:solidFill>
      </dgm:spPr>
    </dgm:pt>
    <dgm:pt modelId="{DEE04D14-ACC9-447E-A6D9-832CEC3780B8}" type="pres">
      <dgm:prSet presAssocID="{57F91860-9BC6-4796-AF53-DD604ECD3268}" presName="childText" presStyleLbl="lnNode1" presStyleIdx="0" presStyleCnt="5" custScaleX="105942" custScaleY="212604" custLinFactNeighborX="3950">
        <dgm:presLayoutVars>
          <dgm:chMax val="0"/>
          <dgm:chPref val="0"/>
          <dgm:bulletEnabled val="1"/>
        </dgm:presLayoutVars>
      </dgm:prSet>
      <dgm:spPr/>
    </dgm:pt>
    <dgm:pt modelId="{0C2AB9D0-D3BA-46C9-AE89-2EB0AEEEE449}" type="pres">
      <dgm:prSet presAssocID="{A5631411-8B09-4431-B32D-A6FB28406E88}" presName="childComposite" presStyleCnt="0">
        <dgm:presLayoutVars>
          <dgm:chMax val="0"/>
          <dgm:chPref val="0"/>
        </dgm:presLayoutVars>
      </dgm:prSet>
      <dgm:spPr/>
    </dgm:pt>
    <dgm:pt modelId="{891ED311-F33C-43E0-BCE8-DF8EEEA0662D}" type="pres">
      <dgm:prSet presAssocID="{A5631411-8B09-4431-B32D-A6FB28406E88}" presName="Image" presStyleLbl="node1" presStyleIdx="1" presStyleCnt="5" custScaleY="212604"/>
      <dgm:spPr>
        <a:prstGeom prst="chevron">
          <a:avLst/>
        </a:prstGeom>
        <a:solidFill>
          <a:schemeClr val="accent5"/>
        </a:solidFill>
      </dgm:spPr>
    </dgm:pt>
    <dgm:pt modelId="{AF1E3A65-082D-418E-88A0-13B98CA94B80}" type="pres">
      <dgm:prSet presAssocID="{A5631411-8B09-4431-B32D-A6FB28406E88}" presName="childText" presStyleLbl="lnNode1" presStyleIdx="1" presStyleCnt="5" custScaleX="105942" custScaleY="212604" custLinFactNeighborX="3950">
        <dgm:presLayoutVars>
          <dgm:chMax val="0"/>
          <dgm:chPref val="0"/>
          <dgm:bulletEnabled val="1"/>
        </dgm:presLayoutVars>
      </dgm:prSet>
      <dgm:spPr/>
    </dgm:pt>
    <dgm:pt modelId="{0CBBD839-A61C-44A8-B68D-F5742D32511A}" type="pres">
      <dgm:prSet presAssocID="{42B5CBA6-5FE0-42B8-A277-DB22D09D4AA3}" presName="childComposite" presStyleCnt="0">
        <dgm:presLayoutVars>
          <dgm:chMax val="0"/>
          <dgm:chPref val="0"/>
        </dgm:presLayoutVars>
      </dgm:prSet>
      <dgm:spPr/>
    </dgm:pt>
    <dgm:pt modelId="{6F1CA706-5070-453D-8F1E-77815CB7DA8A}" type="pres">
      <dgm:prSet presAssocID="{42B5CBA6-5FE0-42B8-A277-DB22D09D4AA3}" presName="Image" presStyleLbl="node1" presStyleIdx="2" presStyleCnt="5" custScaleY="212604"/>
      <dgm:spPr>
        <a:prstGeom prst="chevron">
          <a:avLst/>
        </a:prstGeom>
        <a:solidFill>
          <a:srgbClr val="E61992"/>
        </a:solidFill>
      </dgm:spPr>
    </dgm:pt>
    <dgm:pt modelId="{421F82FE-17A7-46E8-920D-3EA7353FF2DB}" type="pres">
      <dgm:prSet presAssocID="{42B5CBA6-5FE0-42B8-A277-DB22D09D4AA3}" presName="childText" presStyleLbl="lnNode1" presStyleIdx="2" presStyleCnt="5" custScaleX="105942" custScaleY="212604" custLinFactNeighborX="3950">
        <dgm:presLayoutVars>
          <dgm:chMax val="0"/>
          <dgm:chPref val="0"/>
          <dgm:bulletEnabled val="1"/>
        </dgm:presLayoutVars>
      </dgm:prSet>
      <dgm:spPr/>
    </dgm:pt>
    <dgm:pt modelId="{28CC23AD-5BCC-4057-8206-87075ECD62EB}" type="pres">
      <dgm:prSet presAssocID="{526C4CF9-EE0F-46E3-8015-20160389F3E4}" presName="root" presStyleCnt="0">
        <dgm:presLayoutVars>
          <dgm:chMax/>
          <dgm:chPref val="4"/>
        </dgm:presLayoutVars>
      </dgm:prSet>
      <dgm:spPr/>
    </dgm:pt>
    <dgm:pt modelId="{43F7557D-0424-49C3-8F19-667CEFC43BA3}" type="pres">
      <dgm:prSet presAssocID="{526C4CF9-EE0F-46E3-8015-20160389F3E4}" presName="rootComposite" presStyleCnt="0">
        <dgm:presLayoutVars/>
      </dgm:prSet>
      <dgm:spPr/>
    </dgm:pt>
    <dgm:pt modelId="{A9C60E45-6C8E-46C4-9921-F86C7A834BDB}" type="pres">
      <dgm:prSet presAssocID="{526C4CF9-EE0F-46E3-8015-20160389F3E4}" presName="rootText" presStyleLbl="node0" presStyleIdx="1" presStyleCnt="2" custScaleY="164931" custLinFactY="-47576" custLinFactNeighborY="-100000">
        <dgm:presLayoutVars>
          <dgm:chMax/>
          <dgm:chPref val="4"/>
        </dgm:presLayoutVars>
      </dgm:prSet>
      <dgm:spPr/>
    </dgm:pt>
    <dgm:pt modelId="{494C1E59-F3EC-4E49-BB76-ECA0B1333FEC}" type="pres">
      <dgm:prSet presAssocID="{526C4CF9-EE0F-46E3-8015-20160389F3E4}" presName="childShape" presStyleCnt="0">
        <dgm:presLayoutVars>
          <dgm:chMax val="0"/>
          <dgm:chPref val="0"/>
        </dgm:presLayoutVars>
      </dgm:prSet>
      <dgm:spPr/>
    </dgm:pt>
    <dgm:pt modelId="{19253E62-C4A7-4422-8C02-5F8C635F16C4}" type="pres">
      <dgm:prSet presAssocID="{1BA18CDE-CD5F-4EE3-BA73-EDB47A45109B}" presName="childComposite" presStyleCnt="0">
        <dgm:presLayoutVars>
          <dgm:chMax val="0"/>
          <dgm:chPref val="0"/>
        </dgm:presLayoutVars>
      </dgm:prSet>
      <dgm:spPr/>
    </dgm:pt>
    <dgm:pt modelId="{D2B1D707-27EC-4FF1-91C9-7BB673A2B5A0}" type="pres">
      <dgm:prSet presAssocID="{1BA18CDE-CD5F-4EE3-BA73-EDB47A45109B}" presName="Image" presStyleLbl="node1" presStyleIdx="3" presStyleCnt="5" custScaleY="212604"/>
      <dgm:spPr>
        <a:prstGeom prst="chevron">
          <a:avLst/>
        </a:prstGeom>
        <a:solidFill>
          <a:schemeClr val="accent4">
            <a:lumMod val="75000"/>
          </a:schemeClr>
        </a:solidFill>
      </dgm:spPr>
    </dgm:pt>
    <dgm:pt modelId="{094EF217-186A-4E3C-A5A2-6CDED7D127F3}" type="pres">
      <dgm:prSet presAssocID="{1BA18CDE-CD5F-4EE3-BA73-EDB47A45109B}" presName="childText" presStyleLbl="lnNode1" presStyleIdx="3" presStyleCnt="5" custScaleY="212604">
        <dgm:presLayoutVars>
          <dgm:chMax val="0"/>
          <dgm:chPref val="0"/>
          <dgm:bulletEnabled val="1"/>
        </dgm:presLayoutVars>
      </dgm:prSet>
      <dgm:spPr/>
    </dgm:pt>
    <dgm:pt modelId="{DBF432D7-93FF-43D6-9586-4293F3DE0118}" type="pres">
      <dgm:prSet presAssocID="{A3776592-3A37-4E9D-A419-1E642B0F8DF2}" presName="childComposite" presStyleCnt="0">
        <dgm:presLayoutVars>
          <dgm:chMax val="0"/>
          <dgm:chPref val="0"/>
        </dgm:presLayoutVars>
      </dgm:prSet>
      <dgm:spPr/>
    </dgm:pt>
    <dgm:pt modelId="{3D9C0AAA-D938-4478-9F30-BE6E2E2CB4A2}" type="pres">
      <dgm:prSet presAssocID="{A3776592-3A37-4E9D-A419-1E642B0F8DF2}" presName="Image" presStyleLbl="node1" presStyleIdx="4" presStyleCnt="5" custScaleY="212604"/>
      <dgm:spPr>
        <a:prstGeom prst="chevron">
          <a:avLst/>
        </a:prstGeom>
        <a:solidFill>
          <a:schemeClr val="accent1"/>
        </a:solidFill>
      </dgm:spPr>
    </dgm:pt>
    <dgm:pt modelId="{BD3D95B7-C2D1-4248-B510-B818E008E93B}" type="pres">
      <dgm:prSet presAssocID="{A3776592-3A37-4E9D-A419-1E642B0F8DF2}" presName="childText" presStyleLbl="lnNode1" presStyleIdx="4" presStyleCnt="5" custScaleY="212604">
        <dgm:presLayoutVars>
          <dgm:chMax val="0"/>
          <dgm:chPref val="0"/>
          <dgm:bulletEnabled val="1"/>
        </dgm:presLayoutVars>
      </dgm:prSet>
      <dgm:spPr/>
    </dgm:pt>
  </dgm:ptLst>
  <dgm:cxnLst>
    <dgm:cxn modelId="{92748D10-7E6B-49A9-A361-F69A23D31B38}" srcId="{1599342D-B263-48FC-AA07-C912CAF7E656}" destId="{42B5CBA6-5FE0-42B8-A277-DB22D09D4AA3}" srcOrd="2" destOrd="0" parTransId="{BD62661F-DE59-41D3-A56A-E9844CADAB06}" sibTransId="{A16A4E7A-CF5F-472C-8972-5518B4C41170}"/>
    <dgm:cxn modelId="{BEF0A626-223C-4FE0-8A5A-EDA9E700B6DF}" type="presOf" srcId="{1BA18CDE-CD5F-4EE3-BA73-EDB47A45109B}" destId="{094EF217-186A-4E3C-A5A2-6CDED7D127F3}" srcOrd="0" destOrd="0" presId="urn:microsoft.com/office/officeart/2008/layout/PictureAccentList"/>
    <dgm:cxn modelId="{883E1E39-1A7D-41AB-9528-5BFAEFFB990D}" srcId="{526C4CF9-EE0F-46E3-8015-20160389F3E4}" destId="{1BA18CDE-CD5F-4EE3-BA73-EDB47A45109B}" srcOrd="0" destOrd="0" parTransId="{EE0656C4-4730-412F-8FB8-3CB54A0B67AB}" sibTransId="{AE4D1246-92D0-41F6-AF0C-78CC6D6E0D7D}"/>
    <dgm:cxn modelId="{E6B84D3D-E05F-46E5-A4D5-472D29F2FDDA}" type="presOf" srcId="{57F91860-9BC6-4796-AF53-DD604ECD3268}" destId="{DEE04D14-ACC9-447E-A6D9-832CEC3780B8}" srcOrd="0" destOrd="0" presId="urn:microsoft.com/office/officeart/2008/layout/PictureAccentList"/>
    <dgm:cxn modelId="{371D8289-9F6E-4A62-A5A6-14BFF255813E}" srcId="{1599342D-B263-48FC-AA07-C912CAF7E656}" destId="{57F91860-9BC6-4796-AF53-DD604ECD3268}" srcOrd="0" destOrd="0" parTransId="{A20E4CA2-0CFA-49BD-B1CB-F48AB66C05E9}" sibTransId="{B616882E-B946-43DB-9C56-FCC7B587FD81}"/>
    <dgm:cxn modelId="{6BD4AC90-3D68-46F6-8EC9-29A690E6EDB5}" srcId="{7F9FC93B-E400-499A-B29B-F63AACF06CF0}" destId="{1599342D-B263-48FC-AA07-C912CAF7E656}" srcOrd="0" destOrd="0" parTransId="{FC45F4F9-00A2-4E55-9687-FFC6647CFBF5}" sibTransId="{5C12323D-719B-4817-9266-27EC8FCB0062}"/>
    <dgm:cxn modelId="{3A03669A-B1FE-45C3-887C-B709E934D7D4}" srcId="{7F9FC93B-E400-499A-B29B-F63AACF06CF0}" destId="{526C4CF9-EE0F-46E3-8015-20160389F3E4}" srcOrd="1" destOrd="0" parTransId="{80662761-C039-4074-BA1D-34F82BECFBF0}" sibTransId="{EB8F71D6-3E9B-4218-87B5-1DA445E9A5E2}"/>
    <dgm:cxn modelId="{4B72269D-3CCD-4C4E-9252-AAE92F1E7697}" type="presOf" srcId="{526C4CF9-EE0F-46E3-8015-20160389F3E4}" destId="{A9C60E45-6C8E-46C4-9921-F86C7A834BDB}" srcOrd="0" destOrd="0" presId="urn:microsoft.com/office/officeart/2008/layout/PictureAccentList"/>
    <dgm:cxn modelId="{376F0BB7-4E96-4E05-8336-BD6C42F1FE54}" type="presOf" srcId="{42B5CBA6-5FE0-42B8-A277-DB22D09D4AA3}" destId="{421F82FE-17A7-46E8-920D-3EA7353FF2DB}" srcOrd="0" destOrd="0" presId="urn:microsoft.com/office/officeart/2008/layout/PictureAccentList"/>
    <dgm:cxn modelId="{8202B0BB-0A82-4D1E-8CA9-61BC50E6F2A1}" type="presOf" srcId="{A5631411-8B09-4431-B32D-A6FB28406E88}" destId="{AF1E3A65-082D-418E-88A0-13B98CA94B80}" srcOrd="0" destOrd="0" presId="urn:microsoft.com/office/officeart/2008/layout/PictureAccentList"/>
    <dgm:cxn modelId="{F6EDB3CD-6D59-4FC2-9BF0-A22150E8679C}" type="presOf" srcId="{1599342D-B263-48FC-AA07-C912CAF7E656}" destId="{08F40703-DCF5-4168-9C3F-BB7FAA75591F}" srcOrd="0" destOrd="0" presId="urn:microsoft.com/office/officeart/2008/layout/PictureAccentList"/>
    <dgm:cxn modelId="{83FD60D3-19AB-4062-9297-F8901196FBE1}" srcId="{1599342D-B263-48FC-AA07-C912CAF7E656}" destId="{A5631411-8B09-4431-B32D-A6FB28406E88}" srcOrd="1" destOrd="0" parTransId="{03C49E21-873B-4EE6-9166-D7BF43DA4904}" sibTransId="{911AD70B-3CB9-4795-BD9E-2B67E1B0352D}"/>
    <dgm:cxn modelId="{AABC8EE8-287C-4C67-85E6-4F9367EA3304}" type="presOf" srcId="{A3776592-3A37-4E9D-A419-1E642B0F8DF2}" destId="{BD3D95B7-C2D1-4248-B510-B818E008E93B}" srcOrd="0" destOrd="0" presId="urn:microsoft.com/office/officeart/2008/layout/PictureAccentList"/>
    <dgm:cxn modelId="{313B9DFA-0D3C-45ED-9418-BCA105DACE5C}" srcId="{526C4CF9-EE0F-46E3-8015-20160389F3E4}" destId="{A3776592-3A37-4E9D-A419-1E642B0F8DF2}" srcOrd="1" destOrd="0" parTransId="{ACF77BF0-394C-44B2-A636-705FFA3C7CD1}" sibTransId="{F32D6E8C-4C33-4643-9E5D-773B07C51588}"/>
    <dgm:cxn modelId="{899327FF-96B9-4181-B2B6-EB05BA6071E6}" type="presOf" srcId="{7F9FC93B-E400-499A-B29B-F63AACF06CF0}" destId="{D06F5AB6-56B6-4C22-9AD8-0407E2697D2F}" srcOrd="0" destOrd="0" presId="urn:microsoft.com/office/officeart/2008/layout/PictureAccentList"/>
    <dgm:cxn modelId="{8C4CA19F-5E45-4503-8964-526EA3C9E81F}" type="presParOf" srcId="{D06F5AB6-56B6-4C22-9AD8-0407E2697D2F}" destId="{C67CB879-D4A5-4833-A181-400836467C0E}" srcOrd="0" destOrd="0" presId="urn:microsoft.com/office/officeart/2008/layout/PictureAccentList"/>
    <dgm:cxn modelId="{C0650349-6803-407C-8680-26E385D4F009}" type="presParOf" srcId="{C67CB879-D4A5-4833-A181-400836467C0E}" destId="{8182B109-4F94-4B97-B6C3-C008D8B2EC45}" srcOrd="0" destOrd="0" presId="urn:microsoft.com/office/officeart/2008/layout/PictureAccentList"/>
    <dgm:cxn modelId="{64070B85-C824-47A7-A000-214A2C333CE7}" type="presParOf" srcId="{8182B109-4F94-4B97-B6C3-C008D8B2EC45}" destId="{08F40703-DCF5-4168-9C3F-BB7FAA75591F}" srcOrd="0" destOrd="0" presId="urn:microsoft.com/office/officeart/2008/layout/PictureAccentList"/>
    <dgm:cxn modelId="{679A53B5-3377-4A3D-8E5E-23F5F6BA0EB8}" type="presParOf" srcId="{C67CB879-D4A5-4833-A181-400836467C0E}" destId="{8D04CFC8-9FE2-4075-B5A7-D3196D551307}" srcOrd="1" destOrd="0" presId="urn:microsoft.com/office/officeart/2008/layout/PictureAccentList"/>
    <dgm:cxn modelId="{14BA3ABB-5F99-44FC-B43E-59F3218B2376}" type="presParOf" srcId="{8D04CFC8-9FE2-4075-B5A7-D3196D551307}" destId="{CBCD58DF-8B4A-4194-8768-904A78652948}" srcOrd="0" destOrd="0" presId="urn:microsoft.com/office/officeart/2008/layout/PictureAccentList"/>
    <dgm:cxn modelId="{D5B97574-53B4-4759-B0A4-4CFEFD8DDF8E}" type="presParOf" srcId="{CBCD58DF-8B4A-4194-8768-904A78652948}" destId="{CA71A984-303D-40C2-9365-87BCBCFABECE}" srcOrd="0" destOrd="0" presId="urn:microsoft.com/office/officeart/2008/layout/PictureAccentList"/>
    <dgm:cxn modelId="{6092062E-1041-426F-8054-97A9EC1F6391}" type="presParOf" srcId="{CBCD58DF-8B4A-4194-8768-904A78652948}" destId="{DEE04D14-ACC9-447E-A6D9-832CEC3780B8}" srcOrd="1" destOrd="0" presId="urn:microsoft.com/office/officeart/2008/layout/PictureAccentList"/>
    <dgm:cxn modelId="{ED2451ED-8258-4A67-A3C3-93D190145490}" type="presParOf" srcId="{8D04CFC8-9FE2-4075-B5A7-D3196D551307}" destId="{0C2AB9D0-D3BA-46C9-AE89-2EB0AEEEE449}" srcOrd="1" destOrd="0" presId="urn:microsoft.com/office/officeart/2008/layout/PictureAccentList"/>
    <dgm:cxn modelId="{F675269E-BC94-42BE-AC2B-30C99F11F787}" type="presParOf" srcId="{0C2AB9D0-D3BA-46C9-AE89-2EB0AEEEE449}" destId="{891ED311-F33C-43E0-BCE8-DF8EEEA0662D}" srcOrd="0" destOrd="0" presId="urn:microsoft.com/office/officeart/2008/layout/PictureAccentList"/>
    <dgm:cxn modelId="{304FF57A-FA32-4EF3-AF57-63967353A701}" type="presParOf" srcId="{0C2AB9D0-D3BA-46C9-AE89-2EB0AEEEE449}" destId="{AF1E3A65-082D-418E-88A0-13B98CA94B80}" srcOrd="1" destOrd="0" presId="urn:microsoft.com/office/officeart/2008/layout/PictureAccentList"/>
    <dgm:cxn modelId="{6D8A1CF6-2FDA-436B-AD53-524734730A2A}" type="presParOf" srcId="{8D04CFC8-9FE2-4075-B5A7-D3196D551307}" destId="{0CBBD839-A61C-44A8-B68D-F5742D32511A}" srcOrd="2" destOrd="0" presId="urn:microsoft.com/office/officeart/2008/layout/PictureAccentList"/>
    <dgm:cxn modelId="{8913702C-8845-405A-883B-5D44188AFED3}" type="presParOf" srcId="{0CBBD839-A61C-44A8-B68D-F5742D32511A}" destId="{6F1CA706-5070-453D-8F1E-77815CB7DA8A}" srcOrd="0" destOrd="0" presId="urn:microsoft.com/office/officeart/2008/layout/PictureAccentList"/>
    <dgm:cxn modelId="{A51D03E1-A838-480D-BC51-94152CC54927}" type="presParOf" srcId="{0CBBD839-A61C-44A8-B68D-F5742D32511A}" destId="{421F82FE-17A7-46E8-920D-3EA7353FF2DB}" srcOrd="1" destOrd="0" presId="urn:microsoft.com/office/officeart/2008/layout/PictureAccentList"/>
    <dgm:cxn modelId="{A9DE80E9-F7C2-4F94-B6AB-3E52ABF9FF95}" type="presParOf" srcId="{D06F5AB6-56B6-4C22-9AD8-0407E2697D2F}" destId="{28CC23AD-5BCC-4057-8206-87075ECD62EB}" srcOrd="1" destOrd="0" presId="urn:microsoft.com/office/officeart/2008/layout/PictureAccentList"/>
    <dgm:cxn modelId="{94B69FF3-2121-48C0-BF3A-89FB2C6AEA03}" type="presParOf" srcId="{28CC23AD-5BCC-4057-8206-87075ECD62EB}" destId="{43F7557D-0424-49C3-8F19-667CEFC43BA3}" srcOrd="0" destOrd="0" presId="urn:microsoft.com/office/officeart/2008/layout/PictureAccentList"/>
    <dgm:cxn modelId="{3624F18A-5EB8-4230-A3E7-B8633BDBBBCD}" type="presParOf" srcId="{43F7557D-0424-49C3-8F19-667CEFC43BA3}" destId="{A9C60E45-6C8E-46C4-9921-F86C7A834BDB}" srcOrd="0" destOrd="0" presId="urn:microsoft.com/office/officeart/2008/layout/PictureAccentList"/>
    <dgm:cxn modelId="{CE903D16-3477-4577-8094-9B3F461F8AED}" type="presParOf" srcId="{28CC23AD-5BCC-4057-8206-87075ECD62EB}" destId="{494C1E59-F3EC-4E49-BB76-ECA0B1333FEC}" srcOrd="1" destOrd="0" presId="urn:microsoft.com/office/officeart/2008/layout/PictureAccentList"/>
    <dgm:cxn modelId="{B24D9BD4-4D8B-4121-8241-5862E0E2082C}" type="presParOf" srcId="{494C1E59-F3EC-4E49-BB76-ECA0B1333FEC}" destId="{19253E62-C4A7-4422-8C02-5F8C635F16C4}" srcOrd="0" destOrd="0" presId="urn:microsoft.com/office/officeart/2008/layout/PictureAccentList"/>
    <dgm:cxn modelId="{B96DB8BD-F30C-49F5-A13F-FCF494E03744}" type="presParOf" srcId="{19253E62-C4A7-4422-8C02-5F8C635F16C4}" destId="{D2B1D707-27EC-4FF1-91C9-7BB673A2B5A0}" srcOrd="0" destOrd="0" presId="urn:microsoft.com/office/officeart/2008/layout/PictureAccentList"/>
    <dgm:cxn modelId="{C3EE898F-EBFC-46BA-A41C-D6B802B1A725}" type="presParOf" srcId="{19253E62-C4A7-4422-8C02-5F8C635F16C4}" destId="{094EF217-186A-4E3C-A5A2-6CDED7D127F3}" srcOrd="1" destOrd="0" presId="urn:microsoft.com/office/officeart/2008/layout/PictureAccentList"/>
    <dgm:cxn modelId="{9697B242-2AFD-4592-B2F1-25022D5263B3}" type="presParOf" srcId="{494C1E59-F3EC-4E49-BB76-ECA0B1333FEC}" destId="{DBF432D7-93FF-43D6-9586-4293F3DE0118}" srcOrd="1" destOrd="0" presId="urn:microsoft.com/office/officeart/2008/layout/PictureAccentList"/>
    <dgm:cxn modelId="{5EFE8125-A0BD-45B6-9F27-B84C70B3F0F9}" type="presParOf" srcId="{DBF432D7-93FF-43D6-9586-4293F3DE0118}" destId="{3D9C0AAA-D938-4478-9F30-BE6E2E2CB4A2}" srcOrd="0" destOrd="0" presId="urn:microsoft.com/office/officeart/2008/layout/PictureAccentList"/>
    <dgm:cxn modelId="{4C9BF055-0A72-4E33-A81E-8E5597654D72}" type="presParOf" srcId="{DBF432D7-93FF-43D6-9586-4293F3DE0118}" destId="{BD3D95B7-C2D1-4248-B510-B818E008E93B}" srcOrd="1" destOrd="0" presId="urn:microsoft.com/office/officeart/2008/layout/PictureAccent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320B94F-748D-4180-938F-E83172DB05B1}" type="doc">
      <dgm:prSet loTypeId="urn:microsoft.com/office/officeart/2005/8/layout/bProcess3" loCatId="process" qsTypeId="urn:microsoft.com/office/officeart/2005/8/quickstyle/3d2" qsCatId="3D" csTypeId="urn:microsoft.com/office/officeart/2005/8/colors/colorful2" csCatId="colorful" phldr="1"/>
      <dgm:spPr/>
      <dgm:t>
        <a:bodyPr/>
        <a:lstStyle/>
        <a:p>
          <a:endParaRPr lang="es-ES"/>
        </a:p>
      </dgm:t>
    </dgm:pt>
    <dgm:pt modelId="{D58F5467-AB06-4D16-B2CE-CB31E32A6082}">
      <dgm:prSet custT="1"/>
      <dgm:spPr>
        <a:solidFill>
          <a:schemeClr val="accent1">
            <a:lumMod val="75000"/>
          </a:schemeClr>
        </a:solidFill>
      </dgm:spPr>
      <dgm:t>
        <a:bodyPr/>
        <a:lstStyle/>
        <a:p>
          <a:r>
            <a:rPr lang="fr-FR" sz="2000" b="1" dirty="0">
              <a:effectLst>
                <a:outerShdw blurRad="38100" dist="38100" dir="2700000" algn="tl">
                  <a:srgbClr val="000000"/>
                </a:outerShdw>
              </a:effectLst>
            </a:rPr>
            <a:t>Réaliser un procès qui détermine, ou non, la culpabilité de la personne (1 Cor. 5.3)</a:t>
          </a:r>
          <a:endParaRPr lang="es-ES" sz="2000" b="1" dirty="0">
            <a:effectLst>
              <a:outerShdw blurRad="38100" dist="38100" dir="2700000" algn="tl">
                <a:srgbClr val="000000"/>
              </a:outerShdw>
            </a:effectLst>
          </a:endParaRPr>
        </a:p>
      </dgm:t>
    </dgm:pt>
    <dgm:pt modelId="{599C42B3-B452-4AC3-85A6-C23F50B303E3}" type="parTrans" cxnId="{CCA1CA55-3AED-4D63-86B2-B952B45ECFD9}">
      <dgm:prSet/>
      <dgm:spPr/>
      <dgm:t>
        <a:bodyPr/>
        <a:lstStyle/>
        <a:p>
          <a:endParaRPr lang="es-ES" sz="2000" b="1">
            <a:effectLst>
              <a:outerShdw blurRad="38100" dist="38100" dir="2700000" algn="tl">
                <a:srgbClr val="000000"/>
              </a:outerShdw>
            </a:effectLst>
          </a:endParaRPr>
        </a:p>
      </dgm:t>
    </dgm:pt>
    <dgm:pt modelId="{48862ADD-404E-49C9-A66B-47C73C42D1F0}" type="sibTrans" cxnId="{CCA1CA55-3AED-4D63-86B2-B952B45ECFD9}">
      <dgm:prSet/>
      <dgm:spPr>
        <a:ln w="76200">
          <a:solidFill>
            <a:schemeClr val="accent4">
              <a:lumMod val="75000"/>
            </a:schemeClr>
          </a:solidFill>
        </a:ln>
        <a:scene3d>
          <a:camera prst="orthographicFront"/>
          <a:lightRig rig="threePt" dir="t">
            <a:rot lat="0" lon="0" rev="7500000"/>
          </a:lightRig>
        </a:scene3d>
        <a:sp3d z="-40000" prstMaterial="matte">
          <a:bevelT prst="relaxedInset"/>
        </a:sp3d>
      </dgm:spPr>
      <dgm:t>
        <a:bodyPr/>
        <a:lstStyle/>
        <a:p>
          <a:endParaRPr lang="es-ES" sz="2000" b="1">
            <a:effectLst>
              <a:outerShdw blurRad="38100" dist="38100" dir="2700000" algn="tl">
                <a:srgbClr val="000000"/>
              </a:outerShdw>
            </a:effectLst>
          </a:endParaRPr>
        </a:p>
      </dgm:t>
    </dgm:pt>
    <dgm:pt modelId="{5B61707F-8D34-4064-A4A8-BF585B05653E}">
      <dgm:prSet custT="1"/>
      <dgm:spPr>
        <a:solidFill>
          <a:schemeClr val="accent4">
            <a:lumMod val="50000"/>
          </a:schemeClr>
        </a:solidFill>
      </dgm:spPr>
      <dgm:t>
        <a:bodyPr/>
        <a:lstStyle/>
        <a:p>
          <a:r>
            <a:rPr lang="fr-FR" sz="2000" b="1" dirty="0">
              <a:effectLst>
                <a:outerShdw blurRad="38100" dist="38100" dir="2700000" algn="tl">
                  <a:srgbClr val="000000"/>
                </a:outerShdw>
              </a:effectLst>
            </a:rPr>
            <a:t>Ne pas fréquenter le pécheur, ni même manger avec lui, tant qu'il persiste à vouloir être considéré comme membre de l'Église sans renoncer à son péché </a:t>
          </a:r>
          <a:r>
            <a:rPr lang="es-ES" sz="2000" b="1" dirty="0">
              <a:effectLst>
                <a:outerShdw blurRad="38100" dist="38100" dir="2700000" algn="tl">
                  <a:srgbClr val="000000"/>
                </a:outerShdw>
              </a:effectLst>
            </a:rPr>
            <a:t>(1 Cor. 5.11)</a:t>
          </a:r>
        </a:p>
      </dgm:t>
    </dgm:pt>
    <dgm:pt modelId="{CD63048B-0D7F-4EF4-A898-6A107832C4F8}" type="parTrans" cxnId="{4E739820-2454-440E-B85A-85FCE7DDB411}">
      <dgm:prSet/>
      <dgm:spPr/>
      <dgm:t>
        <a:bodyPr/>
        <a:lstStyle/>
        <a:p>
          <a:endParaRPr lang="es-ES" sz="2000" b="1">
            <a:effectLst>
              <a:outerShdw blurRad="38100" dist="38100" dir="2700000" algn="tl">
                <a:srgbClr val="000000"/>
              </a:outerShdw>
            </a:effectLst>
          </a:endParaRPr>
        </a:p>
      </dgm:t>
    </dgm:pt>
    <dgm:pt modelId="{131C3608-2B35-498C-BF59-0921B7CBEAA5}" type="sibTrans" cxnId="{4E739820-2454-440E-B85A-85FCE7DDB411}">
      <dgm:prSet custT="1"/>
      <dgm:spPr>
        <a:noFill/>
        <a:ln w="76200" cap="flat" cmpd="sng" algn="ctr">
          <a:solidFill>
            <a:schemeClr val="accent3"/>
          </a:solidFill>
          <a:prstDash val="solid"/>
          <a:miter lim="800000"/>
          <a:tailEnd type="arrow"/>
        </a:ln>
        <a:effectLst/>
        <a:scene3d>
          <a:camera prst="orthographicFront"/>
          <a:lightRig rig="threePt" dir="t">
            <a:rot lat="0" lon="0" rev="7500000"/>
          </a:lightRig>
        </a:scene3d>
        <a:sp3d z="-40000" prstMaterial="matte">
          <a:bevelT prst="relaxedInset"/>
        </a:sp3d>
      </dgm:spPr>
      <dgm:t>
        <a:bodyPr spcFirstLastPara="0" vert="horz" wrap="square" lIns="12700" tIns="0" rIns="12700" bIns="0" numCol="1" spcCol="1270" anchor="ctr" anchorCtr="0"/>
        <a:lstStyle/>
        <a:p>
          <a:pPr marL="0" lvl="0" indent="0" algn="ctr" defTabSz="222250">
            <a:lnSpc>
              <a:spcPct val="90000"/>
            </a:lnSpc>
            <a:spcBef>
              <a:spcPct val="0"/>
            </a:spcBef>
            <a:spcAft>
              <a:spcPct val="35000"/>
            </a:spcAft>
            <a:buNone/>
          </a:pPr>
          <a:endParaRPr lang="es-ES" sz="500" b="1" kern="1200">
            <a:solidFill>
              <a:prstClr val="black">
                <a:hueOff val="0"/>
                <a:satOff val="0"/>
                <a:lumOff val="0"/>
                <a:alphaOff val="0"/>
              </a:prstClr>
            </a:solidFill>
            <a:effectLst>
              <a:outerShdw blurRad="38100" dist="38100" dir="2700000" algn="tl">
                <a:srgbClr val="000000"/>
              </a:outerShdw>
            </a:effectLst>
            <a:latin typeface="Aptos" panose="02110004020202020204"/>
            <a:ea typeface="+mn-ea"/>
            <a:cs typeface="+mn-cs"/>
          </a:endParaRPr>
        </a:p>
      </dgm:t>
    </dgm:pt>
    <dgm:pt modelId="{257F8E7A-CAA5-4DCB-9438-E8C4AAEDC3BA}">
      <dgm:prSet custT="1"/>
      <dgm:spPr>
        <a:solidFill>
          <a:schemeClr val="accent3">
            <a:lumMod val="75000"/>
          </a:schemeClr>
        </a:solidFill>
      </dgm:spPr>
      <dgm:t>
        <a:bodyPr/>
        <a:lstStyle/>
        <a:p>
          <a:r>
            <a:rPr lang="fr-FR" sz="2000" b="1" dirty="0">
              <a:effectLst>
                <a:outerShdw blurRad="38100" dist="38100" dir="2700000" algn="tl">
                  <a:srgbClr val="000000"/>
                </a:outerShdw>
              </a:effectLst>
            </a:rPr>
            <a:t>Expulser le pécheur et le livrer « à Satan », puisque, en chérissant ce péché, il a volontairement choisi de se placer sous le joug de Satan (1 Cor. 5.2b, 5a, 13b)</a:t>
          </a:r>
          <a:endParaRPr lang="es-ES" sz="2000" b="1" dirty="0">
            <a:effectLst>
              <a:outerShdw blurRad="38100" dist="38100" dir="2700000" algn="tl">
                <a:srgbClr val="000000"/>
              </a:outerShdw>
            </a:effectLst>
          </a:endParaRPr>
        </a:p>
      </dgm:t>
    </dgm:pt>
    <dgm:pt modelId="{D0C8077D-3881-438F-BDC2-79D4F7014FC2}" type="parTrans" cxnId="{CEE7FFE0-D7EE-46B9-BDAB-123451E54918}">
      <dgm:prSet/>
      <dgm:spPr/>
      <dgm:t>
        <a:bodyPr/>
        <a:lstStyle/>
        <a:p>
          <a:endParaRPr lang="es-ES" sz="2000" b="1">
            <a:effectLst>
              <a:outerShdw blurRad="38100" dist="38100" dir="2700000" algn="tl">
                <a:srgbClr val="000000"/>
              </a:outerShdw>
            </a:effectLst>
          </a:endParaRPr>
        </a:p>
      </dgm:t>
    </dgm:pt>
    <dgm:pt modelId="{343DFEB5-D698-451F-B417-C1321477D0C0}" type="sibTrans" cxnId="{CEE7FFE0-D7EE-46B9-BDAB-123451E54918}">
      <dgm:prSet/>
      <dgm:spPr/>
      <dgm:t>
        <a:bodyPr/>
        <a:lstStyle/>
        <a:p>
          <a:endParaRPr lang="es-ES" sz="2000" b="1">
            <a:effectLst>
              <a:outerShdw blurRad="38100" dist="38100" dir="2700000" algn="tl">
                <a:srgbClr val="000000"/>
              </a:outerShdw>
            </a:effectLst>
          </a:endParaRPr>
        </a:p>
      </dgm:t>
    </dgm:pt>
    <dgm:pt modelId="{4165074B-0EFD-447A-93FC-FBF72EA8F8C3}" type="pres">
      <dgm:prSet presAssocID="{F320B94F-748D-4180-938F-E83172DB05B1}" presName="Name0" presStyleCnt="0">
        <dgm:presLayoutVars>
          <dgm:dir/>
          <dgm:resizeHandles val="exact"/>
        </dgm:presLayoutVars>
      </dgm:prSet>
      <dgm:spPr/>
    </dgm:pt>
    <dgm:pt modelId="{4517103E-ADA7-4D99-A534-654E56DEE0F6}" type="pres">
      <dgm:prSet presAssocID="{D58F5467-AB06-4D16-B2CE-CB31E32A6082}" presName="node" presStyleLbl="node1" presStyleIdx="0" presStyleCnt="3">
        <dgm:presLayoutVars>
          <dgm:bulletEnabled val="1"/>
        </dgm:presLayoutVars>
      </dgm:prSet>
      <dgm:spPr/>
    </dgm:pt>
    <dgm:pt modelId="{06D00E97-8472-4DEB-B568-1CC0F46D6F4C}" type="pres">
      <dgm:prSet presAssocID="{48862ADD-404E-49C9-A66B-47C73C42D1F0}" presName="sibTrans" presStyleLbl="sibTrans1D1" presStyleIdx="0" presStyleCnt="2"/>
      <dgm:spPr/>
    </dgm:pt>
    <dgm:pt modelId="{075A2E90-841B-40B6-AC71-8B696AA6ACF0}" type="pres">
      <dgm:prSet presAssocID="{48862ADD-404E-49C9-A66B-47C73C42D1F0}" presName="connectorText" presStyleLbl="sibTrans1D1" presStyleIdx="0" presStyleCnt="2"/>
      <dgm:spPr/>
    </dgm:pt>
    <dgm:pt modelId="{DE09943A-C256-40CD-B210-19FD6DF04B3D}" type="pres">
      <dgm:prSet presAssocID="{5B61707F-8D34-4064-A4A8-BF585B05653E}" presName="node" presStyleLbl="node1" presStyleIdx="1" presStyleCnt="3" custScaleX="133110">
        <dgm:presLayoutVars>
          <dgm:bulletEnabled val="1"/>
        </dgm:presLayoutVars>
      </dgm:prSet>
      <dgm:spPr/>
    </dgm:pt>
    <dgm:pt modelId="{2E1695E2-AA7A-4BE8-80AA-A0A5E0BEED1D}" type="pres">
      <dgm:prSet presAssocID="{131C3608-2B35-498C-BF59-0921B7CBEAA5}" presName="sibTrans" presStyleLbl="sibTrans1D1" presStyleIdx="1" presStyleCnt="2"/>
      <dgm:spPr>
        <a:xfrm>
          <a:off x="7350542" y="890360"/>
          <a:ext cx="649505" cy="91440"/>
        </a:xfrm>
        <a:custGeom>
          <a:avLst/>
          <a:gdLst/>
          <a:ahLst/>
          <a:cxnLst/>
          <a:rect l="0" t="0" r="0" b="0"/>
          <a:pathLst>
            <a:path>
              <a:moveTo>
                <a:pt x="0" y="45720"/>
              </a:moveTo>
              <a:lnTo>
                <a:pt x="649505" y="45720"/>
              </a:lnTo>
            </a:path>
          </a:pathLst>
        </a:custGeom>
      </dgm:spPr>
    </dgm:pt>
    <dgm:pt modelId="{6C83221B-F91F-4DC9-B829-1F87A0247606}" type="pres">
      <dgm:prSet presAssocID="{131C3608-2B35-498C-BF59-0921B7CBEAA5}" presName="connectorText" presStyleLbl="sibTrans1D1" presStyleIdx="1" presStyleCnt="2"/>
      <dgm:spPr/>
    </dgm:pt>
    <dgm:pt modelId="{53659B7C-0BD0-45C0-AE43-E38BED7A7250}" type="pres">
      <dgm:prSet presAssocID="{257F8E7A-CAA5-4DCB-9438-E8C4AAEDC3BA}" presName="node" presStyleLbl="node1" presStyleIdx="2" presStyleCnt="3" custScaleX="125156">
        <dgm:presLayoutVars>
          <dgm:bulletEnabled val="1"/>
        </dgm:presLayoutVars>
      </dgm:prSet>
      <dgm:spPr/>
    </dgm:pt>
  </dgm:ptLst>
  <dgm:cxnLst>
    <dgm:cxn modelId="{11397912-5774-4BF3-8FAD-C02261FBE32F}" type="presOf" srcId="{F320B94F-748D-4180-938F-E83172DB05B1}" destId="{4165074B-0EFD-447A-93FC-FBF72EA8F8C3}" srcOrd="0" destOrd="0" presId="urn:microsoft.com/office/officeart/2005/8/layout/bProcess3"/>
    <dgm:cxn modelId="{D8E18412-44E1-4603-9E9C-57C72106F53A}" type="presOf" srcId="{5B61707F-8D34-4064-A4A8-BF585B05653E}" destId="{DE09943A-C256-40CD-B210-19FD6DF04B3D}" srcOrd="0" destOrd="0" presId="urn:microsoft.com/office/officeart/2005/8/layout/bProcess3"/>
    <dgm:cxn modelId="{4E739820-2454-440E-B85A-85FCE7DDB411}" srcId="{F320B94F-748D-4180-938F-E83172DB05B1}" destId="{5B61707F-8D34-4064-A4A8-BF585B05653E}" srcOrd="1" destOrd="0" parTransId="{CD63048B-0D7F-4EF4-A898-6A107832C4F8}" sibTransId="{131C3608-2B35-498C-BF59-0921B7CBEAA5}"/>
    <dgm:cxn modelId="{DA628C2A-ADC6-4EDD-8F46-71867FAD2186}" type="presOf" srcId="{131C3608-2B35-498C-BF59-0921B7CBEAA5}" destId="{6C83221B-F91F-4DC9-B829-1F87A0247606}" srcOrd="1" destOrd="0" presId="urn:microsoft.com/office/officeart/2005/8/layout/bProcess3"/>
    <dgm:cxn modelId="{C51E9838-D5A6-420C-BC44-A46C91172303}" type="presOf" srcId="{D58F5467-AB06-4D16-B2CE-CB31E32A6082}" destId="{4517103E-ADA7-4D99-A534-654E56DEE0F6}" srcOrd="0" destOrd="0" presId="urn:microsoft.com/office/officeart/2005/8/layout/bProcess3"/>
    <dgm:cxn modelId="{CCA1CA55-3AED-4D63-86B2-B952B45ECFD9}" srcId="{F320B94F-748D-4180-938F-E83172DB05B1}" destId="{D58F5467-AB06-4D16-B2CE-CB31E32A6082}" srcOrd="0" destOrd="0" parTransId="{599C42B3-B452-4AC3-85A6-C23F50B303E3}" sibTransId="{48862ADD-404E-49C9-A66B-47C73C42D1F0}"/>
    <dgm:cxn modelId="{196A6EB3-22BF-4C88-85C3-643B1EF05FAC}" type="presOf" srcId="{131C3608-2B35-498C-BF59-0921B7CBEAA5}" destId="{2E1695E2-AA7A-4BE8-80AA-A0A5E0BEED1D}" srcOrd="0" destOrd="0" presId="urn:microsoft.com/office/officeart/2005/8/layout/bProcess3"/>
    <dgm:cxn modelId="{E35999C6-FEE2-4C8E-BA7A-0EE93BB8F23D}" type="presOf" srcId="{257F8E7A-CAA5-4DCB-9438-E8C4AAEDC3BA}" destId="{53659B7C-0BD0-45C0-AE43-E38BED7A7250}" srcOrd="0" destOrd="0" presId="urn:microsoft.com/office/officeart/2005/8/layout/bProcess3"/>
    <dgm:cxn modelId="{7BF310CF-892C-4BFA-80AF-AEEEF4CCE65C}" type="presOf" srcId="{48862ADD-404E-49C9-A66B-47C73C42D1F0}" destId="{075A2E90-841B-40B6-AC71-8B696AA6ACF0}" srcOrd="1" destOrd="0" presId="urn:microsoft.com/office/officeart/2005/8/layout/bProcess3"/>
    <dgm:cxn modelId="{CEE7FFE0-D7EE-46B9-BDAB-123451E54918}" srcId="{F320B94F-748D-4180-938F-E83172DB05B1}" destId="{257F8E7A-CAA5-4DCB-9438-E8C4AAEDC3BA}" srcOrd="2" destOrd="0" parTransId="{D0C8077D-3881-438F-BDC2-79D4F7014FC2}" sibTransId="{343DFEB5-D698-451F-B417-C1321477D0C0}"/>
    <dgm:cxn modelId="{6DAF62F7-6CD2-422C-8278-77A8B420E9B9}" type="presOf" srcId="{48862ADD-404E-49C9-A66B-47C73C42D1F0}" destId="{06D00E97-8472-4DEB-B568-1CC0F46D6F4C}" srcOrd="0" destOrd="0" presId="urn:microsoft.com/office/officeart/2005/8/layout/bProcess3"/>
    <dgm:cxn modelId="{1C4072C4-3A88-4D35-B7F8-C7FD7244A724}" type="presParOf" srcId="{4165074B-0EFD-447A-93FC-FBF72EA8F8C3}" destId="{4517103E-ADA7-4D99-A534-654E56DEE0F6}" srcOrd="0" destOrd="0" presId="urn:microsoft.com/office/officeart/2005/8/layout/bProcess3"/>
    <dgm:cxn modelId="{9D58B82E-8574-46E1-897F-08B168A34FD4}" type="presParOf" srcId="{4165074B-0EFD-447A-93FC-FBF72EA8F8C3}" destId="{06D00E97-8472-4DEB-B568-1CC0F46D6F4C}" srcOrd="1" destOrd="0" presId="urn:microsoft.com/office/officeart/2005/8/layout/bProcess3"/>
    <dgm:cxn modelId="{F8675A17-A048-4E39-AD31-0AC9FEDE0E36}" type="presParOf" srcId="{06D00E97-8472-4DEB-B568-1CC0F46D6F4C}" destId="{075A2E90-841B-40B6-AC71-8B696AA6ACF0}" srcOrd="0" destOrd="0" presId="urn:microsoft.com/office/officeart/2005/8/layout/bProcess3"/>
    <dgm:cxn modelId="{F20BC90E-503B-4E84-A5DB-E6457A894004}" type="presParOf" srcId="{4165074B-0EFD-447A-93FC-FBF72EA8F8C3}" destId="{DE09943A-C256-40CD-B210-19FD6DF04B3D}" srcOrd="2" destOrd="0" presId="urn:microsoft.com/office/officeart/2005/8/layout/bProcess3"/>
    <dgm:cxn modelId="{680038C7-3029-4123-B657-4024CF1324C9}" type="presParOf" srcId="{4165074B-0EFD-447A-93FC-FBF72EA8F8C3}" destId="{2E1695E2-AA7A-4BE8-80AA-A0A5E0BEED1D}" srcOrd="3" destOrd="0" presId="urn:microsoft.com/office/officeart/2005/8/layout/bProcess3"/>
    <dgm:cxn modelId="{77BA6195-22C8-49D9-8FCC-CFA29A97911E}" type="presParOf" srcId="{2E1695E2-AA7A-4BE8-80AA-A0A5E0BEED1D}" destId="{6C83221B-F91F-4DC9-B829-1F87A0247606}" srcOrd="0" destOrd="0" presId="urn:microsoft.com/office/officeart/2005/8/layout/bProcess3"/>
    <dgm:cxn modelId="{A21714CD-A098-4133-87D5-BFB37A1B257B}" type="presParOf" srcId="{4165074B-0EFD-447A-93FC-FBF72EA8F8C3}" destId="{53659B7C-0BD0-45C0-AE43-E38BED7A7250}" srcOrd="4" destOrd="0" presId="urn:microsoft.com/office/officeart/2005/8/layout/b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F40703-DCF5-4168-9C3F-BB7FAA75591F}">
      <dsp:nvSpPr>
        <dsp:cNvPr id="0" name=""/>
        <dsp:cNvSpPr/>
      </dsp:nvSpPr>
      <dsp:spPr>
        <a:xfrm>
          <a:off x="51778" y="0"/>
          <a:ext cx="3045542" cy="586862"/>
        </a:xfrm>
        <a:prstGeom prst="roundRect">
          <a:avLst>
            <a:gd name="adj" fmla="val 10000"/>
          </a:avLst>
        </a:prstGeom>
        <a:solidFill>
          <a:schemeClr val="tx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Le </a:t>
          </a:r>
          <a:r>
            <a:rPr lang="es-ES" sz="2000" b="1" kern="1200" dirty="0" err="1">
              <a:effectLst>
                <a:outerShdw blurRad="38100" dist="38100" dir="2700000" algn="tl">
                  <a:srgbClr val="000000">
                    <a:alpha val="43137"/>
                  </a:srgbClr>
                </a:outerShdw>
              </a:effectLst>
            </a:rPr>
            <a:t>péché</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dans</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l'Église</a:t>
          </a:r>
          <a:endParaRPr lang="es-ES" sz="2000" b="1" kern="1200" dirty="0">
            <a:effectLst>
              <a:outerShdw blurRad="38100" dist="38100" dir="2700000" algn="tl">
                <a:srgbClr val="000000">
                  <a:alpha val="43137"/>
                </a:srgbClr>
              </a:outerShdw>
            </a:effectLst>
          </a:endParaRPr>
        </a:p>
      </dsp:txBody>
      <dsp:txXfrm>
        <a:off x="68967" y="17189"/>
        <a:ext cx="3011164" cy="552484"/>
      </dsp:txXfrm>
    </dsp:sp>
    <dsp:sp modelId="{CA71A984-303D-40C2-9365-87BCBCFABECE}">
      <dsp:nvSpPr>
        <dsp:cNvPr id="0" name=""/>
        <dsp:cNvSpPr/>
      </dsp:nvSpPr>
      <dsp:spPr>
        <a:xfrm>
          <a:off x="59182" y="690291"/>
          <a:ext cx="355822" cy="756493"/>
        </a:xfrm>
        <a:prstGeom prst="chevron">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EE04D14-ACC9-447E-A6D9-832CEC3780B8}">
      <dsp:nvSpPr>
        <dsp:cNvPr id="0" name=""/>
        <dsp:cNvSpPr/>
      </dsp:nvSpPr>
      <dsp:spPr>
        <a:xfrm>
          <a:off x="460648" y="690291"/>
          <a:ext cx="2628949" cy="756493"/>
        </a:xfrm>
        <a:prstGeom prst="roundRect">
          <a:avLst>
            <a:gd name="adj" fmla="val 16670"/>
          </a:avLst>
        </a:prstGeom>
        <a:solidFill>
          <a:schemeClr val="accent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Le </a:t>
          </a:r>
          <a:r>
            <a:rPr lang="es-ES" sz="2000" b="1" kern="1200" dirty="0" err="1">
              <a:effectLst>
                <a:outerShdw blurRad="38100" dist="38100" dir="2700000" algn="tl">
                  <a:srgbClr val="000000">
                    <a:alpha val="43137"/>
                  </a:srgbClr>
                </a:outerShdw>
              </a:effectLst>
            </a:rPr>
            <a:t>péché</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consenti</a:t>
          </a:r>
          <a:endParaRPr lang="es-ES" sz="2000" b="1" kern="1200" dirty="0">
            <a:effectLst>
              <a:outerShdw blurRad="38100" dist="38100" dir="2700000" algn="tl">
                <a:srgbClr val="000000">
                  <a:alpha val="43137"/>
                </a:srgbClr>
              </a:outerShdw>
            </a:effectLst>
          </a:endParaRPr>
        </a:p>
      </dsp:txBody>
      <dsp:txXfrm>
        <a:off x="497584" y="727227"/>
        <a:ext cx="2555077" cy="682621"/>
      </dsp:txXfrm>
    </dsp:sp>
    <dsp:sp modelId="{891ED311-F33C-43E0-BCE8-DF8EEEA0662D}">
      <dsp:nvSpPr>
        <dsp:cNvPr id="0" name=""/>
        <dsp:cNvSpPr/>
      </dsp:nvSpPr>
      <dsp:spPr>
        <a:xfrm>
          <a:off x="59182" y="1489484"/>
          <a:ext cx="355822" cy="756493"/>
        </a:xfrm>
        <a:prstGeom prst="chevron">
          <a:avLst/>
        </a:prstGeom>
        <a:solidFill>
          <a:schemeClr val="accent5"/>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AF1E3A65-082D-418E-88A0-13B98CA94B80}">
      <dsp:nvSpPr>
        <dsp:cNvPr id="0" name=""/>
        <dsp:cNvSpPr/>
      </dsp:nvSpPr>
      <dsp:spPr>
        <a:xfrm>
          <a:off x="460648" y="1489484"/>
          <a:ext cx="2628949" cy="756493"/>
        </a:xfrm>
        <a:prstGeom prst="roundRect">
          <a:avLst>
            <a:gd name="adj" fmla="val 16670"/>
          </a:avLst>
        </a:prstGeom>
        <a:solidFill>
          <a:schemeClr val="accent5"/>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err="1">
              <a:effectLst>
                <a:outerShdw blurRad="38100" dist="38100" dir="2700000" algn="tl">
                  <a:srgbClr val="000000">
                    <a:alpha val="43137"/>
                  </a:srgbClr>
                </a:outerShdw>
              </a:effectLst>
            </a:rPr>
            <a:t>L'éradication</a:t>
          </a:r>
          <a:r>
            <a:rPr lang="es-ES" sz="2000" b="1" kern="1200" dirty="0">
              <a:effectLst>
                <a:outerShdw blurRad="38100" dist="38100" dir="2700000" algn="tl">
                  <a:srgbClr val="000000">
                    <a:alpha val="43137"/>
                  </a:srgbClr>
                </a:outerShdw>
              </a:effectLst>
            </a:rPr>
            <a:t> du </a:t>
          </a:r>
          <a:r>
            <a:rPr lang="es-ES" sz="2000" b="1" kern="1200" dirty="0" err="1">
              <a:effectLst>
                <a:outerShdw blurRad="38100" dist="38100" dir="2700000" algn="tl">
                  <a:srgbClr val="000000">
                    <a:alpha val="43137"/>
                  </a:srgbClr>
                </a:outerShdw>
              </a:effectLst>
            </a:rPr>
            <a:t>péché</a:t>
          </a:r>
          <a:endParaRPr lang="es-ES" sz="2000" b="1" kern="1200" dirty="0">
            <a:effectLst>
              <a:outerShdw blurRad="38100" dist="38100" dir="2700000" algn="tl">
                <a:srgbClr val="000000">
                  <a:alpha val="43137"/>
                </a:srgbClr>
              </a:outerShdw>
            </a:effectLst>
          </a:endParaRPr>
        </a:p>
      </dsp:txBody>
      <dsp:txXfrm>
        <a:off x="497584" y="1526420"/>
        <a:ext cx="2555077" cy="682621"/>
      </dsp:txXfrm>
    </dsp:sp>
    <dsp:sp modelId="{6F1CA706-5070-453D-8F1E-77815CB7DA8A}">
      <dsp:nvSpPr>
        <dsp:cNvPr id="0" name=""/>
        <dsp:cNvSpPr/>
      </dsp:nvSpPr>
      <dsp:spPr>
        <a:xfrm>
          <a:off x="59182" y="2288676"/>
          <a:ext cx="355822" cy="756493"/>
        </a:xfrm>
        <a:prstGeom prst="chevron">
          <a:avLst/>
        </a:prstGeom>
        <a:solidFill>
          <a:srgbClr val="E6199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421F82FE-17A7-46E8-920D-3EA7353FF2DB}">
      <dsp:nvSpPr>
        <dsp:cNvPr id="0" name=""/>
        <dsp:cNvSpPr/>
      </dsp:nvSpPr>
      <dsp:spPr>
        <a:xfrm>
          <a:off x="460648" y="2288676"/>
          <a:ext cx="2628949" cy="756493"/>
        </a:xfrm>
        <a:prstGeom prst="roundRect">
          <a:avLst>
            <a:gd name="adj" fmla="val 16670"/>
          </a:avLst>
        </a:prstGeom>
        <a:solidFill>
          <a:srgbClr val="E61992"/>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fr-FR" sz="2000" b="1" kern="1200" dirty="0">
              <a:effectLst>
                <a:outerShdw blurRad="38100" dist="38100" dir="2700000" algn="tl">
                  <a:srgbClr val="000000">
                    <a:alpha val="43137"/>
                  </a:srgbClr>
                </a:outerShdw>
              </a:effectLst>
            </a:rPr>
            <a:t>Faire face aux problèmes internes</a:t>
          </a:r>
          <a:endParaRPr lang="es-ES" sz="2000" b="1" kern="1200" dirty="0">
            <a:effectLst>
              <a:outerShdw blurRad="38100" dist="38100" dir="2700000" algn="tl">
                <a:srgbClr val="000000">
                  <a:alpha val="43137"/>
                </a:srgbClr>
              </a:outerShdw>
            </a:effectLst>
          </a:endParaRPr>
        </a:p>
      </dsp:txBody>
      <dsp:txXfrm>
        <a:off x="497584" y="2325612"/>
        <a:ext cx="2555077" cy="682621"/>
      </dsp:txXfrm>
    </dsp:sp>
    <dsp:sp modelId="{A9C60E45-6C8E-46C4-9921-F86C7A834BDB}">
      <dsp:nvSpPr>
        <dsp:cNvPr id="0" name=""/>
        <dsp:cNvSpPr/>
      </dsp:nvSpPr>
      <dsp:spPr>
        <a:xfrm>
          <a:off x="3334019" y="0"/>
          <a:ext cx="2858671" cy="586862"/>
        </a:xfrm>
        <a:prstGeom prst="roundRect">
          <a:avLst>
            <a:gd name="adj" fmla="val 10000"/>
          </a:avLst>
        </a:prstGeom>
        <a:solidFill>
          <a:schemeClr val="tx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fr-FR" sz="2000" b="1" kern="1200" dirty="0">
              <a:effectLst>
                <a:outerShdw blurRad="38100" dist="38100" dir="2700000" algn="tl">
                  <a:srgbClr val="000000">
                    <a:alpha val="43137"/>
                  </a:srgbClr>
                </a:outerShdw>
              </a:effectLst>
            </a:rPr>
            <a:t>Comment éviter le péché dans l'Église</a:t>
          </a:r>
          <a:endParaRPr lang="es-ES" sz="2000" b="1" kern="1200" dirty="0">
            <a:effectLst>
              <a:outerShdw blurRad="38100" dist="38100" dir="2700000" algn="tl">
                <a:srgbClr val="000000">
                  <a:alpha val="43137"/>
                </a:srgbClr>
              </a:outerShdw>
            </a:effectLst>
          </a:endParaRPr>
        </a:p>
      </dsp:txBody>
      <dsp:txXfrm>
        <a:off x="3351208" y="17189"/>
        <a:ext cx="2824293" cy="552484"/>
      </dsp:txXfrm>
    </dsp:sp>
    <dsp:sp modelId="{D2B1D707-27EC-4FF1-91C9-7BB673A2B5A0}">
      <dsp:nvSpPr>
        <dsp:cNvPr id="0" name=""/>
        <dsp:cNvSpPr/>
      </dsp:nvSpPr>
      <dsp:spPr>
        <a:xfrm>
          <a:off x="3334019" y="690291"/>
          <a:ext cx="355822" cy="756493"/>
        </a:xfrm>
        <a:prstGeom prst="chevron">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094EF217-186A-4E3C-A5A2-6CDED7D127F3}">
      <dsp:nvSpPr>
        <dsp:cNvPr id="0" name=""/>
        <dsp:cNvSpPr/>
      </dsp:nvSpPr>
      <dsp:spPr>
        <a:xfrm>
          <a:off x="3711191" y="690291"/>
          <a:ext cx="2481498" cy="756493"/>
        </a:xfrm>
        <a:prstGeom prst="roundRect">
          <a:avLst>
            <a:gd name="adj" fmla="val 16670"/>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Temples du Saint-Esprit</a:t>
          </a:r>
        </a:p>
      </dsp:txBody>
      <dsp:txXfrm>
        <a:off x="3748127" y="727227"/>
        <a:ext cx="2407626" cy="682621"/>
      </dsp:txXfrm>
    </dsp:sp>
    <dsp:sp modelId="{3D9C0AAA-D938-4478-9F30-BE6E2E2CB4A2}">
      <dsp:nvSpPr>
        <dsp:cNvPr id="0" name=""/>
        <dsp:cNvSpPr/>
      </dsp:nvSpPr>
      <dsp:spPr>
        <a:xfrm>
          <a:off x="3334019" y="1489484"/>
          <a:ext cx="355822" cy="756493"/>
        </a:xfrm>
        <a:prstGeom prst="chevron">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D3D95B7-C2D1-4248-B510-B818E008E93B}">
      <dsp:nvSpPr>
        <dsp:cNvPr id="0" name=""/>
        <dsp:cNvSpPr/>
      </dsp:nvSpPr>
      <dsp:spPr>
        <a:xfrm>
          <a:off x="3711191" y="1489484"/>
          <a:ext cx="2481498" cy="756493"/>
        </a:xfrm>
        <a:prstGeom prst="roundRect">
          <a:avLst>
            <a:gd name="adj" fmla="val 16670"/>
          </a:avLst>
        </a:prstGeom>
        <a:solidFill>
          <a:schemeClr val="accent1"/>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Une </a:t>
          </a:r>
          <a:r>
            <a:rPr lang="es-ES" sz="2000" b="1" kern="1200" dirty="0" err="1">
              <a:effectLst>
                <a:outerShdw blurRad="38100" dist="38100" dir="2700000" algn="tl">
                  <a:srgbClr val="000000">
                    <a:alpha val="43137"/>
                  </a:srgbClr>
                </a:outerShdw>
              </a:effectLst>
            </a:rPr>
            <a:t>sexualité</a:t>
          </a:r>
          <a:r>
            <a:rPr lang="es-ES" sz="2000" b="1" kern="1200" dirty="0">
              <a:effectLst>
                <a:outerShdw blurRad="38100" dist="38100" dir="2700000" algn="tl">
                  <a:srgbClr val="000000">
                    <a:alpha val="43137"/>
                  </a:srgbClr>
                </a:outerShdw>
              </a:effectLst>
            </a:rPr>
            <a:t> </a:t>
          </a:r>
          <a:r>
            <a:rPr lang="es-ES" sz="2000" b="1" kern="1200" dirty="0" err="1">
              <a:effectLst>
                <a:outerShdw blurRad="38100" dist="38100" dir="2700000" algn="tl">
                  <a:srgbClr val="000000">
                    <a:alpha val="43137"/>
                  </a:srgbClr>
                </a:outerShdw>
              </a:effectLst>
            </a:rPr>
            <a:t>légitime</a:t>
          </a:r>
          <a:endParaRPr lang="es-ES" sz="2000" b="1" kern="1200" dirty="0">
            <a:effectLst>
              <a:outerShdw blurRad="38100" dist="38100" dir="2700000" algn="tl">
                <a:srgbClr val="000000">
                  <a:alpha val="43137"/>
                </a:srgbClr>
              </a:outerShdw>
            </a:effectLst>
          </a:endParaRPr>
        </a:p>
      </dsp:txBody>
      <dsp:txXfrm>
        <a:off x="3748127" y="1526420"/>
        <a:ext cx="2407626" cy="6826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D00E97-8472-4DEB-B568-1CC0F46D6F4C}">
      <dsp:nvSpPr>
        <dsp:cNvPr id="0" name=""/>
        <dsp:cNvSpPr/>
      </dsp:nvSpPr>
      <dsp:spPr>
        <a:xfrm>
          <a:off x="2907601" y="890360"/>
          <a:ext cx="636984" cy="91440"/>
        </a:xfrm>
        <a:custGeom>
          <a:avLst/>
          <a:gdLst/>
          <a:ahLst/>
          <a:cxnLst/>
          <a:rect l="0" t="0" r="0" b="0"/>
          <a:pathLst>
            <a:path>
              <a:moveTo>
                <a:pt x="0" y="45720"/>
              </a:moveTo>
              <a:lnTo>
                <a:pt x="636984" y="45720"/>
              </a:lnTo>
            </a:path>
          </a:pathLst>
        </a:custGeom>
        <a:noFill/>
        <a:ln w="76200" cap="flat" cmpd="sng" algn="ctr">
          <a:solidFill>
            <a:schemeClr val="accent4">
              <a:lumMod val="75000"/>
            </a:schemeClr>
          </a:solidFill>
          <a:prstDash val="solid"/>
          <a:miter lim="800000"/>
          <a:tailEnd type="arrow"/>
        </a:ln>
        <a:effectLst/>
        <a:scene3d>
          <a:camera prst="orthographicFront"/>
          <a:lightRig rig="threePt" dir="t">
            <a:rot lat="0" lon="0" rev="7500000"/>
          </a:lightRig>
        </a:scene3d>
        <a:sp3d z="-40000" prstMaterial="matte">
          <a:bevelT prst="relaxedInset"/>
        </a:sp3d>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b="1" kern="1200">
            <a:effectLst>
              <a:outerShdw blurRad="38100" dist="38100" dir="2700000" algn="tl">
                <a:srgbClr val="000000"/>
              </a:outerShdw>
            </a:effectLst>
          </a:endParaRPr>
        </a:p>
      </dsp:txBody>
      <dsp:txXfrm>
        <a:off x="3209403" y="932738"/>
        <a:ext cx="33379" cy="6682"/>
      </dsp:txXfrm>
    </dsp:sp>
    <dsp:sp modelId="{4517103E-ADA7-4D99-A534-654E56DEE0F6}">
      <dsp:nvSpPr>
        <dsp:cNvPr id="0" name=""/>
        <dsp:cNvSpPr/>
      </dsp:nvSpPr>
      <dsp:spPr>
        <a:xfrm>
          <a:off x="6861" y="65318"/>
          <a:ext cx="2902539" cy="1741523"/>
        </a:xfrm>
        <a:prstGeom prst="rect">
          <a:avLst/>
        </a:prstGeom>
        <a:solidFill>
          <a:schemeClr val="accent1">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fr-FR" sz="2000" b="1" kern="1200" dirty="0">
              <a:effectLst>
                <a:outerShdw blurRad="38100" dist="38100" dir="2700000" algn="tl">
                  <a:srgbClr val="000000"/>
                </a:outerShdw>
              </a:effectLst>
            </a:rPr>
            <a:t>Réaliser un procès qui détermine, ou non, la culpabilité de la personne (1 Cor. 5.3)</a:t>
          </a:r>
          <a:endParaRPr lang="es-ES" sz="2000" b="1" kern="1200" dirty="0">
            <a:effectLst>
              <a:outerShdw blurRad="38100" dist="38100" dir="2700000" algn="tl">
                <a:srgbClr val="000000"/>
              </a:outerShdw>
            </a:effectLst>
          </a:endParaRPr>
        </a:p>
      </dsp:txBody>
      <dsp:txXfrm>
        <a:off x="6861" y="65318"/>
        <a:ext cx="2902539" cy="1741523"/>
      </dsp:txXfrm>
    </dsp:sp>
    <dsp:sp modelId="{2E1695E2-AA7A-4BE8-80AA-A0A5E0BEED1D}">
      <dsp:nvSpPr>
        <dsp:cNvPr id="0" name=""/>
        <dsp:cNvSpPr/>
      </dsp:nvSpPr>
      <dsp:spPr>
        <a:xfrm>
          <a:off x="7438756" y="890360"/>
          <a:ext cx="636984" cy="91440"/>
        </a:xfrm>
        <a:custGeom>
          <a:avLst/>
          <a:gdLst/>
          <a:ahLst/>
          <a:cxnLst/>
          <a:rect l="0" t="0" r="0" b="0"/>
          <a:pathLst>
            <a:path>
              <a:moveTo>
                <a:pt x="0" y="45720"/>
              </a:moveTo>
              <a:lnTo>
                <a:pt x="649505" y="45720"/>
              </a:lnTo>
            </a:path>
          </a:pathLst>
        </a:custGeom>
        <a:noFill/>
        <a:ln w="76200" cap="flat" cmpd="sng" algn="ctr">
          <a:solidFill>
            <a:schemeClr val="accent3"/>
          </a:solidFill>
          <a:prstDash val="solid"/>
          <a:miter lim="800000"/>
          <a:tailEnd type="arrow"/>
        </a:ln>
        <a:effectLst/>
        <a:scene3d>
          <a:camera prst="orthographicFront"/>
          <a:lightRig rig="threePt" dir="t">
            <a:rot lat="0" lon="0" rev="7500000"/>
          </a:lightRig>
        </a:scene3d>
        <a:sp3d z="-40000" prstMaterial="matte">
          <a:bevelT prst="relaxedInset"/>
        </a:sp3d>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s-ES" sz="500" b="1" kern="1200">
            <a:solidFill>
              <a:prstClr val="black">
                <a:hueOff val="0"/>
                <a:satOff val="0"/>
                <a:lumOff val="0"/>
                <a:alphaOff val="0"/>
              </a:prstClr>
            </a:solidFill>
            <a:effectLst>
              <a:outerShdw blurRad="38100" dist="38100" dir="2700000" algn="tl">
                <a:srgbClr val="000000"/>
              </a:outerShdw>
            </a:effectLst>
            <a:latin typeface="Aptos" panose="02110004020202020204"/>
            <a:ea typeface="+mn-ea"/>
            <a:cs typeface="+mn-cs"/>
          </a:endParaRPr>
        </a:p>
      </dsp:txBody>
      <dsp:txXfrm>
        <a:off x="7740558" y="932738"/>
        <a:ext cx="33379" cy="6682"/>
      </dsp:txXfrm>
    </dsp:sp>
    <dsp:sp modelId="{DE09943A-C256-40CD-B210-19FD6DF04B3D}">
      <dsp:nvSpPr>
        <dsp:cNvPr id="0" name=""/>
        <dsp:cNvSpPr/>
      </dsp:nvSpPr>
      <dsp:spPr>
        <a:xfrm>
          <a:off x="3576985" y="65318"/>
          <a:ext cx="3863570" cy="1741523"/>
        </a:xfrm>
        <a:prstGeom prst="rect">
          <a:avLst/>
        </a:prstGeom>
        <a:solidFill>
          <a:schemeClr val="accent4">
            <a:lumMod val="50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fr-FR" sz="2000" b="1" kern="1200" dirty="0">
              <a:effectLst>
                <a:outerShdw blurRad="38100" dist="38100" dir="2700000" algn="tl">
                  <a:srgbClr val="000000"/>
                </a:outerShdw>
              </a:effectLst>
            </a:rPr>
            <a:t>Ne pas fréquenter le pécheur, ni même manger avec lui, tant qu'il persiste à vouloir être considéré comme membre de l'Église sans renoncer à son péché </a:t>
          </a:r>
          <a:r>
            <a:rPr lang="es-ES" sz="2000" b="1" kern="1200" dirty="0">
              <a:effectLst>
                <a:outerShdw blurRad="38100" dist="38100" dir="2700000" algn="tl">
                  <a:srgbClr val="000000"/>
                </a:outerShdw>
              </a:effectLst>
            </a:rPr>
            <a:t>(1 Cor. 5.11)</a:t>
          </a:r>
        </a:p>
      </dsp:txBody>
      <dsp:txXfrm>
        <a:off x="3576985" y="65318"/>
        <a:ext cx="3863570" cy="1741523"/>
      </dsp:txXfrm>
    </dsp:sp>
    <dsp:sp modelId="{53659B7C-0BD0-45C0-AE43-E38BED7A7250}">
      <dsp:nvSpPr>
        <dsp:cNvPr id="0" name=""/>
        <dsp:cNvSpPr/>
      </dsp:nvSpPr>
      <dsp:spPr>
        <a:xfrm>
          <a:off x="8108140" y="65318"/>
          <a:ext cx="3632702" cy="1741523"/>
        </a:xfrm>
        <a:prstGeom prst="rect">
          <a:avLst/>
        </a:prstGeom>
        <a:solidFill>
          <a:schemeClr val="accent3">
            <a:lumMod val="75000"/>
          </a:schemeClr>
        </a:soli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fr-FR" sz="2000" b="1" kern="1200" dirty="0">
              <a:effectLst>
                <a:outerShdw blurRad="38100" dist="38100" dir="2700000" algn="tl">
                  <a:srgbClr val="000000"/>
                </a:outerShdw>
              </a:effectLst>
            </a:rPr>
            <a:t>Expulser le pécheur et le livrer « à Satan », puisque, en chérissant ce péché, il a volontairement choisi de se placer sous le joug de Satan (1 Cor. 5.2b, 5a, 13b)</a:t>
          </a:r>
          <a:endParaRPr lang="es-ES" sz="2000" b="1" kern="1200" dirty="0">
            <a:effectLst>
              <a:outerShdw blurRad="38100" dist="38100" dir="2700000" algn="tl">
                <a:srgbClr val="000000"/>
              </a:outerShdw>
            </a:effectLst>
          </a:endParaRPr>
        </a:p>
      </dsp:txBody>
      <dsp:txXfrm>
        <a:off x="8108140" y="65318"/>
        <a:ext cx="3632702" cy="1741523"/>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F21F93-2079-EA47-B059-A49236753038}" type="datetimeFigureOut">
              <a:rPr lang="fr-FR" smtClean="0"/>
              <a:t>18/07/2026</a:t>
            </a:fld>
            <a:endParaRPr lang="fr-F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5085D6-1153-3A4E-BE9F-F1B43B3AE540}" type="slidenum">
              <a:rPr lang="fr-FR" smtClean="0"/>
              <a:t>‹Nº›</a:t>
            </a:fld>
            <a:endParaRPr lang="fr-FR"/>
          </a:p>
        </p:txBody>
      </p:sp>
    </p:spTree>
    <p:extLst>
      <p:ext uri="{BB962C8B-B14F-4D97-AF65-F5344CB8AC3E}">
        <p14:creationId xmlns:p14="http://schemas.microsoft.com/office/powerpoint/2010/main" val="35540186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295085D6-1153-3A4E-BE9F-F1B43B3AE540}" type="slidenum">
              <a:rPr lang="fr-FR" smtClean="0"/>
              <a:t>10</a:t>
            </a:fld>
            <a:endParaRPr lang="fr-FR"/>
          </a:p>
        </p:txBody>
      </p:sp>
    </p:spTree>
    <p:extLst>
      <p:ext uri="{BB962C8B-B14F-4D97-AF65-F5344CB8AC3E}">
        <p14:creationId xmlns:p14="http://schemas.microsoft.com/office/powerpoint/2010/main" val="17365195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09FCD1-FBEC-482A-C7C8-5DD480BB3188}"/>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56BAEC7B-9D15-A279-E1AF-6E547FB2412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A791673B-C34A-82E0-0C15-AC43B7FE15AB}"/>
              </a:ext>
            </a:extLst>
          </p:cNvPr>
          <p:cNvSpPr>
            <a:spLocks noGrp="1"/>
          </p:cNvSpPr>
          <p:nvPr>
            <p:ph type="dt" sz="half" idx="10"/>
          </p:nvPr>
        </p:nvSpPr>
        <p:spPr/>
        <p:txBody>
          <a:bodyPr/>
          <a:lstStyle/>
          <a:p>
            <a:fld id="{E258DDCF-5409-4A7F-B9A8-A9087ED5F8B3}" type="datetimeFigureOut">
              <a:rPr lang="es-ES" smtClean="0"/>
              <a:t>18/07/2026</a:t>
            </a:fld>
            <a:endParaRPr lang="es-ES"/>
          </a:p>
        </p:txBody>
      </p:sp>
      <p:sp>
        <p:nvSpPr>
          <p:cNvPr id="5" name="Marcador de pie de página 4">
            <a:extLst>
              <a:ext uri="{FF2B5EF4-FFF2-40B4-BE49-F238E27FC236}">
                <a16:creationId xmlns:a16="http://schemas.microsoft.com/office/drawing/2014/main" id="{FCB23796-41D4-61A7-4C74-68F5D93FA74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B1CD6C9-73B4-3481-425D-7F6882F7A97B}"/>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950257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19B4BBA-66B8-C6BF-8B10-79CE6279004F}"/>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93284D3A-F08B-B44D-9B87-DAEA12144BA6}"/>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CCE4CAA-1511-C08B-9705-2EF0112BCEDA}"/>
              </a:ext>
            </a:extLst>
          </p:cNvPr>
          <p:cNvSpPr>
            <a:spLocks noGrp="1"/>
          </p:cNvSpPr>
          <p:nvPr>
            <p:ph type="dt" sz="half" idx="10"/>
          </p:nvPr>
        </p:nvSpPr>
        <p:spPr/>
        <p:txBody>
          <a:bodyPr/>
          <a:lstStyle/>
          <a:p>
            <a:fld id="{E258DDCF-5409-4A7F-B9A8-A9087ED5F8B3}" type="datetimeFigureOut">
              <a:rPr lang="es-ES" smtClean="0"/>
              <a:t>18/07/2026</a:t>
            </a:fld>
            <a:endParaRPr lang="es-ES"/>
          </a:p>
        </p:txBody>
      </p:sp>
      <p:sp>
        <p:nvSpPr>
          <p:cNvPr id="5" name="Marcador de pie de página 4">
            <a:extLst>
              <a:ext uri="{FF2B5EF4-FFF2-40B4-BE49-F238E27FC236}">
                <a16:creationId xmlns:a16="http://schemas.microsoft.com/office/drawing/2014/main" id="{9917D9F0-261C-6B3E-9445-61390C536D4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764F5AA-D52F-E628-E71A-E9291787EF41}"/>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4014490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B26743F-7802-4C81-1D42-F9AC6DE05C23}"/>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9EE315E-48E5-850D-B41D-BAAD7493AD3D}"/>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7C5CD86-F59C-EC2F-9D21-AA250286B0A1}"/>
              </a:ext>
            </a:extLst>
          </p:cNvPr>
          <p:cNvSpPr>
            <a:spLocks noGrp="1"/>
          </p:cNvSpPr>
          <p:nvPr>
            <p:ph type="dt" sz="half" idx="10"/>
          </p:nvPr>
        </p:nvSpPr>
        <p:spPr/>
        <p:txBody>
          <a:bodyPr/>
          <a:lstStyle/>
          <a:p>
            <a:fld id="{E258DDCF-5409-4A7F-B9A8-A9087ED5F8B3}" type="datetimeFigureOut">
              <a:rPr lang="es-ES" smtClean="0"/>
              <a:t>18/07/2026</a:t>
            </a:fld>
            <a:endParaRPr lang="es-ES"/>
          </a:p>
        </p:txBody>
      </p:sp>
      <p:sp>
        <p:nvSpPr>
          <p:cNvPr id="5" name="Marcador de pie de página 4">
            <a:extLst>
              <a:ext uri="{FF2B5EF4-FFF2-40B4-BE49-F238E27FC236}">
                <a16:creationId xmlns:a16="http://schemas.microsoft.com/office/drawing/2014/main" id="{2B9A64A6-3ABC-EE39-DB2B-E8D53D17ED1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00E9C7C-3A27-7C06-A194-6CDC41E93335}"/>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359656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920835-4696-7FE2-58FB-FAD636D52227}"/>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74DDE4C9-101B-9AB7-0A42-1A969B82ED6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09A2CB2B-71F1-2FFE-4FEE-4276482A0E4C}"/>
              </a:ext>
            </a:extLst>
          </p:cNvPr>
          <p:cNvSpPr>
            <a:spLocks noGrp="1"/>
          </p:cNvSpPr>
          <p:nvPr>
            <p:ph type="dt" sz="half" idx="10"/>
          </p:nvPr>
        </p:nvSpPr>
        <p:spPr/>
        <p:txBody>
          <a:bodyPr/>
          <a:lstStyle/>
          <a:p>
            <a:fld id="{E258DDCF-5409-4A7F-B9A8-A9087ED5F8B3}" type="datetimeFigureOut">
              <a:rPr lang="es-ES" smtClean="0"/>
              <a:t>18/07/2026</a:t>
            </a:fld>
            <a:endParaRPr lang="es-ES"/>
          </a:p>
        </p:txBody>
      </p:sp>
      <p:sp>
        <p:nvSpPr>
          <p:cNvPr id="5" name="Marcador de pie de página 4">
            <a:extLst>
              <a:ext uri="{FF2B5EF4-FFF2-40B4-BE49-F238E27FC236}">
                <a16:creationId xmlns:a16="http://schemas.microsoft.com/office/drawing/2014/main" id="{0C400853-C4A9-8DAC-524D-C3411594E91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5BA7F24-1BED-978B-9782-FAFC45AE2924}"/>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2099198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BBA49B-6E39-121D-0363-D772977B1F8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2619D55A-C909-D1F3-DC45-2E3D56589E2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15C9EAA9-D29F-386F-6DDD-4A23DCBD6995}"/>
              </a:ext>
            </a:extLst>
          </p:cNvPr>
          <p:cNvSpPr>
            <a:spLocks noGrp="1"/>
          </p:cNvSpPr>
          <p:nvPr>
            <p:ph type="dt" sz="half" idx="10"/>
          </p:nvPr>
        </p:nvSpPr>
        <p:spPr/>
        <p:txBody>
          <a:bodyPr/>
          <a:lstStyle/>
          <a:p>
            <a:fld id="{E258DDCF-5409-4A7F-B9A8-A9087ED5F8B3}" type="datetimeFigureOut">
              <a:rPr lang="es-ES" smtClean="0"/>
              <a:t>18/07/2026</a:t>
            </a:fld>
            <a:endParaRPr lang="es-ES"/>
          </a:p>
        </p:txBody>
      </p:sp>
      <p:sp>
        <p:nvSpPr>
          <p:cNvPr id="5" name="Marcador de pie de página 4">
            <a:extLst>
              <a:ext uri="{FF2B5EF4-FFF2-40B4-BE49-F238E27FC236}">
                <a16:creationId xmlns:a16="http://schemas.microsoft.com/office/drawing/2014/main" id="{7F7675FA-1ACA-2457-AB82-F2E0A07E265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00AAF06-69BD-9732-4EF8-C114DDB41C8A}"/>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3150620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C1E54C7-2C50-5DE1-4349-759D0F7E702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FC2285C-98C3-E394-52DB-3D4A0C201A4A}"/>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4B18CFF8-C369-FEFF-44B8-318A2FA1A0DD}"/>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96B1146B-A9D3-151D-709B-4E19A221A0EF}"/>
              </a:ext>
            </a:extLst>
          </p:cNvPr>
          <p:cNvSpPr>
            <a:spLocks noGrp="1"/>
          </p:cNvSpPr>
          <p:nvPr>
            <p:ph type="dt" sz="half" idx="10"/>
          </p:nvPr>
        </p:nvSpPr>
        <p:spPr/>
        <p:txBody>
          <a:bodyPr/>
          <a:lstStyle/>
          <a:p>
            <a:fld id="{E258DDCF-5409-4A7F-B9A8-A9087ED5F8B3}" type="datetimeFigureOut">
              <a:rPr lang="es-ES" smtClean="0"/>
              <a:t>18/07/2026</a:t>
            </a:fld>
            <a:endParaRPr lang="es-ES"/>
          </a:p>
        </p:txBody>
      </p:sp>
      <p:sp>
        <p:nvSpPr>
          <p:cNvPr id="6" name="Marcador de pie de página 5">
            <a:extLst>
              <a:ext uri="{FF2B5EF4-FFF2-40B4-BE49-F238E27FC236}">
                <a16:creationId xmlns:a16="http://schemas.microsoft.com/office/drawing/2014/main" id="{0EA57F23-C099-51D3-CD41-C4D6CDBA33E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A399AA7-2050-D344-BA4E-137E176BD188}"/>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1266705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CE29E9E-6B04-1AF8-D35D-FEF3F6EFFED7}"/>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04BD907-F470-0571-FC68-86C16951AA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0691CF76-19ED-BA54-DAF0-5FBEBEA163A3}"/>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F9DB4688-3CFA-5255-4ADE-F56897EAA15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36A0FA7-E197-DA00-C0B1-B74BF4476585}"/>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265D6200-E535-C106-435C-F39629696E46}"/>
              </a:ext>
            </a:extLst>
          </p:cNvPr>
          <p:cNvSpPr>
            <a:spLocks noGrp="1"/>
          </p:cNvSpPr>
          <p:nvPr>
            <p:ph type="dt" sz="half" idx="10"/>
          </p:nvPr>
        </p:nvSpPr>
        <p:spPr/>
        <p:txBody>
          <a:bodyPr/>
          <a:lstStyle/>
          <a:p>
            <a:fld id="{E258DDCF-5409-4A7F-B9A8-A9087ED5F8B3}" type="datetimeFigureOut">
              <a:rPr lang="es-ES" smtClean="0"/>
              <a:t>18/07/2026</a:t>
            </a:fld>
            <a:endParaRPr lang="es-ES"/>
          </a:p>
        </p:txBody>
      </p:sp>
      <p:sp>
        <p:nvSpPr>
          <p:cNvPr id="8" name="Marcador de pie de página 7">
            <a:extLst>
              <a:ext uri="{FF2B5EF4-FFF2-40B4-BE49-F238E27FC236}">
                <a16:creationId xmlns:a16="http://schemas.microsoft.com/office/drawing/2014/main" id="{4DD726AE-2022-37B7-45FB-C560E7F0AD62}"/>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61D03608-2DF2-EBAE-4CF5-58D891BAD655}"/>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905968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989830-0ECD-253B-1E7C-35AB0352A96E}"/>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1F57447F-F6B0-1603-38E7-A2133631E70C}"/>
              </a:ext>
            </a:extLst>
          </p:cNvPr>
          <p:cNvSpPr>
            <a:spLocks noGrp="1"/>
          </p:cNvSpPr>
          <p:nvPr>
            <p:ph type="dt" sz="half" idx="10"/>
          </p:nvPr>
        </p:nvSpPr>
        <p:spPr/>
        <p:txBody>
          <a:bodyPr/>
          <a:lstStyle/>
          <a:p>
            <a:fld id="{E258DDCF-5409-4A7F-B9A8-A9087ED5F8B3}" type="datetimeFigureOut">
              <a:rPr lang="es-ES" smtClean="0"/>
              <a:t>18/07/2026</a:t>
            </a:fld>
            <a:endParaRPr lang="es-ES"/>
          </a:p>
        </p:txBody>
      </p:sp>
      <p:sp>
        <p:nvSpPr>
          <p:cNvPr id="4" name="Marcador de pie de página 3">
            <a:extLst>
              <a:ext uri="{FF2B5EF4-FFF2-40B4-BE49-F238E27FC236}">
                <a16:creationId xmlns:a16="http://schemas.microsoft.com/office/drawing/2014/main" id="{E2716988-D65F-2A48-1DE4-870CA44BF92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FF86C5F7-D80F-6F5E-5DA2-D382ECC67E9E}"/>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752527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783E20D-5AE6-AF79-25F9-BB9C9D3DFDF6}"/>
              </a:ext>
            </a:extLst>
          </p:cNvPr>
          <p:cNvSpPr>
            <a:spLocks noGrp="1"/>
          </p:cNvSpPr>
          <p:nvPr>
            <p:ph type="dt" sz="half" idx="10"/>
          </p:nvPr>
        </p:nvSpPr>
        <p:spPr/>
        <p:txBody>
          <a:bodyPr/>
          <a:lstStyle/>
          <a:p>
            <a:fld id="{E258DDCF-5409-4A7F-B9A8-A9087ED5F8B3}" type="datetimeFigureOut">
              <a:rPr lang="es-ES" smtClean="0"/>
              <a:t>18/07/2026</a:t>
            </a:fld>
            <a:endParaRPr lang="es-ES"/>
          </a:p>
        </p:txBody>
      </p:sp>
      <p:sp>
        <p:nvSpPr>
          <p:cNvPr id="3" name="Marcador de pie de página 2">
            <a:extLst>
              <a:ext uri="{FF2B5EF4-FFF2-40B4-BE49-F238E27FC236}">
                <a16:creationId xmlns:a16="http://schemas.microsoft.com/office/drawing/2014/main" id="{D64DC13A-2FC1-33BA-8A41-69AFF3D8BF3E}"/>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B179921D-9827-96D4-D54D-22BEDA51577A}"/>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36573021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97BB60-89BB-90F7-1CFE-4C4E72E83E9F}"/>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BB307D5F-E19F-4E57-C8DC-791BABDD5B9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E099E366-E8B2-2D3A-337F-8A2872033C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CD3886FE-398B-D871-C0B9-FE53ACC5D7EC}"/>
              </a:ext>
            </a:extLst>
          </p:cNvPr>
          <p:cNvSpPr>
            <a:spLocks noGrp="1"/>
          </p:cNvSpPr>
          <p:nvPr>
            <p:ph type="dt" sz="half" idx="10"/>
          </p:nvPr>
        </p:nvSpPr>
        <p:spPr/>
        <p:txBody>
          <a:bodyPr/>
          <a:lstStyle/>
          <a:p>
            <a:fld id="{E258DDCF-5409-4A7F-B9A8-A9087ED5F8B3}" type="datetimeFigureOut">
              <a:rPr lang="es-ES" smtClean="0"/>
              <a:t>18/07/2026</a:t>
            </a:fld>
            <a:endParaRPr lang="es-ES"/>
          </a:p>
        </p:txBody>
      </p:sp>
      <p:sp>
        <p:nvSpPr>
          <p:cNvPr id="6" name="Marcador de pie de página 5">
            <a:extLst>
              <a:ext uri="{FF2B5EF4-FFF2-40B4-BE49-F238E27FC236}">
                <a16:creationId xmlns:a16="http://schemas.microsoft.com/office/drawing/2014/main" id="{A1A69EBD-9ABB-13ED-3482-AC4E3E8C7A9F}"/>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42606D56-8F39-9906-0477-9BA7D1C02DFB}"/>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785873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58C4F0-D4CC-15C0-35C9-3263EE6532B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2FFB4E8C-0E68-08F2-B236-B08BBCB51B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75CCF95E-A060-B0CA-8F3A-85F5D0BEE9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D8F9576-7222-BE25-A0CC-18B0597BA3E4}"/>
              </a:ext>
            </a:extLst>
          </p:cNvPr>
          <p:cNvSpPr>
            <a:spLocks noGrp="1"/>
          </p:cNvSpPr>
          <p:nvPr>
            <p:ph type="dt" sz="half" idx="10"/>
          </p:nvPr>
        </p:nvSpPr>
        <p:spPr/>
        <p:txBody>
          <a:bodyPr/>
          <a:lstStyle/>
          <a:p>
            <a:fld id="{E258DDCF-5409-4A7F-B9A8-A9087ED5F8B3}" type="datetimeFigureOut">
              <a:rPr lang="es-ES" smtClean="0"/>
              <a:t>18/07/2026</a:t>
            </a:fld>
            <a:endParaRPr lang="es-ES"/>
          </a:p>
        </p:txBody>
      </p:sp>
      <p:sp>
        <p:nvSpPr>
          <p:cNvPr id="6" name="Marcador de pie de página 5">
            <a:extLst>
              <a:ext uri="{FF2B5EF4-FFF2-40B4-BE49-F238E27FC236}">
                <a16:creationId xmlns:a16="http://schemas.microsoft.com/office/drawing/2014/main" id="{3AF5F777-1C7B-E321-9B34-F194030F1C5C}"/>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1834E2CF-6FB0-BEEE-6D5A-62C06CA8DB0C}"/>
              </a:ext>
            </a:extLst>
          </p:cNvPr>
          <p:cNvSpPr>
            <a:spLocks noGrp="1"/>
          </p:cNvSpPr>
          <p:nvPr>
            <p:ph type="sldNum" sz="quarter" idx="12"/>
          </p:nvPr>
        </p:nvSpPr>
        <p:spPr/>
        <p:txBody>
          <a:bodyPr/>
          <a:lstStyle/>
          <a:p>
            <a:fld id="{1BB9BA9A-254C-44C0-8602-514F0A1051D3}" type="slidenum">
              <a:rPr lang="es-ES" smtClean="0"/>
              <a:t>‹Nº›</a:t>
            </a:fld>
            <a:endParaRPr lang="es-ES"/>
          </a:p>
        </p:txBody>
      </p:sp>
    </p:spTree>
    <p:extLst>
      <p:ext uri="{BB962C8B-B14F-4D97-AF65-F5344CB8AC3E}">
        <p14:creationId xmlns:p14="http://schemas.microsoft.com/office/powerpoint/2010/main" val="1542097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9F10EF1-4822-E66A-C9FE-98907B5197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A6EBCAD-2E6A-58AB-BB92-5E73ABA79C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22D1C60-169B-7A02-8356-25AAB5FC8B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258DDCF-5409-4A7F-B9A8-A9087ED5F8B3}" type="datetimeFigureOut">
              <a:rPr lang="es-ES" smtClean="0"/>
              <a:t>18/07/2026</a:t>
            </a:fld>
            <a:endParaRPr lang="es-ES"/>
          </a:p>
        </p:txBody>
      </p:sp>
      <p:sp>
        <p:nvSpPr>
          <p:cNvPr id="5" name="Marcador de pie de página 4">
            <a:extLst>
              <a:ext uri="{FF2B5EF4-FFF2-40B4-BE49-F238E27FC236}">
                <a16:creationId xmlns:a16="http://schemas.microsoft.com/office/drawing/2014/main" id="{20317759-6939-FDFE-9D00-9B5C47282C5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FF9F9FC4-4636-EDA9-7786-DF49FA47A9E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BB9BA9A-254C-44C0-8602-514F0A1051D3}" type="slidenum">
              <a:rPr lang="es-ES" smtClean="0"/>
              <a:t>‹Nº›</a:t>
            </a:fld>
            <a:endParaRPr lang="es-ES"/>
          </a:p>
        </p:txBody>
      </p:sp>
    </p:spTree>
    <p:extLst>
      <p:ext uri="{BB962C8B-B14F-4D97-AF65-F5344CB8AC3E}">
        <p14:creationId xmlns:p14="http://schemas.microsoft.com/office/powerpoint/2010/main" val="35577992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7.xml"/><Relationship Id="rId5" Type="http://schemas.openxmlformats.org/officeDocument/2006/relationships/image" Target="../media/image32.jpeg"/><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4.jpeg"/><Relationship Id="rId7" Type="http://schemas.openxmlformats.org/officeDocument/2006/relationships/diagramLayout" Target="../diagrams/layout1.xml"/><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diagramData" Target="../diagrams/data1.xml"/><Relationship Id="rId5" Type="http://schemas.openxmlformats.org/officeDocument/2006/relationships/image" Target="../media/image6.jpeg"/><Relationship Id="rId10" Type="http://schemas.microsoft.com/office/2007/relationships/diagramDrawing" Target="../diagrams/drawing1.xml"/><Relationship Id="rId4" Type="http://schemas.openxmlformats.org/officeDocument/2006/relationships/image" Target="../media/image5.jpeg"/><Relationship Id="rId9" Type="http://schemas.openxmlformats.org/officeDocument/2006/relationships/diagramColors" Target="../diagrams/colors1.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 Id="rId5" Type="http://schemas.openxmlformats.org/officeDocument/2006/relationships/image" Target="../media/image10.jpe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2.jpeg"/><Relationship Id="rId7" Type="http://schemas.openxmlformats.org/officeDocument/2006/relationships/diagramColors" Target="../diagrams/colors2.xml"/><Relationship Id="rId12"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image" Target="../media/image15.jpeg"/><Relationship Id="rId5" Type="http://schemas.openxmlformats.org/officeDocument/2006/relationships/diagramLayout" Target="../diagrams/layout2.xml"/><Relationship Id="rId10" Type="http://schemas.openxmlformats.org/officeDocument/2006/relationships/image" Target="../media/image14.png"/><Relationship Id="rId4" Type="http://schemas.openxmlformats.org/officeDocument/2006/relationships/diagramData" Target="../diagrams/data2.xml"/><Relationship Id="rId9"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jpe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37AA8C5-C76C-9AB6-1153-B934047B00B1}"/>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CuadroTexto 3">
            <a:extLst>
              <a:ext uri="{FF2B5EF4-FFF2-40B4-BE49-F238E27FC236}">
                <a16:creationId xmlns:a16="http://schemas.microsoft.com/office/drawing/2014/main" id="{ACFC2CFA-6F78-FF5E-5586-E6B00D6A29DF}"/>
              </a:ext>
            </a:extLst>
          </p:cNvPr>
          <p:cNvSpPr txBox="1"/>
          <p:nvPr/>
        </p:nvSpPr>
        <p:spPr>
          <a:xfrm>
            <a:off x="0" y="-85725"/>
            <a:ext cx="12192000" cy="1015663"/>
          </a:xfrm>
          <a:prstGeom prst="rect">
            <a:avLst/>
          </a:prstGeom>
          <a:noFill/>
        </p:spPr>
        <p:txBody>
          <a:bodyPr wrap="square" rtlCol="0">
            <a:spAutoFit/>
            <a:scene3d>
              <a:camera prst="orthographicFront"/>
              <a:lightRig rig="chilly" dir="t"/>
            </a:scene3d>
            <a:sp3d extrusionH="57150" contourW="25400">
              <a:bevelT w="38100" h="38100"/>
              <a:contourClr>
                <a:srgbClr val="383749"/>
              </a:contourClr>
            </a:sp3d>
          </a:bodyPr>
          <a:lstStyle/>
          <a:p>
            <a:pPr algn="ctr"/>
            <a:r>
              <a:rPr lang="fr-FR" sz="6000" b="1" spc="300" dirty="0">
                <a:ln w="0"/>
                <a:solidFill>
                  <a:srgbClr val="686688"/>
                </a:solidFill>
                <a:effectLst>
                  <a:reflection blurRad="6350" stA="53000" endA="300" endPos="35500" dir="5400000" sy="-90000" algn="bl" rotWithShape="0"/>
                </a:effectLst>
              </a:rPr>
              <a:t>LE PÉCHÉ DANS L'ÉGLISE</a:t>
            </a:r>
          </a:p>
        </p:txBody>
      </p:sp>
      <p:sp>
        <p:nvSpPr>
          <p:cNvPr id="5" name="CuadroTexto 4">
            <a:extLst>
              <a:ext uri="{FF2B5EF4-FFF2-40B4-BE49-F238E27FC236}">
                <a16:creationId xmlns:a16="http://schemas.microsoft.com/office/drawing/2014/main" id="{D6AEB025-9E8B-5BF9-1FD4-6521A57D8BF4}"/>
              </a:ext>
            </a:extLst>
          </p:cNvPr>
          <p:cNvSpPr txBox="1"/>
          <p:nvPr/>
        </p:nvSpPr>
        <p:spPr>
          <a:xfrm>
            <a:off x="0" y="6519446"/>
            <a:ext cx="3482171" cy="338554"/>
          </a:xfrm>
          <a:prstGeom prst="rect">
            <a:avLst/>
          </a:prstGeom>
          <a:noFill/>
        </p:spPr>
        <p:txBody>
          <a:bodyPr wrap="none" rtlCol="0">
            <a:spAutoFit/>
          </a:bodyPr>
          <a:lstStyle/>
          <a:p>
            <a:r>
              <a:rPr lang="fr-FR" sz="1600" b="1" dirty="0">
                <a:solidFill>
                  <a:srgbClr val="FCE4C4"/>
                </a:solidFill>
                <a:effectLst>
                  <a:glow rad="127000">
                    <a:srgbClr val="82502E"/>
                  </a:glow>
                  <a:outerShdw blurRad="38100" dist="38100" dir="2700000" algn="tl">
                    <a:srgbClr val="000000"/>
                  </a:outerShdw>
                </a:effectLst>
              </a:rPr>
              <a:t>Leçon 4 pour le 25 juillet 2026</a:t>
            </a:r>
          </a:p>
        </p:txBody>
      </p:sp>
    </p:spTree>
    <p:extLst>
      <p:ext uri="{BB962C8B-B14F-4D97-AF65-F5344CB8AC3E}">
        <p14:creationId xmlns:p14="http://schemas.microsoft.com/office/powerpoint/2010/main" val="1977364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B099AD0-64E7-326F-8A5D-C1AF70AAB45D}"/>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7" name="Rectángulo 16">
            <a:extLst>
              <a:ext uri="{FF2B5EF4-FFF2-40B4-BE49-F238E27FC236}">
                <a16:creationId xmlns:a16="http://schemas.microsoft.com/office/drawing/2014/main" id="{92A843BA-B7EE-1DAD-CDE0-3348C27161E2}"/>
              </a:ext>
            </a:extLst>
          </p:cNvPr>
          <p:cNvSpPr>
            <a:spLocks noGrp="1" noRot="1" noMove="1" noResize="1" noEditPoints="1" noAdjustHandles="1" noChangeArrowheads="1" noChangeShapeType="1"/>
          </p:cNvSpPr>
          <p:nvPr/>
        </p:nvSpPr>
        <p:spPr>
          <a:xfrm>
            <a:off x="0" y="-19664"/>
            <a:ext cx="8160774" cy="1430298"/>
          </a:xfrm>
          <a:prstGeom prst="rect">
            <a:avLst/>
          </a:prstGeom>
          <a:solidFill>
            <a:schemeClr val="accent4">
              <a:lumMod val="40000"/>
              <a:lumOff val="60000"/>
            </a:schemeClr>
          </a:solidFill>
          <a:ln/>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dirty="0"/>
          </a:p>
        </p:txBody>
      </p:sp>
      <p:sp>
        <p:nvSpPr>
          <p:cNvPr id="3" name="CuadroTexto 2">
            <a:extLst>
              <a:ext uri="{FF2B5EF4-FFF2-40B4-BE49-F238E27FC236}">
                <a16:creationId xmlns:a16="http://schemas.microsoft.com/office/drawing/2014/main" id="{E3B05535-1DD7-BD91-D50D-60C5183C5841}"/>
              </a:ext>
            </a:extLst>
          </p:cNvPr>
          <p:cNvSpPr txBox="1"/>
          <p:nvPr/>
        </p:nvSpPr>
        <p:spPr>
          <a:xfrm>
            <a:off x="1" y="-19664"/>
            <a:ext cx="8160774" cy="707886"/>
          </a:xfrm>
          <a:prstGeom prst="rect">
            <a:avLst/>
          </a:prstGeom>
          <a:noFill/>
        </p:spPr>
        <p:txBody>
          <a:bodyPr wrap="square">
            <a:spAutoFit/>
            <a:scene3d>
              <a:camera prst="orthographicFront"/>
              <a:lightRig rig="sunset" dir="t"/>
            </a:scene3d>
            <a:sp3d extrusionH="57150">
              <a:bevelT w="82550" h="38100" prst="coolSlant"/>
            </a:sp3d>
          </a:bodyPr>
          <a:lstStyle/>
          <a:p>
            <a:pPr algn="ctr"/>
            <a:r>
              <a:rPr lang="fr-FR" sz="4000" b="1" dirty="0">
                <a:ln w="22225">
                  <a:solidFill>
                    <a:srgbClr val="826000"/>
                  </a:solidFill>
                  <a:prstDash val="solid"/>
                </a:ln>
                <a:solidFill>
                  <a:srgbClr val="CC9900"/>
                </a:solidFill>
              </a:rPr>
              <a:t>TEMPLES DU SAINT-ESPRIT</a:t>
            </a:r>
          </a:p>
        </p:txBody>
      </p:sp>
      <p:sp>
        <p:nvSpPr>
          <p:cNvPr id="5" name="CuadroTexto 4">
            <a:extLst>
              <a:ext uri="{FF2B5EF4-FFF2-40B4-BE49-F238E27FC236}">
                <a16:creationId xmlns:a16="http://schemas.microsoft.com/office/drawing/2014/main" id="{D244DD43-0EA1-9F2F-5EBC-8BC6D2292552}"/>
              </a:ext>
            </a:extLst>
          </p:cNvPr>
          <p:cNvSpPr txBox="1"/>
          <p:nvPr/>
        </p:nvSpPr>
        <p:spPr>
          <a:xfrm>
            <a:off x="1" y="526402"/>
            <a:ext cx="8160774" cy="923330"/>
          </a:xfrm>
          <a:prstGeom prst="rect">
            <a:avLst/>
          </a:prstGeom>
          <a:noFill/>
        </p:spPr>
        <p:txBody>
          <a:bodyPr wrap="square">
            <a:spAutoFit/>
            <a:scene3d>
              <a:camera prst="orthographicFront"/>
              <a:lightRig rig="threePt" dir="t"/>
            </a:scene3d>
            <a:sp3d extrusionH="57150">
              <a:bevelT w="38100" h="38100"/>
            </a:sp3d>
          </a:bodyPr>
          <a:lstStyle/>
          <a:p>
            <a:pPr algn="ctr"/>
            <a:r>
              <a:rPr lang="fr-FR" b="1" dirty="0">
                <a:solidFill>
                  <a:schemeClr val="accent1">
                    <a:lumMod val="75000"/>
                  </a:schemeClr>
                </a:solidFill>
                <a:latin typeface="Comic Sans MS" panose="030F0702030302020204" pitchFamily="66" charset="0"/>
              </a:rPr>
              <a:t>«Ne savez-vous pas que votre corps est le temple du Saint Esprit qui est en vous, que vous avez reçu de Dieu, et que vous ne vous appartenez point à vous-mêmes ?» </a:t>
            </a:r>
            <a:r>
              <a:rPr lang="fr-FR" sz="1400" b="1" dirty="0">
                <a:solidFill>
                  <a:schemeClr val="accent1">
                    <a:lumMod val="75000"/>
                  </a:schemeClr>
                </a:solidFill>
                <a:latin typeface="Comic Sans MS" panose="030F0702030302020204" pitchFamily="66" charset="0"/>
              </a:rPr>
              <a:t>(1 Corinthiens 6.19)</a:t>
            </a:r>
            <a:endParaRPr lang="fr-FR" b="1" dirty="0">
              <a:solidFill>
                <a:schemeClr val="accent1">
                  <a:lumMod val="75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091103BB-CB74-65FA-DE4B-FD426E6A76D5}"/>
              </a:ext>
            </a:extLst>
          </p:cNvPr>
          <p:cNvSpPr txBox="1"/>
          <p:nvPr/>
        </p:nvSpPr>
        <p:spPr>
          <a:xfrm>
            <a:off x="191468" y="1410947"/>
            <a:ext cx="8071888" cy="1015663"/>
          </a:xfrm>
          <a:prstGeom prst="rect">
            <a:avLst/>
          </a:prstGeom>
          <a:noFill/>
        </p:spPr>
        <p:txBody>
          <a:bodyPr wrap="square" rtlCol="0">
            <a:spAutoFit/>
          </a:bodyPr>
          <a:lstStyle/>
          <a:p>
            <a:pPr>
              <a:spcBef>
                <a:spcPts val="600"/>
              </a:spcBef>
            </a:pPr>
            <a:r>
              <a:rPr lang="fr-FR" sz="2000" b="1" dirty="0"/>
              <a:t>Après avoir traité la question des litiges, Paul revient au sujet principal : l'immoralité sexuelle au sein de l'Église. </a:t>
            </a:r>
          </a:p>
          <a:p>
            <a:r>
              <a:rPr lang="fr-FR" sz="2000" b="1" dirty="0"/>
              <a:t>				         Pourquoi existait-elle ?</a:t>
            </a:r>
          </a:p>
        </p:txBody>
      </p:sp>
      <p:pic>
        <p:nvPicPr>
          <p:cNvPr id="4" name="Imagen 3">
            <a:extLst>
              <a:ext uri="{FF2B5EF4-FFF2-40B4-BE49-F238E27FC236}">
                <a16:creationId xmlns:a16="http://schemas.microsoft.com/office/drawing/2014/main" id="{207C1897-043A-0C96-5DAE-F75D3E7C5D5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319569" y="123441"/>
            <a:ext cx="3737177" cy="2092029"/>
          </a:xfrm>
          <a:prstGeom prst="rect">
            <a:avLst/>
          </a:prstGeom>
          <a:ln w="88900" cap="sq" cmpd="thickThin">
            <a:solidFill>
              <a:schemeClr val="bg2">
                <a:lumMod val="75000"/>
              </a:schemeClr>
            </a:solidFill>
            <a:prstDash val="solid"/>
            <a:miter lim="800000"/>
          </a:ln>
          <a:effectLst>
            <a:innerShdw blurRad="76200">
              <a:srgbClr val="000000"/>
            </a:innerShdw>
          </a:effectLst>
        </p:spPr>
      </p:pic>
      <p:pic>
        <p:nvPicPr>
          <p:cNvPr id="10" name="Imagen 9">
            <a:extLst>
              <a:ext uri="{FF2B5EF4-FFF2-40B4-BE49-F238E27FC236}">
                <a16:creationId xmlns:a16="http://schemas.microsoft.com/office/drawing/2014/main" id="{BD330111-72E8-A7AF-9601-B2FAFB07B61E}"/>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a:fillRect/>
          </a:stretch>
        </p:blipFill>
        <p:spPr>
          <a:xfrm>
            <a:off x="191467" y="2180424"/>
            <a:ext cx="3859424" cy="1974474"/>
          </a:xfrm>
          <a:prstGeom prst="rect">
            <a:avLst/>
          </a:prstGeom>
          <a:ln w="88900" cap="sq" cmpd="thickThin">
            <a:solidFill>
              <a:srgbClr val="F27AD0"/>
            </a:solidFill>
            <a:prstDash val="solid"/>
            <a:miter lim="800000"/>
          </a:ln>
          <a:effectLst>
            <a:innerShdw blurRad="76200">
              <a:srgbClr val="000000"/>
            </a:innerShdw>
          </a:effectLst>
        </p:spPr>
      </p:pic>
      <p:sp>
        <p:nvSpPr>
          <p:cNvPr id="12" name="CuadroTexto 11">
            <a:extLst>
              <a:ext uri="{FF2B5EF4-FFF2-40B4-BE49-F238E27FC236}">
                <a16:creationId xmlns:a16="http://schemas.microsoft.com/office/drawing/2014/main" id="{ADA37B7D-FD59-F07B-CE82-8339093E81CB}"/>
              </a:ext>
            </a:extLst>
          </p:cNvPr>
          <p:cNvSpPr txBox="1"/>
          <p:nvPr/>
        </p:nvSpPr>
        <p:spPr>
          <a:xfrm>
            <a:off x="99854" y="4219378"/>
            <a:ext cx="8719679" cy="1015663"/>
          </a:xfrm>
          <a:prstGeom prst="rect">
            <a:avLst/>
          </a:prstGeom>
          <a:noFill/>
        </p:spPr>
        <p:txBody>
          <a:bodyPr wrap="square">
            <a:spAutoFit/>
          </a:bodyPr>
          <a:lstStyle/>
          <a:p>
            <a:pPr>
              <a:spcBef>
                <a:spcPts val="600"/>
              </a:spcBef>
            </a:pPr>
            <a:r>
              <a:rPr lang="fr-FR" sz="2000" b="1" dirty="0"/>
              <a:t>Son argumentation : nos corps sont des membres de Christ. Nous ne pouvons pas prendre un membre de Christ pour en faire un membre d'une prostituée ou d'un adultère (1 Cor. 6.15-18).</a:t>
            </a:r>
          </a:p>
        </p:txBody>
      </p:sp>
      <p:sp>
        <p:nvSpPr>
          <p:cNvPr id="14" name="CuadroTexto 13">
            <a:extLst>
              <a:ext uri="{FF2B5EF4-FFF2-40B4-BE49-F238E27FC236}">
                <a16:creationId xmlns:a16="http://schemas.microsoft.com/office/drawing/2014/main" id="{61EE0B9B-CC58-7C6E-7D94-A27971A198BC}"/>
              </a:ext>
            </a:extLst>
          </p:cNvPr>
          <p:cNvSpPr txBox="1"/>
          <p:nvPr/>
        </p:nvSpPr>
        <p:spPr>
          <a:xfrm>
            <a:off x="99854" y="5250362"/>
            <a:ext cx="8719679" cy="1631216"/>
          </a:xfrm>
          <a:prstGeom prst="rect">
            <a:avLst/>
          </a:prstGeom>
          <a:noFill/>
        </p:spPr>
        <p:txBody>
          <a:bodyPr wrap="square">
            <a:spAutoFit/>
          </a:bodyPr>
          <a:lstStyle/>
          <a:p>
            <a:pPr>
              <a:spcBef>
                <a:spcPts val="600"/>
              </a:spcBef>
            </a:pPr>
            <a:r>
              <a:rPr lang="fr-FR" sz="2000" b="1" dirty="0"/>
              <a:t>Enfin, il nous amène à méditer sur une question cruciale : nos corps sont des temples du Saint-Esprit et, par conséquent, ils ne nous appartiennent pas ; ils appartiennent à Dieu (1 Cor. 6.19). Dieu nous a rachetés par le sang précieux de son Fils ; nous devons donc glorifier Dieu tant dans notre corps que dans notre esprit (1 Corinthiens 6.20).</a:t>
            </a:r>
          </a:p>
        </p:txBody>
      </p:sp>
      <p:sp>
        <p:nvSpPr>
          <p:cNvPr id="16" name="CuadroTexto 15">
            <a:extLst>
              <a:ext uri="{FF2B5EF4-FFF2-40B4-BE49-F238E27FC236}">
                <a16:creationId xmlns:a16="http://schemas.microsoft.com/office/drawing/2014/main" id="{8ED33D08-2B6F-EA36-4E2E-A0410E638033}"/>
              </a:ext>
            </a:extLst>
          </p:cNvPr>
          <p:cNvSpPr txBox="1"/>
          <p:nvPr/>
        </p:nvSpPr>
        <p:spPr>
          <a:xfrm>
            <a:off x="4316361" y="2448000"/>
            <a:ext cx="7681393" cy="1631216"/>
          </a:xfrm>
          <a:prstGeom prst="rect">
            <a:avLst/>
          </a:prstGeom>
          <a:noFill/>
        </p:spPr>
        <p:txBody>
          <a:bodyPr wrap="square">
            <a:spAutoFit/>
          </a:bodyPr>
          <a:lstStyle/>
          <a:p>
            <a:pPr>
              <a:spcBef>
                <a:spcPts val="600"/>
              </a:spcBef>
            </a:pPr>
            <a:r>
              <a:rPr lang="fr-FR" sz="2000" b="1" dirty="0"/>
              <a:t>Nous, chrétiens, sommes appelés à la sainteté (1 Corinthiens 6.11), ce qui doit exclure tout péché. Mais certains soutenaient que, leurs péchés ayant déjà été pardonnés, ils pouvaient faire de leur corps ce qu'ils voulaient. C'est pourquoi Paul précise que « le corps n'est pas pour l'impudicité » (1 Cor. 6.12-13).</a:t>
            </a:r>
          </a:p>
        </p:txBody>
      </p:sp>
      <p:pic>
        <p:nvPicPr>
          <p:cNvPr id="13" name="Picture 12">
            <a:extLst>
              <a:ext uri="{FF2B5EF4-FFF2-40B4-BE49-F238E27FC236}">
                <a16:creationId xmlns:a16="http://schemas.microsoft.com/office/drawing/2014/main" id="{E15D1B0B-680E-1816-2C9F-ACB08CC7E82F}"/>
              </a:ext>
            </a:extLst>
          </p:cNvPr>
          <p:cNvPicPr>
            <a:picLocks noChangeAspect="1"/>
          </p:cNvPicPr>
          <p:nvPr/>
        </p:nvPicPr>
        <p:blipFill>
          <a:blip r:embed="rId6" cstate="screen">
            <a:extLst>
              <a:ext uri="{28A0092B-C50C-407E-A947-70E740481C1C}">
                <a14:useLocalDpi xmlns:a14="http://schemas.microsoft.com/office/drawing/2010/main"/>
              </a:ext>
            </a:extLst>
          </a:blip>
          <a:stretch/>
        </p:blipFill>
        <p:spPr>
          <a:xfrm>
            <a:off x="9300846" y="4197652"/>
            <a:ext cx="2755900" cy="2623484"/>
          </a:xfrm>
          <a:prstGeom prst="rect">
            <a:avLst/>
          </a:prstGeom>
        </p:spPr>
      </p:pic>
    </p:spTree>
    <p:extLst>
      <p:ext uri="{BB962C8B-B14F-4D97-AF65-F5344CB8AC3E}">
        <p14:creationId xmlns:p14="http://schemas.microsoft.com/office/powerpoint/2010/main" val="3537591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1" presetClass="entr" presetSubtype="1"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heel(1)">
                                      <p:cBhvr>
                                        <p:cTn id="16" dur="500"/>
                                        <p:tgtEl>
                                          <p:spTgt spid="5"/>
                                        </p:tgtEl>
                                      </p:cBhvr>
                                    </p:animEffect>
                                  </p:childTnLst>
                                </p:cTn>
                              </p:par>
                              <p:par>
                                <p:cTn id="17" presetID="21" presetClass="entr" presetSubtype="1" fill="hold"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wheel(1)">
                                      <p:cBhvr>
                                        <p:cTn id="19" dur="500"/>
                                        <p:tgtEl>
                                          <p:spTgt spid="13"/>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 fill="hold">
                                          <p:stCondLst>
                                            <p:cond delay="0"/>
                                          </p:stCondLst>
                                        </p:cTn>
                                        <p:tgtEl>
                                          <p:spTgt spid="16"/>
                                        </p:tgtEl>
                                        <p:attrNameLst>
                                          <p:attrName>style.visibility</p:attrName>
                                        </p:attrNameLst>
                                      </p:cBhvr>
                                      <p:to>
                                        <p:strVal val="visible"/>
                                      </p:to>
                                    </p:set>
                                    <p:animEffect transition="in" filter="wipe(left)">
                                      <p:cBhvr>
                                        <p:cTn id="29" dur="500"/>
                                        <p:tgtEl>
                                          <p:spTgt spid="16"/>
                                        </p:tgtEl>
                                      </p:cBhvr>
                                    </p:animEffect>
                                  </p:childTnLst>
                                </p:cTn>
                              </p:par>
                            </p:childTnLst>
                          </p:cTn>
                        </p:par>
                      </p:childTnLst>
                    </p:cTn>
                  </p:par>
                  <p:par>
                    <p:cTn id="30" fill="hold">
                      <p:stCondLst>
                        <p:cond delay="indefinite"/>
                      </p:stCondLst>
                      <p:childTnLst>
                        <p:par>
                          <p:cTn id="31" fill="hold">
                            <p:stCondLst>
                              <p:cond delay="0"/>
                            </p:stCondLst>
                            <p:childTnLst>
                              <p:par>
                                <p:cTn id="32" presetID="26" presetClass="entr" presetSubtype="0" fill="hold"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wipe(down)">
                                      <p:cBhvr>
                                        <p:cTn id="34" dur="145">
                                          <p:stCondLst>
                                            <p:cond delay="0"/>
                                          </p:stCondLst>
                                        </p:cTn>
                                        <p:tgtEl>
                                          <p:spTgt spid="4"/>
                                        </p:tgtEl>
                                      </p:cBhvr>
                                    </p:animEffect>
                                    <p:anim calcmode="lin" valueType="num">
                                      <p:cBhvr>
                                        <p:cTn id="35"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36"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37"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38"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39"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40" dur="7">
                                          <p:stCondLst>
                                            <p:cond delay="162"/>
                                          </p:stCondLst>
                                        </p:cTn>
                                        <p:tgtEl>
                                          <p:spTgt spid="4"/>
                                        </p:tgtEl>
                                      </p:cBhvr>
                                      <p:to x="100000" y="60000"/>
                                    </p:animScale>
                                    <p:animScale>
                                      <p:cBhvr>
                                        <p:cTn id="41" dur="41" decel="50000">
                                          <p:stCondLst>
                                            <p:cond delay="169"/>
                                          </p:stCondLst>
                                        </p:cTn>
                                        <p:tgtEl>
                                          <p:spTgt spid="4"/>
                                        </p:tgtEl>
                                      </p:cBhvr>
                                      <p:to x="100000" y="100000"/>
                                    </p:animScale>
                                    <p:animScale>
                                      <p:cBhvr>
                                        <p:cTn id="42" dur="7">
                                          <p:stCondLst>
                                            <p:cond delay="328"/>
                                          </p:stCondLst>
                                        </p:cTn>
                                        <p:tgtEl>
                                          <p:spTgt spid="4"/>
                                        </p:tgtEl>
                                      </p:cBhvr>
                                      <p:to x="100000" y="80000"/>
                                    </p:animScale>
                                    <p:animScale>
                                      <p:cBhvr>
                                        <p:cTn id="43" dur="41" decel="50000">
                                          <p:stCondLst>
                                            <p:cond delay="335"/>
                                          </p:stCondLst>
                                        </p:cTn>
                                        <p:tgtEl>
                                          <p:spTgt spid="4"/>
                                        </p:tgtEl>
                                      </p:cBhvr>
                                      <p:to x="100000" y="100000"/>
                                    </p:animScale>
                                    <p:animScale>
                                      <p:cBhvr>
                                        <p:cTn id="44" dur="7">
                                          <p:stCondLst>
                                            <p:cond delay="410"/>
                                          </p:stCondLst>
                                        </p:cTn>
                                        <p:tgtEl>
                                          <p:spTgt spid="4"/>
                                        </p:tgtEl>
                                      </p:cBhvr>
                                      <p:to x="100000" y="90000"/>
                                    </p:animScale>
                                    <p:animScale>
                                      <p:cBhvr>
                                        <p:cTn id="45" dur="41" decel="50000">
                                          <p:stCondLst>
                                            <p:cond delay="417"/>
                                          </p:stCondLst>
                                        </p:cTn>
                                        <p:tgtEl>
                                          <p:spTgt spid="4"/>
                                        </p:tgtEl>
                                      </p:cBhvr>
                                      <p:to x="100000" y="100000"/>
                                    </p:animScale>
                                    <p:animScale>
                                      <p:cBhvr>
                                        <p:cTn id="46" dur="7">
                                          <p:stCondLst>
                                            <p:cond delay="452"/>
                                          </p:stCondLst>
                                        </p:cTn>
                                        <p:tgtEl>
                                          <p:spTgt spid="4"/>
                                        </p:tgtEl>
                                      </p:cBhvr>
                                      <p:to x="100000" y="95000"/>
                                    </p:animScale>
                                    <p:animScale>
                                      <p:cBhvr>
                                        <p:cTn id="47" dur="41" decel="50000">
                                          <p:stCondLst>
                                            <p:cond delay="459"/>
                                          </p:stCondLst>
                                        </p:cTn>
                                        <p:tgtEl>
                                          <p:spTgt spid="4"/>
                                        </p:tgtEl>
                                      </p:cBhvr>
                                      <p:to x="100000" y="100000"/>
                                    </p:animScale>
                                  </p:childTnLst>
                                </p:cTn>
                              </p:par>
                            </p:childTnLst>
                          </p:cTn>
                        </p:par>
                        <p:par>
                          <p:cTn id="48" fill="hold">
                            <p:stCondLst>
                              <p:cond delay="500"/>
                            </p:stCondLst>
                            <p:childTnLst>
                              <p:par>
                                <p:cTn id="49" presetID="22" presetClass="entr" presetSubtype="8" fill="hold" grpId="0" nodeType="afterEffect">
                                  <p:stCondLst>
                                    <p:cond delay="0"/>
                                  </p:stCondLst>
                                  <p:childTnLst>
                                    <p:set>
                                      <p:cBhvr>
                                        <p:cTn id="50" dur="1" fill="hold">
                                          <p:stCondLst>
                                            <p:cond delay="0"/>
                                          </p:stCondLst>
                                        </p:cTn>
                                        <p:tgtEl>
                                          <p:spTgt spid="12"/>
                                        </p:tgtEl>
                                        <p:attrNameLst>
                                          <p:attrName>style.visibility</p:attrName>
                                        </p:attrNameLst>
                                      </p:cBhvr>
                                      <p:to>
                                        <p:strVal val="visible"/>
                                      </p:to>
                                    </p:set>
                                    <p:animEffect transition="in" filter="wipe(left)">
                                      <p:cBhvr>
                                        <p:cTn id="51" dur="500"/>
                                        <p:tgtEl>
                                          <p:spTgt spid="12"/>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10"/>
                                        </p:tgtEl>
                                        <p:attrNameLst>
                                          <p:attrName>style.visibility</p:attrName>
                                        </p:attrNameLst>
                                      </p:cBhvr>
                                      <p:to>
                                        <p:strVal val="visible"/>
                                      </p:to>
                                    </p:set>
                                    <p:anim calcmode="lin" valueType="num">
                                      <p:cBhvr>
                                        <p:cTn id="56" dur="500" fill="hold"/>
                                        <p:tgtEl>
                                          <p:spTgt spid="10"/>
                                        </p:tgtEl>
                                        <p:attrNameLst>
                                          <p:attrName>ppt_w</p:attrName>
                                        </p:attrNameLst>
                                      </p:cBhvr>
                                      <p:tavLst>
                                        <p:tav tm="0">
                                          <p:val>
                                            <p:fltVal val="0"/>
                                          </p:val>
                                        </p:tav>
                                        <p:tav tm="100000">
                                          <p:val>
                                            <p:strVal val="#ppt_w"/>
                                          </p:val>
                                        </p:tav>
                                      </p:tavLst>
                                    </p:anim>
                                    <p:anim calcmode="lin" valueType="num">
                                      <p:cBhvr>
                                        <p:cTn id="57" dur="500" fill="hold"/>
                                        <p:tgtEl>
                                          <p:spTgt spid="10"/>
                                        </p:tgtEl>
                                        <p:attrNameLst>
                                          <p:attrName>ppt_h</p:attrName>
                                        </p:attrNameLst>
                                      </p:cBhvr>
                                      <p:tavLst>
                                        <p:tav tm="0">
                                          <p:val>
                                            <p:fltVal val="0"/>
                                          </p:val>
                                        </p:tav>
                                        <p:tav tm="100000">
                                          <p:val>
                                            <p:strVal val="#ppt_h"/>
                                          </p:val>
                                        </p:tav>
                                      </p:tavLst>
                                    </p:anim>
                                    <p:animEffect transition="in" filter="fade">
                                      <p:cBhvr>
                                        <p:cTn id="58" dur="500"/>
                                        <p:tgtEl>
                                          <p:spTgt spid="10"/>
                                        </p:tgtEl>
                                      </p:cBhvr>
                                    </p:animEffect>
                                  </p:childTnLst>
                                </p:cTn>
                              </p:par>
                            </p:childTnLst>
                          </p:cTn>
                        </p:par>
                        <p:par>
                          <p:cTn id="59" fill="hold">
                            <p:stCondLst>
                              <p:cond delay="500"/>
                            </p:stCondLst>
                            <p:childTnLst>
                              <p:par>
                                <p:cTn id="60" presetID="22" presetClass="entr" presetSubtype="8" fill="hold" grpId="0" nodeType="after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wipe(left)">
                                      <p:cBhvr>
                                        <p:cTn id="6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2" grpId="0"/>
      <p:bldP spid="14"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2D3C126-E618-17CB-F975-2D5EB9F3CC66}"/>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CuadroTexto 2">
            <a:extLst>
              <a:ext uri="{FF2B5EF4-FFF2-40B4-BE49-F238E27FC236}">
                <a16:creationId xmlns:a16="http://schemas.microsoft.com/office/drawing/2014/main" id="{7EDD8B07-5F70-9CFD-B56B-9BE1E9122E47}"/>
              </a:ext>
            </a:extLst>
          </p:cNvPr>
          <p:cNvSpPr txBox="1"/>
          <p:nvPr/>
        </p:nvSpPr>
        <p:spPr>
          <a:xfrm>
            <a:off x="0" y="0"/>
            <a:ext cx="12191999" cy="769441"/>
          </a:xfrm>
          <a:prstGeom prst="rect">
            <a:avLst/>
          </a:prstGeom>
          <a:noFill/>
        </p:spPr>
        <p:txBody>
          <a:bodyPr wrap="square">
            <a:spAutoFit/>
          </a:bodyPr>
          <a:lstStyle/>
          <a:p>
            <a:pPr algn="ctr"/>
            <a:r>
              <a:rPr lang="fr-FR" sz="4400" b="1" spc="600" dirty="0">
                <a:ln w="6600">
                  <a:solidFill>
                    <a:schemeClr val="accent2"/>
                  </a:solidFill>
                  <a:prstDash val="solid"/>
                </a:ln>
                <a:solidFill>
                  <a:srgbClr val="FFFFFF"/>
                </a:solidFill>
                <a:effectLst>
                  <a:outerShdw dist="38100" dir="2700000" algn="tl" rotWithShape="0">
                    <a:schemeClr val="accent2"/>
                  </a:outerShdw>
                </a:effectLst>
              </a:rPr>
              <a:t>UNE SEXUALITÉ LÉGITIME</a:t>
            </a:r>
          </a:p>
        </p:txBody>
      </p:sp>
      <p:sp>
        <p:nvSpPr>
          <p:cNvPr id="4" name="CuadroTexto 3">
            <a:extLst>
              <a:ext uri="{FF2B5EF4-FFF2-40B4-BE49-F238E27FC236}">
                <a16:creationId xmlns:a16="http://schemas.microsoft.com/office/drawing/2014/main" id="{45422D80-3554-017A-2271-98E44F8FB2CC}"/>
              </a:ext>
            </a:extLst>
          </p:cNvPr>
          <p:cNvSpPr txBox="1"/>
          <p:nvPr/>
        </p:nvSpPr>
        <p:spPr>
          <a:xfrm>
            <a:off x="3835629" y="1456257"/>
            <a:ext cx="8356369" cy="1015663"/>
          </a:xfrm>
          <a:prstGeom prst="rect">
            <a:avLst/>
          </a:prstGeom>
          <a:noFill/>
        </p:spPr>
        <p:txBody>
          <a:bodyPr wrap="square" rtlCol="0">
            <a:spAutoFit/>
          </a:bodyPr>
          <a:lstStyle/>
          <a:p>
            <a:pPr>
              <a:spcBef>
                <a:spcPts val="600"/>
              </a:spcBef>
            </a:pPr>
            <a:r>
              <a:rPr lang="fr-FR" sz="2000" b="1" dirty="0"/>
              <a:t>En répondant à certaines questions posées par l'Église de Corinthe, Paul nous aide à comprendre comment fuir l'immoralité sexuelle </a:t>
            </a:r>
          </a:p>
          <a:p>
            <a:r>
              <a:rPr lang="fr-FR" sz="2000" b="1" dirty="0"/>
              <a:t>(1 Corinthiens 7.1).</a:t>
            </a:r>
          </a:p>
        </p:txBody>
      </p:sp>
      <p:sp>
        <p:nvSpPr>
          <p:cNvPr id="6" name="CuadroTexto 5">
            <a:extLst>
              <a:ext uri="{FF2B5EF4-FFF2-40B4-BE49-F238E27FC236}">
                <a16:creationId xmlns:a16="http://schemas.microsoft.com/office/drawing/2014/main" id="{0391FA10-451F-4AC7-FE84-BD9168DC2BC3}"/>
              </a:ext>
            </a:extLst>
          </p:cNvPr>
          <p:cNvSpPr txBox="1"/>
          <p:nvPr/>
        </p:nvSpPr>
        <p:spPr>
          <a:xfrm>
            <a:off x="1590675" y="694152"/>
            <a:ext cx="9163050" cy="646331"/>
          </a:xfrm>
          <a:prstGeom prst="rect">
            <a:avLst/>
          </a:prstGeom>
          <a:solidFill>
            <a:schemeClr val="accent6">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fr-FR" b="1" dirty="0">
                <a:solidFill>
                  <a:schemeClr val="accent2">
                    <a:lumMod val="75000"/>
                  </a:schemeClr>
                </a:solidFill>
                <a:latin typeface="Comic Sans MS" panose="030F0702030302020204" pitchFamily="66" charset="0"/>
              </a:rPr>
              <a:t>«Toutefois, pour éviter l'impudicité, que chacun ait sa femme, et que chaque femme ait son mari» </a:t>
            </a:r>
            <a:r>
              <a:rPr lang="fr-FR" sz="1400" b="1" dirty="0">
                <a:solidFill>
                  <a:schemeClr val="accent2">
                    <a:lumMod val="75000"/>
                  </a:schemeClr>
                </a:solidFill>
                <a:latin typeface="Comic Sans MS" panose="030F0702030302020204" pitchFamily="66" charset="0"/>
              </a:rPr>
              <a:t>(1 Corinthiens 7.2)</a:t>
            </a:r>
            <a:endParaRPr lang="fr-FR" b="1" dirty="0">
              <a:solidFill>
                <a:schemeClr val="accent2">
                  <a:lumMod val="75000"/>
                </a:schemeClr>
              </a:solidFill>
              <a:latin typeface="Comic Sans MS" panose="030F0702030302020204" pitchFamily="66" charset="0"/>
            </a:endParaRPr>
          </a:p>
        </p:txBody>
      </p:sp>
      <p:pic>
        <p:nvPicPr>
          <p:cNvPr id="5" name="Imagen 4">
            <a:extLst>
              <a:ext uri="{FF2B5EF4-FFF2-40B4-BE49-F238E27FC236}">
                <a16:creationId xmlns:a16="http://schemas.microsoft.com/office/drawing/2014/main" id="{6F6B1DC3-3CD9-FD7F-D16B-DB92205CAD6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a:fillRect/>
          </a:stretch>
        </p:blipFill>
        <p:spPr>
          <a:xfrm>
            <a:off x="159173" y="4655127"/>
            <a:ext cx="2983604" cy="2107648"/>
          </a:xfrm>
          <a:prstGeom prst="round2DiagRect">
            <a:avLst>
              <a:gd name="adj1" fmla="val 50000"/>
              <a:gd name="adj2" fmla="val 18228"/>
            </a:avLst>
          </a:prstGeom>
          <a:ln w="57150" cap="sq">
            <a:solidFill>
              <a:srgbClr val="FFC510"/>
            </a:solidFill>
            <a:miter lim="800000"/>
          </a:ln>
          <a:effectLst>
            <a:outerShdw blurRad="50800" dist="38100" dir="8100000" algn="tr" rotWithShape="0">
              <a:prstClr val="black">
                <a:alpha val="40000"/>
              </a:prstClr>
            </a:outerShdw>
          </a:effectLst>
        </p:spPr>
      </p:pic>
      <p:pic>
        <p:nvPicPr>
          <p:cNvPr id="8" name="Imagen 7">
            <a:extLst>
              <a:ext uri="{FF2B5EF4-FFF2-40B4-BE49-F238E27FC236}">
                <a16:creationId xmlns:a16="http://schemas.microsoft.com/office/drawing/2014/main" id="{17EA8C82-0533-401A-D255-60919684954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a:fillRect/>
          </a:stretch>
        </p:blipFill>
        <p:spPr>
          <a:xfrm>
            <a:off x="8978097" y="4316982"/>
            <a:ext cx="3054730" cy="2198655"/>
          </a:xfrm>
          <a:prstGeom prst="roundRect">
            <a:avLst>
              <a:gd name="adj" fmla="val 16667"/>
            </a:avLst>
          </a:prstGeom>
          <a:ln>
            <a:noFill/>
          </a:ln>
          <a:effectLst>
            <a:outerShdw blurRad="63500" sx="102000" sy="102000" algn="ctr" rotWithShape="0">
              <a:prstClr val="black">
                <a:alpha val="40000"/>
              </a:prst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0" name="Imagen 9">
            <a:extLst>
              <a:ext uri="{FF2B5EF4-FFF2-40B4-BE49-F238E27FC236}">
                <a16:creationId xmlns:a16="http://schemas.microsoft.com/office/drawing/2014/main" id="{6D21D444-2C9E-2619-82EC-4494C60F9AAD}"/>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a:fillRect/>
          </a:stretch>
        </p:blipFill>
        <p:spPr>
          <a:xfrm>
            <a:off x="159173" y="1591413"/>
            <a:ext cx="3588774" cy="2449645"/>
          </a:xfrm>
          <a:prstGeom prst="ellipse">
            <a:avLst/>
          </a:prstGeom>
          <a:ln w="146050" cap="rnd">
            <a:solidFill>
              <a:schemeClr val="accent2">
                <a:lumMod val="20000"/>
                <a:lumOff val="80000"/>
              </a:schemeClr>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12" name="CuadroTexto 11">
            <a:extLst>
              <a:ext uri="{FF2B5EF4-FFF2-40B4-BE49-F238E27FC236}">
                <a16:creationId xmlns:a16="http://schemas.microsoft.com/office/drawing/2014/main" id="{9AFA130C-4A63-3FD8-FA7E-29DDE535A4D3}"/>
              </a:ext>
            </a:extLst>
          </p:cNvPr>
          <p:cNvSpPr txBox="1"/>
          <p:nvPr/>
        </p:nvSpPr>
        <p:spPr>
          <a:xfrm>
            <a:off x="3301950" y="4212000"/>
            <a:ext cx="5676144" cy="1323439"/>
          </a:xfrm>
          <a:prstGeom prst="rect">
            <a:avLst/>
          </a:prstGeom>
          <a:noFill/>
        </p:spPr>
        <p:txBody>
          <a:bodyPr wrap="square">
            <a:spAutoFit/>
          </a:bodyPr>
          <a:lstStyle/>
          <a:p>
            <a:pPr>
              <a:spcBef>
                <a:spcPts val="600"/>
              </a:spcBef>
            </a:pPr>
            <a:r>
              <a:rPr lang="fr-FR" sz="2000" b="1" dirty="0"/>
              <a:t>Les célibataires ayant le don de continence peuvent tirer un meilleur parti des occasions de servir Dieu, sans les contraintes des soins familiaux (1 Corinthiens 7.6-8, 32-34).</a:t>
            </a:r>
          </a:p>
        </p:txBody>
      </p:sp>
      <p:sp>
        <p:nvSpPr>
          <p:cNvPr id="7" name="CuadroTexto 6">
            <a:extLst>
              <a:ext uri="{FF2B5EF4-FFF2-40B4-BE49-F238E27FC236}">
                <a16:creationId xmlns:a16="http://schemas.microsoft.com/office/drawing/2014/main" id="{78611164-FA7B-4EA3-FAD6-284BE6FFC5E9}"/>
              </a:ext>
            </a:extLst>
          </p:cNvPr>
          <p:cNvSpPr txBox="1"/>
          <p:nvPr/>
        </p:nvSpPr>
        <p:spPr>
          <a:xfrm>
            <a:off x="3835629" y="3472193"/>
            <a:ext cx="8356368" cy="707886"/>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fr-FR" sz="2000" b="1" i="0" u="none" strike="noStrike" kern="1200" cap="none" spc="0" normalizeH="0" baseline="0" noProof="0" dirty="0">
                <a:ln>
                  <a:noFill/>
                </a:ln>
                <a:effectLst/>
                <a:uLnTx/>
                <a:uFillTx/>
                <a:latin typeface="Aptos" panose="02110004020202020204"/>
                <a:ea typeface="+mn-ea"/>
                <a:cs typeface="+mn-cs"/>
              </a:rPr>
              <a:t>Les époux ne doivent pas se refuser l'un à l'autre, afin de ne pas inciter leur conjoint à un possible adultère (1 Cor. 7.3-5).</a:t>
            </a:r>
          </a:p>
        </p:txBody>
      </p:sp>
      <p:sp>
        <p:nvSpPr>
          <p:cNvPr id="11" name="CuadroTexto 10">
            <a:extLst>
              <a:ext uri="{FF2B5EF4-FFF2-40B4-BE49-F238E27FC236}">
                <a16:creationId xmlns:a16="http://schemas.microsoft.com/office/drawing/2014/main" id="{815E5A9D-280E-0347-A765-7524E221DF52}"/>
              </a:ext>
            </a:extLst>
          </p:cNvPr>
          <p:cNvSpPr txBox="1"/>
          <p:nvPr/>
        </p:nvSpPr>
        <p:spPr>
          <a:xfrm>
            <a:off x="3835628" y="2471920"/>
            <a:ext cx="8356367"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fr-FR" sz="2000" b="1" i="0" u="none" strike="noStrike" kern="1200" cap="none" spc="0" normalizeH="0" baseline="0" noProof="0" dirty="0">
                <a:ln>
                  <a:noFill/>
                </a:ln>
                <a:effectLst/>
                <a:uLnTx/>
                <a:uFillTx/>
                <a:latin typeface="Aptos" panose="02110004020202020204"/>
                <a:ea typeface="+mn-ea"/>
                <a:cs typeface="+mn-cs"/>
              </a:rPr>
              <a:t>En substance : les personnes mariées doivent vivre une sexualité légitime avec leur propre conjoint ; les personnes célibataires ne doivent avoir de relations sexuelles avec personne.</a:t>
            </a:r>
          </a:p>
        </p:txBody>
      </p:sp>
      <p:sp>
        <p:nvSpPr>
          <p:cNvPr id="15" name="CuadroTexto 14">
            <a:extLst>
              <a:ext uri="{FF2B5EF4-FFF2-40B4-BE49-F238E27FC236}">
                <a16:creationId xmlns:a16="http://schemas.microsoft.com/office/drawing/2014/main" id="{F1DE50E6-F9E4-DB29-F5A5-2D66C4A056D0}"/>
              </a:ext>
            </a:extLst>
          </p:cNvPr>
          <p:cNvSpPr txBox="1"/>
          <p:nvPr/>
        </p:nvSpPr>
        <p:spPr>
          <a:xfrm>
            <a:off x="3301950" y="5544000"/>
            <a:ext cx="5676144"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fr-FR" sz="2000" b="1" i="0" u="none" strike="noStrike" kern="1200" cap="none" spc="0" normalizeH="0" baseline="0" noProof="0" dirty="0">
                <a:ln>
                  <a:noFill/>
                </a:ln>
                <a:effectLst/>
                <a:uLnTx/>
                <a:uFillTx/>
                <a:latin typeface="Aptos" panose="02110004020202020204"/>
                <a:ea typeface="+mn-ea"/>
                <a:cs typeface="+mn-cs"/>
              </a:rPr>
              <a:t>Les célibataires n'ayant pas le don de continence devraient chercher à se marier afin d'éviter les tentations (1 Corinthiens 7.9).</a:t>
            </a:r>
          </a:p>
        </p:txBody>
      </p:sp>
    </p:spTree>
    <p:extLst>
      <p:ext uri="{BB962C8B-B14F-4D97-AF65-F5344CB8AC3E}">
        <p14:creationId xmlns:p14="http://schemas.microsoft.com/office/powerpoint/2010/main" val="7253804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randombar(horizontal)">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left)">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21" presetClass="entr" presetSubtype="4"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heel(4)">
                                      <p:cBhvr>
                                        <p:cTn id="26" dur="500"/>
                                        <p:tgtEl>
                                          <p:spTgt spid="10"/>
                                        </p:tgtEl>
                                      </p:cBhvr>
                                    </p:animEffect>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left)">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left)">
                                      <p:cBhvr>
                                        <p:cTn id="35" dur="500"/>
                                        <p:tgtEl>
                                          <p:spTgt spid="7"/>
                                        </p:tgtEl>
                                      </p:cBhvr>
                                    </p:animEffect>
                                  </p:childTnLst>
                                </p:cTn>
                              </p:par>
                            </p:childTnLst>
                          </p:cTn>
                        </p:par>
                      </p:childTnLst>
                    </p:cTn>
                  </p:par>
                  <p:par>
                    <p:cTn id="36" fill="hold">
                      <p:stCondLst>
                        <p:cond delay="indefinite"/>
                      </p:stCondLst>
                      <p:childTnLst>
                        <p:par>
                          <p:cTn id="37" fill="hold">
                            <p:stCondLst>
                              <p:cond delay="0"/>
                            </p:stCondLst>
                            <p:childTnLst>
                              <p:par>
                                <p:cTn id="38" presetID="31" presetClass="entr" presetSubtype="0" fill="hold" nodeType="clickEffect">
                                  <p:stCondLst>
                                    <p:cond delay="0"/>
                                  </p:stCondLst>
                                  <p:childTnLst>
                                    <p:set>
                                      <p:cBhvr>
                                        <p:cTn id="39" dur="1" fill="hold">
                                          <p:stCondLst>
                                            <p:cond delay="0"/>
                                          </p:stCondLst>
                                        </p:cTn>
                                        <p:tgtEl>
                                          <p:spTgt spid="5"/>
                                        </p:tgtEl>
                                        <p:attrNameLst>
                                          <p:attrName>style.visibility</p:attrName>
                                        </p:attrNameLst>
                                      </p:cBhvr>
                                      <p:to>
                                        <p:strVal val="visible"/>
                                      </p:to>
                                    </p:set>
                                    <p:anim calcmode="lin" valueType="num">
                                      <p:cBhvr>
                                        <p:cTn id="40" dur="1000" fill="hold"/>
                                        <p:tgtEl>
                                          <p:spTgt spid="5"/>
                                        </p:tgtEl>
                                        <p:attrNameLst>
                                          <p:attrName>ppt_w</p:attrName>
                                        </p:attrNameLst>
                                      </p:cBhvr>
                                      <p:tavLst>
                                        <p:tav tm="0">
                                          <p:val>
                                            <p:fltVal val="0"/>
                                          </p:val>
                                        </p:tav>
                                        <p:tav tm="100000">
                                          <p:val>
                                            <p:strVal val="#ppt_w"/>
                                          </p:val>
                                        </p:tav>
                                      </p:tavLst>
                                    </p:anim>
                                    <p:anim calcmode="lin" valueType="num">
                                      <p:cBhvr>
                                        <p:cTn id="41" dur="1000" fill="hold"/>
                                        <p:tgtEl>
                                          <p:spTgt spid="5"/>
                                        </p:tgtEl>
                                        <p:attrNameLst>
                                          <p:attrName>ppt_h</p:attrName>
                                        </p:attrNameLst>
                                      </p:cBhvr>
                                      <p:tavLst>
                                        <p:tav tm="0">
                                          <p:val>
                                            <p:fltVal val="0"/>
                                          </p:val>
                                        </p:tav>
                                        <p:tav tm="100000">
                                          <p:val>
                                            <p:strVal val="#ppt_h"/>
                                          </p:val>
                                        </p:tav>
                                      </p:tavLst>
                                    </p:anim>
                                    <p:anim calcmode="lin" valueType="num">
                                      <p:cBhvr>
                                        <p:cTn id="42" dur="1000" fill="hold"/>
                                        <p:tgtEl>
                                          <p:spTgt spid="5"/>
                                        </p:tgtEl>
                                        <p:attrNameLst>
                                          <p:attrName>style.rotation</p:attrName>
                                        </p:attrNameLst>
                                      </p:cBhvr>
                                      <p:tavLst>
                                        <p:tav tm="0">
                                          <p:val>
                                            <p:fltVal val="90"/>
                                          </p:val>
                                        </p:tav>
                                        <p:tav tm="100000">
                                          <p:val>
                                            <p:fltVal val="0"/>
                                          </p:val>
                                        </p:tav>
                                      </p:tavLst>
                                    </p:anim>
                                    <p:animEffect transition="in" filter="fade">
                                      <p:cBhvr>
                                        <p:cTn id="43" dur="1000"/>
                                        <p:tgtEl>
                                          <p:spTgt spid="5"/>
                                        </p:tgtEl>
                                      </p:cBhvr>
                                    </p:animEffect>
                                  </p:childTnLst>
                                </p:cTn>
                              </p:par>
                            </p:childTnLst>
                          </p:cTn>
                        </p:par>
                        <p:par>
                          <p:cTn id="44" fill="hold">
                            <p:stCondLst>
                              <p:cond delay="1000"/>
                            </p:stCondLst>
                            <p:childTnLst>
                              <p:par>
                                <p:cTn id="45" presetID="22" presetClass="entr" presetSubtype="8" fill="hold" grpId="0" nodeType="after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left)">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23" presetClass="entr" presetSubtype="288" fill="hold" nodeType="clickEffect">
                                  <p:stCondLst>
                                    <p:cond delay="0"/>
                                  </p:stCondLst>
                                  <p:childTnLst>
                                    <p:set>
                                      <p:cBhvr>
                                        <p:cTn id="51" dur="1" fill="hold">
                                          <p:stCondLst>
                                            <p:cond delay="0"/>
                                          </p:stCondLst>
                                        </p:cTn>
                                        <p:tgtEl>
                                          <p:spTgt spid="8"/>
                                        </p:tgtEl>
                                        <p:attrNameLst>
                                          <p:attrName>style.visibility</p:attrName>
                                        </p:attrNameLst>
                                      </p:cBhvr>
                                      <p:to>
                                        <p:strVal val="visible"/>
                                      </p:to>
                                    </p:set>
                                    <p:anim calcmode="lin" valueType="num">
                                      <p:cBhvr>
                                        <p:cTn id="52" dur="500" fill="hold"/>
                                        <p:tgtEl>
                                          <p:spTgt spid="8"/>
                                        </p:tgtEl>
                                        <p:attrNameLst>
                                          <p:attrName>ppt_w</p:attrName>
                                        </p:attrNameLst>
                                      </p:cBhvr>
                                      <p:tavLst>
                                        <p:tav tm="0">
                                          <p:val>
                                            <p:strVal val="4/3*#ppt_w"/>
                                          </p:val>
                                        </p:tav>
                                        <p:tav tm="100000">
                                          <p:val>
                                            <p:strVal val="#ppt_w"/>
                                          </p:val>
                                        </p:tav>
                                      </p:tavLst>
                                    </p:anim>
                                    <p:anim calcmode="lin" valueType="num">
                                      <p:cBhvr>
                                        <p:cTn id="53" dur="500" fill="hold"/>
                                        <p:tgtEl>
                                          <p:spTgt spid="8"/>
                                        </p:tgtEl>
                                        <p:attrNameLst>
                                          <p:attrName>ppt_h</p:attrName>
                                        </p:attrNameLst>
                                      </p:cBhvr>
                                      <p:tavLst>
                                        <p:tav tm="0">
                                          <p:val>
                                            <p:strVal val="4/3*#ppt_h"/>
                                          </p:val>
                                        </p:tav>
                                        <p:tav tm="100000">
                                          <p:val>
                                            <p:strVal val="#ppt_h"/>
                                          </p:val>
                                        </p:tav>
                                      </p:tavLst>
                                    </p:anim>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wipe(left)">
                                      <p:cBhvr>
                                        <p:cTn id="5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animBg="1"/>
      <p:bldP spid="12" grpId="0"/>
      <p:bldP spid="7" grpId="0"/>
      <p:bldP spid="11" grpId="0"/>
      <p:bldP spid="15"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DEA83B4-C49B-6222-DDEB-44A18A4C61AF}"/>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15D15B74-FFD1-B175-765F-A39919E0E172}"/>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CuadroTexto 2">
            <a:extLst>
              <a:ext uri="{FF2B5EF4-FFF2-40B4-BE49-F238E27FC236}">
                <a16:creationId xmlns:a16="http://schemas.microsoft.com/office/drawing/2014/main" id="{99EBB635-2A76-0502-8AF5-508E720C5C29}"/>
              </a:ext>
            </a:extLst>
          </p:cNvPr>
          <p:cNvSpPr txBox="1"/>
          <p:nvPr/>
        </p:nvSpPr>
        <p:spPr>
          <a:xfrm>
            <a:off x="2300748" y="650336"/>
            <a:ext cx="7590504" cy="5770811"/>
          </a:xfrm>
          <a:prstGeom prst="rect">
            <a:avLst/>
          </a:prstGeom>
          <a:noFill/>
        </p:spPr>
        <p:txBody>
          <a:bodyPr wrap="square">
            <a:spAutoFit/>
          </a:bodyPr>
          <a:lstStyle/>
          <a:p>
            <a:pPr>
              <a:spcBef>
                <a:spcPts val="600"/>
              </a:spcBef>
            </a:pPr>
            <a:r>
              <a:rPr lang="fr-FR" sz="2600" b="1" dirty="0">
                <a:latin typeface="Constantia" panose="02030602050306030303" pitchFamily="18" charset="0"/>
              </a:rPr>
              <a:t>«Quand on fait des démarches auprès d’un égaré, qu’on lui apprenne à diriger ses yeux vers le Christ. […] Qu’ils parlent au pécheur de la grâce et du pardon du Sauveur et l’encouragent à se repentir, et à croire en celui qui peut pardonner. […]</a:t>
            </a:r>
          </a:p>
          <a:p>
            <a:pPr>
              <a:spcBef>
                <a:spcPts val="600"/>
              </a:spcBef>
            </a:pPr>
            <a:r>
              <a:rPr lang="fr-FR" sz="2600" b="1" dirty="0">
                <a:latin typeface="Constantia" panose="02030602050306030303" pitchFamily="18" charset="0"/>
              </a:rPr>
              <a:t>Que l’Eglise accueille, avec des sentiments de reconnaissance envers Dieu, le pécheur repentant. Qu’on le fasse sortir des ténèbres de l’incrédulité pour l’introduire dans la lumière de la foi et de la justice. Qu’on place sa main tremblante dans la main secourable de Jésus. Une telle rémission des péchés sera ratifiée dans le ciel.»</a:t>
            </a:r>
          </a:p>
        </p:txBody>
      </p:sp>
      <p:sp>
        <p:nvSpPr>
          <p:cNvPr id="4" name="CuadroTexto 3">
            <a:extLst>
              <a:ext uri="{FF2B5EF4-FFF2-40B4-BE49-F238E27FC236}">
                <a16:creationId xmlns:a16="http://schemas.microsoft.com/office/drawing/2014/main" id="{42AD85F2-6C4A-2721-2213-A528D96390CB}"/>
              </a:ext>
            </a:extLst>
          </p:cNvPr>
          <p:cNvSpPr txBox="1"/>
          <p:nvPr/>
        </p:nvSpPr>
        <p:spPr>
          <a:xfrm>
            <a:off x="7176000" y="6038387"/>
            <a:ext cx="2867452" cy="338554"/>
          </a:xfrm>
          <a:prstGeom prst="rect">
            <a:avLst/>
          </a:prstGeom>
          <a:noFill/>
        </p:spPr>
        <p:txBody>
          <a:bodyPr wrap="none" rtlCol="0">
            <a:spAutoFit/>
          </a:bodyPr>
          <a:lstStyle/>
          <a:p>
            <a:pPr algn="r"/>
            <a:r>
              <a:rPr lang="fr-FR" sz="1600" b="1" dirty="0"/>
              <a:t>E. G. W. (Jésus-Christ, p. 807)</a:t>
            </a:r>
          </a:p>
        </p:txBody>
      </p:sp>
    </p:spTree>
    <p:extLst>
      <p:ext uri="{BB962C8B-B14F-4D97-AF65-F5344CB8AC3E}">
        <p14:creationId xmlns:p14="http://schemas.microsoft.com/office/powerpoint/2010/main" val="3272629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4F0C71D-7B73-2D48-C755-5A8911E65D50}"/>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CuadroTexto 2">
            <a:extLst>
              <a:ext uri="{FF2B5EF4-FFF2-40B4-BE49-F238E27FC236}">
                <a16:creationId xmlns:a16="http://schemas.microsoft.com/office/drawing/2014/main" id="{708D5930-7586-E8C7-9DF2-A74333F52825}"/>
              </a:ext>
            </a:extLst>
          </p:cNvPr>
          <p:cNvSpPr txBox="1"/>
          <p:nvPr/>
        </p:nvSpPr>
        <p:spPr>
          <a:xfrm>
            <a:off x="8104094" y="98262"/>
            <a:ext cx="4004487" cy="5170646"/>
          </a:xfrm>
          <a:prstGeom prst="rect">
            <a:avLst/>
          </a:prstGeom>
          <a:solidFill>
            <a:srgbClr val="FFF3D0"/>
          </a:solidFill>
          <a:effectLst>
            <a:innerShdw blurRad="114300">
              <a:schemeClr val="accent3">
                <a:lumMod val="75000"/>
              </a:schemeClr>
            </a:innerShdw>
          </a:effectLst>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«Ne savez-vous pas que votre corps est le temple du Saint Esprit qui est en vous, que vous avez reçu de Dieu, et que vous ne vous appartenez point à vous-mêmes ? Car vous avez été rachetés à un grand prix. Glorifiez donc Dieu dans votre corps et dans votre esprit, qui appartiennent à Dieu»</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rPr>
              <a:t>(1 Corinthiens 6.19-20)</a:t>
            </a:r>
            <a:endParaRPr kumimoji="0" lang="fr-FR" sz="2400" b="1" i="0" u="none" strike="noStrike" kern="1200" cap="none" spc="0" normalizeH="0" baseline="0" noProof="0" dirty="0">
              <a:ln>
                <a:noFill/>
              </a:ln>
              <a:solidFill>
                <a:srgbClr val="196B24">
                  <a:lumMod val="75000"/>
                </a:srgbClr>
              </a:solidFill>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210327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B23E377-76F9-FEEE-7F96-8EAB2E7A2657}"/>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8722B197-ABB1-92C6-2A8B-F78A0A3996F2}"/>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8" name="Imagen 7">
            <a:extLst>
              <a:ext uri="{FF2B5EF4-FFF2-40B4-BE49-F238E27FC236}">
                <a16:creationId xmlns:a16="http://schemas.microsoft.com/office/drawing/2014/main" id="{A3D221CA-81C2-0C9D-9981-A2123E63824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657888" y="257175"/>
            <a:ext cx="2407270" cy="299085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10" name="Imagen 9">
            <a:extLst>
              <a:ext uri="{FF2B5EF4-FFF2-40B4-BE49-F238E27FC236}">
                <a16:creationId xmlns:a16="http://schemas.microsoft.com/office/drawing/2014/main" id="{B1A5CFAF-4D53-2FAF-615D-8A50F0A761B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068567" y="257175"/>
            <a:ext cx="2410536" cy="299085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3" name="CuadroTexto 2">
            <a:extLst>
              <a:ext uri="{FF2B5EF4-FFF2-40B4-BE49-F238E27FC236}">
                <a16:creationId xmlns:a16="http://schemas.microsoft.com/office/drawing/2014/main" id="{F5CD1626-A11D-E322-790B-888212A69B72}"/>
              </a:ext>
            </a:extLst>
          </p:cNvPr>
          <p:cNvSpPr txBox="1"/>
          <p:nvPr/>
        </p:nvSpPr>
        <p:spPr>
          <a:xfrm>
            <a:off x="190903" y="209551"/>
            <a:ext cx="6858000" cy="1323439"/>
          </a:xfrm>
          <a:prstGeom prst="rect">
            <a:avLst/>
          </a:prstGeom>
          <a:noFill/>
        </p:spPr>
        <p:txBody>
          <a:bodyPr wrap="square" rtlCol="0">
            <a:spAutoFit/>
          </a:bodyPr>
          <a:lstStyle/>
          <a:p>
            <a:pPr>
              <a:spcBef>
                <a:spcPts val="600"/>
              </a:spcBef>
            </a:pPr>
            <a:r>
              <a:rPr lang="fr-FR" sz="2000" b="1" dirty="0"/>
              <a:t>Paul consacre les chapitres cinq à sept de la première épître aux Corinthiens, principalement, à essayer d'éradiquer un péché profondément enraciné dans l'Église de Corinthe : l'immoralité sexuelle.</a:t>
            </a:r>
          </a:p>
        </p:txBody>
      </p:sp>
      <p:pic>
        <p:nvPicPr>
          <p:cNvPr id="4" name="Imagen 3">
            <a:extLst>
              <a:ext uri="{FF2B5EF4-FFF2-40B4-BE49-F238E27FC236}">
                <a16:creationId xmlns:a16="http://schemas.microsoft.com/office/drawing/2014/main" id="{42E99A98-0CCB-07CE-8451-D22C231CC7C1}"/>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323177" y="3689873"/>
            <a:ext cx="5202553" cy="2910952"/>
          </a:xfrm>
          <a:prstGeom prst="roundRect">
            <a:avLst>
              <a:gd name="adj" fmla="val 4167"/>
            </a:avLst>
          </a:prstGeom>
          <a:solidFill>
            <a:srgbClr val="FFFFFF"/>
          </a:solidFill>
          <a:ln w="76200" cap="sq">
            <a:solidFill>
              <a:schemeClr val="accent4">
                <a:lumMod val="60000"/>
                <a:lumOff val="40000"/>
              </a:schemeClr>
            </a:solidFill>
            <a:miter lim="800000"/>
          </a:ln>
          <a:effectLst/>
          <a:scene3d>
            <a:camera prst="orthographicFront"/>
            <a:lightRig rig="threePt" dir="t">
              <a:rot lat="0" lon="0" rev="2700000"/>
            </a:lightRig>
          </a:scene3d>
          <a:sp3d>
            <a:bevelT h="38100"/>
            <a:contourClr>
              <a:srgbClr val="C0C0C0"/>
            </a:contourClr>
          </a:sp3d>
        </p:spPr>
      </p:pic>
      <p:sp>
        <p:nvSpPr>
          <p:cNvPr id="6" name="CuadroTexto 5">
            <a:extLst>
              <a:ext uri="{FF2B5EF4-FFF2-40B4-BE49-F238E27FC236}">
                <a16:creationId xmlns:a16="http://schemas.microsoft.com/office/drawing/2014/main" id="{52D72BBA-A2A1-F32C-C3EE-3FB235FD7EF4}"/>
              </a:ext>
            </a:extLst>
          </p:cNvPr>
          <p:cNvSpPr txBox="1"/>
          <p:nvPr/>
        </p:nvSpPr>
        <p:spPr>
          <a:xfrm>
            <a:off x="190903" y="2533264"/>
            <a:ext cx="6877664"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fr-FR" sz="2000" b="1" i="0" u="none" strike="noStrike" kern="1200" cap="none" spc="0" normalizeH="0" baseline="0" noProof="0" dirty="0">
                <a:ln>
                  <a:noFill/>
                </a:ln>
                <a:solidFill>
                  <a:prstClr val="black"/>
                </a:solidFill>
                <a:effectLst/>
                <a:uLnTx/>
                <a:uFillTx/>
                <a:latin typeface="Aptos" panose="02110004020202020204"/>
                <a:ea typeface="+mn-ea"/>
                <a:cs typeface="+mn-cs"/>
              </a:rPr>
              <a:t>En utilisant un langage clair et direct, Paul ne se contente pas de dénoncer le péché ; il propose aussi des solutions pour y faire face et éviter d'y retomber.</a:t>
            </a:r>
          </a:p>
        </p:txBody>
      </p:sp>
      <p:sp>
        <p:nvSpPr>
          <p:cNvPr id="9" name="CuadroTexto 8">
            <a:extLst>
              <a:ext uri="{FF2B5EF4-FFF2-40B4-BE49-F238E27FC236}">
                <a16:creationId xmlns:a16="http://schemas.microsoft.com/office/drawing/2014/main" id="{FDE58C97-C27F-F6D9-96E1-2D5270F9947B}"/>
              </a:ext>
            </a:extLst>
          </p:cNvPr>
          <p:cNvSpPr txBox="1"/>
          <p:nvPr/>
        </p:nvSpPr>
        <p:spPr>
          <a:xfrm>
            <a:off x="190903" y="1532990"/>
            <a:ext cx="6877664"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fr-FR" sz="2000" b="1" i="0" u="none" strike="noStrike" kern="1200" cap="none" spc="0" normalizeH="0" baseline="0" noProof="0" dirty="0">
                <a:ln>
                  <a:noFill/>
                </a:ln>
                <a:solidFill>
                  <a:prstClr val="black"/>
                </a:solidFill>
                <a:effectLst/>
                <a:uLnTx/>
                <a:uFillTx/>
                <a:latin typeface="Aptos" panose="02110004020202020204"/>
                <a:ea typeface="+mn-ea"/>
                <a:cs typeface="+mn-cs"/>
              </a:rPr>
              <a:t>À ce péché particulier s'ajoutaient d'autres, comme les torts et les fraudes commis entre frères eux-mêmes, qui étaient portés devant les tribunaux civils.</a:t>
            </a:r>
          </a:p>
        </p:txBody>
      </p:sp>
      <p:graphicFrame>
        <p:nvGraphicFramePr>
          <p:cNvPr id="2" name="Diagrama 1">
            <a:extLst>
              <a:ext uri="{FF2B5EF4-FFF2-40B4-BE49-F238E27FC236}">
                <a16:creationId xmlns:a16="http://schemas.microsoft.com/office/drawing/2014/main" id="{5E78DF93-9E47-6FA3-5369-48B0AED86FF6}"/>
              </a:ext>
            </a:extLst>
          </p:cNvPr>
          <p:cNvGraphicFramePr/>
          <p:nvPr>
            <p:extLst>
              <p:ext uri="{D42A27DB-BD31-4B8C-83A1-F6EECF244321}">
                <p14:modId xmlns:p14="http://schemas.microsoft.com/office/powerpoint/2010/main" val="2456446370"/>
              </p:ext>
            </p:extLst>
          </p:nvPr>
        </p:nvGraphicFramePr>
        <p:xfrm>
          <a:off x="5869859" y="3689874"/>
          <a:ext cx="6195300" cy="308455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8473994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anim calcmode="lin" valueType="num">
                                      <p:cBhvr>
                                        <p:cTn id="8" dur="500" fill="hold"/>
                                        <p:tgtEl>
                                          <p:spTgt spid="10"/>
                                        </p:tgtEl>
                                        <p:attrNameLst>
                                          <p:attrName>ppt_x</p:attrName>
                                        </p:attrNameLst>
                                      </p:cBhvr>
                                      <p:tavLst>
                                        <p:tav tm="0">
                                          <p:val>
                                            <p:strVal val="#ppt_x"/>
                                          </p:val>
                                        </p:tav>
                                        <p:tav tm="100000">
                                          <p:val>
                                            <p:strVal val="#ppt_x"/>
                                          </p:val>
                                        </p:tav>
                                      </p:tavLst>
                                    </p:anim>
                                    <p:anim calcmode="lin" valueType="num">
                                      <p:cBhvr>
                                        <p:cTn id="9" dur="450" decel="100000" fill="hold"/>
                                        <p:tgtEl>
                                          <p:spTgt spid="10"/>
                                        </p:tgtEl>
                                        <p:attrNameLst>
                                          <p:attrName>ppt_y</p:attrName>
                                        </p:attrNameLst>
                                      </p:cBhvr>
                                      <p:tavLst>
                                        <p:tav tm="0">
                                          <p:val>
                                            <p:strVal val="#ppt_y+1"/>
                                          </p:val>
                                        </p:tav>
                                        <p:tav tm="100000">
                                          <p:val>
                                            <p:strVal val="#ppt_y-.03"/>
                                          </p:val>
                                        </p:tav>
                                      </p:tavLst>
                                    </p:anim>
                                    <p:anim calcmode="lin" valueType="num">
                                      <p:cBhvr>
                                        <p:cTn id="10" dur="50" accel="100000" fill="hold">
                                          <p:stCondLst>
                                            <p:cond delay="450"/>
                                          </p:stCondLst>
                                        </p:cTn>
                                        <p:tgtEl>
                                          <p:spTgt spid="10"/>
                                        </p:tgtEl>
                                        <p:attrNameLst>
                                          <p:attrName>ppt_y</p:attrName>
                                        </p:attrNameLst>
                                      </p:cBhvr>
                                      <p:tavLst>
                                        <p:tav tm="0">
                                          <p:val>
                                            <p:strVal val="#ppt_y-.03"/>
                                          </p:val>
                                        </p:tav>
                                        <p:tav tm="100000">
                                          <p:val>
                                            <p:strVal val="#ppt_y"/>
                                          </p:val>
                                        </p:tav>
                                      </p:tavLst>
                                    </p:anim>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left)">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500"/>
                                        <p:tgtEl>
                                          <p:spTgt spid="8"/>
                                        </p:tgtEl>
                                      </p:cBhvr>
                                    </p:animEffect>
                                    <p:anim calcmode="lin" valueType="num">
                                      <p:cBhvr>
                                        <p:cTn id="20" dur="500" fill="hold"/>
                                        <p:tgtEl>
                                          <p:spTgt spid="8"/>
                                        </p:tgtEl>
                                        <p:attrNameLst>
                                          <p:attrName>ppt_x</p:attrName>
                                        </p:attrNameLst>
                                      </p:cBhvr>
                                      <p:tavLst>
                                        <p:tav tm="0">
                                          <p:val>
                                            <p:strVal val="#ppt_x"/>
                                          </p:val>
                                        </p:tav>
                                        <p:tav tm="100000">
                                          <p:val>
                                            <p:strVal val="#ppt_x"/>
                                          </p:val>
                                        </p:tav>
                                      </p:tavLst>
                                    </p:anim>
                                    <p:anim calcmode="lin" valueType="num">
                                      <p:cBhvr>
                                        <p:cTn id="21" dur="450" decel="100000" fill="hold"/>
                                        <p:tgtEl>
                                          <p:spTgt spid="8"/>
                                        </p:tgtEl>
                                        <p:attrNameLst>
                                          <p:attrName>ppt_y</p:attrName>
                                        </p:attrNameLst>
                                      </p:cBhvr>
                                      <p:tavLst>
                                        <p:tav tm="0">
                                          <p:val>
                                            <p:strVal val="#ppt_y+1"/>
                                          </p:val>
                                        </p:tav>
                                        <p:tav tm="100000">
                                          <p:val>
                                            <p:strVal val="#ppt_y-.03"/>
                                          </p:val>
                                        </p:tav>
                                      </p:tavLst>
                                    </p:anim>
                                    <p:anim calcmode="lin" valueType="num">
                                      <p:cBhvr>
                                        <p:cTn id="22" dur="50" accel="100000" fill="hold">
                                          <p:stCondLst>
                                            <p:cond delay="450"/>
                                          </p:stCondLst>
                                        </p:cTn>
                                        <p:tgtEl>
                                          <p:spTgt spid="8"/>
                                        </p:tgtEl>
                                        <p:attrNameLst>
                                          <p:attrName>ppt_y</p:attrName>
                                        </p:attrNameLst>
                                      </p:cBhvr>
                                      <p:tavLst>
                                        <p:tav tm="0">
                                          <p:val>
                                            <p:strVal val="#ppt_y-.03"/>
                                          </p:val>
                                        </p:tav>
                                        <p:tav tm="100000">
                                          <p:val>
                                            <p:strVal val="#ppt_y"/>
                                          </p:val>
                                        </p:tav>
                                      </p:tavLst>
                                    </p:anim>
                                  </p:childTnLst>
                                </p:cTn>
                              </p:par>
                            </p:childTnLst>
                          </p:cTn>
                        </p:par>
                        <p:par>
                          <p:cTn id="23" fill="hold">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left)">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49" presetClass="entr" presetSubtype="0" decel="100000"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p:cTn id="31" dur="500" fill="hold"/>
                                        <p:tgtEl>
                                          <p:spTgt spid="4"/>
                                        </p:tgtEl>
                                        <p:attrNameLst>
                                          <p:attrName>ppt_w</p:attrName>
                                        </p:attrNameLst>
                                      </p:cBhvr>
                                      <p:tavLst>
                                        <p:tav tm="0">
                                          <p:val>
                                            <p:fltVal val="0"/>
                                          </p:val>
                                        </p:tav>
                                        <p:tav tm="100000">
                                          <p:val>
                                            <p:strVal val="#ppt_w"/>
                                          </p:val>
                                        </p:tav>
                                      </p:tavLst>
                                    </p:anim>
                                    <p:anim calcmode="lin" valueType="num">
                                      <p:cBhvr>
                                        <p:cTn id="32" dur="500" fill="hold"/>
                                        <p:tgtEl>
                                          <p:spTgt spid="4"/>
                                        </p:tgtEl>
                                        <p:attrNameLst>
                                          <p:attrName>ppt_h</p:attrName>
                                        </p:attrNameLst>
                                      </p:cBhvr>
                                      <p:tavLst>
                                        <p:tav tm="0">
                                          <p:val>
                                            <p:fltVal val="0"/>
                                          </p:val>
                                        </p:tav>
                                        <p:tav tm="100000">
                                          <p:val>
                                            <p:strVal val="#ppt_h"/>
                                          </p:val>
                                        </p:tav>
                                      </p:tavLst>
                                    </p:anim>
                                    <p:anim calcmode="lin" valueType="num">
                                      <p:cBhvr>
                                        <p:cTn id="33" dur="500" fill="hold"/>
                                        <p:tgtEl>
                                          <p:spTgt spid="4"/>
                                        </p:tgtEl>
                                        <p:attrNameLst>
                                          <p:attrName>style.rotation</p:attrName>
                                        </p:attrNameLst>
                                      </p:cBhvr>
                                      <p:tavLst>
                                        <p:tav tm="0">
                                          <p:val>
                                            <p:fltVal val="360"/>
                                          </p:val>
                                        </p:tav>
                                        <p:tav tm="100000">
                                          <p:val>
                                            <p:fltVal val="0"/>
                                          </p:val>
                                        </p:tav>
                                      </p:tavLst>
                                    </p:anim>
                                    <p:animEffect transition="in" filter="fade">
                                      <p:cBhvr>
                                        <p:cTn id="34" dur="500"/>
                                        <p:tgtEl>
                                          <p:spTgt spid="4"/>
                                        </p:tgtEl>
                                      </p:cBhvr>
                                    </p:animEffect>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left)">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2">
                                            <p:graphicEl>
                                              <a:dgm id="{08F40703-DCF5-4168-9C3F-BB7FAA75591F}"/>
                                            </p:graphicEl>
                                          </p:spTgt>
                                        </p:tgtEl>
                                        <p:attrNameLst>
                                          <p:attrName>style.visibility</p:attrName>
                                        </p:attrNameLst>
                                      </p:cBhvr>
                                      <p:to>
                                        <p:strVal val="visible"/>
                                      </p:to>
                                    </p:set>
                                    <p:anim calcmode="lin" valueType="num">
                                      <p:cBhvr>
                                        <p:cTn id="43" dur="500" fill="hold"/>
                                        <p:tgtEl>
                                          <p:spTgt spid="2">
                                            <p:graphicEl>
                                              <a:dgm id="{08F40703-DCF5-4168-9C3F-BB7FAA75591F}"/>
                                            </p:graphicEl>
                                          </p:spTgt>
                                        </p:tgtEl>
                                        <p:attrNameLst>
                                          <p:attrName>ppt_w</p:attrName>
                                        </p:attrNameLst>
                                      </p:cBhvr>
                                      <p:tavLst>
                                        <p:tav tm="0">
                                          <p:val>
                                            <p:fltVal val="0"/>
                                          </p:val>
                                        </p:tav>
                                        <p:tav tm="100000">
                                          <p:val>
                                            <p:strVal val="#ppt_w"/>
                                          </p:val>
                                        </p:tav>
                                      </p:tavLst>
                                    </p:anim>
                                    <p:anim calcmode="lin" valueType="num">
                                      <p:cBhvr>
                                        <p:cTn id="44" dur="500" fill="hold"/>
                                        <p:tgtEl>
                                          <p:spTgt spid="2">
                                            <p:graphicEl>
                                              <a:dgm id="{08F40703-DCF5-4168-9C3F-BB7FAA75591F}"/>
                                            </p:graphicEl>
                                          </p:spTgt>
                                        </p:tgtEl>
                                        <p:attrNameLst>
                                          <p:attrName>ppt_h</p:attrName>
                                        </p:attrNameLst>
                                      </p:cBhvr>
                                      <p:tavLst>
                                        <p:tav tm="0">
                                          <p:val>
                                            <p:fltVal val="0"/>
                                          </p:val>
                                        </p:tav>
                                        <p:tav tm="100000">
                                          <p:val>
                                            <p:strVal val="#ppt_h"/>
                                          </p:val>
                                        </p:tav>
                                      </p:tavLst>
                                    </p:anim>
                                    <p:animEffect transition="in" filter="fade">
                                      <p:cBhvr>
                                        <p:cTn id="45" dur="500"/>
                                        <p:tgtEl>
                                          <p:spTgt spid="2">
                                            <p:graphicEl>
                                              <a:dgm id="{08F40703-DCF5-4168-9C3F-BB7FAA75591F}"/>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2">
                                            <p:graphicEl>
                                              <a:dgm id="{CA71A984-303D-40C2-9365-87BCBCFABECE}"/>
                                            </p:graphicEl>
                                          </p:spTgt>
                                        </p:tgtEl>
                                        <p:attrNameLst>
                                          <p:attrName>style.visibility</p:attrName>
                                        </p:attrNameLst>
                                      </p:cBhvr>
                                      <p:to>
                                        <p:strVal val="visible"/>
                                      </p:to>
                                    </p:set>
                                    <p:anim calcmode="lin" valueType="num">
                                      <p:cBhvr>
                                        <p:cTn id="50" dur="500" fill="hold"/>
                                        <p:tgtEl>
                                          <p:spTgt spid="2">
                                            <p:graphicEl>
                                              <a:dgm id="{CA71A984-303D-40C2-9365-87BCBCFABECE}"/>
                                            </p:graphicEl>
                                          </p:spTgt>
                                        </p:tgtEl>
                                        <p:attrNameLst>
                                          <p:attrName>ppt_w</p:attrName>
                                        </p:attrNameLst>
                                      </p:cBhvr>
                                      <p:tavLst>
                                        <p:tav tm="0">
                                          <p:val>
                                            <p:fltVal val="0"/>
                                          </p:val>
                                        </p:tav>
                                        <p:tav tm="100000">
                                          <p:val>
                                            <p:strVal val="#ppt_w"/>
                                          </p:val>
                                        </p:tav>
                                      </p:tavLst>
                                    </p:anim>
                                    <p:anim calcmode="lin" valueType="num">
                                      <p:cBhvr>
                                        <p:cTn id="51" dur="500" fill="hold"/>
                                        <p:tgtEl>
                                          <p:spTgt spid="2">
                                            <p:graphicEl>
                                              <a:dgm id="{CA71A984-303D-40C2-9365-87BCBCFABECE}"/>
                                            </p:graphicEl>
                                          </p:spTgt>
                                        </p:tgtEl>
                                        <p:attrNameLst>
                                          <p:attrName>ppt_h</p:attrName>
                                        </p:attrNameLst>
                                      </p:cBhvr>
                                      <p:tavLst>
                                        <p:tav tm="0">
                                          <p:val>
                                            <p:fltVal val="0"/>
                                          </p:val>
                                        </p:tav>
                                        <p:tav tm="100000">
                                          <p:val>
                                            <p:strVal val="#ppt_h"/>
                                          </p:val>
                                        </p:tav>
                                      </p:tavLst>
                                    </p:anim>
                                    <p:animEffect transition="in" filter="fade">
                                      <p:cBhvr>
                                        <p:cTn id="52" dur="500"/>
                                        <p:tgtEl>
                                          <p:spTgt spid="2">
                                            <p:graphicEl>
                                              <a:dgm id="{CA71A984-303D-40C2-9365-87BCBCFABECE}"/>
                                            </p:graphicEl>
                                          </p:spTgt>
                                        </p:tgtEl>
                                      </p:cBhvr>
                                    </p:animEffect>
                                  </p:childTnLst>
                                </p:cTn>
                              </p:par>
                              <p:par>
                                <p:cTn id="53" presetID="53" presetClass="entr" presetSubtype="16" fill="hold" grpId="0" nodeType="withEffect">
                                  <p:stCondLst>
                                    <p:cond delay="0"/>
                                  </p:stCondLst>
                                  <p:childTnLst>
                                    <p:set>
                                      <p:cBhvr>
                                        <p:cTn id="54" dur="1" fill="hold">
                                          <p:stCondLst>
                                            <p:cond delay="0"/>
                                          </p:stCondLst>
                                        </p:cTn>
                                        <p:tgtEl>
                                          <p:spTgt spid="2">
                                            <p:graphicEl>
                                              <a:dgm id="{DEE04D14-ACC9-447E-A6D9-832CEC3780B8}"/>
                                            </p:graphicEl>
                                          </p:spTgt>
                                        </p:tgtEl>
                                        <p:attrNameLst>
                                          <p:attrName>style.visibility</p:attrName>
                                        </p:attrNameLst>
                                      </p:cBhvr>
                                      <p:to>
                                        <p:strVal val="visible"/>
                                      </p:to>
                                    </p:set>
                                    <p:anim calcmode="lin" valueType="num">
                                      <p:cBhvr>
                                        <p:cTn id="55" dur="500" fill="hold"/>
                                        <p:tgtEl>
                                          <p:spTgt spid="2">
                                            <p:graphicEl>
                                              <a:dgm id="{DEE04D14-ACC9-447E-A6D9-832CEC3780B8}"/>
                                            </p:graphicEl>
                                          </p:spTgt>
                                        </p:tgtEl>
                                        <p:attrNameLst>
                                          <p:attrName>ppt_w</p:attrName>
                                        </p:attrNameLst>
                                      </p:cBhvr>
                                      <p:tavLst>
                                        <p:tav tm="0">
                                          <p:val>
                                            <p:fltVal val="0"/>
                                          </p:val>
                                        </p:tav>
                                        <p:tav tm="100000">
                                          <p:val>
                                            <p:strVal val="#ppt_w"/>
                                          </p:val>
                                        </p:tav>
                                      </p:tavLst>
                                    </p:anim>
                                    <p:anim calcmode="lin" valueType="num">
                                      <p:cBhvr>
                                        <p:cTn id="56" dur="500" fill="hold"/>
                                        <p:tgtEl>
                                          <p:spTgt spid="2">
                                            <p:graphicEl>
                                              <a:dgm id="{DEE04D14-ACC9-447E-A6D9-832CEC3780B8}"/>
                                            </p:graphicEl>
                                          </p:spTgt>
                                        </p:tgtEl>
                                        <p:attrNameLst>
                                          <p:attrName>ppt_h</p:attrName>
                                        </p:attrNameLst>
                                      </p:cBhvr>
                                      <p:tavLst>
                                        <p:tav tm="0">
                                          <p:val>
                                            <p:fltVal val="0"/>
                                          </p:val>
                                        </p:tav>
                                        <p:tav tm="100000">
                                          <p:val>
                                            <p:strVal val="#ppt_h"/>
                                          </p:val>
                                        </p:tav>
                                      </p:tavLst>
                                    </p:anim>
                                    <p:animEffect transition="in" filter="fade">
                                      <p:cBhvr>
                                        <p:cTn id="57" dur="500"/>
                                        <p:tgtEl>
                                          <p:spTgt spid="2">
                                            <p:graphicEl>
                                              <a:dgm id="{DEE04D14-ACC9-447E-A6D9-832CEC3780B8}"/>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2">
                                            <p:graphicEl>
                                              <a:dgm id="{891ED311-F33C-43E0-BCE8-DF8EEEA0662D}"/>
                                            </p:graphicEl>
                                          </p:spTgt>
                                        </p:tgtEl>
                                        <p:attrNameLst>
                                          <p:attrName>style.visibility</p:attrName>
                                        </p:attrNameLst>
                                      </p:cBhvr>
                                      <p:to>
                                        <p:strVal val="visible"/>
                                      </p:to>
                                    </p:set>
                                    <p:anim calcmode="lin" valueType="num">
                                      <p:cBhvr>
                                        <p:cTn id="62" dur="500" fill="hold"/>
                                        <p:tgtEl>
                                          <p:spTgt spid="2">
                                            <p:graphicEl>
                                              <a:dgm id="{891ED311-F33C-43E0-BCE8-DF8EEEA0662D}"/>
                                            </p:graphicEl>
                                          </p:spTgt>
                                        </p:tgtEl>
                                        <p:attrNameLst>
                                          <p:attrName>ppt_w</p:attrName>
                                        </p:attrNameLst>
                                      </p:cBhvr>
                                      <p:tavLst>
                                        <p:tav tm="0">
                                          <p:val>
                                            <p:fltVal val="0"/>
                                          </p:val>
                                        </p:tav>
                                        <p:tav tm="100000">
                                          <p:val>
                                            <p:strVal val="#ppt_w"/>
                                          </p:val>
                                        </p:tav>
                                      </p:tavLst>
                                    </p:anim>
                                    <p:anim calcmode="lin" valueType="num">
                                      <p:cBhvr>
                                        <p:cTn id="63" dur="500" fill="hold"/>
                                        <p:tgtEl>
                                          <p:spTgt spid="2">
                                            <p:graphicEl>
                                              <a:dgm id="{891ED311-F33C-43E0-BCE8-DF8EEEA0662D}"/>
                                            </p:graphicEl>
                                          </p:spTgt>
                                        </p:tgtEl>
                                        <p:attrNameLst>
                                          <p:attrName>ppt_h</p:attrName>
                                        </p:attrNameLst>
                                      </p:cBhvr>
                                      <p:tavLst>
                                        <p:tav tm="0">
                                          <p:val>
                                            <p:fltVal val="0"/>
                                          </p:val>
                                        </p:tav>
                                        <p:tav tm="100000">
                                          <p:val>
                                            <p:strVal val="#ppt_h"/>
                                          </p:val>
                                        </p:tav>
                                      </p:tavLst>
                                    </p:anim>
                                    <p:animEffect transition="in" filter="fade">
                                      <p:cBhvr>
                                        <p:cTn id="64" dur="500"/>
                                        <p:tgtEl>
                                          <p:spTgt spid="2">
                                            <p:graphicEl>
                                              <a:dgm id="{891ED311-F33C-43E0-BCE8-DF8EEEA0662D}"/>
                                            </p:graphicEl>
                                          </p:spTgt>
                                        </p:tgtEl>
                                      </p:cBhvr>
                                    </p:animEffect>
                                  </p:childTnLst>
                                </p:cTn>
                              </p:par>
                              <p:par>
                                <p:cTn id="65" presetID="53" presetClass="entr" presetSubtype="16" fill="hold" grpId="0" nodeType="withEffect">
                                  <p:stCondLst>
                                    <p:cond delay="0"/>
                                  </p:stCondLst>
                                  <p:childTnLst>
                                    <p:set>
                                      <p:cBhvr>
                                        <p:cTn id="66" dur="1" fill="hold">
                                          <p:stCondLst>
                                            <p:cond delay="0"/>
                                          </p:stCondLst>
                                        </p:cTn>
                                        <p:tgtEl>
                                          <p:spTgt spid="2">
                                            <p:graphicEl>
                                              <a:dgm id="{AF1E3A65-082D-418E-88A0-13B98CA94B80}"/>
                                            </p:graphicEl>
                                          </p:spTgt>
                                        </p:tgtEl>
                                        <p:attrNameLst>
                                          <p:attrName>style.visibility</p:attrName>
                                        </p:attrNameLst>
                                      </p:cBhvr>
                                      <p:to>
                                        <p:strVal val="visible"/>
                                      </p:to>
                                    </p:set>
                                    <p:anim calcmode="lin" valueType="num">
                                      <p:cBhvr>
                                        <p:cTn id="67" dur="500" fill="hold"/>
                                        <p:tgtEl>
                                          <p:spTgt spid="2">
                                            <p:graphicEl>
                                              <a:dgm id="{AF1E3A65-082D-418E-88A0-13B98CA94B80}"/>
                                            </p:graphicEl>
                                          </p:spTgt>
                                        </p:tgtEl>
                                        <p:attrNameLst>
                                          <p:attrName>ppt_w</p:attrName>
                                        </p:attrNameLst>
                                      </p:cBhvr>
                                      <p:tavLst>
                                        <p:tav tm="0">
                                          <p:val>
                                            <p:fltVal val="0"/>
                                          </p:val>
                                        </p:tav>
                                        <p:tav tm="100000">
                                          <p:val>
                                            <p:strVal val="#ppt_w"/>
                                          </p:val>
                                        </p:tav>
                                      </p:tavLst>
                                    </p:anim>
                                    <p:anim calcmode="lin" valueType="num">
                                      <p:cBhvr>
                                        <p:cTn id="68" dur="500" fill="hold"/>
                                        <p:tgtEl>
                                          <p:spTgt spid="2">
                                            <p:graphicEl>
                                              <a:dgm id="{AF1E3A65-082D-418E-88A0-13B98CA94B80}"/>
                                            </p:graphicEl>
                                          </p:spTgt>
                                        </p:tgtEl>
                                        <p:attrNameLst>
                                          <p:attrName>ppt_h</p:attrName>
                                        </p:attrNameLst>
                                      </p:cBhvr>
                                      <p:tavLst>
                                        <p:tav tm="0">
                                          <p:val>
                                            <p:fltVal val="0"/>
                                          </p:val>
                                        </p:tav>
                                        <p:tav tm="100000">
                                          <p:val>
                                            <p:strVal val="#ppt_h"/>
                                          </p:val>
                                        </p:tav>
                                      </p:tavLst>
                                    </p:anim>
                                    <p:animEffect transition="in" filter="fade">
                                      <p:cBhvr>
                                        <p:cTn id="69" dur="500"/>
                                        <p:tgtEl>
                                          <p:spTgt spid="2">
                                            <p:graphicEl>
                                              <a:dgm id="{AF1E3A65-082D-418E-88A0-13B98CA94B80}"/>
                                            </p:graphicEl>
                                          </p:spTgt>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grpId="0" nodeType="clickEffect">
                                  <p:stCondLst>
                                    <p:cond delay="0"/>
                                  </p:stCondLst>
                                  <p:childTnLst>
                                    <p:set>
                                      <p:cBhvr>
                                        <p:cTn id="73" dur="1" fill="hold">
                                          <p:stCondLst>
                                            <p:cond delay="0"/>
                                          </p:stCondLst>
                                        </p:cTn>
                                        <p:tgtEl>
                                          <p:spTgt spid="2">
                                            <p:graphicEl>
                                              <a:dgm id="{6F1CA706-5070-453D-8F1E-77815CB7DA8A}"/>
                                            </p:graphicEl>
                                          </p:spTgt>
                                        </p:tgtEl>
                                        <p:attrNameLst>
                                          <p:attrName>style.visibility</p:attrName>
                                        </p:attrNameLst>
                                      </p:cBhvr>
                                      <p:to>
                                        <p:strVal val="visible"/>
                                      </p:to>
                                    </p:set>
                                    <p:anim calcmode="lin" valueType="num">
                                      <p:cBhvr>
                                        <p:cTn id="74" dur="500" fill="hold"/>
                                        <p:tgtEl>
                                          <p:spTgt spid="2">
                                            <p:graphicEl>
                                              <a:dgm id="{6F1CA706-5070-453D-8F1E-77815CB7DA8A}"/>
                                            </p:graphicEl>
                                          </p:spTgt>
                                        </p:tgtEl>
                                        <p:attrNameLst>
                                          <p:attrName>ppt_w</p:attrName>
                                        </p:attrNameLst>
                                      </p:cBhvr>
                                      <p:tavLst>
                                        <p:tav tm="0">
                                          <p:val>
                                            <p:fltVal val="0"/>
                                          </p:val>
                                        </p:tav>
                                        <p:tav tm="100000">
                                          <p:val>
                                            <p:strVal val="#ppt_w"/>
                                          </p:val>
                                        </p:tav>
                                      </p:tavLst>
                                    </p:anim>
                                    <p:anim calcmode="lin" valueType="num">
                                      <p:cBhvr>
                                        <p:cTn id="75" dur="500" fill="hold"/>
                                        <p:tgtEl>
                                          <p:spTgt spid="2">
                                            <p:graphicEl>
                                              <a:dgm id="{6F1CA706-5070-453D-8F1E-77815CB7DA8A}"/>
                                            </p:graphicEl>
                                          </p:spTgt>
                                        </p:tgtEl>
                                        <p:attrNameLst>
                                          <p:attrName>ppt_h</p:attrName>
                                        </p:attrNameLst>
                                      </p:cBhvr>
                                      <p:tavLst>
                                        <p:tav tm="0">
                                          <p:val>
                                            <p:fltVal val="0"/>
                                          </p:val>
                                        </p:tav>
                                        <p:tav tm="100000">
                                          <p:val>
                                            <p:strVal val="#ppt_h"/>
                                          </p:val>
                                        </p:tav>
                                      </p:tavLst>
                                    </p:anim>
                                    <p:animEffect transition="in" filter="fade">
                                      <p:cBhvr>
                                        <p:cTn id="76" dur="500"/>
                                        <p:tgtEl>
                                          <p:spTgt spid="2">
                                            <p:graphicEl>
                                              <a:dgm id="{6F1CA706-5070-453D-8F1E-77815CB7DA8A}"/>
                                            </p:graphicEl>
                                          </p:spTgt>
                                        </p:tgtEl>
                                      </p:cBhvr>
                                    </p:animEffect>
                                  </p:childTnLst>
                                </p:cTn>
                              </p:par>
                              <p:par>
                                <p:cTn id="77" presetID="53" presetClass="entr" presetSubtype="16" fill="hold" grpId="0" nodeType="withEffect">
                                  <p:stCondLst>
                                    <p:cond delay="0"/>
                                  </p:stCondLst>
                                  <p:childTnLst>
                                    <p:set>
                                      <p:cBhvr>
                                        <p:cTn id="78" dur="1" fill="hold">
                                          <p:stCondLst>
                                            <p:cond delay="0"/>
                                          </p:stCondLst>
                                        </p:cTn>
                                        <p:tgtEl>
                                          <p:spTgt spid="2">
                                            <p:graphicEl>
                                              <a:dgm id="{421F82FE-17A7-46E8-920D-3EA7353FF2DB}"/>
                                            </p:graphicEl>
                                          </p:spTgt>
                                        </p:tgtEl>
                                        <p:attrNameLst>
                                          <p:attrName>style.visibility</p:attrName>
                                        </p:attrNameLst>
                                      </p:cBhvr>
                                      <p:to>
                                        <p:strVal val="visible"/>
                                      </p:to>
                                    </p:set>
                                    <p:anim calcmode="lin" valueType="num">
                                      <p:cBhvr>
                                        <p:cTn id="79" dur="500" fill="hold"/>
                                        <p:tgtEl>
                                          <p:spTgt spid="2">
                                            <p:graphicEl>
                                              <a:dgm id="{421F82FE-17A7-46E8-920D-3EA7353FF2DB}"/>
                                            </p:graphicEl>
                                          </p:spTgt>
                                        </p:tgtEl>
                                        <p:attrNameLst>
                                          <p:attrName>ppt_w</p:attrName>
                                        </p:attrNameLst>
                                      </p:cBhvr>
                                      <p:tavLst>
                                        <p:tav tm="0">
                                          <p:val>
                                            <p:fltVal val="0"/>
                                          </p:val>
                                        </p:tav>
                                        <p:tav tm="100000">
                                          <p:val>
                                            <p:strVal val="#ppt_w"/>
                                          </p:val>
                                        </p:tav>
                                      </p:tavLst>
                                    </p:anim>
                                    <p:anim calcmode="lin" valueType="num">
                                      <p:cBhvr>
                                        <p:cTn id="80" dur="500" fill="hold"/>
                                        <p:tgtEl>
                                          <p:spTgt spid="2">
                                            <p:graphicEl>
                                              <a:dgm id="{421F82FE-17A7-46E8-920D-3EA7353FF2DB}"/>
                                            </p:graphicEl>
                                          </p:spTgt>
                                        </p:tgtEl>
                                        <p:attrNameLst>
                                          <p:attrName>ppt_h</p:attrName>
                                        </p:attrNameLst>
                                      </p:cBhvr>
                                      <p:tavLst>
                                        <p:tav tm="0">
                                          <p:val>
                                            <p:fltVal val="0"/>
                                          </p:val>
                                        </p:tav>
                                        <p:tav tm="100000">
                                          <p:val>
                                            <p:strVal val="#ppt_h"/>
                                          </p:val>
                                        </p:tav>
                                      </p:tavLst>
                                    </p:anim>
                                    <p:animEffect transition="in" filter="fade">
                                      <p:cBhvr>
                                        <p:cTn id="81" dur="500"/>
                                        <p:tgtEl>
                                          <p:spTgt spid="2">
                                            <p:graphicEl>
                                              <a:dgm id="{421F82FE-17A7-46E8-920D-3EA7353FF2DB}"/>
                                            </p:graphicEl>
                                          </p:spTgt>
                                        </p:tgtEl>
                                      </p:cBhvr>
                                    </p:animEffect>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2">
                                            <p:graphicEl>
                                              <a:dgm id="{A9C60E45-6C8E-46C4-9921-F86C7A834BDB}"/>
                                            </p:graphicEl>
                                          </p:spTgt>
                                        </p:tgtEl>
                                        <p:attrNameLst>
                                          <p:attrName>style.visibility</p:attrName>
                                        </p:attrNameLst>
                                      </p:cBhvr>
                                      <p:to>
                                        <p:strVal val="visible"/>
                                      </p:to>
                                    </p:set>
                                    <p:anim calcmode="lin" valueType="num">
                                      <p:cBhvr>
                                        <p:cTn id="86" dur="500" fill="hold"/>
                                        <p:tgtEl>
                                          <p:spTgt spid="2">
                                            <p:graphicEl>
                                              <a:dgm id="{A9C60E45-6C8E-46C4-9921-F86C7A834BDB}"/>
                                            </p:graphicEl>
                                          </p:spTgt>
                                        </p:tgtEl>
                                        <p:attrNameLst>
                                          <p:attrName>ppt_w</p:attrName>
                                        </p:attrNameLst>
                                      </p:cBhvr>
                                      <p:tavLst>
                                        <p:tav tm="0">
                                          <p:val>
                                            <p:fltVal val="0"/>
                                          </p:val>
                                        </p:tav>
                                        <p:tav tm="100000">
                                          <p:val>
                                            <p:strVal val="#ppt_w"/>
                                          </p:val>
                                        </p:tav>
                                      </p:tavLst>
                                    </p:anim>
                                    <p:anim calcmode="lin" valueType="num">
                                      <p:cBhvr>
                                        <p:cTn id="87" dur="500" fill="hold"/>
                                        <p:tgtEl>
                                          <p:spTgt spid="2">
                                            <p:graphicEl>
                                              <a:dgm id="{A9C60E45-6C8E-46C4-9921-F86C7A834BDB}"/>
                                            </p:graphicEl>
                                          </p:spTgt>
                                        </p:tgtEl>
                                        <p:attrNameLst>
                                          <p:attrName>ppt_h</p:attrName>
                                        </p:attrNameLst>
                                      </p:cBhvr>
                                      <p:tavLst>
                                        <p:tav tm="0">
                                          <p:val>
                                            <p:fltVal val="0"/>
                                          </p:val>
                                        </p:tav>
                                        <p:tav tm="100000">
                                          <p:val>
                                            <p:strVal val="#ppt_h"/>
                                          </p:val>
                                        </p:tav>
                                      </p:tavLst>
                                    </p:anim>
                                    <p:animEffect transition="in" filter="fade">
                                      <p:cBhvr>
                                        <p:cTn id="88" dur="500"/>
                                        <p:tgtEl>
                                          <p:spTgt spid="2">
                                            <p:graphicEl>
                                              <a:dgm id="{A9C60E45-6C8E-46C4-9921-F86C7A834BDB}"/>
                                            </p:graphicEl>
                                          </p:spTgt>
                                        </p:tgtEl>
                                      </p:cBhvr>
                                    </p:animEffect>
                                  </p:childTnLst>
                                </p:cTn>
                              </p:par>
                            </p:childTnLst>
                          </p:cTn>
                        </p:par>
                      </p:childTnLst>
                    </p:cTn>
                  </p:par>
                  <p:par>
                    <p:cTn id="89" fill="hold">
                      <p:stCondLst>
                        <p:cond delay="indefinite"/>
                      </p:stCondLst>
                      <p:childTnLst>
                        <p:par>
                          <p:cTn id="90" fill="hold">
                            <p:stCondLst>
                              <p:cond delay="0"/>
                            </p:stCondLst>
                            <p:childTnLst>
                              <p:par>
                                <p:cTn id="91" presetID="53" presetClass="entr" presetSubtype="16" fill="hold" grpId="0" nodeType="clickEffect">
                                  <p:stCondLst>
                                    <p:cond delay="0"/>
                                  </p:stCondLst>
                                  <p:childTnLst>
                                    <p:set>
                                      <p:cBhvr>
                                        <p:cTn id="92" dur="1" fill="hold">
                                          <p:stCondLst>
                                            <p:cond delay="0"/>
                                          </p:stCondLst>
                                        </p:cTn>
                                        <p:tgtEl>
                                          <p:spTgt spid="2">
                                            <p:graphicEl>
                                              <a:dgm id="{D2B1D707-27EC-4FF1-91C9-7BB673A2B5A0}"/>
                                            </p:graphicEl>
                                          </p:spTgt>
                                        </p:tgtEl>
                                        <p:attrNameLst>
                                          <p:attrName>style.visibility</p:attrName>
                                        </p:attrNameLst>
                                      </p:cBhvr>
                                      <p:to>
                                        <p:strVal val="visible"/>
                                      </p:to>
                                    </p:set>
                                    <p:anim calcmode="lin" valueType="num">
                                      <p:cBhvr>
                                        <p:cTn id="93" dur="500" fill="hold"/>
                                        <p:tgtEl>
                                          <p:spTgt spid="2">
                                            <p:graphicEl>
                                              <a:dgm id="{D2B1D707-27EC-4FF1-91C9-7BB673A2B5A0}"/>
                                            </p:graphicEl>
                                          </p:spTgt>
                                        </p:tgtEl>
                                        <p:attrNameLst>
                                          <p:attrName>ppt_w</p:attrName>
                                        </p:attrNameLst>
                                      </p:cBhvr>
                                      <p:tavLst>
                                        <p:tav tm="0">
                                          <p:val>
                                            <p:fltVal val="0"/>
                                          </p:val>
                                        </p:tav>
                                        <p:tav tm="100000">
                                          <p:val>
                                            <p:strVal val="#ppt_w"/>
                                          </p:val>
                                        </p:tav>
                                      </p:tavLst>
                                    </p:anim>
                                    <p:anim calcmode="lin" valueType="num">
                                      <p:cBhvr>
                                        <p:cTn id="94" dur="500" fill="hold"/>
                                        <p:tgtEl>
                                          <p:spTgt spid="2">
                                            <p:graphicEl>
                                              <a:dgm id="{D2B1D707-27EC-4FF1-91C9-7BB673A2B5A0}"/>
                                            </p:graphicEl>
                                          </p:spTgt>
                                        </p:tgtEl>
                                        <p:attrNameLst>
                                          <p:attrName>ppt_h</p:attrName>
                                        </p:attrNameLst>
                                      </p:cBhvr>
                                      <p:tavLst>
                                        <p:tav tm="0">
                                          <p:val>
                                            <p:fltVal val="0"/>
                                          </p:val>
                                        </p:tav>
                                        <p:tav tm="100000">
                                          <p:val>
                                            <p:strVal val="#ppt_h"/>
                                          </p:val>
                                        </p:tav>
                                      </p:tavLst>
                                    </p:anim>
                                    <p:animEffect transition="in" filter="fade">
                                      <p:cBhvr>
                                        <p:cTn id="95" dur="500"/>
                                        <p:tgtEl>
                                          <p:spTgt spid="2">
                                            <p:graphicEl>
                                              <a:dgm id="{D2B1D707-27EC-4FF1-91C9-7BB673A2B5A0}"/>
                                            </p:graphicEl>
                                          </p:spTgt>
                                        </p:tgtEl>
                                      </p:cBhvr>
                                    </p:animEffect>
                                  </p:childTnLst>
                                </p:cTn>
                              </p:par>
                              <p:par>
                                <p:cTn id="96" presetID="53" presetClass="entr" presetSubtype="16" fill="hold" grpId="0" nodeType="withEffect">
                                  <p:stCondLst>
                                    <p:cond delay="0"/>
                                  </p:stCondLst>
                                  <p:childTnLst>
                                    <p:set>
                                      <p:cBhvr>
                                        <p:cTn id="97" dur="1" fill="hold">
                                          <p:stCondLst>
                                            <p:cond delay="0"/>
                                          </p:stCondLst>
                                        </p:cTn>
                                        <p:tgtEl>
                                          <p:spTgt spid="2">
                                            <p:graphicEl>
                                              <a:dgm id="{094EF217-186A-4E3C-A5A2-6CDED7D127F3}"/>
                                            </p:graphicEl>
                                          </p:spTgt>
                                        </p:tgtEl>
                                        <p:attrNameLst>
                                          <p:attrName>style.visibility</p:attrName>
                                        </p:attrNameLst>
                                      </p:cBhvr>
                                      <p:to>
                                        <p:strVal val="visible"/>
                                      </p:to>
                                    </p:set>
                                    <p:anim calcmode="lin" valueType="num">
                                      <p:cBhvr>
                                        <p:cTn id="98" dur="500" fill="hold"/>
                                        <p:tgtEl>
                                          <p:spTgt spid="2">
                                            <p:graphicEl>
                                              <a:dgm id="{094EF217-186A-4E3C-A5A2-6CDED7D127F3}"/>
                                            </p:graphicEl>
                                          </p:spTgt>
                                        </p:tgtEl>
                                        <p:attrNameLst>
                                          <p:attrName>ppt_w</p:attrName>
                                        </p:attrNameLst>
                                      </p:cBhvr>
                                      <p:tavLst>
                                        <p:tav tm="0">
                                          <p:val>
                                            <p:fltVal val="0"/>
                                          </p:val>
                                        </p:tav>
                                        <p:tav tm="100000">
                                          <p:val>
                                            <p:strVal val="#ppt_w"/>
                                          </p:val>
                                        </p:tav>
                                      </p:tavLst>
                                    </p:anim>
                                    <p:anim calcmode="lin" valueType="num">
                                      <p:cBhvr>
                                        <p:cTn id="99" dur="500" fill="hold"/>
                                        <p:tgtEl>
                                          <p:spTgt spid="2">
                                            <p:graphicEl>
                                              <a:dgm id="{094EF217-186A-4E3C-A5A2-6CDED7D127F3}"/>
                                            </p:graphicEl>
                                          </p:spTgt>
                                        </p:tgtEl>
                                        <p:attrNameLst>
                                          <p:attrName>ppt_h</p:attrName>
                                        </p:attrNameLst>
                                      </p:cBhvr>
                                      <p:tavLst>
                                        <p:tav tm="0">
                                          <p:val>
                                            <p:fltVal val="0"/>
                                          </p:val>
                                        </p:tav>
                                        <p:tav tm="100000">
                                          <p:val>
                                            <p:strVal val="#ppt_h"/>
                                          </p:val>
                                        </p:tav>
                                      </p:tavLst>
                                    </p:anim>
                                    <p:animEffect transition="in" filter="fade">
                                      <p:cBhvr>
                                        <p:cTn id="100" dur="500"/>
                                        <p:tgtEl>
                                          <p:spTgt spid="2">
                                            <p:graphicEl>
                                              <a:dgm id="{094EF217-186A-4E3C-A5A2-6CDED7D127F3}"/>
                                            </p:graphicEl>
                                          </p:spTgt>
                                        </p:tgtEl>
                                      </p:cBhvr>
                                    </p:animEffect>
                                  </p:childTnLst>
                                </p:cTn>
                              </p:par>
                            </p:childTnLst>
                          </p:cTn>
                        </p:par>
                      </p:childTnLst>
                    </p:cTn>
                  </p:par>
                  <p:par>
                    <p:cTn id="101" fill="hold">
                      <p:stCondLst>
                        <p:cond delay="indefinite"/>
                      </p:stCondLst>
                      <p:childTnLst>
                        <p:par>
                          <p:cTn id="102" fill="hold">
                            <p:stCondLst>
                              <p:cond delay="0"/>
                            </p:stCondLst>
                            <p:childTnLst>
                              <p:par>
                                <p:cTn id="103" presetID="53" presetClass="entr" presetSubtype="16" fill="hold" grpId="0" nodeType="clickEffect">
                                  <p:stCondLst>
                                    <p:cond delay="0"/>
                                  </p:stCondLst>
                                  <p:childTnLst>
                                    <p:set>
                                      <p:cBhvr>
                                        <p:cTn id="104" dur="1" fill="hold">
                                          <p:stCondLst>
                                            <p:cond delay="0"/>
                                          </p:stCondLst>
                                        </p:cTn>
                                        <p:tgtEl>
                                          <p:spTgt spid="2">
                                            <p:graphicEl>
                                              <a:dgm id="{3D9C0AAA-D938-4478-9F30-BE6E2E2CB4A2}"/>
                                            </p:graphicEl>
                                          </p:spTgt>
                                        </p:tgtEl>
                                        <p:attrNameLst>
                                          <p:attrName>style.visibility</p:attrName>
                                        </p:attrNameLst>
                                      </p:cBhvr>
                                      <p:to>
                                        <p:strVal val="visible"/>
                                      </p:to>
                                    </p:set>
                                    <p:anim calcmode="lin" valueType="num">
                                      <p:cBhvr>
                                        <p:cTn id="105" dur="500" fill="hold"/>
                                        <p:tgtEl>
                                          <p:spTgt spid="2">
                                            <p:graphicEl>
                                              <a:dgm id="{3D9C0AAA-D938-4478-9F30-BE6E2E2CB4A2}"/>
                                            </p:graphicEl>
                                          </p:spTgt>
                                        </p:tgtEl>
                                        <p:attrNameLst>
                                          <p:attrName>ppt_w</p:attrName>
                                        </p:attrNameLst>
                                      </p:cBhvr>
                                      <p:tavLst>
                                        <p:tav tm="0">
                                          <p:val>
                                            <p:fltVal val="0"/>
                                          </p:val>
                                        </p:tav>
                                        <p:tav tm="100000">
                                          <p:val>
                                            <p:strVal val="#ppt_w"/>
                                          </p:val>
                                        </p:tav>
                                      </p:tavLst>
                                    </p:anim>
                                    <p:anim calcmode="lin" valueType="num">
                                      <p:cBhvr>
                                        <p:cTn id="106" dur="500" fill="hold"/>
                                        <p:tgtEl>
                                          <p:spTgt spid="2">
                                            <p:graphicEl>
                                              <a:dgm id="{3D9C0AAA-D938-4478-9F30-BE6E2E2CB4A2}"/>
                                            </p:graphicEl>
                                          </p:spTgt>
                                        </p:tgtEl>
                                        <p:attrNameLst>
                                          <p:attrName>ppt_h</p:attrName>
                                        </p:attrNameLst>
                                      </p:cBhvr>
                                      <p:tavLst>
                                        <p:tav tm="0">
                                          <p:val>
                                            <p:fltVal val="0"/>
                                          </p:val>
                                        </p:tav>
                                        <p:tav tm="100000">
                                          <p:val>
                                            <p:strVal val="#ppt_h"/>
                                          </p:val>
                                        </p:tav>
                                      </p:tavLst>
                                    </p:anim>
                                    <p:animEffect transition="in" filter="fade">
                                      <p:cBhvr>
                                        <p:cTn id="107" dur="500"/>
                                        <p:tgtEl>
                                          <p:spTgt spid="2">
                                            <p:graphicEl>
                                              <a:dgm id="{3D9C0AAA-D938-4478-9F30-BE6E2E2CB4A2}"/>
                                            </p:graphicEl>
                                          </p:spTgt>
                                        </p:tgtEl>
                                      </p:cBhvr>
                                    </p:animEffect>
                                  </p:childTnLst>
                                </p:cTn>
                              </p:par>
                              <p:par>
                                <p:cTn id="108" presetID="53" presetClass="entr" presetSubtype="16" fill="hold" grpId="0" nodeType="withEffect">
                                  <p:stCondLst>
                                    <p:cond delay="0"/>
                                  </p:stCondLst>
                                  <p:childTnLst>
                                    <p:set>
                                      <p:cBhvr>
                                        <p:cTn id="109" dur="1" fill="hold">
                                          <p:stCondLst>
                                            <p:cond delay="0"/>
                                          </p:stCondLst>
                                        </p:cTn>
                                        <p:tgtEl>
                                          <p:spTgt spid="2">
                                            <p:graphicEl>
                                              <a:dgm id="{BD3D95B7-C2D1-4248-B510-B818E008E93B}"/>
                                            </p:graphicEl>
                                          </p:spTgt>
                                        </p:tgtEl>
                                        <p:attrNameLst>
                                          <p:attrName>style.visibility</p:attrName>
                                        </p:attrNameLst>
                                      </p:cBhvr>
                                      <p:to>
                                        <p:strVal val="visible"/>
                                      </p:to>
                                    </p:set>
                                    <p:anim calcmode="lin" valueType="num">
                                      <p:cBhvr>
                                        <p:cTn id="110" dur="500" fill="hold"/>
                                        <p:tgtEl>
                                          <p:spTgt spid="2">
                                            <p:graphicEl>
                                              <a:dgm id="{BD3D95B7-C2D1-4248-B510-B818E008E93B}"/>
                                            </p:graphicEl>
                                          </p:spTgt>
                                        </p:tgtEl>
                                        <p:attrNameLst>
                                          <p:attrName>ppt_w</p:attrName>
                                        </p:attrNameLst>
                                      </p:cBhvr>
                                      <p:tavLst>
                                        <p:tav tm="0">
                                          <p:val>
                                            <p:fltVal val="0"/>
                                          </p:val>
                                        </p:tav>
                                        <p:tav tm="100000">
                                          <p:val>
                                            <p:strVal val="#ppt_w"/>
                                          </p:val>
                                        </p:tav>
                                      </p:tavLst>
                                    </p:anim>
                                    <p:anim calcmode="lin" valueType="num">
                                      <p:cBhvr>
                                        <p:cTn id="111" dur="500" fill="hold"/>
                                        <p:tgtEl>
                                          <p:spTgt spid="2">
                                            <p:graphicEl>
                                              <a:dgm id="{BD3D95B7-C2D1-4248-B510-B818E008E93B}"/>
                                            </p:graphicEl>
                                          </p:spTgt>
                                        </p:tgtEl>
                                        <p:attrNameLst>
                                          <p:attrName>ppt_h</p:attrName>
                                        </p:attrNameLst>
                                      </p:cBhvr>
                                      <p:tavLst>
                                        <p:tav tm="0">
                                          <p:val>
                                            <p:fltVal val="0"/>
                                          </p:val>
                                        </p:tav>
                                        <p:tav tm="100000">
                                          <p:val>
                                            <p:strVal val="#ppt_h"/>
                                          </p:val>
                                        </p:tav>
                                      </p:tavLst>
                                    </p:anim>
                                    <p:animEffect transition="in" filter="fade">
                                      <p:cBhvr>
                                        <p:cTn id="112" dur="500"/>
                                        <p:tgtEl>
                                          <p:spTgt spid="2">
                                            <p:graphicEl>
                                              <a:dgm id="{BD3D95B7-C2D1-4248-B510-B818E008E93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9" grpId="0"/>
      <p:bldGraphic spid="2" grpId="0">
        <p:bldSub>
          <a:bldDgm bld="one"/>
        </p:bldSub>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01AF0B2-D7A3-B164-EC08-C83E55EC74FF}"/>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CuadroTexto 2">
            <a:extLst>
              <a:ext uri="{FF2B5EF4-FFF2-40B4-BE49-F238E27FC236}">
                <a16:creationId xmlns:a16="http://schemas.microsoft.com/office/drawing/2014/main" id="{2CA66B22-23EE-0A6D-4683-9222F2734C07}"/>
              </a:ext>
            </a:extLst>
          </p:cNvPr>
          <p:cNvSpPr txBox="1"/>
          <p:nvPr/>
        </p:nvSpPr>
        <p:spPr>
          <a:xfrm>
            <a:off x="6275772" y="674400"/>
            <a:ext cx="5800725" cy="5509200"/>
          </a:xfrm>
          <a:prstGeom prst="rect">
            <a:avLst/>
          </a:prstGeom>
          <a:noFill/>
          <a:effectLst>
            <a:outerShdw blurRad="50800" dist="38100" dir="2700000" algn="tl" rotWithShape="0">
              <a:prstClr val="black">
                <a:alpha val="40000"/>
              </a:prstClr>
            </a:outerShdw>
          </a:effectLst>
        </p:spPr>
        <p:txBody>
          <a:bodyPr wrap="square">
            <a:spAutoFit/>
          </a:bodyPr>
          <a:lstStyle/>
          <a:p>
            <a:pPr algn="ctr"/>
            <a:r>
              <a:rPr lang="fr-FR" sz="88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LE PÉCHÉ DANS L'ÉGLISE</a:t>
            </a:r>
          </a:p>
        </p:txBody>
      </p:sp>
    </p:spTree>
    <p:extLst>
      <p:ext uri="{BB962C8B-B14F-4D97-AF65-F5344CB8AC3E}">
        <p14:creationId xmlns:p14="http://schemas.microsoft.com/office/powerpoint/2010/main" val="186067589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44B042D-042A-F8D0-F0F8-6B4879A3FB11}"/>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CuadroTexto 2">
            <a:extLst>
              <a:ext uri="{FF2B5EF4-FFF2-40B4-BE49-F238E27FC236}">
                <a16:creationId xmlns:a16="http://schemas.microsoft.com/office/drawing/2014/main" id="{80C49024-2194-FF55-2263-AD1F327BED17}"/>
              </a:ext>
            </a:extLst>
          </p:cNvPr>
          <p:cNvSpPr txBox="1"/>
          <p:nvPr/>
        </p:nvSpPr>
        <p:spPr>
          <a:xfrm>
            <a:off x="0" y="0"/>
            <a:ext cx="12191999" cy="769441"/>
          </a:xfrm>
          <a:prstGeom prst="rect">
            <a:avLst/>
          </a:prstGeom>
          <a:noFill/>
        </p:spPr>
        <p:txBody>
          <a:bodyPr wrap="square">
            <a:spAutoFit/>
          </a:bodyPr>
          <a:lstStyle/>
          <a:p>
            <a:pPr algn="ctr"/>
            <a:r>
              <a:rPr lang="fr-FR" sz="4400" b="1" dirty="0">
                <a:ln w="13462">
                  <a:solidFill>
                    <a:schemeClr val="accent6">
                      <a:lumMod val="40000"/>
                      <a:lumOff val="60000"/>
                    </a:schemeClr>
                  </a:solidFill>
                  <a:prstDash val="solid"/>
                </a:ln>
                <a:solidFill>
                  <a:schemeClr val="accent3">
                    <a:lumMod val="75000"/>
                  </a:schemeClr>
                </a:solidFill>
                <a:effectLst>
                  <a:outerShdw dist="38100" dir="2700000" algn="bl" rotWithShape="0">
                    <a:schemeClr val="tx1"/>
                  </a:outerShdw>
                </a:effectLst>
              </a:rPr>
              <a:t>LE PÉCHÉ CONSENTI</a:t>
            </a:r>
          </a:p>
        </p:txBody>
      </p:sp>
      <p:sp>
        <p:nvSpPr>
          <p:cNvPr id="5" name="CuadroTexto 4">
            <a:extLst>
              <a:ext uri="{FF2B5EF4-FFF2-40B4-BE49-F238E27FC236}">
                <a16:creationId xmlns:a16="http://schemas.microsoft.com/office/drawing/2014/main" id="{CFE189D5-004C-10E3-7642-1BA8421E6E00}"/>
              </a:ext>
            </a:extLst>
          </p:cNvPr>
          <p:cNvSpPr txBox="1"/>
          <p:nvPr/>
        </p:nvSpPr>
        <p:spPr>
          <a:xfrm>
            <a:off x="1104899" y="676572"/>
            <a:ext cx="9982200" cy="646331"/>
          </a:xfrm>
          <a:prstGeom prst="rect">
            <a:avLst/>
          </a:prstGeom>
          <a:noFill/>
        </p:spPr>
        <p:txBody>
          <a:bodyPr wrap="square">
            <a:spAutoFit/>
            <a:scene3d>
              <a:camera prst="orthographicFront"/>
              <a:lightRig rig="threePt" dir="t"/>
            </a:scene3d>
            <a:sp3d extrusionH="57150">
              <a:bevelT w="38100" h="38100"/>
            </a:sp3d>
          </a:bodyPr>
          <a:lstStyle/>
          <a:p>
            <a:pPr algn="ctr"/>
            <a:r>
              <a:rPr lang="fr-FR" b="1" dirty="0">
                <a:solidFill>
                  <a:srgbClr val="7030A0"/>
                </a:solidFill>
                <a:latin typeface="Comic Sans MS" panose="030F0702030302020204" pitchFamily="66" charset="0"/>
              </a:rPr>
              <a:t>«Et vous êtes enflés d'orgueil ! Et vous n'avez pas été plutôt dans l'affliction, afin que celui qui a commis cet acte fût ôté du milieu de vous !» </a:t>
            </a:r>
            <a:r>
              <a:rPr lang="fr-FR" sz="1400" b="1" dirty="0">
                <a:solidFill>
                  <a:srgbClr val="7030A0"/>
                </a:solidFill>
                <a:latin typeface="Comic Sans MS" panose="030F0702030302020204" pitchFamily="66" charset="0"/>
              </a:rPr>
              <a:t>(1 Corinthiens 5.2)</a:t>
            </a:r>
            <a:endParaRPr lang="fr-FR" b="1" dirty="0">
              <a:solidFill>
                <a:srgbClr val="7030A0"/>
              </a:solidFill>
              <a:latin typeface="Comic Sans MS" panose="030F0702030302020204" pitchFamily="66" charset="0"/>
            </a:endParaRPr>
          </a:p>
        </p:txBody>
      </p:sp>
      <p:sp>
        <p:nvSpPr>
          <p:cNvPr id="7" name="CuadroTexto 6">
            <a:extLst>
              <a:ext uri="{FF2B5EF4-FFF2-40B4-BE49-F238E27FC236}">
                <a16:creationId xmlns:a16="http://schemas.microsoft.com/office/drawing/2014/main" id="{4F9CBE02-E2EA-956A-B418-9B8DA36E2A26}"/>
              </a:ext>
            </a:extLst>
          </p:cNvPr>
          <p:cNvSpPr txBox="1"/>
          <p:nvPr/>
        </p:nvSpPr>
        <p:spPr>
          <a:xfrm>
            <a:off x="152297" y="1446013"/>
            <a:ext cx="10247626" cy="707886"/>
          </a:xfrm>
          <a:prstGeom prst="rect">
            <a:avLst/>
          </a:prstGeom>
          <a:noFill/>
        </p:spPr>
        <p:txBody>
          <a:bodyPr wrap="square">
            <a:spAutoFit/>
          </a:bodyPr>
          <a:lstStyle/>
          <a:p>
            <a:pPr>
              <a:spcBef>
                <a:spcPts val="600"/>
              </a:spcBef>
            </a:pPr>
            <a:r>
              <a:rPr lang="fr-FR" sz="2000" b="1" dirty="0"/>
              <a:t>Dans l'Église de Corinthe, on entendait dire qu'il y avait de l'impudicité, « une impudicité telle qu'elle ne se rencontre pas même chez les païens » (1 Corinthiens 5.1).</a:t>
            </a:r>
          </a:p>
        </p:txBody>
      </p:sp>
      <p:pic>
        <p:nvPicPr>
          <p:cNvPr id="4" name="Imagen 3">
            <a:extLst>
              <a:ext uri="{FF2B5EF4-FFF2-40B4-BE49-F238E27FC236}">
                <a16:creationId xmlns:a16="http://schemas.microsoft.com/office/drawing/2014/main" id="{20F60C8B-5415-DD97-8E2F-E9A56DED8B65}"/>
              </a:ext>
            </a:extLst>
          </p:cNvPr>
          <p:cNvPicPr>
            <a:picLocks noChangeAspect="1"/>
          </p:cNvPicPr>
          <p:nvPr/>
        </p:nvPicPr>
        <p:blipFill>
          <a:blip r:embed="rId3" cstate="screen">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8267172" y="2153899"/>
            <a:ext cx="3611799" cy="2067131"/>
          </a:xfrm>
          <a:prstGeom prst="snip2DiagRect">
            <a:avLst>
              <a:gd name="adj1" fmla="val 17187"/>
              <a:gd name="adj2" fmla="val 0"/>
            </a:avLst>
          </a:prstGeom>
          <a:solidFill>
            <a:srgbClr val="FFFFFF">
              <a:shade val="85000"/>
            </a:srgbClr>
          </a:solidFill>
          <a:ln w="57150" cap="sq">
            <a:solidFill>
              <a:srgbClr val="7030A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Imagen 7">
            <a:extLst>
              <a:ext uri="{FF2B5EF4-FFF2-40B4-BE49-F238E27FC236}">
                <a16:creationId xmlns:a16="http://schemas.microsoft.com/office/drawing/2014/main" id="{A1C61DF1-64A1-4C47-5BB9-322A05FC1A25}"/>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a:fillRect/>
          </a:stretch>
        </p:blipFill>
        <p:spPr>
          <a:xfrm>
            <a:off x="313029" y="3601611"/>
            <a:ext cx="3960000" cy="2396450"/>
          </a:xfrm>
          <a:prstGeom prst="snip2DiagRect">
            <a:avLst/>
          </a:prstGeom>
          <a:solidFill>
            <a:srgbClr val="FFFFFF">
              <a:shade val="85000"/>
            </a:srgbClr>
          </a:solidFill>
          <a:ln w="57150" cap="sq">
            <a:solidFill>
              <a:srgbClr val="7030A0"/>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0" name="CuadroTexto 9">
            <a:extLst>
              <a:ext uri="{FF2B5EF4-FFF2-40B4-BE49-F238E27FC236}">
                <a16:creationId xmlns:a16="http://schemas.microsoft.com/office/drawing/2014/main" id="{9B4FAEF2-65D2-681A-0E1C-BA1DF285C8CE}"/>
              </a:ext>
            </a:extLst>
          </p:cNvPr>
          <p:cNvSpPr txBox="1"/>
          <p:nvPr/>
        </p:nvSpPr>
        <p:spPr>
          <a:xfrm>
            <a:off x="4371102" y="3477600"/>
            <a:ext cx="7744697" cy="1938992"/>
          </a:xfrm>
          <a:prstGeom prst="rect">
            <a:avLst/>
          </a:prstGeom>
          <a:noFill/>
        </p:spPr>
        <p:txBody>
          <a:bodyPr wrap="square">
            <a:spAutoFit/>
          </a:bodyPr>
          <a:lstStyle/>
          <a:p>
            <a:pPr>
              <a:spcBef>
                <a:spcPts val="600"/>
              </a:spcBef>
            </a:pPr>
            <a:r>
              <a:rPr lang="fr-FR" sz="2000" b="1" dirty="0"/>
              <a:t>L'Église était composée, </a:t>
            </a:r>
          </a:p>
          <a:p>
            <a:r>
              <a:rPr lang="fr-FR" sz="2000" b="1" dirty="0"/>
              <a:t>principalement, de païens </a:t>
            </a:r>
          </a:p>
          <a:p>
            <a:r>
              <a:rPr lang="fr-FR" sz="2000" b="1" dirty="0"/>
              <a:t>convertis. </a:t>
            </a:r>
          </a:p>
          <a:p>
            <a:r>
              <a:rPr lang="fr-FR" sz="2000" b="1" dirty="0"/>
              <a:t>Leur propre conscience leur disait déjà que l'inceste ne devait pas être toléré. Par ailleurs, leur connaissance des Écritures les confirmait dans cette idée (Lévitique 18.8).</a:t>
            </a:r>
          </a:p>
        </p:txBody>
      </p:sp>
      <p:sp>
        <p:nvSpPr>
          <p:cNvPr id="6" name="CuadroTexto 5">
            <a:extLst>
              <a:ext uri="{FF2B5EF4-FFF2-40B4-BE49-F238E27FC236}">
                <a16:creationId xmlns:a16="http://schemas.microsoft.com/office/drawing/2014/main" id="{5B5C8C9F-3570-38AD-57B9-D3DE681A1773}"/>
              </a:ext>
            </a:extLst>
          </p:cNvPr>
          <p:cNvSpPr txBox="1"/>
          <p:nvPr/>
        </p:nvSpPr>
        <p:spPr>
          <a:xfrm>
            <a:off x="209445" y="2153899"/>
            <a:ext cx="7744697"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fr-FR" sz="2000" b="1" i="0" u="none" strike="noStrike" kern="1200" cap="none" spc="0" normalizeH="0" baseline="0" noProof="0" dirty="0">
                <a:ln>
                  <a:noFill/>
                </a:ln>
                <a:effectLst/>
                <a:uLnTx/>
                <a:uFillTx/>
                <a:latin typeface="Aptos" panose="02110004020202020204"/>
                <a:ea typeface="+mn-ea"/>
                <a:cs typeface="+mn-cs"/>
              </a:rPr>
              <a:t>Qu'il existe une relation incestueuse au sein de l'Église était déjà très grave. Mais le cas s'aggravait davantage : au lieu de susciter la répulsion parmi les membres, ceux-ci s'enorgueillissaient de tolérer ce péché (1 Corinthiens 5.2).</a:t>
            </a:r>
          </a:p>
        </p:txBody>
      </p:sp>
      <p:sp>
        <p:nvSpPr>
          <p:cNvPr id="11" name="CuadroTexto 10">
            <a:extLst>
              <a:ext uri="{FF2B5EF4-FFF2-40B4-BE49-F238E27FC236}">
                <a16:creationId xmlns:a16="http://schemas.microsoft.com/office/drawing/2014/main" id="{C28F20CB-9EBF-59DB-E9C7-27B7B9C4007A}"/>
              </a:ext>
            </a:extLst>
          </p:cNvPr>
          <p:cNvSpPr txBox="1"/>
          <p:nvPr/>
        </p:nvSpPr>
        <p:spPr>
          <a:xfrm>
            <a:off x="209446" y="5436000"/>
            <a:ext cx="11906354"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fr-FR" sz="2000" b="1" i="0" u="none" strike="noStrike" kern="1200" cap="none" spc="0" normalizeH="0" baseline="0" noProof="0" dirty="0">
                <a:ln>
                  <a:noFill/>
                </a:ln>
                <a:effectLst/>
                <a:uLnTx/>
                <a:uFillTx/>
                <a:latin typeface="Aptos" panose="02110004020202020204"/>
                <a:ea typeface="+mn-ea"/>
                <a:cs typeface="+mn-cs"/>
              </a:rPr>
              <a:t>				</a:t>
            </a:r>
            <a:r>
              <a:rPr kumimoji="0" lang="fr-FR" sz="2000" b="1" i="0" u="none" strike="noStrike" kern="1200" cap="none" spc="0" normalizeH="0" noProof="0" dirty="0">
                <a:ln>
                  <a:noFill/>
                </a:ln>
                <a:effectLst/>
                <a:uLnTx/>
                <a:uFillTx/>
                <a:latin typeface="Aptos" panose="02110004020202020204"/>
                <a:ea typeface="+mn-ea"/>
                <a:cs typeface="+mn-cs"/>
              </a:rPr>
              <a:t>         </a:t>
            </a:r>
            <a:r>
              <a:rPr kumimoji="0" lang="fr-FR" sz="2000" b="1" i="0" u="none" strike="noStrike" kern="1200" cap="none" spc="0" normalizeH="0" baseline="0" noProof="0" dirty="0">
                <a:ln>
                  <a:noFill/>
                </a:ln>
                <a:effectLst/>
                <a:uLnTx/>
                <a:uFillTx/>
                <a:latin typeface="Aptos" panose="02110004020202020204"/>
                <a:ea typeface="+mn-ea"/>
                <a:cs typeface="+mn-cs"/>
              </a:rPr>
              <a:t>S'ils savaient clairement que cette relation était un péché… </a:t>
            </a:r>
          </a:p>
          <a:p>
            <a:pPr marL="0" marR="0" lvl="0" indent="0" algn="l" defTabSz="914400" rtl="0" eaLnBrk="1" fontAlgn="auto" latinLnBrk="0" hangingPunct="1">
              <a:lnSpc>
                <a:spcPct val="100000"/>
              </a:lnSpc>
              <a:spcAft>
                <a:spcPts val="0"/>
              </a:spcAft>
              <a:buClrTx/>
              <a:buSzTx/>
              <a:buFontTx/>
              <a:buNone/>
              <a:tabLst/>
              <a:defRPr/>
            </a:pPr>
            <a:r>
              <a:rPr lang="fr-FR" sz="2000" b="1" dirty="0">
                <a:latin typeface="Aptos" panose="02110004020202020204"/>
              </a:rPr>
              <a:t>				         </a:t>
            </a:r>
            <a:r>
              <a:rPr kumimoji="0" lang="fr-FR" sz="2000" b="1" i="0" u="none" strike="noStrike" kern="1200" cap="none" spc="0" normalizeH="0" baseline="0" noProof="0" dirty="0">
                <a:ln>
                  <a:noFill/>
                </a:ln>
                <a:effectLst/>
                <a:uLnTx/>
                <a:uFillTx/>
                <a:latin typeface="Aptos" panose="02110004020202020204"/>
                <a:ea typeface="+mn-ea"/>
                <a:cs typeface="+mn-cs"/>
              </a:rPr>
              <a:t>pourquoi en étaient-ils fiers (1 Corinthiens 5.6) ?</a:t>
            </a:r>
          </a:p>
          <a:p>
            <a:pPr marL="0" marR="0" lvl="0" indent="0" algn="l" defTabSz="914400" rtl="0" eaLnBrk="1" fontAlgn="auto" latinLnBrk="0" hangingPunct="1">
              <a:lnSpc>
                <a:spcPct val="100000"/>
              </a:lnSpc>
              <a:spcAft>
                <a:spcPts val="0"/>
              </a:spcAft>
              <a:buClrTx/>
              <a:buSzTx/>
              <a:buFontTx/>
              <a:buNone/>
              <a:tabLst/>
              <a:defRPr/>
            </a:pPr>
            <a:r>
              <a:rPr kumimoji="0" lang="fr-FR" sz="2000" b="1" i="0" u="none" strike="noStrike" kern="1200" cap="none" spc="0" normalizeH="0" baseline="0" noProof="0" dirty="0">
                <a:ln>
                  <a:noFill/>
                </a:ln>
                <a:effectLst/>
                <a:uLnTx/>
                <a:uFillTx/>
                <a:latin typeface="Aptos" panose="02110004020202020204"/>
                <a:ea typeface="+mn-ea"/>
                <a:cs typeface="+mn-cs"/>
              </a:rPr>
              <a:t>La famille concernée avait-elle un certain poids dans l'Église ?  Se vantaient-ils d'être une Église tolérante envers le pécheur ?</a:t>
            </a:r>
          </a:p>
        </p:txBody>
      </p:sp>
    </p:spTree>
    <p:extLst>
      <p:ext uri="{BB962C8B-B14F-4D97-AF65-F5344CB8AC3E}">
        <p14:creationId xmlns:p14="http://schemas.microsoft.com/office/powerpoint/2010/main" val="3560707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8" presetClass="entr" presetSubtype="12"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strips(downLeft)">
                                      <p:cBhvr>
                                        <p:cTn id="24" dur="500"/>
                                        <p:tgtEl>
                                          <p:spTgt spid="4"/>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left)">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18" presetClass="entr" presetSubtype="6" fill="hold"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strips(downRight)">
                                      <p:cBhvr>
                                        <p:cTn id="33" dur="500"/>
                                        <p:tgtEl>
                                          <p:spTgt spid="8"/>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wipe(left)">
                                      <p:cBhvr>
                                        <p:cTn id="37" dur="500"/>
                                        <p:tgtEl>
                                          <p:spTgt spid="6"/>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left)">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left)">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10" grpId="0"/>
      <p:bldP spid="6"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CC4DAB9-B8EE-E7F3-CFCA-613D7D7BE736}"/>
            </a:ext>
          </a:extLst>
        </p:cNvPr>
        <p:cNvGrpSpPr/>
        <p:nvPr/>
      </p:nvGrpSpPr>
      <p:grpSpPr>
        <a:xfrm>
          <a:off x="0" y="0"/>
          <a:ext cx="0" cy="0"/>
          <a:chOff x="0" y="0"/>
          <a:chExt cx="0" cy="0"/>
        </a:xfrm>
      </p:grpSpPr>
      <p:pic>
        <p:nvPicPr>
          <p:cNvPr id="16" name="Imagen 15">
            <a:extLst>
              <a:ext uri="{FF2B5EF4-FFF2-40B4-BE49-F238E27FC236}">
                <a16:creationId xmlns:a16="http://schemas.microsoft.com/office/drawing/2014/main" id="{53820068-40DA-DB2B-1E00-29D44C8B8303}"/>
              </a:ext>
            </a:extLst>
          </p:cNvPr>
          <p:cNvPicPr>
            <a:picLocks noGrp="1" noRot="1" noMove="1" noResize="1" noEditPoints="1" noAdjustHandles="1" noChangeArrowheads="1" noChangeShapeType="1" noCrop="1"/>
          </p:cNvPicPr>
          <p:nvPr/>
        </p:nvPicPr>
        <p:blipFill>
          <a:blip r:embed="rId3">
            <a:extLst>
              <a:ext uri="{28A0092B-C50C-407E-A947-70E740481C1C}">
                <a14:useLocalDpi xmlns:a14="http://schemas.microsoft.com/office/drawing/2010/main"/>
              </a:ext>
            </a:extLst>
          </a:blip>
          <a:srcRect/>
          <a:stretch/>
        </p:blipFill>
        <p:spPr>
          <a:xfrm>
            <a:off x="0" y="1328085"/>
            <a:ext cx="12192000" cy="88209"/>
          </a:xfrm>
          <a:prstGeom prst="rect">
            <a:avLst/>
          </a:prstGeom>
          <a:effectLst>
            <a:outerShdw blurRad="50800" dist="38100" dir="5400000" algn="t" rotWithShape="0">
              <a:prstClr val="black">
                <a:alpha val="40000"/>
              </a:prstClr>
            </a:outerShdw>
          </a:effectLst>
        </p:spPr>
      </p:pic>
      <p:sp>
        <p:nvSpPr>
          <p:cNvPr id="3" name="CuadroTexto 2">
            <a:extLst>
              <a:ext uri="{FF2B5EF4-FFF2-40B4-BE49-F238E27FC236}">
                <a16:creationId xmlns:a16="http://schemas.microsoft.com/office/drawing/2014/main" id="{C9F3ED4D-DFC4-F7BD-5741-9B801B69C180}"/>
              </a:ext>
            </a:extLst>
          </p:cNvPr>
          <p:cNvSpPr txBox="1"/>
          <p:nvPr/>
        </p:nvSpPr>
        <p:spPr>
          <a:xfrm>
            <a:off x="196645" y="49160"/>
            <a:ext cx="7710026" cy="769441"/>
          </a:xfrm>
          <a:prstGeom prst="rect">
            <a:avLst/>
          </a:prstGeom>
          <a:noFill/>
        </p:spPr>
        <p:txBody>
          <a:bodyPr wrap="square">
            <a:spAutoFit/>
            <a:scene3d>
              <a:camera prst="orthographicFront"/>
              <a:lightRig rig="threePt" dir="t"/>
            </a:scene3d>
            <a:sp3d extrusionH="57150">
              <a:bevelT w="38100" h="38100" prst="relaxedInset"/>
            </a:sp3d>
          </a:bodyPr>
          <a:lstStyle/>
          <a:p>
            <a:pPr lvl="0" algn="ctr"/>
            <a:r>
              <a:rPr lang="es-ES" sz="4400" b="1" dirty="0" err="1">
                <a:ln w="22225">
                  <a:solidFill>
                    <a:srgbClr val="9900CC"/>
                  </a:solidFill>
                  <a:prstDash val="solid"/>
                </a:ln>
                <a:solidFill>
                  <a:srgbClr val="9900CC">
                    <a:lumMod val="60000"/>
                    <a:lumOff val="40000"/>
                  </a:srgbClr>
                </a:solidFill>
              </a:rPr>
              <a:t>L'ÉRADICATION</a:t>
            </a:r>
            <a:r>
              <a:rPr lang="es-ES" sz="4400" b="1" dirty="0">
                <a:ln w="22225">
                  <a:solidFill>
                    <a:srgbClr val="9900CC"/>
                  </a:solidFill>
                  <a:prstDash val="solid"/>
                </a:ln>
                <a:solidFill>
                  <a:srgbClr val="9900CC">
                    <a:lumMod val="60000"/>
                    <a:lumOff val="40000"/>
                  </a:srgbClr>
                </a:solidFill>
              </a:rPr>
              <a:t> DU </a:t>
            </a:r>
            <a:r>
              <a:rPr lang="es-ES" sz="4400" b="1" dirty="0" err="1">
                <a:ln w="22225">
                  <a:solidFill>
                    <a:srgbClr val="9900CC"/>
                  </a:solidFill>
                  <a:prstDash val="solid"/>
                </a:ln>
                <a:solidFill>
                  <a:srgbClr val="9900CC">
                    <a:lumMod val="60000"/>
                    <a:lumOff val="40000"/>
                  </a:srgbClr>
                </a:solidFill>
              </a:rPr>
              <a:t>PÉCHÉ</a:t>
            </a:r>
            <a:endParaRPr lang="es-ES" sz="4400" b="1" dirty="0">
              <a:ln w="22225">
                <a:solidFill>
                  <a:srgbClr val="9900CC"/>
                </a:solidFill>
                <a:prstDash val="solid"/>
              </a:ln>
              <a:solidFill>
                <a:srgbClr val="9900CC">
                  <a:lumMod val="60000"/>
                  <a:lumOff val="40000"/>
                </a:srgbClr>
              </a:solidFill>
            </a:endParaRPr>
          </a:p>
        </p:txBody>
      </p:sp>
      <p:sp>
        <p:nvSpPr>
          <p:cNvPr id="5" name="CuadroTexto 4">
            <a:extLst>
              <a:ext uri="{FF2B5EF4-FFF2-40B4-BE49-F238E27FC236}">
                <a16:creationId xmlns:a16="http://schemas.microsoft.com/office/drawing/2014/main" id="{A90DA5E6-6641-49CC-B45C-D558ECACFA59}"/>
              </a:ext>
            </a:extLst>
          </p:cNvPr>
          <p:cNvSpPr txBox="1"/>
          <p:nvPr/>
        </p:nvSpPr>
        <p:spPr>
          <a:xfrm>
            <a:off x="419099" y="641405"/>
            <a:ext cx="6943725" cy="646331"/>
          </a:xfrm>
          <a:prstGeom prst="rect">
            <a:avLst/>
          </a:prstGeom>
          <a:noFill/>
        </p:spPr>
        <p:txBody>
          <a:bodyPr wrap="square">
            <a:spAutoFit/>
            <a:scene3d>
              <a:camera prst="orthographicFront"/>
              <a:lightRig rig="threePt" dir="t"/>
            </a:scene3d>
            <a:sp3d extrusionH="57150">
              <a:bevelT w="38100" h="38100"/>
            </a:sp3d>
          </a:bodyPr>
          <a:lstStyle/>
          <a:p>
            <a:pPr lvl="0" algn="ctr"/>
            <a:r>
              <a:rPr lang="fr-FR" b="1" dirty="0">
                <a:solidFill>
                  <a:srgbClr val="FF3300">
                    <a:lumMod val="75000"/>
                  </a:srgbClr>
                </a:solidFill>
                <a:latin typeface="Comic Sans MS" panose="030F0702030302020204" pitchFamily="66" charset="0"/>
              </a:rPr>
              <a:t>«Pour ceux du dehors, Dieu les juge. Ôtez le méchant du milieu de vous.» </a:t>
            </a:r>
            <a:r>
              <a:rPr lang="fr-FR" sz="1400" b="1" dirty="0">
                <a:solidFill>
                  <a:srgbClr val="FF3300">
                    <a:lumMod val="75000"/>
                  </a:srgbClr>
                </a:solidFill>
                <a:latin typeface="Comic Sans MS" panose="030F0702030302020204" pitchFamily="66" charset="0"/>
              </a:rPr>
              <a:t>(1 Corinthiens 5.13)</a:t>
            </a:r>
            <a:endParaRPr lang="fr-FR" b="1" dirty="0">
              <a:solidFill>
                <a:srgbClr val="FF3300">
                  <a:lumMod val="75000"/>
                </a:srgb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72ECA30F-48AA-B8AE-5F92-3137FCD89610}"/>
              </a:ext>
            </a:extLst>
          </p:cNvPr>
          <p:cNvSpPr txBox="1"/>
          <p:nvPr/>
        </p:nvSpPr>
        <p:spPr>
          <a:xfrm>
            <a:off x="277927" y="1367172"/>
            <a:ext cx="7610814" cy="1323439"/>
          </a:xfrm>
          <a:prstGeom prst="rect">
            <a:avLst/>
          </a:prstGeom>
          <a:noFill/>
        </p:spPr>
        <p:txBody>
          <a:bodyPr wrap="square" rtlCol="0">
            <a:spAutoFit/>
          </a:bodyPr>
          <a:lstStyle/>
          <a:p>
            <a:pPr lvl="0">
              <a:spcBef>
                <a:spcPts val="600"/>
              </a:spcBef>
            </a:pPr>
            <a:r>
              <a:rPr lang="fr-FR" sz="2000" b="1" dirty="0">
                <a:solidFill>
                  <a:prstClr val="black"/>
                </a:solidFill>
              </a:rPr>
              <a:t>Le cas d'inceste était déjà « de notoriété publique »</a:t>
            </a:r>
            <a:br>
              <a:rPr lang="fr-FR" sz="2000" b="1" dirty="0">
                <a:solidFill>
                  <a:prstClr val="black"/>
                </a:solidFill>
              </a:rPr>
            </a:br>
            <a:r>
              <a:rPr lang="fr-FR" sz="2000" b="1" dirty="0">
                <a:solidFill>
                  <a:prstClr val="black"/>
                </a:solidFill>
              </a:rPr>
              <a:t>(1 Corinthiens 5.1) ; c'est pourquoi des mesures urgentes devaient être prises pour éviter d'entacher la réputation de l'Église. Quelles mesures fallait-il prendre ?</a:t>
            </a:r>
          </a:p>
        </p:txBody>
      </p:sp>
      <p:graphicFrame>
        <p:nvGraphicFramePr>
          <p:cNvPr id="2" name="Diagrama 1">
            <a:extLst>
              <a:ext uri="{FF2B5EF4-FFF2-40B4-BE49-F238E27FC236}">
                <a16:creationId xmlns:a16="http://schemas.microsoft.com/office/drawing/2014/main" id="{142F2FD8-C7FD-FEB0-67CA-06C2A2958A4D}"/>
              </a:ext>
            </a:extLst>
          </p:cNvPr>
          <p:cNvGraphicFramePr/>
          <p:nvPr>
            <p:extLst>
              <p:ext uri="{D42A27DB-BD31-4B8C-83A1-F6EECF244321}">
                <p14:modId xmlns:p14="http://schemas.microsoft.com/office/powerpoint/2010/main" val="2896825387"/>
              </p:ext>
            </p:extLst>
          </p:nvPr>
        </p:nvGraphicFramePr>
        <p:xfrm>
          <a:off x="222148" y="2584749"/>
          <a:ext cx="11747705" cy="18721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8" name="CuadroTexto 7">
            <a:extLst>
              <a:ext uri="{FF2B5EF4-FFF2-40B4-BE49-F238E27FC236}">
                <a16:creationId xmlns:a16="http://schemas.microsoft.com/office/drawing/2014/main" id="{7D920BF8-112F-4FEF-7BEF-6B62FF8ABAD4}"/>
              </a:ext>
            </a:extLst>
          </p:cNvPr>
          <p:cNvSpPr txBox="1"/>
          <p:nvPr/>
        </p:nvSpPr>
        <p:spPr>
          <a:xfrm>
            <a:off x="5249174" y="4414708"/>
            <a:ext cx="4780321" cy="2246769"/>
          </a:xfrm>
          <a:prstGeom prst="rect">
            <a:avLst/>
          </a:prstGeom>
          <a:noFill/>
        </p:spPr>
        <p:txBody>
          <a:bodyPr wrap="square" rtlCol="0">
            <a:spAutoFit/>
          </a:bodyPr>
          <a:lstStyle/>
          <a:p>
            <a:pPr lvl="0">
              <a:spcBef>
                <a:spcPts val="600"/>
              </a:spcBef>
            </a:pPr>
            <a:r>
              <a:rPr lang="fr-FR" sz="2000" b="1" dirty="0">
                <a:solidFill>
                  <a:prstClr val="black"/>
                </a:solidFill>
              </a:rPr>
              <a:t>La discipline ecclésiastique (quelle que soit la gravité du péché) doit toujours avoir une finalité rédemptrice. Il faut faire voir sa faute à la personne, afin qu'elle la reconnaisse, se repente, et que « l'esprit soit sauvé au jour du Seigneur Jésus » (1 Corinthiens 5.5).</a:t>
            </a:r>
          </a:p>
        </p:txBody>
      </p:sp>
      <p:pic>
        <p:nvPicPr>
          <p:cNvPr id="11" name="Imagen 10">
            <a:extLst>
              <a:ext uri="{FF2B5EF4-FFF2-40B4-BE49-F238E27FC236}">
                <a16:creationId xmlns:a16="http://schemas.microsoft.com/office/drawing/2014/main" id="{53F65BA1-FDDE-C145-E625-285536CD9287}"/>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r="-78"/>
          <a:stretch>
            <a:fillRect/>
          </a:stretch>
        </p:blipFill>
        <p:spPr>
          <a:xfrm>
            <a:off x="7906671" y="149824"/>
            <a:ext cx="4063182" cy="2190254"/>
          </a:xfrm>
          <a:prstGeom prst="round2DiagRect">
            <a:avLst>
              <a:gd name="adj1" fmla="val 16667"/>
              <a:gd name="adj2" fmla="val 0"/>
            </a:avLst>
          </a:prstGeom>
          <a:ln w="38100" cap="sq">
            <a:solidFill>
              <a:schemeClr val="accent1"/>
            </a:solidFill>
            <a:miter lim="800000"/>
          </a:ln>
          <a:effectLst>
            <a:outerShdw blurRad="50800" dist="38100" dir="8100000" algn="tr" rotWithShape="0">
              <a:prstClr val="black">
                <a:alpha val="40000"/>
              </a:prstClr>
            </a:outerShdw>
          </a:effectLst>
        </p:spPr>
      </p:pic>
      <p:pic>
        <p:nvPicPr>
          <p:cNvPr id="13" name="Imagen 12">
            <a:extLst>
              <a:ext uri="{FF2B5EF4-FFF2-40B4-BE49-F238E27FC236}">
                <a16:creationId xmlns:a16="http://schemas.microsoft.com/office/drawing/2014/main" id="{D1A6A164-6BAC-6FF8-2BB0-1DC04AFD3A90}"/>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b="-45"/>
          <a:stretch>
            <a:fillRect/>
          </a:stretch>
        </p:blipFill>
        <p:spPr>
          <a:xfrm>
            <a:off x="2939845" y="4484482"/>
            <a:ext cx="2172270" cy="2181789"/>
          </a:xfrm>
          <a:prstGeom prst="round2DiagRect">
            <a:avLst>
              <a:gd name="adj1" fmla="val 18105"/>
              <a:gd name="adj2" fmla="val 0"/>
            </a:avLst>
          </a:prstGeom>
          <a:ln w="38100" cap="sq">
            <a:solidFill>
              <a:schemeClr val="accent5">
                <a:lumMod val="40000"/>
                <a:lumOff val="60000"/>
              </a:schemeClr>
            </a:solidFill>
            <a:miter lim="800000"/>
          </a:ln>
          <a:effectLst/>
        </p:spPr>
      </p:pic>
      <p:pic>
        <p:nvPicPr>
          <p:cNvPr id="15" name="Imagen 14">
            <a:extLst>
              <a:ext uri="{FF2B5EF4-FFF2-40B4-BE49-F238E27FC236}">
                <a16:creationId xmlns:a16="http://schemas.microsoft.com/office/drawing/2014/main" id="{9D5F3C9C-FBB4-7BA5-CBBA-7F7D6392A067}"/>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10085274" y="4468624"/>
            <a:ext cx="1828799" cy="2270233"/>
          </a:xfrm>
          <a:prstGeom prst="round2DiagRect">
            <a:avLst>
              <a:gd name="adj1" fmla="val 16667"/>
              <a:gd name="adj2" fmla="val 17204"/>
            </a:avLst>
          </a:prstGeom>
          <a:ln w="38100" cap="sq">
            <a:solidFill>
              <a:schemeClr val="accent2">
                <a:lumMod val="75000"/>
              </a:schemeClr>
            </a:solidFill>
            <a:miter lim="800000"/>
          </a:ln>
          <a:effectLst/>
        </p:spPr>
      </p:pic>
      <p:pic>
        <p:nvPicPr>
          <p:cNvPr id="4" name="Imagen 3">
            <a:extLst>
              <a:ext uri="{FF2B5EF4-FFF2-40B4-BE49-F238E27FC236}">
                <a16:creationId xmlns:a16="http://schemas.microsoft.com/office/drawing/2014/main" id="{75DBAFA7-C279-B0F9-7860-2AC266FF51F9}"/>
              </a:ext>
            </a:extLst>
          </p:cNvPr>
          <p:cNvPicPr>
            <a:picLocks noChangeAspect="1"/>
          </p:cNvPicPr>
          <p:nvPr/>
        </p:nvPicPr>
        <p:blipFill rotWithShape="1">
          <a:blip r:embed="rId12" cstate="print">
            <a:extLst>
              <a:ext uri="{28A0092B-C50C-407E-A947-70E740481C1C}">
                <a14:useLocalDpi xmlns:a14="http://schemas.microsoft.com/office/drawing/2010/main"/>
              </a:ext>
            </a:extLst>
          </a:blip>
          <a:srcRect t="-498"/>
          <a:stretch>
            <a:fillRect/>
          </a:stretch>
        </p:blipFill>
        <p:spPr>
          <a:xfrm>
            <a:off x="277927" y="4473478"/>
            <a:ext cx="2524859" cy="2220554"/>
          </a:xfrm>
          <a:prstGeom prst="round2DiagRect">
            <a:avLst>
              <a:gd name="adj1" fmla="val 0"/>
              <a:gd name="adj2" fmla="val 17125"/>
            </a:avLst>
          </a:prstGeom>
          <a:ln w="38100" cap="sq">
            <a:solidFill>
              <a:schemeClr val="accent4">
                <a:lumMod val="50000"/>
              </a:schemeClr>
            </a:solidFill>
            <a:miter lim="800000"/>
          </a:ln>
          <a:effectLst/>
        </p:spPr>
      </p:pic>
    </p:spTree>
    <p:extLst>
      <p:ext uri="{BB962C8B-B14F-4D97-AF65-F5344CB8AC3E}">
        <p14:creationId xmlns:p14="http://schemas.microsoft.com/office/powerpoint/2010/main" val="2158540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50" presetClass="entr" presetSubtype="0" decel="100000"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1000" fill="hold"/>
                                        <p:tgtEl>
                                          <p:spTgt spid="11"/>
                                        </p:tgtEl>
                                        <p:attrNameLst>
                                          <p:attrName>ppt_w</p:attrName>
                                        </p:attrNameLst>
                                      </p:cBhvr>
                                      <p:tavLst>
                                        <p:tav tm="0">
                                          <p:val>
                                            <p:strVal val="#ppt_w+.3"/>
                                          </p:val>
                                        </p:tav>
                                        <p:tav tm="100000">
                                          <p:val>
                                            <p:strVal val="#ppt_w"/>
                                          </p:val>
                                        </p:tav>
                                      </p:tavLst>
                                    </p:anim>
                                    <p:anim calcmode="lin" valueType="num">
                                      <p:cBhvr>
                                        <p:cTn id="27" dur="1000" fill="hold"/>
                                        <p:tgtEl>
                                          <p:spTgt spid="11"/>
                                        </p:tgtEl>
                                        <p:attrNameLst>
                                          <p:attrName>ppt_h</p:attrName>
                                        </p:attrNameLst>
                                      </p:cBhvr>
                                      <p:tavLst>
                                        <p:tav tm="0">
                                          <p:val>
                                            <p:strVal val="#ppt_h"/>
                                          </p:val>
                                        </p:tav>
                                        <p:tav tm="100000">
                                          <p:val>
                                            <p:strVal val="#ppt_h"/>
                                          </p:val>
                                        </p:tav>
                                      </p:tavLst>
                                    </p:anim>
                                    <p:animEffect transition="in" filter="fade">
                                      <p:cBhvr>
                                        <p:cTn id="28" dur="1000"/>
                                        <p:tgtEl>
                                          <p:spTgt spid="11"/>
                                        </p:tgtEl>
                                      </p:cBhvr>
                                    </p:animEffect>
                                  </p:childTnLst>
                                </p:cTn>
                              </p:par>
                            </p:childTnLst>
                          </p:cTn>
                        </p:par>
                        <p:par>
                          <p:cTn id="29" fill="hold">
                            <p:stCondLst>
                              <p:cond delay="1000"/>
                            </p:stCondLst>
                            <p:childTnLst>
                              <p:par>
                                <p:cTn id="30" presetID="22" presetClass="entr" presetSubtype="8" fill="hold" grpId="0" nodeType="afterEffect">
                                  <p:stCondLst>
                                    <p:cond delay="0"/>
                                  </p:stCondLst>
                                  <p:childTnLst>
                                    <p:set>
                                      <p:cBhvr>
                                        <p:cTn id="31" dur="1" fill="hold">
                                          <p:stCondLst>
                                            <p:cond delay="0"/>
                                          </p:stCondLst>
                                        </p:cTn>
                                        <p:tgtEl>
                                          <p:spTgt spid="2">
                                            <p:graphicEl>
                                              <a:dgm id="{4517103E-ADA7-4D99-A534-654E56DEE0F6}"/>
                                            </p:graphicEl>
                                          </p:spTgt>
                                        </p:tgtEl>
                                        <p:attrNameLst>
                                          <p:attrName>style.visibility</p:attrName>
                                        </p:attrNameLst>
                                      </p:cBhvr>
                                      <p:to>
                                        <p:strVal val="visible"/>
                                      </p:to>
                                    </p:set>
                                    <p:animEffect transition="in" filter="wipe(left)">
                                      <p:cBhvr>
                                        <p:cTn id="32" dur="500"/>
                                        <p:tgtEl>
                                          <p:spTgt spid="2">
                                            <p:graphicEl>
                                              <a:dgm id="{4517103E-ADA7-4D99-A534-654E56DEE0F6}"/>
                                            </p:graphicEl>
                                          </p:spTgt>
                                        </p:tgtEl>
                                      </p:cBhvr>
                                    </p:animEffect>
                                  </p:childTnLst>
                                </p:cTn>
                              </p:par>
                            </p:childTnLst>
                          </p:cTn>
                        </p:par>
                      </p:childTnLst>
                    </p:cTn>
                  </p:par>
                  <p:par>
                    <p:cTn id="33" fill="hold">
                      <p:stCondLst>
                        <p:cond delay="indefinite"/>
                      </p:stCondLst>
                      <p:childTnLst>
                        <p:par>
                          <p:cTn id="34" fill="hold">
                            <p:stCondLst>
                              <p:cond delay="0"/>
                            </p:stCondLst>
                            <p:childTnLst>
                              <p:par>
                                <p:cTn id="35" presetID="50" presetClass="entr" presetSubtype="0" decel="100000"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1000" fill="hold"/>
                                        <p:tgtEl>
                                          <p:spTgt spid="4"/>
                                        </p:tgtEl>
                                        <p:attrNameLst>
                                          <p:attrName>ppt_w</p:attrName>
                                        </p:attrNameLst>
                                      </p:cBhvr>
                                      <p:tavLst>
                                        <p:tav tm="0">
                                          <p:val>
                                            <p:strVal val="#ppt_w+.3"/>
                                          </p:val>
                                        </p:tav>
                                        <p:tav tm="100000">
                                          <p:val>
                                            <p:strVal val="#ppt_w"/>
                                          </p:val>
                                        </p:tav>
                                      </p:tavLst>
                                    </p:anim>
                                    <p:anim calcmode="lin" valueType="num">
                                      <p:cBhvr>
                                        <p:cTn id="38" dur="1000" fill="hold"/>
                                        <p:tgtEl>
                                          <p:spTgt spid="4"/>
                                        </p:tgtEl>
                                        <p:attrNameLst>
                                          <p:attrName>ppt_h</p:attrName>
                                        </p:attrNameLst>
                                      </p:cBhvr>
                                      <p:tavLst>
                                        <p:tav tm="0">
                                          <p:val>
                                            <p:strVal val="#ppt_h"/>
                                          </p:val>
                                        </p:tav>
                                        <p:tav tm="100000">
                                          <p:val>
                                            <p:strVal val="#ppt_h"/>
                                          </p:val>
                                        </p:tav>
                                      </p:tavLst>
                                    </p:anim>
                                    <p:animEffect transition="in" filter="fade">
                                      <p:cBhvr>
                                        <p:cTn id="39" dur="1000"/>
                                        <p:tgtEl>
                                          <p:spTgt spid="4"/>
                                        </p:tgtEl>
                                      </p:cBhvr>
                                    </p:animEffect>
                                  </p:childTnLst>
                                </p:cTn>
                              </p:par>
                            </p:childTnLst>
                          </p:cTn>
                        </p:par>
                        <p:par>
                          <p:cTn id="40" fill="hold">
                            <p:stCondLst>
                              <p:cond delay="1000"/>
                            </p:stCondLst>
                            <p:childTnLst>
                              <p:par>
                                <p:cTn id="41" presetID="22" presetClass="entr" presetSubtype="8" fill="hold" grpId="0" nodeType="afterEffect">
                                  <p:stCondLst>
                                    <p:cond delay="0"/>
                                  </p:stCondLst>
                                  <p:childTnLst>
                                    <p:set>
                                      <p:cBhvr>
                                        <p:cTn id="42" dur="1" fill="hold">
                                          <p:stCondLst>
                                            <p:cond delay="0"/>
                                          </p:stCondLst>
                                        </p:cTn>
                                        <p:tgtEl>
                                          <p:spTgt spid="2">
                                            <p:graphicEl>
                                              <a:dgm id="{06D00E97-8472-4DEB-B568-1CC0F46D6F4C}"/>
                                            </p:graphicEl>
                                          </p:spTgt>
                                        </p:tgtEl>
                                        <p:attrNameLst>
                                          <p:attrName>style.visibility</p:attrName>
                                        </p:attrNameLst>
                                      </p:cBhvr>
                                      <p:to>
                                        <p:strVal val="visible"/>
                                      </p:to>
                                    </p:set>
                                    <p:animEffect transition="in" filter="wipe(left)">
                                      <p:cBhvr>
                                        <p:cTn id="43" dur="500"/>
                                        <p:tgtEl>
                                          <p:spTgt spid="2">
                                            <p:graphicEl>
                                              <a:dgm id="{06D00E97-8472-4DEB-B568-1CC0F46D6F4C}"/>
                                            </p:graphicEl>
                                          </p:spTgt>
                                        </p:tgtEl>
                                      </p:cBhvr>
                                    </p:animEffect>
                                  </p:childTnLst>
                                </p:cTn>
                              </p:par>
                            </p:childTnLst>
                          </p:cTn>
                        </p:par>
                        <p:par>
                          <p:cTn id="44" fill="hold">
                            <p:stCondLst>
                              <p:cond delay="1500"/>
                            </p:stCondLst>
                            <p:childTnLst>
                              <p:par>
                                <p:cTn id="45" presetID="22" presetClass="entr" presetSubtype="8" fill="hold" grpId="0" nodeType="afterEffect">
                                  <p:stCondLst>
                                    <p:cond delay="0"/>
                                  </p:stCondLst>
                                  <p:childTnLst>
                                    <p:set>
                                      <p:cBhvr>
                                        <p:cTn id="46" dur="1" fill="hold">
                                          <p:stCondLst>
                                            <p:cond delay="0"/>
                                          </p:stCondLst>
                                        </p:cTn>
                                        <p:tgtEl>
                                          <p:spTgt spid="2">
                                            <p:graphicEl>
                                              <a:dgm id="{DE09943A-C256-40CD-B210-19FD6DF04B3D}"/>
                                            </p:graphicEl>
                                          </p:spTgt>
                                        </p:tgtEl>
                                        <p:attrNameLst>
                                          <p:attrName>style.visibility</p:attrName>
                                        </p:attrNameLst>
                                      </p:cBhvr>
                                      <p:to>
                                        <p:strVal val="visible"/>
                                      </p:to>
                                    </p:set>
                                    <p:animEffect transition="in" filter="wipe(left)">
                                      <p:cBhvr>
                                        <p:cTn id="47" dur="500"/>
                                        <p:tgtEl>
                                          <p:spTgt spid="2">
                                            <p:graphicEl>
                                              <a:dgm id="{DE09943A-C256-40CD-B210-19FD6DF04B3D}"/>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2">
                                            <p:graphicEl>
                                              <a:dgm id="{2E1695E2-AA7A-4BE8-80AA-A0A5E0BEED1D}"/>
                                            </p:graphicEl>
                                          </p:spTgt>
                                        </p:tgtEl>
                                        <p:attrNameLst>
                                          <p:attrName>style.visibility</p:attrName>
                                        </p:attrNameLst>
                                      </p:cBhvr>
                                      <p:to>
                                        <p:strVal val="visible"/>
                                      </p:to>
                                    </p:set>
                                    <p:animEffect transition="in" filter="wipe(left)">
                                      <p:cBhvr>
                                        <p:cTn id="52" dur="500"/>
                                        <p:tgtEl>
                                          <p:spTgt spid="2">
                                            <p:graphicEl>
                                              <a:dgm id="{2E1695E2-AA7A-4BE8-80AA-A0A5E0BEED1D}"/>
                                            </p:graphicEl>
                                          </p:spTgt>
                                        </p:tgtEl>
                                      </p:cBhvr>
                                    </p:animEffect>
                                  </p:childTnLst>
                                </p:cTn>
                              </p:par>
                            </p:childTnLst>
                          </p:cTn>
                        </p:par>
                        <p:par>
                          <p:cTn id="53" fill="hold">
                            <p:stCondLst>
                              <p:cond delay="500"/>
                            </p:stCondLst>
                            <p:childTnLst>
                              <p:par>
                                <p:cTn id="54" presetID="22" presetClass="entr" presetSubtype="8" fill="hold" grpId="0" nodeType="afterEffect">
                                  <p:stCondLst>
                                    <p:cond delay="0"/>
                                  </p:stCondLst>
                                  <p:childTnLst>
                                    <p:set>
                                      <p:cBhvr>
                                        <p:cTn id="55" dur="1" fill="hold">
                                          <p:stCondLst>
                                            <p:cond delay="0"/>
                                          </p:stCondLst>
                                        </p:cTn>
                                        <p:tgtEl>
                                          <p:spTgt spid="2">
                                            <p:graphicEl>
                                              <a:dgm id="{53659B7C-0BD0-45C0-AE43-E38BED7A7250}"/>
                                            </p:graphicEl>
                                          </p:spTgt>
                                        </p:tgtEl>
                                        <p:attrNameLst>
                                          <p:attrName>style.visibility</p:attrName>
                                        </p:attrNameLst>
                                      </p:cBhvr>
                                      <p:to>
                                        <p:strVal val="visible"/>
                                      </p:to>
                                    </p:set>
                                    <p:animEffect transition="in" filter="wipe(left)">
                                      <p:cBhvr>
                                        <p:cTn id="56" dur="500"/>
                                        <p:tgtEl>
                                          <p:spTgt spid="2">
                                            <p:graphicEl>
                                              <a:dgm id="{53659B7C-0BD0-45C0-AE43-E38BED7A7250}"/>
                                            </p:graphicEl>
                                          </p:spTgt>
                                        </p:tgtEl>
                                      </p:cBhvr>
                                    </p:animEffect>
                                  </p:childTnLst>
                                </p:cTn>
                              </p:par>
                            </p:childTnLst>
                          </p:cTn>
                        </p:par>
                      </p:childTnLst>
                    </p:cTn>
                  </p:par>
                  <p:par>
                    <p:cTn id="57" fill="hold">
                      <p:stCondLst>
                        <p:cond delay="indefinite"/>
                      </p:stCondLst>
                      <p:childTnLst>
                        <p:par>
                          <p:cTn id="58" fill="hold">
                            <p:stCondLst>
                              <p:cond delay="0"/>
                            </p:stCondLst>
                            <p:childTnLst>
                              <p:par>
                                <p:cTn id="59" presetID="47" presetClass="entr" presetSubtype="0" fill="hold" nodeType="clickEffect">
                                  <p:stCondLst>
                                    <p:cond delay="0"/>
                                  </p:stCondLst>
                                  <p:childTnLst>
                                    <p:set>
                                      <p:cBhvr>
                                        <p:cTn id="60" dur="1" fill="hold">
                                          <p:stCondLst>
                                            <p:cond delay="0"/>
                                          </p:stCondLst>
                                        </p:cTn>
                                        <p:tgtEl>
                                          <p:spTgt spid="13"/>
                                        </p:tgtEl>
                                        <p:attrNameLst>
                                          <p:attrName>style.visibility</p:attrName>
                                        </p:attrNameLst>
                                      </p:cBhvr>
                                      <p:to>
                                        <p:strVal val="visible"/>
                                      </p:to>
                                    </p:set>
                                    <p:animEffect transition="in" filter="fade">
                                      <p:cBhvr>
                                        <p:cTn id="61" dur="1000"/>
                                        <p:tgtEl>
                                          <p:spTgt spid="13"/>
                                        </p:tgtEl>
                                      </p:cBhvr>
                                    </p:animEffect>
                                    <p:anim calcmode="lin" valueType="num">
                                      <p:cBhvr>
                                        <p:cTn id="62" dur="1000" fill="hold"/>
                                        <p:tgtEl>
                                          <p:spTgt spid="13"/>
                                        </p:tgtEl>
                                        <p:attrNameLst>
                                          <p:attrName>ppt_x</p:attrName>
                                        </p:attrNameLst>
                                      </p:cBhvr>
                                      <p:tavLst>
                                        <p:tav tm="0">
                                          <p:val>
                                            <p:strVal val="#ppt_x"/>
                                          </p:val>
                                        </p:tav>
                                        <p:tav tm="100000">
                                          <p:val>
                                            <p:strVal val="#ppt_x"/>
                                          </p:val>
                                        </p:tav>
                                      </p:tavLst>
                                    </p:anim>
                                    <p:anim calcmode="lin" valueType="num">
                                      <p:cBhvr>
                                        <p:cTn id="63" dur="1000" fill="hold"/>
                                        <p:tgtEl>
                                          <p:spTgt spid="13"/>
                                        </p:tgtEl>
                                        <p:attrNameLst>
                                          <p:attrName>ppt_y</p:attrName>
                                        </p:attrNameLst>
                                      </p:cBhvr>
                                      <p:tavLst>
                                        <p:tav tm="0">
                                          <p:val>
                                            <p:strVal val="#ppt_y-.1"/>
                                          </p:val>
                                        </p:tav>
                                        <p:tav tm="100000">
                                          <p:val>
                                            <p:strVal val="#ppt_y"/>
                                          </p:val>
                                        </p:tav>
                                      </p:tavLst>
                                    </p:anim>
                                  </p:childTnLst>
                                </p:cTn>
                              </p:par>
                              <p:par>
                                <p:cTn id="64" presetID="47" presetClass="entr" presetSubtype="0" fill="hold" grpId="0" nodeType="withEffect">
                                  <p:stCondLst>
                                    <p:cond delay="0"/>
                                  </p:stCondLst>
                                  <p:childTnLst>
                                    <p:set>
                                      <p:cBhvr>
                                        <p:cTn id="65" dur="1" fill="hold">
                                          <p:stCondLst>
                                            <p:cond delay="0"/>
                                          </p:stCondLst>
                                        </p:cTn>
                                        <p:tgtEl>
                                          <p:spTgt spid="8"/>
                                        </p:tgtEl>
                                        <p:attrNameLst>
                                          <p:attrName>style.visibility</p:attrName>
                                        </p:attrNameLst>
                                      </p:cBhvr>
                                      <p:to>
                                        <p:strVal val="visible"/>
                                      </p:to>
                                    </p:set>
                                    <p:animEffect transition="in" filter="fade">
                                      <p:cBhvr>
                                        <p:cTn id="66" dur="1000"/>
                                        <p:tgtEl>
                                          <p:spTgt spid="8"/>
                                        </p:tgtEl>
                                      </p:cBhvr>
                                    </p:animEffect>
                                    <p:anim calcmode="lin" valueType="num">
                                      <p:cBhvr>
                                        <p:cTn id="67" dur="1000" fill="hold"/>
                                        <p:tgtEl>
                                          <p:spTgt spid="8"/>
                                        </p:tgtEl>
                                        <p:attrNameLst>
                                          <p:attrName>ppt_x</p:attrName>
                                        </p:attrNameLst>
                                      </p:cBhvr>
                                      <p:tavLst>
                                        <p:tav tm="0">
                                          <p:val>
                                            <p:strVal val="#ppt_x"/>
                                          </p:val>
                                        </p:tav>
                                        <p:tav tm="100000">
                                          <p:val>
                                            <p:strVal val="#ppt_x"/>
                                          </p:val>
                                        </p:tav>
                                      </p:tavLst>
                                    </p:anim>
                                    <p:anim calcmode="lin" valueType="num">
                                      <p:cBhvr>
                                        <p:cTn id="68" dur="1000" fill="hold"/>
                                        <p:tgtEl>
                                          <p:spTgt spid="8"/>
                                        </p:tgtEl>
                                        <p:attrNameLst>
                                          <p:attrName>ppt_y</p:attrName>
                                        </p:attrNameLst>
                                      </p:cBhvr>
                                      <p:tavLst>
                                        <p:tav tm="0">
                                          <p:val>
                                            <p:strVal val="#ppt_y-.1"/>
                                          </p:val>
                                        </p:tav>
                                        <p:tav tm="100000">
                                          <p:val>
                                            <p:strVal val="#ppt_y"/>
                                          </p:val>
                                        </p:tav>
                                      </p:tavLst>
                                    </p:anim>
                                  </p:childTnLst>
                                </p:cTn>
                              </p:par>
                              <p:par>
                                <p:cTn id="69" presetID="47" presetClass="entr" presetSubtype="0" fill="hold" nodeType="withEffect">
                                  <p:stCondLst>
                                    <p:cond delay="0"/>
                                  </p:stCondLst>
                                  <p:childTnLst>
                                    <p:set>
                                      <p:cBhvr>
                                        <p:cTn id="70" dur="1" fill="hold">
                                          <p:stCondLst>
                                            <p:cond delay="0"/>
                                          </p:stCondLst>
                                        </p:cTn>
                                        <p:tgtEl>
                                          <p:spTgt spid="15"/>
                                        </p:tgtEl>
                                        <p:attrNameLst>
                                          <p:attrName>style.visibility</p:attrName>
                                        </p:attrNameLst>
                                      </p:cBhvr>
                                      <p:to>
                                        <p:strVal val="visible"/>
                                      </p:to>
                                    </p:set>
                                    <p:animEffect transition="in" filter="fade">
                                      <p:cBhvr>
                                        <p:cTn id="71" dur="1000"/>
                                        <p:tgtEl>
                                          <p:spTgt spid="15"/>
                                        </p:tgtEl>
                                      </p:cBhvr>
                                    </p:animEffect>
                                    <p:anim calcmode="lin" valueType="num">
                                      <p:cBhvr>
                                        <p:cTn id="72" dur="1000" fill="hold"/>
                                        <p:tgtEl>
                                          <p:spTgt spid="15"/>
                                        </p:tgtEl>
                                        <p:attrNameLst>
                                          <p:attrName>ppt_x</p:attrName>
                                        </p:attrNameLst>
                                      </p:cBhvr>
                                      <p:tavLst>
                                        <p:tav tm="0">
                                          <p:val>
                                            <p:strVal val="#ppt_x"/>
                                          </p:val>
                                        </p:tav>
                                        <p:tav tm="100000">
                                          <p:val>
                                            <p:strVal val="#ppt_x"/>
                                          </p:val>
                                        </p:tav>
                                      </p:tavLst>
                                    </p:anim>
                                    <p:anim calcmode="lin" valueType="num">
                                      <p:cBhvr>
                                        <p:cTn id="7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2" grpId="0" uiExpand="1">
        <p:bldSub>
          <a:bldDgm bld="one"/>
        </p:bldSub>
      </p:bldGraphic>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8A801F2-CF9C-6508-3B47-1EBA464C09EC}"/>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A9CE6C8C-D9C4-9C65-0CA9-3D73AB7F59AD}"/>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CuadroTexto 2">
            <a:extLst>
              <a:ext uri="{FF2B5EF4-FFF2-40B4-BE49-F238E27FC236}">
                <a16:creationId xmlns:a16="http://schemas.microsoft.com/office/drawing/2014/main" id="{8BDB4789-0DFE-DD09-B96B-33A1828B106B}"/>
              </a:ext>
            </a:extLst>
          </p:cNvPr>
          <p:cNvSpPr txBox="1"/>
          <p:nvPr/>
        </p:nvSpPr>
        <p:spPr>
          <a:xfrm>
            <a:off x="0" y="0"/>
            <a:ext cx="12192000" cy="769441"/>
          </a:xfrm>
          <a:prstGeom prst="rect">
            <a:avLst/>
          </a:prstGeom>
          <a:noFill/>
        </p:spPr>
        <p:txBody>
          <a:bodyPr wrap="square">
            <a:spAutoFit/>
            <a:scene3d>
              <a:camera prst="orthographicFront"/>
              <a:lightRig rig="threePt" dir="t"/>
            </a:scene3d>
            <a:sp3d extrusionH="57150">
              <a:bevelT w="38100" h="38100" prst="convex"/>
            </a:sp3d>
          </a:bodyPr>
          <a:lstStyle/>
          <a:p>
            <a:pPr algn="ctr"/>
            <a:r>
              <a:rPr lang="fr-FR" sz="4400" b="1" spc="50" dirty="0">
                <a:ln w="15875">
                  <a:solidFill>
                    <a:schemeClr val="accent1">
                      <a:lumMod val="75000"/>
                    </a:schemeClr>
                  </a:solidFill>
                </a:ln>
                <a:solidFill>
                  <a:srgbClr val="A5CA04"/>
                </a:solidFill>
                <a:effectLst>
                  <a:innerShdw blurRad="63500" dist="50800" dir="13500000">
                    <a:srgbClr val="000000">
                      <a:alpha val="84000"/>
                    </a:srgbClr>
                  </a:innerShdw>
                </a:effectLst>
              </a:rPr>
              <a:t>FAIRE FACE AUX PROBLÈMES INTERNES</a:t>
            </a:r>
          </a:p>
        </p:txBody>
      </p:sp>
      <p:sp>
        <p:nvSpPr>
          <p:cNvPr id="5" name="CuadroTexto 4">
            <a:extLst>
              <a:ext uri="{FF2B5EF4-FFF2-40B4-BE49-F238E27FC236}">
                <a16:creationId xmlns:a16="http://schemas.microsoft.com/office/drawing/2014/main" id="{5F46C707-6B5F-6B56-B2E9-17D1EB249099}"/>
              </a:ext>
            </a:extLst>
          </p:cNvPr>
          <p:cNvSpPr txBox="1"/>
          <p:nvPr/>
        </p:nvSpPr>
        <p:spPr>
          <a:xfrm>
            <a:off x="757237" y="598223"/>
            <a:ext cx="10677525" cy="646331"/>
          </a:xfrm>
          <a:prstGeom prst="rect">
            <a:avLst/>
          </a:prstGeom>
          <a:noFill/>
        </p:spPr>
        <p:txBody>
          <a:bodyPr wrap="square">
            <a:spAutoFit/>
            <a:scene3d>
              <a:camera prst="orthographicFront"/>
              <a:lightRig rig="threePt" dir="t"/>
            </a:scene3d>
            <a:sp3d extrusionH="57150">
              <a:bevelT w="38100" h="38100"/>
            </a:sp3d>
          </a:bodyPr>
          <a:lstStyle/>
          <a:p>
            <a:pPr algn="ctr"/>
            <a:r>
              <a:rPr lang="fr-FR" b="1" dirty="0">
                <a:solidFill>
                  <a:schemeClr val="accent4">
                    <a:lumMod val="50000"/>
                  </a:schemeClr>
                </a:solidFill>
                <a:latin typeface="Comic Sans MS" panose="030F0702030302020204" pitchFamily="66" charset="0"/>
              </a:rPr>
              <a:t>«Si l'un de vous a un différend avec un autre, comment ose-t-il porter plainte devant les incroyants, au lieu de s'adresser aux croyants ?» </a:t>
            </a:r>
            <a:r>
              <a:rPr lang="fr-FR" sz="1400" b="1" dirty="0">
                <a:solidFill>
                  <a:schemeClr val="accent4">
                    <a:lumMod val="50000"/>
                  </a:schemeClr>
                </a:solidFill>
                <a:latin typeface="Comic Sans MS" panose="030F0702030302020204" pitchFamily="66" charset="0"/>
              </a:rPr>
              <a:t>(1 Corinthiens 6.1)</a:t>
            </a:r>
            <a:endParaRPr lang="fr-FR" b="1" dirty="0">
              <a:solidFill>
                <a:schemeClr val="accent4">
                  <a:lumMod val="50000"/>
                </a:schemeClr>
              </a:solidFill>
              <a:latin typeface="Comic Sans MS" panose="030F0702030302020204" pitchFamily="66" charset="0"/>
            </a:endParaRPr>
          </a:p>
        </p:txBody>
      </p:sp>
      <p:sp>
        <p:nvSpPr>
          <p:cNvPr id="6" name="CuadroTexto 5">
            <a:extLst>
              <a:ext uri="{FF2B5EF4-FFF2-40B4-BE49-F238E27FC236}">
                <a16:creationId xmlns:a16="http://schemas.microsoft.com/office/drawing/2014/main" id="{B5851D89-5BC4-835C-13EF-4EFBA2C6332F}"/>
              </a:ext>
            </a:extLst>
          </p:cNvPr>
          <p:cNvSpPr txBox="1"/>
          <p:nvPr/>
        </p:nvSpPr>
        <p:spPr>
          <a:xfrm>
            <a:off x="4829176" y="1324671"/>
            <a:ext cx="7362824" cy="1631216"/>
          </a:xfrm>
          <a:prstGeom prst="rect">
            <a:avLst/>
          </a:prstGeom>
          <a:noFill/>
        </p:spPr>
        <p:txBody>
          <a:bodyPr wrap="square" rtlCol="0">
            <a:spAutoFit/>
          </a:bodyPr>
          <a:lstStyle/>
          <a:p>
            <a:pPr>
              <a:spcBef>
                <a:spcPts val="600"/>
              </a:spcBef>
            </a:pPr>
            <a:r>
              <a:rPr lang="fr-FR" sz="2000" b="1" dirty="0"/>
              <a:t>Après avoir expliqué comment résoudre le péché au sein de l'Église, Paul leur reproche de ne pas suivre les directives correctes et de laisser des tribunaux séculiers trancher les différends entre frères (1 Corinthiens 6.1-6). Mais Paul va plus loin encore et s'attaque à la racine du problème.</a:t>
            </a:r>
          </a:p>
        </p:txBody>
      </p:sp>
      <p:pic>
        <p:nvPicPr>
          <p:cNvPr id="4" name="Imagen 3">
            <a:extLst>
              <a:ext uri="{FF2B5EF4-FFF2-40B4-BE49-F238E27FC236}">
                <a16:creationId xmlns:a16="http://schemas.microsoft.com/office/drawing/2014/main" id="{FF860204-49A7-8388-F283-DC513E42FF4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a:fillRect/>
          </a:stretch>
        </p:blipFill>
        <p:spPr>
          <a:xfrm>
            <a:off x="180224" y="1436488"/>
            <a:ext cx="4582277" cy="2804178"/>
          </a:xfrm>
          <a:prstGeom prst="rect">
            <a:avLst/>
          </a:prstGeom>
          <a:ln w="38100" cap="sq">
            <a:solidFill>
              <a:schemeClr val="accent6">
                <a:lumMod val="60000"/>
                <a:lumOff val="40000"/>
              </a:schemeClr>
            </a:solidFill>
            <a:prstDash val="solid"/>
            <a:miter lim="800000"/>
          </a:ln>
          <a:effectLst>
            <a:outerShdw blurRad="50800" dist="38100" dir="2700000" algn="tl" rotWithShape="0">
              <a:srgbClr val="000000">
                <a:alpha val="43000"/>
              </a:srgbClr>
            </a:outerShdw>
          </a:effectLst>
        </p:spPr>
      </p:pic>
      <p:pic>
        <p:nvPicPr>
          <p:cNvPr id="8" name="Imagen 7">
            <a:extLst>
              <a:ext uri="{FF2B5EF4-FFF2-40B4-BE49-F238E27FC236}">
                <a16:creationId xmlns:a16="http://schemas.microsoft.com/office/drawing/2014/main" id="{99244E06-76D4-26E3-2011-42EC1BACACB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24776" y="4069679"/>
            <a:ext cx="4312305" cy="2466353"/>
          </a:xfrm>
          <a:prstGeom prst="rect">
            <a:avLst/>
          </a:prstGeom>
          <a:ln w="38100" cap="sq">
            <a:solidFill>
              <a:srgbClr val="E61992"/>
            </a:solidFill>
            <a:prstDash val="solid"/>
            <a:miter lim="800000"/>
          </a:ln>
          <a:effectLst>
            <a:outerShdw blurRad="50800" dist="38100" dir="2700000" algn="tl" rotWithShape="0">
              <a:srgbClr val="000000">
                <a:alpha val="43000"/>
              </a:srgbClr>
            </a:outerShdw>
          </a:effectLst>
        </p:spPr>
      </p:pic>
      <p:sp>
        <p:nvSpPr>
          <p:cNvPr id="10" name="CuadroTexto 9">
            <a:extLst>
              <a:ext uri="{FF2B5EF4-FFF2-40B4-BE49-F238E27FC236}">
                <a16:creationId xmlns:a16="http://schemas.microsoft.com/office/drawing/2014/main" id="{705BE02A-84C0-3D87-72BA-30DD5E71CFE9}"/>
              </a:ext>
            </a:extLst>
          </p:cNvPr>
          <p:cNvSpPr txBox="1"/>
          <p:nvPr/>
        </p:nvSpPr>
        <p:spPr>
          <a:xfrm>
            <a:off x="523124" y="4333000"/>
            <a:ext cx="6839702" cy="707886"/>
          </a:xfrm>
          <a:prstGeom prst="rect">
            <a:avLst/>
          </a:prstGeom>
          <a:noFill/>
        </p:spPr>
        <p:txBody>
          <a:bodyPr wrap="square">
            <a:spAutoFit/>
          </a:bodyPr>
          <a:lstStyle/>
          <a:p>
            <a:pPr>
              <a:spcBef>
                <a:spcPts val="600"/>
              </a:spcBef>
            </a:pPr>
            <a:r>
              <a:rPr lang="fr-FR" sz="2000" b="1" dirty="0"/>
              <a:t>En second lieu, les frères doivent être disposés à pardonner l'offense (1 Corinthiens 6.7b).</a:t>
            </a:r>
          </a:p>
        </p:txBody>
      </p:sp>
      <p:sp>
        <p:nvSpPr>
          <p:cNvPr id="7" name="CuadroTexto 6">
            <a:extLst>
              <a:ext uri="{FF2B5EF4-FFF2-40B4-BE49-F238E27FC236}">
                <a16:creationId xmlns:a16="http://schemas.microsoft.com/office/drawing/2014/main" id="{22E020F3-A69B-8010-52A8-7FB4B138C366}"/>
              </a:ext>
            </a:extLst>
          </p:cNvPr>
          <p:cNvSpPr txBox="1"/>
          <p:nvPr/>
        </p:nvSpPr>
        <p:spPr>
          <a:xfrm>
            <a:off x="5191126" y="2849397"/>
            <a:ext cx="7000874" cy="1323439"/>
          </a:xfrm>
          <a:prstGeom prst="rect">
            <a:avLst/>
          </a:prstGeom>
          <a:noFill/>
        </p:spPr>
        <p:txBody>
          <a:bodyPr wrap="square">
            <a:spAutoFit/>
          </a:bodyPr>
          <a:lstStyle/>
          <a:p>
            <a:pPr>
              <a:spcBef>
                <a:spcPts val="600"/>
              </a:spcBef>
            </a:pPr>
            <a:r>
              <a:rPr lang="fr-FR" sz="2000" b="1" dirty="0"/>
              <a:t>En premier lieu, il ne devrait pas y avoir de mésententes entre les membres de l'Église (1 Cor. 6.7a) et, bien sûr, les membres ne devraient ni léser ni frauder un autre membre (1 Cor. 6.8).</a:t>
            </a:r>
          </a:p>
        </p:txBody>
      </p:sp>
      <p:sp>
        <p:nvSpPr>
          <p:cNvPr id="11" name="CuadroTexto 10">
            <a:extLst>
              <a:ext uri="{FF2B5EF4-FFF2-40B4-BE49-F238E27FC236}">
                <a16:creationId xmlns:a16="http://schemas.microsoft.com/office/drawing/2014/main" id="{6148304D-035B-41EA-2ED0-618C1960B8A3}"/>
              </a:ext>
            </a:extLst>
          </p:cNvPr>
          <p:cNvSpPr txBox="1"/>
          <p:nvPr/>
        </p:nvSpPr>
        <p:spPr>
          <a:xfrm>
            <a:off x="180224" y="5765392"/>
            <a:ext cx="7389633" cy="1015663"/>
          </a:xfrm>
          <a:prstGeom prst="rect">
            <a:avLst/>
          </a:prstGeom>
          <a:noFill/>
        </p:spPr>
        <p:txBody>
          <a:bodyPr wrap="square">
            <a:spAutoFit/>
          </a:bodyPr>
          <a:lstStyle/>
          <a:p>
            <a:pPr>
              <a:spcBef>
                <a:spcPts val="600"/>
              </a:spcBef>
            </a:pPr>
            <a:r>
              <a:rPr lang="fr-FR" sz="2000" b="1" dirty="0"/>
              <a:t>À moins qu'il ne s'agisse d'une affaire pénale (Romains 13.1-5), les problèmes internes de l'Église doivent se résoudre en interne.</a:t>
            </a:r>
          </a:p>
        </p:txBody>
      </p:sp>
      <p:sp>
        <p:nvSpPr>
          <p:cNvPr id="13" name="CuadroTexto 12">
            <a:extLst>
              <a:ext uri="{FF2B5EF4-FFF2-40B4-BE49-F238E27FC236}">
                <a16:creationId xmlns:a16="http://schemas.microsoft.com/office/drawing/2014/main" id="{52DF5DD4-C39F-63F3-367E-FC0BEB71AED5}"/>
              </a:ext>
            </a:extLst>
          </p:cNvPr>
          <p:cNvSpPr txBox="1"/>
          <p:nvPr/>
        </p:nvSpPr>
        <p:spPr>
          <a:xfrm>
            <a:off x="523123" y="5042117"/>
            <a:ext cx="7334247" cy="707886"/>
          </a:xfrm>
          <a:prstGeom prst="rect">
            <a:avLst/>
          </a:prstGeom>
          <a:noFill/>
        </p:spPr>
        <p:txBody>
          <a:bodyPr wrap="square">
            <a:spAutoFit/>
          </a:bodyPr>
          <a:lstStyle/>
          <a:p>
            <a:pPr>
              <a:spcBef>
                <a:spcPts val="600"/>
              </a:spcBef>
            </a:pPr>
            <a:r>
              <a:rPr lang="fr-FR" sz="2000" b="1" dirty="0"/>
              <a:t>En troisième lieu, s'il n'y a pas d'entente entre les membres, l'Église doit juger ou servir de médiateur entre eux (1 Co 6, 2).</a:t>
            </a:r>
          </a:p>
        </p:txBody>
      </p:sp>
      <p:pic>
        <p:nvPicPr>
          <p:cNvPr id="12" name="Imagen 11">
            <a:extLst>
              <a:ext uri="{FF2B5EF4-FFF2-40B4-BE49-F238E27FC236}">
                <a16:creationId xmlns:a16="http://schemas.microsoft.com/office/drawing/2014/main" id="{9179406C-6B5F-FB10-05F0-E993BEC193E6}"/>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4920051" y="2902175"/>
            <a:ext cx="322166" cy="282678"/>
          </a:xfrm>
          <a:prstGeom prst="rect">
            <a:avLst/>
          </a:prstGeom>
          <a:effectLst>
            <a:outerShdw blurRad="50800" dist="38100" dir="8100000" algn="tr" rotWithShape="0">
              <a:prstClr val="black">
                <a:alpha val="40000"/>
              </a:prstClr>
            </a:outerShdw>
          </a:effectLst>
        </p:spPr>
      </p:pic>
      <p:pic>
        <p:nvPicPr>
          <p:cNvPr id="16" name="Imagen 15">
            <a:extLst>
              <a:ext uri="{FF2B5EF4-FFF2-40B4-BE49-F238E27FC236}">
                <a16:creationId xmlns:a16="http://schemas.microsoft.com/office/drawing/2014/main" id="{298AB85D-3527-E283-D217-91758324ACC6}"/>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249598" y="4397757"/>
            <a:ext cx="322166" cy="282678"/>
          </a:xfrm>
          <a:prstGeom prst="rect">
            <a:avLst/>
          </a:prstGeom>
          <a:effectLst>
            <a:outerShdw blurRad="50800" dist="38100" dir="8100000" algn="tr" rotWithShape="0">
              <a:prstClr val="black">
                <a:alpha val="40000"/>
              </a:prstClr>
            </a:outerShdw>
          </a:effectLst>
        </p:spPr>
      </p:pic>
      <p:pic>
        <p:nvPicPr>
          <p:cNvPr id="17" name="Imagen 16">
            <a:extLst>
              <a:ext uri="{FF2B5EF4-FFF2-40B4-BE49-F238E27FC236}">
                <a16:creationId xmlns:a16="http://schemas.microsoft.com/office/drawing/2014/main" id="{FCF42705-335C-14A7-1010-FD67B8D3F867}"/>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249598" y="5094742"/>
            <a:ext cx="322166" cy="282678"/>
          </a:xfrm>
          <a:prstGeom prst="rect">
            <a:avLst/>
          </a:prstGeom>
          <a:effectLst>
            <a:outerShdw blurRad="50800" dist="38100" dir="8100000" algn="tr" rotWithShape="0">
              <a:prstClr val="black">
                <a:alpha val="40000"/>
              </a:prstClr>
            </a:outerShdw>
          </a:effectLst>
        </p:spPr>
      </p:pic>
    </p:spTree>
    <p:extLst>
      <p:ext uri="{BB962C8B-B14F-4D97-AF65-F5344CB8AC3E}">
        <p14:creationId xmlns:p14="http://schemas.microsoft.com/office/powerpoint/2010/main" val="47157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14" presetClass="entr" presetSubtype="5" fill="hold"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randombar(vertical)">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17" presetClass="entr" presetSubtype="8" fill="hold" nodeType="clickEffect">
                                  <p:stCondLst>
                                    <p:cond delay="0"/>
                                  </p:stCondLst>
                                  <p:childTnLst>
                                    <p:set>
                                      <p:cBhvr>
                                        <p:cTn id="29" dur="1" fill="hold">
                                          <p:stCondLst>
                                            <p:cond delay="0"/>
                                          </p:stCondLst>
                                        </p:cTn>
                                        <p:tgtEl>
                                          <p:spTgt spid="12"/>
                                        </p:tgtEl>
                                        <p:attrNameLst>
                                          <p:attrName>style.visibility</p:attrName>
                                        </p:attrNameLst>
                                      </p:cBhvr>
                                      <p:to>
                                        <p:strVal val="visible"/>
                                      </p:to>
                                    </p:set>
                                    <p:anim calcmode="lin" valueType="num">
                                      <p:cBhvr>
                                        <p:cTn id="30" dur="500" fill="hold"/>
                                        <p:tgtEl>
                                          <p:spTgt spid="12"/>
                                        </p:tgtEl>
                                        <p:attrNameLst>
                                          <p:attrName>ppt_x</p:attrName>
                                        </p:attrNameLst>
                                      </p:cBhvr>
                                      <p:tavLst>
                                        <p:tav tm="0">
                                          <p:val>
                                            <p:strVal val="#ppt_x-#ppt_w/2"/>
                                          </p:val>
                                        </p:tav>
                                        <p:tav tm="100000">
                                          <p:val>
                                            <p:strVal val="#ppt_x"/>
                                          </p:val>
                                        </p:tav>
                                      </p:tavLst>
                                    </p:anim>
                                    <p:anim calcmode="lin" valueType="num">
                                      <p:cBhvr>
                                        <p:cTn id="31" dur="500" fill="hold"/>
                                        <p:tgtEl>
                                          <p:spTgt spid="12"/>
                                        </p:tgtEl>
                                        <p:attrNameLst>
                                          <p:attrName>ppt_y</p:attrName>
                                        </p:attrNameLst>
                                      </p:cBhvr>
                                      <p:tavLst>
                                        <p:tav tm="0">
                                          <p:val>
                                            <p:strVal val="#ppt_y"/>
                                          </p:val>
                                        </p:tav>
                                        <p:tav tm="100000">
                                          <p:val>
                                            <p:strVal val="#ppt_y"/>
                                          </p:val>
                                        </p:tav>
                                      </p:tavLst>
                                    </p:anim>
                                    <p:anim calcmode="lin" valueType="num">
                                      <p:cBhvr>
                                        <p:cTn id="32" dur="500" fill="hold"/>
                                        <p:tgtEl>
                                          <p:spTgt spid="12"/>
                                        </p:tgtEl>
                                        <p:attrNameLst>
                                          <p:attrName>ppt_w</p:attrName>
                                        </p:attrNameLst>
                                      </p:cBhvr>
                                      <p:tavLst>
                                        <p:tav tm="0">
                                          <p:val>
                                            <p:fltVal val="0"/>
                                          </p:val>
                                        </p:tav>
                                        <p:tav tm="100000">
                                          <p:val>
                                            <p:strVal val="#ppt_w"/>
                                          </p:val>
                                        </p:tav>
                                      </p:tavLst>
                                    </p:anim>
                                    <p:anim calcmode="lin" valueType="num">
                                      <p:cBhvr>
                                        <p:cTn id="33" dur="500" fill="hold"/>
                                        <p:tgtEl>
                                          <p:spTgt spid="12"/>
                                        </p:tgtEl>
                                        <p:attrNameLst>
                                          <p:attrName>ppt_h</p:attrName>
                                        </p:attrNameLst>
                                      </p:cBhvr>
                                      <p:tavLst>
                                        <p:tav tm="0">
                                          <p:val>
                                            <p:strVal val="#ppt_h"/>
                                          </p:val>
                                        </p:tav>
                                        <p:tav tm="100000">
                                          <p:val>
                                            <p:strVal val="#ppt_h"/>
                                          </p:val>
                                        </p:tav>
                                      </p:tavLst>
                                    </p:anim>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left)">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17" presetClass="entr" presetSubtype="8" fill="hold" nodeType="clickEffect">
                                  <p:stCondLst>
                                    <p:cond delay="0"/>
                                  </p:stCondLst>
                                  <p:childTnLst>
                                    <p:set>
                                      <p:cBhvr>
                                        <p:cTn id="41" dur="1" fill="hold">
                                          <p:stCondLst>
                                            <p:cond delay="0"/>
                                          </p:stCondLst>
                                        </p:cTn>
                                        <p:tgtEl>
                                          <p:spTgt spid="16"/>
                                        </p:tgtEl>
                                        <p:attrNameLst>
                                          <p:attrName>style.visibility</p:attrName>
                                        </p:attrNameLst>
                                      </p:cBhvr>
                                      <p:to>
                                        <p:strVal val="visible"/>
                                      </p:to>
                                    </p:set>
                                    <p:anim calcmode="lin" valueType="num">
                                      <p:cBhvr>
                                        <p:cTn id="42" dur="500" fill="hold"/>
                                        <p:tgtEl>
                                          <p:spTgt spid="16"/>
                                        </p:tgtEl>
                                        <p:attrNameLst>
                                          <p:attrName>ppt_x</p:attrName>
                                        </p:attrNameLst>
                                      </p:cBhvr>
                                      <p:tavLst>
                                        <p:tav tm="0">
                                          <p:val>
                                            <p:strVal val="#ppt_x-#ppt_w/2"/>
                                          </p:val>
                                        </p:tav>
                                        <p:tav tm="100000">
                                          <p:val>
                                            <p:strVal val="#ppt_x"/>
                                          </p:val>
                                        </p:tav>
                                      </p:tavLst>
                                    </p:anim>
                                    <p:anim calcmode="lin" valueType="num">
                                      <p:cBhvr>
                                        <p:cTn id="43" dur="500" fill="hold"/>
                                        <p:tgtEl>
                                          <p:spTgt spid="16"/>
                                        </p:tgtEl>
                                        <p:attrNameLst>
                                          <p:attrName>ppt_y</p:attrName>
                                        </p:attrNameLst>
                                      </p:cBhvr>
                                      <p:tavLst>
                                        <p:tav tm="0">
                                          <p:val>
                                            <p:strVal val="#ppt_y"/>
                                          </p:val>
                                        </p:tav>
                                        <p:tav tm="100000">
                                          <p:val>
                                            <p:strVal val="#ppt_y"/>
                                          </p:val>
                                        </p:tav>
                                      </p:tavLst>
                                    </p:anim>
                                    <p:anim calcmode="lin" valueType="num">
                                      <p:cBhvr>
                                        <p:cTn id="44" dur="500" fill="hold"/>
                                        <p:tgtEl>
                                          <p:spTgt spid="16"/>
                                        </p:tgtEl>
                                        <p:attrNameLst>
                                          <p:attrName>ppt_w</p:attrName>
                                        </p:attrNameLst>
                                      </p:cBhvr>
                                      <p:tavLst>
                                        <p:tav tm="0">
                                          <p:val>
                                            <p:fltVal val="0"/>
                                          </p:val>
                                        </p:tav>
                                        <p:tav tm="100000">
                                          <p:val>
                                            <p:strVal val="#ppt_w"/>
                                          </p:val>
                                        </p:tav>
                                      </p:tavLst>
                                    </p:anim>
                                    <p:anim calcmode="lin" valueType="num">
                                      <p:cBhvr>
                                        <p:cTn id="45" dur="500" fill="hold"/>
                                        <p:tgtEl>
                                          <p:spTgt spid="16"/>
                                        </p:tgtEl>
                                        <p:attrNameLst>
                                          <p:attrName>ppt_h</p:attrName>
                                        </p:attrNameLst>
                                      </p:cBhvr>
                                      <p:tavLst>
                                        <p:tav tm="0">
                                          <p:val>
                                            <p:strVal val="#ppt_h"/>
                                          </p:val>
                                        </p:tav>
                                        <p:tav tm="100000">
                                          <p:val>
                                            <p:strVal val="#ppt_h"/>
                                          </p:val>
                                        </p:tav>
                                      </p:tavLst>
                                    </p:anim>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wipe(left)">
                                      <p:cBhvr>
                                        <p:cTn id="49" dur="500"/>
                                        <p:tgtEl>
                                          <p:spTgt spid="10"/>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nodeType="clickEffect">
                                  <p:stCondLst>
                                    <p:cond delay="0"/>
                                  </p:stCondLst>
                                  <p:childTnLst>
                                    <p:set>
                                      <p:cBhvr>
                                        <p:cTn id="53" dur="1" fill="hold">
                                          <p:stCondLst>
                                            <p:cond delay="0"/>
                                          </p:stCondLst>
                                        </p:cTn>
                                        <p:tgtEl>
                                          <p:spTgt spid="8"/>
                                        </p:tgtEl>
                                        <p:attrNameLst>
                                          <p:attrName>style.visibility</p:attrName>
                                        </p:attrNameLst>
                                      </p:cBhvr>
                                      <p:to>
                                        <p:strVal val="visible"/>
                                      </p:to>
                                    </p:set>
                                    <p:anim calcmode="lin" valueType="num">
                                      <p:cBhvr>
                                        <p:cTn id="54" dur="500" fill="hold"/>
                                        <p:tgtEl>
                                          <p:spTgt spid="8"/>
                                        </p:tgtEl>
                                        <p:attrNameLst>
                                          <p:attrName>ppt_w</p:attrName>
                                        </p:attrNameLst>
                                      </p:cBhvr>
                                      <p:tavLst>
                                        <p:tav tm="0">
                                          <p:val>
                                            <p:fltVal val="0"/>
                                          </p:val>
                                        </p:tav>
                                        <p:tav tm="100000">
                                          <p:val>
                                            <p:strVal val="#ppt_w"/>
                                          </p:val>
                                        </p:tav>
                                      </p:tavLst>
                                    </p:anim>
                                    <p:anim calcmode="lin" valueType="num">
                                      <p:cBhvr>
                                        <p:cTn id="55" dur="500" fill="hold"/>
                                        <p:tgtEl>
                                          <p:spTgt spid="8"/>
                                        </p:tgtEl>
                                        <p:attrNameLst>
                                          <p:attrName>ppt_h</p:attrName>
                                        </p:attrNameLst>
                                      </p:cBhvr>
                                      <p:tavLst>
                                        <p:tav tm="0">
                                          <p:val>
                                            <p:fltVal val="0"/>
                                          </p:val>
                                        </p:tav>
                                        <p:tav tm="100000">
                                          <p:val>
                                            <p:strVal val="#ppt_h"/>
                                          </p:val>
                                        </p:tav>
                                      </p:tavLst>
                                    </p:anim>
                                    <p:animEffect transition="in" filter="fade">
                                      <p:cBhvr>
                                        <p:cTn id="56" dur="500"/>
                                        <p:tgtEl>
                                          <p:spTgt spid="8"/>
                                        </p:tgtEl>
                                      </p:cBhvr>
                                    </p:animEffect>
                                  </p:childTnLst>
                                </p:cTn>
                              </p:par>
                            </p:childTnLst>
                          </p:cTn>
                        </p:par>
                        <p:par>
                          <p:cTn id="57" fill="hold">
                            <p:stCondLst>
                              <p:cond delay="500"/>
                            </p:stCondLst>
                            <p:childTnLst>
                              <p:par>
                                <p:cTn id="58" presetID="17" presetClass="entr" presetSubtype="8" fill="hold" nodeType="afterEffect">
                                  <p:stCondLst>
                                    <p:cond delay="0"/>
                                  </p:stCondLst>
                                  <p:childTnLst>
                                    <p:set>
                                      <p:cBhvr>
                                        <p:cTn id="59" dur="1" fill="hold">
                                          <p:stCondLst>
                                            <p:cond delay="0"/>
                                          </p:stCondLst>
                                        </p:cTn>
                                        <p:tgtEl>
                                          <p:spTgt spid="17"/>
                                        </p:tgtEl>
                                        <p:attrNameLst>
                                          <p:attrName>style.visibility</p:attrName>
                                        </p:attrNameLst>
                                      </p:cBhvr>
                                      <p:to>
                                        <p:strVal val="visible"/>
                                      </p:to>
                                    </p:set>
                                    <p:anim calcmode="lin" valueType="num">
                                      <p:cBhvr>
                                        <p:cTn id="60" dur="500" fill="hold"/>
                                        <p:tgtEl>
                                          <p:spTgt spid="17"/>
                                        </p:tgtEl>
                                        <p:attrNameLst>
                                          <p:attrName>ppt_x</p:attrName>
                                        </p:attrNameLst>
                                      </p:cBhvr>
                                      <p:tavLst>
                                        <p:tav tm="0">
                                          <p:val>
                                            <p:strVal val="#ppt_x-#ppt_w/2"/>
                                          </p:val>
                                        </p:tav>
                                        <p:tav tm="100000">
                                          <p:val>
                                            <p:strVal val="#ppt_x"/>
                                          </p:val>
                                        </p:tav>
                                      </p:tavLst>
                                    </p:anim>
                                    <p:anim calcmode="lin" valueType="num">
                                      <p:cBhvr>
                                        <p:cTn id="61" dur="500" fill="hold"/>
                                        <p:tgtEl>
                                          <p:spTgt spid="17"/>
                                        </p:tgtEl>
                                        <p:attrNameLst>
                                          <p:attrName>ppt_y</p:attrName>
                                        </p:attrNameLst>
                                      </p:cBhvr>
                                      <p:tavLst>
                                        <p:tav tm="0">
                                          <p:val>
                                            <p:strVal val="#ppt_y"/>
                                          </p:val>
                                        </p:tav>
                                        <p:tav tm="100000">
                                          <p:val>
                                            <p:strVal val="#ppt_y"/>
                                          </p:val>
                                        </p:tav>
                                      </p:tavLst>
                                    </p:anim>
                                    <p:anim calcmode="lin" valueType="num">
                                      <p:cBhvr>
                                        <p:cTn id="62" dur="500" fill="hold"/>
                                        <p:tgtEl>
                                          <p:spTgt spid="17"/>
                                        </p:tgtEl>
                                        <p:attrNameLst>
                                          <p:attrName>ppt_w</p:attrName>
                                        </p:attrNameLst>
                                      </p:cBhvr>
                                      <p:tavLst>
                                        <p:tav tm="0">
                                          <p:val>
                                            <p:fltVal val="0"/>
                                          </p:val>
                                        </p:tav>
                                        <p:tav tm="100000">
                                          <p:val>
                                            <p:strVal val="#ppt_w"/>
                                          </p:val>
                                        </p:tav>
                                      </p:tavLst>
                                    </p:anim>
                                    <p:anim calcmode="lin" valueType="num">
                                      <p:cBhvr>
                                        <p:cTn id="63" dur="500" fill="hold"/>
                                        <p:tgtEl>
                                          <p:spTgt spid="17"/>
                                        </p:tgtEl>
                                        <p:attrNameLst>
                                          <p:attrName>ppt_h</p:attrName>
                                        </p:attrNameLst>
                                      </p:cBhvr>
                                      <p:tavLst>
                                        <p:tav tm="0">
                                          <p:val>
                                            <p:strVal val="#ppt_h"/>
                                          </p:val>
                                        </p:tav>
                                        <p:tav tm="100000">
                                          <p:val>
                                            <p:strVal val="#ppt_h"/>
                                          </p:val>
                                        </p:tav>
                                      </p:tavLst>
                                    </p:anim>
                                  </p:childTnLst>
                                </p:cTn>
                              </p:par>
                            </p:childTnLst>
                          </p:cTn>
                        </p:par>
                        <p:par>
                          <p:cTn id="64" fill="hold">
                            <p:stCondLst>
                              <p:cond delay="1000"/>
                            </p:stCondLst>
                            <p:childTnLst>
                              <p:par>
                                <p:cTn id="65" presetID="22" presetClass="entr" presetSubtype="8" fill="hold" grpId="0" nodeType="afterEffect">
                                  <p:stCondLst>
                                    <p:cond delay="0"/>
                                  </p:stCondLst>
                                  <p:childTnLst>
                                    <p:set>
                                      <p:cBhvr>
                                        <p:cTn id="66" dur="1" fill="hold">
                                          <p:stCondLst>
                                            <p:cond delay="0"/>
                                          </p:stCondLst>
                                        </p:cTn>
                                        <p:tgtEl>
                                          <p:spTgt spid="13"/>
                                        </p:tgtEl>
                                        <p:attrNameLst>
                                          <p:attrName>style.visibility</p:attrName>
                                        </p:attrNameLst>
                                      </p:cBhvr>
                                      <p:to>
                                        <p:strVal val="visible"/>
                                      </p:to>
                                    </p:set>
                                    <p:animEffect transition="in" filter="wipe(left)">
                                      <p:cBhvr>
                                        <p:cTn id="67" dur="500"/>
                                        <p:tgtEl>
                                          <p:spTgt spid="13"/>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grpId="0" nodeType="clickEffect">
                                  <p:stCondLst>
                                    <p:cond delay="0"/>
                                  </p:stCondLst>
                                  <p:childTnLst>
                                    <p:set>
                                      <p:cBhvr>
                                        <p:cTn id="71" dur="1" fill="hold">
                                          <p:stCondLst>
                                            <p:cond delay="0"/>
                                          </p:stCondLst>
                                        </p:cTn>
                                        <p:tgtEl>
                                          <p:spTgt spid="11"/>
                                        </p:tgtEl>
                                        <p:attrNameLst>
                                          <p:attrName>style.visibility</p:attrName>
                                        </p:attrNameLst>
                                      </p:cBhvr>
                                      <p:to>
                                        <p:strVal val="visible"/>
                                      </p:to>
                                    </p:set>
                                    <p:animEffect transition="in" filter="wipe(left)">
                                      <p:cBhvr>
                                        <p:cTn id="7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10" grpId="0"/>
      <p:bldP spid="7" grpId="0"/>
      <p:bldP spid="11"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E2EDABB-A21D-8D8B-A91E-B19882850E9A}"/>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B67D6B8D-C177-F773-6A57-465552B1BBDD}"/>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CuadroTexto 2">
            <a:extLst>
              <a:ext uri="{FF2B5EF4-FFF2-40B4-BE49-F238E27FC236}">
                <a16:creationId xmlns:a16="http://schemas.microsoft.com/office/drawing/2014/main" id="{7E3F4C1C-4C2D-1CD0-E689-BDB4816641D4}"/>
              </a:ext>
            </a:extLst>
          </p:cNvPr>
          <p:cNvSpPr txBox="1"/>
          <p:nvPr/>
        </p:nvSpPr>
        <p:spPr>
          <a:xfrm>
            <a:off x="1396180" y="980900"/>
            <a:ext cx="10579509" cy="4154984"/>
          </a:xfrm>
          <a:prstGeom prst="rect">
            <a:avLst/>
          </a:prstGeom>
          <a:noFill/>
        </p:spPr>
        <p:txBody>
          <a:bodyPr wrap="square">
            <a:spAutoFit/>
          </a:bodyPr>
          <a:lstStyle/>
          <a:p>
            <a:r>
              <a:rPr lang="fr-FR" sz="2400" b="1" noProof="0" dirty="0">
                <a:latin typeface="Constantia" panose="02030602050306030303" pitchFamily="18" charset="0"/>
              </a:rPr>
              <a:t>«Il nous appartient de découvrir les défaillances et les péchés qui nous aveuglent, nous affaiblissent spirituellement et tuent notre premier amour. Sommes-nous trop attachés au monde ou trop égoïstes? Avons-nous trop d’amour pour nous-mêmes, pour la première place? Sommes-nous trop sensuels? Ou bien commettons-nous le péché des Nicolaïtes en transformant en lascivité la grâce de Dieu? Usons-nous et abusons-nous de la lumière et des privilèges divins en prétendant posséder sagesse et connaissance religieuse, alors que notre caractère est inconsistant et immoral? Quel que soit ce que vous avez cultivé et qui a fini par vous dominer, soyez déterminés à en venir à bout, de peur de vous perdre.»</a:t>
            </a:r>
          </a:p>
        </p:txBody>
      </p:sp>
      <p:sp>
        <p:nvSpPr>
          <p:cNvPr id="4" name="CuadroTexto 3">
            <a:extLst>
              <a:ext uri="{FF2B5EF4-FFF2-40B4-BE49-F238E27FC236}">
                <a16:creationId xmlns:a16="http://schemas.microsoft.com/office/drawing/2014/main" id="{4619543F-0133-37A9-5C45-80AB5F3B408F}"/>
              </a:ext>
            </a:extLst>
          </p:cNvPr>
          <p:cNvSpPr txBox="1"/>
          <p:nvPr/>
        </p:nvSpPr>
        <p:spPr>
          <a:xfrm>
            <a:off x="7863627" y="5707823"/>
            <a:ext cx="4244559" cy="584775"/>
          </a:xfrm>
          <a:prstGeom prst="rect">
            <a:avLst/>
          </a:prstGeom>
          <a:noFill/>
        </p:spPr>
        <p:txBody>
          <a:bodyPr wrap="none" rtlCol="0">
            <a:spAutoFit/>
          </a:bodyPr>
          <a:lstStyle/>
          <a:p>
            <a:pPr algn="r"/>
            <a:r>
              <a:rPr lang="fr-FR" sz="1600" b="1" dirty="0"/>
              <a:t>E. G. W. (The </a:t>
            </a:r>
            <a:r>
              <a:rPr lang="fr-FR" sz="1600" b="1" dirty="0" err="1"/>
              <a:t>Review</a:t>
            </a:r>
            <a:r>
              <a:rPr lang="fr-FR" sz="1600" b="1" dirty="0"/>
              <a:t> and Herald, 7 juin 1887.</a:t>
            </a:r>
            <a:br>
              <a:rPr lang="fr-FR" sz="1600" b="1" dirty="0"/>
            </a:br>
            <a:endParaRPr lang="fr-FR" sz="1600" b="1" dirty="0"/>
          </a:p>
        </p:txBody>
      </p:sp>
    </p:spTree>
    <p:extLst>
      <p:ext uri="{BB962C8B-B14F-4D97-AF65-F5344CB8AC3E}">
        <p14:creationId xmlns:p14="http://schemas.microsoft.com/office/powerpoint/2010/main" val="2198117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9AC0D56-BA36-03D6-946F-50A357E24AA2}"/>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CuadroTexto 2">
            <a:extLst>
              <a:ext uri="{FF2B5EF4-FFF2-40B4-BE49-F238E27FC236}">
                <a16:creationId xmlns:a16="http://schemas.microsoft.com/office/drawing/2014/main" id="{F103C59D-02F2-3152-8F1C-95329F65B3F3}"/>
              </a:ext>
            </a:extLst>
          </p:cNvPr>
          <p:cNvSpPr txBox="1"/>
          <p:nvPr/>
        </p:nvSpPr>
        <p:spPr>
          <a:xfrm>
            <a:off x="333375" y="-104775"/>
            <a:ext cx="7658100" cy="6656566"/>
          </a:xfrm>
          <a:prstGeom prst="rect">
            <a:avLst/>
          </a:prstGeom>
          <a:noFill/>
          <a:effectLst>
            <a:outerShdw blurRad="50800" dist="38100" dir="2700000" algn="tl" rotWithShape="0">
              <a:prstClr val="black">
                <a:alpha val="50000"/>
              </a:prstClr>
            </a:outerShdw>
          </a:effectLst>
        </p:spPr>
        <p:txBody>
          <a:bodyPr wrap="square">
            <a:spAutoFit/>
          </a:bodyPr>
          <a:lstStyle>
            <a:defPPr>
              <a:defRPr lang="es-ES"/>
            </a:defPPr>
            <a:lvl1pPr algn="ctr">
              <a:defRPr sz="8800" b="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defRPr>
            </a:lvl1pPr>
          </a:lstStyle>
          <a:p>
            <a:pPr>
              <a:lnSpc>
                <a:spcPts val="13000"/>
              </a:lnSpc>
            </a:pPr>
            <a:r>
              <a:rPr lang="fr-FR" dirty="0">
                <a:pattFill prst="narHorz">
                  <a:fgClr>
                    <a:srgbClr val="FFFF00"/>
                  </a:fgClr>
                  <a:bgClr>
                    <a:schemeClr val="accent6">
                      <a:lumMod val="20000"/>
                      <a:lumOff val="80000"/>
                    </a:schemeClr>
                  </a:bgClr>
                </a:pattFill>
                <a:effectLst>
                  <a:innerShdw blurRad="177800">
                    <a:schemeClr val="accent6">
                      <a:lumMod val="50000"/>
                    </a:schemeClr>
                  </a:innerShdw>
                </a:effectLst>
              </a:rPr>
              <a:t>COMMENT ÉVITER LE PÉCHÉ DANS L'ÉGLISE</a:t>
            </a:r>
          </a:p>
        </p:txBody>
      </p:sp>
    </p:spTree>
    <p:extLst>
      <p:ext uri="{BB962C8B-B14F-4D97-AF65-F5344CB8AC3E}">
        <p14:creationId xmlns:p14="http://schemas.microsoft.com/office/powerpoint/2010/main" val="262633150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33CCCC"/>
      </a:lt2>
      <a:accent1>
        <a:srgbClr val="339966"/>
      </a:accent1>
      <a:accent2>
        <a:srgbClr val="9900CC"/>
      </a:accent2>
      <a:accent3>
        <a:srgbClr val="FF3300"/>
      </a:accent3>
      <a:accent4>
        <a:srgbClr val="FFC000"/>
      </a:accent4>
      <a:accent5>
        <a:srgbClr val="0033CC"/>
      </a:accent5>
      <a:accent6>
        <a:srgbClr val="F5F010"/>
      </a:accent6>
      <a:hlink>
        <a:srgbClr val="0563C1"/>
      </a:hlink>
      <a:folHlink>
        <a:srgbClr val="954F72"/>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9188</TotalTime>
  <Words>1485</Words>
  <Application>Microsoft Office PowerPoint</Application>
  <PresentationFormat>Panorámica</PresentationFormat>
  <Paragraphs>62</Paragraphs>
  <Slides>12</Slides>
  <Notes>1</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12</vt:i4>
      </vt:variant>
    </vt:vector>
  </HeadingPairs>
  <TitlesOfParts>
    <vt:vector size="18" baseType="lpstr">
      <vt:lpstr>Comic Sans MS</vt:lpstr>
      <vt:lpstr>Constantia</vt:lpstr>
      <vt:lpstr>Arial</vt:lpstr>
      <vt:lpstr>Aptos Display</vt:lpstr>
      <vt:lpstr>Aptos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Sergio</cp:lastModifiedBy>
  <cp:revision>92</cp:revision>
  <dcterms:created xsi:type="dcterms:W3CDTF">2026-06-19T16:27:56Z</dcterms:created>
  <dcterms:modified xsi:type="dcterms:W3CDTF">2026-07-18T20:23:56Z</dcterms:modified>
</cp:coreProperties>
</file>