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5"/>
  </p:notesMasterIdLst>
  <p:sldIdLst>
    <p:sldId id="269" r:id="rId2"/>
    <p:sldId id="265" r:id="rId3"/>
    <p:sldId id="270" r:id="rId4"/>
    <p:sldId id="271" r:id="rId5"/>
    <p:sldId id="260" r:id="rId6"/>
    <p:sldId id="274" r:id="rId7"/>
    <p:sldId id="275" r:id="rId8"/>
    <p:sldId id="276" r:id="rId9"/>
    <p:sldId id="272" r:id="rId10"/>
    <p:sldId id="279" r:id="rId11"/>
    <p:sldId id="280" r:id="rId12"/>
    <p:sldId id="267" r:id="rId13"/>
    <p:sldId id="268" r:id="rId14"/>
  </p:sldIdLst>
  <p:sldSz cx="12192000" cy="6858000"/>
  <p:notesSz cx="6858000" cy="9144000"/>
  <p:embeddedFontLst>
    <p:embeddedFont>
      <p:font typeface="Comic Sans MS" panose="030F0702030302020204" pitchFamily="66" charset="0"/>
      <p:regular r:id="rId16"/>
      <p:bold r:id="rId17"/>
      <p:italic r:id="rId18"/>
      <p:boldItalic r:id="rId19"/>
    </p:embeddedFont>
    <p:embeddedFont>
      <p:font typeface="Constantia" panose="02030602050306030303" pitchFamily="18" charset="0"/>
      <p:regular r:id="rId20"/>
      <p:bold r:id="rId21"/>
      <p:italic r:id="rId22"/>
      <p:boldItalic r:id="rId23"/>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6100"/>
    <a:srgbClr val="F4C607"/>
    <a:srgbClr val="6B00B4"/>
    <a:srgbClr val="C22F8F"/>
    <a:srgbClr val="624629"/>
    <a:srgbClr val="F5E5FF"/>
    <a:srgbClr val="FFF0E1"/>
    <a:srgbClr val="E7FFE7"/>
    <a:srgbClr val="A7470C"/>
    <a:srgbClr val="FFCC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878" autoAdjust="0"/>
    <p:restoredTop sz="96301" autoAdjust="0"/>
  </p:normalViewPr>
  <p:slideViewPr>
    <p:cSldViewPr snapToGrid="0">
      <p:cViewPr varScale="1">
        <p:scale>
          <a:sx n="31" d="100"/>
          <a:sy n="31" d="100"/>
        </p:scale>
        <p:origin x="96" y="14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ADF5CB-7AA9-4461-9571-8337E15975FC}" type="datetimeFigureOut">
              <a:rPr lang="es-ES" smtClean="0"/>
              <a:t>16/08/2026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54BD61-174B-4C79-8F3B-F7B0A29011C2}" type="slidenum">
              <a:rPr lang="es-ES" smtClean="0"/>
              <a:t>‹Nº›</a:t>
            </a:fld>
            <a:endParaRPr lang="es-ES"/>
          </a:p>
        </p:txBody>
      </p:sp>
    </p:spTree>
    <p:extLst>
      <p:ext uri="{BB962C8B-B14F-4D97-AF65-F5344CB8AC3E}">
        <p14:creationId xmlns:p14="http://schemas.microsoft.com/office/powerpoint/2010/main" val="19942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9ACB0-07FE-5CD8-0794-C011E5914F4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0893C2C-DEF4-592D-4608-041FDF5CA12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DABCD06-B9A7-4AF0-6AFC-C946F2E9C8A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1Co. 15:14 - G2756 - </a:t>
            </a:r>
            <a:r>
              <a:rPr lang="el-GR" dirty="0"/>
              <a:t>κενός – </a:t>
            </a:r>
            <a:r>
              <a:rPr lang="es-ES" dirty="0" err="1"/>
              <a:t>kenós</a:t>
            </a:r>
            <a:endParaRPr lang="es-ES" dirty="0"/>
          </a:p>
          <a:p>
            <a:r>
              <a:rPr lang="es-ES" dirty="0"/>
              <a:t>Definición: </a:t>
            </a:r>
            <a:r>
              <a:rPr lang="es-ES" dirty="0" err="1"/>
              <a:t>vacío</a:t>
            </a:r>
            <a:r>
              <a:rPr lang="es-ES" dirty="0"/>
              <a:t> (literal o figuradamente)</a:t>
            </a:r>
          </a:p>
          <a:p>
            <a:endParaRPr lang="es-ES" dirty="0"/>
          </a:p>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1Co. 15:17 - G3152 - μάτα</a:t>
            </a:r>
            <a:r>
              <a:rPr lang="es-ES" dirty="0" err="1"/>
              <a:t>ιος</a:t>
            </a:r>
            <a:r>
              <a:rPr lang="es-ES" dirty="0"/>
              <a:t> – </a:t>
            </a:r>
            <a:r>
              <a:rPr lang="es-ES" dirty="0" err="1"/>
              <a:t>mátaios</a:t>
            </a:r>
            <a:endParaRPr lang="es-ES" dirty="0"/>
          </a:p>
          <a:p>
            <a:r>
              <a:rPr lang="es-ES" dirty="0"/>
              <a:t>Definición: vacío, es decir (literalmente) inútil</a:t>
            </a:r>
          </a:p>
          <a:p>
            <a:endParaRPr lang="es-ES" dirty="0"/>
          </a:p>
        </p:txBody>
      </p:sp>
      <p:sp>
        <p:nvSpPr>
          <p:cNvPr id="4" name="Marcador de número de diapositiva 3">
            <a:extLst>
              <a:ext uri="{FF2B5EF4-FFF2-40B4-BE49-F238E27FC236}">
                <a16:creationId xmlns:a16="http://schemas.microsoft.com/office/drawing/2014/main" id="{235826EE-2911-D756-31B2-C63592EDE660}"/>
              </a:ext>
            </a:extLst>
          </p:cNvPr>
          <p:cNvSpPr>
            <a:spLocks noGrp="1"/>
          </p:cNvSpPr>
          <p:nvPr>
            <p:ph type="sldNum" sz="quarter" idx="5"/>
          </p:nvPr>
        </p:nvSpPr>
        <p:spPr/>
        <p:txBody>
          <a:bodyPr/>
          <a:lstStyle/>
          <a:p>
            <a:fld id="{B254BD61-174B-4C79-8F3B-F7B0A29011C2}" type="slidenum">
              <a:rPr lang="es-ES" smtClean="0"/>
              <a:t>7</a:t>
            </a:fld>
            <a:endParaRPr lang="es-ES"/>
          </a:p>
        </p:txBody>
      </p:sp>
    </p:spTree>
    <p:extLst>
      <p:ext uri="{BB962C8B-B14F-4D97-AF65-F5344CB8AC3E}">
        <p14:creationId xmlns:p14="http://schemas.microsoft.com/office/powerpoint/2010/main" val="2365027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B254BD61-174B-4C79-8F3B-F7B0A29011C2}" type="slidenum">
              <a:rPr lang="es-ES" smtClean="0"/>
              <a:t>8</a:t>
            </a:fld>
            <a:endParaRPr lang="es-ES"/>
          </a:p>
        </p:txBody>
      </p:sp>
    </p:spTree>
    <p:extLst>
      <p:ext uri="{BB962C8B-B14F-4D97-AF65-F5344CB8AC3E}">
        <p14:creationId xmlns:p14="http://schemas.microsoft.com/office/powerpoint/2010/main" val="3584134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0BD519-70CA-827E-5222-D0E615ED25D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248951F0-1D57-963E-4595-0B33234A49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D192E46-29EA-A9D6-D6AB-63A6688965A9}"/>
              </a:ext>
            </a:extLst>
          </p:cNvPr>
          <p:cNvSpPr>
            <a:spLocks noGrp="1"/>
          </p:cNvSpPr>
          <p:nvPr>
            <p:ph type="dt" sz="half" idx="10"/>
          </p:nvPr>
        </p:nvSpPr>
        <p:spPr/>
        <p:txBody>
          <a:bodyPr/>
          <a:lstStyle/>
          <a:p>
            <a:fld id="{31CBB7F1-5374-4DD4-9AD2-B54D75E97761}" type="datetimeFigureOut">
              <a:rPr lang="es-ES" smtClean="0"/>
              <a:t>16/08/2026</a:t>
            </a:fld>
            <a:endParaRPr lang="es-ES"/>
          </a:p>
        </p:txBody>
      </p:sp>
      <p:sp>
        <p:nvSpPr>
          <p:cNvPr id="5" name="Marcador de pie de página 4">
            <a:extLst>
              <a:ext uri="{FF2B5EF4-FFF2-40B4-BE49-F238E27FC236}">
                <a16:creationId xmlns:a16="http://schemas.microsoft.com/office/drawing/2014/main" id="{E6B0FBB2-1A25-4A86-89D7-63FF624BE57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FD0B7A4-460B-1DA6-1AF2-411E43073F35}"/>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901361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6D5C1A-65F0-DA4F-CA94-EBE79C8DFD3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1019D129-BA1D-276A-A35A-D49B56458A95}"/>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E20651E-A523-63F5-BC69-5D910CC967B9}"/>
              </a:ext>
            </a:extLst>
          </p:cNvPr>
          <p:cNvSpPr>
            <a:spLocks noGrp="1"/>
          </p:cNvSpPr>
          <p:nvPr>
            <p:ph type="dt" sz="half" idx="10"/>
          </p:nvPr>
        </p:nvSpPr>
        <p:spPr/>
        <p:txBody>
          <a:bodyPr/>
          <a:lstStyle/>
          <a:p>
            <a:fld id="{31CBB7F1-5374-4DD4-9AD2-B54D75E97761}" type="datetimeFigureOut">
              <a:rPr lang="es-ES" smtClean="0"/>
              <a:t>16/08/2026</a:t>
            </a:fld>
            <a:endParaRPr lang="es-ES"/>
          </a:p>
        </p:txBody>
      </p:sp>
      <p:sp>
        <p:nvSpPr>
          <p:cNvPr id="5" name="Marcador de pie de página 4">
            <a:extLst>
              <a:ext uri="{FF2B5EF4-FFF2-40B4-BE49-F238E27FC236}">
                <a16:creationId xmlns:a16="http://schemas.microsoft.com/office/drawing/2014/main" id="{331BE3C5-9C37-D042-E86A-90A7D6B2C6C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D135519-155A-1BC0-70C7-C5020932702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664450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C06E8D03-08CD-9CFC-238E-531EC706285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D82035B-1C19-833A-89E2-16298D0EC042}"/>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0DD274E-4426-C6B6-DB63-4CBCCCFEE08F}"/>
              </a:ext>
            </a:extLst>
          </p:cNvPr>
          <p:cNvSpPr>
            <a:spLocks noGrp="1"/>
          </p:cNvSpPr>
          <p:nvPr>
            <p:ph type="dt" sz="half" idx="10"/>
          </p:nvPr>
        </p:nvSpPr>
        <p:spPr/>
        <p:txBody>
          <a:bodyPr/>
          <a:lstStyle/>
          <a:p>
            <a:fld id="{31CBB7F1-5374-4DD4-9AD2-B54D75E97761}" type="datetimeFigureOut">
              <a:rPr lang="es-ES" smtClean="0"/>
              <a:t>16/08/2026</a:t>
            </a:fld>
            <a:endParaRPr lang="es-ES"/>
          </a:p>
        </p:txBody>
      </p:sp>
      <p:sp>
        <p:nvSpPr>
          <p:cNvPr id="5" name="Marcador de pie de página 4">
            <a:extLst>
              <a:ext uri="{FF2B5EF4-FFF2-40B4-BE49-F238E27FC236}">
                <a16:creationId xmlns:a16="http://schemas.microsoft.com/office/drawing/2014/main" id="{BF221524-F36E-565D-7765-CA2AA2358C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0221E87-16F7-14E4-7E7D-499F13C48546}"/>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692083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422089-008C-6952-58D8-01946685D969}"/>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99CFE03-6BB5-45A0-D514-C14FAFD9BB5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D028AB1-6ECB-65B0-756C-BBD446AD443B}"/>
              </a:ext>
            </a:extLst>
          </p:cNvPr>
          <p:cNvSpPr>
            <a:spLocks noGrp="1"/>
          </p:cNvSpPr>
          <p:nvPr>
            <p:ph type="dt" sz="half" idx="10"/>
          </p:nvPr>
        </p:nvSpPr>
        <p:spPr/>
        <p:txBody>
          <a:bodyPr/>
          <a:lstStyle/>
          <a:p>
            <a:fld id="{31CBB7F1-5374-4DD4-9AD2-B54D75E97761}" type="datetimeFigureOut">
              <a:rPr lang="es-ES" smtClean="0"/>
              <a:t>16/08/2026</a:t>
            </a:fld>
            <a:endParaRPr lang="es-ES"/>
          </a:p>
        </p:txBody>
      </p:sp>
      <p:sp>
        <p:nvSpPr>
          <p:cNvPr id="5" name="Marcador de pie de página 4">
            <a:extLst>
              <a:ext uri="{FF2B5EF4-FFF2-40B4-BE49-F238E27FC236}">
                <a16:creationId xmlns:a16="http://schemas.microsoft.com/office/drawing/2014/main" id="{01400D8B-D85C-DC34-34A9-B4ACE06641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1549A2E-92A4-C8B4-219B-5D8064BBFB30}"/>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263349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AA4F40-F5AF-36E1-B111-A3A683C3630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9C6C274-6B6F-DF47-4174-D7E499B7495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B1E26B9-ECDB-2AD4-805B-4542E3F89E65}"/>
              </a:ext>
            </a:extLst>
          </p:cNvPr>
          <p:cNvSpPr>
            <a:spLocks noGrp="1"/>
          </p:cNvSpPr>
          <p:nvPr>
            <p:ph type="dt" sz="half" idx="10"/>
          </p:nvPr>
        </p:nvSpPr>
        <p:spPr/>
        <p:txBody>
          <a:bodyPr/>
          <a:lstStyle/>
          <a:p>
            <a:fld id="{31CBB7F1-5374-4DD4-9AD2-B54D75E97761}" type="datetimeFigureOut">
              <a:rPr lang="es-ES" smtClean="0"/>
              <a:t>16/08/2026</a:t>
            </a:fld>
            <a:endParaRPr lang="es-ES"/>
          </a:p>
        </p:txBody>
      </p:sp>
      <p:sp>
        <p:nvSpPr>
          <p:cNvPr id="5" name="Marcador de pie de página 4">
            <a:extLst>
              <a:ext uri="{FF2B5EF4-FFF2-40B4-BE49-F238E27FC236}">
                <a16:creationId xmlns:a16="http://schemas.microsoft.com/office/drawing/2014/main" id="{E6A07BA1-7563-7FD2-B08E-D5B7B84218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FF70996-90B4-129C-D4D8-3B71549B0D91}"/>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65140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A149F4-E599-EC0E-11C7-F8EE03CF779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09F5ADC-BEF4-510E-5329-95CC5588FE03}"/>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05610FF6-FD67-21B5-197A-466971751F18}"/>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460F0336-0C74-7473-D948-6DCC096B49DA}"/>
              </a:ext>
            </a:extLst>
          </p:cNvPr>
          <p:cNvSpPr>
            <a:spLocks noGrp="1"/>
          </p:cNvSpPr>
          <p:nvPr>
            <p:ph type="dt" sz="half" idx="10"/>
          </p:nvPr>
        </p:nvSpPr>
        <p:spPr/>
        <p:txBody>
          <a:bodyPr/>
          <a:lstStyle/>
          <a:p>
            <a:fld id="{31CBB7F1-5374-4DD4-9AD2-B54D75E97761}" type="datetimeFigureOut">
              <a:rPr lang="es-ES" smtClean="0"/>
              <a:t>16/08/2026</a:t>
            </a:fld>
            <a:endParaRPr lang="es-ES"/>
          </a:p>
        </p:txBody>
      </p:sp>
      <p:sp>
        <p:nvSpPr>
          <p:cNvPr id="6" name="Marcador de pie de página 5">
            <a:extLst>
              <a:ext uri="{FF2B5EF4-FFF2-40B4-BE49-F238E27FC236}">
                <a16:creationId xmlns:a16="http://schemas.microsoft.com/office/drawing/2014/main" id="{12D62BFC-C017-B21A-DC83-695BA119051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FE0B9510-D063-FF55-0514-0E958962C98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4147831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A2FB0B-A83D-4913-376D-AD0E1ACC8A8D}"/>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3EEB17-D422-F259-C370-B13E62EFBC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3D0BE8E-83C5-3A16-EA60-A005D17A96E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47FAD478-BD66-5D1F-7BC0-34DF07B9AA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EAE5C2C5-67EC-16F6-9000-9138312A850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FC506ED5-F382-537B-559B-1B2DD394CA72}"/>
              </a:ext>
            </a:extLst>
          </p:cNvPr>
          <p:cNvSpPr>
            <a:spLocks noGrp="1"/>
          </p:cNvSpPr>
          <p:nvPr>
            <p:ph type="dt" sz="half" idx="10"/>
          </p:nvPr>
        </p:nvSpPr>
        <p:spPr/>
        <p:txBody>
          <a:bodyPr/>
          <a:lstStyle/>
          <a:p>
            <a:fld id="{31CBB7F1-5374-4DD4-9AD2-B54D75E97761}" type="datetimeFigureOut">
              <a:rPr lang="es-ES" smtClean="0"/>
              <a:t>16/08/2026</a:t>
            </a:fld>
            <a:endParaRPr lang="es-ES"/>
          </a:p>
        </p:txBody>
      </p:sp>
      <p:sp>
        <p:nvSpPr>
          <p:cNvPr id="8" name="Marcador de pie de página 7">
            <a:extLst>
              <a:ext uri="{FF2B5EF4-FFF2-40B4-BE49-F238E27FC236}">
                <a16:creationId xmlns:a16="http://schemas.microsoft.com/office/drawing/2014/main" id="{D384ED39-2DBD-ADA2-95F9-01BA8119E75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9CC215EB-FB6F-69C4-DC15-216150A4CAF2}"/>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99985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1644D0-861E-FF35-1953-AFBB89C2EBBC}"/>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D933CF43-62C0-6532-E67A-5B88ED49479D}"/>
              </a:ext>
            </a:extLst>
          </p:cNvPr>
          <p:cNvSpPr>
            <a:spLocks noGrp="1"/>
          </p:cNvSpPr>
          <p:nvPr>
            <p:ph type="dt" sz="half" idx="10"/>
          </p:nvPr>
        </p:nvSpPr>
        <p:spPr/>
        <p:txBody>
          <a:bodyPr/>
          <a:lstStyle/>
          <a:p>
            <a:fld id="{31CBB7F1-5374-4DD4-9AD2-B54D75E97761}" type="datetimeFigureOut">
              <a:rPr lang="es-ES" smtClean="0"/>
              <a:t>16/08/2026</a:t>
            </a:fld>
            <a:endParaRPr lang="es-ES"/>
          </a:p>
        </p:txBody>
      </p:sp>
      <p:sp>
        <p:nvSpPr>
          <p:cNvPr id="4" name="Marcador de pie de página 3">
            <a:extLst>
              <a:ext uri="{FF2B5EF4-FFF2-40B4-BE49-F238E27FC236}">
                <a16:creationId xmlns:a16="http://schemas.microsoft.com/office/drawing/2014/main" id="{D8964C8B-50BB-8DCD-7A6C-54499C27578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6A07B2F8-6F1F-7433-8BEC-B1F336D94F8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6342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C07016D-9BDA-3250-0D70-98F3D352A8E9}"/>
              </a:ext>
            </a:extLst>
          </p:cNvPr>
          <p:cNvSpPr>
            <a:spLocks noGrp="1"/>
          </p:cNvSpPr>
          <p:nvPr>
            <p:ph type="dt" sz="half" idx="10"/>
          </p:nvPr>
        </p:nvSpPr>
        <p:spPr/>
        <p:txBody>
          <a:bodyPr/>
          <a:lstStyle/>
          <a:p>
            <a:fld id="{31CBB7F1-5374-4DD4-9AD2-B54D75E97761}" type="datetimeFigureOut">
              <a:rPr lang="es-ES" smtClean="0"/>
              <a:t>16/08/2026</a:t>
            </a:fld>
            <a:endParaRPr lang="es-ES"/>
          </a:p>
        </p:txBody>
      </p:sp>
      <p:sp>
        <p:nvSpPr>
          <p:cNvPr id="3" name="Marcador de pie de página 2">
            <a:extLst>
              <a:ext uri="{FF2B5EF4-FFF2-40B4-BE49-F238E27FC236}">
                <a16:creationId xmlns:a16="http://schemas.microsoft.com/office/drawing/2014/main" id="{0CA622AF-FE0A-FAC1-960F-7761E1DECA84}"/>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CDF5A8EC-471F-5468-05F2-9541F0296B0F}"/>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380125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F718C3-C027-D88C-85F4-90B685078B4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6500922D-FD3F-682C-3777-0F0EBE5A42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8F955139-67FD-EDA0-26C0-69A2C94532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5804EEA-11D1-1C9E-FA7D-59736B2C7A72}"/>
              </a:ext>
            </a:extLst>
          </p:cNvPr>
          <p:cNvSpPr>
            <a:spLocks noGrp="1"/>
          </p:cNvSpPr>
          <p:nvPr>
            <p:ph type="dt" sz="half" idx="10"/>
          </p:nvPr>
        </p:nvSpPr>
        <p:spPr/>
        <p:txBody>
          <a:bodyPr/>
          <a:lstStyle/>
          <a:p>
            <a:fld id="{31CBB7F1-5374-4DD4-9AD2-B54D75E97761}" type="datetimeFigureOut">
              <a:rPr lang="es-ES" smtClean="0"/>
              <a:t>16/08/2026</a:t>
            </a:fld>
            <a:endParaRPr lang="es-ES"/>
          </a:p>
        </p:txBody>
      </p:sp>
      <p:sp>
        <p:nvSpPr>
          <p:cNvPr id="6" name="Marcador de pie de página 5">
            <a:extLst>
              <a:ext uri="{FF2B5EF4-FFF2-40B4-BE49-F238E27FC236}">
                <a16:creationId xmlns:a16="http://schemas.microsoft.com/office/drawing/2014/main" id="{303B0200-F1E2-75E1-4B4D-980B06E76A8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F393EDB-4003-223F-1473-7EC568484CE7}"/>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725517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95BD4D-F12B-8F98-6657-F4711A0E647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D89F7A3-0083-99AB-FA8A-CED9367638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89184E38-ED5B-10E2-DB73-10B003046B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06AE488-CE80-3D80-E571-7045976AAA9D}"/>
              </a:ext>
            </a:extLst>
          </p:cNvPr>
          <p:cNvSpPr>
            <a:spLocks noGrp="1"/>
          </p:cNvSpPr>
          <p:nvPr>
            <p:ph type="dt" sz="half" idx="10"/>
          </p:nvPr>
        </p:nvSpPr>
        <p:spPr/>
        <p:txBody>
          <a:bodyPr/>
          <a:lstStyle/>
          <a:p>
            <a:fld id="{31CBB7F1-5374-4DD4-9AD2-B54D75E97761}" type="datetimeFigureOut">
              <a:rPr lang="es-ES" smtClean="0"/>
              <a:t>16/08/2026</a:t>
            </a:fld>
            <a:endParaRPr lang="es-ES"/>
          </a:p>
        </p:txBody>
      </p:sp>
      <p:sp>
        <p:nvSpPr>
          <p:cNvPr id="6" name="Marcador de pie de página 5">
            <a:extLst>
              <a:ext uri="{FF2B5EF4-FFF2-40B4-BE49-F238E27FC236}">
                <a16:creationId xmlns:a16="http://schemas.microsoft.com/office/drawing/2014/main" id="{102D2165-C820-F5E3-D0D9-FC49E1E82C27}"/>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F445D99-B96E-49DE-D78F-5B18E392201A}"/>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344486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1DD271A-E45F-267D-0DC1-842F4E58D4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91FB35C-45CB-E2DA-2E40-4711045D23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17A57DD-53D5-9B69-1826-6095229F78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1CBB7F1-5374-4DD4-9AD2-B54D75E97761}" type="datetimeFigureOut">
              <a:rPr lang="es-ES" smtClean="0"/>
              <a:t>16/08/2026</a:t>
            </a:fld>
            <a:endParaRPr lang="es-ES"/>
          </a:p>
        </p:txBody>
      </p:sp>
      <p:sp>
        <p:nvSpPr>
          <p:cNvPr id="5" name="Marcador de pie de página 4">
            <a:extLst>
              <a:ext uri="{FF2B5EF4-FFF2-40B4-BE49-F238E27FC236}">
                <a16:creationId xmlns:a16="http://schemas.microsoft.com/office/drawing/2014/main" id="{0F5DC3A8-9198-57A7-1CF0-7CA3B5E71C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6A764CAF-04E0-D4F2-805E-2D3F6890A7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5717BBA-7145-4A9C-9E34-A31C00911DDA}" type="slidenum">
              <a:rPr lang="es-ES" smtClean="0"/>
              <a:t>‹Nº›</a:t>
            </a:fld>
            <a:endParaRPr lang="es-ES"/>
          </a:p>
        </p:txBody>
      </p:sp>
    </p:spTree>
    <p:extLst>
      <p:ext uri="{BB962C8B-B14F-4D97-AF65-F5344CB8AC3E}">
        <p14:creationId xmlns:p14="http://schemas.microsoft.com/office/powerpoint/2010/main" val="6751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33.jpeg"/><Relationship Id="rId13" Type="http://schemas.openxmlformats.org/officeDocument/2006/relationships/image" Target="../media/image38.jpeg"/><Relationship Id="rId3" Type="http://schemas.openxmlformats.org/officeDocument/2006/relationships/image" Target="../media/image28.jpeg"/><Relationship Id="rId7" Type="http://schemas.openxmlformats.org/officeDocument/2006/relationships/image" Target="../media/image32.jpeg"/><Relationship Id="rId12" Type="http://schemas.openxmlformats.org/officeDocument/2006/relationships/image" Target="../media/image37.jpe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31.jpeg"/><Relationship Id="rId11" Type="http://schemas.openxmlformats.org/officeDocument/2006/relationships/image" Target="../media/image36.jpeg"/><Relationship Id="rId5" Type="http://schemas.openxmlformats.org/officeDocument/2006/relationships/image" Target="../media/image30.jpeg"/><Relationship Id="rId10" Type="http://schemas.openxmlformats.org/officeDocument/2006/relationships/image" Target="../media/image35.jpeg"/><Relationship Id="rId4" Type="http://schemas.openxmlformats.org/officeDocument/2006/relationships/image" Target="../media/image29.jpeg"/><Relationship Id="rId9" Type="http://schemas.openxmlformats.org/officeDocument/2006/relationships/image" Target="../media/image34.jpeg"/></Relationships>
</file>

<file path=ppt/slides/_rels/slide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image" Target="../media/image41.jpeg"/></Relationships>
</file>

<file path=ppt/slides/_rels/slide1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1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11.jpeg"/><Relationship Id="rId5" Type="http://schemas.microsoft.com/office/2007/relationships/hdphoto" Target="../media/hdphoto1.wdp"/><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jpg"/><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20.jpeg"/><Relationship Id="rId7"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C93308-AAD2-68AB-8B39-BF1A4604DBD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99D9B6D-D2A7-CD77-A337-A3783EC4FB0E}"/>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Rectángulo 5">
            <a:extLst>
              <a:ext uri="{FF2B5EF4-FFF2-40B4-BE49-F238E27FC236}">
                <a16:creationId xmlns:a16="http://schemas.microsoft.com/office/drawing/2014/main" id="{3115DBFD-E05E-7EA6-EDA1-5BFDA1D2738E}"/>
              </a:ext>
            </a:extLst>
          </p:cNvPr>
          <p:cNvSpPr>
            <a:spLocks noGrp="1" noRot="1" noMove="1" noResize="1" noEditPoints="1" noAdjustHandles="1" noChangeArrowheads="1" noChangeShapeType="1"/>
          </p:cNvSpPr>
          <p:nvPr/>
        </p:nvSpPr>
        <p:spPr>
          <a:xfrm>
            <a:off x="0" y="1002928"/>
            <a:ext cx="12192000" cy="108000"/>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8" name="Rectángulo 7">
            <a:extLst>
              <a:ext uri="{FF2B5EF4-FFF2-40B4-BE49-F238E27FC236}">
                <a16:creationId xmlns:a16="http://schemas.microsoft.com/office/drawing/2014/main" id="{DB182C53-D689-2A05-0B63-6A734A99457D}"/>
              </a:ext>
            </a:extLst>
          </p:cNvPr>
          <p:cNvSpPr>
            <a:spLocks noGrp="1" noRot="1" noMove="1" noResize="1" noEditPoints="1" noAdjustHandles="1" noChangeArrowheads="1" noChangeShapeType="1"/>
          </p:cNvSpPr>
          <p:nvPr/>
        </p:nvSpPr>
        <p:spPr>
          <a:xfrm>
            <a:off x="0" y="59446"/>
            <a:ext cx="12192000" cy="108000"/>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10" name="Rectángulo 9">
            <a:extLst>
              <a:ext uri="{FF2B5EF4-FFF2-40B4-BE49-F238E27FC236}">
                <a16:creationId xmlns:a16="http://schemas.microsoft.com/office/drawing/2014/main" id="{6B03B057-7FDF-889F-9D9A-B3CB6446C33A}"/>
              </a:ext>
            </a:extLst>
          </p:cNvPr>
          <p:cNvSpPr>
            <a:spLocks noGrp="1" noRot="1" noMove="1" noResize="1" noEditPoints="1" noAdjustHandles="1" noChangeArrowheads="1" noChangeShapeType="1"/>
          </p:cNvSpPr>
          <p:nvPr/>
        </p:nvSpPr>
        <p:spPr>
          <a:xfrm flipV="1">
            <a:off x="0" y="231244"/>
            <a:ext cx="12192000" cy="707886"/>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4" name="CuadroTexto 3">
            <a:extLst>
              <a:ext uri="{FF2B5EF4-FFF2-40B4-BE49-F238E27FC236}">
                <a16:creationId xmlns:a16="http://schemas.microsoft.com/office/drawing/2014/main" id="{EF383BB1-B091-61D6-7163-6DD96D8E99FB}"/>
              </a:ext>
            </a:extLst>
          </p:cNvPr>
          <p:cNvSpPr txBox="1">
            <a:spLocks/>
          </p:cNvSpPr>
          <p:nvPr/>
        </p:nvSpPr>
        <p:spPr>
          <a:xfrm>
            <a:off x="207334" y="273776"/>
            <a:ext cx="11777332" cy="556357"/>
          </a:xfrm>
          <a:prstGeom prst="rect">
            <a:avLst/>
          </a:prstGeom>
          <a:noFill/>
        </p:spPr>
        <p:txBody>
          <a:bodyPr wrap="square" rtlCol="0">
            <a:prstTxWarp prst="textStop">
              <a:avLst>
                <a:gd name="adj" fmla="val 19267"/>
              </a:avLst>
            </a:prstTxWarp>
            <a:spAutoFit/>
            <a:scene3d>
              <a:camera prst="orthographicFront"/>
              <a:lightRig rig="chilly" dir="t"/>
            </a:scene3d>
            <a:sp3d extrusionH="57150" contourW="19050">
              <a:bevelT w="63500" h="12700" prst="relaxedInset"/>
              <a:contourClr>
                <a:schemeClr val="bg2">
                  <a:lumMod val="50000"/>
                </a:schemeClr>
              </a:contourClr>
            </a:sp3d>
          </a:bodyPr>
          <a:lstStyle/>
          <a:p>
            <a:pPr algn="ctr"/>
            <a:r>
              <a:rPr lang="fr-FR" sz="4000" b="1" noProof="0" dirty="0">
                <a:ln/>
                <a:solidFill>
                  <a:schemeClr val="bg2"/>
                </a:solidFill>
              </a:rPr>
              <a:t>LA PUISSANCE DE LA RÉSURRECTION DU CHRIST</a:t>
            </a:r>
          </a:p>
        </p:txBody>
      </p:sp>
      <p:sp>
        <p:nvSpPr>
          <p:cNvPr id="5" name="CuadroTexto 4">
            <a:extLst>
              <a:ext uri="{FF2B5EF4-FFF2-40B4-BE49-F238E27FC236}">
                <a16:creationId xmlns:a16="http://schemas.microsoft.com/office/drawing/2014/main" id="{95241F47-C3C1-A1E3-F2DA-E302E98D8B0C}"/>
              </a:ext>
            </a:extLst>
          </p:cNvPr>
          <p:cNvSpPr txBox="1"/>
          <p:nvPr/>
        </p:nvSpPr>
        <p:spPr>
          <a:xfrm>
            <a:off x="0" y="6519446"/>
            <a:ext cx="3702937" cy="338554"/>
          </a:xfrm>
          <a:prstGeom prst="rect">
            <a:avLst/>
          </a:prstGeom>
          <a:noFill/>
        </p:spPr>
        <p:txBody>
          <a:bodyPr wrap="none" rtlCol="0">
            <a:spAutoFit/>
          </a:bodyPr>
          <a:lstStyle/>
          <a:p>
            <a:r>
              <a:rPr lang="fr-FR" sz="1600" b="1" noProof="0" dirty="0">
                <a:solidFill>
                  <a:srgbClr val="FAD5B0"/>
                </a:solidFill>
                <a:effectLst>
                  <a:outerShdw blurRad="38100" dist="38100" dir="2700000" algn="tl">
                    <a:srgbClr val="000000">
                      <a:alpha val="43137"/>
                    </a:srgbClr>
                  </a:outerShdw>
                </a:effectLst>
              </a:rPr>
              <a:t>Leçon 8 pour le 22 août 2026</a:t>
            </a:r>
          </a:p>
        </p:txBody>
      </p:sp>
    </p:spTree>
    <p:extLst>
      <p:ext uri="{BB962C8B-B14F-4D97-AF65-F5344CB8AC3E}">
        <p14:creationId xmlns:p14="http://schemas.microsoft.com/office/powerpoint/2010/main" val="812857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CBFC69-13E0-0208-A760-6C164E11F801}"/>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65BA3E08-D687-6CFD-0FFB-A6BE7DD9AD39}"/>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CuadroTexto 2">
            <a:extLst>
              <a:ext uri="{FF2B5EF4-FFF2-40B4-BE49-F238E27FC236}">
                <a16:creationId xmlns:a16="http://schemas.microsoft.com/office/drawing/2014/main" id="{F0F60CF4-AB3D-A920-6A4A-65FBEFA08302}"/>
              </a:ext>
            </a:extLst>
          </p:cNvPr>
          <p:cNvSpPr txBox="1"/>
          <p:nvPr/>
        </p:nvSpPr>
        <p:spPr>
          <a:xfrm>
            <a:off x="0" y="0"/>
            <a:ext cx="12191999"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fr-FR" sz="4400" b="1" noProof="0" dirty="0">
                <a:ln/>
                <a:solidFill>
                  <a:schemeClr val="accent4">
                    <a:lumMod val="75000"/>
                  </a:schemeClr>
                </a:solidFill>
              </a:rPr>
              <a:t>AVEC QUEL CORPS RESSUSCITERONS-NOUS ? </a:t>
            </a:r>
          </a:p>
        </p:txBody>
      </p:sp>
      <p:sp>
        <p:nvSpPr>
          <p:cNvPr id="5" name="CuadroTexto 4">
            <a:extLst>
              <a:ext uri="{FF2B5EF4-FFF2-40B4-BE49-F238E27FC236}">
                <a16:creationId xmlns:a16="http://schemas.microsoft.com/office/drawing/2014/main" id="{7BDB1A97-DBF6-D559-79CC-26A4EB2C0FBC}"/>
              </a:ext>
            </a:extLst>
          </p:cNvPr>
          <p:cNvSpPr txBox="1"/>
          <p:nvPr/>
        </p:nvSpPr>
        <p:spPr>
          <a:xfrm>
            <a:off x="166686" y="712291"/>
            <a:ext cx="11858625" cy="584775"/>
          </a:xfrm>
          <a:prstGeom prst="rect">
            <a:avLst/>
          </a:prstGeom>
          <a:noFill/>
        </p:spPr>
        <p:txBody>
          <a:bodyPr wrap="square">
            <a:spAutoFit/>
          </a:bodyPr>
          <a:lstStyle/>
          <a:p>
            <a:pPr algn="ctr"/>
            <a:r>
              <a:rPr lang="fr-FR" b="1" noProof="0"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«Ainsi en est-il de la résurrection des morts. On est semé dans la corruption, on ressuscite dans l'incorruptibilité» </a:t>
            </a:r>
            <a:r>
              <a:rPr lang="fr-FR" sz="1400" b="1" noProof="0"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(1Corinthiens 15.42)</a:t>
            </a:r>
          </a:p>
        </p:txBody>
      </p:sp>
      <p:sp>
        <p:nvSpPr>
          <p:cNvPr id="9" name="Freeform 8">
            <a:extLst>
              <a:ext uri="{FF2B5EF4-FFF2-40B4-BE49-F238E27FC236}">
                <a16:creationId xmlns:a16="http://schemas.microsoft.com/office/drawing/2014/main" id="{25093A2E-E558-5509-1680-B829B4210E0C}"/>
              </a:ext>
            </a:extLst>
          </p:cNvPr>
          <p:cNvSpPr/>
          <p:nvPr/>
        </p:nvSpPr>
        <p:spPr>
          <a:xfrm>
            <a:off x="366934" y="1720953"/>
            <a:ext cx="2394960" cy="824932"/>
          </a:xfrm>
          <a:custGeom>
            <a:avLst/>
            <a:gdLst>
              <a:gd name="csX0" fmla="*/ 0 w 2394960"/>
              <a:gd name="csY0" fmla="*/ 82493 h 824932"/>
              <a:gd name="csX1" fmla="*/ 82493 w 2394960"/>
              <a:gd name="csY1" fmla="*/ 0 h 824932"/>
              <a:gd name="csX2" fmla="*/ 2312467 w 2394960"/>
              <a:gd name="csY2" fmla="*/ 0 h 824932"/>
              <a:gd name="csX3" fmla="*/ 2394960 w 2394960"/>
              <a:gd name="csY3" fmla="*/ 82493 h 824932"/>
              <a:gd name="csX4" fmla="*/ 2394960 w 2394960"/>
              <a:gd name="csY4" fmla="*/ 742439 h 824932"/>
              <a:gd name="csX5" fmla="*/ 2312467 w 2394960"/>
              <a:gd name="csY5" fmla="*/ 824932 h 824932"/>
              <a:gd name="csX6" fmla="*/ 82493 w 2394960"/>
              <a:gd name="csY6" fmla="*/ 824932 h 824932"/>
              <a:gd name="csX7" fmla="*/ 0 w 2394960"/>
              <a:gd name="csY7" fmla="*/ 742439 h 824932"/>
              <a:gd name="csX8" fmla="*/ 0 w 2394960"/>
              <a:gd name="csY8" fmla="*/ 82493 h 8249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394960" h="824932">
                <a:moveTo>
                  <a:pt x="0" y="82493"/>
                </a:moveTo>
                <a:cubicBezTo>
                  <a:pt x="0" y="36933"/>
                  <a:pt x="36933" y="0"/>
                  <a:pt x="82493" y="0"/>
                </a:cubicBezTo>
                <a:lnTo>
                  <a:pt x="2312467" y="0"/>
                </a:lnTo>
                <a:cubicBezTo>
                  <a:pt x="2358027" y="0"/>
                  <a:pt x="2394960" y="36933"/>
                  <a:pt x="2394960" y="82493"/>
                </a:cubicBezTo>
                <a:lnTo>
                  <a:pt x="2394960" y="742439"/>
                </a:lnTo>
                <a:cubicBezTo>
                  <a:pt x="2394960" y="787999"/>
                  <a:pt x="2358027" y="824932"/>
                  <a:pt x="2312467" y="824932"/>
                </a:cubicBezTo>
                <a:lnTo>
                  <a:pt x="82493" y="824932"/>
                </a:lnTo>
                <a:cubicBezTo>
                  <a:pt x="36933" y="824932"/>
                  <a:pt x="0" y="787999"/>
                  <a:pt x="0" y="742439"/>
                </a:cubicBezTo>
                <a:lnTo>
                  <a:pt x="0" y="82493"/>
                </a:lnTo>
                <a:close/>
              </a:path>
            </a:pathLst>
          </a:custGeom>
          <a:solidFill>
            <a:schemeClr val="bg2"/>
          </a:solidFill>
          <a:ln>
            <a:solidFill>
              <a:schemeClr val="bg2">
                <a:lumMod val="50000"/>
              </a:schemeClr>
            </a:solidFill>
          </a:ln>
          <a:scene3d>
            <a:camera prst="orthographicFront">
              <a:rot lat="0" lon="0" rev="0"/>
            </a:camera>
            <a:lightRig rig="contrasting" dir="t">
              <a:rot lat="0" lon="0" rev="1200000"/>
            </a:lightRig>
          </a:scene3d>
          <a:sp3d contourW="19050" prstMaterial="metal">
            <a:bevelT w="88900" h="203200"/>
            <a:bevelB w="165100" h="254000"/>
          </a:sp3d>
        </p:spPr>
        <p:style>
          <a:lnRef idx="0">
            <a:scrgbClr r="0" g="0" b="0"/>
          </a:lnRef>
          <a:fillRef idx="1">
            <a:scrgbClr r="0" g="0" b="0"/>
          </a:fillRef>
          <a:effectRef idx="2">
            <a:schemeClr val="accent5">
              <a:hueOff val="0"/>
              <a:satOff val="0"/>
              <a:lumOff val="0"/>
              <a:alphaOff val="0"/>
            </a:schemeClr>
          </a:effectRef>
          <a:fontRef idx="minor">
            <a:schemeClr val="lt1"/>
          </a:fontRef>
        </p:style>
        <p:txBody>
          <a:bodyPr spcFirstLastPara="0" vert="horz" wrap="square" lIns="62261" tIns="49561" rIns="62261" bIns="49561" numCol="1" spcCol="1270" anchor="ctr" anchorCtr="0">
            <a:noAutofit/>
          </a:bodyPr>
          <a:lstStyle/>
          <a:p>
            <a:pPr marL="0" lvl="0" indent="0" algn="ctr" defTabSz="889000">
              <a:lnSpc>
                <a:spcPct val="90000"/>
              </a:lnSpc>
              <a:spcBef>
                <a:spcPct val="0"/>
              </a:spcBef>
              <a:spcAft>
                <a:spcPct val="35000"/>
              </a:spcAft>
              <a:buNone/>
            </a:pPr>
            <a:r>
              <a:rPr lang="fr-FR" sz="2000" b="1" kern="1200" noProof="0" dirty="0">
                <a:effectLst>
                  <a:outerShdw blurRad="38100" dist="38100" dir="2700000" algn="tl">
                    <a:srgbClr val="000000">
                      <a:alpha val="43137"/>
                    </a:srgbClr>
                  </a:outerShdw>
                </a:effectLst>
              </a:rPr>
              <a:t>Corps végétaux</a:t>
            </a:r>
            <a:br>
              <a:rPr lang="fr-FR" sz="2000" b="1" kern="1200" noProof="0" dirty="0">
                <a:effectLst>
                  <a:outerShdw blurRad="38100" dist="38100" dir="2700000" algn="tl">
                    <a:srgbClr val="000000">
                      <a:alpha val="43137"/>
                    </a:srgbClr>
                  </a:outerShdw>
                </a:effectLst>
              </a:rPr>
            </a:br>
            <a:r>
              <a:rPr lang="fr-FR" sz="2000" b="1" kern="1200" noProof="0" dirty="0">
                <a:effectLst>
                  <a:outerShdw blurRad="38100" dist="38100" dir="2700000" algn="tl">
                    <a:srgbClr val="000000">
                      <a:alpha val="43137"/>
                    </a:srgbClr>
                  </a:outerShdw>
                </a:effectLst>
              </a:rPr>
              <a:t>(1Corinthiens 15.35-38)</a:t>
            </a:r>
          </a:p>
        </p:txBody>
      </p:sp>
      <p:sp>
        <p:nvSpPr>
          <p:cNvPr id="11" name="Freeform 10">
            <a:extLst>
              <a:ext uri="{FF2B5EF4-FFF2-40B4-BE49-F238E27FC236}">
                <a16:creationId xmlns:a16="http://schemas.microsoft.com/office/drawing/2014/main" id="{C55983D3-339B-B5DB-42DE-1AE3451FB866}"/>
              </a:ext>
            </a:extLst>
          </p:cNvPr>
          <p:cNvSpPr/>
          <p:nvPr/>
        </p:nvSpPr>
        <p:spPr>
          <a:xfrm>
            <a:off x="606430" y="2545885"/>
            <a:ext cx="239535" cy="618699"/>
          </a:xfrm>
          <a:custGeom>
            <a:avLst/>
            <a:gdLst/>
            <a:ahLst/>
            <a:cxnLst/>
            <a:rect l="0" t="0" r="0" b="0"/>
            <a:pathLst>
              <a:path>
                <a:moveTo>
                  <a:pt x="0" y="0"/>
                </a:moveTo>
                <a:lnTo>
                  <a:pt x="0" y="618699"/>
                </a:lnTo>
                <a:lnTo>
                  <a:pt x="239535" y="618699"/>
                </a:lnTo>
              </a:path>
            </a:pathLst>
          </a:custGeom>
          <a:noFill/>
          <a:ln>
            <a:solidFill>
              <a:schemeClr val="bg2">
                <a:lumMod val="50000"/>
              </a:schemeClr>
            </a:solidFill>
          </a:ln>
          <a:scene3d>
            <a:camera prst="orthographicFront">
              <a:rot lat="0" lon="0" rev="0"/>
            </a:camera>
            <a:lightRig rig="contrasting" dir="t">
              <a:rot lat="0" lon="0" rev="1200000"/>
            </a:lightRig>
          </a:scene3d>
          <a:sp3d z="-110000"/>
        </p:spPr>
        <p:style>
          <a:lnRef idx="2">
            <a:scrgbClr r="0" g="0" b="0"/>
          </a:lnRef>
          <a:fillRef idx="0">
            <a:scrgbClr r="0" g="0" b="0"/>
          </a:fillRef>
          <a:effectRef idx="0">
            <a:schemeClr val="accent6">
              <a:tint val="90000"/>
              <a:hueOff val="0"/>
              <a:satOff val="0"/>
              <a:lumOff val="0"/>
              <a:alphaOff val="0"/>
            </a:schemeClr>
          </a:effectRef>
          <a:fontRef idx="minor">
            <a:schemeClr val="tx1">
              <a:hueOff val="0"/>
              <a:satOff val="0"/>
              <a:lumOff val="0"/>
              <a:alphaOff val="0"/>
            </a:schemeClr>
          </a:fontRef>
        </p:style>
        <p:txBody>
          <a:bodyPr/>
          <a:lstStyle/>
          <a:p>
            <a:endParaRPr lang="fr-FR" noProof="0" dirty="0"/>
          </a:p>
        </p:txBody>
      </p:sp>
      <p:sp>
        <p:nvSpPr>
          <p:cNvPr id="15" name="Freeform 14">
            <a:extLst>
              <a:ext uri="{FF2B5EF4-FFF2-40B4-BE49-F238E27FC236}">
                <a16:creationId xmlns:a16="http://schemas.microsoft.com/office/drawing/2014/main" id="{B8437273-9F2D-3D57-244D-F7B69044A788}"/>
              </a:ext>
            </a:extLst>
          </p:cNvPr>
          <p:cNvSpPr/>
          <p:nvPr/>
        </p:nvSpPr>
        <p:spPr>
          <a:xfrm>
            <a:off x="606430" y="2545885"/>
            <a:ext cx="239535" cy="1649865"/>
          </a:xfrm>
          <a:custGeom>
            <a:avLst/>
            <a:gdLst/>
            <a:ahLst/>
            <a:cxnLst/>
            <a:rect l="0" t="0" r="0" b="0"/>
            <a:pathLst>
              <a:path>
                <a:moveTo>
                  <a:pt x="0" y="0"/>
                </a:moveTo>
                <a:lnTo>
                  <a:pt x="0" y="1649865"/>
                </a:lnTo>
                <a:lnTo>
                  <a:pt x="239535" y="1649865"/>
                </a:lnTo>
              </a:path>
            </a:pathLst>
          </a:custGeom>
          <a:noFill/>
          <a:ln>
            <a:solidFill>
              <a:schemeClr val="bg2">
                <a:lumMod val="50000"/>
              </a:schemeClr>
            </a:solidFill>
          </a:ln>
          <a:scene3d>
            <a:camera prst="orthographicFront">
              <a:rot lat="0" lon="0" rev="0"/>
            </a:camera>
            <a:lightRig rig="contrasting" dir="t">
              <a:rot lat="0" lon="0" rev="1200000"/>
            </a:lightRig>
          </a:scene3d>
          <a:sp3d z="-110000"/>
        </p:spPr>
        <p:style>
          <a:lnRef idx="2">
            <a:scrgbClr r="0" g="0" b="0"/>
          </a:lnRef>
          <a:fillRef idx="0">
            <a:scrgbClr r="0" g="0" b="0"/>
          </a:fillRef>
          <a:effectRef idx="0">
            <a:schemeClr val="accent6">
              <a:tint val="90000"/>
              <a:hueOff val="0"/>
              <a:satOff val="0"/>
              <a:lumOff val="0"/>
              <a:alphaOff val="0"/>
            </a:schemeClr>
          </a:effectRef>
          <a:fontRef idx="minor">
            <a:schemeClr val="tx1">
              <a:hueOff val="0"/>
              <a:satOff val="0"/>
              <a:lumOff val="0"/>
              <a:alphaOff val="0"/>
            </a:schemeClr>
          </a:fontRef>
        </p:style>
        <p:txBody>
          <a:bodyPr/>
          <a:lstStyle/>
          <a:p>
            <a:endParaRPr lang="fr-FR" noProof="0" dirty="0"/>
          </a:p>
        </p:txBody>
      </p:sp>
      <p:sp>
        <p:nvSpPr>
          <p:cNvPr id="17" name="Freeform 16">
            <a:extLst>
              <a:ext uri="{FF2B5EF4-FFF2-40B4-BE49-F238E27FC236}">
                <a16:creationId xmlns:a16="http://schemas.microsoft.com/office/drawing/2014/main" id="{84C01CA1-463F-D046-03D2-BBEC63947AEF}"/>
              </a:ext>
            </a:extLst>
          </p:cNvPr>
          <p:cNvSpPr/>
          <p:nvPr/>
        </p:nvSpPr>
        <p:spPr>
          <a:xfrm>
            <a:off x="845966" y="3783284"/>
            <a:ext cx="1674758" cy="824932"/>
          </a:xfrm>
          <a:custGeom>
            <a:avLst/>
            <a:gdLst>
              <a:gd name="csX0" fmla="*/ 0 w 1674758"/>
              <a:gd name="csY0" fmla="*/ 82493 h 824932"/>
              <a:gd name="csX1" fmla="*/ 82493 w 1674758"/>
              <a:gd name="csY1" fmla="*/ 0 h 824932"/>
              <a:gd name="csX2" fmla="*/ 1592265 w 1674758"/>
              <a:gd name="csY2" fmla="*/ 0 h 824932"/>
              <a:gd name="csX3" fmla="*/ 1674758 w 1674758"/>
              <a:gd name="csY3" fmla="*/ 82493 h 824932"/>
              <a:gd name="csX4" fmla="*/ 1674758 w 1674758"/>
              <a:gd name="csY4" fmla="*/ 742439 h 824932"/>
              <a:gd name="csX5" fmla="*/ 1592265 w 1674758"/>
              <a:gd name="csY5" fmla="*/ 824932 h 824932"/>
              <a:gd name="csX6" fmla="*/ 82493 w 1674758"/>
              <a:gd name="csY6" fmla="*/ 824932 h 824932"/>
              <a:gd name="csX7" fmla="*/ 0 w 1674758"/>
              <a:gd name="csY7" fmla="*/ 742439 h 824932"/>
              <a:gd name="csX8" fmla="*/ 0 w 1674758"/>
              <a:gd name="csY8" fmla="*/ 82493 h 8249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674758" h="824932">
                <a:moveTo>
                  <a:pt x="0" y="82493"/>
                </a:moveTo>
                <a:cubicBezTo>
                  <a:pt x="0" y="36933"/>
                  <a:pt x="36933" y="0"/>
                  <a:pt x="82493" y="0"/>
                </a:cubicBezTo>
                <a:lnTo>
                  <a:pt x="1592265" y="0"/>
                </a:lnTo>
                <a:cubicBezTo>
                  <a:pt x="1637825" y="0"/>
                  <a:pt x="1674758" y="36933"/>
                  <a:pt x="1674758" y="82493"/>
                </a:cubicBezTo>
                <a:lnTo>
                  <a:pt x="1674758" y="742439"/>
                </a:lnTo>
                <a:cubicBezTo>
                  <a:pt x="1674758" y="787999"/>
                  <a:pt x="1637825" y="824932"/>
                  <a:pt x="1592265" y="824932"/>
                </a:cubicBezTo>
                <a:lnTo>
                  <a:pt x="82493" y="824932"/>
                </a:lnTo>
                <a:cubicBezTo>
                  <a:pt x="36933" y="824932"/>
                  <a:pt x="0" y="787999"/>
                  <a:pt x="0" y="742439"/>
                </a:cubicBezTo>
                <a:lnTo>
                  <a:pt x="0" y="82493"/>
                </a:lnTo>
                <a:close/>
              </a:path>
            </a:pathLst>
          </a:custGeom>
          <a:solidFill>
            <a:srgbClr val="E7FFE7">
              <a:alpha val="89804"/>
            </a:srgbClr>
          </a:solidFill>
          <a:ln w="28575">
            <a:solidFill>
              <a:schemeClr val="bg2">
                <a:lumMod val="50000"/>
              </a:schemeClr>
            </a:solidFill>
          </a:ln>
          <a:scene3d>
            <a:camera prst="orthographicFront">
              <a:rot lat="0" lon="0" rev="0"/>
            </a:camera>
            <a:lightRig rig="contrasting" dir="t">
              <a:rot lat="0" lon="0" rev="1200000"/>
            </a:lightRig>
          </a:scene3d>
          <a:sp3d z="-300000" contourW="19050" prstMaterial="metal">
            <a:bevelT w="88900" h="203200"/>
            <a:bevelB w="165100" h="254000"/>
          </a:sp3d>
        </p:spPr>
        <p:style>
          <a:lnRef idx="0">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2261" tIns="49561" rIns="62261" bIns="49561" numCol="1" spcCol="1270" anchor="ctr" anchorCtr="0">
            <a:noAutofit/>
          </a:bodyPr>
          <a:lstStyle/>
          <a:p>
            <a:pPr marL="0" lvl="0" indent="0" algn="ctr" defTabSz="889000">
              <a:lnSpc>
                <a:spcPct val="90000"/>
              </a:lnSpc>
              <a:spcBef>
                <a:spcPct val="0"/>
              </a:spcBef>
              <a:spcAft>
                <a:spcPct val="35000"/>
              </a:spcAft>
              <a:buNone/>
            </a:pPr>
            <a:r>
              <a:rPr lang="fr-FR" sz="2000" b="1" kern="1200" noProof="0" dirty="0"/>
              <a:t>On récolte une céréale</a:t>
            </a:r>
          </a:p>
        </p:txBody>
      </p:sp>
      <p:sp>
        <p:nvSpPr>
          <p:cNvPr id="19" name="Freeform 18">
            <a:extLst>
              <a:ext uri="{FF2B5EF4-FFF2-40B4-BE49-F238E27FC236}">
                <a16:creationId xmlns:a16="http://schemas.microsoft.com/office/drawing/2014/main" id="{4F562A86-A04F-7BB7-E96D-DD6A23140883}"/>
              </a:ext>
            </a:extLst>
          </p:cNvPr>
          <p:cNvSpPr/>
          <p:nvPr/>
        </p:nvSpPr>
        <p:spPr>
          <a:xfrm>
            <a:off x="606430" y="2545885"/>
            <a:ext cx="239535" cy="3039827"/>
          </a:xfrm>
          <a:custGeom>
            <a:avLst/>
            <a:gdLst/>
            <a:ahLst/>
            <a:cxnLst/>
            <a:rect l="0" t="0" r="0" b="0"/>
            <a:pathLst>
              <a:path>
                <a:moveTo>
                  <a:pt x="0" y="0"/>
                </a:moveTo>
                <a:lnTo>
                  <a:pt x="0" y="3039827"/>
                </a:lnTo>
                <a:lnTo>
                  <a:pt x="239535" y="3039827"/>
                </a:lnTo>
              </a:path>
            </a:pathLst>
          </a:custGeom>
          <a:noFill/>
          <a:ln>
            <a:solidFill>
              <a:schemeClr val="bg2">
                <a:lumMod val="50000"/>
              </a:schemeClr>
            </a:solidFill>
          </a:ln>
          <a:scene3d>
            <a:camera prst="orthographicFront">
              <a:rot lat="0" lon="0" rev="0"/>
            </a:camera>
            <a:lightRig rig="contrasting" dir="t">
              <a:rot lat="0" lon="0" rev="1200000"/>
            </a:lightRig>
          </a:scene3d>
          <a:sp3d z="-110000"/>
        </p:spPr>
        <p:style>
          <a:lnRef idx="2">
            <a:scrgbClr r="0" g="0" b="0"/>
          </a:lnRef>
          <a:fillRef idx="0">
            <a:scrgbClr r="0" g="0" b="0"/>
          </a:fillRef>
          <a:effectRef idx="0">
            <a:schemeClr val="accent6">
              <a:tint val="90000"/>
              <a:hueOff val="0"/>
              <a:satOff val="0"/>
              <a:lumOff val="0"/>
              <a:alphaOff val="0"/>
            </a:schemeClr>
          </a:effectRef>
          <a:fontRef idx="minor">
            <a:schemeClr val="tx1">
              <a:hueOff val="0"/>
              <a:satOff val="0"/>
              <a:lumOff val="0"/>
              <a:alphaOff val="0"/>
            </a:schemeClr>
          </a:fontRef>
        </p:style>
        <p:txBody>
          <a:bodyPr/>
          <a:lstStyle/>
          <a:p>
            <a:endParaRPr lang="fr-FR" noProof="0" dirty="0"/>
          </a:p>
        </p:txBody>
      </p:sp>
      <p:sp>
        <p:nvSpPr>
          <p:cNvPr id="21" name="Freeform 20">
            <a:extLst>
              <a:ext uri="{FF2B5EF4-FFF2-40B4-BE49-F238E27FC236}">
                <a16:creationId xmlns:a16="http://schemas.microsoft.com/office/drawing/2014/main" id="{4916FE27-4A4C-83ED-22FB-E4376A593C0C}"/>
              </a:ext>
            </a:extLst>
          </p:cNvPr>
          <p:cNvSpPr/>
          <p:nvPr/>
        </p:nvSpPr>
        <p:spPr>
          <a:xfrm>
            <a:off x="845966" y="4814450"/>
            <a:ext cx="1674758" cy="1542525"/>
          </a:xfrm>
          <a:custGeom>
            <a:avLst/>
            <a:gdLst>
              <a:gd name="csX0" fmla="*/ 0 w 1674758"/>
              <a:gd name="csY0" fmla="*/ 154253 h 1542525"/>
              <a:gd name="csX1" fmla="*/ 154253 w 1674758"/>
              <a:gd name="csY1" fmla="*/ 0 h 1542525"/>
              <a:gd name="csX2" fmla="*/ 1520506 w 1674758"/>
              <a:gd name="csY2" fmla="*/ 0 h 1542525"/>
              <a:gd name="csX3" fmla="*/ 1674759 w 1674758"/>
              <a:gd name="csY3" fmla="*/ 154253 h 1542525"/>
              <a:gd name="csX4" fmla="*/ 1674758 w 1674758"/>
              <a:gd name="csY4" fmla="*/ 1388273 h 1542525"/>
              <a:gd name="csX5" fmla="*/ 1520505 w 1674758"/>
              <a:gd name="csY5" fmla="*/ 1542526 h 1542525"/>
              <a:gd name="csX6" fmla="*/ 154253 w 1674758"/>
              <a:gd name="csY6" fmla="*/ 1542525 h 1542525"/>
              <a:gd name="csX7" fmla="*/ 0 w 1674758"/>
              <a:gd name="csY7" fmla="*/ 1388272 h 1542525"/>
              <a:gd name="csX8" fmla="*/ 0 w 1674758"/>
              <a:gd name="csY8" fmla="*/ 154253 h 15425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674758" h="1542525">
                <a:moveTo>
                  <a:pt x="0" y="154253"/>
                </a:moveTo>
                <a:cubicBezTo>
                  <a:pt x="0" y="69061"/>
                  <a:pt x="69061" y="0"/>
                  <a:pt x="154253" y="0"/>
                </a:cubicBezTo>
                <a:lnTo>
                  <a:pt x="1520506" y="0"/>
                </a:lnTo>
                <a:cubicBezTo>
                  <a:pt x="1605698" y="0"/>
                  <a:pt x="1674759" y="69061"/>
                  <a:pt x="1674759" y="154253"/>
                </a:cubicBezTo>
                <a:cubicBezTo>
                  <a:pt x="1674759" y="565593"/>
                  <a:pt x="1674758" y="976933"/>
                  <a:pt x="1674758" y="1388273"/>
                </a:cubicBezTo>
                <a:cubicBezTo>
                  <a:pt x="1674758" y="1473465"/>
                  <a:pt x="1605697" y="1542526"/>
                  <a:pt x="1520505" y="1542526"/>
                </a:cubicBezTo>
                <a:lnTo>
                  <a:pt x="154253" y="1542525"/>
                </a:lnTo>
                <a:cubicBezTo>
                  <a:pt x="69061" y="1542525"/>
                  <a:pt x="0" y="1473464"/>
                  <a:pt x="0" y="1388272"/>
                </a:cubicBezTo>
                <a:lnTo>
                  <a:pt x="0" y="154253"/>
                </a:lnTo>
                <a:close/>
              </a:path>
            </a:pathLst>
          </a:custGeom>
          <a:solidFill>
            <a:srgbClr val="E7FFE7">
              <a:alpha val="89804"/>
            </a:srgbClr>
          </a:solidFill>
          <a:ln w="28575">
            <a:solidFill>
              <a:schemeClr val="bg2">
                <a:lumMod val="50000"/>
              </a:schemeClr>
            </a:solidFill>
          </a:ln>
          <a:scene3d>
            <a:camera prst="orthographicFront">
              <a:rot lat="0" lon="0" rev="0"/>
            </a:camera>
            <a:lightRig rig="contrasting" dir="t">
              <a:rot lat="0" lon="0" rev="1200000"/>
            </a:lightRig>
          </a:scene3d>
          <a:sp3d z="-300000" contourW="19050" prstMaterial="metal">
            <a:bevelT w="88900" h="203200"/>
            <a:bevelB w="165100" h="254000"/>
          </a:sp3d>
        </p:spPr>
        <p:style>
          <a:lnRef idx="0">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3279" tIns="70579" rIns="83279" bIns="70579" numCol="1" spcCol="1270" anchor="ctr" anchorCtr="0">
            <a:noAutofit/>
          </a:bodyPr>
          <a:lstStyle/>
          <a:p>
            <a:pPr marL="0" lvl="0" indent="0" algn="ctr" defTabSz="889000">
              <a:lnSpc>
                <a:spcPct val="90000"/>
              </a:lnSpc>
              <a:spcBef>
                <a:spcPct val="0"/>
              </a:spcBef>
              <a:spcAft>
                <a:spcPct val="35000"/>
              </a:spcAft>
              <a:buNone/>
            </a:pPr>
            <a:r>
              <a:rPr lang="fr-FR" sz="2000" b="1" kern="1200" noProof="0" dirty="0"/>
              <a:t>Dieu donne à chaque végétal le corps qu'Il veut</a:t>
            </a:r>
          </a:p>
        </p:txBody>
      </p:sp>
      <p:sp>
        <p:nvSpPr>
          <p:cNvPr id="23" name="Freeform 22">
            <a:extLst>
              <a:ext uri="{FF2B5EF4-FFF2-40B4-BE49-F238E27FC236}">
                <a16:creationId xmlns:a16="http://schemas.microsoft.com/office/drawing/2014/main" id="{D30F96C0-9AA2-7F0D-0897-CF524CFECBF0}"/>
              </a:ext>
            </a:extLst>
          </p:cNvPr>
          <p:cNvSpPr/>
          <p:nvPr/>
        </p:nvSpPr>
        <p:spPr>
          <a:xfrm>
            <a:off x="4234037" y="1720953"/>
            <a:ext cx="2394960" cy="824932"/>
          </a:xfrm>
          <a:custGeom>
            <a:avLst/>
            <a:gdLst>
              <a:gd name="csX0" fmla="*/ 0 w 2394960"/>
              <a:gd name="csY0" fmla="*/ 82493 h 824932"/>
              <a:gd name="csX1" fmla="*/ 82493 w 2394960"/>
              <a:gd name="csY1" fmla="*/ 0 h 824932"/>
              <a:gd name="csX2" fmla="*/ 2312467 w 2394960"/>
              <a:gd name="csY2" fmla="*/ 0 h 824932"/>
              <a:gd name="csX3" fmla="*/ 2394960 w 2394960"/>
              <a:gd name="csY3" fmla="*/ 82493 h 824932"/>
              <a:gd name="csX4" fmla="*/ 2394960 w 2394960"/>
              <a:gd name="csY4" fmla="*/ 742439 h 824932"/>
              <a:gd name="csX5" fmla="*/ 2312467 w 2394960"/>
              <a:gd name="csY5" fmla="*/ 824932 h 824932"/>
              <a:gd name="csX6" fmla="*/ 82493 w 2394960"/>
              <a:gd name="csY6" fmla="*/ 824932 h 824932"/>
              <a:gd name="csX7" fmla="*/ 0 w 2394960"/>
              <a:gd name="csY7" fmla="*/ 742439 h 824932"/>
              <a:gd name="csX8" fmla="*/ 0 w 2394960"/>
              <a:gd name="csY8" fmla="*/ 82493 h 8249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394960" h="824932">
                <a:moveTo>
                  <a:pt x="0" y="82493"/>
                </a:moveTo>
                <a:cubicBezTo>
                  <a:pt x="0" y="36933"/>
                  <a:pt x="36933" y="0"/>
                  <a:pt x="82493" y="0"/>
                </a:cubicBezTo>
                <a:lnTo>
                  <a:pt x="2312467" y="0"/>
                </a:lnTo>
                <a:cubicBezTo>
                  <a:pt x="2358027" y="0"/>
                  <a:pt x="2394960" y="36933"/>
                  <a:pt x="2394960" y="82493"/>
                </a:cubicBezTo>
                <a:lnTo>
                  <a:pt x="2394960" y="742439"/>
                </a:lnTo>
                <a:cubicBezTo>
                  <a:pt x="2394960" y="787999"/>
                  <a:pt x="2358027" y="824932"/>
                  <a:pt x="2312467" y="824932"/>
                </a:cubicBezTo>
                <a:lnTo>
                  <a:pt x="82493" y="824932"/>
                </a:lnTo>
                <a:cubicBezTo>
                  <a:pt x="36933" y="824932"/>
                  <a:pt x="0" y="787999"/>
                  <a:pt x="0" y="742439"/>
                </a:cubicBezTo>
                <a:lnTo>
                  <a:pt x="0" y="82493"/>
                </a:lnTo>
                <a:close/>
              </a:path>
            </a:pathLst>
          </a:custGeom>
          <a:solidFill>
            <a:srgbClr val="CC6600">
              <a:hueOff val="0"/>
              <a:satOff val="0"/>
              <a:lumOff val="0"/>
              <a:alphaOff val="0"/>
            </a:srgbClr>
          </a:solidFill>
          <a:ln>
            <a:solidFill>
              <a:schemeClr val="accent5">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p:spPr>
        <p:style>
          <a:lnRef idx="0">
            <a:scrgbClr r="0" g="0" b="0"/>
          </a:lnRef>
          <a:fillRef idx="1">
            <a:scrgbClr r="0" g="0" b="0"/>
          </a:fillRef>
          <a:effectRef idx="2">
            <a:scrgbClr r="0" g="0" b="0"/>
          </a:effectRef>
          <a:fontRef idx="minor">
            <a:schemeClr val="lt1"/>
          </a:fontRef>
        </p:style>
        <p:txBody>
          <a:bodyPr spcFirstLastPara="0" vert="horz" wrap="square" lIns="62261" tIns="49561" rIns="62261" bIns="49561" numCol="1" spcCol="1270" anchor="ctr" anchorCtr="0">
            <a:noAutofit/>
          </a:bodyPr>
          <a:lstStyle/>
          <a:p>
            <a:pPr marL="0" lvl="0" indent="0" algn="ctr" defTabSz="889000">
              <a:lnSpc>
                <a:spcPct val="90000"/>
              </a:lnSpc>
              <a:spcBef>
                <a:spcPct val="0"/>
              </a:spcBef>
              <a:spcAft>
                <a:spcPct val="35000"/>
              </a:spcAft>
              <a:buNone/>
            </a:pPr>
            <a:r>
              <a:rPr lang="fr-FR" sz="2000" b="1" kern="1200" noProof="0" dirty="0">
                <a:solidFill>
                  <a:prstClr val="white"/>
                </a:solidFill>
                <a:effectLst>
                  <a:outerShdw blurRad="38100" dist="38100" dir="2700000" algn="tl">
                    <a:srgbClr val="000000">
                      <a:alpha val="43137"/>
                    </a:srgbClr>
                  </a:outerShdw>
                </a:effectLst>
                <a:latin typeface="Aptos" panose="02110004020202020204"/>
                <a:ea typeface="+mn-ea"/>
                <a:cs typeface="+mn-cs"/>
              </a:rPr>
              <a:t>Corps physiques</a:t>
            </a:r>
            <a:br>
              <a:rPr lang="fr-FR" sz="2000" b="1" kern="1200" noProof="0" dirty="0">
                <a:solidFill>
                  <a:prstClr val="white"/>
                </a:solidFill>
                <a:effectLst>
                  <a:outerShdw blurRad="38100" dist="38100" dir="2700000" algn="tl">
                    <a:srgbClr val="000000">
                      <a:alpha val="43137"/>
                    </a:srgbClr>
                  </a:outerShdw>
                </a:effectLst>
                <a:latin typeface="Aptos" panose="02110004020202020204"/>
                <a:ea typeface="+mn-ea"/>
                <a:cs typeface="+mn-cs"/>
              </a:rPr>
            </a:br>
            <a:r>
              <a:rPr lang="fr-FR" sz="2000" b="1" kern="1200" noProof="0" dirty="0">
                <a:solidFill>
                  <a:prstClr val="white"/>
                </a:solidFill>
                <a:effectLst>
                  <a:outerShdw blurRad="38100" dist="38100" dir="2700000" algn="tl">
                    <a:srgbClr val="000000">
                      <a:alpha val="43137"/>
                    </a:srgbClr>
                  </a:outerShdw>
                </a:effectLst>
                <a:latin typeface="Aptos" panose="02110004020202020204"/>
                <a:ea typeface="+mn-ea"/>
                <a:cs typeface="+mn-cs"/>
              </a:rPr>
              <a:t>(1Corinthiens 15.39)</a:t>
            </a:r>
          </a:p>
        </p:txBody>
      </p:sp>
      <p:sp>
        <p:nvSpPr>
          <p:cNvPr id="25" name="Freeform 24">
            <a:extLst>
              <a:ext uri="{FF2B5EF4-FFF2-40B4-BE49-F238E27FC236}">
                <a16:creationId xmlns:a16="http://schemas.microsoft.com/office/drawing/2014/main" id="{547B022E-FDD4-B75D-4E43-C337203AB52F}"/>
              </a:ext>
            </a:extLst>
          </p:cNvPr>
          <p:cNvSpPr/>
          <p:nvPr/>
        </p:nvSpPr>
        <p:spPr>
          <a:xfrm>
            <a:off x="4473533" y="2545885"/>
            <a:ext cx="239496" cy="618699"/>
          </a:xfrm>
          <a:custGeom>
            <a:avLst/>
            <a:gdLst/>
            <a:ahLst/>
            <a:cxnLst/>
            <a:rect l="0" t="0" r="0" b="0"/>
            <a:pathLst>
              <a:path>
                <a:moveTo>
                  <a:pt x="0" y="0"/>
                </a:moveTo>
                <a:lnTo>
                  <a:pt x="0" y="618699"/>
                </a:lnTo>
                <a:lnTo>
                  <a:pt x="239496" y="618699"/>
                </a:lnTo>
              </a:path>
            </a:pathLst>
          </a:custGeom>
          <a:noFill/>
          <a:ln>
            <a:solidFill>
              <a:schemeClr val="accent5">
                <a:lumMod val="50000"/>
              </a:schemeClr>
            </a:solidFill>
          </a:ln>
          <a:scene3d>
            <a:camera prst="orthographicFront">
              <a:rot lat="0" lon="0" rev="0"/>
            </a:camera>
            <a:lightRig rig="contrasting" dir="t">
              <a:rot lat="0" lon="0" rev="1200000"/>
            </a:lightRig>
          </a:scene3d>
          <a:sp3d z="-110000"/>
        </p:spPr>
        <p:style>
          <a:lnRef idx="2">
            <a:scrgbClr r="0" g="0" b="0"/>
          </a:lnRef>
          <a:fillRef idx="0">
            <a:scrgbClr r="0" g="0" b="0"/>
          </a:fillRef>
          <a:effectRef idx="0">
            <a:schemeClr val="accent6">
              <a:tint val="90000"/>
              <a:hueOff val="0"/>
              <a:satOff val="0"/>
              <a:lumOff val="0"/>
              <a:alphaOff val="0"/>
            </a:schemeClr>
          </a:effectRef>
          <a:fontRef idx="minor">
            <a:schemeClr val="tx1">
              <a:hueOff val="0"/>
              <a:satOff val="0"/>
              <a:lumOff val="0"/>
              <a:alphaOff val="0"/>
            </a:schemeClr>
          </a:fontRef>
        </p:style>
        <p:txBody>
          <a:bodyPr/>
          <a:lstStyle/>
          <a:p>
            <a:endParaRPr lang="fr-FR" noProof="0" dirty="0"/>
          </a:p>
        </p:txBody>
      </p:sp>
      <p:sp>
        <p:nvSpPr>
          <p:cNvPr id="27" name="Freeform 26">
            <a:extLst>
              <a:ext uri="{FF2B5EF4-FFF2-40B4-BE49-F238E27FC236}">
                <a16:creationId xmlns:a16="http://schemas.microsoft.com/office/drawing/2014/main" id="{AEC6BF7C-D177-AD13-CF6D-9911CA3106AC}"/>
              </a:ext>
            </a:extLst>
          </p:cNvPr>
          <p:cNvSpPr/>
          <p:nvPr/>
        </p:nvSpPr>
        <p:spPr>
          <a:xfrm>
            <a:off x="4713029" y="2752118"/>
            <a:ext cx="1724623" cy="824932"/>
          </a:xfrm>
          <a:custGeom>
            <a:avLst/>
            <a:gdLst>
              <a:gd name="csX0" fmla="*/ 0 w 1724623"/>
              <a:gd name="csY0" fmla="*/ 82493 h 824932"/>
              <a:gd name="csX1" fmla="*/ 82493 w 1724623"/>
              <a:gd name="csY1" fmla="*/ 0 h 824932"/>
              <a:gd name="csX2" fmla="*/ 1642130 w 1724623"/>
              <a:gd name="csY2" fmla="*/ 0 h 824932"/>
              <a:gd name="csX3" fmla="*/ 1724623 w 1724623"/>
              <a:gd name="csY3" fmla="*/ 82493 h 824932"/>
              <a:gd name="csX4" fmla="*/ 1724623 w 1724623"/>
              <a:gd name="csY4" fmla="*/ 742439 h 824932"/>
              <a:gd name="csX5" fmla="*/ 1642130 w 1724623"/>
              <a:gd name="csY5" fmla="*/ 824932 h 824932"/>
              <a:gd name="csX6" fmla="*/ 82493 w 1724623"/>
              <a:gd name="csY6" fmla="*/ 824932 h 824932"/>
              <a:gd name="csX7" fmla="*/ 0 w 1724623"/>
              <a:gd name="csY7" fmla="*/ 742439 h 824932"/>
              <a:gd name="csX8" fmla="*/ 0 w 1724623"/>
              <a:gd name="csY8" fmla="*/ 82493 h 8249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724623" h="824932">
                <a:moveTo>
                  <a:pt x="0" y="82493"/>
                </a:moveTo>
                <a:cubicBezTo>
                  <a:pt x="0" y="36933"/>
                  <a:pt x="36933" y="0"/>
                  <a:pt x="82493" y="0"/>
                </a:cubicBezTo>
                <a:lnTo>
                  <a:pt x="1642130" y="0"/>
                </a:lnTo>
                <a:cubicBezTo>
                  <a:pt x="1687690" y="0"/>
                  <a:pt x="1724623" y="36933"/>
                  <a:pt x="1724623" y="82493"/>
                </a:cubicBezTo>
                <a:lnTo>
                  <a:pt x="1724623" y="742439"/>
                </a:lnTo>
                <a:cubicBezTo>
                  <a:pt x="1724623" y="787999"/>
                  <a:pt x="1687690" y="824932"/>
                  <a:pt x="1642130" y="824932"/>
                </a:cubicBezTo>
                <a:lnTo>
                  <a:pt x="82493" y="824932"/>
                </a:lnTo>
                <a:cubicBezTo>
                  <a:pt x="36933" y="824932"/>
                  <a:pt x="0" y="787999"/>
                  <a:pt x="0" y="742439"/>
                </a:cubicBezTo>
                <a:lnTo>
                  <a:pt x="0" y="82493"/>
                </a:lnTo>
                <a:close/>
              </a:path>
            </a:pathLst>
          </a:custGeom>
          <a:solidFill>
            <a:srgbClr val="FFF0E1">
              <a:alpha val="89804"/>
            </a:srgbClr>
          </a:solidFill>
          <a:ln w="28575">
            <a:solidFill>
              <a:schemeClr val="accent5">
                <a:lumMod val="50000"/>
              </a:schemeClr>
            </a:solidFill>
          </a:ln>
          <a:scene3d>
            <a:camera prst="orthographicFront">
              <a:rot lat="0" lon="0" rev="0"/>
            </a:camera>
            <a:lightRig rig="contrasting" dir="t">
              <a:rot lat="0" lon="0" rev="1200000"/>
            </a:lightRig>
          </a:scene3d>
          <a:sp3d z="-300000" contourW="19050" prstMaterial="metal">
            <a:bevelT w="88900" h="203200"/>
            <a:bevelB w="165100" h="254000"/>
          </a:sp3d>
        </p:spPr>
        <p:style>
          <a:lnRef idx="0">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2261" tIns="49561" rIns="62261" bIns="49561" numCol="1" spcCol="1270" anchor="ctr" anchorCtr="0">
            <a:noAutofit/>
          </a:bodyPr>
          <a:lstStyle/>
          <a:p>
            <a:pPr marL="0" lvl="0" indent="0" algn="ctr" defTabSz="889000">
              <a:lnSpc>
                <a:spcPct val="90000"/>
              </a:lnSpc>
              <a:spcBef>
                <a:spcPct val="0"/>
              </a:spcBef>
              <a:spcAft>
                <a:spcPct val="35000"/>
              </a:spcAft>
              <a:buNone/>
            </a:pPr>
            <a:r>
              <a:rPr lang="fr-FR" sz="2000" b="1" kern="1200" noProof="0" dirty="0"/>
              <a:t>Corps d'hommes</a:t>
            </a:r>
          </a:p>
        </p:txBody>
      </p:sp>
      <p:sp>
        <p:nvSpPr>
          <p:cNvPr id="29" name="Freeform 28">
            <a:extLst>
              <a:ext uri="{FF2B5EF4-FFF2-40B4-BE49-F238E27FC236}">
                <a16:creationId xmlns:a16="http://schemas.microsoft.com/office/drawing/2014/main" id="{A4542082-3FDD-CEF5-786F-66AB963B4087}"/>
              </a:ext>
            </a:extLst>
          </p:cNvPr>
          <p:cNvSpPr/>
          <p:nvPr/>
        </p:nvSpPr>
        <p:spPr>
          <a:xfrm>
            <a:off x="4473533" y="2545885"/>
            <a:ext cx="239496" cy="1649865"/>
          </a:xfrm>
          <a:custGeom>
            <a:avLst/>
            <a:gdLst/>
            <a:ahLst/>
            <a:cxnLst/>
            <a:rect l="0" t="0" r="0" b="0"/>
            <a:pathLst>
              <a:path>
                <a:moveTo>
                  <a:pt x="0" y="0"/>
                </a:moveTo>
                <a:lnTo>
                  <a:pt x="0" y="1649865"/>
                </a:lnTo>
                <a:lnTo>
                  <a:pt x="239496" y="1649865"/>
                </a:lnTo>
              </a:path>
            </a:pathLst>
          </a:custGeom>
          <a:noFill/>
          <a:ln>
            <a:solidFill>
              <a:schemeClr val="accent5">
                <a:lumMod val="50000"/>
              </a:schemeClr>
            </a:solidFill>
          </a:ln>
          <a:scene3d>
            <a:camera prst="orthographicFront">
              <a:rot lat="0" lon="0" rev="0"/>
            </a:camera>
            <a:lightRig rig="contrasting" dir="t">
              <a:rot lat="0" lon="0" rev="1200000"/>
            </a:lightRig>
          </a:scene3d>
          <a:sp3d z="-110000"/>
        </p:spPr>
        <p:style>
          <a:lnRef idx="2">
            <a:scrgbClr r="0" g="0" b="0"/>
          </a:lnRef>
          <a:fillRef idx="0">
            <a:scrgbClr r="0" g="0" b="0"/>
          </a:fillRef>
          <a:effectRef idx="0">
            <a:schemeClr val="accent6">
              <a:tint val="90000"/>
              <a:hueOff val="0"/>
              <a:satOff val="0"/>
              <a:lumOff val="0"/>
              <a:alphaOff val="0"/>
            </a:schemeClr>
          </a:effectRef>
          <a:fontRef idx="minor">
            <a:schemeClr val="tx1">
              <a:hueOff val="0"/>
              <a:satOff val="0"/>
              <a:lumOff val="0"/>
              <a:alphaOff val="0"/>
            </a:schemeClr>
          </a:fontRef>
        </p:style>
        <p:txBody>
          <a:bodyPr/>
          <a:lstStyle/>
          <a:p>
            <a:endParaRPr lang="fr-FR" noProof="0" dirty="0"/>
          </a:p>
        </p:txBody>
      </p:sp>
      <p:sp>
        <p:nvSpPr>
          <p:cNvPr id="30" name="Freeform 29">
            <a:extLst>
              <a:ext uri="{FF2B5EF4-FFF2-40B4-BE49-F238E27FC236}">
                <a16:creationId xmlns:a16="http://schemas.microsoft.com/office/drawing/2014/main" id="{1A48C3AA-C9F8-8929-48A7-7084283509BF}"/>
              </a:ext>
            </a:extLst>
          </p:cNvPr>
          <p:cNvSpPr/>
          <p:nvPr/>
        </p:nvSpPr>
        <p:spPr>
          <a:xfrm>
            <a:off x="4713029" y="3783284"/>
            <a:ext cx="1724623" cy="824932"/>
          </a:xfrm>
          <a:custGeom>
            <a:avLst/>
            <a:gdLst>
              <a:gd name="csX0" fmla="*/ 0 w 1724623"/>
              <a:gd name="csY0" fmla="*/ 82493 h 824932"/>
              <a:gd name="csX1" fmla="*/ 82493 w 1724623"/>
              <a:gd name="csY1" fmla="*/ 0 h 824932"/>
              <a:gd name="csX2" fmla="*/ 1642130 w 1724623"/>
              <a:gd name="csY2" fmla="*/ 0 h 824932"/>
              <a:gd name="csX3" fmla="*/ 1724623 w 1724623"/>
              <a:gd name="csY3" fmla="*/ 82493 h 824932"/>
              <a:gd name="csX4" fmla="*/ 1724623 w 1724623"/>
              <a:gd name="csY4" fmla="*/ 742439 h 824932"/>
              <a:gd name="csX5" fmla="*/ 1642130 w 1724623"/>
              <a:gd name="csY5" fmla="*/ 824932 h 824932"/>
              <a:gd name="csX6" fmla="*/ 82493 w 1724623"/>
              <a:gd name="csY6" fmla="*/ 824932 h 824932"/>
              <a:gd name="csX7" fmla="*/ 0 w 1724623"/>
              <a:gd name="csY7" fmla="*/ 742439 h 824932"/>
              <a:gd name="csX8" fmla="*/ 0 w 1724623"/>
              <a:gd name="csY8" fmla="*/ 82493 h 8249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724623" h="824932">
                <a:moveTo>
                  <a:pt x="0" y="82493"/>
                </a:moveTo>
                <a:cubicBezTo>
                  <a:pt x="0" y="36933"/>
                  <a:pt x="36933" y="0"/>
                  <a:pt x="82493" y="0"/>
                </a:cubicBezTo>
                <a:lnTo>
                  <a:pt x="1642130" y="0"/>
                </a:lnTo>
                <a:cubicBezTo>
                  <a:pt x="1687690" y="0"/>
                  <a:pt x="1724623" y="36933"/>
                  <a:pt x="1724623" y="82493"/>
                </a:cubicBezTo>
                <a:lnTo>
                  <a:pt x="1724623" y="742439"/>
                </a:lnTo>
                <a:cubicBezTo>
                  <a:pt x="1724623" y="787999"/>
                  <a:pt x="1687690" y="824932"/>
                  <a:pt x="1642130" y="824932"/>
                </a:cubicBezTo>
                <a:lnTo>
                  <a:pt x="82493" y="824932"/>
                </a:lnTo>
                <a:cubicBezTo>
                  <a:pt x="36933" y="824932"/>
                  <a:pt x="0" y="787999"/>
                  <a:pt x="0" y="742439"/>
                </a:cubicBezTo>
                <a:lnTo>
                  <a:pt x="0" y="82493"/>
                </a:lnTo>
                <a:close/>
              </a:path>
            </a:pathLst>
          </a:custGeom>
          <a:solidFill>
            <a:srgbClr val="FFF0E1">
              <a:alpha val="89804"/>
            </a:srgbClr>
          </a:solidFill>
          <a:ln w="28575">
            <a:solidFill>
              <a:schemeClr val="accent5">
                <a:lumMod val="50000"/>
              </a:schemeClr>
            </a:solidFill>
          </a:ln>
          <a:scene3d>
            <a:camera prst="orthographicFront">
              <a:rot lat="0" lon="0" rev="0"/>
            </a:camera>
            <a:lightRig rig="contrasting" dir="t">
              <a:rot lat="0" lon="0" rev="1200000"/>
            </a:lightRig>
          </a:scene3d>
          <a:sp3d z="-300000" contourW="19050" prstMaterial="metal">
            <a:bevelT w="88900" h="203200"/>
            <a:bevelB w="165100" h="254000"/>
          </a:sp3d>
        </p:spPr>
        <p:style>
          <a:lnRef idx="0">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2261" tIns="49561" rIns="62261" bIns="49561" numCol="1" spcCol="1270" anchor="ctr" anchorCtr="0">
            <a:noAutofit/>
          </a:bodyPr>
          <a:lstStyle/>
          <a:p>
            <a:pPr marL="0" lvl="0" indent="0" algn="ctr" defTabSz="889000">
              <a:lnSpc>
                <a:spcPct val="90000"/>
              </a:lnSpc>
              <a:spcBef>
                <a:spcPct val="0"/>
              </a:spcBef>
              <a:spcAft>
                <a:spcPct val="35000"/>
              </a:spcAft>
              <a:buNone/>
            </a:pPr>
            <a:r>
              <a:rPr lang="fr-FR" sz="2000" b="1" kern="1200" noProof="0" dirty="0"/>
              <a:t>Corps d'animaux</a:t>
            </a:r>
          </a:p>
        </p:txBody>
      </p:sp>
      <p:sp>
        <p:nvSpPr>
          <p:cNvPr id="31" name="Freeform 30">
            <a:extLst>
              <a:ext uri="{FF2B5EF4-FFF2-40B4-BE49-F238E27FC236}">
                <a16:creationId xmlns:a16="http://schemas.microsoft.com/office/drawing/2014/main" id="{124C6698-7DA9-D558-1DA2-AA5F380FBD3C}"/>
              </a:ext>
            </a:extLst>
          </p:cNvPr>
          <p:cNvSpPr/>
          <p:nvPr/>
        </p:nvSpPr>
        <p:spPr>
          <a:xfrm>
            <a:off x="4473533" y="2545885"/>
            <a:ext cx="239496" cy="2681031"/>
          </a:xfrm>
          <a:custGeom>
            <a:avLst/>
            <a:gdLst/>
            <a:ahLst/>
            <a:cxnLst/>
            <a:rect l="0" t="0" r="0" b="0"/>
            <a:pathLst>
              <a:path>
                <a:moveTo>
                  <a:pt x="0" y="0"/>
                </a:moveTo>
                <a:lnTo>
                  <a:pt x="0" y="2681031"/>
                </a:lnTo>
                <a:lnTo>
                  <a:pt x="239496" y="2681031"/>
                </a:lnTo>
              </a:path>
            </a:pathLst>
          </a:custGeom>
          <a:noFill/>
          <a:ln>
            <a:solidFill>
              <a:schemeClr val="accent5">
                <a:lumMod val="50000"/>
              </a:schemeClr>
            </a:solidFill>
          </a:ln>
          <a:scene3d>
            <a:camera prst="orthographicFront">
              <a:rot lat="0" lon="0" rev="0"/>
            </a:camera>
            <a:lightRig rig="contrasting" dir="t">
              <a:rot lat="0" lon="0" rev="1200000"/>
            </a:lightRig>
          </a:scene3d>
          <a:sp3d z="-110000"/>
        </p:spPr>
        <p:style>
          <a:lnRef idx="2">
            <a:scrgbClr r="0" g="0" b="0"/>
          </a:lnRef>
          <a:fillRef idx="0">
            <a:scrgbClr r="0" g="0" b="0"/>
          </a:fillRef>
          <a:effectRef idx="0">
            <a:schemeClr val="accent6">
              <a:tint val="90000"/>
              <a:hueOff val="0"/>
              <a:satOff val="0"/>
              <a:lumOff val="0"/>
              <a:alphaOff val="0"/>
            </a:schemeClr>
          </a:effectRef>
          <a:fontRef idx="minor">
            <a:schemeClr val="tx1">
              <a:hueOff val="0"/>
              <a:satOff val="0"/>
              <a:lumOff val="0"/>
              <a:alphaOff val="0"/>
            </a:schemeClr>
          </a:fontRef>
        </p:style>
        <p:txBody>
          <a:bodyPr/>
          <a:lstStyle/>
          <a:p>
            <a:endParaRPr lang="fr-FR" noProof="0" dirty="0"/>
          </a:p>
        </p:txBody>
      </p:sp>
      <p:sp>
        <p:nvSpPr>
          <p:cNvPr id="32" name="Freeform 31">
            <a:extLst>
              <a:ext uri="{FF2B5EF4-FFF2-40B4-BE49-F238E27FC236}">
                <a16:creationId xmlns:a16="http://schemas.microsoft.com/office/drawing/2014/main" id="{0B48A391-5695-0D86-D7A5-346485738726}"/>
              </a:ext>
            </a:extLst>
          </p:cNvPr>
          <p:cNvSpPr/>
          <p:nvPr/>
        </p:nvSpPr>
        <p:spPr>
          <a:xfrm>
            <a:off x="4713029" y="4814450"/>
            <a:ext cx="1724623" cy="824932"/>
          </a:xfrm>
          <a:custGeom>
            <a:avLst/>
            <a:gdLst>
              <a:gd name="csX0" fmla="*/ 0 w 1724623"/>
              <a:gd name="csY0" fmla="*/ 82493 h 824932"/>
              <a:gd name="csX1" fmla="*/ 82493 w 1724623"/>
              <a:gd name="csY1" fmla="*/ 0 h 824932"/>
              <a:gd name="csX2" fmla="*/ 1642130 w 1724623"/>
              <a:gd name="csY2" fmla="*/ 0 h 824932"/>
              <a:gd name="csX3" fmla="*/ 1724623 w 1724623"/>
              <a:gd name="csY3" fmla="*/ 82493 h 824932"/>
              <a:gd name="csX4" fmla="*/ 1724623 w 1724623"/>
              <a:gd name="csY4" fmla="*/ 742439 h 824932"/>
              <a:gd name="csX5" fmla="*/ 1642130 w 1724623"/>
              <a:gd name="csY5" fmla="*/ 824932 h 824932"/>
              <a:gd name="csX6" fmla="*/ 82493 w 1724623"/>
              <a:gd name="csY6" fmla="*/ 824932 h 824932"/>
              <a:gd name="csX7" fmla="*/ 0 w 1724623"/>
              <a:gd name="csY7" fmla="*/ 742439 h 824932"/>
              <a:gd name="csX8" fmla="*/ 0 w 1724623"/>
              <a:gd name="csY8" fmla="*/ 82493 h 8249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724623" h="824932">
                <a:moveTo>
                  <a:pt x="0" y="82493"/>
                </a:moveTo>
                <a:cubicBezTo>
                  <a:pt x="0" y="36933"/>
                  <a:pt x="36933" y="0"/>
                  <a:pt x="82493" y="0"/>
                </a:cubicBezTo>
                <a:lnTo>
                  <a:pt x="1642130" y="0"/>
                </a:lnTo>
                <a:cubicBezTo>
                  <a:pt x="1687690" y="0"/>
                  <a:pt x="1724623" y="36933"/>
                  <a:pt x="1724623" y="82493"/>
                </a:cubicBezTo>
                <a:lnTo>
                  <a:pt x="1724623" y="742439"/>
                </a:lnTo>
                <a:cubicBezTo>
                  <a:pt x="1724623" y="787999"/>
                  <a:pt x="1687690" y="824932"/>
                  <a:pt x="1642130" y="824932"/>
                </a:cubicBezTo>
                <a:lnTo>
                  <a:pt x="82493" y="824932"/>
                </a:lnTo>
                <a:cubicBezTo>
                  <a:pt x="36933" y="824932"/>
                  <a:pt x="0" y="787999"/>
                  <a:pt x="0" y="742439"/>
                </a:cubicBezTo>
                <a:lnTo>
                  <a:pt x="0" y="82493"/>
                </a:lnTo>
                <a:close/>
              </a:path>
            </a:pathLst>
          </a:custGeom>
          <a:solidFill>
            <a:srgbClr val="FFF0E1">
              <a:alpha val="89804"/>
            </a:srgbClr>
          </a:solidFill>
          <a:ln w="28575">
            <a:solidFill>
              <a:schemeClr val="accent5">
                <a:lumMod val="50000"/>
              </a:schemeClr>
            </a:solidFill>
          </a:ln>
          <a:scene3d>
            <a:camera prst="orthographicFront">
              <a:rot lat="0" lon="0" rev="0"/>
            </a:camera>
            <a:lightRig rig="contrasting" dir="t">
              <a:rot lat="0" lon="0" rev="1200000"/>
            </a:lightRig>
          </a:scene3d>
          <a:sp3d z="-300000" contourW="19050" prstMaterial="metal">
            <a:bevelT w="88900" h="203200"/>
            <a:bevelB w="165100" h="254000"/>
          </a:sp3d>
        </p:spPr>
        <p:style>
          <a:lnRef idx="0">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2261" tIns="49561" rIns="62261" bIns="49561" numCol="1" spcCol="1270" anchor="ctr" anchorCtr="0">
            <a:noAutofit/>
          </a:bodyPr>
          <a:lstStyle/>
          <a:p>
            <a:pPr marL="0" lvl="0" indent="0" algn="ctr" defTabSz="889000">
              <a:lnSpc>
                <a:spcPct val="90000"/>
              </a:lnSpc>
              <a:spcBef>
                <a:spcPct val="0"/>
              </a:spcBef>
              <a:spcAft>
                <a:spcPct val="35000"/>
              </a:spcAft>
              <a:buNone/>
            </a:pPr>
            <a:r>
              <a:rPr lang="fr-FR" sz="2000" b="1" kern="1200" noProof="0" dirty="0"/>
              <a:t>Corps de poissons</a:t>
            </a:r>
          </a:p>
        </p:txBody>
      </p:sp>
      <p:sp>
        <p:nvSpPr>
          <p:cNvPr id="33" name="Freeform 32">
            <a:extLst>
              <a:ext uri="{FF2B5EF4-FFF2-40B4-BE49-F238E27FC236}">
                <a16:creationId xmlns:a16="http://schemas.microsoft.com/office/drawing/2014/main" id="{78C11977-DE90-F3C6-ED9D-7E4CB706B01A}"/>
              </a:ext>
            </a:extLst>
          </p:cNvPr>
          <p:cNvSpPr/>
          <p:nvPr/>
        </p:nvSpPr>
        <p:spPr>
          <a:xfrm>
            <a:off x="4473533" y="2545885"/>
            <a:ext cx="239496" cy="3712196"/>
          </a:xfrm>
          <a:custGeom>
            <a:avLst/>
            <a:gdLst/>
            <a:ahLst/>
            <a:cxnLst/>
            <a:rect l="0" t="0" r="0" b="0"/>
            <a:pathLst>
              <a:path>
                <a:moveTo>
                  <a:pt x="0" y="0"/>
                </a:moveTo>
                <a:lnTo>
                  <a:pt x="0" y="3712196"/>
                </a:lnTo>
                <a:lnTo>
                  <a:pt x="239496" y="3712196"/>
                </a:lnTo>
              </a:path>
            </a:pathLst>
          </a:custGeom>
          <a:noFill/>
          <a:ln>
            <a:solidFill>
              <a:schemeClr val="accent5">
                <a:lumMod val="50000"/>
              </a:schemeClr>
            </a:solidFill>
          </a:ln>
          <a:scene3d>
            <a:camera prst="orthographicFront">
              <a:rot lat="0" lon="0" rev="0"/>
            </a:camera>
            <a:lightRig rig="contrasting" dir="t">
              <a:rot lat="0" lon="0" rev="1200000"/>
            </a:lightRig>
          </a:scene3d>
          <a:sp3d z="-110000"/>
        </p:spPr>
        <p:style>
          <a:lnRef idx="2">
            <a:scrgbClr r="0" g="0" b="0"/>
          </a:lnRef>
          <a:fillRef idx="0">
            <a:scrgbClr r="0" g="0" b="0"/>
          </a:fillRef>
          <a:effectRef idx="0">
            <a:schemeClr val="accent6">
              <a:tint val="90000"/>
              <a:hueOff val="0"/>
              <a:satOff val="0"/>
              <a:lumOff val="0"/>
              <a:alphaOff val="0"/>
            </a:schemeClr>
          </a:effectRef>
          <a:fontRef idx="minor">
            <a:schemeClr val="tx1">
              <a:hueOff val="0"/>
              <a:satOff val="0"/>
              <a:lumOff val="0"/>
              <a:alphaOff val="0"/>
            </a:schemeClr>
          </a:fontRef>
        </p:style>
        <p:txBody>
          <a:bodyPr/>
          <a:lstStyle/>
          <a:p>
            <a:endParaRPr lang="fr-FR" noProof="0" dirty="0"/>
          </a:p>
        </p:txBody>
      </p:sp>
      <p:sp>
        <p:nvSpPr>
          <p:cNvPr id="34" name="Freeform 33">
            <a:extLst>
              <a:ext uri="{FF2B5EF4-FFF2-40B4-BE49-F238E27FC236}">
                <a16:creationId xmlns:a16="http://schemas.microsoft.com/office/drawing/2014/main" id="{DB6333DB-E9E9-8F5D-EFC7-1830903308DC}"/>
              </a:ext>
            </a:extLst>
          </p:cNvPr>
          <p:cNvSpPr/>
          <p:nvPr/>
        </p:nvSpPr>
        <p:spPr>
          <a:xfrm>
            <a:off x="4713029" y="5845616"/>
            <a:ext cx="1724623" cy="824932"/>
          </a:xfrm>
          <a:custGeom>
            <a:avLst/>
            <a:gdLst>
              <a:gd name="csX0" fmla="*/ 0 w 1724623"/>
              <a:gd name="csY0" fmla="*/ 82493 h 824932"/>
              <a:gd name="csX1" fmla="*/ 82493 w 1724623"/>
              <a:gd name="csY1" fmla="*/ 0 h 824932"/>
              <a:gd name="csX2" fmla="*/ 1642130 w 1724623"/>
              <a:gd name="csY2" fmla="*/ 0 h 824932"/>
              <a:gd name="csX3" fmla="*/ 1724623 w 1724623"/>
              <a:gd name="csY3" fmla="*/ 82493 h 824932"/>
              <a:gd name="csX4" fmla="*/ 1724623 w 1724623"/>
              <a:gd name="csY4" fmla="*/ 742439 h 824932"/>
              <a:gd name="csX5" fmla="*/ 1642130 w 1724623"/>
              <a:gd name="csY5" fmla="*/ 824932 h 824932"/>
              <a:gd name="csX6" fmla="*/ 82493 w 1724623"/>
              <a:gd name="csY6" fmla="*/ 824932 h 824932"/>
              <a:gd name="csX7" fmla="*/ 0 w 1724623"/>
              <a:gd name="csY7" fmla="*/ 742439 h 824932"/>
              <a:gd name="csX8" fmla="*/ 0 w 1724623"/>
              <a:gd name="csY8" fmla="*/ 82493 h 8249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724623" h="824932">
                <a:moveTo>
                  <a:pt x="0" y="82493"/>
                </a:moveTo>
                <a:cubicBezTo>
                  <a:pt x="0" y="36933"/>
                  <a:pt x="36933" y="0"/>
                  <a:pt x="82493" y="0"/>
                </a:cubicBezTo>
                <a:lnTo>
                  <a:pt x="1642130" y="0"/>
                </a:lnTo>
                <a:cubicBezTo>
                  <a:pt x="1687690" y="0"/>
                  <a:pt x="1724623" y="36933"/>
                  <a:pt x="1724623" y="82493"/>
                </a:cubicBezTo>
                <a:lnTo>
                  <a:pt x="1724623" y="742439"/>
                </a:lnTo>
                <a:cubicBezTo>
                  <a:pt x="1724623" y="787999"/>
                  <a:pt x="1687690" y="824932"/>
                  <a:pt x="1642130" y="824932"/>
                </a:cubicBezTo>
                <a:lnTo>
                  <a:pt x="82493" y="824932"/>
                </a:lnTo>
                <a:cubicBezTo>
                  <a:pt x="36933" y="824932"/>
                  <a:pt x="0" y="787999"/>
                  <a:pt x="0" y="742439"/>
                </a:cubicBezTo>
                <a:lnTo>
                  <a:pt x="0" y="82493"/>
                </a:lnTo>
                <a:close/>
              </a:path>
            </a:pathLst>
          </a:custGeom>
          <a:solidFill>
            <a:srgbClr val="FFF0E1">
              <a:alpha val="89804"/>
            </a:srgbClr>
          </a:solidFill>
          <a:ln w="28575">
            <a:solidFill>
              <a:schemeClr val="accent5">
                <a:lumMod val="50000"/>
              </a:schemeClr>
            </a:solidFill>
          </a:ln>
          <a:scene3d>
            <a:camera prst="orthographicFront">
              <a:rot lat="0" lon="0" rev="0"/>
            </a:camera>
            <a:lightRig rig="contrasting" dir="t">
              <a:rot lat="0" lon="0" rev="1200000"/>
            </a:lightRig>
          </a:scene3d>
          <a:sp3d z="-300000" contourW="19050" prstMaterial="metal">
            <a:bevelT w="88900" h="203200"/>
            <a:bevelB w="165100" h="254000"/>
          </a:sp3d>
        </p:spPr>
        <p:style>
          <a:lnRef idx="0">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2261" tIns="49561" rIns="62261" bIns="49561" numCol="1" spcCol="1270" anchor="ctr" anchorCtr="0">
            <a:noAutofit/>
          </a:bodyPr>
          <a:lstStyle/>
          <a:p>
            <a:pPr marL="0" lvl="0" indent="0" algn="ctr" defTabSz="889000">
              <a:lnSpc>
                <a:spcPct val="90000"/>
              </a:lnSpc>
              <a:spcBef>
                <a:spcPct val="0"/>
              </a:spcBef>
              <a:spcAft>
                <a:spcPct val="35000"/>
              </a:spcAft>
              <a:buNone/>
            </a:pPr>
            <a:r>
              <a:rPr lang="fr-FR" sz="2000" b="1" kern="1200" noProof="0" dirty="0"/>
              <a:t>Corps d'oiseaux</a:t>
            </a:r>
          </a:p>
        </p:txBody>
      </p:sp>
      <p:sp>
        <p:nvSpPr>
          <p:cNvPr id="35" name="Freeform 34">
            <a:extLst>
              <a:ext uri="{FF2B5EF4-FFF2-40B4-BE49-F238E27FC236}">
                <a16:creationId xmlns:a16="http://schemas.microsoft.com/office/drawing/2014/main" id="{44C74D7F-B3C3-1A3C-9C69-80B8C84DAB27}"/>
              </a:ext>
            </a:extLst>
          </p:cNvPr>
          <p:cNvSpPr/>
          <p:nvPr/>
        </p:nvSpPr>
        <p:spPr>
          <a:xfrm>
            <a:off x="8041761" y="1720953"/>
            <a:ext cx="2394960" cy="824932"/>
          </a:xfrm>
          <a:custGeom>
            <a:avLst/>
            <a:gdLst>
              <a:gd name="csX0" fmla="*/ 0 w 2394960"/>
              <a:gd name="csY0" fmla="*/ 82493 h 824932"/>
              <a:gd name="csX1" fmla="*/ 82493 w 2394960"/>
              <a:gd name="csY1" fmla="*/ 0 h 824932"/>
              <a:gd name="csX2" fmla="*/ 2312467 w 2394960"/>
              <a:gd name="csY2" fmla="*/ 0 h 824932"/>
              <a:gd name="csX3" fmla="*/ 2394960 w 2394960"/>
              <a:gd name="csY3" fmla="*/ 82493 h 824932"/>
              <a:gd name="csX4" fmla="*/ 2394960 w 2394960"/>
              <a:gd name="csY4" fmla="*/ 742439 h 824932"/>
              <a:gd name="csX5" fmla="*/ 2312467 w 2394960"/>
              <a:gd name="csY5" fmla="*/ 824932 h 824932"/>
              <a:gd name="csX6" fmla="*/ 82493 w 2394960"/>
              <a:gd name="csY6" fmla="*/ 824932 h 824932"/>
              <a:gd name="csX7" fmla="*/ 0 w 2394960"/>
              <a:gd name="csY7" fmla="*/ 742439 h 824932"/>
              <a:gd name="csX8" fmla="*/ 0 w 2394960"/>
              <a:gd name="csY8" fmla="*/ 82493 h 8249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394960" h="824932">
                <a:moveTo>
                  <a:pt x="0" y="82493"/>
                </a:moveTo>
                <a:cubicBezTo>
                  <a:pt x="0" y="36933"/>
                  <a:pt x="36933" y="0"/>
                  <a:pt x="82493" y="0"/>
                </a:cubicBezTo>
                <a:lnTo>
                  <a:pt x="2312467" y="0"/>
                </a:lnTo>
                <a:cubicBezTo>
                  <a:pt x="2358027" y="0"/>
                  <a:pt x="2394960" y="36933"/>
                  <a:pt x="2394960" y="82493"/>
                </a:cubicBezTo>
                <a:lnTo>
                  <a:pt x="2394960" y="742439"/>
                </a:lnTo>
                <a:cubicBezTo>
                  <a:pt x="2394960" y="787999"/>
                  <a:pt x="2358027" y="824932"/>
                  <a:pt x="2312467" y="824932"/>
                </a:cubicBezTo>
                <a:lnTo>
                  <a:pt x="82493" y="824932"/>
                </a:lnTo>
                <a:cubicBezTo>
                  <a:pt x="36933" y="824932"/>
                  <a:pt x="0" y="787999"/>
                  <a:pt x="0" y="742439"/>
                </a:cubicBezTo>
                <a:lnTo>
                  <a:pt x="0" y="82493"/>
                </a:lnTo>
                <a:close/>
              </a:path>
            </a:pathLst>
          </a:custGeom>
          <a:solidFill>
            <a:schemeClr val="tx2">
              <a:lumMod val="75000"/>
            </a:schemeClr>
          </a:solidFill>
          <a:ln>
            <a:solidFill>
              <a:schemeClr val="tx2">
                <a:lumMod val="50000"/>
              </a:schemeClr>
            </a:solidFill>
          </a:ln>
          <a:scene3d>
            <a:camera prst="orthographicFront">
              <a:rot lat="0" lon="0" rev="0"/>
            </a:camera>
            <a:lightRig rig="contrasting" dir="t">
              <a:rot lat="0" lon="0" rev="1200000"/>
            </a:lightRig>
          </a:scene3d>
          <a:sp3d contourW="19050" prstMaterial="metal">
            <a:bevelT w="88900" h="203200"/>
            <a:bevelB w="165100" h="254000"/>
          </a:sp3d>
        </p:spPr>
        <p:style>
          <a:lnRef idx="0">
            <a:scrgbClr r="0" g="0" b="0"/>
          </a:lnRef>
          <a:fillRef idx="1">
            <a:scrgbClr r="0" g="0" b="0"/>
          </a:fillRef>
          <a:effectRef idx="2">
            <a:schemeClr val="accent5">
              <a:hueOff val="19690102"/>
              <a:satOff val="0"/>
              <a:lumOff val="34314"/>
              <a:alphaOff val="0"/>
            </a:schemeClr>
          </a:effectRef>
          <a:fontRef idx="minor">
            <a:schemeClr val="lt1"/>
          </a:fontRef>
        </p:style>
        <p:txBody>
          <a:bodyPr spcFirstLastPara="0" vert="horz" wrap="square" lIns="62261" tIns="49561" rIns="62261" bIns="49561" numCol="1" spcCol="1270" anchor="ctr" anchorCtr="0">
            <a:noAutofit/>
          </a:bodyPr>
          <a:lstStyle/>
          <a:p>
            <a:pPr marL="0" lvl="0" indent="0" algn="ctr" defTabSz="889000">
              <a:lnSpc>
                <a:spcPct val="90000"/>
              </a:lnSpc>
              <a:spcBef>
                <a:spcPct val="0"/>
              </a:spcBef>
              <a:spcAft>
                <a:spcPct val="35000"/>
              </a:spcAft>
              <a:buNone/>
            </a:pPr>
            <a:r>
              <a:rPr lang="fr-FR" sz="2000" b="1" kern="1200" noProof="0" dirty="0">
                <a:effectLst>
                  <a:outerShdw blurRad="38100" dist="38100" dir="2700000" algn="tl">
                    <a:srgbClr val="000000">
                      <a:alpha val="43137"/>
                    </a:srgbClr>
                  </a:outerShdw>
                </a:effectLst>
              </a:rPr>
              <a:t>Corps célestes</a:t>
            </a:r>
            <a:br>
              <a:rPr lang="fr-FR" sz="2000" b="1" kern="1200" noProof="0" dirty="0">
                <a:effectLst>
                  <a:outerShdw blurRad="38100" dist="38100" dir="2700000" algn="tl">
                    <a:srgbClr val="000000">
                      <a:alpha val="43137"/>
                    </a:srgbClr>
                  </a:outerShdw>
                </a:effectLst>
              </a:rPr>
            </a:br>
            <a:r>
              <a:rPr lang="fr-FR" sz="2000" b="1" kern="1200" noProof="0" dirty="0">
                <a:effectLst>
                  <a:outerShdw blurRad="38100" dist="38100" dir="2700000" algn="tl">
                    <a:srgbClr val="000000">
                      <a:alpha val="43137"/>
                    </a:srgbClr>
                  </a:outerShdw>
                </a:effectLst>
              </a:rPr>
              <a:t>(1Corinthiens 15.40-41)</a:t>
            </a:r>
          </a:p>
        </p:txBody>
      </p:sp>
      <p:sp>
        <p:nvSpPr>
          <p:cNvPr id="36" name="Freeform 35">
            <a:extLst>
              <a:ext uri="{FF2B5EF4-FFF2-40B4-BE49-F238E27FC236}">
                <a16:creationId xmlns:a16="http://schemas.microsoft.com/office/drawing/2014/main" id="{21790288-2E83-B12B-7754-758A5ED92E5B}"/>
              </a:ext>
            </a:extLst>
          </p:cNvPr>
          <p:cNvSpPr/>
          <p:nvPr/>
        </p:nvSpPr>
        <p:spPr>
          <a:xfrm>
            <a:off x="8281257" y="2545885"/>
            <a:ext cx="239440" cy="618699"/>
          </a:xfrm>
          <a:custGeom>
            <a:avLst/>
            <a:gdLst/>
            <a:ahLst/>
            <a:cxnLst/>
            <a:rect l="0" t="0" r="0" b="0"/>
            <a:pathLst>
              <a:path>
                <a:moveTo>
                  <a:pt x="0" y="0"/>
                </a:moveTo>
                <a:lnTo>
                  <a:pt x="0" y="618699"/>
                </a:lnTo>
                <a:lnTo>
                  <a:pt x="239440" y="618699"/>
                </a:lnTo>
              </a:path>
            </a:pathLst>
          </a:custGeom>
          <a:noFill/>
          <a:ln>
            <a:solidFill>
              <a:schemeClr val="tx2">
                <a:lumMod val="50000"/>
              </a:schemeClr>
            </a:solidFill>
          </a:ln>
          <a:scene3d>
            <a:camera prst="orthographicFront">
              <a:rot lat="0" lon="0" rev="0"/>
            </a:camera>
            <a:lightRig rig="contrasting" dir="t">
              <a:rot lat="0" lon="0" rev="1200000"/>
            </a:lightRig>
          </a:scene3d>
          <a:sp3d z="-110000"/>
        </p:spPr>
        <p:style>
          <a:lnRef idx="2">
            <a:scrgbClr r="0" g="0" b="0"/>
          </a:lnRef>
          <a:fillRef idx="0">
            <a:scrgbClr r="0" g="0" b="0"/>
          </a:fillRef>
          <a:effectRef idx="0">
            <a:schemeClr val="accent6">
              <a:tint val="90000"/>
              <a:hueOff val="0"/>
              <a:satOff val="0"/>
              <a:lumOff val="0"/>
              <a:alphaOff val="0"/>
            </a:schemeClr>
          </a:effectRef>
          <a:fontRef idx="minor">
            <a:schemeClr val="tx1">
              <a:hueOff val="0"/>
              <a:satOff val="0"/>
              <a:lumOff val="0"/>
              <a:alphaOff val="0"/>
            </a:schemeClr>
          </a:fontRef>
        </p:style>
        <p:txBody>
          <a:bodyPr/>
          <a:lstStyle/>
          <a:p>
            <a:endParaRPr lang="fr-FR" noProof="0" dirty="0"/>
          </a:p>
        </p:txBody>
      </p:sp>
      <p:sp>
        <p:nvSpPr>
          <p:cNvPr id="37" name="Freeform 36">
            <a:extLst>
              <a:ext uri="{FF2B5EF4-FFF2-40B4-BE49-F238E27FC236}">
                <a16:creationId xmlns:a16="http://schemas.microsoft.com/office/drawing/2014/main" id="{3B27C202-0207-818F-FD2B-86FC49F7F255}"/>
              </a:ext>
            </a:extLst>
          </p:cNvPr>
          <p:cNvSpPr/>
          <p:nvPr/>
        </p:nvSpPr>
        <p:spPr>
          <a:xfrm>
            <a:off x="8520697" y="2752118"/>
            <a:ext cx="1635861" cy="824932"/>
          </a:xfrm>
          <a:custGeom>
            <a:avLst/>
            <a:gdLst>
              <a:gd name="csX0" fmla="*/ 0 w 1635861"/>
              <a:gd name="csY0" fmla="*/ 82493 h 824932"/>
              <a:gd name="csX1" fmla="*/ 82493 w 1635861"/>
              <a:gd name="csY1" fmla="*/ 0 h 824932"/>
              <a:gd name="csX2" fmla="*/ 1553368 w 1635861"/>
              <a:gd name="csY2" fmla="*/ 0 h 824932"/>
              <a:gd name="csX3" fmla="*/ 1635861 w 1635861"/>
              <a:gd name="csY3" fmla="*/ 82493 h 824932"/>
              <a:gd name="csX4" fmla="*/ 1635861 w 1635861"/>
              <a:gd name="csY4" fmla="*/ 742439 h 824932"/>
              <a:gd name="csX5" fmla="*/ 1553368 w 1635861"/>
              <a:gd name="csY5" fmla="*/ 824932 h 824932"/>
              <a:gd name="csX6" fmla="*/ 82493 w 1635861"/>
              <a:gd name="csY6" fmla="*/ 824932 h 824932"/>
              <a:gd name="csX7" fmla="*/ 0 w 1635861"/>
              <a:gd name="csY7" fmla="*/ 742439 h 824932"/>
              <a:gd name="csX8" fmla="*/ 0 w 1635861"/>
              <a:gd name="csY8" fmla="*/ 82493 h 8249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635861" h="824932">
                <a:moveTo>
                  <a:pt x="0" y="82493"/>
                </a:moveTo>
                <a:cubicBezTo>
                  <a:pt x="0" y="36933"/>
                  <a:pt x="36933" y="0"/>
                  <a:pt x="82493" y="0"/>
                </a:cubicBezTo>
                <a:lnTo>
                  <a:pt x="1553368" y="0"/>
                </a:lnTo>
                <a:cubicBezTo>
                  <a:pt x="1598928" y="0"/>
                  <a:pt x="1635861" y="36933"/>
                  <a:pt x="1635861" y="82493"/>
                </a:cubicBezTo>
                <a:lnTo>
                  <a:pt x="1635861" y="742439"/>
                </a:lnTo>
                <a:cubicBezTo>
                  <a:pt x="1635861" y="787999"/>
                  <a:pt x="1598928" y="824932"/>
                  <a:pt x="1553368" y="824932"/>
                </a:cubicBezTo>
                <a:lnTo>
                  <a:pt x="82493" y="824932"/>
                </a:lnTo>
                <a:cubicBezTo>
                  <a:pt x="36933" y="824932"/>
                  <a:pt x="0" y="787999"/>
                  <a:pt x="0" y="742439"/>
                </a:cubicBezTo>
                <a:lnTo>
                  <a:pt x="0" y="82493"/>
                </a:lnTo>
                <a:close/>
              </a:path>
            </a:pathLst>
          </a:custGeom>
          <a:solidFill>
            <a:srgbClr val="F5E5FF">
              <a:alpha val="89804"/>
            </a:srgbClr>
          </a:solidFill>
          <a:ln w="28575">
            <a:solidFill>
              <a:schemeClr val="tx2">
                <a:lumMod val="50000"/>
              </a:schemeClr>
            </a:solidFill>
          </a:ln>
          <a:scene3d>
            <a:camera prst="orthographicFront">
              <a:rot lat="0" lon="0" rev="0"/>
            </a:camera>
            <a:lightRig rig="contrasting" dir="t">
              <a:rot lat="0" lon="0" rev="1200000"/>
            </a:lightRig>
          </a:scene3d>
          <a:sp3d z="-300000" contourW="19050" prstMaterial="metal">
            <a:bevelT w="88900" h="203200"/>
            <a:bevelB w="165100" h="254000"/>
          </a:sp3d>
        </p:spPr>
        <p:style>
          <a:lnRef idx="0">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2261" tIns="49561" rIns="62261" bIns="49561" numCol="1" spcCol="1270" anchor="ctr" anchorCtr="0">
            <a:noAutofit/>
          </a:bodyPr>
          <a:lstStyle/>
          <a:p>
            <a:pPr marL="0" lvl="0" indent="0" algn="ctr" defTabSz="889000">
              <a:lnSpc>
                <a:spcPct val="90000"/>
              </a:lnSpc>
              <a:spcBef>
                <a:spcPct val="0"/>
              </a:spcBef>
              <a:spcAft>
                <a:spcPct val="35000"/>
              </a:spcAft>
              <a:buNone/>
            </a:pPr>
            <a:r>
              <a:rPr lang="fr-FR" sz="2000" b="1" kern="1200" noProof="0" dirty="0"/>
              <a:t>La gloire du soleil</a:t>
            </a:r>
          </a:p>
        </p:txBody>
      </p:sp>
      <p:sp>
        <p:nvSpPr>
          <p:cNvPr id="38" name="Freeform 37">
            <a:extLst>
              <a:ext uri="{FF2B5EF4-FFF2-40B4-BE49-F238E27FC236}">
                <a16:creationId xmlns:a16="http://schemas.microsoft.com/office/drawing/2014/main" id="{E0A1E8FD-725B-6B60-131C-A4A38DCDBE2E}"/>
              </a:ext>
            </a:extLst>
          </p:cNvPr>
          <p:cNvSpPr/>
          <p:nvPr/>
        </p:nvSpPr>
        <p:spPr>
          <a:xfrm>
            <a:off x="8281257" y="2545885"/>
            <a:ext cx="239440" cy="1649865"/>
          </a:xfrm>
          <a:custGeom>
            <a:avLst/>
            <a:gdLst/>
            <a:ahLst/>
            <a:cxnLst/>
            <a:rect l="0" t="0" r="0" b="0"/>
            <a:pathLst>
              <a:path>
                <a:moveTo>
                  <a:pt x="0" y="0"/>
                </a:moveTo>
                <a:lnTo>
                  <a:pt x="0" y="1649865"/>
                </a:lnTo>
                <a:lnTo>
                  <a:pt x="239440" y="1649865"/>
                </a:lnTo>
              </a:path>
            </a:pathLst>
          </a:custGeom>
          <a:noFill/>
          <a:ln>
            <a:solidFill>
              <a:schemeClr val="tx2">
                <a:lumMod val="50000"/>
              </a:schemeClr>
            </a:solidFill>
          </a:ln>
          <a:scene3d>
            <a:camera prst="orthographicFront">
              <a:rot lat="0" lon="0" rev="0"/>
            </a:camera>
            <a:lightRig rig="contrasting" dir="t">
              <a:rot lat="0" lon="0" rev="1200000"/>
            </a:lightRig>
          </a:scene3d>
          <a:sp3d z="-110000"/>
        </p:spPr>
        <p:style>
          <a:lnRef idx="2">
            <a:scrgbClr r="0" g="0" b="0"/>
          </a:lnRef>
          <a:fillRef idx="0">
            <a:scrgbClr r="0" g="0" b="0"/>
          </a:fillRef>
          <a:effectRef idx="0">
            <a:schemeClr val="accent6">
              <a:tint val="90000"/>
              <a:hueOff val="0"/>
              <a:satOff val="0"/>
              <a:lumOff val="0"/>
              <a:alphaOff val="0"/>
            </a:schemeClr>
          </a:effectRef>
          <a:fontRef idx="minor">
            <a:schemeClr val="tx1">
              <a:hueOff val="0"/>
              <a:satOff val="0"/>
              <a:lumOff val="0"/>
              <a:alphaOff val="0"/>
            </a:schemeClr>
          </a:fontRef>
        </p:style>
        <p:txBody>
          <a:bodyPr/>
          <a:lstStyle/>
          <a:p>
            <a:endParaRPr lang="fr-FR" noProof="0" dirty="0"/>
          </a:p>
        </p:txBody>
      </p:sp>
      <p:sp>
        <p:nvSpPr>
          <p:cNvPr id="39" name="Freeform 38">
            <a:extLst>
              <a:ext uri="{FF2B5EF4-FFF2-40B4-BE49-F238E27FC236}">
                <a16:creationId xmlns:a16="http://schemas.microsoft.com/office/drawing/2014/main" id="{4261CB16-091D-17C5-A793-EF11660784FA}"/>
              </a:ext>
            </a:extLst>
          </p:cNvPr>
          <p:cNvSpPr/>
          <p:nvPr/>
        </p:nvSpPr>
        <p:spPr>
          <a:xfrm>
            <a:off x="8520697" y="3783284"/>
            <a:ext cx="1635861" cy="824932"/>
          </a:xfrm>
          <a:custGeom>
            <a:avLst/>
            <a:gdLst>
              <a:gd name="csX0" fmla="*/ 0 w 1635861"/>
              <a:gd name="csY0" fmla="*/ 82493 h 824932"/>
              <a:gd name="csX1" fmla="*/ 82493 w 1635861"/>
              <a:gd name="csY1" fmla="*/ 0 h 824932"/>
              <a:gd name="csX2" fmla="*/ 1553368 w 1635861"/>
              <a:gd name="csY2" fmla="*/ 0 h 824932"/>
              <a:gd name="csX3" fmla="*/ 1635861 w 1635861"/>
              <a:gd name="csY3" fmla="*/ 82493 h 824932"/>
              <a:gd name="csX4" fmla="*/ 1635861 w 1635861"/>
              <a:gd name="csY4" fmla="*/ 742439 h 824932"/>
              <a:gd name="csX5" fmla="*/ 1553368 w 1635861"/>
              <a:gd name="csY5" fmla="*/ 824932 h 824932"/>
              <a:gd name="csX6" fmla="*/ 82493 w 1635861"/>
              <a:gd name="csY6" fmla="*/ 824932 h 824932"/>
              <a:gd name="csX7" fmla="*/ 0 w 1635861"/>
              <a:gd name="csY7" fmla="*/ 742439 h 824932"/>
              <a:gd name="csX8" fmla="*/ 0 w 1635861"/>
              <a:gd name="csY8" fmla="*/ 82493 h 8249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635861" h="824932">
                <a:moveTo>
                  <a:pt x="0" y="82493"/>
                </a:moveTo>
                <a:cubicBezTo>
                  <a:pt x="0" y="36933"/>
                  <a:pt x="36933" y="0"/>
                  <a:pt x="82493" y="0"/>
                </a:cubicBezTo>
                <a:lnTo>
                  <a:pt x="1553368" y="0"/>
                </a:lnTo>
                <a:cubicBezTo>
                  <a:pt x="1598928" y="0"/>
                  <a:pt x="1635861" y="36933"/>
                  <a:pt x="1635861" y="82493"/>
                </a:cubicBezTo>
                <a:lnTo>
                  <a:pt x="1635861" y="742439"/>
                </a:lnTo>
                <a:cubicBezTo>
                  <a:pt x="1635861" y="787999"/>
                  <a:pt x="1598928" y="824932"/>
                  <a:pt x="1553368" y="824932"/>
                </a:cubicBezTo>
                <a:lnTo>
                  <a:pt x="82493" y="824932"/>
                </a:lnTo>
                <a:cubicBezTo>
                  <a:pt x="36933" y="824932"/>
                  <a:pt x="0" y="787999"/>
                  <a:pt x="0" y="742439"/>
                </a:cubicBezTo>
                <a:lnTo>
                  <a:pt x="0" y="82493"/>
                </a:lnTo>
                <a:close/>
              </a:path>
            </a:pathLst>
          </a:custGeom>
          <a:solidFill>
            <a:srgbClr val="F5E5FF">
              <a:alpha val="89804"/>
            </a:srgbClr>
          </a:solidFill>
          <a:ln w="28575">
            <a:solidFill>
              <a:schemeClr val="tx2">
                <a:lumMod val="50000"/>
              </a:schemeClr>
            </a:solidFill>
          </a:ln>
          <a:scene3d>
            <a:camera prst="orthographicFront">
              <a:rot lat="0" lon="0" rev="0"/>
            </a:camera>
            <a:lightRig rig="contrasting" dir="t">
              <a:rot lat="0" lon="0" rev="1200000"/>
            </a:lightRig>
          </a:scene3d>
          <a:sp3d z="-300000" contourW="19050" prstMaterial="metal">
            <a:bevelT w="88900" h="203200"/>
            <a:bevelB w="165100" h="254000"/>
          </a:sp3d>
        </p:spPr>
        <p:style>
          <a:lnRef idx="0">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2261" tIns="49561" rIns="62261" bIns="49561" numCol="1" spcCol="1270" anchor="ctr" anchorCtr="0">
            <a:noAutofit/>
          </a:bodyPr>
          <a:lstStyle/>
          <a:p>
            <a:pPr marL="0" lvl="0" indent="0" algn="ctr" defTabSz="889000">
              <a:lnSpc>
                <a:spcPct val="90000"/>
              </a:lnSpc>
              <a:spcBef>
                <a:spcPct val="0"/>
              </a:spcBef>
              <a:spcAft>
                <a:spcPct val="35000"/>
              </a:spcAft>
              <a:buNone/>
            </a:pPr>
            <a:r>
              <a:rPr lang="fr-FR" sz="2000" b="1" kern="1200" noProof="0" dirty="0"/>
              <a:t>La gloire de la lune</a:t>
            </a:r>
          </a:p>
        </p:txBody>
      </p:sp>
      <p:sp>
        <p:nvSpPr>
          <p:cNvPr id="40" name="Freeform 39">
            <a:extLst>
              <a:ext uri="{FF2B5EF4-FFF2-40B4-BE49-F238E27FC236}">
                <a16:creationId xmlns:a16="http://schemas.microsoft.com/office/drawing/2014/main" id="{E2892F65-5E1D-060D-87EA-4B9D4EB4D6C1}"/>
              </a:ext>
            </a:extLst>
          </p:cNvPr>
          <p:cNvSpPr/>
          <p:nvPr/>
        </p:nvSpPr>
        <p:spPr>
          <a:xfrm>
            <a:off x="8281257" y="2545885"/>
            <a:ext cx="239440" cy="2681031"/>
          </a:xfrm>
          <a:custGeom>
            <a:avLst/>
            <a:gdLst/>
            <a:ahLst/>
            <a:cxnLst/>
            <a:rect l="0" t="0" r="0" b="0"/>
            <a:pathLst>
              <a:path>
                <a:moveTo>
                  <a:pt x="0" y="0"/>
                </a:moveTo>
                <a:lnTo>
                  <a:pt x="0" y="2681031"/>
                </a:lnTo>
                <a:lnTo>
                  <a:pt x="239440" y="2681031"/>
                </a:lnTo>
              </a:path>
            </a:pathLst>
          </a:custGeom>
          <a:noFill/>
          <a:ln>
            <a:solidFill>
              <a:schemeClr val="tx2">
                <a:lumMod val="50000"/>
              </a:schemeClr>
            </a:solidFill>
          </a:ln>
          <a:scene3d>
            <a:camera prst="orthographicFront">
              <a:rot lat="0" lon="0" rev="0"/>
            </a:camera>
            <a:lightRig rig="contrasting" dir="t">
              <a:rot lat="0" lon="0" rev="1200000"/>
            </a:lightRig>
          </a:scene3d>
          <a:sp3d z="-110000"/>
        </p:spPr>
        <p:style>
          <a:lnRef idx="2">
            <a:scrgbClr r="0" g="0" b="0"/>
          </a:lnRef>
          <a:fillRef idx="0">
            <a:scrgbClr r="0" g="0" b="0"/>
          </a:fillRef>
          <a:effectRef idx="0">
            <a:schemeClr val="accent6">
              <a:tint val="90000"/>
              <a:hueOff val="0"/>
              <a:satOff val="0"/>
              <a:lumOff val="0"/>
              <a:alphaOff val="0"/>
            </a:schemeClr>
          </a:effectRef>
          <a:fontRef idx="minor">
            <a:schemeClr val="tx1">
              <a:hueOff val="0"/>
              <a:satOff val="0"/>
              <a:lumOff val="0"/>
              <a:alphaOff val="0"/>
            </a:schemeClr>
          </a:fontRef>
        </p:style>
        <p:txBody>
          <a:bodyPr/>
          <a:lstStyle/>
          <a:p>
            <a:endParaRPr lang="fr-FR" noProof="0" dirty="0"/>
          </a:p>
        </p:txBody>
      </p:sp>
      <p:sp>
        <p:nvSpPr>
          <p:cNvPr id="41" name="Freeform 40">
            <a:extLst>
              <a:ext uri="{FF2B5EF4-FFF2-40B4-BE49-F238E27FC236}">
                <a16:creationId xmlns:a16="http://schemas.microsoft.com/office/drawing/2014/main" id="{F72F7F98-211D-2BCD-FC3E-50D51C4C0754}"/>
              </a:ext>
            </a:extLst>
          </p:cNvPr>
          <p:cNvSpPr/>
          <p:nvPr/>
        </p:nvSpPr>
        <p:spPr>
          <a:xfrm>
            <a:off x="8520697" y="4814450"/>
            <a:ext cx="1635861" cy="824932"/>
          </a:xfrm>
          <a:custGeom>
            <a:avLst/>
            <a:gdLst>
              <a:gd name="csX0" fmla="*/ 0 w 1635861"/>
              <a:gd name="csY0" fmla="*/ 82493 h 824932"/>
              <a:gd name="csX1" fmla="*/ 82493 w 1635861"/>
              <a:gd name="csY1" fmla="*/ 0 h 824932"/>
              <a:gd name="csX2" fmla="*/ 1553368 w 1635861"/>
              <a:gd name="csY2" fmla="*/ 0 h 824932"/>
              <a:gd name="csX3" fmla="*/ 1635861 w 1635861"/>
              <a:gd name="csY3" fmla="*/ 82493 h 824932"/>
              <a:gd name="csX4" fmla="*/ 1635861 w 1635861"/>
              <a:gd name="csY4" fmla="*/ 742439 h 824932"/>
              <a:gd name="csX5" fmla="*/ 1553368 w 1635861"/>
              <a:gd name="csY5" fmla="*/ 824932 h 824932"/>
              <a:gd name="csX6" fmla="*/ 82493 w 1635861"/>
              <a:gd name="csY6" fmla="*/ 824932 h 824932"/>
              <a:gd name="csX7" fmla="*/ 0 w 1635861"/>
              <a:gd name="csY7" fmla="*/ 742439 h 824932"/>
              <a:gd name="csX8" fmla="*/ 0 w 1635861"/>
              <a:gd name="csY8" fmla="*/ 82493 h 8249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635861" h="824932">
                <a:moveTo>
                  <a:pt x="0" y="82493"/>
                </a:moveTo>
                <a:cubicBezTo>
                  <a:pt x="0" y="36933"/>
                  <a:pt x="36933" y="0"/>
                  <a:pt x="82493" y="0"/>
                </a:cubicBezTo>
                <a:lnTo>
                  <a:pt x="1553368" y="0"/>
                </a:lnTo>
                <a:cubicBezTo>
                  <a:pt x="1598928" y="0"/>
                  <a:pt x="1635861" y="36933"/>
                  <a:pt x="1635861" y="82493"/>
                </a:cubicBezTo>
                <a:lnTo>
                  <a:pt x="1635861" y="742439"/>
                </a:lnTo>
                <a:cubicBezTo>
                  <a:pt x="1635861" y="787999"/>
                  <a:pt x="1598928" y="824932"/>
                  <a:pt x="1553368" y="824932"/>
                </a:cubicBezTo>
                <a:lnTo>
                  <a:pt x="82493" y="824932"/>
                </a:lnTo>
                <a:cubicBezTo>
                  <a:pt x="36933" y="824932"/>
                  <a:pt x="0" y="787999"/>
                  <a:pt x="0" y="742439"/>
                </a:cubicBezTo>
                <a:lnTo>
                  <a:pt x="0" y="82493"/>
                </a:lnTo>
                <a:close/>
              </a:path>
            </a:pathLst>
          </a:custGeom>
          <a:solidFill>
            <a:srgbClr val="F5E5FF">
              <a:alpha val="89804"/>
            </a:srgbClr>
          </a:solidFill>
          <a:ln w="28575">
            <a:solidFill>
              <a:schemeClr val="tx2">
                <a:lumMod val="50000"/>
              </a:schemeClr>
            </a:solidFill>
          </a:ln>
          <a:scene3d>
            <a:camera prst="orthographicFront">
              <a:rot lat="0" lon="0" rev="0"/>
            </a:camera>
            <a:lightRig rig="contrasting" dir="t">
              <a:rot lat="0" lon="0" rev="1200000"/>
            </a:lightRig>
          </a:scene3d>
          <a:sp3d z="-300000" contourW="19050" prstMaterial="metal">
            <a:bevelT w="88900" h="203200"/>
            <a:bevelB w="165100" h="254000"/>
          </a:sp3d>
        </p:spPr>
        <p:style>
          <a:lnRef idx="0">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2261" tIns="49561" rIns="62261" bIns="49561" numCol="1" spcCol="1270" anchor="ctr" anchorCtr="0">
            <a:noAutofit/>
          </a:bodyPr>
          <a:lstStyle/>
          <a:p>
            <a:pPr marL="0" lvl="0" indent="0" algn="ctr" defTabSz="889000">
              <a:lnSpc>
                <a:spcPct val="90000"/>
              </a:lnSpc>
              <a:spcBef>
                <a:spcPct val="0"/>
              </a:spcBef>
              <a:spcAft>
                <a:spcPct val="35000"/>
              </a:spcAft>
              <a:buNone/>
            </a:pPr>
            <a:r>
              <a:rPr lang="fr-FR" sz="2000" b="1" kern="1200" noProof="0" dirty="0"/>
              <a:t>La gloire des étoiles</a:t>
            </a:r>
          </a:p>
        </p:txBody>
      </p:sp>
      <p:sp>
        <p:nvSpPr>
          <p:cNvPr id="42" name="Freeform 41">
            <a:extLst>
              <a:ext uri="{FF2B5EF4-FFF2-40B4-BE49-F238E27FC236}">
                <a16:creationId xmlns:a16="http://schemas.microsoft.com/office/drawing/2014/main" id="{E4FA4E23-2C02-AB15-F523-0629F309CEB5}"/>
              </a:ext>
            </a:extLst>
          </p:cNvPr>
          <p:cNvSpPr/>
          <p:nvPr/>
        </p:nvSpPr>
        <p:spPr>
          <a:xfrm>
            <a:off x="8281257" y="2545885"/>
            <a:ext cx="239440" cy="3712196"/>
          </a:xfrm>
          <a:custGeom>
            <a:avLst/>
            <a:gdLst/>
            <a:ahLst/>
            <a:cxnLst/>
            <a:rect l="0" t="0" r="0" b="0"/>
            <a:pathLst>
              <a:path>
                <a:moveTo>
                  <a:pt x="0" y="0"/>
                </a:moveTo>
                <a:lnTo>
                  <a:pt x="0" y="3712196"/>
                </a:lnTo>
                <a:lnTo>
                  <a:pt x="239440" y="3712196"/>
                </a:lnTo>
              </a:path>
            </a:pathLst>
          </a:custGeom>
          <a:noFill/>
          <a:ln>
            <a:solidFill>
              <a:schemeClr val="tx2">
                <a:lumMod val="50000"/>
              </a:schemeClr>
            </a:solidFill>
          </a:ln>
          <a:scene3d>
            <a:camera prst="orthographicFront">
              <a:rot lat="0" lon="0" rev="0"/>
            </a:camera>
            <a:lightRig rig="contrasting" dir="t">
              <a:rot lat="0" lon="0" rev="1200000"/>
            </a:lightRig>
          </a:scene3d>
          <a:sp3d z="-110000"/>
        </p:spPr>
        <p:style>
          <a:lnRef idx="2">
            <a:scrgbClr r="0" g="0" b="0"/>
          </a:lnRef>
          <a:fillRef idx="0">
            <a:scrgbClr r="0" g="0" b="0"/>
          </a:fillRef>
          <a:effectRef idx="0">
            <a:schemeClr val="accent6">
              <a:tint val="90000"/>
              <a:hueOff val="0"/>
              <a:satOff val="0"/>
              <a:lumOff val="0"/>
              <a:alphaOff val="0"/>
            </a:schemeClr>
          </a:effectRef>
          <a:fontRef idx="minor">
            <a:schemeClr val="tx1">
              <a:hueOff val="0"/>
              <a:satOff val="0"/>
              <a:lumOff val="0"/>
              <a:alphaOff val="0"/>
            </a:schemeClr>
          </a:fontRef>
        </p:style>
        <p:txBody>
          <a:bodyPr/>
          <a:lstStyle/>
          <a:p>
            <a:endParaRPr lang="fr-FR" noProof="0" dirty="0"/>
          </a:p>
        </p:txBody>
      </p:sp>
      <p:sp>
        <p:nvSpPr>
          <p:cNvPr id="43" name="Freeform 42">
            <a:extLst>
              <a:ext uri="{FF2B5EF4-FFF2-40B4-BE49-F238E27FC236}">
                <a16:creationId xmlns:a16="http://schemas.microsoft.com/office/drawing/2014/main" id="{97DD04F4-5DFC-A252-7DD7-6CAA96B76F62}"/>
              </a:ext>
            </a:extLst>
          </p:cNvPr>
          <p:cNvSpPr/>
          <p:nvPr/>
        </p:nvSpPr>
        <p:spPr>
          <a:xfrm>
            <a:off x="8520697" y="5845616"/>
            <a:ext cx="1635861" cy="824932"/>
          </a:xfrm>
          <a:custGeom>
            <a:avLst/>
            <a:gdLst>
              <a:gd name="csX0" fmla="*/ 0 w 1635861"/>
              <a:gd name="csY0" fmla="*/ 82493 h 824932"/>
              <a:gd name="csX1" fmla="*/ 82493 w 1635861"/>
              <a:gd name="csY1" fmla="*/ 0 h 824932"/>
              <a:gd name="csX2" fmla="*/ 1553368 w 1635861"/>
              <a:gd name="csY2" fmla="*/ 0 h 824932"/>
              <a:gd name="csX3" fmla="*/ 1635861 w 1635861"/>
              <a:gd name="csY3" fmla="*/ 82493 h 824932"/>
              <a:gd name="csX4" fmla="*/ 1635861 w 1635861"/>
              <a:gd name="csY4" fmla="*/ 742439 h 824932"/>
              <a:gd name="csX5" fmla="*/ 1553368 w 1635861"/>
              <a:gd name="csY5" fmla="*/ 824932 h 824932"/>
              <a:gd name="csX6" fmla="*/ 82493 w 1635861"/>
              <a:gd name="csY6" fmla="*/ 824932 h 824932"/>
              <a:gd name="csX7" fmla="*/ 0 w 1635861"/>
              <a:gd name="csY7" fmla="*/ 742439 h 824932"/>
              <a:gd name="csX8" fmla="*/ 0 w 1635861"/>
              <a:gd name="csY8" fmla="*/ 82493 h 8249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635861" h="824932">
                <a:moveTo>
                  <a:pt x="0" y="82493"/>
                </a:moveTo>
                <a:cubicBezTo>
                  <a:pt x="0" y="36933"/>
                  <a:pt x="36933" y="0"/>
                  <a:pt x="82493" y="0"/>
                </a:cubicBezTo>
                <a:lnTo>
                  <a:pt x="1553368" y="0"/>
                </a:lnTo>
                <a:cubicBezTo>
                  <a:pt x="1598928" y="0"/>
                  <a:pt x="1635861" y="36933"/>
                  <a:pt x="1635861" y="82493"/>
                </a:cubicBezTo>
                <a:lnTo>
                  <a:pt x="1635861" y="742439"/>
                </a:lnTo>
                <a:cubicBezTo>
                  <a:pt x="1635861" y="787999"/>
                  <a:pt x="1598928" y="824932"/>
                  <a:pt x="1553368" y="824932"/>
                </a:cubicBezTo>
                <a:lnTo>
                  <a:pt x="82493" y="824932"/>
                </a:lnTo>
                <a:cubicBezTo>
                  <a:pt x="36933" y="824932"/>
                  <a:pt x="0" y="787999"/>
                  <a:pt x="0" y="742439"/>
                </a:cubicBezTo>
                <a:lnTo>
                  <a:pt x="0" y="82493"/>
                </a:lnTo>
                <a:close/>
              </a:path>
            </a:pathLst>
          </a:custGeom>
          <a:solidFill>
            <a:srgbClr val="F5E5FF">
              <a:alpha val="89804"/>
            </a:srgbClr>
          </a:solidFill>
          <a:ln w="28575">
            <a:solidFill>
              <a:schemeClr val="tx2">
                <a:lumMod val="50000"/>
              </a:schemeClr>
            </a:solidFill>
          </a:ln>
          <a:scene3d>
            <a:camera prst="orthographicFront">
              <a:rot lat="0" lon="0" rev="0"/>
            </a:camera>
            <a:lightRig rig="contrasting" dir="t">
              <a:rot lat="0" lon="0" rev="1200000"/>
            </a:lightRig>
          </a:scene3d>
          <a:sp3d z="-300000" contourW="19050" prstMaterial="metal">
            <a:bevelT w="88900" h="203200"/>
            <a:bevelB w="165100" h="254000"/>
          </a:sp3d>
        </p:spPr>
        <p:style>
          <a:lnRef idx="0">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2261" tIns="49561" rIns="62261" bIns="49561" numCol="1" spcCol="1270" anchor="ctr" anchorCtr="0">
            <a:noAutofit/>
          </a:bodyPr>
          <a:lstStyle/>
          <a:p>
            <a:pPr marL="0" lvl="0" indent="0" algn="ctr" defTabSz="889000">
              <a:lnSpc>
                <a:spcPct val="90000"/>
              </a:lnSpc>
              <a:spcBef>
                <a:spcPct val="0"/>
              </a:spcBef>
              <a:spcAft>
                <a:spcPct val="35000"/>
              </a:spcAft>
              <a:buNone/>
            </a:pPr>
            <a:r>
              <a:rPr lang="fr-FR" sz="2000" b="1" kern="1200" noProof="0" dirty="0"/>
              <a:t>Chacun a sa gloire (éclat)</a:t>
            </a:r>
          </a:p>
        </p:txBody>
      </p:sp>
      <p:sp>
        <p:nvSpPr>
          <p:cNvPr id="4" name="CuadroTexto 3">
            <a:extLst>
              <a:ext uri="{FF2B5EF4-FFF2-40B4-BE49-F238E27FC236}">
                <a16:creationId xmlns:a16="http://schemas.microsoft.com/office/drawing/2014/main" id="{02C8BFF0-6AC3-9E00-B8A2-5EDFE7C999AC}"/>
              </a:ext>
            </a:extLst>
          </p:cNvPr>
          <p:cNvSpPr txBox="1"/>
          <p:nvPr/>
        </p:nvSpPr>
        <p:spPr>
          <a:xfrm>
            <a:off x="124157" y="1297066"/>
            <a:ext cx="6755109" cy="400110"/>
          </a:xfrm>
          <a:prstGeom prst="rect">
            <a:avLst/>
          </a:prstGeom>
          <a:noFill/>
        </p:spPr>
        <p:txBody>
          <a:bodyPr wrap="square">
            <a:spAutoFit/>
          </a:bodyPr>
          <a:lstStyle/>
          <a:p>
            <a:pPr>
              <a:spcBef>
                <a:spcPts val="600"/>
              </a:spcBef>
            </a:pPr>
            <a:r>
              <a:rPr lang="fr-FR" sz="2000" b="1" noProof="0" dirty="0"/>
              <a:t>Analogies sur le corps ressuscité :</a:t>
            </a:r>
          </a:p>
        </p:txBody>
      </p:sp>
      <p:sp>
        <p:nvSpPr>
          <p:cNvPr id="13" name="Freeform 12">
            <a:extLst>
              <a:ext uri="{FF2B5EF4-FFF2-40B4-BE49-F238E27FC236}">
                <a16:creationId xmlns:a16="http://schemas.microsoft.com/office/drawing/2014/main" id="{61327219-AA90-5A94-8F85-DE537F99E343}"/>
              </a:ext>
            </a:extLst>
          </p:cNvPr>
          <p:cNvSpPr/>
          <p:nvPr/>
        </p:nvSpPr>
        <p:spPr>
          <a:xfrm>
            <a:off x="845966" y="2752118"/>
            <a:ext cx="1674758" cy="824932"/>
          </a:xfrm>
          <a:custGeom>
            <a:avLst/>
            <a:gdLst>
              <a:gd name="csX0" fmla="*/ 0 w 1674758"/>
              <a:gd name="csY0" fmla="*/ 82493 h 824932"/>
              <a:gd name="csX1" fmla="*/ 82493 w 1674758"/>
              <a:gd name="csY1" fmla="*/ 0 h 824932"/>
              <a:gd name="csX2" fmla="*/ 1592265 w 1674758"/>
              <a:gd name="csY2" fmla="*/ 0 h 824932"/>
              <a:gd name="csX3" fmla="*/ 1674758 w 1674758"/>
              <a:gd name="csY3" fmla="*/ 82493 h 824932"/>
              <a:gd name="csX4" fmla="*/ 1674758 w 1674758"/>
              <a:gd name="csY4" fmla="*/ 742439 h 824932"/>
              <a:gd name="csX5" fmla="*/ 1592265 w 1674758"/>
              <a:gd name="csY5" fmla="*/ 824932 h 824932"/>
              <a:gd name="csX6" fmla="*/ 82493 w 1674758"/>
              <a:gd name="csY6" fmla="*/ 824932 h 824932"/>
              <a:gd name="csX7" fmla="*/ 0 w 1674758"/>
              <a:gd name="csY7" fmla="*/ 742439 h 824932"/>
              <a:gd name="csX8" fmla="*/ 0 w 1674758"/>
              <a:gd name="csY8" fmla="*/ 82493 h 8249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674758" h="824932">
                <a:moveTo>
                  <a:pt x="0" y="82493"/>
                </a:moveTo>
                <a:cubicBezTo>
                  <a:pt x="0" y="36933"/>
                  <a:pt x="36933" y="0"/>
                  <a:pt x="82493" y="0"/>
                </a:cubicBezTo>
                <a:lnTo>
                  <a:pt x="1592265" y="0"/>
                </a:lnTo>
                <a:cubicBezTo>
                  <a:pt x="1637825" y="0"/>
                  <a:pt x="1674758" y="36933"/>
                  <a:pt x="1674758" y="82493"/>
                </a:cubicBezTo>
                <a:lnTo>
                  <a:pt x="1674758" y="742439"/>
                </a:lnTo>
                <a:cubicBezTo>
                  <a:pt x="1674758" y="787999"/>
                  <a:pt x="1637825" y="824932"/>
                  <a:pt x="1592265" y="824932"/>
                </a:cubicBezTo>
                <a:lnTo>
                  <a:pt x="82493" y="824932"/>
                </a:lnTo>
                <a:cubicBezTo>
                  <a:pt x="36933" y="824932"/>
                  <a:pt x="0" y="787999"/>
                  <a:pt x="0" y="742439"/>
                </a:cubicBezTo>
                <a:lnTo>
                  <a:pt x="0" y="82493"/>
                </a:lnTo>
                <a:close/>
              </a:path>
            </a:pathLst>
          </a:custGeom>
          <a:solidFill>
            <a:srgbClr val="E7FFE7">
              <a:alpha val="89804"/>
            </a:srgbClr>
          </a:solidFill>
          <a:ln w="28575">
            <a:solidFill>
              <a:schemeClr val="bg2">
                <a:lumMod val="50000"/>
              </a:schemeClr>
            </a:solidFill>
          </a:ln>
          <a:scene3d>
            <a:camera prst="orthographicFront">
              <a:rot lat="0" lon="0" rev="0"/>
            </a:camera>
            <a:lightRig rig="contrasting" dir="t">
              <a:rot lat="0" lon="0" rev="1200000"/>
            </a:lightRig>
          </a:scene3d>
          <a:sp3d z="-300000" contourW="19050" prstMaterial="metal">
            <a:bevelT w="88900" h="203200"/>
            <a:bevelB w="165100" h="254000"/>
          </a:sp3d>
        </p:spPr>
        <p:style>
          <a:lnRef idx="0">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2261" tIns="49561" rIns="62261" bIns="49561" numCol="1" spcCol="1270" anchor="ctr" anchorCtr="0">
            <a:noAutofit/>
          </a:bodyPr>
          <a:lstStyle/>
          <a:p>
            <a:pPr marL="0" lvl="0" indent="0" algn="ctr" defTabSz="889000">
              <a:lnSpc>
                <a:spcPct val="90000"/>
              </a:lnSpc>
              <a:spcBef>
                <a:spcPct val="0"/>
              </a:spcBef>
              <a:spcAft>
                <a:spcPct val="35000"/>
              </a:spcAft>
              <a:buNone/>
            </a:pPr>
            <a:r>
              <a:rPr lang="fr-FR" sz="2000" b="1" kern="1200" noProof="0" dirty="0"/>
              <a:t>On sème une graine</a:t>
            </a:r>
          </a:p>
        </p:txBody>
      </p:sp>
      <p:pic>
        <p:nvPicPr>
          <p:cNvPr id="8" name="Imagen 7">
            <a:extLst>
              <a:ext uri="{FF2B5EF4-FFF2-40B4-BE49-F238E27FC236}">
                <a16:creationId xmlns:a16="http://schemas.microsoft.com/office/drawing/2014/main" id="{796E9BBD-F7B4-BE4E-1A3B-C4EEEB5FA5E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71895" y="2717229"/>
            <a:ext cx="1368474" cy="912316"/>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0" name="Imagen 9">
            <a:extLst>
              <a:ext uri="{FF2B5EF4-FFF2-40B4-BE49-F238E27FC236}">
                <a16:creationId xmlns:a16="http://schemas.microsoft.com/office/drawing/2014/main" id="{27A2B5D5-110C-13DD-41A5-0451C4FD8D3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671895" y="3808468"/>
            <a:ext cx="1368475" cy="912317"/>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3F0601C4-43A6-BA77-BBD1-F79D9C74898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16200000">
            <a:off x="2469663" y="5102430"/>
            <a:ext cx="1773429" cy="1367983"/>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3EE3A91C-FC35-B03A-5B9A-CAAC08A77012}"/>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a:fillRect/>
          </a:stretch>
        </p:blipFill>
        <p:spPr>
          <a:xfrm>
            <a:off x="6602814" y="2642800"/>
            <a:ext cx="1368474"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16" name="Imagen 15">
            <a:extLst>
              <a:ext uri="{FF2B5EF4-FFF2-40B4-BE49-F238E27FC236}">
                <a16:creationId xmlns:a16="http://schemas.microsoft.com/office/drawing/2014/main" id="{96F11BC9-7649-6733-A958-1A6EF64131E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602814" y="3691507"/>
            <a:ext cx="1368611"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18" name="Imagen 17">
            <a:extLst>
              <a:ext uri="{FF2B5EF4-FFF2-40B4-BE49-F238E27FC236}">
                <a16:creationId xmlns:a16="http://schemas.microsoft.com/office/drawing/2014/main" id="{56C0CB70-476A-68EC-D7CC-3A4F088C75CC}"/>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a:fillRect/>
          </a:stretch>
        </p:blipFill>
        <p:spPr>
          <a:xfrm>
            <a:off x="6602814" y="4740214"/>
            <a:ext cx="1367983" cy="913179"/>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20" name="Imagen 19">
            <a:extLst>
              <a:ext uri="{FF2B5EF4-FFF2-40B4-BE49-F238E27FC236}">
                <a16:creationId xmlns:a16="http://schemas.microsoft.com/office/drawing/2014/main" id="{1BBCAF9A-43BB-FAD3-007B-52E0FE19EE70}"/>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a:fillRect/>
          </a:stretch>
        </p:blipFill>
        <p:spPr>
          <a:xfrm>
            <a:off x="6593422" y="5789784"/>
            <a:ext cx="1368331"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22" name="Imagen 21">
            <a:extLst>
              <a:ext uri="{FF2B5EF4-FFF2-40B4-BE49-F238E27FC236}">
                <a16:creationId xmlns:a16="http://schemas.microsoft.com/office/drawing/2014/main" id="{21760B9A-E895-0ACB-0FF9-51B7ACEC4F66}"/>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0332864" y="2642800"/>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4" name="Imagen 23">
            <a:extLst>
              <a:ext uri="{FF2B5EF4-FFF2-40B4-BE49-F238E27FC236}">
                <a16:creationId xmlns:a16="http://schemas.microsoft.com/office/drawing/2014/main" id="{7C15C08C-B13F-7C0D-0CE3-12492B18BD3F}"/>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a:fillRect/>
          </a:stretch>
        </p:blipFill>
        <p:spPr>
          <a:xfrm>
            <a:off x="10332864" y="3691507"/>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6" name="Imagen 25">
            <a:extLst>
              <a:ext uri="{FF2B5EF4-FFF2-40B4-BE49-F238E27FC236}">
                <a16:creationId xmlns:a16="http://schemas.microsoft.com/office/drawing/2014/main" id="{98758389-7E20-93F9-17E2-FA7474807C71}"/>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a:fillRect/>
          </a:stretch>
        </p:blipFill>
        <p:spPr>
          <a:xfrm>
            <a:off x="10332864" y="4741077"/>
            <a:ext cx="1367982"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8" name="Imagen 27">
            <a:extLst>
              <a:ext uri="{FF2B5EF4-FFF2-40B4-BE49-F238E27FC236}">
                <a16:creationId xmlns:a16="http://schemas.microsoft.com/office/drawing/2014/main" id="{A988C68B-CC3A-85D8-F3AC-8DE262A0A232}"/>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0332372" y="5784103"/>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25268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left)">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500" fill="hold"/>
                                        <p:tgtEl>
                                          <p:spTgt spid="9"/>
                                        </p:tgtEl>
                                        <p:attrNameLst>
                                          <p:attrName>ppt_w</p:attrName>
                                        </p:attrNameLst>
                                      </p:cBhvr>
                                      <p:tavLst>
                                        <p:tav tm="0">
                                          <p:val>
                                            <p:fltVal val="0"/>
                                          </p:val>
                                        </p:tav>
                                        <p:tav tm="100000">
                                          <p:val>
                                            <p:strVal val="#ppt_w"/>
                                          </p:val>
                                        </p:tav>
                                      </p:tavLst>
                                    </p:anim>
                                    <p:anim calcmode="lin" valueType="num">
                                      <p:cBhvr>
                                        <p:cTn id="29" dur="500" fill="hold"/>
                                        <p:tgtEl>
                                          <p:spTgt spid="9"/>
                                        </p:tgtEl>
                                        <p:attrNameLst>
                                          <p:attrName>ppt_h</p:attrName>
                                        </p:attrNameLst>
                                      </p:cBhvr>
                                      <p:tavLst>
                                        <p:tav tm="0">
                                          <p:val>
                                            <p:fltVal val="0"/>
                                          </p:val>
                                        </p:tav>
                                        <p:tav tm="100000">
                                          <p:val>
                                            <p:strVal val="#ppt_h"/>
                                          </p:val>
                                        </p:tav>
                                      </p:tavLst>
                                    </p:anim>
                                    <p:animEffect transition="in" filter="fade">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par>
                                <p:cTn id="38" presetID="47" presetClass="entr" presetSubtype="0" fill="hold" grpId="0" nodeType="with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fade">
                                      <p:cBhvr>
                                        <p:cTn id="40" dur="1000"/>
                                        <p:tgtEl>
                                          <p:spTgt spid="13"/>
                                        </p:tgtEl>
                                      </p:cBhvr>
                                    </p:animEffect>
                                    <p:anim calcmode="lin" valueType="num">
                                      <p:cBhvr>
                                        <p:cTn id="41" dur="1000" fill="hold"/>
                                        <p:tgtEl>
                                          <p:spTgt spid="13"/>
                                        </p:tgtEl>
                                        <p:attrNameLst>
                                          <p:attrName>ppt_x</p:attrName>
                                        </p:attrNameLst>
                                      </p:cBhvr>
                                      <p:tavLst>
                                        <p:tav tm="0">
                                          <p:val>
                                            <p:strVal val="#ppt_x"/>
                                          </p:val>
                                        </p:tav>
                                        <p:tav tm="100000">
                                          <p:val>
                                            <p:strVal val="#ppt_x"/>
                                          </p:val>
                                        </p:tav>
                                      </p:tavLst>
                                    </p:anim>
                                    <p:anim calcmode="lin" valueType="num">
                                      <p:cBhvr>
                                        <p:cTn id="42"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7" presetClass="entr" presetSubtype="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1000"/>
                                        <p:tgtEl>
                                          <p:spTgt spid="10"/>
                                        </p:tgtEl>
                                      </p:cBhvr>
                                    </p:animEffect>
                                    <p:anim calcmode="lin" valueType="num">
                                      <p:cBhvr>
                                        <p:cTn id="48" dur="1000" fill="hold"/>
                                        <p:tgtEl>
                                          <p:spTgt spid="10"/>
                                        </p:tgtEl>
                                        <p:attrNameLst>
                                          <p:attrName>ppt_x</p:attrName>
                                        </p:attrNameLst>
                                      </p:cBhvr>
                                      <p:tavLst>
                                        <p:tav tm="0">
                                          <p:val>
                                            <p:strVal val="#ppt_x"/>
                                          </p:val>
                                        </p:tav>
                                        <p:tav tm="100000">
                                          <p:val>
                                            <p:strVal val="#ppt_x"/>
                                          </p:val>
                                        </p:tav>
                                      </p:tavLst>
                                    </p:anim>
                                    <p:anim calcmode="lin" valueType="num">
                                      <p:cBhvr>
                                        <p:cTn id="49" dur="1000" fill="hold"/>
                                        <p:tgtEl>
                                          <p:spTgt spid="10"/>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fade">
                                      <p:cBhvr>
                                        <p:cTn id="52" dur="1000"/>
                                        <p:tgtEl>
                                          <p:spTgt spid="17"/>
                                        </p:tgtEl>
                                      </p:cBhvr>
                                    </p:animEffect>
                                    <p:anim calcmode="lin" valueType="num">
                                      <p:cBhvr>
                                        <p:cTn id="53" dur="1000" fill="hold"/>
                                        <p:tgtEl>
                                          <p:spTgt spid="17"/>
                                        </p:tgtEl>
                                        <p:attrNameLst>
                                          <p:attrName>ppt_x</p:attrName>
                                        </p:attrNameLst>
                                      </p:cBhvr>
                                      <p:tavLst>
                                        <p:tav tm="0">
                                          <p:val>
                                            <p:strVal val="#ppt_x"/>
                                          </p:val>
                                        </p:tav>
                                        <p:tav tm="100000">
                                          <p:val>
                                            <p:strVal val="#ppt_x"/>
                                          </p:val>
                                        </p:tav>
                                      </p:tavLst>
                                    </p:anim>
                                    <p:anim calcmode="lin" valueType="num">
                                      <p:cBhvr>
                                        <p:cTn id="5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7" presetClass="entr" presetSubtype="0" fill="hold" nodeType="clickEffect">
                                  <p:stCondLst>
                                    <p:cond delay="0"/>
                                  </p:stCondLst>
                                  <p:childTnLst>
                                    <p:set>
                                      <p:cBhvr>
                                        <p:cTn id="58" dur="1" fill="hold">
                                          <p:stCondLst>
                                            <p:cond delay="0"/>
                                          </p:stCondLst>
                                        </p:cTn>
                                        <p:tgtEl>
                                          <p:spTgt spid="12"/>
                                        </p:tgtEl>
                                        <p:attrNameLst>
                                          <p:attrName>style.visibility</p:attrName>
                                        </p:attrNameLst>
                                      </p:cBhvr>
                                      <p:to>
                                        <p:strVal val="visible"/>
                                      </p:to>
                                    </p:set>
                                    <p:animEffect transition="in" filter="fade">
                                      <p:cBhvr>
                                        <p:cTn id="59" dur="1000"/>
                                        <p:tgtEl>
                                          <p:spTgt spid="12"/>
                                        </p:tgtEl>
                                      </p:cBhvr>
                                    </p:animEffect>
                                    <p:anim calcmode="lin" valueType="num">
                                      <p:cBhvr>
                                        <p:cTn id="60" dur="1000" fill="hold"/>
                                        <p:tgtEl>
                                          <p:spTgt spid="12"/>
                                        </p:tgtEl>
                                        <p:attrNameLst>
                                          <p:attrName>ppt_x</p:attrName>
                                        </p:attrNameLst>
                                      </p:cBhvr>
                                      <p:tavLst>
                                        <p:tav tm="0">
                                          <p:val>
                                            <p:strVal val="#ppt_x"/>
                                          </p:val>
                                        </p:tav>
                                        <p:tav tm="100000">
                                          <p:val>
                                            <p:strVal val="#ppt_x"/>
                                          </p:val>
                                        </p:tav>
                                      </p:tavLst>
                                    </p:anim>
                                    <p:anim calcmode="lin" valueType="num">
                                      <p:cBhvr>
                                        <p:cTn id="61" dur="1000" fill="hold"/>
                                        <p:tgtEl>
                                          <p:spTgt spid="12"/>
                                        </p:tgtEl>
                                        <p:attrNameLst>
                                          <p:attrName>ppt_y</p:attrName>
                                        </p:attrNameLst>
                                      </p:cBhvr>
                                      <p:tavLst>
                                        <p:tav tm="0">
                                          <p:val>
                                            <p:strVal val="#ppt_y-.1"/>
                                          </p:val>
                                        </p:tav>
                                        <p:tav tm="100000">
                                          <p:val>
                                            <p:strVal val="#ppt_y"/>
                                          </p:val>
                                        </p:tav>
                                      </p:tavLst>
                                    </p:anim>
                                  </p:childTnLst>
                                </p:cTn>
                              </p:par>
                              <p:par>
                                <p:cTn id="62" presetID="47" presetClass="entr" presetSubtype="0" fill="hold" grpId="0" nodeType="withEffect">
                                  <p:stCondLst>
                                    <p:cond delay="0"/>
                                  </p:stCondLst>
                                  <p:childTnLst>
                                    <p:set>
                                      <p:cBhvr>
                                        <p:cTn id="63" dur="1" fill="hold">
                                          <p:stCondLst>
                                            <p:cond delay="0"/>
                                          </p:stCondLst>
                                        </p:cTn>
                                        <p:tgtEl>
                                          <p:spTgt spid="21"/>
                                        </p:tgtEl>
                                        <p:attrNameLst>
                                          <p:attrName>style.visibility</p:attrName>
                                        </p:attrNameLst>
                                      </p:cBhvr>
                                      <p:to>
                                        <p:strVal val="visible"/>
                                      </p:to>
                                    </p:set>
                                    <p:animEffect transition="in" filter="fade">
                                      <p:cBhvr>
                                        <p:cTn id="64" dur="1000"/>
                                        <p:tgtEl>
                                          <p:spTgt spid="21"/>
                                        </p:tgtEl>
                                      </p:cBhvr>
                                    </p:animEffect>
                                    <p:anim calcmode="lin" valueType="num">
                                      <p:cBhvr>
                                        <p:cTn id="65" dur="1000" fill="hold"/>
                                        <p:tgtEl>
                                          <p:spTgt spid="21"/>
                                        </p:tgtEl>
                                        <p:attrNameLst>
                                          <p:attrName>ppt_x</p:attrName>
                                        </p:attrNameLst>
                                      </p:cBhvr>
                                      <p:tavLst>
                                        <p:tav tm="0">
                                          <p:val>
                                            <p:strVal val="#ppt_x"/>
                                          </p:val>
                                        </p:tav>
                                        <p:tav tm="100000">
                                          <p:val>
                                            <p:strVal val="#ppt_x"/>
                                          </p:val>
                                        </p:tav>
                                      </p:tavLst>
                                    </p:anim>
                                    <p:anim calcmode="lin" valueType="num">
                                      <p:cBhvr>
                                        <p:cTn id="66"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grpId="0" nodeType="clickEffect">
                                  <p:stCondLst>
                                    <p:cond delay="0"/>
                                  </p:stCondLst>
                                  <p:childTnLst>
                                    <p:set>
                                      <p:cBhvr>
                                        <p:cTn id="70" dur="1" fill="hold">
                                          <p:stCondLst>
                                            <p:cond delay="0"/>
                                          </p:stCondLst>
                                        </p:cTn>
                                        <p:tgtEl>
                                          <p:spTgt spid="23"/>
                                        </p:tgtEl>
                                        <p:attrNameLst>
                                          <p:attrName>style.visibility</p:attrName>
                                        </p:attrNameLst>
                                      </p:cBhvr>
                                      <p:to>
                                        <p:strVal val="visible"/>
                                      </p:to>
                                    </p:set>
                                    <p:anim calcmode="lin" valueType="num">
                                      <p:cBhvr>
                                        <p:cTn id="71" dur="500" fill="hold"/>
                                        <p:tgtEl>
                                          <p:spTgt spid="23"/>
                                        </p:tgtEl>
                                        <p:attrNameLst>
                                          <p:attrName>ppt_w</p:attrName>
                                        </p:attrNameLst>
                                      </p:cBhvr>
                                      <p:tavLst>
                                        <p:tav tm="0">
                                          <p:val>
                                            <p:fltVal val="0"/>
                                          </p:val>
                                        </p:tav>
                                        <p:tav tm="100000">
                                          <p:val>
                                            <p:strVal val="#ppt_w"/>
                                          </p:val>
                                        </p:tav>
                                      </p:tavLst>
                                    </p:anim>
                                    <p:anim calcmode="lin" valueType="num">
                                      <p:cBhvr>
                                        <p:cTn id="72" dur="500" fill="hold"/>
                                        <p:tgtEl>
                                          <p:spTgt spid="23"/>
                                        </p:tgtEl>
                                        <p:attrNameLst>
                                          <p:attrName>ppt_h</p:attrName>
                                        </p:attrNameLst>
                                      </p:cBhvr>
                                      <p:tavLst>
                                        <p:tav tm="0">
                                          <p:val>
                                            <p:fltVal val="0"/>
                                          </p:val>
                                        </p:tav>
                                        <p:tav tm="100000">
                                          <p:val>
                                            <p:strVal val="#ppt_h"/>
                                          </p:val>
                                        </p:tav>
                                      </p:tavLst>
                                    </p:anim>
                                    <p:animEffect transition="in" filter="fade">
                                      <p:cBhvr>
                                        <p:cTn id="73" dur="500"/>
                                        <p:tgtEl>
                                          <p:spTgt spid="23"/>
                                        </p:tgtEl>
                                      </p:cBhvr>
                                    </p:animEffect>
                                  </p:childTnLst>
                                </p:cTn>
                              </p:par>
                            </p:childTnLst>
                          </p:cTn>
                        </p:par>
                      </p:childTnLst>
                    </p:cTn>
                  </p:par>
                  <p:par>
                    <p:cTn id="74" fill="hold">
                      <p:stCondLst>
                        <p:cond delay="indefinite"/>
                      </p:stCondLst>
                      <p:childTnLst>
                        <p:par>
                          <p:cTn id="75" fill="hold">
                            <p:stCondLst>
                              <p:cond delay="0"/>
                            </p:stCondLst>
                            <p:childTnLst>
                              <p:par>
                                <p:cTn id="76" presetID="47" presetClass="entr" presetSubtype="0" fill="hold" nodeType="clickEffect">
                                  <p:stCondLst>
                                    <p:cond delay="0"/>
                                  </p:stCondLst>
                                  <p:childTnLst>
                                    <p:set>
                                      <p:cBhvr>
                                        <p:cTn id="77" dur="1" fill="hold">
                                          <p:stCondLst>
                                            <p:cond delay="0"/>
                                          </p:stCondLst>
                                        </p:cTn>
                                        <p:tgtEl>
                                          <p:spTgt spid="14"/>
                                        </p:tgtEl>
                                        <p:attrNameLst>
                                          <p:attrName>style.visibility</p:attrName>
                                        </p:attrNameLst>
                                      </p:cBhvr>
                                      <p:to>
                                        <p:strVal val="visible"/>
                                      </p:to>
                                    </p:set>
                                    <p:animEffect transition="in" filter="fade">
                                      <p:cBhvr>
                                        <p:cTn id="78" dur="1000"/>
                                        <p:tgtEl>
                                          <p:spTgt spid="14"/>
                                        </p:tgtEl>
                                      </p:cBhvr>
                                    </p:animEffect>
                                    <p:anim calcmode="lin" valueType="num">
                                      <p:cBhvr>
                                        <p:cTn id="79" dur="1000" fill="hold"/>
                                        <p:tgtEl>
                                          <p:spTgt spid="14"/>
                                        </p:tgtEl>
                                        <p:attrNameLst>
                                          <p:attrName>ppt_x</p:attrName>
                                        </p:attrNameLst>
                                      </p:cBhvr>
                                      <p:tavLst>
                                        <p:tav tm="0">
                                          <p:val>
                                            <p:strVal val="#ppt_x"/>
                                          </p:val>
                                        </p:tav>
                                        <p:tav tm="100000">
                                          <p:val>
                                            <p:strVal val="#ppt_x"/>
                                          </p:val>
                                        </p:tav>
                                      </p:tavLst>
                                    </p:anim>
                                    <p:anim calcmode="lin" valueType="num">
                                      <p:cBhvr>
                                        <p:cTn id="80" dur="1000" fill="hold"/>
                                        <p:tgtEl>
                                          <p:spTgt spid="14"/>
                                        </p:tgtEl>
                                        <p:attrNameLst>
                                          <p:attrName>ppt_y</p:attrName>
                                        </p:attrNameLst>
                                      </p:cBhvr>
                                      <p:tavLst>
                                        <p:tav tm="0">
                                          <p:val>
                                            <p:strVal val="#ppt_y-.1"/>
                                          </p:val>
                                        </p:tav>
                                        <p:tav tm="100000">
                                          <p:val>
                                            <p:strVal val="#ppt_y"/>
                                          </p:val>
                                        </p:tav>
                                      </p:tavLst>
                                    </p:anim>
                                  </p:childTnLst>
                                </p:cTn>
                              </p:par>
                              <p:par>
                                <p:cTn id="81" presetID="47" presetClass="entr" presetSubtype="0" fill="hold" grpId="0" nodeType="withEffect">
                                  <p:stCondLst>
                                    <p:cond delay="0"/>
                                  </p:stCondLst>
                                  <p:childTnLst>
                                    <p:set>
                                      <p:cBhvr>
                                        <p:cTn id="82" dur="1" fill="hold">
                                          <p:stCondLst>
                                            <p:cond delay="0"/>
                                          </p:stCondLst>
                                        </p:cTn>
                                        <p:tgtEl>
                                          <p:spTgt spid="27"/>
                                        </p:tgtEl>
                                        <p:attrNameLst>
                                          <p:attrName>style.visibility</p:attrName>
                                        </p:attrNameLst>
                                      </p:cBhvr>
                                      <p:to>
                                        <p:strVal val="visible"/>
                                      </p:to>
                                    </p:set>
                                    <p:animEffect transition="in" filter="fade">
                                      <p:cBhvr>
                                        <p:cTn id="83" dur="1000"/>
                                        <p:tgtEl>
                                          <p:spTgt spid="27"/>
                                        </p:tgtEl>
                                      </p:cBhvr>
                                    </p:animEffect>
                                    <p:anim calcmode="lin" valueType="num">
                                      <p:cBhvr>
                                        <p:cTn id="84" dur="1000" fill="hold"/>
                                        <p:tgtEl>
                                          <p:spTgt spid="27"/>
                                        </p:tgtEl>
                                        <p:attrNameLst>
                                          <p:attrName>ppt_x</p:attrName>
                                        </p:attrNameLst>
                                      </p:cBhvr>
                                      <p:tavLst>
                                        <p:tav tm="0">
                                          <p:val>
                                            <p:strVal val="#ppt_x"/>
                                          </p:val>
                                        </p:tav>
                                        <p:tav tm="100000">
                                          <p:val>
                                            <p:strVal val="#ppt_x"/>
                                          </p:val>
                                        </p:tav>
                                      </p:tavLst>
                                    </p:anim>
                                    <p:anim calcmode="lin" valueType="num">
                                      <p:cBhvr>
                                        <p:cTn id="85"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47" presetClass="entr" presetSubtype="0" fill="hold" nodeType="clickEffect">
                                  <p:stCondLst>
                                    <p:cond delay="0"/>
                                  </p:stCondLst>
                                  <p:childTnLst>
                                    <p:set>
                                      <p:cBhvr>
                                        <p:cTn id="89" dur="1" fill="hold">
                                          <p:stCondLst>
                                            <p:cond delay="0"/>
                                          </p:stCondLst>
                                        </p:cTn>
                                        <p:tgtEl>
                                          <p:spTgt spid="16"/>
                                        </p:tgtEl>
                                        <p:attrNameLst>
                                          <p:attrName>style.visibility</p:attrName>
                                        </p:attrNameLst>
                                      </p:cBhvr>
                                      <p:to>
                                        <p:strVal val="visible"/>
                                      </p:to>
                                    </p:set>
                                    <p:animEffect transition="in" filter="fade">
                                      <p:cBhvr>
                                        <p:cTn id="90" dur="1000"/>
                                        <p:tgtEl>
                                          <p:spTgt spid="16"/>
                                        </p:tgtEl>
                                      </p:cBhvr>
                                    </p:animEffect>
                                    <p:anim calcmode="lin" valueType="num">
                                      <p:cBhvr>
                                        <p:cTn id="91" dur="1000" fill="hold"/>
                                        <p:tgtEl>
                                          <p:spTgt spid="16"/>
                                        </p:tgtEl>
                                        <p:attrNameLst>
                                          <p:attrName>ppt_x</p:attrName>
                                        </p:attrNameLst>
                                      </p:cBhvr>
                                      <p:tavLst>
                                        <p:tav tm="0">
                                          <p:val>
                                            <p:strVal val="#ppt_x"/>
                                          </p:val>
                                        </p:tav>
                                        <p:tav tm="100000">
                                          <p:val>
                                            <p:strVal val="#ppt_x"/>
                                          </p:val>
                                        </p:tav>
                                      </p:tavLst>
                                    </p:anim>
                                    <p:anim calcmode="lin" valueType="num">
                                      <p:cBhvr>
                                        <p:cTn id="92" dur="1000" fill="hold"/>
                                        <p:tgtEl>
                                          <p:spTgt spid="16"/>
                                        </p:tgtEl>
                                        <p:attrNameLst>
                                          <p:attrName>ppt_y</p:attrName>
                                        </p:attrNameLst>
                                      </p:cBhvr>
                                      <p:tavLst>
                                        <p:tav tm="0">
                                          <p:val>
                                            <p:strVal val="#ppt_y-.1"/>
                                          </p:val>
                                        </p:tav>
                                        <p:tav tm="100000">
                                          <p:val>
                                            <p:strVal val="#ppt_y"/>
                                          </p:val>
                                        </p:tav>
                                      </p:tavLst>
                                    </p:anim>
                                  </p:childTnLst>
                                </p:cTn>
                              </p:par>
                              <p:par>
                                <p:cTn id="93" presetID="47" presetClass="entr" presetSubtype="0" fill="hold" grpId="0" nodeType="withEffect">
                                  <p:stCondLst>
                                    <p:cond delay="0"/>
                                  </p:stCondLst>
                                  <p:childTnLst>
                                    <p:set>
                                      <p:cBhvr>
                                        <p:cTn id="94" dur="1" fill="hold">
                                          <p:stCondLst>
                                            <p:cond delay="0"/>
                                          </p:stCondLst>
                                        </p:cTn>
                                        <p:tgtEl>
                                          <p:spTgt spid="30"/>
                                        </p:tgtEl>
                                        <p:attrNameLst>
                                          <p:attrName>style.visibility</p:attrName>
                                        </p:attrNameLst>
                                      </p:cBhvr>
                                      <p:to>
                                        <p:strVal val="visible"/>
                                      </p:to>
                                    </p:set>
                                    <p:animEffect transition="in" filter="fade">
                                      <p:cBhvr>
                                        <p:cTn id="95" dur="1000"/>
                                        <p:tgtEl>
                                          <p:spTgt spid="30"/>
                                        </p:tgtEl>
                                      </p:cBhvr>
                                    </p:animEffect>
                                    <p:anim calcmode="lin" valueType="num">
                                      <p:cBhvr>
                                        <p:cTn id="96" dur="1000" fill="hold"/>
                                        <p:tgtEl>
                                          <p:spTgt spid="30"/>
                                        </p:tgtEl>
                                        <p:attrNameLst>
                                          <p:attrName>ppt_x</p:attrName>
                                        </p:attrNameLst>
                                      </p:cBhvr>
                                      <p:tavLst>
                                        <p:tav tm="0">
                                          <p:val>
                                            <p:strVal val="#ppt_x"/>
                                          </p:val>
                                        </p:tav>
                                        <p:tav tm="100000">
                                          <p:val>
                                            <p:strVal val="#ppt_x"/>
                                          </p:val>
                                        </p:tav>
                                      </p:tavLst>
                                    </p:anim>
                                    <p:anim calcmode="lin" valueType="num">
                                      <p:cBhvr>
                                        <p:cTn id="97"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47" presetClass="entr" presetSubtype="0" fill="hold" nodeType="clickEffect">
                                  <p:stCondLst>
                                    <p:cond delay="0"/>
                                  </p:stCondLst>
                                  <p:childTnLst>
                                    <p:set>
                                      <p:cBhvr>
                                        <p:cTn id="101" dur="1" fill="hold">
                                          <p:stCondLst>
                                            <p:cond delay="0"/>
                                          </p:stCondLst>
                                        </p:cTn>
                                        <p:tgtEl>
                                          <p:spTgt spid="18"/>
                                        </p:tgtEl>
                                        <p:attrNameLst>
                                          <p:attrName>style.visibility</p:attrName>
                                        </p:attrNameLst>
                                      </p:cBhvr>
                                      <p:to>
                                        <p:strVal val="visible"/>
                                      </p:to>
                                    </p:set>
                                    <p:animEffect transition="in" filter="fade">
                                      <p:cBhvr>
                                        <p:cTn id="102" dur="1000"/>
                                        <p:tgtEl>
                                          <p:spTgt spid="18"/>
                                        </p:tgtEl>
                                      </p:cBhvr>
                                    </p:animEffect>
                                    <p:anim calcmode="lin" valueType="num">
                                      <p:cBhvr>
                                        <p:cTn id="103" dur="1000" fill="hold"/>
                                        <p:tgtEl>
                                          <p:spTgt spid="18"/>
                                        </p:tgtEl>
                                        <p:attrNameLst>
                                          <p:attrName>ppt_x</p:attrName>
                                        </p:attrNameLst>
                                      </p:cBhvr>
                                      <p:tavLst>
                                        <p:tav tm="0">
                                          <p:val>
                                            <p:strVal val="#ppt_x"/>
                                          </p:val>
                                        </p:tav>
                                        <p:tav tm="100000">
                                          <p:val>
                                            <p:strVal val="#ppt_x"/>
                                          </p:val>
                                        </p:tav>
                                      </p:tavLst>
                                    </p:anim>
                                    <p:anim calcmode="lin" valueType="num">
                                      <p:cBhvr>
                                        <p:cTn id="104" dur="1000" fill="hold"/>
                                        <p:tgtEl>
                                          <p:spTgt spid="18"/>
                                        </p:tgtEl>
                                        <p:attrNameLst>
                                          <p:attrName>ppt_y</p:attrName>
                                        </p:attrNameLst>
                                      </p:cBhvr>
                                      <p:tavLst>
                                        <p:tav tm="0">
                                          <p:val>
                                            <p:strVal val="#ppt_y-.1"/>
                                          </p:val>
                                        </p:tav>
                                        <p:tav tm="100000">
                                          <p:val>
                                            <p:strVal val="#ppt_y"/>
                                          </p:val>
                                        </p:tav>
                                      </p:tavLst>
                                    </p:anim>
                                  </p:childTnLst>
                                </p:cTn>
                              </p:par>
                              <p:par>
                                <p:cTn id="105" presetID="47" presetClass="entr" presetSubtype="0" fill="hold" grpId="0" nodeType="withEffect">
                                  <p:stCondLst>
                                    <p:cond delay="0"/>
                                  </p:stCondLst>
                                  <p:childTnLst>
                                    <p:set>
                                      <p:cBhvr>
                                        <p:cTn id="106" dur="1" fill="hold">
                                          <p:stCondLst>
                                            <p:cond delay="0"/>
                                          </p:stCondLst>
                                        </p:cTn>
                                        <p:tgtEl>
                                          <p:spTgt spid="32"/>
                                        </p:tgtEl>
                                        <p:attrNameLst>
                                          <p:attrName>style.visibility</p:attrName>
                                        </p:attrNameLst>
                                      </p:cBhvr>
                                      <p:to>
                                        <p:strVal val="visible"/>
                                      </p:to>
                                    </p:set>
                                    <p:animEffect transition="in" filter="fade">
                                      <p:cBhvr>
                                        <p:cTn id="107" dur="1000"/>
                                        <p:tgtEl>
                                          <p:spTgt spid="32"/>
                                        </p:tgtEl>
                                      </p:cBhvr>
                                    </p:animEffect>
                                    <p:anim calcmode="lin" valueType="num">
                                      <p:cBhvr>
                                        <p:cTn id="108" dur="1000" fill="hold"/>
                                        <p:tgtEl>
                                          <p:spTgt spid="32"/>
                                        </p:tgtEl>
                                        <p:attrNameLst>
                                          <p:attrName>ppt_x</p:attrName>
                                        </p:attrNameLst>
                                      </p:cBhvr>
                                      <p:tavLst>
                                        <p:tav tm="0">
                                          <p:val>
                                            <p:strVal val="#ppt_x"/>
                                          </p:val>
                                        </p:tav>
                                        <p:tav tm="100000">
                                          <p:val>
                                            <p:strVal val="#ppt_x"/>
                                          </p:val>
                                        </p:tav>
                                      </p:tavLst>
                                    </p:anim>
                                    <p:anim calcmode="lin" valueType="num">
                                      <p:cBhvr>
                                        <p:cTn id="109"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110" fill="hold">
                      <p:stCondLst>
                        <p:cond delay="indefinite"/>
                      </p:stCondLst>
                      <p:childTnLst>
                        <p:par>
                          <p:cTn id="111" fill="hold">
                            <p:stCondLst>
                              <p:cond delay="0"/>
                            </p:stCondLst>
                            <p:childTnLst>
                              <p:par>
                                <p:cTn id="112" presetID="47" presetClass="entr" presetSubtype="0" fill="hold" nodeType="clickEffect">
                                  <p:stCondLst>
                                    <p:cond delay="0"/>
                                  </p:stCondLst>
                                  <p:childTnLst>
                                    <p:set>
                                      <p:cBhvr>
                                        <p:cTn id="113" dur="1" fill="hold">
                                          <p:stCondLst>
                                            <p:cond delay="0"/>
                                          </p:stCondLst>
                                        </p:cTn>
                                        <p:tgtEl>
                                          <p:spTgt spid="20"/>
                                        </p:tgtEl>
                                        <p:attrNameLst>
                                          <p:attrName>style.visibility</p:attrName>
                                        </p:attrNameLst>
                                      </p:cBhvr>
                                      <p:to>
                                        <p:strVal val="visible"/>
                                      </p:to>
                                    </p:set>
                                    <p:animEffect transition="in" filter="fade">
                                      <p:cBhvr>
                                        <p:cTn id="114" dur="1000"/>
                                        <p:tgtEl>
                                          <p:spTgt spid="20"/>
                                        </p:tgtEl>
                                      </p:cBhvr>
                                    </p:animEffect>
                                    <p:anim calcmode="lin" valueType="num">
                                      <p:cBhvr>
                                        <p:cTn id="115" dur="1000" fill="hold"/>
                                        <p:tgtEl>
                                          <p:spTgt spid="20"/>
                                        </p:tgtEl>
                                        <p:attrNameLst>
                                          <p:attrName>ppt_x</p:attrName>
                                        </p:attrNameLst>
                                      </p:cBhvr>
                                      <p:tavLst>
                                        <p:tav tm="0">
                                          <p:val>
                                            <p:strVal val="#ppt_x"/>
                                          </p:val>
                                        </p:tav>
                                        <p:tav tm="100000">
                                          <p:val>
                                            <p:strVal val="#ppt_x"/>
                                          </p:val>
                                        </p:tav>
                                      </p:tavLst>
                                    </p:anim>
                                    <p:anim calcmode="lin" valueType="num">
                                      <p:cBhvr>
                                        <p:cTn id="116" dur="1000" fill="hold"/>
                                        <p:tgtEl>
                                          <p:spTgt spid="20"/>
                                        </p:tgtEl>
                                        <p:attrNameLst>
                                          <p:attrName>ppt_y</p:attrName>
                                        </p:attrNameLst>
                                      </p:cBhvr>
                                      <p:tavLst>
                                        <p:tav tm="0">
                                          <p:val>
                                            <p:strVal val="#ppt_y-.1"/>
                                          </p:val>
                                        </p:tav>
                                        <p:tav tm="100000">
                                          <p:val>
                                            <p:strVal val="#ppt_y"/>
                                          </p:val>
                                        </p:tav>
                                      </p:tavLst>
                                    </p:anim>
                                  </p:childTnLst>
                                </p:cTn>
                              </p:par>
                              <p:par>
                                <p:cTn id="117" presetID="47" presetClass="entr" presetSubtype="0" fill="hold" grpId="0" nodeType="withEffect">
                                  <p:stCondLst>
                                    <p:cond delay="0"/>
                                  </p:stCondLst>
                                  <p:childTnLst>
                                    <p:set>
                                      <p:cBhvr>
                                        <p:cTn id="118" dur="1" fill="hold">
                                          <p:stCondLst>
                                            <p:cond delay="0"/>
                                          </p:stCondLst>
                                        </p:cTn>
                                        <p:tgtEl>
                                          <p:spTgt spid="34"/>
                                        </p:tgtEl>
                                        <p:attrNameLst>
                                          <p:attrName>style.visibility</p:attrName>
                                        </p:attrNameLst>
                                      </p:cBhvr>
                                      <p:to>
                                        <p:strVal val="visible"/>
                                      </p:to>
                                    </p:set>
                                    <p:animEffect transition="in" filter="fade">
                                      <p:cBhvr>
                                        <p:cTn id="119" dur="1000"/>
                                        <p:tgtEl>
                                          <p:spTgt spid="34"/>
                                        </p:tgtEl>
                                      </p:cBhvr>
                                    </p:animEffect>
                                    <p:anim calcmode="lin" valueType="num">
                                      <p:cBhvr>
                                        <p:cTn id="120" dur="1000" fill="hold"/>
                                        <p:tgtEl>
                                          <p:spTgt spid="34"/>
                                        </p:tgtEl>
                                        <p:attrNameLst>
                                          <p:attrName>ppt_x</p:attrName>
                                        </p:attrNameLst>
                                      </p:cBhvr>
                                      <p:tavLst>
                                        <p:tav tm="0">
                                          <p:val>
                                            <p:strVal val="#ppt_x"/>
                                          </p:val>
                                        </p:tav>
                                        <p:tav tm="100000">
                                          <p:val>
                                            <p:strVal val="#ppt_x"/>
                                          </p:val>
                                        </p:tav>
                                      </p:tavLst>
                                    </p:anim>
                                    <p:anim calcmode="lin" valueType="num">
                                      <p:cBhvr>
                                        <p:cTn id="121"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53" presetClass="entr" presetSubtype="16" fill="hold" grpId="0" nodeType="clickEffect">
                                  <p:stCondLst>
                                    <p:cond delay="0"/>
                                  </p:stCondLst>
                                  <p:childTnLst>
                                    <p:set>
                                      <p:cBhvr>
                                        <p:cTn id="125" dur="1" fill="hold">
                                          <p:stCondLst>
                                            <p:cond delay="0"/>
                                          </p:stCondLst>
                                        </p:cTn>
                                        <p:tgtEl>
                                          <p:spTgt spid="35"/>
                                        </p:tgtEl>
                                        <p:attrNameLst>
                                          <p:attrName>style.visibility</p:attrName>
                                        </p:attrNameLst>
                                      </p:cBhvr>
                                      <p:to>
                                        <p:strVal val="visible"/>
                                      </p:to>
                                    </p:set>
                                    <p:anim calcmode="lin" valueType="num">
                                      <p:cBhvr>
                                        <p:cTn id="126" dur="500" fill="hold"/>
                                        <p:tgtEl>
                                          <p:spTgt spid="35"/>
                                        </p:tgtEl>
                                        <p:attrNameLst>
                                          <p:attrName>ppt_w</p:attrName>
                                        </p:attrNameLst>
                                      </p:cBhvr>
                                      <p:tavLst>
                                        <p:tav tm="0">
                                          <p:val>
                                            <p:fltVal val="0"/>
                                          </p:val>
                                        </p:tav>
                                        <p:tav tm="100000">
                                          <p:val>
                                            <p:strVal val="#ppt_w"/>
                                          </p:val>
                                        </p:tav>
                                      </p:tavLst>
                                    </p:anim>
                                    <p:anim calcmode="lin" valueType="num">
                                      <p:cBhvr>
                                        <p:cTn id="127" dur="500" fill="hold"/>
                                        <p:tgtEl>
                                          <p:spTgt spid="35"/>
                                        </p:tgtEl>
                                        <p:attrNameLst>
                                          <p:attrName>ppt_h</p:attrName>
                                        </p:attrNameLst>
                                      </p:cBhvr>
                                      <p:tavLst>
                                        <p:tav tm="0">
                                          <p:val>
                                            <p:fltVal val="0"/>
                                          </p:val>
                                        </p:tav>
                                        <p:tav tm="100000">
                                          <p:val>
                                            <p:strVal val="#ppt_h"/>
                                          </p:val>
                                        </p:tav>
                                      </p:tavLst>
                                    </p:anim>
                                    <p:animEffect transition="in" filter="fade">
                                      <p:cBhvr>
                                        <p:cTn id="128" dur="500"/>
                                        <p:tgtEl>
                                          <p:spTgt spid="35"/>
                                        </p:tgtEl>
                                      </p:cBhvr>
                                    </p:animEffect>
                                  </p:childTnLst>
                                </p:cTn>
                              </p:par>
                            </p:childTnLst>
                          </p:cTn>
                        </p:par>
                      </p:childTnLst>
                    </p:cTn>
                  </p:par>
                  <p:par>
                    <p:cTn id="129" fill="hold">
                      <p:stCondLst>
                        <p:cond delay="indefinite"/>
                      </p:stCondLst>
                      <p:childTnLst>
                        <p:par>
                          <p:cTn id="130" fill="hold">
                            <p:stCondLst>
                              <p:cond delay="0"/>
                            </p:stCondLst>
                            <p:childTnLst>
                              <p:par>
                                <p:cTn id="131" presetID="47" presetClass="entr" presetSubtype="0" fill="hold" nodeType="clickEffect">
                                  <p:stCondLst>
                                    <p:cond delay="0"/>
                                  </p:stCondLst>
                                  <p:childTnLst>
                                    <p:set>
                                      <p:cBhvr>
                                        <p:cTn id="132" dur="1" fill="hold">
                                          <p:stCondLst>
                                            <p:cond delay="0"/>
                                          </p:stCondLst>
                                        </p:cTn>
                                        <p:tgtEl>
                                          <p:spTgt spid="22"/>
                                        </p:tgtEl>
                                        <p:attrNameLst>
                                          <p:attrName>style.visibility</p:attrName>
                                        </p:attrNameLst>
                                      </p:cBhvr>
                                      <p:to>
                                        <p:strVal val="visible"/>
                                      </p:to>
                                    </p:set>
                                    <p:animEffect transition="in" filter="fade">
                                      <p:cBhvr>
                                        <p:cTn id="133" dur="1000"/>
                                        <p:tgtEl>
                                          <p:spTgt spid="22"/>
                                        </p:tgtEl>
                                      </p:cBhvr>
                                    </p:animEffect>
                                    <p:anim calcmode="lin" valueType="num">
                                      <p:cBhvr>
                                        <p:cTn id="134" dur="1000" fill="hold"/>
                                        <p:tgtEl>
                                          <p:spTgt spid="22"/>
                                        </p:tgtEl>
                                        <p:attrNameLst>
                                          <p:attrName>ppt_x</p:attrName>
                                        </p:attrNameLst>
                                      </p:cBhvr>
                                      <p:tavLst>
                                        <p:tav tm="0">
                                          <p:val>
                                            <p:strVal val="#ppt_x"/>
                                          </p:val>
                                        </p:tav>
                                        <p:tav tm="100000">
                                          <p:val>
                                            <p:strVal val="#ppt_x"/>
                                          </p:val>
                                        </p:tav>
                                      </p:tavLst>
                                    </p:anim>
                                    <p:anim calcmode="lin" valueType="num">
                                      <p:cBhvr>
                                        <p:cTn id="135" dur="1000" fill="hold"/>
                                        <p:tgtEl>
                                          <p:spTgt spid="22"/>
                                        </p:tgtEl>
                                        <p:attrNameLst>
                                          <p:attrName>ppt_y</p:attrName>
                                        </p:attrNameLst>
                                      </p:cBhvr>
                                      <p:tavLst>
                                        <p:tav tm="0">
                                          <p:val>
                                            <p:strVal val="#ppt_y-.1"/>
                                          </p:val>
                                        </p:tav>
                                        <p:tav tm="100000">
                                          <p:val>
                                            <p:strVal val="#ppt_y"/>
                                          </p:val>
                                        </p:tav>
                                      </p:tavLst>
                                    </p:anim>
                                  </p:childTnLst>
                                </p:cTn>
                              </p:par>
                              <p:par>
                                <p:cTn id="136" presetID="47" presetClass="entr" presetSubtype="0" fill="hold" grpId="0" nodeType="withEffect">
                                  <p:stCondLst>
                                    <p:cond delay="0"/>
                                  </p:stCondLst>
                                  <p:childTnLst>
                                    <p:set>
                                      <p:cBhvr>
                                        <p:cTn id="137" dur="1" fill="hold">
                                          <p:stCondLst>
                                            <p:cond delay="0"/>
                                          </p:stCondLst>
                                        </p:cTn>
                                        <p:tgtEl>
                                          <p:spTgt spid="37"/>
                                        </p:tgtEl>
                                        <p:attrNameLst>
                                          <p:attrName>style.visibility</p:attrName>
                                        </p:attrNameLst>
                                      </p:cBhvr>
                                      <p:to>
                                        <p:strVal val="visible"/>
                                      </p:to>
                                    </p:set>
                                    <p:animEffect transition="in" filter="fade">
                                      <p:cBhvr>
                                        <p:cTn id="138" dur="1000"/>
                                        <p:tgtEl>
                                          <p:spTgt spid="37"/>
                                        </p:tgtEl>
                                      </p:cBhvr>
                                    </p:animEffect>
                                    <p:anim calcmode="lin" valueType="num">
                                      <p:cBhvr>
                                        <p:cTn id="139" dur="1000" fill="hold"/>
                                        <p:tgtEl>
                                          <p:spTgt spid="37"/>
                                        </p:tgtEl>
                                        <p:attrNameLst>
                                          <p:attrName>ppt_x</p:attrName>
                                        </p:attrNameLst>
                                      </p:cBhvr>
                                      <p:tavLst>
                                        <p:tav tm="0">
                                          <p:val>
                                            <p:strVal val="#ppt_x"/>
                                          </p:val>
                                        </p:tav>
                                        <p:tav tm="100000">
                                          <p:val>
                                            <p:strVal val="#ppt_x"/>
                                          </p:val>
                                        </p:tav>
                                      </p:tavLst>
                                    </p:anim>
                                    <p:anim calcmode="lin" valueType="num">
                                      <p:cBhvr>
                                        <p:cTn id="140"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141" fill="hold">
                      <p:stCondLst>
                        <p:cond delay="indefinite"/>
                      </p:stCondLst>
                      <p:childTnLst>
                        <p:par>
                          <p:cTn id="142" fill="hold">
                            <p:stCondLst>
                              <p:cond delay="0"/>
                            </p:stCondLst>
                            <p:childTnLst>
                              <p:par>
                                <p:cTn id="143" presetID="47" presetClass="entr" presetSubtype="0" fill="hold" nodeType="clickEffect">
                                  <p:stCondLst>
                                    <p:cond delay="0"/>
                                  </p:stCondLst>
                                  <p:childTnLst>
                                    <p:set>
                                      <p:cBhvr>
                                        <p:cTn id="144" dur="1" fill="hold">
                                          <p:stCondLst>
                                            <p:cond delay="0"/>
                                          </p:stCondLst>
                                        </p:cTn>
                                        <p:tgtEl>
                                          <p:spTgt spid="24"/>
                                        </p:tgtEl>
                                        <p:attrNameLst>
                                          <p:attrName>style.visibility</p:attrName>
                                        </p:attrNameLst>
                                      </p:cBhvr>
                                      <p:to>
                                        <p:strVal val="visible"/>
                                      </p:to>
                                    </p:set>
                                    <p:animEffect transition="in" filter="fade">
                                      <p:cBhvr>
                                        <p:cTn id="145" dur="1000"/>
                                        <p:tgtEl>
                                          <p:spTgt spid="24"/>
                                        </p:tgtEl>
                                      </p:cBhvr>
                                    </p:animEffect>
                                    <p:anim calcmode="lin" valueType="num">
                                      <p:cBhvr>
                                        <p:cTn id="146" dur="1000" fill="hold"/>
                                        <p:tgtEl>
                                          <p:spTgt spid="24"/>
                                        </p:tgtEl>
                                        <p:attrNameLst>
                                          <p:attrName>ppt_x</p:attrName>
                                        </p:attrNameLst>
                                      </p:cBhvr>
                                      <p:tavLst>
                                        <p:tav tm="0">
                                          <p:val>
                                            <p:strVal val="#ppt_x"/>
                                          </p:val>
                                        </p:tav>
                                        <p:tav tm="100000">
                                          <p:val>
                                            <p:strVal val="#ppt_x"/>
                                          </p:val>
                                        </p:tav>
                                      </p:tavLst>
                                    </p:anim>
                                    <p:anim calcmode="lin" valueType="num">
                                      <p:cBhvr>
                                        <p:cTn id="147" dur="1000" fill="hold"/>
                                        <p:tgtEl>
                                          <p:spTgt spid="24"/>
                                        </p:tgtEl>
                                        <p:attrNameLst>
                                          <p:attrName>ppt_y</p:attrName>
                                        </p:attrNameLst>
                                      </p:cBhvr>
                                      <p:tavLst>
                                        <p:tav tm="0">
                                          <p:val>
                                            <p:strVal val="#ppt_y-.1"/>
                                          </p:val>
                                        </p:tav>
                                        <p:tav tm="100000">
                                          <p:val>
                                            <p:strVal val="#ppt_y"/>
                                          </p:val>
                                        </p:tav>
                                      </p:tavLst>
                                    </p:anim>
                                  </p:childTnLst>
                                </p:cTn>
                              </p:par>
                              <p:par>
                                <p:cTn id="148" presetID="47" presetClass="entr" presetSubtype="0" fill="hold" grpId="0" nodeType="withEffect">
                                  <p:stCondLst>
                                    <p:cond delay="0"/>
                                  </p:stCondLst>
                                  <p:childTnLst>
                                    <p:set>
                                      <p:cBhvr>
                                        <p:cTn id="149" dur="1" fill="hold">
                                          <p:stCondLst>
                                            <p:cond delay="0"/>
                                          </p:stCondLst>
                                        </p:cTn>
                                        <p:tgtEl>
                                          <p:spTgt spid="39"/>
                                        </p:tgtEl>
                                        <p:attrNameLst>
                                          <p:attrName>style.visibility</p:attrName>
                                        </p:attrNameLst>
                                      </p:cBhvr>
                                      <p:to>
                                        <p:strVal val="visible"/>
                                      </p:to>
                                    </p:set>
                                    <p:animEffect transition="in" filter="fade">
                                      <p:cBhvr>
                                        <p:cTn id="150" dur="1000"/>
                                        <p:tgtEl>
                                          <p:spTgt spid="39"/>
                                        </p:tgtEl>
                                      </p:cBhvr>
                                    </p:animEffect>
                                    <p:anim calcmode="lin" valueType="num">
                                      <p:cBhvr>
                                        <p:cTn id="151" dur="1000" fill="hold"/>
                                        <p:tgtEl>
                                          <p:spTgt spid="39"/>
                                        </p:tgtEl>
                                        <p:attrNameLst>
                                          <p:attrName>ppt_x</p:attrName>
                                        </p:attrNameLst>
                                      </p:cBhvr>
                                      <p:tavLst>
                                        <p:tav tm="0">
                                          <p:val>
                                            <p:strVal val="#ppt_x"/>
                                          </p:val>
                                        </p:tav>
                                        <p:tav tm="100000">
                                          <p:val>
                                            <p:strVal val="#ppt_x"/>
                                          </p:val>
                                        </p:tav>
                                      </p:tavLst>
                                    </p:anim>
                                    <p:anim calcmode="lin" valueType="num">
                                      <p:cBhvr>
                                        <p:cTn id="152"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153" fill="hold">
                      <p:stCondLst>
                        <p:cond delay="indefinite"/>
                      </p:stCondLst>
                      <p:childTnLst>
                        <p:par>
                          <p:cTn id="154" fill="hold">
                            <p:stCondLst>
                              <p:cond delay="0"/>
                            </p:stCondLst>
                            <p:childTnLst>
                              <p:par>
                                <p:cTn id="155" presetID="47" presetClass="entr" presetSubtype="0" fill="hold" nodeType="clickEffect">
                                  <p:stCondLst>
                                    <p:cond delay="0"/>
                                  </p:stCondLst>
                                  <p:childTnLst>
                                    <p:set>
                                      <p:cBhvr>
                                        <p:cTn id="156" dur="1" fill="hold">
                                          <p:stCondLst>
                                            <p:cond delay="0"/>
                                          </p:stCondLst>
                                        </p:cTn>
                                        <p:tgtEl>
                                          <p:spTgt spid="26"/>
                                        </p:tgtEl>
                                        <p:attrNameLst>
                                          <p:attrName>style.visibility</p:attrName>
                                        </p:attrNameLst>
                                      </p:cBhvr>
                                      <p:to>
                                        <p:strVal val="visible"/>
                                      </p:to>
                                    </p:set>
                                    <p:animEffect transition="in" filter="fade">
                                      <p:cBhvr>
                                        <p:cTn id="157" dur="1000"/>
                                        <p:tgtEl>
                                          <p:spTgt spid="26"/>
                                        </p:tgtEl>
                                      </p:cBhvr>
                                    </p:animEffect>
                                    <p:anim calcmode="lin" valueType="num">
                                      <p:cBhvr>
                                        <p:cTn id="158" dur="1000" fill="hold"/>
                                        <p:tgtEl>
                                          <p:spTgt spid="26"/>
                                        </p:tgtEl>
                                        <p:attrNameLst>
                                          <p:attrName>ppt_x</p:attrName>
                                        </p:attrNameLst>
                                      </p:cBhvr>
                                      <p:tavLst>
                                        <p:tav tm="0">
                                          <p:val>
                                            <p:strVal val="#ppt_x"/>
                                          </p:val>
                                        </p:tav>
                                        <p:tav tm="100000">
                                          <p:val>
                                            <p:strVal val="#ppt_x"/>
                                          </p:val>
                                        </p:tav>
                                      </p:tavLst>
                                    </p:anim>
                                    <p:anim calcmode="lin" valueType="num">
                                      <p:cBhvr>
                                        <p:cTn id="159" dur="1000" fill="hold"/>
                                        <p:tgtEl>
                                          <p:spTgt spid="26"/>
                                        </p:tgtEl>
                                        <p:attrNameLst>
                                          <p:attrName>ppt_y</p:attrName>
                                        </p:attrNameLst>
                                      </p:cBhvr>
                                      <p:tavLst>
                                        <p:tav tm="0">
                                          <p:val>
                                            <p:strVal val="#ppt_y-.1"/>
                                          </p:val>
                                        </p:tav>
                                        <p:tav tm="100000">
                                          <p:val>
                                            <p:strVal val="#ppt_y"/>
                                          </p:val>
                                        </p:tav>
                                      </p:tavLst>
                                    </p:anim>
                                  </p:childTnLst>
                                </p:cTn>
                              </p:par>
                              <p:par>
                                <p:cTn id="160" presetID="47" presetClass="entr" presetSubtype="0" fill="hold" grpId="0" nodeType="withEffect">
                                  <p:stCondLst>
                                    <p:cond delay="0"/>
                                  </p:stCondLst>
                                  <p:childTnLst>
                                    <p:set>
                                      <p:cBhvr>
                                        <p:cTn id="161" dur="1" fill="hold">
                                          <p:stCondLst>
                                            <p:cond delay="0"/>
                                          </p:stCondLst>
                                        </p:cTn>
                                        <p:tgtEl>
                                          <p:spTgt spid="41"/>
                                        </p:tgtEl>
                                        <p:attrNameLst>
                                          <p:attrName>style.visibility</p:attrName>
                                        </p:attrNameLst>
                                      </p:cBhvr>
                                      <p:to>
                                        <p:strVal val="visible"/>
                                      </p:to>
                                    </p:set>
                                    <p:animEffect transition="in" filter="fade">
                                      <p:cBhvr>
                                        <p:cTn id="162" dur="1000"/>
                                        <p:tgtEl>
                                          <p:spTgt spid="41"/>
                                        </p:tgtEl>
                                      </p:cBhvr>
                                    </p:animEffect>
                                    <p:anim calcmode="lin" valueType="num">
                                      <p:cBhvr>
                                        <p:cTn id="163" dur="1000" fill="hold"/>
                                        <p:tgtEl>
                                          <p:spTgt spid="41"/>
                                        </p:tgtEl>
                                        <p:attrNameLst>
                                          <p:attrName>ppt_x</p:attrName>
                                        </p:attrNameLst>
                                      </p:cBhvr>
                                      <p:tavLst>
                                        <p:tav tm="0">
                                          <p:val>
                                            <p:strVal val="#ppt_x"/>
                                          </p:val>
                                        </p:tav>
                                        <p:tav tm="100000">
                                          <p:val>
                                            <p:strVal val="#ppt_x"/>
                                          </p:val>
                                        </p:tav>
                                      </p:tavLst>
                                    </p:anim>
                                    <p:anim calcmode="lin" valueType="num">
                                      <p:cBhvr>
                                        <p:cTn id="164"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165" fill="hold">
                      <p:stCondLst>
                        <p:cond delay="indefinite"/>
                      </p:stCondLst>
                      <p:childTnLst>
                        <p:par>
                          <p:cTn id="166" fill="hold">
                            <p:stCondLst>
                              <p:cond delay="0"/>
                            </p:stCondLst>
                            <p:childTnLst>
                              <p:par>
                                <p:cTn id="167" presetID="47" presetClass="entr" presetSubtype="0" fill="hold" nodeType="clickEffect">
                                  <p:stCondLst>
                                    <p:cond delay="0"/>
                                  </p:stCondLst>
                                  <p:childTnLst>
                                    <p:set>
                                      <p:cBhvr>
                                        <p:cTn id="168" dur="1" fill="hold">
                                          <p:stCondLst>
                                            <p:cond delay="0"/>
                                          </p:stCondLst>
                                        </p:cTn>
                                        <p:tgtEl>
                                          <p:spTgt spid="28"/>
                                        </p:tgtEl>
                                        <p:attrNameLst>
                                          <p:attrName>style.visibility</p:attrName>
                                        </p:attrNameLst>
                                      </p:cBhvr>
                                      <p:to>
                                        <p:strVal val="visible"/>
                                      </p:to>
                                    </p:set>
                                    <p:animEffect transition="in" filter="fade">
                                      <p:cBhvr>
                                        <p:cTn id="169" dur="1000"/>
                                        <p:tgtEl>
                                          <p:spTgt spid="28"/>
                                        </p:tgtEl>
                                      </p:cBhvr>
                                    </p:animEffect>
                                    <p:anim calcmode="lin" valueType="num">
                                      <p:cBhvr>
                                        <p:cTn id="170" dur="1000" fill="hold"/>
                                        <p:tgtEl>
                                          <p:spTgt spid="28"/>
                                        </p:tgtEl>
                                        <p:attrNameLst>
                                          <p:attrName>ppt_x</p:attrName>
                                        </p:attrNameLst>
                                      </p:cBhvr>
                                      <p:tavLst>
                                        <p:tav tm="0">
                                          <p:val>
                                            <p:strVal val="#ppt_x"/>
                                          </p:val>
                                        </p:tav>
                                        <p:tav tm="100000">
                                          <p:val>
                                            <p:strVal val="#ppt_x"/>
                                          </p:val>
                                        </p:tav>
                                      </p:tavLst>
                                    </p:anim>
                                    <p:anim calcmode="lin" valueType="num">
                                      <p:cBhvr>
                                        <p:cTn id="171" dur="1000" fill="hold"/>
                                        <p:tgtEl>
                                          <p:spTgt spid="28"/>
                                        </p:tgtEl>
                                        <p:attrNameLst>
                                          <p:attrName>ppt_y</p:attrName>
                                        </p:attrNameLst>
                                      </p:cBhvr>
                                      <p:tavLst>
                                        <p:tav tm="0">
                                          <p:val>
                                            <p:strVal val="#ppt_y-.1"/>
                                          </p:val>
                                        </p:tav>
                                        <p:tav tm="100000">
                                          <p:val>
                                            <p:strVal val="#ppt_y"/>
                                          </p:val>
                                        </p:tav>
                                      </p:tavLst>
                                    </p:anim>
                                  </p:childTnLst>
                                </p:cTn>
                              </p:par>
                              <p:par>
                                <p:cTn id="172" presetID="47" presetClass="entr" presetSubtype="0" fill="hold" grpId="0" nodeType="withEffect">
                                  <p:stCondLst>
                                    <p:cond delay="0"/>
                                  </p:stCondLst>
                                  <p:childTnLst>
                                    <p:set>
                                      <p:cBhvr>
                                        <p:cTn id="173" dur="1" fill="hold">
                                          <p:stCondLst>
                                            <p:cond delay="0"/>
                                          </p:stCondLst>
                                        </p:cTn>
                                        <p:tgtEl>
                                          <p:spTgt spid="43"/>
                                        </p:tgtEl>
                                        <p:attrNameLst>
                                          <p:attrName>style.visibility</p:attrName>
                                        </p:attrNameLst>
                                      </p:cBhvr>
                                      <p:to>
                                        <p:strVal val="visible"/>
                                      </p:to>
                                    </p:set>
                                    <p:animEffect transition="in" filter="fade">
                                      <p:cBhvr>
                                        <p:cTn id="174" dur="1000"/>
                                        <p:tgtEl>
                                          <p:spTgt spid="43"/>
                                        </p:tgtEl>
                                      </p:cBhvr>
                                    </p:animEffect>
                                    <p:anim calcmode="lin" valueType="num">
                                      <p:cBhvr>
                                        <p:cTn id="175" dur="1000" fill="hold"/>
                                        <p:tgtEl>
                                          <p:spTgt spid="43"/>
                                        </p:tgtEl>
                                        <p:attrNameLst>
                                          <p:attrName>ppt_x</p:attrName>
                                        </p:attrNameLst>
                                      </p:cBhvr>
                                      <p:tavLst>
                                        <p:tav tm="0">
                                          <p:val>
                                            <p:strVal val="#ppt_x"/>
                                          </p:val>
                                        </p:tav>
                                        <p:tav tm="100000">
                                          <p:val>
                                            <p:strVal val="#ppt_x"/>
                                          </p:val>
                                        </p:tav>
                                      </p:tavLst>
                                    </p:anim>
                                    <p:anim calcmode="lin" valueType="num">
                                      <p:cBhvr>
                                        <p:cTn id="176"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9" grpId="0" animBg="1"/>
      <p:bldP spid="17" grpId="0" animBg="1"/>
      <p:bldP spid="21" grpId="0" animBg="1"/>
      <p:bldP spid="23" grpId="0" animBg="1"/>
      <p:bldP spid="27" grpId="0" animBg="1"/>
      <p:bldP spid="30" grpId="0" animBg="1"/>
      <p:bldP spid="32" grpId="0" animBg="1"/>
      <p:bldP spid="34" grpId="0" animBg="1"/>
      <p:bldP spid="35" grpId="0" animBg="1"/>
      <p:bldP spid="37" grpId="0" animBg="1"/>
      <p:bldP spid="39" grpId="0" animBg="1"/>
      <p:bldP spid="41" grpId="0" animBg="1"/>
      <p:bldP spid="43" grpId="0" animBg="1"/>
      <p:bldP spid="4" grpId="0"/>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5CEAFF-76B9-8D44-2170-6C108B6EB27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9F5BD42-0F61-9283-3BA2-360E62292CFC}"/>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Forma libre: forma 14">
            <a:extLst>
              <a:ext uri="{FF2B5EF4-FFF2-40B4-BE49-F238E27FC236}">
                <a16:creationId xmlns:a16="http://schemas.microsoft.com/office/drawing/2014/main" id="{CF16A0FF-8245-100A-A1EE-7678710720B9}"/>
              </a:ext>
            </a:extLst>
          </p:cNvPr>
          <p:cNvSpPr/>
          <p:nvPr/>
        </p:nvSpPr>
        <p:spPr>
          <a:xfrm>
            <a:off x="0" y="1399005"/>
            <a:ext cx="5448717" cy="681321"/>
          </a:xfrm>
          <a:custGeom>
            <a:avLst/>
            <a:gdLst>
              <a:gd name="csX0" fmla="*/ 0 w 5058162"/>
              <a:gd name="csY0" fmla="*/ 0 h 681321"/>
              <a:gd name="csX1" fmla="*/ 5058162 w 5058162"/>
              <a:gd name="csY1" fmla="*/ 0 h 681321"/>
              <a:gd name="csX2" fmla="*/ 5058162 w 5058162"/>
              <a:gd name="csY2" fmla="*/ 681321 h 681321"/>
              <a:gd name="csX3" fmla="*/ 0 w 5058162"/>
              <a:gd name="csY3" fmla="*/ 681321 h 681321"/>
              <a:gd name="csX4" fmla="*/ 0 w 5058162"/>
              <a:gd name="csY4" fmla="*/ 0 h 681321"/>
            </a:gdLst>
            <a:ahLst/>
            <a:cxnLst>
              <a:cxn ang="0">
                <a:pos x="csX0" y="csY0"/>
              </a:cxn>
              <a:cxn ang="0">
                <a:pos x="csX1" y="csY1"/>
              </a:cxn>
              <a:cxn ang="0">
                <a:pos x="csX2" y="csY2"/>
              </a:cxn>
              <a:cxn ang="0">
                <a:pos x="csX3" y="csY3"/>
              </a:cxn>
              <a:cxn ang="0">
                <a:pos x="csX4" y="csY4"/>
              </a:cxn>
            </a:cxnLst>
            <a:rect l="l" t="t" r="r" b="b"/>
            <a:pathLst>
              <a:path w="5058162" h="681321">
                <a:moveTo>
                  <a:pt x="0" y="0"/>
                </a:moveTo>
                <a:lnTo>
                  <a:pt x="5058162" y="0"/>
                </a:lnTo>
                <a:lnTo>
                  <a:pt x="5058162" y="681321"/>
                </a:lnTo>
                <a:lnTo>
                  <a:pt x="0" y="681321"/>
                </a:lnTo>
                <a:lnTo>
                  <a:pt x="0" y="0"/>
                </a:lnTo>
                <a:close/>
              </a:path>
            </a:pathLst>
          </a:custGeom>
          <a:noFill/>
          <a:ln>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fr-FR" sz="2000" b="1" kern="1200" noProof="0" dirty="0">
                <a:solidFill>
                  <a:schemeClr val="tx1"/>
                </a:solidFill>
              </a:rPr>
              <a:t>Quelle différence y a-t-il entre le corps actuel et le corps ressuscité </a:t>
            </a:r>
            <a:r>
              <a:rPr lang="fr-FR" sz="2000" kern="1200" noProof="0" dirty="0">
                <a:solidFill>
                  <a:schemeClr val="accent5">
                    <a:lumMod val="50000"/>
                  </a:schemeClr>
                </a:solidFill>
              </a:rPr>
              <a:t>? (1Corinthiens 15.42-44)</a:t>
            </a:r>
          </a:p>
        </p:txBody>
      </p:sp>
      <p:sp>
        <p:nvSpPr>
          <p:cNvPr id="8" name="CuadroTexto 7">
            <a:extLst>
              <a:ext uri="{FF2B5EF4-FFF2-40B4-BE49-F238E27FC236}">
                <a16:creationId xmlns:a16="http://schemas.microsoft.com/office/drawing/2014/main" id="{861097F4-36FA-8E15-D85C-B2E0B5647373}"/>
              </a:ext>
            </a:extLst>
          </p:cNvPr>
          <p:cNvSpPr txBox="1"/>
          <p:nvPr/>
        </p:nvSpPr>
        <p:spPr>
          <a:xfrm>
            <a:off x="5494613" y="5156583"/>
            <a:ext cx="6676121" cy="1631216"/>
          </a:xfrm>
          <a:prstGeom prst="rect">
            <a:avLst/>
          </a:prstGeom>
          <a:noFill/>
        </p:spPr>
        <p:txBody>
          <a:bodyPr wrap="square" rtlCol="0">
            <a:spAutoFit/>
          </a:bodyPr>
          <a:lstStyle/>
          <a:p>
            <a:pPr>
              <a:spcBef>
                <a:spcPts val="600"/>
              </a:spcBef>
            </a:pPr>
            <a:r>
              <a:rPr lang="fr-FR" sz="2000" b="1" noProof="0" dirty="0"/>
              <a:t>Adam avait un corps terrestre, le second Adam [Jésus] un corps céleste. Dans la résurrection, notre corps sera transformé à la ressemblance du corps de Christ, c'est-à-dire incorruptible, glorieux, puissant, spirituel, céleste </a:t>
            </a:r>
            <a:r>
              <a:rPr lang="fr-FR" sz="2000" noProof="0" dirty="0">
                <a:solidFill>
                  <a:schemeClr val="accent5">
                    <a:lumMod val="50000"/>
                  </a:schemeClr>
                </a:solidFill>
              </a:rPr>
              <a:t>(1Corinthiens 15.45-49)</a:t>
            </a:r>
            <a:r>
              <a:rPr lang="fr-FR" sz="2000" b="1" noProof="0" dirty="0"/>
              <a:t>.</a:t>
            </a:r>
          </a:p>
        </p:txBody>
      </p:sp>
      <p:pic>
        <p:nvPicPr>
          <p:cNvPr id="4" name="Imagen 3">
            <a:extLst>
              <a:ext uri="{FF2B5EF4-FFF2-40B4-BE49-F238E27FC236}">
                <a16:creationId xmlns:a16="http://schemas.microsoft.com/office/drawing/2014/main" id="{0E29340E-C65F-8A3A-B611-BC99C3B17FD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789"/>
          <a:stretch>
            <a:fillRect/>
          </a:stretch>
        </p:blipFill>
        <p:spPr>
          <a:xfrm>
            <a:off x="5616526" y="1376785"/>
            <a:ext cx="3386892" cy="1834250"/>
          </a:xfrm>
          <a:prstGeom prst="rect">
            <a:avLst/>
          </a:prstGeom>
          <a:solidFill>
            <a:srgbClr val="FFFFFF">
              <a:shade val="85000"/>
            </a:srgbClr>
          </a:solidFill>
          <a:ln w="38100" cap="sq">
            <a:solidFill>
              <a:srgbClr val="624629"/>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5" name="Freeform 4">
            <a:extLst>
              <a:ext uri="{FF2B5EF4-FFF2-40B4-BE49-F238E27FC236}">
                <a16:creationId xmlns:a16="http://schemas.microsoft.com/office/drawing/2014/main" id="{CB25C719-129F-5242-A1C3-8B2265A6CDEF}"/>
              </a:ext>
            </a:extLst>
          </p:cNvPr>
          <p:cNvSpPr/>
          <p:nvPr/>
        </p:nvSpPr>
        <p:spPr>
          <a:xfrm>
            <a:off x="229553" y="2122545"/>
            <a:ext cx="2422938" cy="4597450"/>
          </a:xfrm>
          <a:custGeom>
            <a:avLst/>
            <a:gdLst>
              <a:gd name="csX0" fmla="*/ 0 w 2422938"/>
              <a:gd name="csY0" fmla="*/ 242294 h 4597450"/>
              <a:gd name="csX1" fmla="*/ 242294 w 2422938"/>
              <a:gd name="csY1" fmla="*/ 0 h 4597450"/>
              <a:gd name="csX2" fmla="*/ 2180644 w 2422938"/>
              <a:gd name="csY2" fmla="*/ 0 h 4597450"/>
              <a:gd name="csX3" fmla="*/ 2422938 w 2422938"/>
              <a:gd name="csY3" fmla="*/ 242294 h 4597450"/>
              <a:gd name="csX4" fmla="*/ 2422938 w 2422938"/>
              <a:gd name="csY4" fmla="*/ 4355156 h 4597450"/>
              <a:gd name="csX5" fmla="*/ 2180644 w 2422938"/>
              <a:gd name="csY5" fmla="*/ 4597450 h 4597450"/>
              <a:gd name="csX6" fmla="*/ 242294 w 2422938"/>
              <a:gd name="csY6" fmla="*/ 4597450 h 4597450"/>
              <a:gd name="csX7" fmla="*/ 0 w 2422938"/>
              <a:gd name="csY7" fmla="*/ 4355156 h 4597450"/>
              <a:gd name="csX8" fmla="*/ 0 w 2422938"/>
              <a:gd name="csY8" fmla="*/ 242294 h 45974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422938" h="4597450">
                <a:moveTo>
                  <a:pt x="0" y="242294"/>
                </a:moveTo>
                <a:cubicBezTo>
                  <a:pt x="0" y="108479"/>
                  <a:pt x="108479" y="0"/>
                  <a:pt x="242294" y="0"/>
                </a:cubicBezTo>
                <a:lnTo>
                  <a:pt x="2180644" y="0"/>
                </a:lnTo>
                <a:cubicBezTo>
                  <a:pt x="2314459" y="0"/>
                  <a:pt x="2422938" y="108479"/>
                  <a:pt x="2422938" y="242294"/>
                </a:cubicBezTo>
                <a:lnTo>
                  <a:pt x="2422938" y="4355156"/>
                </a:lnTo>
                <a:cubicBezTo>
                  <a:pt x="2422938" y="4488971"/>
                  <a:pt x="2314459" y="4597450"/>
                  <a:pt x="2180644" y="4597450"/>
                </a:cubicBezTo>
                <a:lnTo>
                  <a:pt x="242294" y="4597450"/>
                </a:lnTo>
                <a:cubicBezTo>
                  <a:pt x="108479" y="4597450"/>
                  <a:pt x="0" y="4488971"/>
                  <a:pt x="0" y="4355156"/>
                </a:cubicBezTo>
                <a:lnTo>
                  <a:pt x="0" y="242294"/>
                </a:lnTo>
                <a:close/>
              </a:path>
            </a:pathLst>
          </a:custGeom>
          <a:solidFill>
            <a:schemeClr val="accent2">
              <a:lumMod val="40000"/>
              <a:lumOff val="60000"/>
            </a:schemeClr>
          </a:solidFill>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p:spPr>
        <p:style>
          <a:lnRef idx="0">
            <a:schemeClr val="dk1">
              <a:hueOff val="0"/>
              <a:satOff val="0"/>
              <a:lumOff val="0"/>
              <a:alphaOff val="0"/>
            </a:schemeClr>
          </a:lnRef>
          <a:fillRef idx="3">
            <a:scrgbClr r="0" g="0" b="0"/>
          </a:fillRef>
          <a:effectRef idx="0">
            <a:scrgbClr r="0" g="0" b="0"/>
          </a:effectRef>
          <a:fontRef idx="minor">
            <a:schemeClr val="dk1">
              <a:hueOff val="0"/>
              <a:satOff val="0"/>
              <a:lumOff val="0"/>
              <a:alphaOff val="0"/>
            </a:schemeClr>
          </a:fontRef>
        </p:style>
        <p:txBody>
          <a:bodyPr spcFirstLastPara="0" vert="horz" wrap="square" lIns="106680" tIns="106680" rIns="106680" bIns="3324895" numCol="1" spcCol="1270" anchor="ctr" anchorCtr="0">
            <a:noAutofit/>
          </a:bodyPr>
          <a:lstStyle/>
          <a:p>
            <a:pPr marL="0" lvl="0" indent="0" algn="ctr" defTabSz="1244600">
              <a:lnSpc>
                <a:spcPct val="90000"/>
              </a:lnSpc>
              <a:spcBef>
                <a:spcPct val="0"/>
              </a:spcBef>
              <a:spcAft>
                <a:spcPct val="35000"/>
              </a:spcAft>
              <a:buNone/>
            </a:pPr>
            <a:r>
              <a:rPr lang="fr-FR" sz="2800" b="1" kern="1200" noProof="0" dirty="0"/>
              <a:t>Corps actuel</a:t>
            </a:r>
          </a:p>
        </p:txBody>
      </p:sp>
      <p:sp>
        <p:nvSpPr>
          <p:cNvPr id="7" name="Freeform 6">
            <a:extLst>
              <a:ext uri="{FF2B5EF4-FFF2-40B4-BE49-F238E27FC236}">
                <a16:creationId xmlns:a16="http://schemas.microsoft.com/office/drawing/2014/main" id="{FE01570B-4C5F-CD59-4513-7A7CBA010094}"/>
              </a:ext>
            </a:extLst>
          </p:cNvPr>
          <p:cNvSpPr/>
          <p:nvPr/>
        </p:nvSpPr>
        <p:spPr>
          <a:xfrm>
            <a:off x="471847" y="3501892"/>
            <a:ext cx="1938350" cy="669750"/>
          </a:xfrm>
          <a:custGeom>
            <a:avLst/>
            <a:gdLst>
              <a:gd name="csX0" fmla="*/ 0 w 1938350"/>
              <a:gd name="csY0" fmla="*/ 66975 h 669750"/>
              <a:gd name="csX1" fmla="*/ 66975 w 1938350"/>
              <a:gd name="csY1" fmla="*/ 0 h 669750"/>
              <a:gd name="csX2" fmla="*/ 1871375 w 1938350"/>
              <a:gd name="csY2" fmla="*/ 0 h 669750"/>
              <a:gd name="csX3" fmla="*/ 1938350 w 1938350"/>
              <a:gd name="csY3" fmla="*/ 66975 h 669750"/>
              <a:gd name="csX4" fmla="*/ 1938350 w 1938350"/>
              <a:gd name="csY4" fmla="*/ 602775 h 669750"/>
              <a:gd name="csX5" fmla="*/ 1871375 w 1938350"/>
              <a:gd name="csY5" fmla="*/ 669750 h 669750"/>
              <a:gd name="csX6" fmla="*/ 66975 w 1938350"/>
              <a:gd name="csY6" fmla="*/ 669750 h 669750"/>
              <a:gd name="csX7" fmla="*/ 0 w 1938350"/>
              <a:gd name="csY7" fmla="*/ 602775 h 669750"/>
              <a:gd name="csX8" fmla="*/ 0 w 1938350"/>
              <a:gd name="csY8" fmla="*/ 66975 h 6697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938350" h="669750">
                <a:moveTo>
                  <a:pt x="0" y="66975"/>
                </a:moveTo>
                <a:cubicBezTo>
                  <a:pt x="0" y="29986"/>
                  <a:pt x="29986" y="0"/>
                  <a:pt x="66975" y="0"/>
                </a:cubicBezTo>
                <a:lnTo>
                  <a:pt x="1871375" y="0"/>
                </a:lnTo>
                <a:cubicBezTo>
                  <a:pt x="1908364" y="0"/>
                  <a:pt x="1938350" y="29986"/>
                  <a:pt x="1938350" y="66975"/>
                </a:cubicBezTo>
                <a:lnTo>
                  <a:pt x="1938350" y="602775"/>
                </a:lnTo>
                <a:cubicBezTo>
                  <a:pt x="1938350" y="639764"/>
                  <a:pt x="1908364" y="669750"/>
                  <a:pt x="1871375" y="669750"/>
                </a:cubicBezTo>
                <a:lnTo>
                  <a:pt x="66975" y="669750"/>
                </a:lnTo>
                <a:cubicBezTo>
                  <a:pt x="29986" y="669750"/>
                  <a:pt x="0" y="639764"/>
                  <a:pt x="0" y="602775"/>
                </a:cubicBezTo>
                <a:lnTo>
                  <a:pt x="0" y="66975"/>
                </a:lnTo>
                <a:close/>
              </a:path>
            </a:pathLst>
          </a:custGeom>
          <a:solidFill>
            <a:schemeClr val="accent6">
              <a:lumMod val="50000"/>
            </a:schemeClr>
          </a:solidFill>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rgbClr r="0" g="0" b="0"/>
          </a:effectRef>
          <a:fontRef idx="minor">
            <a:schemeClr val="lt1"/>
          </a:fontRef>
        </p:style>
        <p:txBody>
          <a:bodyPr spcFirstLastPara="0" vert="horz" wrap="square" lIns="70416" tIns="57716" rIns="70416" bIns="57716" numCol="1" spcCol="1270" anchor="ctr" anchorCtr="0">
            <a:noAutofit/>
          </a:bodyPr>
          <a:lstStyle/>
          <a:p>
            <a:pPr marL="0" lvl="0" indent="0" algn="ctr" defTabSz="889000">
              <a:lnSpc>
                <a:spcPct val="90000"/>
              </a:lnSpc>
              <a:spcBef>
                <a:spcPct val="0"/>
              </a:spcBef>
              <a:spcAft>
                <a:spcPct val="35000"/>
              </a:spcAft>
              <a:buNone/>
            </a:pPr>
            <a:r>
              <a:rPr lang="fr-FR" sz="2000" b="1" kern="1200" noProof="0" dirty="0">
                <a:effectLst>
                  <a:outerShdw blurRad="38100" dist="38100" dir="2700000" algn="tl">
                    <a:srgbClr val="000000">
                      <a:alpha val="43137"/>
                    </a:srgbClr>
                  </a:outerShdw>
                </a:effectLst>
              </a:rPr>
              <a:t>Corruptible</a:t>
            </a:r>
          </a:p>
        </p:txBody>
      </p:sp>
      <p:sp>
        <p:nvSpPr>
          <p:cNvPr id="10" name="Freeform 9">
            <a:extLst>
              <a:ext uri="{FF2B5EF4-FFF2-40B4-BE49-F238E27FC236}">
                <a16:creationId xmlns:a16="http://schemas.microsoft.com/office/drawing/2014/main" id="{D843F623-5554-58DE-8B7E-B3358583F3C2}"/>
              </a:ext>
            </a:extLst>
          </p:cNvPr>
          <p:cNvSpPr/>
          <p:nvPr/>
        </p:nvSpPr>
        <p:spPr>
          <a:xfrm>
            <a:off x="471847" y="4274681"/>
            <a:ext cx="1938350" cy="669750"/>
          </a:xfrm>
          <a:custGeom>
            <a:avLst/>
            <a:gdLst>
              <a:gd name="csX0" fmla="*/ 0 w 1938350"/>
              <a:gd name="csY0" fmla="*/ 66975 h 669750"/>
              <a:gd name="csX1" fmla="*/ 66975 w 1938350"/>
              <a:gd name="csY1" fmla="*/ 0 h 669750"/>
              <a:gd name="csX2" fmla="*/ 1871375 w 1938350"/>
              <a:gd name="csY2" fmla="*/ 0 h 669750"/>
              <a:gd name="csX3" fmla="*/ 1938350 w 1938350"/>
              <a:gd name="csY3" fmla="*/ 66975 h 669750"/>
              <a:gd name="csX4" fmla="*/ 1938350 w 1938350"/>
              <a:gd name="csY4" fmla="*/ 602775 h 669750"/>
              <a:gd name="csX5" fmla="*/ 1871375 w 1938350"/>
              <a:gd name="csY5" fmla="*/ 669750 h 669750"/>
              <a:gd name="csX6" fmla="*/ 66975 w 1938350"/>
              <a:gd name="csY6" fmla="*/ 669750 h 669750"/>
              <a:gd name="csX7" fmla="*/ 0 w 1938350"/>
              <a:gd name="csY7" fmla="*/ 602775 h 669750"/>
              <a:gd name="csX8" fmla="*/ 0 w 1938350"/>
              <a:gd name="csY8" fmla="*/ 66975 h 6697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938350" h="669750">
                <a:moveTo>
                  <a:pt x="0" y="66975"/>
                </a:moveTo>
                <a:cubicBezTo>
                  <a:pt x="0" y="29986"/>
                  <a:pt x="29986" y="0"/>
                  <a:pt x="66975" y="0"/>
                </a:cubicBezTo>
                <a:lnTo>
                  <a:pt x="1871375" y="0"/>
                </a:lnTo>
                <a:cubicBezTo>
                  <a:pt x="1908364" y="0"/>
                  <a:pt x="1938350" y="29986"/>
                  <a:pt x="1938350" y="66975"/>
                </a:cubicBezTo>
                <a:lnTo>
                  <a:pt x="1938350" y="602775"/>
                </a:lnTo>
                <a:cubicBezTo>
                  <a:pt x="1938350" y="639764"/>
                  <a:pt x="1908364" y="669750"/>
                  <a:pt x="1871375" y="669750"/>
                </a:cubicBezTo>
                <a:lnTo>
                  <a:pt x="66975" y="669750"/>
                </a:lnTo>
                <a:cubicBezTo>
                  <a:pt x="29986" y="669750"/>
                  <a:pt x="0" y="639764"/>
                  <a:pt x="0" y="602775"/>
                </a:cubicBezTo>
                <a:lnTo>
                  <a:pt x="0" y="66975"/>
                </a:lnTo>
                <a:close/>
              </a:path>
            </a:pathLst>
          </a:custGeom>
          <a:solidFill>
            <a:schemeClr val="accent4">
              <a:lumMod val="50000"/>
            </a:schemeClr>
          </a:solidFill>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rgbClr r="0" g="0" b="0"/>
          </a:effectRef>
          <a:fontRef idx="minor">
            <a:schemeClr val="lt1"/>
          </a:fontRef>
        </p:style>
        <p:txBody>
          <a:bodyPr spcFirstLastPara="0" vert="horz" wrap="square" lIns="70416" tIns="57716" rIns="70416" bIns="57716" numCol="1" spcCol="1270" anchor="ctr" anchorCtr="0">
            <a:noAutofit/>
          </a:bodyPr>
          <a:lstStyle/>
          <a:p>
            <a:pPr marL="0" lvl="0" indent="0" algn="ctr" defTabSz="889000">
              <a:lnSpc>
                <a:spcPct val="90000"/>
              </a:lnSpc>
              <a:spcBef>
                <a:spcPct val="0"/>
              </a:spcBef>
              <a:spcAft>
                <a:spcPct val="35000"/>
              </a:spcAft>
              <a:buNone/>
            </a:pPr>
            <a:r>
              <a:rPr lang="fr-FR" sz="2000" b="1" kern="1200" noProof="0" dirty="0">
                <a:effectLst>
                  <a:outerShdw blurRad="38100" dist="38100" dir="2700000" algn="tl">
                    <a:srgbClr val="000000">
                      <a:alpha val="43137"/>
                    </a:srgbClr>
                  </a:outerShdw>
                </a:effectLst>
              </a:rPr>
              <a:t>Méprisable</a:t>
            </a:r>
          </a:p>
        </p:txBody>
      </p:sp>
      <p:sp>
        <p:nvSpPr>
          <p:cNvPr id="11" name="Freeform 10">
            <a:extLst>
              <a:ext uri="{FF2B5EF4-FFF2-40B4-BE49-F238E27FC236}">
                <a16:creationId xmlns:a16="http://schemas.microsoft.com/office/drawing/2014/main" id="{076EB0E1-1493-5361-4F28-043EC727773F}"/>
              </a:ext>
            </a:extLst>
          </p:cNvPr>
          <p:cNvSpPr/>
          <p:nvPr/>
        </p:nvSpPr>
        <p:spPr>
          <a:xfrm>
            <a:off x="471847" y="5047470"/>
            <a:ext cx="1938350" cy="669750"/>
          </a:xfrm>
          <a:custGeom>
            <a:avLst/>
            <a:gdLst>
              <a:gd name="csX0" fmla="*/ 0 w 1938350"/>
              <a:gd name="csY0" fmla="*/ 66975 h 669750"/>
              <a:gd name="csX1" fmla="*/ 66975 w 1938350"/>
              <a:gd name="csY1" fmla="*/ 0 h 669750"/>
              <a:gd name="csX2" fmla="*/ 1871375 w 1938350"/>
              <a:gd name="csY2" fmla="*/ 0 h 669750"/>
              <a:gd name="csX3" fmla="*/ 1938350 w 1938350"/>
              <a:gd name="csY3" fmla="*/ 66975 h 669750"/>
              <a:gd name="csX4" fmla="*/ 1938350 w 1938350"/>
              <a:gd name="csY4" fmla="*/ 602775 h 669750"/>
              <a:gd name="csX5" fmla="*/ 1871375 w 1938350"/>
              <a:gd name="csY5" fmla="*/ 669750 h 669750"/>
              <a:gd name="csX6" fmla="*/ 66975 w 1938350"/>
              <a:gd name="csY6" fmla="*/ 669750 h 669750"/>
              <a:gd name="csX7" fmla="*/ 0 w 1938350"/>
              <a:gd name="csY7" fmla="*/ 602775 h 669750"/>
              <a:gd name="csX8" fmla="*/ 0 w 1938350"/>
              <a:gd name="csY8" fmla="*/ 66975 h 6697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938350" h="669750">
                <a:moveTo>
                  <a:pt x="0" y="66975"/>
                </a:moveTo>
                <a:cubicBezTo>
                  <a:pt x="0" y="29986"/>
                  <a:pt x="29986" y="0"/>
                  <a:pt x="66975" y="0"/>
                </a:cubicBezTo>
                <a:lnTo>
                  <a:pt x="1871375" y="0"/>
                </a:lnTo>
                <a:cubicBezTo>
                  <a:pt x="1908364" y="0"/>
                  <a:pt x="1938350" y="29986"/>
                  <a:pt x="1938350" y="66975"/>
                </a:cubicBezTo>
                <a:lnTo>
                  <a:pt x="1938350" y="602775"/>
                </a:lnTo>
                <a:cubicBezTo>
                  <a:pt x="1938350" y="639764"/>
                  <a:pt x="1908364" y="669750"/>
                  <a:pt x="1871375" y="669750"/>
                </a:cubicBezTo>
                <a:lnTo>
                  <a:pt x="66975" y="669750"/>
                </a:lnTo>
                <a:cubicBezTo>
                  <a:pt x="29986" y="669750"/>
                  <a:pt x="0" y="639764"/>
                  <a:pt x="0" y="602775"/>
                </a:cubicBezTo>
                <a:lnTo>
                  <a:pt x="0" y="66975"/>
                </a:lnTo>
                <a:close/>
              </a:path>
            </a:pathLst>
          </a:custGeom>
          <a:solidFill>
            <a:schemeClr val="accent5">
              <a:lumMod val="75000"/>
            </a:schemeClr>
          </a:solidFill>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rgbClr r="0" g="0" b="0"/>
          </a:effectRef>
          <a:fontRef idx="minor">
            <a:schemeClr val="lt1"/>
          </a:fontRef>
        </p:style>
        <p:txBody>
          <a:bodyPr spcFirstLastPara="0" vert="horz" wrap="square" lIns="70416" tIns="57716" rIns="70416" bIns="57716" numCol="1" spcCol="1270" anchor="ctr" anchorCtr="0">
            <a:noAutofit/>
          </a:bodyPr>
          <a:lstStyle/>
          <a:p>
            <a:pPr marL="0" lvl="0" indent="0" algn="ctr" defTabSz="889000">
              <a:lnSpc>
                <a:spcPct val="90000"/>
              </a:lnSpc>
              <a:spcBef>
                <a:spcPct val="0"/>
              </a:spcBef>
              <a:spcAft>
                <a:spcPct val="35000"/>
              </a:spcAft>
              <a:buNone/>
            </a:pPr>
            <a:r>
              <a:rPr lang="fr-FR" sz="2000" b="1" kern="1200" noProof="0" dirty="0">
                <a:effectLst>
                  <a:outerShdw blurRad="38100" dist="38100" dir="2700000" algn="tl">
                    <a:srgbClr val="000000">
                      <a:alpha val="43137"/>
                    </a:srgbClr>
                  </a:outerShdw>
                </a:effectLst>
              </a:rPr>
              <a:t>Faible</a:t>
            </a:r>
          </a:p>
        </p:txBody>
      </p:sp>
      <p:sp>
        <p:nvSpPr>
          <p:cNvPr id="12" name="Freeform 11">
            <a:extLst>
              <a:ext uri="{FF2B5EF4-FFF2-40B4-BE49-F238E27FC236}">
                <a16:creationId xmlns:a16="http://schemas.microsoft.com/office/drawing/2014/main" id="{5007342B-5FE6-6C01-B21A-FE5D38B2BE1F}"/>
              </a:ext>
            </a:extLst>
          </p:cNvPr>
          <p:cNvSpPr/>
          <p:nvPr/>
        </p:nvSpPr>
        <p:spPr>
          <a:xfrm>
            <a:off x="471847" y="5820259"/>
            <a:ext cx="1938350" cy="669750"/>
          </a:xfrm>
          <a:custGeom>
            <a:avLst/>
            <a:gdLst>
              <a:gd name="csX0" fmla="*/ 0 w 1938350"/>
              <a:gd name="csY0" fmla="*/ 66975 h 669750"/>
              <a:gd name="csX1" fmla="*/ 66975 w 1938350"/>
              <a:gd name="csY1" fmla="*/ 0 h 669750"/>
              <a:gd name="csX2" fmla="*/ 1871375 w 1938350"/>
              <a:gd name="csY2" fmla="*/ 0 h 669750"/>
              <a:gd name="csX3" fmla="*/ 1938350 w 1938350"/>
              <a:gd name="csY3" fmla="*/ 66975 h 669750"/>
              <a:gd name="csX4" fmla="*/ 1938350 w 1938350"/>
              <a:gd name="csY4" fmla="*/ 602775 h 669750"/>
              <a:gd name="csX5" fmla="*/ 1871375 w 1938350"/>
              <a:gd name="csY5" fmla="*/ 669750 h 669750"/>
              <a:gd name="csX6" fmla="*/ 66975 w 1938350"/>
              <a:gd name="csY6" fmla="*/ 669750 h 669750"/>
              <a:gd name="csX7" fmla="*/ 0 w 1938350"/>
              <a:gd name="csY7" fmla="*/ 602775 h 669750"/>
              <a:gd name="csX8" fmla="*/ 0 w 1938350"/>
              <a:gd name="csY8" fmla="*/ 66975 h 6697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938350" h="669750">
                <a:moveTo>
                  <a:pt x="0" y="66975"/>
                </a:moveTo>
                <a:cubicBezTo>
                  <a:pt x="0" y="29986"/>
                  <a:pt x="29986" y="0"/>
                  <a:pt x="66975" y="0"/>
                </a:cubicBezTo>
                <a:lnTo>
                  <a:pt x="1871375" y="0"/>
                </a:lnTo>
                <a:cubicBezTo>
                  <a:pt x="1908364" y="0"/>
                  <a:pt x="1938350" y="29986"/>
                  <a:pt x="1938350" y="66975"/>
                </a:cubicBezTo>
                <a:lnTo>
                  <a:pt x="1938350" y="602775"/>
                </a:lnTo>
                <a:cubicBezTo>
                  <a:pt x="1938350" y="639764"/>
                  <a:pt x="1908364" y="669750"/>
                  <a:pt x="1871375" y="669750"/>
                </a:cubicBezTo>
                <a:lnTo>
                  <a:pt x="66975" y="669750"/>
                </a:lnTo>
                <a:cubicBezTo>
                  <a:pt x="29986" y="669750"/>
                  <a:pt x="0" y="639764"/>
                  <a:pt x="0" y="602775"/>
                </a:cubicBezTo>
                <a:lnTo>
                  <a:pt x="0" y="66975"/>
                </a:lnTo>
                <a:close/>
              </a:path>
            </a:pathLst>
          </a:custGeom>
          <a:solidFill>
            <a:schemeClr val="accent1">
              <a:lumMod val="75000"/>
            </a:schemeClr>
          </a:solidFill>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rgbClr r="0" g="0" b="0"/>
          </a:effectRef>
          <a:fontRef idx="minor">
            <a:schemeClr val="lt1"/>
          </a:fontRef>
        </p:style>
        <p:txBody>
          <a:bodyPr spcFirstLastPara="0" vert="horz" wrap="square" lIns="70416" tIns="57716" rIns="70416" bIns="57716" numCol="1" spcCol="1270" anchor="ctr" anchorCtr="0">
            <a:noAutofit/>
          </a:bodyPr>
          <a:lstStyle/>
          <a:p>
            <a:pPr marL="0" lvl="0" indent="0" algn="ctr" defTabSz="889000">
              <a:lnSpc>
                <a:spcPct val="90000"/>
              </a:lnSpc>
              <a:spcBef>
                <a:spcPct val="0"/>
              </a:spcBef>
              <a:spcAft>
                <a:spcPct val="35000"/>
              </a:spcAft>
              <a:buNone/>
            </a:pPr>
            <a:r>
              <a:rPr lang="fr-FR" sz="2000" b="1" kern="1200" noProof="0" dirty="0">
                <a:effectLst>
                  <a:outerShdw blurRad="38100" dist="38100" dir="2700000" algn="tl">
                    <a:srgbClr val="000000">
                      <a:alpha val="43137"/>
                    </a:srgbClr>
                  </a:outerShdw>
                </a:effectLst>
              </a:rPr>
              <a:t>Naturel</a:t>
            </a:r>
          </a:p>
        </p:txBody>
      </p:sp>
      <p:sp>
        <p:nvSpPr>
          <p:cNvPr id="14" name="Freeform 13">
            <a:extLst>
              <a:ext uri="{FF2B5EF4-FFF2-40B4-BE49-F238E27FC236}">
                <a16:creationId xmlns:a16="http://schemas.microsoft.com/office/drawing/2014/main" id="{900402BA-5254-5124-B111-68CE9B509303}"/>
              </a:ext>
            </a:extLst>
          </p:cNvPr>
          <p:cNvSpPr/>
          <p:nvPr/>
        </p:nvSpPr>
        <p:spPr>
          <a:xfrm>
            <a:off x="2834212" y="2122545"/>
            <a:ext cx="2422938" cy="4597450"/>
          </a:xfrm>
          <a:custGeom>
            <a:avLst/>
            <a:gdLst>
              <a:gd name="csX0" fmla="*/ 0 w 2422938"/>
              <a:gd name="csY0" fmla="*/ 242294 h 4597450"/>
              <a:gd name="csX1" fmla="*/ 242294 w 2422938"/>
              <a:gd name="csY1" fmla="*/ 0 h 4597450"/>
              <a:gd name="csX2" fmla="*/ 2180644 w 2422938"/>
              <a:gd name="csY2" fmla="*/ 0 h 4597450"/>
              <a:gd name="csX3" fmla="*/ 2422938 w 2422938"/>
              <a:gd name="csY3" fmla="*/ 242294 h 4597450"/>
              <a:gd name="csX4" fmla="*/ 2422938 w 2422938"/>
              <a:gd name="csY4" fmla="*/ 4355156 h 4597450"/>
              <a:gd name="csX5" fmla="*/ 2180644 w 2422938"/>
              <a:gd name="csY5" fmla="*/ 4597450 h 4597450"/>
              <a:gd name="csX6" fmla="*/ 242294 w 2422938"/>
              <a:gd name="csY6" fmla="*/ 4597450 h 4597450"/>
              <a:gd name="csX7" fmla="*/ 0 w 2422938"/>
              <a:gd name="csY7" fmla="*/ 4355156 h 4597450"/>
              <a:gd name="csX8" fmla="*/ 0 w 2422938"/>
              <a:gd name="csY8" fmla="*/ 242294 h 45974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422938" h="4597450">
                <a:moveTo>
                  <a:pt x="0" y="242294"/>
                </a:moveTo>
                <a:cubicBezTo>
                  <a:pt x="0" y="108479"/>
                  <a:pt x="108479" y="0"/>
                  <a:pt x="242294" y="0"/>
                </a:cubicBezTo>
                <a:lnTo>
                  <a:pt x="2180644" y="0"/>
                </a:lnTo>
                <a:cubicBezTo>
                  <a:pt x="2314459" y="0"/>
                  <a:pt x="2422938" y="108479"/>
                  <a:pt x="2422938" y="242294"/>
                </a:cubicBezTo>
                <a:lnTo>
                  <a:pt x="2422938" y="4355156"/>
                </a:lnTo>
                <a:cubicBezTo>
                  <a:pt x="2422938" y="4488971"/>
                  <a:pt x="2314459" y="4597450"/>
                  <a:pt x="2180644" y="4597450"/>
                </a:cubicBezTo>
                <a:lnTo>
                  <a:pt x="242294" y="4597450"/>
                </a:lnTo>
                <a:cubicBezTo>
                  <a:pt x="108479" y="4597450"/>
                  <a:pt x="0" y="4488971"/>
                  <a:pt x="0" y="4355156"/>
                </a:cubicBezTo>
                <a:lnTo>
                  <a:pt x="0" y="242294"/>
                </a:lnTo>
                <a:close/>
              </a:path>
            </a:pathLst>
          </a:custGeom>
          <a:solidFill>
            <a:schemeClr val="accent3">
              <a:lumMod val="60000"/>
              <a:lumOff val="40000"/>
            </a:schemeClr>
          </a:solidFill>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p:spPr>
        <p:style>
          <a:lnRef idx="0">
            <a:schemeClr val="dk1">
              <a:hueOff val="0"/>
              <a:satOff val="0"/>
              <a:lumOff val="0"/>
              <a:alphaOff val="0"/>
            </a:schemeClr>
          </a:lnRef>
          <a:fillRef idx="3">
            <a:scrgbClr r="0" g="0" b="0"/>
          </a:fillRef>
          <a:effectRef idx="0">
            <a:scrgbClr r="0" g="0" b="0"/>
          </a:effectRef>
          <a:fontRef idx="minor">
            <a:schemeClr val="dk1">
              <a:hueOff val="0"/>
              <a:satOff val="0"/>
              <a:lumOff val="0"/>
              <a:alphaOff val="0"/>
            </a:schemeClr>
          </a:fontRef>
        </p:style>
        <p:txBody>
          <a:bodyPr spcFirstLastPara="0" vert="horz" wrap="square" lIns="106680" tIns="106680" rIns="106680" bIns="3324895" numCol="1" spcCol="1270" anchor="ctr" anchorCtr="0">
            <a:noAutofit/>
          </a:bodyPr>
          <a:lstStyle/>
          <a:p>
            <a:pPr marL="0" lvl="0" indent="0" algn="ctr" defTabSz="1244600">
              <a:lnSpc>
                <a:spcPct val="90000"/>
              </a:lnSpc>
              <a:spcBef>
                <a:spcPct val="0"/>
              </a:spcBef>
              <a:spcAft>
                <a:spcPct val="35000"/>
              </a:spcAft>
              <a:buNone/>
            </a:pPr>
            <a:r>
              <a:rPr lang="fr-FR" sz="2800" b="1" kern="1200" noProof="0" dirty="0"/>
              <a:t>Corps ressuscité</a:t>
            </a:r>
          </a:p>
        </p:txBody>
      </p:sp>
      <p:sp>
        <p:nvSpPr>
          <p:cNvPr id="16" name="Freeform 15">
            <a:extLst>
              <a:ext uri="{FF2B5EF4-FFF2-40B4-BE49-F238E27FC236}">
                <a16:creationId xmlns:a16="http://schemas.microsoft.com/office/drawing/2014/main" id="{88648B92-F7C9-3D82-D0F9-EDF413BBD56B}"/>
              </a:ext>
            </a:extLst>
          </p:cNvPr>
          <p:cNvSpPr/>
          <p:nvPr/>
        </p:nvSpPr>
        <p:spPr>
          <a:xfrm>
            <a:off x="3076506" y="3501892"/>
            <a:ext cx="1938350" cy="669750"/>
          </a:xfrm>
          <a:custGeom>
            <a:avLst/>
            <a:gdLst>
              <a:gd name="csX0" fmla="*/ 0 w 1938350"/>
              <a:gd name="csY0" fmla="*/ 66975 h 669750"/>
              <a:gd name="csX1" fmla="*/ 66975 w 1938350"/>
              <a:gd name="csY1" fmla="*/ 0 h 669750"/>
              <a:gd name="csX2" fmla="*/ 1871375 w 1938350"/>
              <a:gd name="csY2" fmla="*/ 0 h 669750"/>
              <a:gd name="csX3" fmla="*/ 1938350 w 1938350"/>
              <a:gd name="csY3" fmla="*/ 66975 h 669750"/>
              <a:gd name="csX4" fmla="*/ 1938350 w 1938350"/>
              <a:gd name="csY4" fmla="*/ 602775 h 669750"/>
              <a:gd name="csX5" fmla="*/ 1871375 w 1938350"/>
              <a:gd name="csY5" fmla="*/ 669750 h 669750"/>
              <a:gd name="csX6" fmla="*/ 66975 w 1938350"/>
              <a:gd name="csY6" fmla="*/ 669750 h 669750"/>
              <a:gd name="csX7" fmla="*/ 0 w 1938350"/>
              <a:gd name="csY7" fmla="*/ 602775 h 669750"/>
              <a:gd name="csX8" fmla="*/ 0 w 1938350"/>
              <a:gd name="csY8" fmla="*/ 66975 h 6697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938350" h="669750">
                <a:moveTo>
                  <a:pt x="0" y="66975"/>
                </a:moveTo>
                <a:cubicBezTo>
                  <a:pt x="0" y="29986"/>
                  <a:pt x="29986" y="0"/>
                  <a:pt x="66975" y="0"/>
                </a:cubicBezTo>
                <a:lnTo>
                  <a:pt x="1871375" y="0"/>
                </a:lnTo>
                <a:cubicBezTo>
                  <a:pt x="1908364" y="0"/>
                  <a:pt x="1938350" y="29986"/>
                  <a:pt x="1938350" y="66975"/>
                </a:cubicBezTo>
                <a:lnTo>
                  <a:pt x="1938350" y="602775"/>
                </a:lnTo>
                <a:cubicBezTo>
                  <a:pt x="1938350" y="639764"/>
                  <a:pt x="1908364" y="669750"/>
                  <a:pt x="1871375" y="669750"/>
                </a:cubicBezTo>
                <a:lnTo>
                  <a:pt x="66975" y="669750"/>
                </a:lnTo>
                <a:cubicBezTo>
                  <a:pt x="29986" y="669750"/>
                  <a:pt x="0" y="639764"/>
                  <a:pt x="0" y="602775"/>
                </a:cubicBezTo>
                <a:lnTo>
                  <a:pt x="0" y="66975"/>
                </a:lnTo>
                <a:close/>
              </a:path>
            </a:pathLst>
          </a:custGeom>
          <a:solidFill>
            <a:srgbClr val="FF7C80">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p:spPr>
        <p:style>
          <a:lnRef idx="0">
            <a:scrgbClr r="0" g="0" b="0"/>
          </a:lnRef>
          <a:fillRef idx="3">
            <a:scrgbClr r="0" g="0" b="0"/>
          </a:fillRef>
          <a:effectRef idx="2">
            <a:scrgbClr r="0" g="0" b="0"/>
          </a:effectRef>
          <a:fontRef idx="minor">
            <a:schemeClr val="lt1"/>
          </a:fontRef>
        </p:style>
        <p:txBody>
          <a:bodyPr spcFirstLastPara="0" vert="horz" wrap="square" lIns="70416" tIns="57716" rIns="70416" bIns="57716" numCol="1" spcCol="1270" anchor="ctr" anchorCtr="0">
            <a:noAutofit/>
          </a:bodyPr>
          <a:lstStyle/>
          <a:p>
            <a:pPr marL="0" lvl="0" indent="0" algn="ctr" defTabSz="889000">
              <a:lnSpc>
                <a:spcPct val="90000"/>
              </a:lnSpc>
              <a:spcBef>
                <a:spcPct val="0"/>
              </a:spcBef>
              <a:spcAft>
                <a:spcPct val="35000"/>
              </a:spcAft>
              <a:buNone/>
            </a:pPr>
            <a:r>
              <a:rPr lang="fr-FR" sz="2000" b="1" kern="1200" noProof="0" dirty="0">
                <a:solidFill>
                  <a:prstClr val="white"/>
                </a:solidFill>
                <a:effectLst>
                  <a:outerShdw blurRad="38100" dist="38100" dir="2700000" algn="tl">
                    <a:srgbClr val="000000">
                      <a:alpha val="43137"/>
                    </a:srgbClr>
                  </a:outerShdw>
                </a:effectLst>
                <a:latin typeface="Aptos" panose="02110004020202020204"/>
                <a:ea typeface="+mn-ea"/>
                <a:cs typeface="+mn-cs"/>
              </a:rPr>
              <a:t>Incorruptible</a:t>
            </a:r>
          </a:p>
        </p:txBody>
      </p:sp>
      <p:sp>
        <p:nvSpPr>
          <p:cNvPr id="18" name="Freeform 17">
            <a:extLst>
              <a:ext uri="{FF2B5EF4-FFF2-40B4-BE49-F238E27FC236}">
                <a16:creationId xmlns:a16="http://schemas.microsoft.com/office/drawing/2014/main" id="{4D995FB3-F478-90DF-65DB-DF96C7EFC660}"/>
              </a:ext>
            </a:extLst>
          </p:cNvPr>
          <p:cNvSpPr/>
          <p:nvPr/>
        </p:nvSpPr>
        <p:spPr>
          <a:xfrm>
            <a:off x="3076506" y="4274681"/>
            <a:ext cx="1938350" cy="669750"/>
          </a:xfrm>
          <a:custGeom>
            <a:avLst/>
            <a:gdLst>
              <a:gd name="csX0" fmla="*/ 0 w 1938350"/>
              <a:gd name="csY0" fmla="*/ 66975 h 669750"/>
              <a:gd name="csX1" fmla="*/ 66975 w 1938350"/>
              <a:gd name="csY1" fmla="*/ 0 h 669750"/>
              <a:gd name="csX2" fmla="*/ 1871375 w 1938350"/>
              <a:gd name="csY2" fmla="*/ 0 h 669750"/>
              <a:gd name="csX3" fmla="*/ 1938350 w 1938350"/>
              <a:gd name="csY3" fmla="*/ 66975 h 669750"/>
              <a:gd name="csX4" fmla="*/ 1938350 w 1938350"/>
              <a:gd name="csY4" fmla="*/ 602775 h 669750"/>
              <a:gd name="csX5" fmla="*/ 1871375 w 1938350"/>
              <a:gd name="csY5" fmla="*/ 669750 h 669750"/>
              <a:gd name="csX6" fmla="*/ 66975 w 1938350"/>
              <a:gd name="csY6" fmla="*/ 669750 h 669750"/>
              <a:gd name="csX7" fmla="*/ 0 w 1938350"/>
              <a:gd name="csY7" fmla="*/ 602775 h 669750"/>
              <a:gd name="csX8" fmla="*/ 0 w 1938350"/>
              <a:gd name="csY8" fmla="*/ 66975 h 6697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938350" h="669750">
                <a:moveTo>
                  <a:pt x="0" y="66975"/>
                </a:moveTo>
                <a:cubicBezTo>
                  <a:pt x="0" y="29986"/>
                  <a:pt x="29986" y="0"/>
                  <a:pt x="66975" y="0"/>
                </a:cubicBezTo>
                <a:lnTo>
                  <a:pt x="1871375" y="0"/>
                </a:lnTo>
                <a:cubicBezTo>
                  <a:pt x="1908364" y="0"/>
                  <a:pt x="1938350" y="29986"/>
                  <a:pt x="1938350" y="66975"/>
                </a:cubicBezTo>
                <a:lnTo>
                  <a:pt x="1938350" y="602775"/>
                </a:lnTo>
                <a:cubicBezTo>
                  <a:pt x="1938350" y="639764"/>
                  <a:pt x="1908364" y="669750"/>
                  <a:pt x="1871375" y="669750"/>
                </a:cubicBezTo>
                <a:lnTo>
                  <a:pt x="66975" y="669750"/>
                </a:lnTo>
                <a:cubicBezTo>
                  <a:pt x="29986" y="669750"/>
                  <a:pt x="0" y="639764"/>
                  <a:pt x="0" y="602775"/>
                </a:cubicBezTo>
                <a:lnTo>
                  <a:pt x="0" y="66975"/>
                </a:lnTo>
                <a:close/>
              </a:path>
            </a:pathLst>
          </a:custGeom>
          <a:solidFill>
            <a:srgbClr val="FFFF66">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p:spPr>
        <p:style>
          <a:lnRef idx="0">
            <a:scrgbClr r="0" g="0" b="0"/>
          </a:lnRef>
          <a:fillRef idx="3">
            <a:scrgbClr r="0" g="0" b="0"/>
          </a:fillRef>
          <a:effectRef idx="2">
            <a:scrgbClr r="0" g="0" b="0"/>
          </a:effectRef>
          <a:fontRef idx="minor">
            <a:schemeClr val="lt1"/>
          </a:fontRef>
        </p:style>
        <p:txBody>
          <a:bodyPr spcFirstLastPara="0" vert="horz" wrap="square" lIns="70416" tIns="57716" rIns="70416" bIns="57716" numCol="1" spcCol="1270" anchor="ctr" anchorCtr="0">
            <a:noAutofit/>
          </a:bodyPr>
          <a:lstStyle/>
          <a:p>
            <a:pPr marL="0" lvl="0" indent="0" algn="ctr" defTabSz="889000">
              <a:lnSpc>
                <a:spcPct val="90000"/>
              </a:lnSpc>
              <a:spcBef>
                <a:spcPct val="0"/>
              </a:spcBef>
              <a:spcAft>
                <a:spcPct val="35000"/>
              </a:spcAft>
              <a:buNone/>
            </a:pPr>
            <a:r>
              <a:rPr lang="fr-FR" sz="2000" b="1" kern="1200" noProof="0" dirty="0">
                <a:solidFill>
                  <a:prstClr val="white"/>
                </a:solidFill>
                <a:effectLst>
                  <a:outerShdw blurRad="38100" dist="38100" dir="2700000" algn="tl">
                    <a:srgbClr val="000000">
                      <a:alpha val="43137"/>
                    </a:srgbClr>
                  </a:outerShdw>
                </a:effectLst>
                <a:latin typeface="Aptos" panose="02110004020202020204"/>
                <a:ea typeface="+mn-ea"/>
                <a:cs typeface="+mn-cs"/>
              </a:rPr>
              <a:t>Glorieux</a:t>
            </a:r>
          </a:p>
        </p:txBody>
      </p:sp>
      <p:sp>
        <p:nvSpPr>
          <p:cNvPr id="20" name="Freeform 19">
            <a:extLst>
              <a:ext uri="{FF2B5EF4-FFF2-40B4-BE49-F238E27FC236}">
                <a16:creationId xmlns:a16="http://schemas.microsoft.com/office/drawing/2014/main" id="{E549E2A5-BEAE-3DB7-5893-8EAA1BD95447}"/>
              </a:ext>
            </a:extLst>
          </p:cNvPr>
          <p:cNvSpPr/>
          <p:nvPr/>
        </p:nvSpPr>
        <p:spPr>
          <a:xfrm>
            <a:off x="3076506" y="5047470"/>
            <a:ext cx="1938350" cy="669750"/>
          </a:xfrm>
          <a:custGeom>
            <a:avLst/>
            <a:gdLst>
              <a:gd name="csX0" fmla="*/ 0 w 1938350"/>
              <a:gd name="csY0" fmla="*/ 66975 h 669750"/>
              <a:gd name="csX1" fmla="*/ 66975 w 1938350"/>
              <a:gd name="csY1" fmla="*/ 0 h 669750"/>
              <a:gd name="csX2" fmla="*/ 1871375 w 1938350"/>
              <a:gd name="csY2" fmla="*/ 0 h 669750"/>
              <a:gd name="csX3" fmla="*/ 1938350 w 1938350"/>
              <a:gd name="csY3" fmla="*/ 66975 h 669750"/>
              <a:gd name="csX4" fmla="*/ 1938350 w 1938350"/>
              <a:gd name="csY4" fmla="*/ 602775 h 669750"/>
              <a:gd name="csX5" fmla="*/ 1871375 w 1938350"/>
              <a:gd name="csY5" fmla="*/ 669750 h 669750"/>
              <a:gd name="csX6" fmla="*/ 66975 w 1938350"/>
              <a:gd name="csY6" fmla="*/ 669750 h 669750"/>
              <a:gd name="csX7" fmla="*/ 0 w 1938350"/>
              <a:gd name="csY7" fmla="*/ 602775 h 669750"/>
              <a:gd name="csX8" fmla="*/ 0 w 1938350"/>
              <a:gd name="csY8" fmla="*/ 66975 h 6697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938350" h="669750">
                <a:moveTo>
                  <a:pt x="0" y="66975"/>
                </a:moveTo>
                <a:cubicBezTo>
                  <a:pt x="0" y="29986"/>
                  <a:pt x="29986" y="0"/>
                  <a:pt x="66975" y="0"/>
                </a:cubicBezTo>
                <a:lnTo>
                  <a:pt x="1871375" y="0"/>
                </a:lnTo>
                <a:cubicBezTo>
                  <a:pt x="1908364" y="0"/>
                  <a:pt x="1938350" y="29986"/>
                  <a:pt x="1938350" y="66975"/>
                </a:cubicBezTo>
                <a:lnTo>
                  <a:pt x="1938350" y="602775"/>
                </a:lnTo>
                <a:cubicBezTo>
                  <a:pt x="1938350" y="639764"/>
                  <a:pt x="1908364" y="669750"/>
                  <a:pt x="1871375" y="669750"/>
                </a:cubicBezTo>
                <a:lnTo>
                  <a:pt x="66975" y="669750"/>
                </a:lnTo>
                <a:cubicBezTo>
                  <a:pt x="29986" y="669750"/>
                  <a:pt x="0" y="639764"/>
                  <a:pt x="0" y="602775"/>
                </a:cubicBezTo>
                <a:lnTo>
                  <a:pt x="0" y="66975"/>
                </a:lnTo>
                <a:close/>
              </a:path>
            </a:pathLst>
          </a:custGeom>
          <a:solidFill>
            <a:srgbClr val="CC6600">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p:spPr>
        <p:style>
          <a:lnRef idx="0">
            <a:scrgbClr r="0" g="0" b="0"/>
          </a:lnRef>
          <a:fillRef idx="3">
            <a:scrgbClr r="0" g="0" b="0"/>
          </a:fillRef>
          <a:effectRef idx="2">
            <a:scrgbClr r="0" g="0" b="0"/>
          </a:effectRef>
          <a:fontRef idx="minor">
            <a:schemeClr val="lt1"/>
          </a:fontRef>
        </p:style>
        <p:txBody>
          <a:bodyPr spcFirstLastPara="0" vert="horz" wrap="square" lIns="70416" tIns="57716" rIns="70416" bIns="57716" numCol="1" spcCol="1270" anchor="ctr" anchorCtr="0">
            <a:noAutofit/>
          </a:bodyPr>
          <a:lstStyle/>
          <a:p>
            <a:pPr marL="0" lvl="0" indent="0" algn="ctr" defTabSz="889000">
              <a:lnSpc>
                <a:spcPct val="90000"/>
              </a:lnSpc>
              <a:spcBef>
                <a:spcPct val="0"/>
              </a:spcBef>
              <a:spcAft>
                <a:spcPct val="35000"/>
              </a:spcAft>
              <a:buNone/>
            </a:pPr>
            <a:r>
              <a:rPr lang="fr-FR" sz="2000" b="1" kern="1200" noProof="0" dirty="0">
                <a:solidFill>
                  <a:prstClr val="white"/>
                </a:solidFill>
                <a:effectLst>
                  <a:outerShdw blurRad="38100" dist="38100" dir="2700000" algn="tl">
                    <a:srgbClr val="000000">
                      <a:alpha val="43137"/>
                    </a:srgbClr>
                  </a:outerShdw>
                </a:effectLst>
                <a:latin typeface="Aptos" panose="02110004020202020204"/>
                <a:ea typeface="+mn-ea"/>
                <a:cs typeface="+mn-cs"/>
              </a:rPr>
              <a:t>Puissant</a:t>
            </a:r>
          </a:p>
        </p:txBody>
      </p:sp>
      <p:sp>
        <p:nvSpPr>
          <p:cNvPr id="21" name="Freeform 20">
            <a:extLst>
              <a:ext uri="{FF2B5EF4-FFF2-40B4-BE49-F238E27FC236}">
                <a16:creationId xmlns:a16="http://schemas.microsoft.com/office/drawing/2014/main" id="{54DF43DA-7B0B-E451-3FA5-67F4B6369332}"/>
              </a:ext>
            </a:extLst>
          </p:cNvPr>
          <p:cNvSpPr/>
          <p:nvPr/>
        </p:nvSpPr>
        <p:spPr>
          <a:xfrm>
            <a:off x="3076506" y="5820259"/>
            <a:ext cx="1938350" cy="669750"/>
          </a:xfrm>
          <a:custGeom>
            <a:avLst/>
            <a:gdLst>
              <a:gd name="csX0" fmla="*/ 0 w 1938350"/>
              <a:gd name="csY0" fmla="*/ 66975 h 669750"/>
              <a:gd name="csX1" fmla="*/ 66975 w 1938350"/>
              <a:gd name="csY1" fmla="*/ 0 h 669750"/>
              <a:gd name="csX2" fmla="*/ 1871375 w 1938350"/>
              <a:gd name="csY2" fmla="*/ 0 h 669750"/>
              <a:gd name="csX3" fmla="*/ 1938350 w 1938350"/>
              <a:gd name="csY3" fmla="*/ 66975 h 669750"/>
              <a:gd name="csX4" fmla="*/ 1938350 w 1938350"/>
              <a:gd name="csY4" fmla="*/ 602775 h 669750"/>
              <a:gd name="csX5" fmla="*/ 1871375 w 1938350"/>
              <a:gd name="csY5" fmla="*/ 669750 h 669750"/>
              <a:gd name="csX6" fmla="*/ 66975 w 1938350"/>
              <a:gd name="csY6" fmla="*/ 669750 h 669750"/>
              <a:gd name="csX7" fmla="*/ 0 w 1938350"/>
              <a:gd name="csY7" fmla="*/ 602775 h 669750"/>
              <a:gd name="csX8" fmla="*/ 0 w 1938350"/>
              <a:gd name="csY8" fmla="*/ 66975 h 6697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938350" h="669750">
                <a:moveTo>
                  <a:pt x="0" y="66975"/>
                </a:moveTo>
                <a:cubicBezTo>
                  <a:pt x="0" y="29986"/>
                  <a:pt x="29986" y="0"/>
                  <a:pt x="66975" y="0"/>
                </a:cubicBezTo>
                <a:lnTo>
                  <a:pt x="1871375" y="0"/>
                </a:lnTo>
                <a:cubicBezTo>
                  <a:pt x="1908364" y="0"/>
                  <a:pt x="1938350" y="29986"/>
                  <a:pt x="1938350" y="66975"/>
                </a:cubicBezTo>
                <a:lnTo>
                  <a:pt x="1938350" y="602775"/>
                </a:lnTo>
                <a:cubicBezTo>
                  <a:pt x="1938350" y="639764"/>
                  <a:pt x="1908364" y="669750"/>
                  <a:pt x="1871375" y="669750"/>
                </a:cubicBezTo>
                <a:lnTo>
                  <a:pt x="66975" y="669750"/>
                </a:lnTo>
                <a:cubicBezTo>
                  <a:pt x="29986" y="669750"/>
                  <a:pt x="0" y="639764"/>
                  <a:pt x="0" y="602775"/>
                </a:cubicBezTo>
                <a:lnTo>
                  <a:pt x="0" y="66975"/>
                </a:lnTo>
                <a:close/>
              </a:path>
            </a:pathLst>
          </a:custGeom>
          <a:solidFill>
            <a:srgbClr val="CC3399">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p:spPr>
        <p:style>
          <a:lnRef idx="0">
            <a:scrgbClr r="0" g="0" b="0"/>
          </a:lnRef>
          <a:fillRef idx="3">
            <a:scrgbClr r="0" g="0" b="0"/>
          </a:fillRef>
          <a:effectRef idx="2">
            <a:scrgbClr r="0" g="0" b="0"/>
          </a:effectRef>
          <a:fontRef idx="minor">
            <a:schemeClr val="lt1"/>
          </a:fontRef>
        </p:style>
        <p:txBody>
          <a:bodyPr spcFirstLastPara="0" vert="horz" wrap="square" lIns="70416" tIns="57716" rIns="70416" bIns="57716" numCol="1" spcCol="1270" anchor="ctr" anchorCtr="0">
            <a:noAutofit/>
          </a:bodyPr>
          <a:lstStyle/>
          <a:p>
            <a:pPr marL="0" lvl="0" indent="0" algn="ctr" defTabSz="889000">
              <a:lnSpc>
                <a:spcPct val="90000"/>
              </a:lnSpc>
              <a:spcBef>
                <a:spcPct val="0"/>
              </a:spcBef>
              <a:spcAft>
                <a:spcPct val="35000"/>
              </a:spcAft>
              <a:buNone/>
            </a:pPr>
            <a:r>
              <a:rPr lang="fr-FR" sz="2000" b="1" kern="1200" noProof="0" dirty="0">
                <a:solidFill>
                  <a:prstClr val="white"/>
                </a:solidFill>
                <a:effectLst>
                  <a:outerShdw blurRad="38100" dist="38100" dir="2700000" algn="tl">
                    <a:srgbClr val="000000">
                      <a:alpha val="43137"/>
                    </a:srgbClr>
                  </a:outerShdw>
                </a:effectLst>
                <a:latin typeface="Aptos" panose="02110004020202020204"/>
                <a:ea typeface="+mn-ea"/>
                <a:cs typeface="+mn-cs"/>
              </a:rPr>
              <a:t>Spirituel</a:t>
            </a:r>
          </a:p>
        </p:txBody>
      </p:sp>
      <p:pic>
        <p:nvPicPr>
          <p:cNvPr id="6" name="Imagen 5">
            <a:extLst>
              <a:ext uri="{FF2B5EF4-FFF2-40B4-BE49-F238E27FC236}">
                <a16:creationId xmlns:a16="http://schemas.microsoft.com/office/drawing/2014/main" id="{61F44F1B-9376-71BA-E7C6-236B03E7EF3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74246" y="3465736"/>
            <a:ext cx="3356517" cy="1611128"/>
          </a:xfrm>
          <a:prstGeom prst="rect">
            <a:avLst/>
          </a:prstGeom>
          <a:effectLst>
            <a:innerShdw blurRad="114300">
              <a:prstClr val="black"/>
            </a:innerShdw>
          </a:effectLst>
        </p:spPr>
      </p:pic>
      <p:pic>
        <p:nvPicPr>
          <p:cNvPr id="13" name="Imagen 12">
            <a:extLst>
              <a:ext uri="{FF2B5EF4-FFF2-40B4-BE49-F238E27FC236}">
                <a16:creationId xmlns:a16="http://schemas.microsoft.com/office/drawing/2014/main" id="{E0F1C35E-2269-BAF6-A292-320BE744E62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280992" y="1472134"/>
            <a:ext cx="2743199" cy="3604730"/>
          </a:xfrm>
          <a:prstGeom prst="rect">
            <a:avLst/>
          </a:prstGeom>
          <a:effectLst>
            <a:innerShdw blurRad="114300">
              <a:prstClr val="black"/>
            </a:innerShdw>
          </a:effectLst>
        </p:spPr>
      </p:pic>
      <p:sp>
        <p:nvSpPr>
          <p:cNvPr id="17" name="CuadroTexto 16">
            <a:extLst>
              <a:ext uri="{FF2B5EF4-FFF2-40B4-BE49-F238E27FC236}">
                <a16:creationId xmlns:a16="http://schemas.microsoft.com/office/drawing/2014/main" id="{DF23FCD1-3C8E-A55F-09B8-6E02E999E8E3}"/>
              </a:ext>
            </a:extLst>
          </p:cNvPr>
          <p:cNvSpPr txBox="1"/>
          <p:nvPr/>
        </p:nvSpPr>
        <p:spPr>
          <a:xfrm>
            <a:off x="0" y="0"/>
            <a:ext cx="12191999"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fr-FR" sz="4400" b="1" noProof="0" dirty="0">
                <a:ln/>
                <a:solidFill>
                  <a:schemeClr val="accent4">
                    <a:lumMod val="75000"/>
                  </a:schemeClr>
                </a:solidFill>
              </a:rPr>
              <a:t>AVEC QUEL CORPS RESSUSCITERONS-NOUS ? </a:t>
            </a:r>
          </a:p>
        </p:txBody>
      </p:sp>
      <p:sp>
        <p:nvSpPr>
          <p:cNvPr id="19" name="CuadroTexto 18">
            <a:extLst>
              <a:ext uri="{FF2B5EF4-FFF2-40B4-BE49-F238E27FC236}">
                <a16:creationId xmlns:a16="http://schemas.microsoft.com/office/drawing/2014/main" id="{E9961501-0E52-5A03-4DDA-B417BA69FAB3}"/>
              </a:ext>
            </a:extLst>
          </p:cNvPr>
          <p:cNvSpPr txBox="1"/>
          <p:nvPr/>
        </p:nvSpPr>
        <p:spPr>
          <a:xfrm>
            <a:off x="166686" y="712291"/>
            <a:ext cx="11858625" cy="584775"/>
          </a:xfrm>
          <a:prstGeom prst="rect">
            <a:avLst/>
          </a:prstGeom>
          <a:noFill/>
        </p:spPr>
        <p:txBody>
          <a:bodyPr wrap="square">
            <a:spAutoFit/>
          </a:bodyPr>
          <a:lstStyle/>
          <a:p>
            <a:pPr algn="ctr"/>
            <a:r>
              <a:rPr lang="fr-FR" b="1" noProof="0"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«Ainsi en est-il de la résurrection des morts. On est semé dans la corruption, on ressuscite dans l'incorruptibilité» </a:t>
            </a:r>
            <a:r>
              <a:rPr lang="fr-FR" sz="1400" b="1" noProof="0"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(1Corinthiens 15.42)</a:t>
            </a:r>
          </a:p>
        </p:txBody>
      </p:sp>
    </p:spTree>
    <p:extLst>
      <p:ext uri="{BB962C8B-B14F-4D97-AF65-F5344CB8AC3E}">
        <p14:creationId xmlns:p14="http://schemas.microsoft.com/office/powerpoint/2010/main" val="611799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decel="50000" fill="hold">
                                          <p:stCondLst>
                                            <p:cond delay="0"/>
                                          </p:stCondLst>
                                        </p:cTn>
                                        <p:tgtEl>
                                          <p:spTgt spid="15"/>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5"/>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5"/>
                                        </p:tgtEl>
                                        <p:attrNameLst>
                                          <p:attrName>ppt_w</p:attrName>
                                        </p:attrNameLst>
                                      </p:cBhvr>
                                      <p:tavLst>
                                        <p:tav tm="0">
                                          <p:val>
                                            <p:strVal val="#ppt_w*.05"/>
                                          </p:val>
                                        </p:tav>
                                        <p:tav tm="100000">
                                          <p:val>
                                            <p:strVal val="#ppt_w"/>
                                          </p:val>
                                        </p:tav>
                                      </p:tavLst>
                                    </p:anim>
                                    <p:anim calcmode="lin" valueType="num">
                                      <p:cBhvr>
                                        <p:cTn id="10" dur="1000" fill="hold"/>
                                        <p:tgtEl>
                                          <p:spTgt spid="15"/>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5"/>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5"/>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5"/>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fltVal val="0"/>
                                          </p:val>
                                        </p:tav>
                                        <p:tav tm="100000">
                                          <p:val>
                                            <p:strVal val="#ppt_w"/>
                                          </p:val>
                                        </p:tav>
                                      </p:tavLst>
                                    </p:anim>
                                    <p:anim calcmode="lin" valueType="num">
                                      <p:cBhvr>
                                        <p:cTn id="20" dur="1000" fill="hold"/>
                                        <p:tgtEl>
                                          <p:spTgt spid="4"/>
                                        </p:tgtEl>
                                        <p:attrNameLst>
                                          <p:attrName>ppt_h</p:attrName>
                                        </p:attrNameLst>
                                      </p:cBhvr>
                                      <p:tavLst>
                                        <p:tav tm="0">
                                          <p:val>
                                            <p:fltVal val="0"/>
                                          </p:val>
                                        </p:tav>
                                        <p:tav tm="100000">
                                          <p:val>
                                            <p:strVal val="#ppt_h"/>
                                          </p:val>
                                        </p:tav>
                                      </p:tavLst>
                                    </p:anim>
                                    <p:anim calcmode="lin" valueType="num">
                                      <p:cBhvr>
                                        <p:cTn id="21" dur="1000" fill="hold"/>
                                        <p:tgtEl>
                                          <p:spTgt spid="4"/>
                                        </p:tgtEl>
                                        <p:attrNameLst>
                                          <p:attrName>style.rotation</p:attrName>
                                        </p:attrNameLst>
                                      </p:cBhvr>
                                      <p:tavLst>
                                        <p:tav tm="0">
                                          <p:val>
                                            <p:fltVal val="90"/>
                                          </p:val>
                                        </p:tav>
                                        <p:tav tm="100000">
                                          <p:val>
                                            <p:fltVal val="0"/>
                                          </p:val>
                                        </p:tav>
                                      </p:tavLst>
                                    </p:anim>
                                    <p:animEffect transition="in" filter="fade">
                                      <p:cBhvr>
                                        <p:cTn id="22" dur="1000"/>
                                        <p:tgtEl>
                                          <p:spTgt spid="4"/>
                                        </p:tgtEl>
                                      </p:cBhvr>
                                    </p:animEffect>
                                  </p:childTnLst>
                                </p:cTn>
                              </p:par>
                            </p:childTnLst>
                          </p:cTn>
                        </p:par>
                        <p:par>
                          <p:cTn id="23" fill="hold">
                            <p:stCondLst>
                              <p:cond delay="1000"/>
                            </p:stCondLst>
                            <p:childTnLst>
                              <p:par>
                                <p:cTn id="24" presetID="14" presetClass="entr" presetSubtype="5"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randombar(vertical)">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5"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randombar(vertical)">
                                      <p:cBhvr>
                                        <p:cTn id="31" dur="5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5"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randombar(vertical)">
                                      <p:cBhvr>
                                        <p:cTn id="36" dur="500"/>
                                        <p:tgtEl>
                                          <p:spTgt spid="10"/>
                                        </p:tgtEl>
                                      </p:cBhvr>
                                    </p:animEffect>
                                  </p:childTnLst>
                                </p:cTn>
                              </p:par>
                            </p:childTnLst>
                          </p:cTn>
                        </p:par>
                      </p:childTnLst>
                    </p:cTn>
                  </p:par>
                  <p:par>
                    <p:cTn id="37" fill="hold">
                      <p:stCondLst>
                        <p:cond delay="indefinite"/>
                      </p:stCondLst>
                      <p:childTnLst>
                        <p:par>
                          <p:cTn id="38" fill="hold">
                            <p:stCondLst>
                              <p:cond delay="0"/>
                            </p:stCondLst>
                            <p:childTnLst>
                              <p:par>
                                <p:cTn id="39" presetID="14" presetClass="entr" presetSubtype="5"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randombar(vertical)">
                                      <p:cBhvr>
                                        <p:cTn id="41" dur="500"/>
                                        <p:tgtEl>
                                          <p:spTgt spid="11"/>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5" fill="hold" grpId="0"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randombar(vertical)">
                                      <p:cBhvr>
                                        <p:cTn id="46" dur="500"/>
                                        <p:tgtEl>
                                          <p:spTgt spid="12"/>
                                        </p:tgtEl>
                                      </p:cBhvr>
                                    </p:animEffect>
                                  </p:childTnLst>
                                </p:cTn>
                              </p:par>
                            </p:childTnLst>
                          </p:cTn>
                        </p:par>
                      </p:childTnLst>
                    </p:cTn>
                  </p:par>
                  <p:par>
                    <p:cTn id="47" fill="hold">
                      <p:stCondLst>
                        <p:cond delay="indefinite"/>
                      </p:stCondLst>
                      <p:childTnLst>
                        <p:par>
                          <p:cTn id="48" fill="hold">
                            <p:stCondLst>
                              <p:cond delay="0"/>
                            </p:stCondLst>
                            <p:childTnLst>
                              <p:par>
                                <p:cTn id="49" presetID="14" presetClass="entr" presetSubtype="5"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randombar(vertical)">
                                      <p:cBhvr>
                                        <p:cTn id="51" dur="500"/>
                                        <p:tgtEl>
                                          <p:spTgt spid="14"/>
                                        </p:tgtEl>
                                      </p:cBhvr>
                                    </p:animEffect>
                                  </p:childTnLst>
                                </p:cTn>
                              </p:par>
                            </p:childTnLst>
                          </p:cTn>
                        </p:par>
                      </p:childTnLst>
                    </p:cTn>
                  </p:par>
                  <p:par>
                    <p:cTn id="52" fill="hold">
                      <p:stCondLst>
                        <p:cond delay="indefinite"/>
                      </p:stCondLst>
                      <p:childTnLst>
                        <p:par>
                          <p:cTn id="53" fill="hold">
                            <p:stCondLst>
                              <p:cond delay="0"/>
                            </p:stCondLst>
                            <p:childTnLst>
                              <p:par>
                                <p:cTn id="54" presetID="14" presetClass="entr" presetSubtype="5" fill="hold" grpId="0" nodeType="click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randombar(vertical)">
                                      <p:cBhvr>
                                        <p:cTn id="56" dur="500"/>
                                        <p:tgtEl>
                                          <p:spTgt spid="16"/>
                                        </p:tgtEl>
                                      </p:cBhvr>
                                    </p:animEffect>
                                  </p:childTnLst>
                                </p:cTn>
                              </p:par>
                            </p:childTnLst>
                          </p:cTn>
                        </p:par>
                      </p:childTnLst>
                    </p:cTn>
                  </p:par>
                  <p:par>
                    <p:cTn id="57" fill="hold">
                      <p:stCondLst>
                        <p:cond delay="indefinite"/>
                      </p:stCondLst>
                      <p:childTnLst>
                        <p:par>
                          <p:cTn id="58" fill="hold">
                            <p:stCondLst>
                              <p:cond delay="0"/>
                            </p:stCondLst>
                            <p:childTnLst>
                              <p:par>
                                <p:cTn id="59" presetID="14" presetClass="entr" presetSubtype="5" fill="hold" grpId="0" nodeType="clickEffect">
                                  <p:stCondLst>
                                    <p:cond delay="0"/>
                                  </p:stCondLst>
                                  <p:childTnLst>
                                    <p:set>
                                      <p:cBhvr>
                                        <p:cTn id="60" dur="1" fill="hold">
                                          <p:stCondLst>
                                            <p:cond delay="0"/>
                                          </p:stCondLst>
                                        </p:cTn>
                                        <p:tgtEl>
                                          <p:spTgt spid="18"/>
                                        </p:tgtEl>
                                        <p:attrNameLst>
                                          <p:attrName>style.visibility</p:attrName>
                                        </p:attrNameLst>
                                      </p:cBhvr>
                                      <p:to>
                                        <p:strVal val="visible"/>
                                      </p:to>
                                    </p:set>
                                    <p:animEffect transition="in" filter="randombar(vertical)">
                                      <p:cBhvr>
                                        <p:cTn id="61" dur="500"/>
                                        <p:tgtEl>
                                          <p:spTgt spid="18"/>
                                        </p:tgtEl>
                                      </p:cBhvr>
                                    </p:animEffect>
                                  </p:childTnLst>
                                </p:cTn>
                              </p:par>
                            </p:childTnLst>
                          </p:cTn>
                        </p:par>
                      </p:childTnLst>
                    </p:cTn>
                  </p:par>
                  <p:par>
                    <p:cTn id="62" fill="hold">
                      <p:stCondLst>
                        <p:cond delay="indefinite"/>
                      </p:stCondLst>
                      <p:childTnLst>
                        <p:par>
                          <p:cTn id="63" fill="hold">
                            <p:stCondLst>
                              <p:cond delay="0"/>
                            </p:stCondLst>
                            <p:childTnLst>
                              <p:par>
                                <p:cTn id="64" presetID="14" presetClass="entr" presetSubtype="5" fill="hold" grpId="0" nodeType="clickEffect">
                                  <p:stCondLst>
                                    <p:cond delay="0"/>
                                  </p:stCondLst>
                                  <p:childTnLst>
                                    <p:set>
                                      <p:cBhvr>
                                        <p:cTn id="65" dur="1" fill="hold">
                                          <p:stCondLst>
                                            <p:cond delay="0"/>
                                          </p:stCondLst>
                                        </p:cTn>
                                        <p:tgtEl>
                                          <p:spTgt spid="20"/>
                                        </p:tgtEl>
                                        <p:attrNameLst>
                                          <p:attrName>style.visibility</p:attrName>
                                        </p:attrNameLst>
                                      </p:cBhvr>
                                      <p:to>
                                        <p:strVal val="visible"/>
                                      </p:to>
                                    </p:set>
                                    <p:animEffect transition="in" filter="randombar(vertical)">
                                      <p:cBhvr>
                                        <p:cTn id="66" dur="500"/>
                                        <p:tgtEl>
                                          <p:spTgt spid="20"/>
                                        </p:tgtEl>
                                      </p:cBhvr>
                                    </p:animEffect>
                                  </p:childTnLst>
                                </p:cTn>
                              </p:par>
                            </p:childTnLst>
                          </p:cTn>
                        </p:par>
                      </p:childTnLst>
                    </p:cTn>
                  </p:par>
                  <p:par>
                    <p:cTn id="67" fill="hold">
                      <p:stCondLst>
                        <p:cond delay="indefinite"/>
                      </p:stCondLst>
                      <p:childTnLst>
                        <p:par>
                          <p:cTn id="68" fill="hold">
                            <p:stCondLst>
                              <p:cond delay="0"/>
                            </p:stCondLst>
                            <p:childTnLst>
                              <p:par>
                                <p:cTn id="69" presetID="14" presetClass="entr" presetSubtype="5" fill="hold" grpId="0" nodeType="clickEffect">
                                  <p:stCondLst>
                                    <p:cond delay="0"/>
                                  </p:stCondLst>
                                  <p:childTnLst>
                                    <p:set>
                                      <p:cBhvr>
                                        <p:cTn id="70" dur="1" fill="hold">
                                          <p:stCondLst>
                                            <p:cond delay="0"/>
                                          </p:stCondLst>
                                        </p:cTn>
                                        <p:tgtEl>
                                          <p:spTgt spid="21"/>
                                        </p:tgtEl>
                                        <p:attrNameLst>
                                          <p:attrName>style.visibility</p:attrName>
                                        </p:attrNameLst>
                                      </p:cBhvr>
                                      <p:to>
                                        <p:strVal val="visible"/>
                                      </p:to>
                                    </p:set>
                                    <p:animEffect transition="in" filter="randombar(vertical)">
                                      <p:cBhvr>
                                        <p:cTn id="71" dur="500"/>
                                        <p:tgtEl>
                                          <p:spTgt spid="21"/>
                                        </p:tgtEl>
                                      </p:cBhvr>
                                    </p:animEffect>
                                  </p:childTnLst>
                                </p:cTn>
                              </p:par>
                            </p:childTnLst>
                          </p:cTn>
                        </p:par>
                      </p:childTnLst>
                    </p:cTn>
                  </p:par>
                  <p:par>
                    <p:cTn id="72" fill="hold">
                      <p:stCondLst>
                        <p:cond delay="indefinite"/>
                      </p:stCondLst>
                      <p:childTnLst>
                        <p:par>
                          <p:cTn id="73" fill="hold">
                            <p:stCondLst>
                              <p:cond delay="0"/>
                            </p:stCondLst>
                            <p:childTnLst>
                              <p:par>
                                <p:cTn id="74" presetID="37" presetClass="entr" presetSubtype="0" fill="hold" nodeType="clickEffect">
                                  <p:stCondLst>
                                    <p:cond delay="0"/>
                                  </p:stCondLst>
                                  <p:childTnLst>
                                    <p:set>
                                      <p:cBhvr>
                                        <p:cTn id="75" dur="1" fill="hold">
                                          <p:stCondLst>
                                            <p:cond delay="0"/>
                                          </p:stCondLst>
                                        </p:cTn>
                                        <p:tgtEl>
                                          <p:spTgt spid="6"/>
                                        </p:tgtEl>
                                        <p:attrNameLst>
                                          <p:attrName>style.visibility</p:attrName>
                                        </p:attrNameLst>
                                      </p:cBhvr>
                                      <p:to>
                                        <p:strVal val="visible"/>
                                      </p:to>
                                    </p:set>
                                    <p:animEffect transition="in" filter="fade">
                                      <p:cBhvr>
                                        <p:cTn id="76" dur="1000"/>
                                        <p:tgtEl>
                                          <p:spTgt spid="6"/>
                                        </p:tgtEl>
                                      </p:cBhvr>
                                    </p:animEffect>
                                    <p:anim calcmode="lin" valueType="num">
                                      <p:cBhvr>
                                        <p:cTn id="77" dur="1000" fill="hold"/>
                                        <p:tgtEl>
                                          <p:spTgt spid="6"/>
                                        </p:tgtEl>
                                        <p:attrNameLst>
                                          <p:attrName>ppt_x</p:attrName>
                                        </p:attrNameLst>
                                      </p:cBhvr>
                                      <p:tavLst>
                                        <p:tav tm="0">
                                          <p:val>
                                            <p:strVal val="#ppt_x"/>
                                          </p:val>
                                        </p:tav>
                                        <p:tav tm="100000">
                                          <p:val>
                                            <p:strVal val="#ppt_x"/>
                                          </p:val>
                                        </p:tav>
                                      </p:tavLst>
                                    </p:anim>
                                    <p:anim calcmode="lin" valueType="num">
                                      <p:cBhvr>
                                        <p:cTn id="78" dur="900" decel="100000" fill="hold"/>
                                        <p:tgtEl>
                                          <p:spTgt spid="6"/>
                                        </p:tgtEl>
                                        <p:attrNameLst>
                                          <p:attrName>ppt_y</p:attrName>
                                        </p:attrNameLst>
                                      </p:cBhvr>
                                      <p:tavLst>
                                        <p:tav tm="0">
                                          <p:val>
                                            <p:strVal val="#ppt_y+1"/>
                                          </p:val>
                                        </p:tav>
                                        <p:tav tm="100000">
                                          <p:val>
                                            <p:strVal val="#ppt_y-.03"/>
                                          </p:val>
                                        </p:tav>
                                      </p:tavLst>
                                    </p:anim>
                                    <p:anim calcmode="lin" valueType="num">
                                      <p:cBhvr>
                                        <p:cTn id="79"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80" presetID="37" presetClass="entr" presetSubtype="0" fill="hold" nodeType="withEffect">
                                  <p:stCondLst>
                                    <p:cond delay="0"/>
                                  </p:stCondLst>
                                  <p:childTnLst>
                                    <p:set>
                                      <p:cBhvr>
                                        <p:cTn id="81" dur="1" fill="hold">
                                          <p:stCondLst>
                                            <p:cond delay="0"/>
                                          </p:stCondLst>
                                        </p:cTn>
                                        <p:tgtEl>
                                          <p:spTgt spid="13"/>
                                        </p:tgtEl>
                                        <p:attrNameLst>
                                          <p:attrName>style.visibility</p:attrName>
                                        </p:attrNameLst>
                                      </p:cBhvr>
                                      <p:to>
                                        <p:strVal val="visible"/>
                                      </p:to>
                                    </p:set>
                                    <p:animEffect transition="in" filter="fade">
                                      <p:cBhvr>
                                        <p:cTn id="82" dur="1000"/>
                                        <p:tgtEl>
                                          <p:spTgt spid="13"/>
                                        </p:tgtEl>
                                      </p:cBhvr>
                                    </p:animEffect>
                                    <p:anim calcmode="lin" valueType="num">
                                      <p:cBhvr>
                                        <p:cTn id="83" dur="1000" fill="hold"/>
                                        <p:tgtEl>
                                          <p:spTgt spid="13"/>
                                        </p:tgtEl>
                                        <p:attrNameLst>
                                          <p:attrName>ppt_x</p:attrName>
                                        </p:attrNameLst>
                                      </p:cBhvr>
                                      <p:tavLst>
                                        <p:tav tm="0">
                                          <p:val>
                                            <p:strVal val="#ppt_x"/>
                                          </p:val>
                                        </p:tav>
                                        <p:tav tm="100000">
                                          <p:val>
                                            <p:strVal val="#ppt_x"/>
                                          </p:val>
                                        </p:tav>
                                      </p:tavLst>
                                    </p:anim>
                                    <p:anim calcmode="lin" valueType="num">
                                      <p:cBhvr>
                                        <p:cTn id="84" dur="900" decel="100000" fill="hold"/>
                                        <p:tgtEl>
                                          <p:spTgt spid="13"/>
                                        </p:tgtEl>
                                        <p:attrNameLst>
                                          <p:attrName>ppt_y</p:attrName>
                                        </p:attrNameLst>
                                      </p:cBhvr>
                                      <p:tavLst>
                                        <p:tav tm="0">
                                          <p:val>
                                            <p:strVal val="#ppt_y+1"/>
                                          </p:val>
                                        </p:tav>
                                        <p:tav tm="100000">
                                          <p:val>
                                            <p:strVal val="#ppt_y-.03"/>
                                          </p:val>
                                        </p:tav>
                                      </p:tavLst>
                                    </p:anim>
                                    <p:anim calcmode="lin" valueType="num">
                                      <p:cBhvr>
                                        <p:cTn id="85"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par>
                                <p:cTn id="86" presetID="37" presetClass="entr" presetSubtype="0" fill="hold" grpId="0" nodeType="withEffect">
                                  <p:stCondLst>
                                    <p:cond delay="0"/>
                                  </p:stCondLst>
                                  <p:childTnLst>
                                    <p:set>
                                      <p:cBhvr>
                                        <p:cTn id="87" dur="1" fill="hold">
                                          <p:stCondLst>
                                            <p:cond delay="0"/>
                                          </p:stCondLst>
                                        </p:cTn>
                                        <p:tgtEl>
                                          <p:spTgt spid="8"/>
                                        </p:tgtEl>
                                        <p:attrNameLst>
                                          <p:attrName>style.visibility</p:attrName>
                                        </p:attrNameLst>
                                      </p:cBhvr>
                                      <p:to>
                                        <p:strVal val="visible"/>
                                      </p:to>
                                    </p:set>
                                    <p:animEffect transition="in" filter="fade">
                                      <p:cBhvr>
                                        <p:cTn id="88" dur="1000"/>
                                        <p:tgtEl>
                                          <p:spTgt spid="8"/>
                                        </p:tgtEl>
                                      </p:cBhvr>
                                    </p:animEffect>
                                    <p:anim calcmode="lin" valueType="num">
                                      <p:cBhvr>
                                        <p:cTn id="89" dur="1000" fill="hold"/>
                                        <p:tgtEl>
                                          <p:spTgt spid="8"/>
                                        </p:tgtEl>
                                        <p:attrNameLst>
                                          <p:attrName>ppt_x</p:attrName>
                                        </p:attrNameLst>
                                      </p:cBhvr>
                                      <p:tavLst>
                                        <p:tav tm="0">
                                          <p:val>
                                            <p:strVal val="#ppt_x"/>
                                          </p:val>
                                        </p:tav>
                                        <p:tav tm="100000">
                                          <p:val>
                                            <p:strVal val="#ppt_x"/>
                                          </p:val>
                                        </p:tav>
                                      </p:tavLst>
                                    </p:anim>
                                    <p:anim calcmode="lin" valueType="num">
                                      <p:cBhvr>
                                        <p:cTn id="90" dur="900" decel="100000" fill="hold"/>
                                        <p:tgtEl>
                                          <p:spTgt spid="8"/>
                                        </p:tgtEl>
                                        <p:attrNameLst>
                                          <p:attrName>ppt_y</p:attrName>
                                        </p:attrNameLst>
                                      </p:cBhvr>
                                      <p:tavLst>
                                        <p:tav tm="0">
                                          <p:val>
                                            <p:strVal val="#ppt_y+1"/>
                                          </p:val>
                                        </p:tav>
                                        <p:tav tm="100000">
                                          <p:val>
                                            <p:strVal val="#ppt_y-.03"/>
                                          </p:val>
                                        </p:tav>
                                      </p:tavLst>
                                    </p:anim>
                                    <p:anim calcmode="lin" valueType="num">
                                      <p:cBhvr>
                                        <p:cTn id="91"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8" grpId="0"/>
      <p:bldP spid="5" grpId="0" animBg="1"/>
      <p:bldP spid="7" grpId="0" animBg="1"/>
      <p:bldP spid="10" grpId="0" animBg="1"/>
      <p:bldP spid="11" grpId="0" animBg="1"/>
      <p:bldP spid="12" grpId="0" animBg="1"/>
      <p:bldP spid="14" grpId="0" animBg="1"/>
      <p:bldP spid="16" grpId="0" animBg="1"/>
      <p:bldP spid="18" grpId="0" animBg="1"/>
      <p:bldP spid="20" grpId="0" animBg="1"/>
      <p:bldP spid="2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241C2D1-5E35-9B37-1A26-27EAD934EF03}"/>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CuadroTexto 2">
            <a:extLst>
              <a:ext uri="{FF2B5EF4-FFF2-40B4-BE49-F238E27FC236}">
                <a16:creationId xmlns:a16="http://schemas.microsoft.com/office/drawing/2014/main" id="{E1A87DA5-DB4E-9FCB-B633-4B9AB12B86B8}"/>
              </a:ext>
            </a:extLst>
          </p:cNvPr>
          <p:cNvSpPr txBox="1"/>
          <p:nvPr/>
        </p:nvSpPr>
        <p:spPr>
          <a:xfrm>
            <a:off x="0" y="0"/>
            <a:ext cx="12192000" cy="769441"/>
          </a:xfrm>
          <a:prstGeom prst="rect">
            <a:avLst/>
          </a:prstGeom>
          <a:noFill/>
        </p:spPr>
        <p:txBody>
          <a:bodyPr wrap="square">
            <a:spAutoFit/>
          </a:bodyPr>
          <a:lstStyle/>
          <a:p>
            <a:pPr algn="ctr"/>
            <a:r>
              <a:rPr lang="fr-FR" sz="4400" b="1" spc="600" noProof="0" dirty="0">
                <a:ln w="6600">
                  <a:solidFill>
                    <a:schemeClr val="accent2"/>
                  </a:solidFill>
                  <a:prstDash val="solid"/>
                </a:ln>
                <a:solidFill>
                  <a:srgbClr val="FFFFFF"/>
                </a:solidFill>
                <a:effectLst>
                  <a:outerShdw dist="38100" dir="2700000" algn="tl" rotWithShape="0">
                    <a:schemeClr val="accent2"/>
                  </a:outerShdw>
                </a:effectLst>
              </a:rPr>
              <a:t>QUAND RESSUSCITERONS-NOUS ? </a:t>
            </a:r>
          </a:p>
        </p:txBody>
      </p:sp>
      <p:sp>
        <p:nvSpPr>
          <p:cNvPr id="5" name="CuadroTexto 4">
            <a:extLst>
              <a:ext uri="{FF2B5EF4-FFF2-40B4-BE49-F238E27FC236}">
                <a16:creationId xmlns:a16="http://schemas.microsoft.com/office/drawing/2014/main" id="{2F6600A8-AFDC-EB22-8DF1-510A4C283957}"/>
              </a:ext>
            </a:extLst>
          </p:cNvPr>
          <p:cNvSpPr txBox="1"/>
          <p:nvPr/>
        </p:nvSpPr>
        <p:spPr>
          <a:xfrm>
            <a:off x="923925" y="696565"/>
            <a:ext cx="10344150" cy="584775"/>
          </a:xfrm>
          <a:prstGeom prst="rect">
            <a:avLst/>
          </a:prstGeom>
          <a:noFill/>
        </p:spPr>
        <p:txBody>
          <a:bodyPr wrap="square">
            <a:spAutoFit/>
          </a:bodyPr>
          <a:lstStyle/>
          <a:p>
            <a:pPr algn="ctr"/>
            <a:r>
              <a:rPr lang="fr-FR"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“'Voici, je vous dis un mystère: nous ne mourrons pas tous, mais tous nous serons changés,” </a:t>
            </a:r>
            <a:r>
              <a:rPr lang="fr-FR" sz="1400" b="1" noProof="0"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(1Corinthiens 15.51)</a:t>
            </a:r>
            <a:endParaRPr lang="fr-FR" b="1" noProof="0"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7A8835EF-B7C1-8F4C-889E-383F11938BC4}"/>
              </a:ext>
            </a:extLst>
          </p:cNvPr>
          <p:cNvSpPr txBox="1"/>
          <p:nvPr/>
        </p:nvSpPr>
        <p:spPr>
          <a:xfrm>
            <a:off x="1859172" y="1403501"/>
            <a:ext cx="8179484" cy="1631216"/>
          </a:xfrm>
          <a:prstGeom prst="rect">
            <a:avLst/>
          </a:prstGeom>
          <a:noFill/>
        </p:spPr>
        <p:txBody>
          <a:bodyPr wrap="square" rtlCol="0">
            <a:spAutoFit/>
          </a:bodyPr>
          <a:lstStyle/>
          <a:p>
            <a:pPr>
              <a:spcBef>
                <a:spcPts val="600"/>
              </a:spcBef>
            </a:pPr>
            <a:r>
              <a:rPr lang="fr-FR" sz="2000" b="1" noProof="0" dirty="0"/>
              <a:t>Avant de déterminer le moment de la résurrection et ce qui arrivera à nos corps en ce moment-là, Paul indique </a:t>
            </a:r>
            <a:r>
              <a:rPr lang="fr-FR" sz="2000" b="1" dirty="0"/>
              <a:t>que “la chair et le sang ne peuvent hériter le royaume de Dieu,”</a:t>
            </a:r>
            <a:r>
              <a:rPr lang="fr-FR" sz="2000" dirty="0">
                <a:solidFill>
                  <a:schemeClr val="tx2">
                    <a:lumMod val="50000"/>
                  </a:schemeClr>
                </a:solidFill>
              </a:rPr>
              <a:t> </a:t>
            </a:r>
            <a:r>
              <a:rPr lang="fr-FR" sz="2000" noProof="0" dirty="0">
                <a:solidFill>
                  <a:schemeClr val="tx2">
                    <a:lumMod val="50000"/>
                  </a:schemeClr>
                </a:solidFill>
              </a:rPr>
              <a:t>(1Corinthiens 15.50)</a:t>
            </a:r>
            <a:r>
              <a:rPr lang="fr-FR" sz="2000" b="1" noProof="0" dirty="0"/>
              <a:t>. Cela signifie-t-il que nous n'aurons pas de corps physique après la résurrection ?</a:t>
            </a:r>
          </a:p>
        </p:txBody>
      </p:sp>
      <p:pic>
        <p:nvPicPr>
          <p:cNvPr id="8" name="Imagen 7">
            <a:extLst>
              <a:ext uri="{FF2B5EF4-FFF2-40B4-BE49-F238E27FC236}">
                <a16:creationId xmlns:a16="http://schemas.microsoft.com/office/drawing/2014/main" id="{E07E26E0-21D8-BE05-2F44-D34D214CB2A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106388" y="1415207"/>
            <a:ext cx="1915491" cy="2803157"/>
          </a:xfrm>
          <a:prstGeom prst="rect">
            <a:avLst/>
          </a:prstGeom>
          <a:solidFill>
            <a:srgbClr val="FFFFFF">
              <a:shade val="85000"/>
            </a:srgbClr>
          </a:solidFill>
          <a:ln w="88900" cap="sq">
            <a:solidFill>
              <a:schemeClr val="accent3"/>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Imagen 11">
            <a:extLst>
              <a:ext uri="{FF2B5EF4-FFF2-40B4-BE49-F238E27FC236}">
                <a16:creationId xmlns:a16="http://schemas.microsoft.com/office/drawing/2014/main" id="{18E85D75-611E-3CB7-4A02-D80E204A4017}"/>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10182919" y="4891878"/>
            <a:ext cx="1838960" cy="1778000"/>
          </a:xfrm>
          <a:prstGeom prst="snip2DiagRect">
            <a:avLst>
              <a:gd name="adj1" fmla="val 15730"/>
              <a:gd name="adj2" fmla="val 0"/>
            </a:avLst>
          </a:prstGeom>
          <a:solidFill>
            <a:srgbClr val="FFFFFF">
              <a:shade val="85000"/>
            </a:srgbClr>
          </a:solidFill>
          <a:ln w="38100" cap="sq">
            <a:solidFill>
              <a:schemeClr val="bg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21A1B45E-9DFB-AB9B-E7C9-404AF7F6E124}"/>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8014964" y="4891878"/>
            <a:ext cx="2011680" cy="1778000"/>
          </a:xfrm>
          <a:prstGeom prst="snip2DiagRect">
            <a:avLst/>
          </a:prstGeom>
          <a:solidFill>
            <a:srgbClr val="FFFFFF">
              <a:shade val="85000"/>
            </a:srgbClr>
          </a:solidFill>
          <a:ln w="38100" cap="sq">
            <a:solidFill>
              <a:schemeClr val="accent1"/>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8" name="Imagen 17">
            <a:extLst>
              <a:ext uri="{FF2B5EF4-FFF2-40B4-BE49-F238E27FC236}">
                <a16:creationId xmlns:a16="http://schemas.microsoft.com/office/drawing/2014/main" id="{60841985-8AE5-5472-DE03-B5938D1AB213}"/>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a:fillRect/>
          </a:stretch>
        </p:blipFill>
        <p:spPr>
          <a:xfrm>
            <a:off x="95693" y="1384601"/>
            <a:ext cx="1717797" cy="2939266"/>
          </a:xfrm>
          <a:prstGeom prst="rect">
            <a:avLst/>
          </a:prstGeom>
          <a:ln w="38100" cap="sq">
            <a:solidFill>
              <a:schemeClr val="tx2">
                <a:lumMod val="75000"/>
              </a:schemeClr>
            </a:solidFill>
            <a:prstDash val="solid"/>
            <a:miter lim="800000"/>
          </a:ln>
          <a:effectLst>
            <a:outerShdw blurRad="50800" dist="38100" dir="2700000" algn="tl" rotWithShape="0">
              <a:srgbClr val="000000">
                <a:alpha val="43000"/>
              </a:srgbClr>
            </a:outerShdw>
          </a:effectLst>
        </p:spPr>
      </p:pic>
      <p:sp>
        <p:nvSpPr>
          <p:cNvPr id="20" name="CuadroTexto 19">
            <a:extLst>
              <a:ext uri="{FF2B5EF4-FFF2-40B4-BE49-F238E27FC236}">
                <a16:creationId xmlns:a16="http://schemas.microsoft.com/office/drawing/2014/main" id="{D4E5F6CA-E006-4618-4187-3E1308A16959}"/>
              </a:ext>
            </a:extLst>
          </p:cNvPr>
          <p:cNvSpPr txBox="1"/>
          <p:nvPr/>
        </p:nvSpPr>
        <p:spPr>
          <a:xfrm>
            <a:off x="11413" y="4680000"/>
            <a:ext cx="8003551" cy="1015663"/>
          </a:xfrm>
          <a:prstGeom prst="rect">
            <a:avLst/>
          </a:prstGeom>
          <a:noFill/>
        </p:spPr>
        <p:txBody>
          <a:bodyPr wrap="square">
            <a:spAutoFit/>
          </a:bodyPr>
          <a:lstStyle/>
          <a:p>
            <a:pPr>
              <a:spcBef>
                <a:spcPts val="600"/>
              </a:spcBef>
            </a:pPr>
            <a:r>
              <a:rPr lang="fr-FR" sz="2000" b="1" noProof="0" dirty="0"/>
              <a:t>Lors du Second Avènement, le corps corruptible sera transformé en un corps incorruptible, semblable au corps avec lequel Jésus est ressuscité </a:t>
            </a:r>
            <a:r>
              <a:rPr lang="fr-FR" sz="2000" noProof="0" dirty="0">
                <a:solidFill>
                  <a:schemeClr val="tx2">
                    <a:lumMod val="50000"/>
                  </a:schemeClr>
                </a:solidFill>
              </a:rPr>
              <a:t>(1Co. 15. 51-55; Luc 24.36-40)</a:t>
            </a:r>
            <a:r>
              <a:rPr lang="fr-FR" sz="2000" b="1" noProof="0" dirty="0"/>
              <a:t>.</a:t>
            </a:r>
          </a:p>
        </p:txBody>
      </p:sp>
      <p:sp>
        <p:nvSpPr>
          <p:cNvPr id="4" name="CuadroTexto 3">
            <a:extLst>
              <a:ext uri="{FF2B5EF4-FFF2-40B4-BE49-F238E27FC236}">
                <a16:creationId xmlns:a16="http://schemas.microsoft.com/office/drawing/2014/main" id="{750551B8-EB63-5FD1-17C5-571F2EF5DB3A}"/>
              </a:ext>
            </a:extLst>
          </p:cNvPr>
          <p:cNvSpPr txBox="1"/>
          <p:nvPr/>
        </p:nvSpPr>
        <p:spPr>
          <a:xfrm>
            <a:off x="1859172" y="3034800"/>
            <a:ext cx="8842696"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r-FR" sz="2000" b="1" i="0" u="none" strike="noStrike" kern="1200" cap="none" spc="0" normalizeH="0" baseline="0" noProof="0" dirty="0">
                <a:ln>
                  <a:noFill/>
                </a:ln>
                <a:solidFill>
                  <a:prstClr val="black"/>
                </a:solidFill>
                <a:effectLst/>
                <a:uLnTx/>
                <a:uFillTx/>
                <a:latin typeface="Aptos" panose="02110004020202020204"/>
                <a:ea typeface="+mn-ea"/>
                <a:cs typeface="+mn-cs"/>
              </a:rPr>
              <a:t>L'expression «chair et sang» est toujours employée comme synonyme</a:t>
            </a:r>
          </a:p>
          <a:p>
            <a:pPr marL="0" marR="0" lvl="0" indent="0" algn="l" defTabSz="914400" rtl="0" eaLnBrk="1" fontAlgn="auto" latinLnBrk="0" hangingPunct="1">
              <a:lnSpc>
                <a:spcPct val="100000"/>
              </a:lnSpc>
              <a:spcAft>
                <a:spcPts val="0"/>
              </a:spcAft>
              <a:buClrTx/>
              <a:buSzTx/>
              <a:buFontTx/>
              <a:buNone/>
              <a:tabLst/>
              <a:defRPr/>
            </a:pPr>
            <a:r>
              <a:rPr kumimoji="0" lang="fr-FR" sz="2000" b="1" i="0" u="none" strike="noStrike" kern="1200" cap="none" spc="0" normalizeH="0" baseline="0" noProof="0" dirty="0">
                <a:ln>
                  <a:noFill/>
                </a:ln>
                <a:solidFill>
                  <a:prstClr val="black"/>
                </a:solidFill>
                <a:effectLst/>
                <a:uLnTx/>
                <a:uFillTx/>
                <a:latin typeface="Aptos" panose="02110004020202020204"/>
                <a:ea typeface="+mn-ea"/>
                <a:cs typeface="+mn-cs"/>
              </a:rPr>
              <a:t> de «personne</a:t>
            </a:r>
            <a:r>
              <a:rPr kumimoji="0" lang="fr-FR" sz="2000" i="0" u="none" strike="noStrike" kern="1200" cap="none" spc="0" normalizeH="0" baseline="0" noProof="0" dirty="0">
                <a:ln>
                  <a:noFill/>
                </a:ln>
                <a:solidFill>
                  <a:schemeClr val="tx2">
                    <a:lumMod val="50000"/>
                  </a:schemeClr>
                </a:solidFill>
                <a:effectLst/>
                <a:uLnTx/>
                <a:uFillTx/>
                <a:latin typeface="Aptos" panose="02110004020202020204"/>
                <a:ea typeface="+mn-ea"/>
                <a:cs typeface="+mn-cs"/>
              </a:rPr>
              <a:t>» (Matthieu 16.17 ; Galates 1.16 ; Éphésiens 6.12 ; </a:t>
            </a:r>
            <a:r>
              <a:rPr kumimoji="0" lang="fr-FR" sz="2000" i="0" u="none" strike="noStrike" kern="1200" cap="none" spc="0" normalizeH="0" baseline="0" noProof="0" dirty="0" err="1">
                <a:ln>
                  <a:noFill/>
                </a:ln>
                <a:solidFill>
                  <a:schemeClr val="tx2">
                    <a:lumMod val="50000"/>
                  </a:schemeClr>
                </a:solidFill>
                <a:effectLst/>
                <a:uLnTx/>
                <a:uFillTx/>
                <a:latin typeface="Aptos" panose="02110004020202020204"/>
                <a:ea typeface="+mn-ea"/>
                <a:cs typeface="+mn-cs"/>
              </a:rPr>
              <a:t>Héb</a:t>
            </a:r>
            <a:r>
              <a:rPr lang="fr-FR" sz="2000" dirty="0" err="1">
                <a:solidFill>
                  <a:schemeClr val="tx2">
                    <a:lumMod val="50000"/>
                  </a:schemeClr>
                </a:solidFill>
                <a:latin typeface="Aptos" panose="02110004020202020204"/>
              </a:rPr>
              <a:t>reux</a:t>
            </a:r>
            <a:r>
              <a:rPr kumimoji="0" lang="fr-FR" sz="2000" i="0" u="none" strike="noStrike" kern="1200" cap="none" spc="0" normalizeH="0" baseline="0" noProof="0" dirty="0">
                <a:ln>
                  <a:noFill/>
                </a:ln>
                <a:solidFill>
                  <a:schemeClr val="tx2">
                    <a:lumMod val="50000"/>
                  </a:schemeClr>
                </a:solidFill>
                <a:effectLst/>
                <a:uLnTx/>
                <a:uFillTx/>
                <a:latin typeface="Aptos" panose="02110004020202020204"/>
                <a:ea typeface="+mn-ea"/>
                <a:cs typeface="+mn-cs"/>
              </a:rPr>
              <a:t> 2.14)</a:t>
            </a:r>
            <a:r>
              <a:rPr kumimoji="0" lang="fr-FR" sz="2000" b="1" i="0" u="none" strike="noStrike" kern="1200" cap="none" spc="0" normalizeH="0" baseline="0" noProof="0" dirty="0">
                <a:ln>
                  <a:noFill/>
                </a:ln>
                <a:solidFill>
                  <a:prstClr val="black"/>
                </a:solidFill>
                <a:effectLst/>
                <a:uLnTx/>
                <a:uFillTx/>
                <a:latin typeface="Aptos" panose="02110004020202020204"/>
                <a:ea typeface="+mn-ea"/>
                <a:cs typeface="+mn-cs"/>
              </a:rPr>
              <a:t>. Paul établit ici un parallèle : habitants de la Terre = corruption ; habitants du Ciel = incorruption. Ici-bas nous avons un corps </a:t>
            </a:r>
          </a:p>
          <a:p>
            <a:pPr marL="0" marR="0" lvl="0" indent="0" algn="l" defTabSz="914400" rtl="0" eaLnBrk="1" fontAlgn="auto" latinLnBrk="0" hangingPunct="1">
              <a:lnSpc>
                <a:spcPct val="100000"/>
              </a:lnSpc>
              <a:spcAft>
                <a:spcPts val="0"/>
              </a:spcAft>
              <a:buClrTx/>
              <a:buSzTx/>
              <a:buFontTx/>
              <a:buNone/>
              <a:tabLst/>
              <a:defRPr/>
            </a:pPr>
            <a:r>
              <a:rPr kumimoji="0" lang="fr-FR" sz="2000" b="1" i="0" u="none" strike="noStrike" kern="1200" cap="none" spc="0" normalizeH="0" baseline="0" noProof="0" dirty="0">
                <a:ln>
                  <a:noFill/>
                </a:ln>
                <a:solidFill>
                  <a:prstClr val="black"/>
                </a:solidFill>
                <a:effectLst/>
                <a:uLnTx/>
                <a:uFillTx/>
                <a:latin typeface="Aptos" panose="02110004020202020204"/>
                <a:ea typeface="+mn-ea"/>
                <a:cs typeface="+mn-cs"/>
              </a:rPr>
              <a:t>corruptible que, par conséquent, nous ne pourrons pas emporter au Ciel.</a:t>
            </a:r>
          </a:p>
        </p:txBody>
      </p:sp>
      <p:sp>
        <p:nvSpPr>
          <p:cNvPr id="9" name="CuadroTexto 8">
            <a:extLst>
              <a:ext uri="{FF2B5EF4-FFF2-40B4-BE49-F238E27FC236}">
                <a16:creationId xmlns:a16="http://schemas.microsoft.com/office/drawing/2014/main" id="{690C88CC-1110-BFE8-04B1-C2B0B7D2E8EF}"/>
              </a:ext>
            </a:extLst>
          </p:cNvPr>
          <p:cNvSpPr txBox="1"/>
          <p:nvPr/>
        </p:nvSpPr>
        <p:spPr>
          <a:xfrm>
            <a:off x="95693" y="5695200"/>
            <a:ext cx="7919271"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r-FR" sz="2000" b="1" i="0" u="none" strike="noStrike" kern="1200" cap="none" spc="0" normalizeH="0" baseline="0" noProof="0" dirty="0">
                <a:ln>
                  <a:noFill/>
                </a:ln>
                <a:solidFill>
                  <a:prstClr val="black"/>
                </a:solidFill>
                <a:effectLst/>
                <a:uLnTx/>
                <a:uFillTx/>
                <a:latin typeface="Aptos" panose="02110004020202020204"/>
                <a:ea typeface="+mn-ea"/>
                <a:cs typeface="+mn-cs"/>
              </a:rPr>
              <a:t>Pour ceux qui dorment en Jésus, la sensation sera qu'un seul instant s'est écoulé. Une seconde ils ont senti le froid de la mort, et maintenant ils voient déjà Jésus venir </a:t>
            </a:r>
            <a:r>
              <a:rPr kumimoji="0" lang="fr-FR" sz="2000" i="0" u="none" strike="noStrike" kern="1200" cap="none" spc="0" normalizeH="0" baseline="0" noProof="0" dirty="0">
                <a:ln>
                  <a:noFill/>
                </a:ln>
                <a:solidFill>
                  <a:schemeClr val="tx2">
                    <a:lumMod val="50000"/>
                  </a:schemeClr>
                </a:solidFill>
                <a:effectLst/>
                <a:uLnTx/>
                <a:uFillTx/>
                <a:latin typeface="Aptos" panose="02110004020202020204"/>
                <a:ea typeface="+mn-ea"/>
                <a:cs typeface="+mn-cs"/>
              </a:rPr>
              <a:t>(1Corinthiens 15.52)</a:t>
            </a:r>
            <a:r>
              <a:rPr kumimoji="0" lang="fr-FR"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1729115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42" fill="hold"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barn(outHorizontal)">
                                      <p:cBhvr>
                                        <p:cTn id="24" dur="500"/>
                                        <p:tgtEl>
                                          <p:spTgt spid="18"/>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wipe(left)">
                                      <p:cBhvr>
                                        <p:cTn id="33" dur="5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p:cTn id="38" dur="1000" fill="hold"/>
                                        <p:tgtEl>
                                          <p:spTgt spid="8"/>
                                        </p:tgtEl>
                                        <p:attrNameLst>
                                          <p:attrName>ppt_w</p:attrName>
                                        </p:attrNameLst>
                                      </p:cBhvr>
                                      <p:tavLst>
                                        <p:tav tm="0">
                                          <p:val>
                                            <p:fltVal val="0"/>
                                          </p:val>
                                        </p:tav>
                                        <p:tav tm="100000">
                                          <p:val>
                                            <p:strVal val="#ppt_w"/>
                                          </p:val>
                                        </p:tav>
                                      </p:tavLst>
                                    </p:anim>
                                    <p:anim calcmode="lin" valueType="num">
                                      <p:cBhvr>
                                        <p:cTn id="39" dur="1000" fill="hold"/>
                                        <p:tgtEl>
                                          <p:spTgt spid="8"/>
                                        </p:tgtEl>
                                        <p:attrNameLst>
                                          <p:attrName>ppt_h</p:attrName>
                                        </p:attrNameLst>
                                      </p:cBhvr>
                                      <p:tavLst>
                                        <p:tav tm="0">
                                          <p:val>
                                            <p:fltVal val="0"/>
                                          </p:val>
                                        </p:tav>
                                        <p:tav tm="100000">
                                          <p:val>
                                            <p:strVal val="#ppt_h"/>
                                          </p:val>
                                        </p:tav>
                                      </p:tavLst>
                                    </p:anim>
                                    <p:anim calcmode="lin" valueType="num">
                                      <p:cBhvr>
                                        <p:cTn id="40" dur="1000" fill="hold"/>
                                        <p:tgtEl>
                                          <p:spTgt spid="8"/>
                                        </p:tgtEl>
                                        <p:attrNameLst>
                                          <p:attrName>style.rotation</p:attrName>
                                        </p:attrNameLst>
                                      </p:cBhvr>
                                      <p:tavLst>
                                        <p:tav tm="0">
                                          <p:val>
                                            <p:fltVal val="90"/>
                                          </p:val>
                                        </p:tav>
                                        <p:tav tm="100000">
                                          <p:val>
                                            <p:fltVal val="0"/>
                                          </p:val>
                                        </p:tav>
                                      </p:tavLst>
                                    </p:anim>
                                    <p:animEffect transition="in" filter="fade">
                                      <p:cBhvr>
                                        <p:cTn id="41" dur="1000"/>
                                        <p:tgtEl>
                                          <p:spTgt spid="8"/>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left)">
                                      <p:cBhvr>
                                        <p:cTn id="45" dur="500"/>
                                        <p:tgtEl>
                                          <p:spTgt spid="20"/>
                                        </p:tgtEl>
                                      </p:cBhvr>
                                    </p:animEffect>
                                  </p:childTnLst>
                                </p:cTn>
                              </p:par>
                            </p:childTnLst>
                          </p:cTn>
                        </p:par>
                      </p:childTnLst>
                    </p:cTn>
                  </p:par>
                  <p:par>
                    <p:cTn id="46" fill="hold">
                      <p:stCondLst>
                        <p:cond delay="indefinite"/>
                      </p:stCondLst>
                      <p:childTnLst>
                        <p:par>
                          <p:cTn id="47" fill="hold">
                            <p:stCondLst>
                              <p:cond delay="0"/>
                            </p:stCondLst>
                            <p:childTnLst>
                              <p:par>
                                <p:cTn id="48" presetID="18" presetClass="entr" presetSubtype="6" fill="hold"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strips(downRight)">
                                      <p:cBhvr>
                                        <p:cTn id="50" dur="500"/>
                                        <p:tgtEl>
                                          <p:spTgt spid="16"/>
                                        </p:tgtEl>
                                      </p:cBhvr>
                                    </p:animEffect>
                                  </p:childTnLst>
                                </p:cTn>
                              </p:par>
                            </p:childTnLst>
                          </p:cTn>
                        </p:par>
                        <p:par>
                          <p:cTn id="51" fill="hold">
                            <p:stCondLst>
                              <p:cond delay="500"/>
                            </p:stCondLst>
                            <p:childTnLst>
                              <p:par>
                                <p:cTn id="52" presetID="18" presetClass="entr" presetSubtype="3" fill="hold" nodeType="after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strips(upRight)">
                                      <p:cBhvr>
                                        <p:cTn id="54" dur="500"/>
                                        <p:tgtEl>
                                          <p:spTgt spid="12"/>
                                        </p:tgtEl>
                                      </p:cBhvr>
                                    </p:animEffect>
                                  </p:childTnLst>
                                </p:cTn>
                              </p:par>
                            </p:childTnLst>
                          </p:cTn>
                        </p:par>
                        <p:par>
                          <p:cTn id="55" fill="hold">
                            <p:stCondLst>
                              <p:cond delay="1000"/>
                            </p:stCondLst>
                            <p:childTnLst>
                              <p:par>
                                <p:cTn id="56" presetID="22" presetClass="entr" presetSubtype="8" fill="hold" grpId="0" nodeType="afterEffect">
                                  <p:stCondLst>
                                    <p:cond delay="0"/>
                                  </p:stCondLst>
                                  <p:childTnLst>
                                    <p:set>
                                      <p:cBhvr>
                                        <p:cTn id="57" dur="1" fill="hold">
                                          <p:stCondLst>
                                            <p:cond delay="0"/>
                                          </p:stCondLst>
                                        </p:cTn>
                                        <p:tgtEl>
                                          <p:spTgt spid="9"/>
                                        </p:tgtEl>
                                        <p:attrNameLst>
                                          <p:attrName>style.visibility</p:attrName>
                                        </p:attrNameLst>
                                      </p:cBhvr>
                                      <p:to>
                                        <p:strVal val="visible"/>
                                      </p:to>
                                    </p:set>
                                    <p:animEffect transition="in" filter="wipe(left)">
                                      <p:cBhvr>
                                        <p:cTn id="5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20" grpId="0"/>
      <p:bldP spid="4"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CFDFA7B-094D-3B96-53E2-1FAF3BD74B23}"/>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CuadroTexto 2">
            <a:extLst>
              <a:ext uri="{FF2B5EF4-FFF2-40B4-BE49-F238E27FC236}">
                <a16:creationId xmlns:a16="http://schemas.microsoft.com/office/drawing/2014/main" id="{E3C8A489-BD89-4808-E164-83774EED0A72}"/>
              </a:ext>
            </a:extLst>
          </p:cNvPr>
          <p:cNvSpPr txBox="1"/>
          <p:nvPr/>
        </p:nvSpPr>
        <p:spPr>
          <a:xfrm>
            <a:off x="368595" y="1824599"/>
            <a:ext cx="11823405" cy="3416320"/>
          </a:xfrm>
          <a:prstGeom prst="rect">
            <a:avLst/>
          </a:prstGeom>
          <a:noFill/>
        </p:spPr>
        <p:txBody>
          <a:bodyPr wrap="square">
            <a:spAutoFit/>
          </a:bodyPr>
          <a:lstStyle/>
          <a:p>
            <a:pPr>
              <a:spcBef>
                <a:spcPts val="600"/>
              </a:spcBef>
            </a:pPr>
            <a:r>
              <a:rPr lang="fr-FR" sz="2400" b="1" noProof="0" dirty="0">
                <a:latin typeface="Constantia" panose="02030602050306030303" pitchFamily="18" charset="0"/>
              </a:rPr>
              <a:t>«La résurrection de Jésus fut un avant-goût de la résurrection finale de tous ceux qui dorment en lui. Le corps ressuscité du Sauveur, son visage, l'accent de sa voix, étaient familiers à ses disciples. De même se lèveront ceux qui dorment en Jésus. Nous reconnaîtrons nos amis comme les disciples reconnurent Jésus. Ils ont pu être difformes, malades ou défigurés dans cette vie mortelle ; cependant, dans leur corps ressuscité et glorifié, leur identité individuelle sera parfaitement conservée, et nous reconnaîtrons, sur le visage rayonnant de la lumière du visage de Jésus, les traits de ceux que nous aimons»</a:t>
            </a:r>
          </a:p>
        </p:txBody>
      </p:sp>
      <p:sp>
        <p:nvSpPr>
          <p:cNvPr id="4" name="CuadroTexto 3">
            <a:extLst>
              <a:ext uri="{FF2B5EF4-FFF2-40B4-BE49-F238E27FC236}">
                <a16:creationId xmlns:a16="http://schemas.microsoft.com/office/drawing/2014/main" id="{C7BBFF4E-79D5-24EF-B659-AB1135505160}"/>
              </a:ext>
            </a:extLst>
          </p:cNvPr>
          <p:cNvSpPr txBox="1"/>
          <p:nvPr/>
        </p:nvSpPr>
        <p:spPr>
          <a:xfrm>
            <a:off x="5303517" y="669852"/>
            <a:ext cx="6789679" cy="338554"/>
          </a:xfrm>
          <a:prstGeom prst="rect">
            <a:avLst/>
          </a:prstGeom>
          <a:noFill/>
        </p:spPr>
        <p:txBody>
          <a:bodyPr wrap="none" rtlCol="0">
            <a:spAutoFit/>
          </a:bodyPr>
          <a:lstStyle/>
          <a:p>
            <a:pPr algn="r"/>
            <a:r>
              <a:rPr lang="fr-FR" sz="1600" b="1" noProof="0" dirty="0"/>
              <a:t>E. G. W. (La foi par laquelle je vis </a:t>
            </a:r>
            <a:r>
              <a:rPr lang="fr-FR" sz="1600" noProof="0" dirty="0"/>
              <a:t>(traduction)</a:t>
            </a:r>
            <a:r>
              <a:rPr lang="fr-FR" sz="1600" b="1" noProof="0" dirty="0"/>
              <a:t>, The Faith I live By p.180.3)</a:t>
            </a:r>
          </a:p>
        </p:txBody>
      </p:sp>
    </p:spTree>
    <p:extLst>
      <p:ext uri="{BB962C8B-B14F-4D97-AF65-F5344CB8AC3E}">
        <p14:creationId xmlns:p14="http://schemas.microsoft.com/office/powerpoint/2010/main" val="1853351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957F5FE-D8A3-B01F-A874-2A830ADC13A0}"/>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CuadroTexto 2">
            <a:extLst>
              <a:ext uri="{FF2B5EF4-FFF2-40B4-BE49-F238E27FC236}">
                <a16:creationId xmlns:a16="http://schemas.microsoft.com/office/drawing/2014/main" id="{A86CFBBE-2B04-42C2-E13D-D8027ADA8D07}"/>
              </a:ext>
            </a:extLst>
          </p:cNvPr>
          <p:cNvSpPr txBox="1"/>
          <p:nvPr/>
        </p:nvSpPr>
        <p:spPr>
          <a:xfrm>
            <a:off x="0" y="17445"/>
            <a:ext cx="12191999"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«Et si Christ n'est pas ressuscité, notre prédication est donc vaine, et votre foi aussi est vaine. [...] Et si Christ n'est pas ressuscité, votre foi est vaine, vous êtes encore dans vos péchés» </a:t>
            </a:r>
            <a:r>
              <a:rPr kumimoji="0" lang="fr-FR" sz="18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(1Corinthiens 15.14, 17)</a:t>
            </a:r>
            <a:endParaRPr kumimoji="0" lang="fr-FR"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1576604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000960-174B-42EE-3356-F70F961A4FD9}"/>
            </a:ext>
          </a:extLst>
        </p:cNvPr>
        <p:cNvGrpSpPr/>
        <p:nvPr/>
      </p:nvGrpSpPr>
      <p:grpSpPr>
        <a:xfrm>
          <a:off x="0" y="0"/>
          <a:ext cx="0" cy="0"/>
          <a:chOff x="0" y="0"/>
          <a:chExt cx="0" cy="0"/>
        </a:xfrm>
      </p:grpSpPr>
      <p:pic>
        <p:nvPicPr>
          <p:cNvPr id="19" name="Imagen 18">
            <a:extLst>
              <a:ext uri="{FF2B5EF4-FFF2-40B4-BE49-F238E27FC236}">
                <a16:creationId xmlns:a16="http://schemas.microsoft.com/office/drawing/2014/main" id="{59808CA1-CE93-640F-1871-C2544F46E7D1}"/>
              </a:ext>
            </a:extLst>
          </p:cNvPr>
          <p:cNvPicPr>
            <a:picLocks noGrp="1" noRot="1" noChangeAspect="1" noMove="1" noResize="1" noEditPoints="1" noAdjustHandles="1" noChangeArrowheads="1" noChangeShapeType="1" noCrop="1"/>
          </p:cNvPicPr>
          <p:nvPr/>
        </p:nvPicPr>
        <p:blipFill>
          <a:blip r:embed="rId2"/>
          <a:stretch>
            <a:fillRect/>
          </a:stretch>
        </p:blipFill>
        <p:spPr>
          <a:xfrm>
            <a:off x="0" y="3441739"/>
            <a:ext cx="12192000" cy="3419856"/>
          </a:xfrm>
          <a:prstGeom prst="rect">
            <a:avLst/>
          </a:prstGeom>
        </p:spPr>
      </p:pic>
      <p:sp>
        <p:nvSpPr>
          <p:cNvPr id="13" name="Rectángulo 12">
            <a:extLst>
              <a:ext uri="{FF2B5EF4-FFF2-40B4-BE49-F238E27FC236}">
                <a16:creationId xmlns:a16="http://schemas.microsoft.com/office/drawing/2014/main" id="{B1811F98-DA1D-3D10-3EAB-6EA70E746281}"/>
              </a:ext>
            </a:extLst>
          </p:cNvPr>
          <p:cNvSpPr>
            <a:spLocks noGrp="1" noRot="1" noMove="1" noResize="1" noEditPoints="1" noAdjustHandles="1" noChangeArrowheads="1" noChangeShapeType="1"/>
          </p:cNvSpPr>
          <p:nvPr/>
        </p:nvSpPr>
        <p:spPr>
          <a:xfrm>
            <a:off x="0" y="0"/>
            <a:ext cx="12192000" cy="3444389"/>
          </a:xfrm>
          <a:prstGeom prst="rect">
            <a:avLst/>
          </a:prstGeom>
          <a:blipFill dpi="0" rotWithShape="1">
            <a:blip r:embed="rId3" cstate="print">
              <a:alphaModFix amt="84000"/>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7" name="Freeform 6">
            <a:extLst>
              <a:ext uri="{FF2B5EF4-FFF2-40B4-BE49-F238E27FC236}">
                <a16:creationId xmlns:a16="http://schemas.microsoft.com/office/drawing/2014/main" id="{AA6AE593-4085-3008-5E5D-ADC00519007C}"/>
              </a:ext>
            </a:extLst>
          </p:cNvPr>
          <p:cNvSpPr/>
          <p:nvPr/>
        </p:nvSpPr>
        <p:spPr>
          <a:xfrm>
            <a:off x="249082" y="3605090"/>
            <a:ext cx="3724564" cy="3093154"/>
          </a:xfrm>
          <a:custGeom>
            <a:avLst/>
            <a:gdLst>
              <a:gd name="csX0" fmla="*/ 0 w 3724564"/>
              <a:gd name="csY0" fmla="*/ 309315 h 3093154"/>
              <a:gd name="csX1" fmla="*/ 309315 w 3724564"/>
              <a:gd name="csY1" fmla="*/ 0 h 3093154"/>
              <a:gd name="csX2" fmla="*/ 3415249 w 3724564"/>
              <a:gd name="csY2" fmla="*/ 0 h 3093154"/>
              <a:gd name="csX3" fmla="*/ 3724564 w 3724564"/>
              <a:gd name="csY3" fmla="*/ 309315 h 3093154"/>
              <a:gd name="csX4" fmla="*/ 3724564 w 3724564"/>
              <a:gd name="csY4" fmla="*/ 2783839 h 3093154"/>
              <a:gd name="csX5" fmla="*/ 3415249 w 3724564"/>
              <a:gd name="csY5" fmla="*/ 3093154 h 3093154"/>
              <a:gd name="csX6" fmla="*/ 309315 w 3724564"/>
              <a:gd name="csY6" fmla="*/ 3093154 h 3093154"/>
              <a:gd name="csX7" fmla="*/ 0 w 3724564"/>
              <a:gd name="csY7" fmla="*/ 2783839 h 3093154"/>
              <a:gd name="csX8" fmla="*/ 0 w 3724564"/>
              <a:gd name="csY8" fmla="*/ 309315 h 30931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724564" h="3093154">
                <a:moveTo>
                  <a:pt x="0" y="309315"/>
                </a:moveTo>
                <a:cubicBezTo>
                  <a:pt x="0" y="138485"/>
                  <a:pt x="138485" y="0"/>
                  <a:pt x="309315" y="0"/>
                </a:cubicBezTo>
                <a:lnTo>
                  <a:pt x="3415249" y="0"/>
                </a:lnTo>
                <a:cubicBezTo>
                  <a:pt x="3586079" y="0"/>
                  <a:pt x="3724564" y="138485"/>
                  <a:pt x="3724564" y="309315"/>
                </a:cubicBezTo>
                <a:lnTo>
                  <a:pt x="3724564" y="2783839"/>
                </a:lnTo>
                <a:cubicBezTo>
                  <a:pt x="3724564" y="2954669"/>
                  <a:pt x="3586079" y="3093154"/>
                  <a:pt x="3415249" y="3093154"/>
                </a:cubicBezTo>
                <a:lnTo>
                  <a:pt x="309315" y="3093154"/>
                </a:lnTo>
                <a:cubicBezTo>
                  <a:pt x="138485" y="3093154"/>
                  <a:pt x="0" y="2954669"/>
                  <a:pt x="0" y="2783839"/>
                </a:cubicBezTo>
                <a:lnTo>
                  <a:pt x="0" y="309315"/>
                </a:lnTo>
                <a:close/>
              </a:path>
            </a:pathLst>
          </a:custGeom>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p:spPr>
        <p:style>
          <a:lnRef idx="0">
            <a:schemeClr val="dk1">
              <a:hueOff val="0"/>
              <a:satOff val="0"/>
              <a:lumOff val="0"/>
              <a:alphaOff val="0"/>
            </a:schemeClr>
          </a:lnRef>
          <a:fillRef idx="3">
            <a:schemeClr val="accent2">
              <a:tint val="40000"/>
              <a:hueOff val="0"/>
              <a:satOff val="0"/>
              <a:lumOff val="0"/>
              <a:alphaOff val="0"/>
            </a:schemeClr>
          </a:fillRef>
          <a:effectRef idx="0">
            <a:scrgbClr r="0" g="0" b="0"/>
          </a:effectRef>
          <a:fontRef idx="minor">
            <a:schemeClr val="dk1">
              <a:hueOff val="0"/>
              <a:satOff val="0"/>
              <a:lumOff val="0"/>
              <a:alphaOff val="0"/>
            </a:schemeClr>
          </a:fontRef>
        </p:style>
        <p:txBody>
          <a:bodyPr spcFirstLastPara="0" vert="horz" wrap="square" lIns="91440" tIns="91440" rIns="91440" bIns="2256648"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fr-FR" sz="2400" b="1" kern="1200" noProof="0" dirty="0">
                <a:solidFill>
                  <a:schemeClr val="bg2">
                    <a:lumMod val="50000"/>
                  </a:schemeClr>
                </a:solidFill>
              </a:rPr>
              <a:t>La résurrection de Jésus</a:t>
            </a:r>
            <a:endParaRPr lang="fr-FR" sz="2400" kern="1200" noProof="0" dirty="0">
              <a:solidFill>
                <a:schemeClr val="bg2">
                  <a:lumMod val="50000"/>
                </a:schemeClr>
              </a:solidFill>
            </a:endParaRPr>
          </a:p>
        </p:txBody>
      </p:sp>
      <p:sp>
        <p:nvSpPr>
          <p:cNvPr id="8" name="Freeform 7">
            <a:extLst>
              <a:ext uri="{FF2B5EF4-FFF2-40B4-BE49-F238E27FC236}">
                <a16:creationId xmlns:a16="http://schemas.microsoft.com/office/drawing/2014/main" id="{01485BE1-8D3B-B66B-B298-D1F7A9C1DC62}"/>
              </a:ext>
            </a:extLst>
          </p:cNvPr>
          <p:cNvSpPr/>
          <p:nvPr/>
        </p:nvSpPr>
        <p:spPr>
          <a:xfrm>
            <a:off x="352476" y="4533036"/>
            <a:ext cx="3517776" cy="2010550"/>
          </a:xfrm>
          <a:custGeom>
            <a:avLst/>
            <a:gdLst>
              <a:gd name="csX0" fmla="*/ 0 w 3517776"/>
              <a:gd name="csY0" fmla="*/ 201055 h 2010550"/>
              <a:gd name="csX1" fmla="*/ 201055 w 3517776"/>
              <a:gd name="csY1" fmla="*/ 0 h 2010550"/>
              <a:gd name="csX2" fmla="*/ 3316721 w 3517776"/>
              <a:gd name="csY2" fmla="*/ 0 h 2010550"/>
              <a:gd name="csX3" fmla="*/ 3517776 w 3517776"/>
              <a:gd name="csY3" fmla="*/ 201055 h 2010550"/>
              <a:gd name="csX4" fmla="*/ 3517776 w 3517776"/>
              <a:gd name="csY4" fmla="*/ 1809495 h 2010550"/>
              <a:gd name="csX5" fmla="*/ 3316721 w 3517776"/>
              <a:gd name="csY5" fmla="*/ 2010550 h 2010550"/>
              <a:gd name="csX6" fmla="*/ 201055 w 3517776"/>
              <a:gd name="csY6" fmla="*/ 2010550 h 2010550"/>
              <a:gd name="csX7" fmla="*/ 0 w 3517776"/>
              <a:gd name="csY7" fmla="*/ 1809495 h 2010550"/>
              <a:gd name="csX8" fmla="*/ 0 w 3517776"/>
              <a:gd name="csY8" fmla="*/ 201055 h 20105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517776" h="2010550">
                <a:moveTo>
                  <a:pt x="0" y="201055"/>
                </a:moveTo>
                <a:cubicBezTo>
                  <a:pt x="0" y="90015"/>
                  <a:pt x="90015" y="0"/>
                  <a:pt x="201055" y="0"/>
                </a:cubicBezTo>
                <a:lnTo>
                  <a:pt x="3316721" y="0"/>
                </a:lnTo>
                <a:cubicBezTo>
                  <a:pt x="3427761" y="0"/>
                  <a:pt x="3517776" y="90015"/>
                  <a:pt x="3517776" y="201055"/>
                </a:cubicBezTo>
                <a:lnTo>
                  <a:pt x="3517776" y="1809495"/>
                </a:lnTo>
                <a:cubicBezTo>
                  <a:pt x="3517776" y="1920535"/>
                  <a:pt x="3427761" y="2010550"/>
                  <a:pt x="3316721" y="2010550"/>
                </a:cubicBezTo>
                <a:lnTo>
                  <a:pt x="201055" y="2010550"/>
                </a:lnTo>
                <a:cubicBezTo>
                  <a:pt x="90015" y="2010550"/>
                  <a:pt x="0" y="1920535"/>
                  <a:pt x="0" y="1809495"/>
                </a:cubicBezTo>
                <a:lnTo>
                  <a:pt x="0" y="201055"/>
                </a:lnTo>
                <a:close/>
              </a:path>
            </a:pathLst>
          </a:custGeom>
          <a:solidFill>
            <a:schemeClr val="bg2">
              <a:lumMod val="75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2">
              <a:hueOff val="0"/>
              <a:satOff val="0"/>
              <a:lumOff val="0"/>
              <a:alphaOff val="0"/>
            </a:schemeClr>
          </a:effectRef>
          <a:fontRef idx="minor">
            <a:schemeClr val="lt1"/>
          </a:fontRef>
        </p:style>
        <p:txBody>
          <a:bodyPr spcFirstLastPara="0" vert="horz" wrap="square" lIns="109687" tIns="96987" rIns="109687" bIns="96987" numCol="1" spcCol="1270" anchor="ctr" anchorCtr="0">
            <a:noAutofit/>
          </a:bodyPr>
          <a:lstStyle/>
          <a:p>
            <a:pPr marL="0" lvl="0" indent="0" algn="ctr" defTabSz="889000">
              <a:lnSpc>
                <a:spcPct val="90000"/>
              </a:lnSpc>
              <a:spcBef>
                <a:spcPct val="0"/>
              </a:spcBef>
              <a:spcAft>
                <a:spcPct val="35000"/>
              </a:spcAft>
              <a:buNone/>
            </a:pPr>
            <a:r>
              <a:rPr lang="fr-FR" sz="2000" b="1" kern="1200" noProof="0" dirty="0">
                <a:effectLst>
                  <a:outerShdw blurRad="38100" dist="38100" dir="2700000" algn="tl">
                    <a:srgbClr val="000000">
                      <a:alpha val="43137"/>
                    </a:srgbClr>
                  </a:outerShdw>
                </a:effectLst>
              </a:rPr>
              <a:t>La résurrection </a:t>
            </a:r>
            <a:r>
              <a:rPr lang="fr-FR" sz="2000" b="1" kern="1200" noProof="0" dirty="0" err="1">
                <a:effectLst>
                  <a:outerShdw blurRad="38100" dist="38100" dir="2700000" algn="tl">
                    <a:srgbClr val="000000">
                      <a:alpha val="43137"/>
                    </a:srgbClr>
                  </a:outerShdw>
                </a:effectLst>
              </a:rPr>
              <a:t>fut-elle</a:t>
            </a:r>
            <a:r>
              <a:rPr lang="fr-FR" sz="2000" b="1" kern="1200" noProof="0" dirty="0">
                <a:effectLst>
                  <a:outerShdw blurRad="38100" dist="38100" dir="2700000" algn="tl">
                    <a:srgbClr val="000000">
                      <a:alpha val="43137"/>
                    </a:srgbClr>
                  </a:outerShdw>
                </a:effectLst>
              </a:rPr>
              <a:t> un fait historique ?</a:t>
            </a:r>
            <a:br>
              <a:rPr lang="fr-FR" sz="2000" b="1" kern="1200" noProof="0" dirty="0">
                <a:effectLst>
                  <a:outerShdw blurRad="38100" dist="38100" dir="2700000" algn="tl">
                    <a:srgbClr val="000000">
                      <a:alpha val="43137"/>
                    </a:srgbClr>
                  </a:outerShdw>
                </a:effectLst>
              </a:rPr>
            </a:br>
            <a:r>
              <a:rPr lang="fr-FR" sz="2000" b="1" kern="1200" noProof="0" dirty="0">
                <a:effectLst>
                  <a:outerShdw blurRad="38100" dist="38100" dir="2700000" algn="tl">
                    <a:srgbClr val="000000">
                      <a:alpha val="43137"/>
                    </a:srgbClr>
                  </a:outerShdw>
                </a:effectLst>
              </a:rPr>
              <a:t>(1Corinthiens 15.1-11)</a:t>
            </a:r>
            <a:endParaRPr lang="fr-FR" sz="2000" kern="1200" noProof="0" dirty="0">
              <a:effectLst>
                <a:outerShdw blurRad="38100" dist="38100" dir="2700000" algn="tl">
                  <a:srgbClr val="000000">
                    <a:alpha val="43137"/>
                  </a:srgbClr>
                </a:outerShdw>
              </a:effectLst>
            </a:endParaRPr>
          </a:p>
        </p:txBody>
      </p:sp>
      <p:sp>
        <p:nvSpPr>
          <p:cNvPr id="9" name="Freeform 8">
            <a:extLst>
              <a:ext uri="{FF2B5EF4-FFF2-40B4-BE49-F238E27FC236}">
                <a16:creationId xmlns:a16="http://schemas.microsoft.com/office/drawing/2014/main" id="{AE7F2F09-AFDB-742B-DAFF-F8A0FEC56F1F}"/>
              </a:ext>
            </a:extLst>
          </p:cNvPr>
          <p:cNvSpPr/>
          <p:nvPr/>
        </p:nvSpPr>
        <p:spPr>
          <a:xfrm>
            <a:off x="4252989" y="3605090"/>
            <a:ext cx="3724564" cy="3093154"/>
          </a:xfrm>
          <a:custGeom>
            <a:avLst/>
            <a:gdLst>
              <a:gd name="csX0" fmla="*/ 0 w 3724564"/>
              <a:gd name="csY0" fmla="*/ 309315 h 3093154"/>
              <a:gd name="csX1" fmla="*/ 309315 w 3724564"/>
              <a:gd name="csY1" fmla="*/ 0 h 3093154"/>
              <a:gd name="csX2" fmla="*/ 3415249 w 3724564"/>
              <a:gd name="csY2" fmla="*/ 0 h 3093154"/>
              <a:gd name="csX3" fmla="*/ 3724564 w 3724564"/>
              <a:gd name="csY3" fmla="*/ 309315 h 3093154"/>
              <a:gd name="csX4" fmla="*/ 3724564 w 3724564"/>
              <a:gd name="csY4" fmla="*/ 2783839 h 3093154"/>
              <a:gd name="csX5" fmla="*/ 3415249 w 3724564"/>
              <a:gd name="csY5" fmla="*/ 3093154 h 3093154"/>
              <a:gd name="csX6" fmla="*/ 309315 w 3724564"/>
              <a:gd name="csY6" fmla="*/ 3093154 h 3093154"/>
              <a:gd name="csX7" fmla="*/ 0 w 3724564"/>
              <a:gd name="csY7" fmla="*/ 2783839 h 3093154"/>
              <a:gd name="csX8" fmla="*/ 0 w 3724564"/>
              <a:gd name="csY8" fmla="*/ 309315 h 30931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724564" h="3093154">
                <a:moveTo>
                  <a:pt x="0" y="309315"/>
                </a:moveTo>
                <a:cubicBezTo>
                  <a:pt x="0" y="138485"/>
                  <a:pt x="138485" y="0"/>
                  <a:pt x="309315" y="0"/>
                </a:cubicBezTo>
                <a:lnTo>
                  <a:pt x="3415249" y="0"/>
                </a:lnTo>
                <a:cubicBezTo>
                  <a:pt x="3586079" y="0"/>
                  <a:pt x="3724564" y="138485"/>
                  <a:pt x="3724564" y="309315"/>
                </a:cubicBezTo>
                <a:lnTo>
                  <a:pt x="3724564" y="2783839"/>
                </a:lnTo>
                <a:cubicBezTo>
                  <a:pt x="3724564" y="2954669"/>
                  <a:pt x="3586079" y="3093154"/>
                  <a:pt x="3415249" y="3093154"/>
                </a:cubicBezTo>
                <a:lnTo>
                  <a:pt x="309315" y="3093154"/>
                </a:lnTo>
                <a:cubicBezTo>
                  <a:pt x="138485" y="3093154"/>
                  <a:pt x="0" y="2954669"/>
                  <a:pt x="0" y="2783839"/>
                </a:cubicBezTo>
                <a:lnTo>
                  <a:pt x="0" y="309315"/>
                </a:lnTo>
                <a:close/>
              </a:path>
            </a:pathLst>
          </a:custGeom>
          <a:solidFill>
            <a:schemeClr val="accent3">
              <a:lumMod val="20000"/>
              <a:lumOff val="80000"/>
            </a:schemeClr>
          </a:solidFill>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p:spPr>
        <p:style>
          <a:lnRef idx="0">
            <a:schemeClr val="dk1">
              <a:hueOff val="0"/>
              <a:satOff val="0"/>
              <a:lumOff val="0"/>
              <a:alphaOff val="0"/>
            </a:schemeClr>
          </a:lnRef>
          <a:fillRef idx="3">
            <a:scrgbClr r="0" g="0" b="0"/>
          </a:fillRef>
          <a:effectRef idx="0">
            <a:scrgbClr r="0" g="0" b="0"/>
          </a:effectRef>
          <a:fontRef idx="minor">
            <a:schemeClr val="dk1">
              <a:hueOff val="0"/>
              <a:satOff val="0"/>
              <a:lumOff val="0"/>
              <a:alphaOff val="0"/>
            </a:schemeClr>
          </a:fontRef>
        </p:style>
        <p:txBody>
          <a:bodyPr spcFirstLastPara="0" vert="horz" wrap="square" lIns="91440" tIns="91440" rIns="91440" bIns="2256648"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fr-FR" sz="2400" b="1" kern="1200" noProof="0" dirty="0">
                <a:solidFill>
                  <a:schemeClr val="accent3">
                    <a:lumMod val="50000"/>
                  </a:schemeClr>
                </a:solidFill>
              </a:rPr>
              <a:t>Les conséquences de la résurrection de Jésus</a:t>
            </a:r>
            <a:endParaRPr lang="fr-FR" sz="2400" kern="1200" noProof="0" dirty="0">
              <a:solidFill>
                <a:schemeClr val="accent3">
                  <a:lumMod val="50000"/>
                </a:schemeClr>
              </a:solidFill>
            </a:endParaRPr>
          </a:p>
        </p:txBody>
      </p:sp>
      <p:sp>
        <p:nvSpPr>
          <p:cNvPr id="11" name="Freeform 10">
            <a:extLst>
              <a:ext uri="{FF2B5EF4-FFF2-40B4-BE49-F238E27FC236}">
                <a16:creationId xmlns:a16="http://schemas.microsoft.com/office/drawing/2014/main" id="{3B726EA9-EB9F-E10A-40D6-7D611B98CF47}"/>
              </a:ext>
            </a:extLst>
          </p:cNvPr>
          <p:cNvSpPr/>
          <p:nvPr/>
        </p:nvSpPr>
        <p:spPr>
          <a:xfrm>
            <a:off x="4356383" y="4533942"/>
            <a:ext cx="3517776" cy="932628"/>
          </a:xfrm>
          <a:custGeom>
            <a:avLst/>
            <a:gdLst>
              <a:gd name="csX0" fmla="*/ 0 w 3517776"/>
              <a:gd name="csY0" fmla="*/ 93263 h 932628"/>
              <a:gd name="csX1" fmla="*/ 93263 w 3517776"/>
              <a:gd name="csY1" fmla="*/ 0 h 932628"/>
              <a:gd name="csX2" fmla="*/ 3424513 w 3517776"/>
              <a:gd name="csY2" fmla="*/ 0 h 932628"/>
              <a:gd name="csX3" fmla="*/ 3517776 w 3517776"/>
              <a:gd name="csY3" fmla="*/ 93263 h 932628"/>
              <a:gd name="csX4" fmla="*/ 3517776 w 3517776"/>
              <a:gd name="csY4" fmla="*/ 839365 h 932628"/>
              <a:gd name="csX5" fmla="*/ 3424513 w 3517776"/>
              <a:gd name="csY5" fmla="*/ 932628 h 932628"/>
              <a:gd name="csX6" fmla="*/ 93263 w 3517776"/>
              <a:gd name="csY6" fmla="*/ 932628 h 932628"/>
              <a:gd name="csX7" fmla="*/ 0 w 3517776"/>
              <a:gd name="csY7" fmla="*/ 839365 h 932628"/>
              <a:gd name="csX8" fmla="*/ 0 w 3517776"/>
              <a:gd name="csY8" fmla="*/ 93263 h 9326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517776" h="932628">
                <a:moveTo>
                  <a:pt x="0" y="93263"/>
                </a:moveTo>
                <a:cubicBezTo>
                  <a:pt x="0" y="41755"/>
                  <a:pt x="41755" y="0"/>
                  <a:pt x="93263" y="0"/>
                </a:cubicBezTo>
                <a:lnTo>
                  <a:pt x="3424513" y="0"/>
                </a:lnTo>
                <a:cubicBezTo>
                  <a:pt x="3476021" y="0"/>
                  <a:pt x="3517776" y="41755"/>
                  <a:pt x="3517776" y="93263"/>
                </a:cubicBezTo>
                <a:lnTo>
                  <a:pt x="3517776" y="839365"/>
                </a:lnTo>
                <a:cubicBezTo>
                  <a:pt x="3517776" y="890873"/>
                  <a:pt x="3476021" y="932628"/>
                  <a:pt x="3424513" y="932628"/>
                </a:cubicBezTo>
                <a:lnTo>
                  <a:pt x="93263" y="932628"/>
                </a:lnTo>
                <a:cubicBezTo>
                  <a:pt x="41755" y="932628"/>
                  <a:pt x="0" y="890873"/>
                  <a:pt x="0" y="839365"/>
                </a:cubicBezTo>
                <a:lnTo>
                  <a:pt x="0" y="93263"/>
                </a:lnTo>
                <a:close/>
              </a:path>
            </a:pathLst>
          </a:custGeom>
          <a:solidFill>
            <a:schemeClr val="accent3">
              <a:lumMod val="50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txBody>
          <a:bodyPr spcFirstLastPara="0" vert="horz" wrap="square" lIns="78116" tIns="65416" rIns="78116" bIns="65416" numCol="1" spcCol="1270" anchor="ctr" anchorCtr="0">
            <a:noAutofit/>
          </a:bodyPr>
          <a:lstStyle/>
          <a:p>
            <a:pPr marL="0" lvl="0" indent="0" algn="ctr" defTabSz="889000">
              <a:lnSpc>
                <a:spcPct val="90000"/>
              </a:lnSpc>
              <a:spcBef>
                <a:spcPct val="0"/>
              </a:spcBef>
              <a:spcAft>
                <a:spcPct val="35000"/>
              </a:spcAft>
              <a:buNone/>
            </a:pPr>
            <a:r>
              <a:rPr lang="fr-FR" sz="2000" b="1" kern="1200" noProof="0" dirty="0">
                <a:effectLst>
                  <a:outerShdw blurRad="38100" dist="38100" dir="2700000" algn="tl">
                    <a:srgbClr val="000000">
                      <a:alpha val="43137"/>
                    </a:srgbClr>
                  </a:outerShdw>
                </a:effectLst>
              </a:rPr>
              <a:t>Et si Christ n'était pas ressuscité ?</a:t>
            </a:r>
            <a:br>
              <a:rPr lang="fr-FR" sz="2000" b="1" kern="1200" noProof="0" dirty="0">
                <a:effectLst>
                  <a:outerShdw blurRad="38100" dist="38100" dir="2700000" algn="tl">
                    <a:srgbClr val="000000">
                      <a:alpha val="43137"/>
                    </a:srgbClr>
                  </a:outerShdw>
                </a:effectLst>
              </a:rPr>
            </a:br>
            <a:r>
              <a:rPr lang="fr-FR" sz="2000" b="1" kern="1200" noProof="0" dirty="0">
                <a:effectLst>
                  <a:outerShdw blurRad="38100" dist="38100" dir="2700000" algn="tl">
                    <a:srgbClr val="000000">
                      <a:alpha val="43137"/>
                    </a:srgbClr>
                  </a:outerShdw>
                </a:effectLst>
              </a:rPr>
              <a:t>(1Corinthiens 15.12-19)</a:t>
            </a:r>
            <a:endParaRPr lang="fr-FR" sz="2000" kern="1200" noProof="0" dirty="0">
              <a:effectLst>
                <a:outerShdw blurRad="38100" dist="38100" dir="2700000" algn="tl">
                  <a:srgbClr val="000000">
                    <a:alpha val="43137"/>
                  </a:srgbClr>
                </a:outerShdw>
              </a:effectLst>
            </a:endParaRPr>
          </a:p>
        </p:txBody>
      </p:sp>
      <p:sp>
        <p:nvSpPr>
          <p:cNvPr id="14" name="Freeform 13">
            <a:extLst>
              <a:ext uri="{FF2B5EF4-FFF2-40B4-BE49-F238E27FC236}">
                <a16:creationId xmlns:a16="http://schemas.microsoft.com/office/drawing/2014/main" id="{6D54AD0E-2D76-4348-B0EE-4279F8B28D79}"/>
              </a:ext>
            </a:extLst>
          </p:cNvPr>
          <p:cNvSpPr/>
          <p:nvPr/>
        </p:nvSpPr>
        <p:spPr>
          <a:xfrm>
            <a:off x="4356383" y="5610051"/>
            <a:ext cx="3517776" cy="932628"/>
          </a:xfrm>
          <a:custGeom>
            <a:avLst/>
            <a:gdLst>
              <a:gd name="csX0" fmla="*/ 0 w 3517776"/>
              <a:gd name="csY0" fmla="*/ 93263 h 932628"/>
              <a:gd name="csX1" fmla="*/ 93263 w 3517776"/>
              <a:gd name="csY1" fmla="*/ 0 h 932628"/>
              <a:gd name="csX2" fmla="*/ 3424513 w 3517776"/>
              <a:gd name="csY2" fmla="*/ 0 h 932628"/>
              <a:gd name="csX3" fmla="*/ 3517776 w 3517776"/>
              <a:gd name="csY3" fmla="*/ 93263 h 932628"/>
              <a:gd name="csX4" fmla="*/ 3517776 w 3517776"/>
              <a:gd name="csY4" fmla="*/ 839365 h 932628"/>
              <a:gd name="csX5" fmla="*/ 3424513 w 3517776"/>
              <a:gd name="csY5" fmla="*/ 932628 h 932628"/>
              <a:gd name="csX6" fmla="*/ 93263 w 3517776"/>
              <a:gd name="csY6" fmla="*/ 932628 h 932628"/>
              <a:gd name="csX7" fmla="*/ 0 w 3517776"/>
              <a:gd name="csY7" fmla="*/ 839365 h 932628"/>
              <a:gd name="csX8" fmla="*/ 0 w 3517776"/>
              <a:gd name="csY8" fmla="*/ 93263 h 9326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517776" h="932628">
                <a:moveTo>
                  <a:pt x="0" y="93263"/>
                </a:moveTo>
                <a:cubicBezTo>
                  <a:pt x="0" y="41755"/>
                  <a:pt x="41755" y="0"/>
                  <a:pt x="93263" y="0"/>
                </a:cubicBezTo>
                <a:lnTo>
                  <a:pt x="3424513" y="0"/>
                </a:lnTo>
                <a:cubicBezTo>
                  <a:pt x="3476021" y="0"/>
                  <a:pt x="3517776" y="41755"/>
                  <a:pt x="3517776" y="93263"/>
                </a:cubicBezTo>
                <a:lnTo>
                  <a:pt x="3517776" y="839365"/>
                </a:lnTo>
                <a:cubicBezTo>
                  <a:pt x="3517776" y="890873"/>
                  <a:pt x="3476021" y="932628"/>
                  <a:pt x="3424513" y="932628"/>
                </a:cubicBezTo>
                <a:lnTo>
                  <a:pt x="93263" y="932628"/>
                </a:lnTo>
                <a:cubicBezTo>
                  <a:pt x="41755" y="932628"/>
                  <a:pt x="0" y="890873"/>
                  <a:pt x="0" y="839365"/>
                </a:cubicBezTo>
                <a:lnTo>
                  <a:pt x="0" y="93263"/>
                </a:lnTo>
                <a:close/>
              </a:path>
            </a:pathLst>
          </a:custGeom>
          <a:solidFill>
            <a:schemeClr val="accent6">
              <a:lumMod val="50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4">
              <a:hueOff val="0"/>
              <a:satOff val="0"/>
              <a:lumOff val="0"/>
              <a:alphaOff val="0"/>
            </a:schemeClr>
          </a:effectRef>
          <a:fontRef idx="minor">
            <a:schemeClr val="lt1"/>
          </a:fontRef>
        </p:style>
        <p:txBody>
          <a:bodyPr spcFirstLastPara="0" vert="horz" wrap="square" lIns="78116" tIns="65416" rIns="78116" bIns="65416" numCol="1" spcCol="1270" anchor="ctr" anchorCtr="0">
            <a:noAutofit/>
          </a:bodyPr>
          <a:lstStyle/>
          <a:p>
            <a:pPr marL="0" lvl="0" indent="0" algn="ctr" defTabSz="889000">
              <a:lnSpc>
                <a:spcPct val="90000"/>
              </a:lnSpc>
              <a:spcBef>
                <a:spcPct val="0"/>
              </a:spcBef>
              <a:spcAft>
                <a:spcPct val="35000"/>
              </a:spcAft>
              <a:buNone/>
            </a:pPr>
            <a:r>
              <a:rPr lang="fr-FR" sz="2000" b="1" kern="1200" noProof="0" dirty="0">
                <a:effectLst>
                  <a:outerShdw blurRad="38100" dist="38100" dir="2700000" algn="tl">
                    <a:srgbClr val="000000">
                      <a:alpha val="43137"/>
                    </a:srgbClr>
                  </a:outerShdw>
                </a:effectLst>
              </a:rPr>
              <a:t>Que garantit la résurrection ?</a:t>
            </a:r>
            <a:br>
              <a:rPr lang="fr-FR" sz="2000" b="1" kern="1200" noProof="0" dirty="0">
                <a:effectLst>
                  <a:outerShdw blurRad="38100" dist="38100" dir="2700000" algn="tl">
                    <a:srgbClr val="000000">
                      <a:alpha val="43137"/>
                    </a:srgbClr>
                  </a:outerShdw>
                </a:effectLst>
              </a:rPr>
            </a:br>
            <a:r>
              <a:rPr lang="fr-FR" sz="2000" b="1" kern="1200" noProof="0" dirty="0">
                <a:effectLst>
                  <a:outerShdw blurRad="38100" dist="38100" dir="2700000" algn="tl">
                    <a:srgbClr val="000000">
                      <a:alpha val="43137"/>
                    </a:srgbClr>
                  </a:outerShdw>
                </a:effectLst>
              </a:rPr>
              <a:t>(1Corinthiens 15.20-34)</a:t>
            </a:r>
            <a:endParaRPr lang="fr-FR" sz="2000" kern="1200" noProof="0" dirty="0">
              <a:effectLst>
                <a:outerShdw blurRad="38100" dist="38100" dir="2700000" algn="tl">
                  <a:srgbClr val="000000">
                    <a:alpha val="43137"/>
                  </a:srgbClr>
                </a:outerShdw>
              </a:effectLst>
            </a:endParaRPr>
          </a:p>
        </p:txBody>
      </p:sp>
      <p:sp>
        <p:nvSpPr>
          <p:cNvPr id="15" name="Freeform 14">
            <a:extLst>
              <a:ext uri="{FF2B5EF4-FFF2-40B4-BE49-F238E27FC236}">
                <a16:creationId xmlns:a16="http://schemas.microsoft.com/office/drawing/2014/main" id="{8F1381F9-5683-BEF7-B621-050E0EC0A0BB}"/>
              </a:ext>
            </a:extLst>
          </p:cNvPr>
          <p:cNvSpPr/>
          <p:nvPr/>
        </p:nvSpPr>
        <p:spPr>
          <a:xfrm>
            <a:off x="8256896" y="3605090"/>
            <a:ext cx="3724564" cy="3093154"/>
          </a:xfrm>
          <a:custGeom>
            <a:avLst/>
            <a:gdLst>
              <a:gd name="csX0" fmla="*/ 0 w 3724564"/>
              <a:gd name="csY0" fmla="*/ 309315 h 3093154"/>
              <a:gd name="csX1" fmla="*/ 309315 w 3724564"/>
              <a:gd name="csY1" fmla="*/ 0 h 3093154"/>
              <a:gd name="csX2" fmla="*/ 3415249 w 3724564"/>
              <a:gd name="csY2" fmla="*/ 0 h 3093154"/>
              <a:gd name="csX3" fmla="*/ 3724564 w 3724564"/>
              <a:gd name="csY3" fmla="*/ 309315 h 3093154"/>
              <a:gd name="csX4" fmla="*/ 3724564 w 3724564"/>
              <a:gd name="csY4" fmla="*/ 2783839 h 3093154"/>
              <a:gd name="csX5" fmla="*/ 3415249 w 3724564"/>
              <a:gd name="csY5" fmla="*/ 3093154 h 3093154"/>
              <a:gd name="csX6" fmla="*/ 309315 w 3724564"/>
              <a:gd name="csY6" fmla="*/ 3093154 h 3093154"/>
              <a:gd name="csX7" fmla="*/ 0 w 3724564"/>
              <a:gd name="csY7" fmla="*/ 2783839 h 3093154"/>
              <a:gd name="csX8" fmla="*/ 0 w 3724564"/>
              <a:gd name="csY8" fmla="*/ 309315 h 30931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724564" h="3093154">
                <a:moveTo>
                  <a:pt x="0" y="309315"/>
                </a:moveTo>
                <a:cubicBezTo>
                  <a:pt x="0" y="138485"/>
                  <a:pt x="138485" y="0"/>
                  <a:pt x="309315" y="0"/>
                </a:cubicBezTo>
                <a:lnTo>
                  <a:pt x="3415249" y="0"/>
                </a:lnTo>
                <a:cubicBezTo>
                  <a:pt x="3586079" y="0"/>
                  <a:pt x="3724564" y="138485"/>
                  <a:pt x="3724564" y="309315"/>
                </a:cubicBezTo>
                <a:lnTo>
                  <a:pt x="3724564" y="2783839"/>
                </a:lnTo>
                <a:cubicBezTo>
                  <a:pt x="3724564" y="2954669"/>
                  <a:pt x="3586079" y="3093154"/>
                  <a:pt x="3415249" y="3093154"/>
                </a:cubicBezTo>
                <a:lnTo>
                  <a:pt x="309315" y="3093154"/>
                </a:lnTo>
                <a:cubicBezTo>
                  <a:pt x="138485" y="3093154"/>
                  <a:pt x="0" y="2954669"/>
                  <a:pt x="0" y="2783839"/>
                </a:cubicBezTo>
                <a:lnTo>
                  <a:pt x="0" y="309315"/>
                </a:lnTo>
                <a:close/>
              </a:path>
            </a:pathLst>
          </a:custGeom>
          <a:solidFill>
            <a:srgbClr val="FFE8D1"/>
          </a:solidFill>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p:spPr>
        <p:style>
          <a:lnRef idx="0">
            <a:schemeClr val="dk1">
              <a:hueOff val="0"/>
              <a:satOff val="0"/>
              <a:lumOff val="0"/>
              <a:alphaOff val="0"/>
            </a:schemeClr>
          </a:lnRef>
          <a:fillRef idx="3">
            <a:scrgbClr r="0" g="0" b="0"/>
          </a:fillRef>
          <a:effectRef idx="0">
            <a:scrgbClr r="0" g="0" b="0"/>
          </a:effectRef>
          <a:fontRef idx="minor">
            <a:schemeClr val="dk1">
              <a:hueOff val="0"/>
              <a:satOff val="0"/>
              <a:lumOff val="0"/>
              <a:alphaOff val="0"/>
            </a:schemeClr>
          </a:fontRef>
        </p:style>
        <p:txBody>
          <a:bodyPr spcFirstLastPara="0" vert="horz" wrap="square" lIns="91440" tIns="91440" rIns="91440" bIns="2256648"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fr-FR" sz="2400" b="1" kern="1200" noProof="0" dirty="0">
                <a:solidFill>
                  <a:schemeClr val="accent5">
                    <a:lumMod val="50000"/>
                  </a:schemeClr>
                </a:solidFill>
              </a:rPr>
              <a:t>Notre résurrection</a:t>
            </a:r>
            <a:endParaRPr lang="fr-FR" sz="2400" kern="1200" noProof="0" dirty="0">
              <a:solidFill>
                <a:schemeClr val="accent5">
                  <a:lumMod val="50000"/>
                </a:schemeClr>
              </a:solidFill>
            </a:endParaRPr>
          </a:p>
        </p:txBody>
      </p:sp>
      <p:sp>
        <p:nvSpPr>
          <p:cNvPr id="16" name="Freeform 15">
            <a:extLst>
              <a:ext uri="{FF2B5EF4-FFF2-40B4-BE49-F238E27FC236}">
                <a16:creationId xmlns:a16="http://schemas.microsoft.com/office/drawing/2014/main" id="{365A86BE-DA60-06A2-5C9D-38C7857559C4}"/>
              </a:ext>
            </a:extLst>
          </p:cNvPr>
          <p:cNvSpPr/>
          <p:nvPr/>
        </p:nvSpPr>
        <p:spPr>
          <a:xfrm>
            <a:off x="8360289" y="4533942"/>
            <a:ext cx="3517776" cy="932628"/>
          </a:xfrm>
          <a:custGeom>
            <a:avLst/>
            <a:gdLst>
              <a:gd name="csX0" fmla="*/ 0 w 3517776"/>
              <a:gd name="csY0" fmla="*/ 93263 h 932628"/>
              <a:gd name="csX1" fmla="*/ 93263 w 3517776"/>
              <a:gd name="csY1" fmla="*/ 0 h 932628"/>
              <a:gd name="csX2" fmla="*/ 3424513 w 3517776"/>
              <a:gd name="csY2" fmla="*/ 0 h 932628"/>
              <a:gd name="csX3" fmla="*/ 3517776 w 3517776"/>
              <a:gd name="csY3" fmla="*/ 93263 h 932628"/>
              <a:gd name="csX4" fmla="*/ 3517776 w 3517776"/>
              <a:gd name="csY4" fmla="*/ 839365 h 932628"/>
              <a:gd name="csX5" fmla="*/ 3424513 w 3517776"/>
              <a:gd name="csY5" fmla="*/ 932628 h 932628"/>
              <a:gd name="csX6" fmla="*/ 93263 w 3517776"/>
              <a:gd name="csY6" fmla="*/ 932628 h 932628"/>
              <a:gd name="csX7" fmla="*/ 0 w 3517776"/>
              <a:gd name="csY7" fmla="*/ 839365 h 932628"/>
              <a:gd name="csX8" fmla="*/ 0 w 3517776"/>
              <a:gd name="csY8" fmla="*/ 93263 h 9326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517776" h="932628">
                <a:moveTo>
                  <a:pt x="0" y="93263"/>
                </a:moveTo>
                <a:cubicBezTo>
                  <a:pt x="0" y="41755"/>
                  <a:pt x="41755" y="0"/>
                  <a:pt x="93263" y="0"/>
                </a:cubicBezTo>
                <a:lnTo>
                  <a:pt x="3424513" y="0"/>
                </a:lnTo>
                <a:cubicBezTo>
                  <a:pt x="3476021" y="0"/>
                  <a:pt x="3517776" y="41755"/>
                  <a:pt x="3517776" y="93263"/>
                </a:cubicBezTo>
                <a:lnTo>
                  <a:pt x="3517776" y="839365"/>
                </a:lnTo>
                <a:cubicBezTo>
                  <a:pt x="3517776" y="890873"/>
                  <a:pt x="3476021" y="932628"/>
                  <a:pt x="3424513" y="932628"/>
                </a:cubicBezTo>
                <a:lnTo>
                  <a:pt x="93263" y="932628"/>
                </a:lnTo>
                <a:cubicBezTo>
                  <a:pt x="41755" y="932628"/>
                  <a:pt x="0" y="890873"/>
                  <a:pt x="0" y="839365"/>
                </a:cubicBezTo>
                <a:lnTo>
                  <a:pt x="0" y="93263"/>
                </a:lnTo>
                <a:close/>
              </a:path>
            </a:pathLst>
          </a:custGeom>
          <a:solidFill>
            <a:schemeClr val="accent5">
              <a:lumMod val="75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5">
              <a:hueOff val="0"/>
              <a:satOff val="0"/>
              <a:lumOff val="0"/>
              <a:alphaOff val="0"/>
            </a:schemeClr>
          </a:effectRef>
          <a:fontRef idx="minor">
            <a:schemeClr val="lt1"/>
          </a:fontRef>
        </p:style>
        <p:txBody>
          <a:bodyPr spcFirstLastPara="0" vert="horz" wrap="square" lIns="78116" tIns="65416" rIns="78116" bIns="65416" numCol="1" spcCol="1270" anchor="ctr" anchorCtr="0">
            <a:noAutofit/>
          </a:bodyPr>
          <a:lstStyle/>
          <a:p>
            <a:pPr marL="0" lvl="0" indent="0" algn="ctr" defTabSz="889000">
              <a:lnSpc>
                <a:spcPct val="90000"/>
              </a:lnSpc>
              <a:spcBef>
                <a:spcPct val="0"/>
              </a:spcBef>
              <a:spcAft>
                <a:spcPct val="35000"/>
              </a:spcAft>
              <a:buNone/>
            </a:pPr>
            <a:r>
              <a:rPr lang="fr-FR" sz="2000" b="1" kern="1200" noProof="0" dirty="0">
                <a:effectLst>
                  <a:outerShdw blurRad="38100" dist="38100" dir="2700000" algn="tl">
                    <a:srgbClr val="000000">
                      <a:alpha val="43137"/>
                    </a:srgbClr>
                  </a:outerShdw>
                </a:effectLst>
              </a:rPr>
              <a:t>Avec quel corps ressusciterons-nous ?</a:t>
            </a:r>
            <a:br>
              <a:rPr lang="fr-FR" sz="2000" b="1" kern="1200" noProof="0" dirty="0">
                <a:effectLst>
                  <a:outerShdw blurRad="38100" dist="38100" dir="2700000" algn="tl">
                    <a:srgbClr val="000000">
                      <a:alpha val="43137"/>
                    </a:srgbClr>
                  </a:outerShdw>
                </a:effectLst>
              </a:rPr>
            </a:br>
            <a:r>
              <a:rPr lang="fr-FR" sz="2000" b="1" kern="1200" noProof="0" dirty="0">
                <a:effectLst>
                  <a:outerShdw blurRad="38100" dist="38100" dir="2700000" algn="tl">
                    <a:srgbClr val="000000">
                      <a:alpha val="43137"/>
                    </a:srgbClr>
                  </a:outerShdw>
                </a:effectLst>
              </a:rPr>
              <a:t>(1Corinthiens 15.35-49)</a:t>
            </a:r>
            <a:endParaRPr lang="fr-FR" sz="2000" kern="1200" noProof="0" dirty="0">
              <a:effectLst>
                <a:outerShdw blurRad="38100" dist="38100" dir="2700000" algn="tl">
                  <a:srgbClr val="000000">
                    <a:alpha val="43137"/>
                  </a:srgbClr>
                </a:outerShdw>
              </a:effectLst>
            </a:endParaRPr>
          </a:p>
        </p:txBody>
      </p:sp>
      <p:sp>
        <p:nvSpPr>
          <p:cNvPr id="17" name="Freeform 16">
            <a:extLst>
              <a:ext uri="{FF2B5EF4-FFF2-40B4-BE49-F238E27FC236}">
                <a16:creationId xmlns:a16="http://schemas.microsoft.com/office/drawing/2014/main" id="{6E86F250-FC06-F94E-CA7F-C17B4FA98E54}"/>
              </a:ext>
            </a:extLst>
          </p:cNvPr>
          <p:cNvSpPr/>
          <p:nvPr/>
        </p:nvSpPr>
        <p:spPr>
          <a:xfrm>
            <a:off x="8360289" y="5610051"/>
            <a:ext cx="3517776" cy="932628"/>
          </a:xfrm>
          <a:custGeom>
            <a:avLst/>
            <a:gdLst>
              <a:gd name="csX0" fmla="*/ 0 w 3517776"/>
              <a:gd name="csY0" fmla="*/ 93263 h 932628"/>
              <a:gd name="csX1" fmla="*/ 93263 w 3517776"/>
              <a:gd name="csY1" fmla="*/ 0 h 932628"/>
              <a:gd name="csX2" fmla="*/ 3424513 w 3517776"/>
              <a:gd name="csY2" fmla="*/ 0 h 932628"/>
              <a:gd name="csX3" fmla="*/ 3517776 w 3517776"/>
              <a:gd name="csY3" fmla="*/ 93263 h 932628"/>
              <a:gd name="csX4" fmla="*/ 3517776 w 3517776"/>
              <a:gd name="csY4" fmla="*/ 839365 h 932628"/>
              <a:gd name="csX5" fmla="*/ 3424513 w 3517776"/>
              <a:gd name="csY5" fmla="*/ 932628 h 932628"/>
              <a:gd name="csX6" fmla="*/ 93263 w 3517776"/>
              <a:gd name="csY6" fmla="*/ 932628 h 932628"/>
              <a:gd name="csX7" fmla="*/ 0 w 3517776"/>
              <a:gd name="csY7" fmla="*/ 839365 h 932628"/>
              <a:gd name="csX8" fmla="*/ 0 w 3517776"/>
              <a:gd name="csY8" fmla="*/ 93263 h 9326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517776" h="932628">
                <a:moveTo>
                  <a:pt x="0" y="93263"/>
                </a:moveTo>
                <a:cubicBezTo>
                  <a:pt x="0" y="41755"/>
                  <a:pt x="41755" y="0"/>
                  <a:pt x="93263" y="0"/>
                </a:cubicBezTo>
                <a:lnTo>
                  <a:pt x="3424513" y="0"/>
                </a:lnTo>
                <a:cubicBezTo>
                  <a:pt x="3476021" y="0"/>
                  <a:pt x="3517776" y="41755"/>
                  <a:pt x="3517776" y="93263"/>
                </a:cubicBezTo>
                <a:lnTo>
                  <a:pt x="3517776" y="839365"/>
                </a:lnTo>
                <a:cubicBezTo>
                  <a:pt x="3517776" y="890873"/>
                  <a:pt x="3476021" y="932628"/>
                  <a:pt x="3424513" y="932628"/>
                </a:cubicBezTo>
                <a:lnTo>
                  <a:pt x="93263" y="932628"/>
                </a:lnTo>
                <a:cubicBezTo>
                  <a:pt x="41755" y="932628"/>
                  <a:pt x="0" y="890873"/>
                  <a:pt x="0" y="839365"/>
                </a:cubicBezTo>
                <a:lnTo>
                  <a:pt x="0" y="93263"/>
                </a:lnTo>
                <a:close/>
              </a:path>
            </a:pathLst>
          </a:custGeom>
          <a:solidFill>
            <a:schemeClr val="accent1">
              <a:lumMod val="75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6">
              <a:hueOff val="0"/>
              <a:satOff val="0"/>
              <a:lumOff val="0"/>
              <a:alphaOff val="0"/>
            </a:schemeClr>
          </a:effectRef>
          <a:fontRef idx="minor">
            <a:schemeClr val="lt1"/>
          </a:fontRef>
        </p:style>
        <p:txBody>
          <a:bodyPr spcFirstLastPara="0" vert="horz" wrap="square" lIns="78116" tIns="65416" rIns="78116" bIns="65416" numCol="1" spcCol="1270" anchor="ctr" anchorCtr="0">
            <a:noAutofit/>
          </a:bodyPr>
          <a:lstStyle/>
          <a:p>
            <a:pPr marL="0" lvl="0" indent="0" algn="ctr" defTabSz="889000">
              <a:lnSpc>
                <a:spcPct val="90000"/>
              </a:lnSpc>
              <a:spcBef>
                <a:spcPct val="0"/>
              </a:spcBef>
              <a:spcAft>
                <a:spcPct val="35000"/>
              </a:spcAft>
              <a:buNone/>
            </a:pPr>
            <a:r>
              <a:rPr lang="fr-FR" sz="2000" b="1" kern="1200" noProof="0" dirty="0">
                <a:effectLst>
                  <a:outerShdw blurRad="38100" dist="38100" dir="2700000" algn="tl">
                    <a:srgbClr val="000000">
                      <a:alpha val="43137"/>
                    </a:srgbClr>
                  </a:outerShdw>
                </a:effectLst>
              </a:rPr>
              <a:t>Quand ressusciterons-nous ?</a:t>
            </a:r>
            <a:br>
              <a:rPr lang="fr-FR" sz="2000" b="1" kern="1200" noProof="0" dirty="0">
                <a:effectLst>
                  <a:outerShdw blurRad="38100" dist="38100" dir="2700000" algn="tl">
                    <a:srgbClr val="000000">
                      <a:alpha val="43137"/>
                    </a:srgbClr>
                  </a:outerShdw>
                </a:effectLst>
              </a:rPr>
            </a:br>
            <a:r>
              <a:rPr lang="fr-FR" sz="2000" b="1" kern="1200" noProof="0" dirty="0">
                <a:effectLst>
                  <a:outerShdw blurRad="38100" dist="38100" dir="2700000" algn="tl">
                    <a:srgbClr val="000000">
                      <a:alpha val="43137"/>
                    </a:srgbClr>
                  </a:outerShdw>
                </a:effectLst>
              </a:rPr>
              <a:t>(1Corinthiens 15.50-58)</a:t>
            </a:r>
            <a:endParaRPr lang="fr-FR" sz="2000" kern="1200" noProof="0" dirty="0">
              <a:effectLst>
                <a:outerShdw blurRad="38100" dist="38100" dir="2700000" algn="tl">
                  <a:srgbClr val="000000">
                    <a:alpha val="43137"/>
                  </a:srgbClr>
                </a:outerShdw>
              </a:effectLst>
            </a:endParaRPr>
          </a:p>
        </p:txBody>
      </p:sp>
      <p:sp>
        <p:nvSpPr>
          <p:cNvPr id="3" name="CuadroTexto 2">
            <a:extLst>
              <a:ext uri="{FF2B5EF4-FFF2-40B4-BE49-F238E27FC236}">
                <a16:creationId xmlns:a16="http://schemas.microsoft.com/office/drawing/2014/main" id="{1FDF39B5-C0DF-2C68-7475-99CD22991199}"/>
              </a:ext>
            </a:extLst>
          </p:cNvPr>
          <p:cNvSpPr txBox="1"/>
          <p:nvPr/>
        </p:nvSpPr>
        <p:spPr>
          <a:xfrm>
            <a:off x="2176462" y="105013"/>
            <a:ext cx="10015538" cy="1323439"/>
          </a:xfrm>
          <a:prstGeom prst="rect">
            <a:avLst/>
          </a:prstGeom>
          <a:noFill/>
        </p:spPr>
        <p:txBody>
          <a:bodyPr wrap="square" rtlCol="0">
            <a:spAutoFit/>
          </a:bodyPr>
          <a:lstStyle/>
          <a:p>
            <a:pPr>
              <a:spcBef>
                <a:spcPts val="600"/>
              </a:spcBef>
            </a:pPr>
            <a:r>
              <a:rPr lang="fr-FR" sz="2000" b="1" noProof="0" dirty="0"/>
              <a:t>Selon la philosophie grecque – fondée sur les théories platoniciennes – le corps, essentiellement mauvais, n'est que la prison d'une âme immortelle. Avec cette conception, quelle signification la résurrection du corps pouvait-elle avoir pour les Grecs ou les Romains ?</a:t>
            </a:r>
          </a:p>
        </p:txBody>
      </p:sp>
      <p:pic>
        <p:nvPicPr>
          <p:cNvPr id="6" name="Imagen 5">
            <a:extLst>
              <a:ext uri="{FF2B5EF4-FFF2-40B4-BE49-F238E27FC236}">
                <a16:creationId xmlns:a16="http://schemas.microsoft.com/office/drawing/2014/main" id="{6CE328CE-6D0D-0A22-7ECF-B8B0B82F9A83}"/>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a:fillRect/>
          </a:stretch>
        </p:blipFill>
        <p:spPr>
          <a:xfrm>
            <a:off x="159491" y="137590"/>
            <a:ext cx="1935125" cy="3216979"/>
          </a:xfrm>
          <a:prstGeom prst="roundRect">
            <a:avLst>
              <a:gd name="adj" fmla="val 1117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CuadroTexto 9">
            <a:extLst>
              <a:ext uri="{FF2B5EF4-FFF2-40B4-BE49-F238E27FC236}">
                <a16:creationId xmlns:a16="http://schemas.microsoft.com/office/drawing/2014/main" id="{BB0785C0-194F-3E0D-10AA-421D6C8FC4F9}"/>
              </a:ext>
            </a:extLst>
          </p:cNvPr>
          <p:cNvSpPr txBox="1"/>
          <p:nvPr/>
        </p:nvSpPr>
        <p:spPr>
          <a:xfrm>
            <a:off x="2176462" y="1429200"/>
            <a:ext cx="6893110" cy="1015663"/>
          </a:xfrm>
          <a:prstGeom prst="rect">
            <a:avLst/>
          </a:prstGeom>
          <a:noFill/>
        </p:spPr>
        <p:txBody>
          <a:bodyPr wrap="square">
            <a:spAutoFit/>
          </a:bodyPr>
          <a:lstStyle/>
          <a:p>
            <a:pPr>
              <a:spcBef>
                <a:spcPts val="600"/>
              </a:spcBef>
            </a:pPr>
            <a:r>
              <a:rPr lang="fr-FR" sz="2000" b="1" noProof="0" dirty="0"/>
              <a:t>Pour cette raison, une partie de l'église de Corinthe niait la réalité de la résurrection. Paul aborde ce problème au chapitre quinze de sa première lettre aux Corinthiens.</a:t>
            </a:r>
          </a:p>
        </p:txBody>
      </p:sp>
      <p:pic>
        <p:nvPicPr>
          <p:cNvPr id="12" name="Imagen 11">
            <a:extLst>
              <a:ext uri="{FF2B5EF4-FFF2-40B4-BE49-F238E27FC236}">
                <a16:creationId xmlns:a16="http://schemas.microsoft.com/office/drawing/2014/main" id="{257F0EEB-C27B-817F-06DB-07E8CA76D08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133370" y="1144048"/>
            <a:ext cx="2916865" cy="2187649"/>
          </a:xfrm>
          <a:prstGeom prst="rect">
            <a:avLst/>
          </a:prstGeom>
          <a:ln w="38100" cap="sq">
            <a:solidFill>
              <a:schemeClr val="accent4">
                <a:lumMod val="40000"/>
                <a:lumOff val="60000"/>
              </a:schemeClr>
            </a:solidFill>
            <a:prstDash val="solid"/>
            <a:miter lim="800000"/>
          </a:ln>
          <a:effectLst>
            <a:outerShdw blurRad="50800" dist="38100" dir="2700000" algn="tl" rotWithShape="0">
              <a:srgbClr val="000000">
                <a:alpha val="43000"/>
              </a:srgbClr>
            </a:outerShdw>
          </a:effectLst>
        </p:spPr>
      </p:pic>
      <p:sp>
        <p:nvSpPr>
          <p:cNvPr id="5" name="CuadroTexto 4">
            <a:extLst>
              <a:ext uri="{FF2B5EF4-FFF2-40B4-BE49-F238E27FC236}">
                <a16:creationId xmlns:a16="http://schemas.microsoft.com/office/drawing/2014/main" id="{E20EB93E-3634-A57F-3C16-E7EBC782A42B}"/>
              </a:ext>
            </a:extLst>
          </p:cNvPr>
          <p:cNvSpPr txBox="1"/>
          <p:nvPr/>
        </p:nvSpPr>
        <p:spPr>
          <a:xfrm>
            <a:off x="2176461" y="2444115"/>
            <a:ext cx="6893109"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r-FR" sz="2000" b="1" i="0" u="none" strike="noStrike" kern="1200" cap="none" spc="0" normalizeH="0" baseline="0" noProof="0" dirty="0">
                <a:ln>
                  <a:noFill/>
                </a:ln>
                <a:solidFill>
                  <a:prstClr val="black"/>
                </a:solidFill>
                <a:effectLst/>
                <a:uLnTx/>
                <a:uFillTx/>
                <a:latin typeface="Aptos" panose="02110004020202020204"/>
                <a:ea typeface="+mn-ea"/>
                <a:cs typeface="+mn-cs"/>
              </a:rPr>
              <a:t>Ce n'est pas une question anodine. La résurrection est intimement liée au salut. S'il n'y a pas de résurrection… la prédication de l'Évangile a-t-elle un sens ?</a:t>
            </a:r>
          </a:p>
        </p:txBody>
      </p:sp>
    </p:spTree>
    <p:extLst>
      <p:ext uri="{BB962C8B-B14F-4D97-AF65-F5344CB8AC3E}">
        <p14:creationId xmlns:p14="http://schemas.microsoft.com/office/powerpoint/2010/main" val="607193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50" presetClass="entr" presetSubtype="0" decel="10000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500" fill="hold"/>
                                        <p:tgtEl>
                                          <p:spTgt spid="12"/>
                                        </p:tgtEl>
                                        <p:attrNameLst>
                                          <p:attrName>ppt_w</p:attrName>
                                        </p:attrNameLst>
                                      </p:cBhvr>
                                      <p:tavLst>
                                        <p:tav tm="0">
                                          <p:val>
                                            <p:strVal val="#ppt_w+.3"/>
                                          </p:val>
                                        </p:tav>
                                        <p:tav tm="100000">
                                          <p:val>
                                            <p:strVal val="#ppt_w"/>
                                          </p:val>
                                        </p:tav>
                                      </p:tavLst>
                                    </p:anim>
                                    <p:anim calcmode="lin" valueType="num">
                                      <p:cBhvr>
                                        <p:cTn id="23" dur="500" fill="hold"/>
                                        <p:tgtEl>
                                          <p:spTgt spid="12"/>
                                        </p:tgtEl>
                                        <p:attrNameLst>
                                          <p:attrName>ppt_h</p:attrName>
                                        </p:attrNameLst>
                                      </p:cBhvr>
                                      <p:tavLst>
                                        <p:tav tm="0">
                                          <p:val>
                                            <p:strVal val="#ppt_h"/>
                                          </p:val>
                                        </p:tav>
                                        <p:tav tm="100000">
                                          <p:val>
                                            <p:strVal val="#ppt_h"/>
                                          </p:val>
                                        </p:tav>
                                      </p:tavLst>
                                    </p:anim>
                                    <p:animEffect transition="in" filter="fade">
                                      <p:cBhvr>
                                        <p:cTn id="24" dur="500"/>
                                        <p:tgtEl>
                                          <p:spTgt spid="12"/>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5"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randombar(vertical)">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5"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randombar(vertical)">
                                      <p:cBhvr>
                                        <p:cTn id="38" dur="500"/>
                                        <p:tgtEl>
                                          <p:spTgt spid="8"/>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5"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randombar(vertical)">
                                      <p:cBhvr>
                                        <p:cTn id="43" dur="500"/>
                                        <p:tgtEl>
                                          <p:spTgt spid="9"/>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5" fill="hold" grpId="0" nodeType="click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randombar(vertical)">
                                      <p:cBhvr>
                                        <p:cTn id="48" dur="500"/>
                                        <p:tgtEl>
                                          <p:spTgt spid="11"/>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5" fill="hold" grpId="0" nodeType="click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randombar(vertical)">
                                      <p:cBhvr>
                                        <p:cTn id="53" dur="500"/>
                                        <p:tgtEl>
                                          <p:spTgt spid="14"/>
                                        </p:tgtEl>
                                      </p:cBhvr>
                                    </p:animEffect>
                                  </p:childTnLst>
                                </p:cTn>
                              </p:par>
                            </p:childTnLst>
                          </p:cTn>
                        </p:par>
                      </p:childTnLst>
                    </p:cTn>
                  </p:par>
                  <p:par>
                    <p:cTn id="54" fill="hold">
                      <p:stCondLst>
                        <p:cond delay="indefinite"/>
                      </p:stCondLst>
                      <p:childTnLst>
                        <p:par>
                          <p:cTn id="55" fill="hold">
                            <p:stCondLst>
                              <p:cond delay="0"/>
                            </p:stCondLst>
                            <p:childTnLst>
                              <p:par>
                                <p:cTn id="56" presetID="14" presetClass="entr" presetSubtype="5" fill="hold" grpId="0" nodeType="click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randombar(vertical)">
                                      <p:cBhvr>
                                        <p:cTn id="58" dur="500"/>
                                        <p:tgtEl>
                                          <p:spTgt spid="15"/>
                                        </p:tgtEl>
                                      </p:cBhvr>
                                    </p:animEffect>
                                  </p:childTnLst>
                                </p:cTn>
                              </p:par>
                            </p:childTnLst>
                          </p:cTn>
                        </p:par>
                      </p:childTnLst>
                    </p:cTn>
                  </p:par>
                  <p:par>
                    <p:cTn id="59" fill="hold">
                      <p:stCondLst>
                        <p:cond delay="indefinite"/>
                      </p:stCondLst>
                      <p:childTnLst>
                        <p:par>
                          <p:cTn id="60" fill="hold">
                            <p:stCondLst>
                              <p:cond delay="0"/>
                            </p:stCondLst>
                            <p:childTnLst>
                              <p:par>
                                <p:cTn id="61" presetID="14" presetClass="entr" presetSubtype="5" fill="hold" grpId="0" nodeType="click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randombar(vertical)">
                                      <p:cBhvr>
                                        <p:cTn id="63" dur="500"/>
                                        <p:tgtEl>
                                          <p:spTgt spid="16"/>
                                        </p:tgtEl>
                                      </p:cBhvr>
                                    </p:animEffect>
                                  </p:childTnLst>
                                </p:cTn>
                              </p:par>
                            </p:childTnLst>
                          </p:cTn>
                        </p:par>
                      </p:childTnLst>
                    </p:cTn>
                  </p:par>
                  <p:par>
                    <p:cTn id="64" fill="hold">
                      <p:stCondLst>
                        <p:cond delay="indefinite"/>
                      </p:stCondLst>
                      <p:childTnLst>
                        <p:par>
                          <p:cTn id="65" fill="hold">
                            <p:stCondLst>
                              <p:cond delay="0"/>
                            </p:stCondLst>
                            <p:childTnLst>
                              <p:par>
                                <p:cTn id="66" presetID="14" presetClass="entr" presetSubtype="5" fill="hold" grpId="0" nodeType="clickEffect">
                                  <p:stCondLst>
                                    <p:cond delay="0"/>
                                  </p:stCondLst>
                                  <p:childTnLst>
                                    <p:set>
                                      <p:cBhvr>
                                        <p:cTn id="67" dur="1" fill="hold">
                                          <p:stCondLst>
                                            <p:cond delay="0"/>
                                          </p:stCondLst>
                                        </p:cTn>
                                        <p:tgtEl>
                                          <p:spTgt spid="17"/>
                                        </p:tgtEl>
                                        <p:attrNameLst>
                                          <p:attrName>style.visibility</p:attrName>
                                        </p:attrNameLst>
                                      </p:cBhvr>
                                      <p:to>
                                        <p:strVal val="visible"/>
                                      </p:to>
                                    </p:set>
                                    <p:animEffect transition="in" filter="randombar(vertical)">
                                      <p:cBhvr>
                                        <p:cTn id="6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1" grpId="0" animBg="1"/>
      <p:bldP spid="14" grpId="0" animBg="1"/>
      <p:bldP spid="15" grpId="0" animBg="1"/>
      <p:bldP spid="16" grpId="0" animBg="1"/>
      <p:bldP spid="17" grpId="0" animBg="1"/>
      <p:bldP spid="3" grpId="0"/>
      <p:bldP spid="10"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62FF18-F67D-77B8-EAC3-2E57BD1D8D7D}"/>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F666E30-6F0A-449A-BEC2-DF59127354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12" name="Rectangle 11">
            <a:extLst>
              <a:ext uri="{FF2B5EF4-FFF2-40B4-BE49-F238E27FC236}">
                <a16:creationId xmlns:a16="http://schemas.microsoft.com/office/drawing/2014/main" id="{CE3C5560-7A9C-489F-9148-18C5E1D0F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solidFill>
                <a:srgbClr val="FFFFFF"/>
              </a:solidFill>
            </a:endParaRPr>
          </a:p>
        </p:txBody>
      </p:sp>
      <p:sp>
        <p:nvSpPr>
          <p:cNvPr id="14" name="!!plus graphic">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84176" y="528565"/>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accent4">
              <a:lumMod val="60000"/>
              <a:lumOff val="40000"/>
            </a:schemeClr>
          </a:solidFill>
          <a:ln w="603" cap="flat">
            <a:noFill/>
            <a:prstDash val="solid"/>
            <a:miter/>
          </a:ln>
        </p:spPr>
        <p:txBody>
          <a:bodyPr rtlCol="0" anchor="ctr"/>
          <a:lstStyle/>
          <a:p>
            <a:endParaRPr lang="fr-FR" noProof="0" dirty="0">
              <a:solidFill>
                <a:srgbClr val="FFFFFF"/>
              </a:solidFill>
            </a:endParaRPr>
          </a:p>
        </p:txBody>
      </p:sp>
      <p:sp>
        <p:nvSpPr>
          <p:cNvPr id="16" name="!!dot graphic">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942954" y="7578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schemeClr>
          </a:solidFill>
          <a:ln w="422" cap="flat">
            <a:noFill/>
            <a:prstDash val="solid"/>
            <a:miter/>
          </a:ln>
        </p:spPr>
        <p:txBody>
          <a:bodyPr rtlCol="0" anchor="ctr"/>
          <a:lstStyle/>
          <a:p>
            <a:endParaRPr lang="fr-FR" noProof="0" dirty="0">
              <a:solidFill>
                <a:srgbClr val="FFFFFF"/>
              </a:solidFill>
            </a:endParaRPr>
          </a:p>
        </p:txBody>
      </p:sp>
      <p:sp>
        <p:nvSpPr>
          <p:cNvPr id="194" name="!!circle graphic">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68636" y="982284"/>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schemeClr>
          </a:solidFill>
          <a:ln w="610" cap="flat">
            <a:noFill/>
            <a:prstDash val="solid"/>
            <a:miter/>
          </a:ln>
        </p:spPr>
        <p:txBody>
          <a:bodyPr rtlCol="0" anchor="ctr"/>
          <a:lstStyle/>
          <a:p>
            <a:endParaRPr lang="fr-FR" noProof="0" dirty="0">
              <a:solidFill>
                <a:srgbClr val="FFFFFF"/>
              </a:solidFill>
            </a:endParaRPr>
          </a:p>
        </p:txBody>
      </p:sp>
      <p:cxnSp>
        <p:nvCxnSpPr>
          <p:cNvPr id="195" name="!!Straight Connector">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505200"/>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5" name="Imagen 4">
            <a:extLst>
              <a:ext uri="{FF2B5EF4-FFF2-40B4-BE49-F238E27FC236}">
                <a16:creationId xmlns:a16="http://schemas.microsoft.com/office/drawing/2014/main" id="{0C1AB2C3-D08A-4A81-8017-81C009759E5F}"/>
              </a:ext>
            </a:extLst>
          </p:cNvPr>
          <p:cNvPicPr>
            <a:picLocks noGrp="1" noRot="1" noChangeAspect="1" noMove="1" noResize="1" noEditPoints="1" noAdjustHandles="1" noChangeArrowheads="1" noChangeShapeType="1" noCrop="1"/>
          </p:cNvPicPr>
          <p:nvPr/>
        </p:nvPicPr>
        <p:blipFill>
          <a:blip r:embed="rId2" cstate="screen">
            <a:extLst>
              <a:ext uri="{28A0092B-C50C-407E-A947-70E740481C1C}">
                <a14:useLocalDpi xmlns:a14="http://schemas.microsoft.com/office/drawing/2010/main"/>
              </a:ext>
            </a:extLst>
          </a:blip>
          <a:srcRect r="-1"/>
          <a:stretch>
            <a:fillRect/>
          </a:stretch>
        </p:blipFill>
        <p:spPr>
          <a:xfrm>
            <a:off x="5773481" y="675014"/>
            <a:ext cx="6418519" cy="6182987"/>
          </a:xfrm>
          <a:custGeom>
            <a:avLst/>
            <a:gdLst/>
            <a:ahLst/>
            <a:cxnLst/>
            <a:rect l="l" t="t" r="r" b="b"/>
            <a:pathLst>
              <a:path w="5923214" h="5705857">
                <a:moveTo>
                  <a:pt x="3612238" y="0"/>
                </a:moveTo>
                <a:cubicBezTo>
                  <a:pt x="4485043" y="0"/>
                  <a:pt x="5285549" y="309553"/>
                  <a:pt x="5909957" y="824860"/>
                </a:cubicBezTo>
                <a:lnTo>
                  <a:pt x="5923214" y="836909"/>
                </a:lnTo>
                <a:lnTo>
                  <a:pt x="5923214" y="5705857"/>
                </a:lnTo>
                <a:lnTo>
                  <a:pt x="672237" y="5705857"/>
                </a:lnTo>
                <a:lnTo>
                  <a:pt x="616914" y="5631875"/>
                </a:lnTo>
                <a:cubicBezTo>
                  <a:pt x="227427" y="5055358"/>
                  <a:pt x="0" y="4360357"/>
                  <a:pt x="0" y="3612238"/>
                </a:cubicBezTo>
                <a:cubicBezTo>
                  <a:pt x="0" y="1617255"/>
                  <a:pt x="1617255" y="0"/>
                  <a:pt x="3612238" y="0"/>
                </a:cubicBezTo>
                <a:close/>
              </a:path>
            </a:pathLst>
          </a:custGeom>
          <a:effectLst>
            <a:outerShdw blurRad="76200" dist="63500" dir="13500000" algn="br" rotWithShape="0">
              <a:schemeClr val="accent4">
                <a:lumMod val="60000"/>
                <a:lumOff val="40000"/>
              </a:schemeClr>
            </a:outerShdw>
          </a:effectLst>
        </p:spPr>
      </p:pic>
      <p:sp>
        <p:nvSpPr>
          <p:cNvPr id="4" name="CuadroTexto 3">
            <a:extLst>
              <a:ext uri="{FF2B5EF4-FFF2-40B4-BE49-F238E27FC236}">
                <a16:creationId xmlns:a16="http://schemas.microsoft.com/office/drawing/2014/main" id="{C25BC212-4618-BD38-2D27-2A2AA06C014C}"/>
              </a:ext>
            </a:extLst>
          </p:cNvPr>
          <p:cNvSpPr txBox="1"/>
          <p:nvPr/>
        </p:nvSpPr>
        <p:spPr>
          <a:xfrm>
            <a:off x="0" y="528564"/>
            <a:ext cx="6140486" cy="4633576"/>
          </a:xfrm>
          <a:prstGeom prst="rect">
            <a:avLst/>
          </a:prstGeom>
          <a:noFill/>
          <a:effectLst>
            <a:outerShdw blurRad="50800" dist="38100" dir="2700000" algn="tl" rotWithShape="0">
              <a:prstClr val="black">
                <a:alpha val="70000"/>
              </a:prstClr>
            </a:outerShdw>
          </a:effectLst>
        </p:spPr>
        <p:txBody>
          <a:bodyPr wrap="square">
            <a:spAutoFit/>
          </a:bodyPr>
          <a:lstStyle/>
          <a:p>
            <a:pPr algn="ctr">
              <a:lnSpc>
                <a:spcPts val="9000"/>
              </a:lnSpc>
            </a:pPr>
            <a:r>
              <a:rPr lang="fr-FR" sz="6000" b="1" noProof="0" dirty="0">
                <a:ln w="9525">
                  <a:solidFill>
                    <a:schemeClr val="bg1"/>
                  </a:solidFill>
                  <a:prstDash val="solid"/>
                </a:ln>
                <a:solidFill>
                  <a:srgbClr val="3D9D78"/>
                </a:solidFill>
                <a:effectLst>
                  <a:outerShdw blurRad="12700" dist="38100" dir="2700000" algn="tl" rotWithShape="0">
                    <a:schemeClr val="accent4"/>
                  </a:outerShdw>
                </a:effectLst>
              </a:rPr>
              <a:t>LA RÉSURRECTION  </a:t>
            </a:r>
            <a:r>
              <a:rPr lang="fr-FR" sz="6000" b="1" noProof="0" dirty="0">
                <a:ln w="9525">
                  <a:solidFill>
                    <a:schemeClr val="bg1"/>
                  </a:solidFill>
                  <a:prstDash val="solid"/>
                </a:ln>
                <a:solidFill>
                  <a:srgbClr val="CC3C99"/>
                </a:solidFill>
                <a:effectLst>
                  <a:outerShdw blurRad="12700" dist="38100" dir="2700000" algn="tl" rotWithShape="0">
                    <a:schemeClr val="accent4"/>
                  </a:outerShdw>
                </a:effectLst>
              </a:rPr>
              <a:t>DE</a:t>
            </a:r>
            <a:br>
              <a:rPr lang="fr-FR" sz="6000" b="1" noProof="0" dirty="0">
                <a:ln w="9525">
                  <a:solidFill>
                    <a:schemeClr val="bg1"/>
                  </a:solidFill>
                  <a:prstDash val="solid"/>
                </a:ln>
                <a:solidFill>
                  <a:srgbClr val="CC3C99"/>
                </a:solidFill>
                <a:effectLst>
                  <a:outerShdw blurRad="12700" dist="38100" dir="2700000" algn="tl" rotWithShape="0">
                    <a:schemeClr val="accent4"/>
                  </a:outerShdw>
                </a:effectLst>
              </a:rPr>
            </a:br>
            <a:r>
              <a:rPr lang="fr-FR" sz="6000" b="1" noProof="0" dirty="0">
                <a:ln w="9525">
                  <a:solidFill>
                    <a:schemeClr val="bg1"/>
                  </a:solidFill>
                  <a:prstDash val="solid"/>
                </a:ln>
                <a:solidFill>
                  <a:srgbClr val="CC3C99"/>
                </a:solidFill>
                <a:effectLst>
                  <a:outerShdw blurRad="12700" dist="38100" dir="2700000" algn="tl" rotWithShape="0">
                    <a:schemeClr val="accent4"/>
                  </a:outerShdw>
                </a:effectLst>
              </a:rPr>
              <a:t>JÉSUS</a:t>
            </a:r>
          </a:p>
        </p:txBody>
      </p:sp>
    </p:spTree>
    <p:extLst>
      <p:ext uri="{BB962C8B-B14F-4D97-AF65-F5344CB8AC3E}">
        <p14:creationId xmlns:p14="http://schemas.microsoft.com/office/powerpoint/2010/main" val="1838433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3C05200-FD1D-51F8-4C51-F99D7412047E}"/>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CuadroTexto 2">
            <a:extLst>
              <a:ext uri="{FF2B5EF4-FFF2-40B4-BE49-F238E27FC236}">
                <a16:creationId xmlns:a16="http://schemas.microsoft.com/office/drawing/2014/main" id="{AC6E34B4-F42F-92C2-3966-626D5F5D064D}"/>
              </a:ext>
            </a:extLst>
          </p:cNvPr>
          <p:cNvSpPr txBox="1"/>
          <p:nvPr/>
        </p:nvSpPr>
        <p:spPr>
          <a:xfrm>
            <a:off x="0" y="0"/>
            <a:ext cx="12191999" cy="707886"/>
          </a:xfrm>
          <a:prstGeom prst="rect">
            <a:avLst/>
          </a:prstGeom>
          <a:noFill/>
        </p:spPr>
        <p:txBody>
          <a:bodyPr wrap="square">
            <a:spAutoFit/>
            <a:scene3d>
              <a:camera prst="orthographicFront"/>
              <a:lightRig rig="threePt" dir="t"/>
            </a:scene3d>
            <a:sp3d extrusionH="57150">
              <a:bevelT w="69850" h="38100" prst="cross"/>
            </a:sp3d>
          </a:bodyPr>
          <a:lstStyle/>
          <a:p>
            <a:pPr algn="ctr"/>
            <a:r>
              <a:rPr lang="fr-FR" sz="4000" b="1" noProof="0" dirty="0">
                <a:ln w="22225">
                  <a:solidFill>
                    <a:schemeClr val="accent2"/>
                  </a:solidFill>
                  <a:prstDash val="solid"/>
                </a:ln>
                <a:solidFill>
                  <a:schemeClr val="accent2">
                    <a:lumMod val="40000"/>
                    <a:lumOff val="60000"/>
                  </a:schemeClr>
                </a:solidFill>
                <a:effectLst>
                  <a:outerShdw blurRad="38100" dist="25400" dir="2700000" algn="tl">
                    <a:srgbClr val="000000"/>
                  </a:outerShdw>
                </a:effectLst>
              </a:rPr>
              <a:t>LA RÉSURRECTION FUT-ELLE UN FAIT HISTORIQUE ? </a:t>
            </a:r>
          </a:p>
        </p:txBody>
      </p:sp>
      <p:sp>
        <p:nvSpPr>
          <p:cNvPr id="5" name="CuadroTexto 4">
            <a:extLst>
              <a:ext uri="{FF2B5EF4-FFF2-40B4-BE49-F238E27FC236}">
                <a16:creationId xmlns:a16="http://schemas.microsoft.com/office/drawing/2014/main" id="{6053ACF8-9E2C-81C0-8C0D-C5DC02B09D78}"/>
              </a:ext>
            </a:extLst>
          </p:cNvPr>
          <p:cNvSpPr txBox="1"/>
          <p:nvPr/>
        </p:nvSpPr>
        <p:spPr>
          <a:xfrm>
            <a:off x="1" y="641410"/>
            <a:ext cx="12192000" cy="861774"/>
          </a:xfrm>
          <a:prstGeom prst="rect">
            <a:avLst/>
          </a:prstGeom>
          <a:noFill/>
        </p:spPr>
        <p:txBody>
          <a:bodyPr wrap="square">
            <a:spAutoFit/>
          </a:bodyPr>
          <a:lstStyle/>
          <a:p>
            <a:pPr algn="ctr"/>
            <a:r>
              <a:rPr lang="fr-FR" b="1" noProof="0"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«Je vous ai enseigné avant tout, comme je l'avais aussi reçu, que Christ est mort pour nos péchés, selon les Écritures ; qu'il a été enseveli, et qu'il est ressuscité le troisième jour, selon les Écritures» </a:t>
            </a:r>
            <a:r>
              <a:rPr lang="fr-FR" sz="1400" b="1" noProof="0"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(1Corinthiens 15.3-4)</a:t>
            </a:r>
          </a:p>
        </p:txBody>
      </p:sp>
      <p:sp>
        <p:nvSpPr>
          <p:cNvPr id="6" name="CuadroTexto 5">
            <a:extLst>
              <a:ext uri="{FF2B5EF4-FFF2-40B4-BE49-F238E27FC236}">
                <a16:creationId xmlns:a16="http://schemas.microsoft.com/office/drawing/2014/main" id="{F4A97D85-3CB4-D723-C425-CB34890D573A}"/>
              </a:ext>
            </a:extLst>
          </p:cNvPr>
          <p:cNvSpPr txBox="1"/>
          <p:nvPr/>
        </p:nvSpPr>
        <p:spPr>
          <a:xfrm>
            <a:off x="228599" y="1609514"/>
            <a:ext cx="8734425" cy="707886"/>
          </a:xfrm>
          <a:prstGeom prst="rect">
            <a:avLst/>
          </a:prstGeom>
          <a:noFill/>
        </p:spPr>
        <p:txBody>
          <a:bodyPr wrap="square" rtlCol="0">
            <a:spAutoFit/>
          </a:bodyPr>
          <a:lstStyle/>
          <a:p>
            <a:pPr>
              <a:spcBef>
                <a:spcPts val="600"/>
              </a:spcBef>
            </a:pPr>
            <a:r>
              <a:rPr lang="fr-FR" sz="2000" b="1" noProof="0" dirty="0"/>
              <a:t>Avant d'aborder les doutes que les Corinthiens avaient sur la résurrection, Paul leur rappelle comment agit l'Évangile </a:t>
            </a:r>
            <a:r>
              <a:rPr lang="fr-FR" sz="2000" b="1" noProof="0" dirty="0">
                <a:solidFill>
                  <a:srgbClr val="C22F8F"/>
                </a:solidFill>
              </a:rPr>
              <a:t>(1Corinthiens 15.1-2)</a:t>
            </a:r>
          </a:p>
        </p:txBody>
      </p:sp>
      <p:grpSp>
        <p:nvGrpSpPr>
          <p:cNvPr id="2" name="Group 1">
            <a:extLst>
              <a:ext uri="{FF2B5EF4-FFF2-40B4-BE49-F238E27FC236}">
                <a16:creationId xmlns:a16="http://schemas.microsoft.com/office/drawing/2014/main" id="{CDCC5366-E0D7-832C-F545-2773B38DDBF3}"/>
              </a:ext>
            </a:extLst>
          </p:cNvPr>
          <p:cNvGrpSpPr/>
          <p:nvPr/>
        </p:nvGrpSpPr>
        <p:grpSpPr>
          <a:xfrm>
            <a:off x="234218" y="2360385"/>
            <a:ext cx="8542212" cy="603766"/>
            <a:chOff x="234218" y="2360385"/>
            <a:chExt cx="8542212" cy="603766"/>
          </a:xfrm>
        </p:grpSpPr>
        <p:sp>
          <p:nvSpPr>
            <p:cNvPr id="12" name="Freeform 11">
              <a:extLst>
                <a:ext uri="{FF2B5EF4-FFF2-40B4-BE49-F238E27FC236}">
                  <a16:creationId xmlns:a16="http://schemas.microsoft.com/office/drawing/2014/main" id="{9CD80232-668B-DADD-B1FB-264DF3326740}"/>
                </a:ext>
              </a:extLst>
            </p:cNvPr>
            <p:cNvSpPr/>
            <p:nvPr/>
          </p:nvSpPr>
          <p:spPr>
            <a:xfrm>
              <a:off x="234218" y="2360385"/>
              <a:ext cx="1577171" cy="603766"/>
            </a:xfrm>
            <a:custGeom>
              <a:avLst/>
              <a:gdLst>
                <a:gd name="csX0" fmla="*/ 0 w 1577171"/>
                <a:gd name="csY0" fmla="*/ 60377 h 603766"/>
                <a:gd name="csX1" fmla="*/ 60377 w 1577171"/>
                <a:gd name="csY1" fmla="*/ 0 h 603766"/>
                <a:gd name="csX2" fmla="*/ 1516794 w 1577171"/>
                <a:gd name="csY2" fmla="*/ 0 h 603766"/>
                <a:gd name="csX3" fmla="*/ 1577171 w 1577171"/>
                <a:gd name="csY3" fmla="*/ 60377 h 603766"/>
                <a:gd name="csX4" fmla="*/ 1577171 w 1577171"/>
                <a:gd name="csY4" fmla="*/ 543389 h 603766"/>
                <a:gd name="csX5" fmla="*/ 1516794 w 1577171"/>
                <a:gd name="csY5" fmla="*/ 603766 h 603766"/>
                <a:gd name="csX6" fmla="*/ 60377 w 1577171"/>
                <a:gd name="csY6" fmla="*/ 603766 h 603766"/>
                <a:gd name="csX7" fmla="*/ 0 w 1577171"/>
                <a:gd name="csY7" fmla="*/ 543389 h 603766"/>
                <a:gd name="csX8" fmla="*/ 0 w 1577171"/>
                <a:gd name="csY8" fmla="*/ 60377 h 6037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577171" h="603766">
                  <a:moveTo>
                    <a:pt x="0" y="60377"/>
                  </a:moveTo>
                  <a:cubicBezTo>
                    <a:pt x="0" y="27032"/>
                    <a:pt x="27032" y="0"/>
                    <a:pt x="60377" y="0"/>
                  </a:cubicBezTo>
                  <a:lnTo>
                    <a:pt x="1516794" y="0"/>
                  </a:lnTo>
                  <a:cubicBezTo>
                    <a:pt x="1550139" y="0"/>
                    <a:pt x="1577171" y="27032"/>
                    <a:pt x="1577171" y="60377"/>
                  </a:cubicBezTo>
                  <a:lnTo>
                    <a:pt x="1577171" y="543389"/>
                  </a:lnTo>
                  <a:cubicBezTo>
                    <a:pt x="1577171" y="576734"/>
                    <a:pt x="1550139" y="603766"/>
                    <a:pt x="1516794" y="603766"/>
                  </a:cubicBezTo>
                  <a:lnTo>
                    <a:pt x="60377" y="603766"/>
                  </a:lnTo>
                  <a:cubicBezTo>
                    <a:pt x="27032" y="603766"/>
                    <a:pt x="0" y="576734"/>
                    <a:pt x="0" y="543389"/>
                  </a:cubicBezTo>
                  <a:lnTo>
                    <a:pt x="0" y="60377"/>
                  </a:lnTo>
                  <a:close/>
                </a:path>
              </a:pathLst>
            </a:custGeom>
          </p:spPr>
          <p:style>
            <a:lnRef idx="0">
              <a:schemeClr val="lt1">
                <a:hueOff val="0"/>
                <a:satOff val="0"/>
                <a:lumOff val="0"/>
                <a:alphaOff val="0"/>
              </a:schemeClr>
            </a:lnRef>
            <a:fillRef idx="3">
              <a:schemeClr val="accent1">
                <a:shade val="80000"/>
                <a:hueOff val="0"/>
                <a:satOff val="0"/>
                <a:lumOff val="0"/>
                <a:alphaOff val="0"/>
              </a:schemeClr>
            </a:fillRef>
            <a:effectRef idx="3">
              <a:schemeClr val="accent1">
                <a:shade val="80000"/>
                <a:hueOff val="0"/>
                <a:satOff val="0"/>
                <a:lumOff val="0"/>
                <a:alphaOff val="0"/>
              </a:schemeClr>
            </a:effectRef>
            <a:fontRef idx="minor">
              <a:schemeClr val="lt1"/>
            </a:fontRef>
          </p:style>
          <p:txBody>
            <a:bodyPr spcFirstLastPara="0" vert="horz" wrap="square" lIns="93884" tIns="93884" rIns="93884" bIns="93884" numCol="1" spcCol="1270" anchor="ctr" anchorCtr="0">
              <a:noAutofit/>
            </a:bodyPr>
            <a:lstStyle/>
            <a:p>
              <a:pPr marL="0" lvl="0" indent="0" algn="ctr" defTabSz="889000">
                <a:lnSpc>
                  <a:spcPct val="90000"/>
                </a:lnSpc>
                <a:spcBef>
                  <a:spcPct val="0"/>
                </a:spcBef>
                <a:spcAft>
                  <a:spcPct val="35000"/>
                </a:spcAft>
                <a:buNone/>
              </a:pPr>
              <a:r>
                <a:rPr lang="fr-FR" sz="2000" b="1" kern="1200" noProof="0" dirty="0">
                  <a:effectLst>
                    <a:outerShdw blurRad="38100" dist="38100" dir="2700000" algn="tl">
                      <a:srgbClr val="000000">
                        <a:alpha val="43137"/>
                      </a:srgbClr>
                    </a:outerShdw>
                  </a:effectLst>
                </a:rPr>
                <a:t>Il est prêché</a:t>
              </a:r>
            </a:p>
          </p:txBody>
        </p:sp>
        <p:sp>
          <p:nvSpPr>
            <p:cNvPr id="15" name="Freeform 14">
              <a:extLst>
                <a:ext uri="{FF2B5EF4-FFF2-40B4-BE49-F238E27FC236}">
                  <a16:creationId xmlns:a16="http://schemas.microsoft.com/office/drawing/2014/main" id="{DD94D286-6997-D900-5889-0C6AA09FAF76}"/>
                </a:ext>
              </a:extLst>
            </p:cNvPr>
            <p:cNvSpPr/>
            <p:nvPr/>
          </p:nvSpPr>
          <p:spPr>
            <a:xfrm>
              <a:off x="1969106" y="2466698"/>
              <a:ext cx="334360" cy="391138"/>
            </a:xfrm>
            <a:custGeom>
              <a:avLst/>
              <a:gdLst>
                <a:gd name="csX0" fmla="*/ 0 w 334360"/>
                <a:gd name="csY0" fmla="*/ 78228 h 391138"/>
                <a:gd name="csX1" fmla="*/ 167180 w 334360"/>
                <a:gd name="csY1" fmla="*/ 78228 h 391138"/>
                <a:gd name="csX2" fmla="*/ 167180 w 334360"/>
                <a:gd name="csY2" fmla="*/ 0 h 391138"/>
                <a:gd name="csX3" fmla="*/ 334360 w 334360"/>
                <a:gd name="csY3" fmla="*/ 195569 h 391138"/>
                <a:gd name="csX4" fmla="*/ 167180 w 334360"/>
                <a:gd name="csY4" fmla="*/ 391138 h 391138"/>
                <a:gd name="csX5" fmla="*/ 167180 w 334360"/>
                <a:gd name="csY5" fmla="*/ 312910 h 391138"/>
                <a:gd name="csX6" fmla="*/ 0 w 334360"/>
                <a:gd name="csY6" fmla="*/ 312910 h 391138"/>
                <a:gd name="csX7" fmla="*/ 0 w 334360"/>
                <a:gd name="csY7" fmla="*/ 78228 h 39113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34360" h="391138">
                  <a:moveTo>
                    <a:pt x="0" y="78228"/>
                  </a:moveTo>
                  <a:lnTo>
                    <a:pt x="167180" y="78228"/>
                  </a:lnTo>
                  <a:lnTo>
                    <a:pt x="167180" y="0"/>
                  </a:lnTo>
                  <a:lnTo>
                    <a:pt x="334360" y="195569"/>
                  </a:lnTo>
                  <a:lnTo>
                    <a:pt x="167180" y="391138"/>
                  </a:lnTo>
                  <a:lnTo>
                    <a:pt x="167180" y="312910"/>
                  </a:lnTo>
                  <a:lnTo>
                    <a:pt x="0" y="312910"/>
                  </a:lnTo>
                  <a:lnTo>
                    <a:pt x="0" y="78228"/>
                  </a:lnTo>
                  <a:close/>
                </a:path>
              </a:pathLst>
            </a:custGeom>
          </p:spPr>
          <p:style>
            <a:lnRef idx="0">
              <a:schemeClr val="accent1">
                <a:shade val="90000"/>
                <a:hueOff val="0"/>
                <a:satOff val="0"/>
                <a:lumOff val="0"/>
                <a:alphaOff val="0"/>
              </a:schemeClr>
            </a:lnRef>
            <a:fillRef idx="3">
              <a:schemeClr val="accent1">
                <a:shade val="90000"/>
                <a:hueOff val="0"/>
                <a:satOff val="0"/>
                <a:lumOff val="0"/>
                <a:alphaOff val="0"/>
              </a:schemeClr>
            </a:fillRef>
            <a:effectRef idx="3">
              <a:schemeClr val="accent1">
                <a:shade val="90000"/>
                <a:hueOff val="0"/>
                <a:satOff val="0"/>
                <a:lumOff val="0"/>
                <a:alphaOff val="0"/>
              </a:schemeClr>
            </a:effectRef>
            <a:fontRef idx="minor">
              <a:schemeClr val="lt1"/>
            </a:fontRef>
          </p:style>
          <p:txBody>
            <a:bodyPr spcFirstLastPara="0" vert="horz" wrap="square" lIns="0" tIns="78228" rIns="100308" bIns="78228" numCol="1" spcCol="1270" anchor="ctr" anchorCtr="0">
              <a:noAutofit/>
            </a:bodyPr>
            <a:lstStyle/>
            <a:p>
              <a:pPr marL="0" lvl="0" indent="0" algn="ctr" defTabSz="889000">
                <a:lnSpc>
                  <a:spcPct val="90000"/>
                </a:lnSpc>
                <a:spcBef>
                  <a:spcPct val="0"/>
                </a:spcBef>
                <a:spcAft>
                  <a:spcPct val="35000"/>
                </a:spcAft>
                <a:buNone/>
              </a:pPr>
              <a:endParaRPr lang="fr-FR" sz="2000" b="1" kern="1200" noProof="0" dirty="0"/>
            </a:p>
          </p:txBody>
        </p:sp>
        <p:sp>
          <p:nvSpPr>
            <p:cNvPr id="16" name="Freeform 15">
              <a:extLst>
                <a:ext uri="{FF2B5EF4-FFF2-40B4-BE49-F238E27FC236}">
                  <a16:creationId xmlns:a16="http://schemas.microsoft.com/office/drawing/2014/main" id="{3B729781-27C0-E612-878B-A987702D5504}"/>
                </a:ext>
              </a:extLst>
            </p:cNvPr>
            <p:cNvSpPr/>
            <p:nvPr/>
          </p:nvSpPr>
          <p:spPr>
            <a:xfrm>
              <a:off x="2442258" y="2360385"/>
              <a:ext cx="1577171" cy="603766"/>
            </a:xfrm>
            <a:custGeom>
              <a:avLst/>
              <a:gdLst>
                <a:gd name="csX0" fmla="*/ 0 w 1577171"/>
                <a:gd name="csY0" fmla="*/ 60377 h 603766"/>
                <a:gd name="csX1" fmla="*/ 60377 w 1577171"/>
                <a:gd name="csY1" fmla="*/ 0 h 603766"/>
                <a:gd name="csX2" fmla="*/ 1516794 w 1577171"/>
                <a:gd name="csY2" fmla="*/ 0 h 603766"/>
                <a:gd name="csX3" fmla="*/ 1577171 w 1577171"/>
                <a:gd name="csY3" fmla="*/ 60377 h 603766"/>
                <a:gd name="csX4" fmla="*/ 1577171 w 1577171"/>
                <a:gd name="csY4" fmla="*/ 543389 h 603766"/>
                <a:gd name="csX5" fmla="*/ 1516794 w 1577171"/>
                <a:gd name="csY5" fmla="*/ 603766 h 603766"/>
                <a:gd name="csX6" fmla="*/ 60377 w 1577171"/>
                <a:gd name="csY6" fmla="*/ 603766 h 603766"/>
                <a:gd name="csX7" fmla="*/ 0 w 1577171"/>
                <a:gd name="csY7" fmla="*/ 543389 h 603766"/>
                <a:gd name="csX8" fmla="*/ 0 w 1577171"/>
                <a:gd name="csY8" fmla="*/ 60377 h 6037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577171" h="603766">
                  <a:moveTo>
                    <a:pt x="0" y="60377"/>
                  </a:moveTo>
                  <a:cubicBezTo>
                    <a:pt x="0" y="27032"/>
                    <a:pt x="27032" y="0"/>
                    <a:pt x="60377" y="0"/>
                  </a:cubicBezTo>
                  <a:lnTo>
                    <a:pt x="1516794" y="0"/>
                  </a:lnTo>
                  <a:cubicBezTo>
                    <a:pt x="1550139" y="0"/>
                    <a:pt x="1577171" y="27032"/>
                    <a:pt x="1577171" y="60377"/>
                  </a:cubicBezTo>
                  <a:lnTo>
                    <a:pt x="1577171" y="543389"/>
                  </a:lnTo>
                  <a:cubicBezTo>
                    <a:pt x="1577171" y="576734"/>
                    <a:pt x="1550139" y="603766"/>
                    <a:pt x="1516794" y="603766"/>
                  </a:cubicBezTo>
                  <a:lnTo>
                    <a:pt x="60377" y="603766"/>
                  </a:lnTo>
                  <a:cubicBezTo>
                    <a:pt x="27032" y="603766"/>
                    <a:pt x="0" y="576734"/>
                    <a:pt x="0" y="543389"/>
                  </a:cubicBezTo>
                  <a:lnTo>
                    <a:pt x="0" y="60377"/>
                  </a:lnTo>
                  <a:close/>
                </a:path>
              </a:pathLst>
            </a:custGeom>
          </p:spPr>
          <p:style>
            <a:lnRef idx="0">
              <a:schemeClr val="lt1">
                <a:hueOff val="0"/>
                <a:satOff val="0"/>
                <a:lumOff val="0"/>
                <a:alphaOff val="0"/>
              </a:schemeClr>
            </a:lnRef>
            <a:fillRef idx="3">
              <a:schemeClr val="accent1">
                <a:shade val="80000"/>
                <a:hueOff val="131049"/>
                <a:satOff val="-3694"/>
                <a:lumOff val="9483"/>
                <a:alphaOff val="0"/>
              </a:schemeClr>
            </a:fillRef>
            <a:effectRef idx="3">
              <a:schemeClr val="accent1">
                <a:shade val="80000"/>
                <a:hueOff val="131049"/>
                <a:satOff val="-3694"/>
                <a:lumOff val="9483"/>
                <a:alphaOff val="0"/>
              </a:schemeClr>
            </a:effectRef>
            <a:fontRef idx="minor">
              <a:schemeClr val="lt1"/>
            </a:fontRef>
          </p:style>
          <p:txBody>
            <a:bodyPr spcFirstLastPara="0" vert="horz" wrap="square" lIns="93884" tIns="93884" rIns="93884" bIns="93884" numCol="1" spcCol="1270" anchor="ctr" anchorCtr="0">
              <a:noAutofit/>
            </a:bodyPr>
            <a:lstStyle/>
            <a:p>
              <a:pPr marL="0" lvl="0" indent="0" algn="ctr" defTabSz="889000">
                <a:lnSpc>
                  <a:spcPct val="90000"/>
                </a:lnSpc>
                <a:spcBef>
                  <a:spcPct val="0"/>
                </a:spcBef>
                <a:spcAft>
                  <a:spcPct val="35000"/>
                </a:spcAft>
                <a:buNone/>
              </a:pPr>
              <a:r>
                <a:rPr lang="fr-FR" sz="2000" b="1" kern="1200" noProof="0" dirty="0">
                  <a:effectLst>
                    <a:outerShdw blurRad="38100" dist="38100" dir="2700000" algn="tl">
                      <a:srgbClr val="000000">
                        <a:alpha val="43137"/>
                      </a:srgbClr>
                    </a:outerShdw>
                  </a:effectLst>
                </a:rPr>
                <a:t>Il est reçu</a:t>
              </a:r>
            </a:p>
          </p:txBody>
        </p:sp>
        <p:sp>
          <p:nvSpPr>
            <p:cNvPr id="19" name="Freeform 18">
              <a:extLst>
                <a:ext uri="{FF2B5EF4-FFF2-40B4-BE49-F238E27FC236}">
                  <a16:creationId xmlns:a16="http://schemas.microsoft.com/office/drawing/2014/main" id="{C792A520-407F-E5AF-6D19-E2CBA361B369}"/>
                </a:ext>
              </a:extLst>
            </p:cNvPr>
            <p:cNvSpPr/>
            <p:nvPr/>
          </p:nvSpPr>
          <p:spPr>
            <a:xfrm>
              <a:off x="4177146" y="2466698"/>
              <a:ext cx="334360" cy="391138"/>
            </a:xfrm>
            <a:custGeom>
              <a:avLst/>
              <a:gdLst>
                <a:gd name="csX0" fmla="*/ 0 w 334360"/>
                <a:gd name="csY0" fmla="*/ 78228 h 391138"/>
                <a:gd name="csX1" fmla="*/ 167180 w 334360"/>
                <a:gd name="csY1" fmla="*/ 78228 h 391138"/>
                <a:gd name="csX2" fmla="*/ 167180 w 334360"/>
                <a:gd name="csY2" fmla="*/ 0 h 391138"/>
                <a:gd name="csX3" fmla="*/ 334360 w 334360"/>
                <a:gd name="csY3" fmla="*/ 195569 h 391138"/>
                <a:gd name="csX4" fmla="*/ 167180 w 334360"/>
                <a:gd name="csY4" fmla="*/ 391138 h 391138"/>
                <a:gd name="csX5" fmla="*/ 167180 w 334360"/>
                <a:gd name="csY5" fmla="*/ 312910 h 391138"/>
                <a:gd name="csX6" fmla="*/ 0 w 334360"/>
                <a:gd name="csY6" fmla="*/ 312910 h 391138"/>
                <a:gd name="csX7" fmla="*/ 0 w 334360"/>
                <a:gd name="csY7" fmla="*/ 78228 h 39113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34360" h="391138">
                  <a:moveTo>
                    <a:pt x="0" y="78228"/>
                  </a:moveTo>
                  <a:lnTo>
                    <a:pt x="167180" y="78228"/>
                  </a:lnTo>
                  <a:lnTo>
                    <a:pt x="167180" y="0"/>
                  </a:lnTo>
                  <a:lnTo>
                    <a:pt x="334360" y="195569"/>
                  </a:lnTo>
                  <a:lnTo>
                    <a:pt x="167180" y="391138"/>
                  </a:lnTo>
                  <a:lnTo>
                    <a:pt x="167180" y="312910"/>
                  </a:lnTo>
                  <a:lnTo>
                    <a:pt x="0" y="312910"/>
                  </a:lnTo>
                  <a:lnTo>
                    <a:pt x="0" y="78228"/>
                  </a:lnTo>
                  <a:close/>
                </a:path>
              </a:pathLst>
            </a:custGeom>
          </p:spPr>
          <p:style>
            <a:lnRef idx="0">
              <a:schemeClr val="accent1">
                <a:shade val="90000"/>
                <a:hueOff val="196548"/>
                <a:satOff val="-5364"/>
                <a:lumOff val="12953"/>
                <a:alphaOff val="0"/>
              </a:schemeClr>
            </a:lnRef>
            <a:fillRef idx="3">
              <a:schemeClr val="accent1">
                <a:shade val="90000"/>
                <a:hueOff val="196548"/>
                <a:satOff val="-5364"/>
                <a:lumOff val="12953"/>
                <a:alphaOff val="0"/>
              </a:schemeClr>
            </a:fillRef>
            <a:effectRef idx="3">
              <a:schemeClr val="accent1">
                <a:shade val="90000"/>
                <a:hueOff val="196548"/>
                <a:satOff val="-5364"/>
                <a:lumOff val="12953"/>
                <a:alphaOff val="0"/>
              </a:schemeClr>
            </a:effectRef>
            <a:fontRef idx="minor">
              <a:schemeClr val="lt1"/>
            </a:fontRef>
          </p:style>
          <p:txBody>
            <a:bodyPr spcFirstLastPara="0" vert="horz" wrap="square" lIns="0" tIns="78228" rIns="100308" bIns="78228" numCol="1" spcCol="1270" anchor="ctr" anchorCtr="0">
              <a:noAutofit/>
            </a:bodyPr>
            <a:lstStyle/>
            <a:p>
              <a:pPr marL="0" lvl="0" indent="0" algn="ctr" defTabSz="889000">
                <a:lnSpc>
                  <a:spcPct val="90000"/>
                </a:lnSpc>
                <a:spcBef>
                  <a:spcPct val="0"/>
                </a:spcBef>
                <a:spcAft>
                  <a:spcPct val="35000"/>
                </a:spcAft>
                <a:buNone/>
              </a:pPr>
              <a:endParaRPr lang="fr-FR" sz="2000" b="1" kern="1200" noProof="0" dirty="0"/>
            </a:p>
          </p:txBody>
        </p:sp>
        <p:sp>
          <p:nvSpPr>
            <p:cNvPr id="20" name="Freeform 19">
              <a:extLst>
                <a:ext uri="{FF2B5EF4-FFF2-40B4-BE49-F238E27FC236}">
                  <a16:creationId xmlns:a16="http://schemas.microsoft.com/office/drawing/2014/main" id="{2A1D4A36-6DA7-3C9B-259C-68E405793E2F}"/>
                </a:ext>
              </a:extLst>
            </p:cNvPr>
            <p:cNvSpPr/>
            <p:nvPr/>
          </p:nvSpPr>
          <p:spPr>
            <a:xfrm>
              <a:off x="4650298" y="2360385"/>
              <a:ext cx="1767267" cy="603766"/>
            </a:xfrm>
            <a:custGeom>
              <a:avLst/>
              <a:gdLst>
                <a:gd name="csX0" fmla="*/ 0 w 1767267"/>
                <a:gd name="csY0" fmla="*/ 60377 h 603766"/>
                <a:gd name="csX1" fmla="*/ 60377 w 1767267"/>
                <a:gd name="csY1" fmla="*/ 0 h 603766"/>
                <a:gd name="csX2" fmla="*/ 1706890 w 1767267"/>
                <a:gd name="csY2" fmla="*/ 0 h 603766"/>
                <a:gd name="csX3" fmla="*/ 1767267 w 1767267"/>
                <a:gd name="csY3" fmla="*/ 60377 h 603766"/>
                <a:gd name="csX4" fmla="*/ 1767267 w 1767267"/>
                <a:gd name="csY4" fmla="*/ 543389 h 603766"/>
                <a:gd name="csX5" fmla="*/ 1706890 w 1767267"/>
                <a:gd name="csY5" fmla="*/ 603766 h 603766"/>
                <a:gd name="csX6" fmla="*/ 60377 w 1767267"/>
                <a:gd name="csY6" fmla="*/ 603766 h 603766"/>
                <a:gd name="csX7" fmla="*/ 0 w 1767267"/>
                <a:gd name="csY7" fmla="*/ 543389 h 603766"/>
                <a:gd name="csX8" fmla="*/ 0 w 1767267"/>
                <a:gd name="csY8" fmla="*/ 60377 h 6037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767267" h="603766">
                  <a:moveTo>
                    <a:pt x="0" y="60377"/>
                  </a:moveTo>
                  <a:cubicBezTo>
                    <a:pt x="0" y="27032"/>
                    <a:pt x="27032" y="0"/>
                    <a:pt x="60377" y="0"/>
                  </a:cubicBezTo>
                  <a:lnTo>
                    <a:pt x="1706890" y="0"/>
                  </a:lnTo>
                  <a:cubicBezTo>
                    <a:pt x="1740235" y="0"/>
                    <a:pt x="1767267" y="27032"/>
                    <a:pt x="1767267" y="60377"/>
                  </a:cubicBezTo>
                  <a:lnTo>
                    <a:pt x="1767267" y="543389"/>
                  </a:lnTo>
                  <a:cubicBezTo>
                    <a:pt x="1767267" y="576734"/>
                    <a:pt x="1740235" y="603766"/>
                    <a:pt x="1706890" y="603766"/>
                  </a:cubicBezTo>
                  <a:lnTo>
                    <a:pt x="60377" y="603766"/>
                  </a:lnTo>
                  <a:cubicBezTo>
                    <a:pt x="27032" y="603766"/>
                    <a:pt x="0" y="576734"/>
                    <a:pt x="0" y="543389"/>
                  </a:cubicBezTo>
                  <a:lnTo>
                    <a:pt x="0" y="60377"/>
                  </a:lnTo>
                  <a:close/>
                </a:path>
              </a:pathLst>
            </a:custGeom>
          </p:spPr>
          <p:style>
            <a:lnRef idx="0">
              <a:schemeClr val="lt1">
                <a:hueOff val="0"/>
                <a:satOff val="0"/>
                <a:lumOff val="0"/>
                <a:alphaOff val="0"/>
              </a:schemeClr>
            </a:lnRef>
            <a:fillRef idx="3">
              <a:schemeClr val="accent1">
                <a:shade val="80000"/>
                <a:hueOff val="262097"/>
                <a:satOff val="-7387"/>
                <a:lumOff val="18966"/>
                <a:alphaOff val="0"/>
              </a:schemeClr>
            </a:fillRef>
            <a:effectRef idx="3">
              <a:schemeClr val="accent1">
                <a:shade val="80000"/>
                <a:hueOff val="262097"/>
                <a:satOff val="-7387"/>
                <a:lumOff val="18966"/>
                <a:alphaOff val="0"/>
              </a:schemeClr>
            </a:effectRef>
            <a:fontRef idx="minor">
              <a:schemeClr val="lt1"/>
            </a:fontRef>
          </p:style>
          <p:txBody>
            <a:bodyPr spcFirstLastPara="0" vert="horz" wrap="square" lIns="93884" tIns="93884" rIns="93884" bIns="93884" numCol="1" spcCol="1270" anchor="ctr" anchorCtr="0">
              <a:noAutofit/>
            </a:bodyPr>
            <a:lstStyle/>
            <a:p>
              <a:pPr marL="0" lvl="0" indent="0" algn="ctr" defTabSz="889000">
                <a:lnSpc>
                  <a:spcPct val="90000"/>
                </a:lnSpc>
                <a:spcBef>
                  <a:spcPct val="0"/>
                </a:spcBef>
                <a:spcAft>
                  <a:spcPct val="35000"/>
                </a:spcAft>
                <a:buNone/>
              </a:pPr>
              <a:r>
                <a:rPr lang="fr-FR" sz="2000" b="1" kern="1200" noProof="0" dirty="0">
                  <a:effectLst>
                    <a:outerShdw blurRad="38100" dist="38100" dir="2700000" algn="tl">
                      <a:srgbClr val="000000">
                        <a:alpha val="43137"/>
                      </a:srgbClr>
                    </a:outerShdw>
                  </a:effectLst>
                </a:rPr>
                <a:t>On y persévère</a:t>
              </a:r>
            </a:p>
          </p:txBody>
        </p:sp>
        <p:sp>
          <p:nvSpPr>
            <p:cNvPr id="21" name="Freeform 20">
              <a:extLst>
                <a:ext uri="{FF2B5EF4-FFF2-40B4-BE49-F238E27FC236}">
                  <a16:creationId xmlns:a16="http://schemas.microsoft.com/office/drawing/2014/main" id="{6AD2FB9F-FD86-DCC0-E168-6C081A66CE57}"/>
                </a:ext>
              </a:extLst>
            </p:cNvPr>
            <p:cNvSpPr/>
            <p:nvPr/>
          </p:nvSpPr>
          <p:spPr>
            <a:xfrm>
              <a:off x="6575283" y="2466698"/>
              <a:ext cx="334360" cy="391138"/>
            </a:xfrm>
            <a:custGeom>
              <a:avLst/>
              <a:gdLst>
                <a:gd name="csX0" fmla="*/ 0 w 334360"/>
                <a:gd name="csY0" fmla="*/ 78228 h 391138"/>
                <a:gd name="csX1" fmla="*/ 167180 w 334360"/>
                <a:gd name="csY1" fmla="*/ 78228 h 391138"/>
                <a:gd name="csX2" fmla="*/ 167180 w 334360"/>
                <a:gd name="csY2" fmla="*/ 0 h 391138"/>
                <a:gd name="csX3" fmla="*/ 334360 w 334360"/>
                <a:gd name="csY3" fmla="*/ 195569 h 391138"/>
                <a:gd name="csX4" fmla="*/ 167180 w 334360"/>
                <a:gd name="csY4" fmla="*/ 391138 h 391138"/>
                <a:gd name="csX5" fmla="*/ 167180 w 334360"/>
                <a:gd name="csY5" fmla="*/ 312910 h 391138"/>
                <a:gd name="csX6" fmla="*/ 0 w 334360"/>
                <a:gd name="csY6" fmla="*/ 312910 h 391138"/>
                <a:gd name="csX7" fmla="*/ 0 w 334360"/>
                <a:gd name="csY7" fmla="*/ 78228 h 39113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34360" h="391138">
                  <a:moveTo>
                    <a:pt x="0" y="78228"/>
                  </a:moveTo>
                  <a:lnTo>
                    <a:pt x="167180" y="78228"/>
                  </a:lnTo>
                  <a:lnTo>
                    <a:pt x="167180" y="0"/>
                  </a:lnTo>
                  <a:lnTo>
                    <a:pt x="334360" y="195569"/>
                  </a:lnTo>
                  <a:lnTo>
                    <a:pt x="167180" y="391138"/>
                  </a:lnTo>
                  <a:lnTo>
                    <a:pt x="167180" y="312910"/>
                  </a:lnTo>
                  <a:lnTo>
                    <a:pt x="0" y="312910"/>
                  </a:lnTo>
                  <a:lnTo>
                    <a:pt x="0" y="78228"/>
                  </a:lnTo>
                  <a:close/>
                </a:path>
              </a:pathLst>
            </a:custGeom>
          </p:spPr>
          <p:style>
            <a:lnRef idx="0">
              <a:schemeClr val="accent1">
                <a:shade val="90000"/>
                <a:hueOff val="393096"/>
                <a:satOff val="-10729"/>
                <a:lumOff val="25905"/>
                <a:alphaOff val="0"/>
              </a:schemeClr>
            </a:lnRef>
            <a:fillRef idx="3">
              <a:schemeClr val="accent1">
                <a:shade val="90000"/>
                <a:hueOff val="393096"/>
                <a:satOff val="-10729"/>
                <a:lumOff val="25905"/>
                <a:alphaOff val="0"/>
              </a:schemeClr>
            </a:fillRef>
            <a:effectRef idx="3">
              <a:schemeClr val="accent1">
                <a:shade val="90000"/>
                <a:hueOff val="393096"/>
                <a:satOff val="-10729"/>
                <a:lumOff val="25905"/>
                <a:alphaOff val="0"/>
              </a:schemeClr>
            </a:effectRef>
            <a:fontRef idx="minor">
              <a:schemeClr val="lt1"/>
            </a:fontRef>
          </p:style>
          <p:txBody>
            <a:bodyPr spcFirstLastPara="0" vert="horz" wrap="square" lIns="0" tIns="78228" rIns="100308" bIns="78228" numCol="1" spcCol="1270" anchor="ctr" anchorCtr="0">
              <a:noAutofit/>
            </a:bodyPr>
            <a:lstStyle/>
            <a:p>
              <a:pPr marL="0" lvl="0" indent="0" algn="ctr" defTabSz="889000">
                <a:lnSpc>
                  <a:spcPct val="90000"/>
                </a:lnSpc>
                <a:spcBef>
                  <a:spcPct val="0"/>
                </a:spcBef>
                <a:spcAft>
                  <a:spcPct val="35000"/>
                </a:spcAft>
                <a:buNone/>
              </a:pPr>
              <a:endParaRPr lang="fr-FR" sz="2000" b="1" kern="1200" noProof="0" dirty="0"/>
            </a:p>
          </p:txBody>
        </p:sp>
        <p:sp>
          <p:nvSpPr>
            <p:cNvPr id="22" name="Freeform 21">
              <a:extLst>
                <a:ext uri="{FF2B5EF4-FFF2-40B4-BE49-F238E27FC236}">
                  <a16:creationId xmlns:a16="http://schemas.microsoft.com/office/drawing/2014/main" id="{99036AE0-4D78-65C1-5717-5203916AD5B6}"/>
                </a:ext>
              </a:extLst>
            </p:cNvPr>
            <p:cNvSpPr/>
            <p:nvPr/>
          </p:nvSpPr>
          <p:spPr>
            <a:xfrm>
              <a:off x="7048434" y="2360385"/>
              <a:ext cx="1727996" cy="603766"/>
            </a:xfrm>
            <a:custGeom>
              <a:avLst/>
              <a:gdLst>
                <a:gd name="csX0" fmla="*/ 0 w 1727996"/>
                <a:gd name="csY0" fmla="*/ 60377 h 603766"/>
                <a:gd name="csX1" fmla="*/ 60377 w 1727996"/>
                <a:gd name="csY1" fmla="*/ 0 h 603766"/>
                <a:gd name="csX2" fmla="*/ 1667619 w 1727996"/>
                <a:gd name="csY2" fmla="*/ 0 h 603766"/>
                <a:gd name="csX3" fmla="*/ 1727996 w 1727996"/>
                <a:gd name="csY3" fmla="*/ 60377 h 603766"/>
                <a:gd name="csX4" fmla="*/ 1727996 w 1727996"/>
                <a:gd name="csY4" fmla="*/ 543389 h 603766"/>
                <a:gd name="csX5" fmla="*/ 1667619 w 1727996"/>
                <a:gd name="csY5" fmla="*/ 603766 h 603766"/>
                <a:gd name="csX6" fmla="*/ 60377 w 1727996"/>
                <a:gd name="csY6" fmla="*/ 603766 h 603766"/>
                <a:gd name="csX7" fmla="*/ 0 w 1727996"/>
                <a:gd name="csY7" fmla="*/ 543389 h 603766"/>
                <a:gd name="csX8" fmla="*/ 0 w 1727996"/>
                <a:gd name="csY8" fmla="*/ 60377 h 6037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727996" h="603766">
                  <a:moveTo>
                    <a:pt x="0" y="60377"/>
                  </a:moveTo>
                  <a:cubicBezTo>
                    <a:pt x="0" y="27032"/>
                    <a:pt x="27032" y="0"/>
                    <a:pt x="60377" y="0"/>
                  </a:cubicBezTo>
                  <a:lnTo>
                    <a:pt x="1667619" y="0"/>
                  </a:lnTo>
                  <a:cubicBezTo>
                    <a:pt x="1700964" y="0"/>
                    <a:pt x="1727996" y="27032"/>
                    <a:pt x="1727996" y="60377"/>
                  </a:cubicBezTo>
                  <a:lnTo>
                    <a:pt x="1727996" y="543389"/>
                  </a:lnTo>
                  <a:cubicBezTo>
                    <a:pt x="1727996" y="576734"/>
                    <a:pt x="1700964" y="603766"/>
                    <a:pt x="1667619" y="603766"/>
                  </a:cubicBezTo>
                  <a:lnTo>
                    <a:pt x="60377" y="603766"/>
                  </a:lnTo>
                  <a:cubicBezTo>
                    <a:pt x="27032" y="603766"/>
                    <a:pt x="0" y="576734"/>
                    <a:pt x="0" y="543389"/>
                  </a:cubicBezTo>
                  <a:lnTo>
                    <a:pt x="0" y="60377"/>
                  </a:lnTo>
                  <a:close/>
                </a:path>
              </a:pathLst>
            </a:custGeom>
          </p:spPr>
          <p:style>
            <a:lnRef idx="0">
              <a:schemeClr val="lt1">
                <a:hueOff val="0"/>
                <a:satOff val="0"/>
                <a:lumOff val="0"/>
                <a:alphaOff val="0"/>
              </a:schemeClr>
            </a:lnRef>
            <a:fillRef idx="3">
              <a:schemeClr val="accent1">
                <a:shade val="80000"/>
                <a:hueOff val="393146"/>
                <a:satOff val="-11081"/>
                <a:lumOff val="28449"/>
                <a:alphaOff val="0"/>
              </a:schemeClr>
            </a:fillRef>
            <a:effectRef idx="3">
              <a:schemeClr val="accent1">
                <a:shade val="80000"/>
                <a:hueOff val="393146"/>
                <a:satOff val="-11081"/>
                <a:lumOff val="28449"/>
                <a:alphaOff val="0"/>
              </a:schemeClr>
            </a:effectRef>
            <a:fontRef idx="minor">
              <a:schemeClr val="lt1"/>
            </a:fontRef>
          </p:style>
          <p:txBody>
            <a:bodyPr spcFirstLastPara="0" vert="horz" wrap="square" lIns="93884" tIns="93884" rIns="93884" bIns="93884" numCol="1" spcCol="1270" anchor="ctr" anchorCtr="0">
              <a:noAutofit/>
            </a:bodyPr>
            <a:lstStyle/>
            <a:p>
              <a:pPr marL="0" lvl="0" indent="0" algn="ctr" defTabSz="889000">
                <a:lnSpc>
                  <a:spcPct val="90000"/>
                </a:lnSpc>
                <a:spcBef>
                  <a:spcPct val="0"/>
                </a:spcBef>
                <a:spcAft>
                  <a:spcPct val="35000"/>
                </a:spcAft>
                <a:buNone/>
              </a:pPr>
              <a:r>
                <a:rPr lang="fr-FR" sz="2000" b="1" kern="1200" noProof="0" dirty="0">
                  <a:solidFill>
                    <a:schemeClr val="tx1"/>
                  </a:solidFill>
                </a:rPr>
                <a:t>On obtient le salut</a:t>
              </a:r>
            </a:p>
          </p:txBody>
        </p:sp>
      </p:grpSp>
      <p:sp>
        <p:nvSpPr>
          <p:cNvPr id="9" name="CuadroTexto 8">
            <a:extLst>
              <a:ext uri="{FF2B5EF4-FFF2-40B4-BE49-F238E27FC236}">
                <a16:creationId xmlns:a16="http://schemas.microsoft.com/office/drawing/2014/main" id="{990F0B57-455F-1755-5155-5C388BFD8C58}"/>
              </a:ext>
            </a:extLst>
          </p:cNvPr>
          <p:cNvSpPr txBox="1"/>
          <p:nvPr/>
        </p:nvSpPr>
        <p:spPr>
          <a:xfrm>
            <a:off x="228598" y="3007136"/>
            <a:ext cx="8734425" cy="400110"/>
          </a:xfrm>
          <a:prstGeom prst="rect">
            <a:avLst/>
          </a:prstGeom>
          <a:noFill/>
        </p:spPr>
        <p:txBody>
          <a:bodyPr wrap="square" rtlCol="0">
            <a:spAutoFit/>
          </a:bodyPr>
          <a:lstStyle/>
          <a:p>
            <a:pPr>
              <a:spcBef>
                <a:spcPts val="600"/>
              </a:spcBef>
            </a:pPr>
            <a:r>
              <a:rPr lang="fr-FR" sz="2000" b="1" noProof="0" dirty="0"/>
              <a:t>Et en quoi consiste l'Évangile que l'on prêche ?  </a:t>
            </a:r>
            <a:r>
              <a:rPr lang="fr-FR" sz="2000" b="1" noProof="0" dirty="0">
                <a:solidFill>
                  <a:srgbClr val="D06100"/>
                </a:solidFill>
              </a:rPr>
              <a:t>(1Cor. 15.3-4)</a:t>
            </a:r>
          </a:p>
        </p:txBody>
      </p:sp>
      <p:grpSp>
        <p:nvGrpSpPr>
          <p:cNvPr id="7" name="Group 6">
            <a:extLst>
              <a:ext uri="{FF2B5EF4-FFF2-40B4-BE49-F238E27FC236}">
                <a16:creationId xmlns:a16="http://schemas.microsoft.com/office/drawing/2014/main" id="{F48B4C5D-0C81-EF24-62DF-43CD427B596A}"/>
              </a:ext>
            </a:extLst>
          </p:cNvPr>
          <p:cNvGrpSpPr/>
          <p:nvPr/>
        </p:nvGrpSpPr>
        <p:grpSpPr>
          <a:xfrm>
            <a:off x="233810" y="3450231"/>
            <a:ext cx="8543026" cy="603766"/>
            <a:chOff x="233810" y="3450231"/>
            <a:chExt cx="8543026" cy="603766"/>
          </a:xfrm>
        </p:grpSpPr>
        <p:sp>
          <p:nvSpPr>
            <p:cNvPr id="24" name="Freeform 23">
              <a:extLst>
                <a:ext uri="{FF2B5EF4-FFF2-40B4-BE49-F238E27FC236}">
                  <a16:creationId xmlns:a16="http://schemas.microsoft.com/office/drawing/2014/main" id="{93D6783A-A0F6-3D20-6F2B-3A085FF45A4C}"/>
                </a:ext>
              </a:extLst>
            </p:cNvPr>
            <p:cNvSpPr/>
            <p:nvPr/>
          </p:nvSpPr>
          <p:spPr>
            <a:xfrm>
              <a:off x="233810" y="3450231"/>
              <a:ext cx="2700005" cy="603766"/>
            </a:xfrm>
            <a:custGeom>
              <a:avLst/>
              <a:gdLst>
                <a:gd name="csX0" fmla="*/ 0 w 2700005"/>
                <a:gd name="csY0" fmla="*/ 60377 h 603766"/>
                <a:gd name="csX1" fmla="*/ 60377 w 2700005"/>
                <a:gd name="csY1" fmla="*/ 0 h 603766"/>
                <a:gd name="csX2" fmla="*/ 2639628 w 2700005"/>
                <a:gd name="csY2" fmla="*/ 0 h 603766"/>
                <a:gd name="csX3" fmla="*/ 2700005 w 2700005"/>
                <a:gd name="csY3" fmla="*/ 60377 h 603766"/>
                <a:gd name="csX4" fmla="*/ 2700005 w 2700005"/>
                <a:gd name="csY4" fmla="*/ 543389 h 603766"/>
                <a:gd name="csX5" fmla="*/ 2639628 w 2700005"/>
                <a:gd name="csY5" fmla="*/ 603766 h 603766"/>
                <a:gd name="csX6" fmla="*/ 60377 w 2700005"/>
                <a:gd name="csY6" fmla="*/ 603766 h 603766"/>
                <a:gd name="csX7" fmla="*/ 0 w 2700005"/>
                <a:gd name="csY7" fmla="*/ 543389 h 603766"/>
                <a:gd name="csX8" fmla="*/ 0 w 2700005"/>
                <a:gd name="csY8" fmla="*/ 60377 h 6037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700005" h="603766">
                  <a:moveTo>
                    <a:pt x="0" y="60377"/>
                  </a:moveTo>
                  <a:cubicBezTo>
                    <a:pt x="0" y="27032"/>
                    <a:pt x="27032" y="0"/>
                    <a:pt x="60377" y="0"/>
                  </a:cubicBezTo>
                  <a:lnTo>
                    <a:pt x="2639628" y="0"/>
                  </a:lnTo>
                  <a:cubicBezTo>
                    <a:pt x="2672973" y="0"/>
                    <a:pt x="2700005" y="27032"/>
                    <a:pt x="2700005" y="60377"/>
                  </a:cubicBezTo>
                  <a:lnTo>
                    <a:pt x="2700005" y="543389"/>
                  </a:lnTo>
                  <a:cubicBezTo>
                    <a:pt x="2700005" y="576734"/>
                    <a:pt x="2672973" y="603766"/>
                    <a:pt x="2639628" y="603766"/>
                  </a:cubicBezTo>
                  <a:lnTo>
                    <a:pt x="60377" y="603766"/>
                  </a:lnTo>
                  <a:cubicBezTo>
                    <a:pt x="27032" y="603766"/>
                    <a:pt x="0" y="576734"/>
                    <a:pt x="0" y="543389"/>
                  </a:cubicBezTo>
                  <a:lnTo>
                    <a:pt x="0" y="60377"/>
                  </a:lnTo>
                  <a:close/>
                </a:path>
              </a:pathLst>
            </a:custGeom>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txBody>
            <a:bodyPr spcFirstLastPara="0" vert="horz" wrap="square" lIns="93884" tIns="93884" rIns="93884" bIns="93884" numCol="1" spcCol="1270" anchor="ctr" anchorCtr="0">
              <a:noAutofit/>
            </a:bodyPr>
            <a:lstStyle/>
            <a:p>
              <a:pPr marL="0" lvl="0" indent="0" algn="ctr" defTabSz="889000">
                <a:lnSpc>
                  <a:spcPct val="90000"/>
                </a:lnSpc>
                <a:spcBef>
                  <a:spcPct val="0"/>
                </a:spcBef>
                <a:spcAft>
                  <a:spcPct val="35000"/>
                </a:spcAft>
                <a:buNone/>
              </a:pPr>
              <a:r>
                <a:rPr lang="fr-FR" sz="2000" b="1" kern="1200" noProof="0" dirty="0">
                  <a:solidFill>
                    <a:schemeClr val="tx1"/>
                  </a:solidFill>
                  <a:effectLst/>
                </a:rPr>
                <a:t>Christ est mort pour nos péchés</a:t>
              </a:r>
            </a:p>
          </p:txBody>
        </p:sp>
        <p:sp>
          <p:nvSpPr>
            <p:cNvPr id="25" name="Freeform 24">
              <a:extLst>
                <a:ext uri="{FF2B5EF4-FFF2-40B4-BE49-F238E27FC236}">
                  <a16:creationId xmlns:a16="http://schemas.microsoft.com/office/drawing/2014/main" id="{E690F386-5FB4-3C3C-FECC-B631409C71A9}"/>
                </a:ext>
              </a:extLst>
            </p:cNvPr>
            <p:cNvSpPr/>
            <p:nvPr/>
          </p:nvSpPr>
          <p:spPr>
            <a:xfrm>
              <a:off x="3133883" y="3504030"/>
              <a:ext cx="424142" cy="496166"/>
            </a:xfrm>
            <a:custGeom>
              <a:avLst/>
              <a:gdLst>
                <a:gd name="csX0" fmla="*/ 0 w 424142"/>
                <a:gd name="csY0" fmla="*/ 99233 h 496166"/>
                <a:gd name="csX1" fmla="*/ 212071 w 424142"/>
                <a:gd name="csY1" fmla="*/ 99233 h 496166"/>
                <a:gd name="csX2" fmla="*/ 212071 w 424142"/>
                <a:gd name="csY2" fmla="*/ 0 h 496166"/>
                <a:gd name="csX3" fmla="*/ 424142 w 424142"/>
                <a:gd name="csY3" fmla="*/ 248083 h 496166"/>
                <a:gd name="csX4" fmla="*/ 212071 w 424142"/>
                <a:gd name="csY4" fmla="*/ 496166 h 496166"/>
                <a:gd name="csX5" fmla="*/ 212071 w 424142"/>
                <a:gd name="csY5" fmla="*/ 396933 h 496166"/>
                <a:gd name="csX6" fmla="*/ 0 w 424142"/>
                <a:gd name="csY6" fmla="*/ 396933 h 496166"/>
                <a:gd name="csX7" fmla="*/ 0 w 424142"/>
                <a:gd name="csY7" fmla="*/ 99233 h 4961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24142" h="496166">
                  <a:moveTo>
                    <a:pt x="0" y="99233"/>
                  </a:moveTo>
                  <a:lnTo>
                    <a:pt x="212071" y="99233"/>
                  </a:lnTo>
                  <a:lnTo>
                    <a:pt x="212071" y="0"/>
                  </a:lnTo>
                  <a:lnTo>
                    <a:pt x="424142" y="248083"/>
                  </a:lnTo>
                  <a:lnTo>
                    <a:pt x="212071" y="496166"/>
                  </a:lnTo>
                  <a:lnTo>
                    <a:pt x="212071" y="396933"/>
                  </a:lnTo>
                  <a:lnTo>
                    <a:pt x="0" y="396933"/>
                  </a:lnTo>
                  <a:lnTo>
                    <a:pt x="0" y="99233"/>
                  </a:lnTo>
                  <a:close/>
                </a:path>
              </a:pathLst>
            </a:custGeom>
            <a:scene3d>
              <a:camera prst="orthographicFront"/>
              <a:lightRig rig="threePt" dir="t">
                <a:rot lat="0" lon="0" rev="7500000"/>
              </a:lightRig>
            </a:scene3d>
            <a:sp3d z="-70000" extrusionH="63500" prstMaterial="matte">
              <a:bevelT w="25400" h="6350" prst="relaxedInset"/>
              <a:contourClr>
                <a:schemeClr val="bg1"/>
              </a:contourClr>
            </a:sp3d>
          </p:spPr>
          <p:style>
            <a:lnRef idx="0">
              <a:schemeClr val="lt1">
                <a:hueOff val="0"/>
                <a:satOff val="0"/>
                <a:lumOff val="0"/>
                <a:alphaOff val="0"/>
              </a:schemeClr>
            </a:lnRef>
            <a:fillRef idx="1">
              <a:schemeClr val="accent4">
                <a:hueOff val="0"/>
                <a:satOff val="0"/>
                <a:lumOff val="0"/>
                <a:alphaOff val="0"/>
              </a:schemeClr>
            </a:fillRef>
            <a:effectRef idx="2">
              <a:schemeClr val="accent4">
                <a:hueOff val="0"/>
                <a:satOff val="0"/>
                <a:lumOff val="0"/>
                <a:alphaOff val="0"/>
              </a:schemeClr>
            </a:effectRef>
            <a:fontRef idx="minor">
              <a:schemeClr val="lt1"/>
            </a:fontRef>
          </p:style>
          <p:txBody>
            <a:bodyPr spcFirstLastPara="0" vert="horz" wrap="square" lIns="0" tIns="99233" rIns="127243" bIns="99233" numCol="1" spcCol="1270" anchor="ctr" anchorCtr="0">
              <a:noAutofit/>
            </a:bodyPr>
            <a:lstStyle/>
            <a:p>
              <a:pPr marL="0" lvl="0" indent="0" algn="ctr" defTabSz="889000">
                <a:lnSpc>
                  <a:spcPct val="90000"/>
                </a:lnSpc>
                <a:spcBef>
                  <a:spcPct val="0"/>
                </a:spcBef>
                <a:spcAft>
                  <a:spcPct val="35000"/>
                </a:spcAft>
                <a:buNone/>
              </a:pPr>
              <a:endParaRPr lang="fr-FR" sz="2000" b="1" kern="1200" noProof="0" dirty="0"/>
            </a:p>
          </p:txBody>
        </p:sp>
        <p:sp>
          <p:nvSpPr>
            <p:cNvPr id="26" name="Freeform 25">
              <a:extLst>
                <a:ext uri="{FF2B5EF4-FFF2-40B4-BE49-F238E27FC236}">
                  <a16:creationId xmlns:a16="http://schemas.microsoft.com/office/drawing/2014/main" id="{693C7DA2-24D8-0C1C-FF1F-F4973233C50D}"/>
                </a:ext>
              </a:extLst>
            </p:cNvPr>
            <p:cNvSpPr/>
            <p:nvPr/>
          </p:nvSpPr>
          <p:spPr>
            <a:xfrm>
              <a:off x="3734084" y="3450231"/>
              <a:ext cx="2000671" cy="603766"/>
            </a:xfrm>
            <a:custGeom>
              <a:avLst/>
              <a:gdLst>
                <a:gd name="csX0" fmla="*/ 0 w 2000671"/>
                <a:gd name="csY0" fmla="*/ 60377 h 603766"/>
                <a:gd name="csX1" fmla="*/ 60377 w 2000671"/>
                <a:gd name="csY1" fmla="*/ 0 h 603766"/>
                <a:gd name="csX2" fmla="*/ 1940294 w 2000671"/>
                <a:gd name="csY2" fmla="*/ 0 h 603766"/>
                <a:gd name="csX3" fmla="*/ 2000671 w 2000671"/>
                <a:gd name="csY3" fmla="*/ 60377 h 603766"/>
                <a:gd name="csX4" fmla="*/ 2000671 w 2000671"/>
                <a:gd name="csY4" fmla="*/ 543389 h 603766"/>
                <a:gd name="csX5" fmla="*/ 1940294 w 2000671"/>
                <a:gd name="csY5" fmla="*/ 603766 h 603766"/>
                <a:gd name="csX6" fmla="*/ 60377 w 2000671"/>
                <a:gd name="csY6" fmla="*/ 603766 h 603766"/>
                <a:gd name="csX7" fmla="*/ 0 w 2000671"/>
                <a:gd name="csY7" fmla="*/ 543389 h 603766"/>
                <a:gd name="csX8" fmla="*/ 0 w 2000671"/>
                <a:gd name="csY8" fmla="*/ 60377 h 6037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000671" h="603766">
                  <a:moveTo>
                    <a:pt x="0" y="60377"/>
                  </a:moveTo>
                  <a:cubicBezTo>
                    <a:pt x="0" y="27032"/>
                    <a:pt x="27032" y="0"/>
                    <a:pt x="60377" y="0"/>
                  </a:cubicBezTo>
                  <a:lnTo>
                    <a:pt x="1940294" y="0"/>
                  </a:lnTo>
                  <a:cubicBezTo>
                    <a:pt x="1973639" y="0"/>
                    <a:pt x="2000671" y="27032"/>
                    <a:pt x="2000671" y="60377"/>
                  </a:cubicBezTo>
                  <a:lnTo>
                    <a:pt x="2000671" y="543389"/>
                  </a:lnTo>
                  <a:cubicBezTo>
                    <a:pt x="2000671" y="576734"/>
                    <a:pt x="1973639" y="603766"/>
                    <a:pt x="1940294" y="603766"/>
                  </a:cubicBezTo>
                  <a:lnTo>
                    <a:pt x="60377" y="603766"/>
                  </a:lnTo>
                  <a:cubicBezTo>
                    <a:pt x="27032" y="603766"/>
                    <a:pt x="0" y="576734"/>
                    <a:pt x="0" y="543389"/>
                  </a:cubicBezTo>
                  <a:lnTo>
                    <a:pt x="0" y="60377"/>
                  </a:lnTo>
                  <a:close/>
                </a:path>
              </a:pathLst>
            </a:custGeom>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4">
                <a:hueOff val="-899997"/>
                <a:satOff val="0"/>
                <a:lumOff val="-15000"/>
                <a:alphaOff val="0"/>
              </a:schemeClr>
            </a:fillRef>
            <a:effectRef idx="2">
              <a:schemeClr val="accent4">
                <a:hueOff val="-899997"/>
                <a:satOff val="0"/>
                <a:lumOff val="-15000"/>
                <a:alphaOff val="0"/>
              </a:schemeClr>
            </a:effectRef>
            <a:fontRef idx="minor">
              <a:schemeClr val="lt1"/>
            </a:fontRef>
          </p:style>
          <p:txBody>
            <a:bodyPr spcFirstLastPara="0" vert="horz" wrap="square" lIns="93884" tIns="93884" rIns="93884" bIns="93884" numCol="1" spcCol="1270" anchor="ctr" anchorCtr="0">
              <a:noAutofit/>
            </a:bodyPr>
            <a:lstStyle/>
            <a:p>
              <a:pPr marL="0" lvl="0" indent="0" algn="ctr" defTabSz="889000">
                <a:lnSpc>
                  <a:spcPct val="90000"/>
                </a:lnSpc>
                <a:spcBef>
                  <a:spcPct val="0"/>
                </a:spcBef>
                <a:spcAft>
                  <a:spcPct val="35000"/>
                </a:spcAft>
                <a:buNone/>
              </a:pPr>
              <a:r>
                <a:rPr lang="fr-FR" sz="2000" b="1" kern="1200" noProof="0" dirty="0">
                  <a:solidFill>
                    <a:schemeClr val="tx1"/>
                  </a:solidFill>
                  <a:effectLst/>
                </a:rPr>
                <a:t>Christ a été enseveli</a:t>
              </a:r>
            </a:p>
          </p:txBody>
        </p:sp>
        <p:sp>
          <p:nvSpPr>
            <p:cNvPr id="27" name="Freeform 26">
              <a:extLst>
                <a:ext uri="{FF2B5EF4-FFF2-40B4-BE49-F238E27FC236}">
                  <a16:creationId xmlns:a16="http://schemas.microsoft.com/office/drawing/2014/main" id="{2E241719-CE0D-2B0C-A7D1-6B6618709256}"/>
                </a:ext>
              </a:extLst>
            </p:cNvPr>
            <p:cNvSpPr/>
            <p:nvPr/>
          </p:nvSpPr>
          <p:spPr>
            <a:xfrm>
              <a:off x="5934823" y="3504030"/>
              <a:ext cx="424142" cy="496166"/>
            </a:xfrm>
            <a:custGeom>
              <a:avLst/>
              <a:gdLst>
                <a:gd name="csX0" fmla="*/ 0 w 424142"/>
                <a:gd name="csY0" fmla="*/ 99233 h 496166"/>
                <a:gd name="csX1" fmla="*/ 212071 w 424142"/>
                <a:gd name="csY1" fmla="*/ 99233 h 496166"/>
                <a:gd name="csX2" fmla="*/ 212071 w 424142"/>
                <a:gd name="csY2" fmla="*/ 0 h 496166"/>
                <a:gd name="csX3" fmla="*/ 424142 w 424142"/>
                <a:gd name="csY3" fmla="*/ 248083 h 496166"/>
                <a:gd name="csX4" fmla="*/ 212071 w 424142"/>
                <a:gd name="csY4" fmla="*/ 496166 h 496166"/>
                <a:gd name="csX5" fmla="*/ 212071 w 424142"/>
                <a:gd name="csY5" fmla="*/ 396933 h 496166"/>
                <a:gd name="csX6" fmla="*/ 0 w 424142"/>
                <a:gd name="csY6" fmla="*/ 396933 h 496166"/>
                <a:gd name="csX7" fmla="*/ 0 w 424142"/>
                <a:gd name="csY7" fmla="*/ 99233 h 4961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24142" h="496166">
                  <a:moveTo>
                    <a:pt x="0" y="99233"/>
                  </a:moveTo>
                  <a:lnTo>
                    <a:pt x="212071" y="99233"/>
                  </a:lnTo>
                  <a:lnTo>
                    <a:pt x="212071" y="0"/>
                  </a:lnTo>
                  <a:lnTo>
                    <a:pt x="424142" y="248083"/>
                  </a:lnTo>
                  <a:lnTo>
                    <a:pt x="212071" y="496166"/>
                  </a:lnTo>
                  <a:lnTo>
                    <a:pt x="212071" y="396933"/>
                  </a:lnTo>
                  <a:lnTo>
                    <a:pt x="0" y="396933"/>
                  </a:lnTo>
                  <a:lnTo>
                    <a:pt x="0" y="99233"/>
                  </a:lnTo>
                  <a:close/>
                </a:path>
              </a:pathLst>
            </a:custGeom>
            <a:scene3d>
              <a:camera prst="orthographicFront"/>
              <a:lightRig rig="threePt" dir="t">
                <a:rot lat="0" lon="0" rev="7500000"/>
              </a:lightRig>
            </a:scene3d>
            <a:sp3d z="-70000" extrusionH="63500" prstMaterial="matte">
              <a:bevelT w="25400" h="6350" prst="relaxedInset"/>
              <a:contourClr>
                <a:schemeClr val="bg1"/>
              </a:contourClr>
            </a:sp3d>
          </p:spPr>
          <p:style>
            <a:lnRef idx="0">
              <a:schemeClr val="lt1">
                <a:hueOff val="0"/>
                <a:satOff val="0"/>
                <a:lumOff val="0"/>
                <a:alphaOff val="0"/>
              </a:schemeClr>
            </a:lnRef>
            <a:fillRef idx="1">
              <a:schemeClr val="accent4">
                <a:hueOff val="-1799993"/>
                <a:satOff val="0"/>
                <a:lumOff val="-30000"/>
                <a:alphaOff val="0"/>
              </a:schemeClr>
            </a:fillRef>
            <a:effectRef idx="2">
              <a:schemeClr val="accent4">
                <a:hueOff val="-1799993"/>
                <a:satOff val="0"/>
                <a:lumOff val="-30000"/>
                <a:alphaOff val="0"/>
              </a:schemeClr>
            </a:effectRef>
            <a:fontRef idx="minor">
              <a:schemeClr val="lt1"/>
            </a:fontRef>
          </p:style>
          <p:txBody>
            <a:bodyPr spcFirstLastPara="0" vert="horz" wrap="square" lIns="0" tIns="99233" rIns="127243" bIns="99233" numCol="1" spcCol="1270" anchor="ctr" anchorCtr="0">
              <a:noAutofit/>
            </a:bodyPr>
            <a:lstStyle/>
            <a:p>
              <a:pPr marL="0" lvl="0" indent="0" algn="ctr" defTabSz="889000">
                <a:lnSpc>
                  <a:spcPct val="90000"/>
                </a:lnSpc>
                <a:spcBef>
                  <a:spcPct val="0"/>
                </a:spcBef>
                <a:spcAft>
                  <a:spcPct val="35000"/>
                </a:spcAft>
                <a:buNone/>
              </a:pPr>
              <a:endParaRPr lang="fr-FR" sz="2000" b="1" kern="1200" noProof="0" dirty="0"/>
            </a:p>
          </p:txBody>
        </p:sp>
        <p:sp>
          <p:nvSpPr>
            <p:cNvPr id="28" name="Freeform 27">
              <a:extLst>
                <a:ext uri="{FF2B5EF4-FFF2-40B4-BE49-F238E27FC236}">
                  <a16:creationId xmlns:a16="http://schemas.microsoft.com/office/drawing/2014/main" id="{72EC47C3-5D1F-D4D8-C4E2-A2AD21C46638}"/>
                </a:ext>
              </a:extLst>
            </p:cNvPr>
            <p:cNvSpPr/>
            <p:nvPr/>
          </p:nvSpPr>
          <p:spPr>
            <a:xfrm>
              <a:off x="6535024" y="3450231"/>
              <a:ext cx="2241812" cy="603766"/>
            </a:xfrm>
            <a:custGeom>
              <a:avLst/>
              <a:gdLst>
                <a:gd name="csX0" fmla="*/ 0 w 2241812"/>
                <a:gd name="csY0" fmla="*/ 60377 h 603766"/>
                <a:gd name="csX1" fmla="*/ 60377 w 2241812"/>
                <a:gd name="csY1" fmla="*/ 0 h 603766"/>
                <a:gd name="csX2" fmla="*/ 2181435 w 2241812"/>
                <a:gd name="csY2" fmla="*/ 0 h 603766"/>
                <a:gd name="csX3" fmla="*/ 2241812 w 2241812"/>
                <a:gd name="csY3" fmla="*/ 60377 h 603766"/>
                <a:gd name="csX4" fmla="*/ 2241812 w 2241812"/>
                <a:gd name="csY4" fmla="*/ 543389 h 603766"/>
                <a:gd name="csX5" fmla="*/ 2181435 w 2241812"/>
                <a:gd name="csY5" fmla="*/ 603766 h 603766"/>
                <a:gd name="csX6" fmla="*/ 60377 w 2241812"/>
                <a:gd name="csY6" fmla="*/ 603766 h 603766"/>
                <a:gd name="csX7" fmla="*/ 0 w 2241812"/>
                <a:gd name="csY7" fmla="*/ 543389 h 603766"/>
                <a:gd name="csX8" fmla="*/ 0 w 2241812"/>
                <a:gd name="csY8" fmla="*/ 60377 h 6037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241812" h="603766">
                  <a:moveTo>
                    <a:pt x="0" y="60377"/>
                  </a:moveTo>
                  <a:cubicBezTo>
                    <a:pt x="0" y="27032"/>
                    <a:pt x="27032" y="0"/>
                    <a:pt x="60377" y="0"/>
                  </a:cubicBezTo>
                  <a:lnTo>
                    <a:pt x="2181435" y="0"/>
                  </a:lnTo>
                  <a:cubicBezTo>
                    <a:pt x="2214780" y="0"/>
                    <a:pt x="2241812" y="27032"/>
                    <a:pt x="2241812" y="60377"/>
                  </a:cubicBezTo>
                  <a:lnTo>
                    <a:pt x="2241812" y="543389"/>
                  </a:lnTo>
                  <a:cubicBezTo>
                    <a:pt x="2241812" y="576734"/>
                    <a:pt x="2214780" y="603766"/>
                    <a:pt x="2181435" y="603766"/>
                  </a:cubicBezTo>
                  <a:lnTo>
                    <a:pt x="60377" y="603766"/>
                  </a:lnTo>
                  <a:cubicBezTo>
                    <a:pt x="27032" y="603766"/>
                    <a:pt x="0" y="576734"/>
                    <a:pt x="0" y="543389"/>
                  </a:cubicBezTo>
                  <a:lnTo>
                    <a:pt x="0" y="60377"/>
                  </a:lnTo>
                  <a:close/>
                </a:path>
              </a:pathLst>
            </a:custGeom>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4">
                <a:hueOff val="-1799993"/>
                <a:satOff val="0"/>
                <a:lumOff val="-30000"/>
                <a:alphaOff val="0"/>
              </a:schemeClr>
            </a:fillRef>
            <a:effectRef idx="2">
              <a:schemeClr val="accent4">
                <a:hueOff val="-1799993"/>
                <a:satOff val="0"/>
                <a:lumOff val="-30000"/>
                <a:alphaOff val="0"/>
              </a:schemeClr>
            </a:effectRef>
            <a:fontRef idx="minor">
              <a:schemeClr val="lt1"/>
            </a:fontRef>
          </p:style>
          <p:txBody>
            <a:bodyPr spcFirstLastPara="0" vert="horz" wrap="square" lIns="93884" tIns="93884" rIns="93884" bIns="93884" numCol="1" spcCol="1270" anchor="ctr" anchorCtr="0">
              <a:noAutofit/>
            </a:bodyPr>
            <a:lstStyle/>
            <a:p>
              <a:pPr marL="0" lvl="0" indent="0" algn="ctr" defTabSz="889000">
                <a:lnSpc>
                  <a:spcPct val="90000"/>
                </a:lnSpc>
                <a:spcBef>
                  <a:spcPct val="0"/>
                </a:spcBef>
                <a:spcAft>
                  <a:spcPct val="35000"/>
                </a:spcAft>
                <a:buNone/>
              </a:pPr>
              <a:r>
                <a:rPr lang="fr-FR" sz="2000" b="1" kern="1200" noProof="0" dirty="0">
                  <a:effectLst>
                    <a:outerShdw blurRad="38100" dist="38100" dir="2700000" algn="tl">
                      <a:srgbClr val="000000">
                        <a:alpha val="43137"/>
                      </a:srgbClr>
                    </a:outerShdw>
                  </a:effectLst>
                </a:rPr>
                <a:t>Christ </a:t>
              </a:r>
              <a:r>
                <a:rPr lang="fr-FR" sz="2000" b="1" dirty="0">
                  <a:effectLst>
                    <a:outerShdw blurRad="38100" dist="38100" dir="2700000" algn="tl">
                      <a:srgbClr val="000000">
                        <a:alpha val="43137"/>
                      </a:srgbClr>
                    </a:outerShdw>
                  </a:effectLst>
                </a:rPr>
                <a:t> </a:t>
              </a:r>
              <a:r>
                <a:rPr lang="fr-FR" sz="2000" b="1" kern="1200" noProof="0" dirty="0">
                  <a:effectLst>
                    <a:outerShdw blurRad="38100" dist="38100" dir="2700000" algn="tl">
                      <a:srgbClr val="000000">
                        <a:alpha val="43137"/>
                      </a:srgbClr>
                    </a:outerShdw>
                  </a:effectLst>
                </a:rPr>
                <a:t>ressuscité </a:t>
              </a:r>
              <a:r>
                <a:rPr lang="fr-FR" b="1" kern="1200" noProof="0" dirty="0">
                  <a:effectLst>
                    <a:outerShdw blurRad="38100" dist="38100" dir="2700000" algn="tl">
                      <a:srgbClr val="000000">
                        <a:alpha val="43137"/>
                      </a:srgbClr>
                    </a:outerShdw>
                  </a:effectLst>
                </a:rPr>
                <a:t>le 3</a:t>
              </a:r>
              <a:r>
                <a:rPr lang="fr-FR" b="1" kern="1200" baseline="30000" noProof="0" dirty="0">
                  <a:effectLst>
                    <a:outerShdw blurRad="38100" dist="38100" dir="2700000" algn="tl">
                      <a:srgbClr val="000000">
                        <a:alpha val="43137"/>
                      </a:srgbClr>
                    </a:outerShdw>
                  </a:effectLst>
                </a:rPr>
                <a:t>ème</a:t>
              </a:r>
              <a:r>
                <a:rPr lang="fr-FR" b="1" kern="1200" noProof="0" dirty="0">
                  <a:effectLst>
                    <a:outerShdw blurRad="38100" dist="38100" dir="2700000" algn="tl">
                      <a:srgbClr val="000000">
                        <a:alpha val="43137"/>
                      </a:srgbClr>
                    </a:outerShdw>
                  </a:effectLst>
                </a:rPr>
                <a:t> </a:t>
              </a:r>
              <a:r>
                <a:rPr lang="fr-FR" sz="2000" b="1" kern="1200" noProof="0" dirty="0">
                  <a:effectLst>
                    <a:outerShdw blurRad="38100" dist="38100" dir="2700000" algn="tl">
                      <a:srgbClr val="000000">
                        <a:alpha val="43137"/>
                      </a:srgbClr>
                    </a:outerShdw>
                  </a:effectLst>
                </a:rPr>
                <a:t>jour</a:t>
              </a:r>
            </a:p>
          </p:txBody>
        </p:sp>
      </p:grpSp>
      <p:sp>
        <p:nvSpPr>
          <p:cNvPr id="13" name="CuadroTexto 12">
            <a:extLst>
              <a:ext uri="{FF2B5EF4-FFF2-40B4-BE49-F238E27FC236}">
                <a16:creationId xmlns:a16="http://schemas.microsoft.com/office/drawing/2014/main" id="{30760E5B-C2F0-F0EB-B2C1-CDD05A0B589D}"/>
              </a:ext>
            </a:extLst>
          </p:cNvPr>
          <p:cNvSpPr txBox="1"/>
          <p:nvPr/>
        </p:nvSpPr>
        <p:spPr>
          <a:xfrm>
            <a:off x="228598" y="4096982"/>
            <a:ext cx="8734425" cy="707886"/>
          </a:xfrm>
          <a:prstGeom prst="rect">
            <a:avLst/>
          </a:prstGeom>
          <a:noFill/>
        </p:spPr>
        <p:txBody>
          <a:bodyPr wrap="square" rtlCol="0">
            <a:spAutoFit/>
          </a:bodyPr>
          <a:lstStyle/>
          <a:p>
            <a:pPr>
              <a:spcBef>
                <a:spcPts val="600"/>
              </a:spcBef>
            </a:pPr>
            <a:r>
              <a:rPr lang="fr-FR" sz="2000" b="1" noProof="0" dirty="0"/>
              <a:t>Et comment savons-nous que la résurrection fut un fait historique ? </a:t>
            </a:r>
          </a:p>
          <a:p>
            <a:r>
              <a:rPr lang="fr-FR" sz="2000" b="1" noProof="0" dirty="0"/>
              <a:t>Qui a vu Jésus ressuscité ? </a:t>
            </a:r>
            <a:r>
              <a:rPr lang="fr-FR" sz="2000" b="1" noProof="0" dirty="0">
                <a:solidFill>
                  <a:srgbClr val="6B00B4"/>
                </a:solidFill>
              </a:rPr>
              <a:t>(1Cor. 15.5-8)</a:t>
            </a:r>
          </a:p>
        </p:txBody>
      </p:sp>
      <p:grpSp>
        <p:nvGrpSpPr>
          <p:cNvPr id="11" name="Group 10">
            <a:extLst>
              <a:ext uri="{FF2B5EF4-FFF2-40B4-BE49-F238E27FC236}">
                <a16:creationId xmlns:a16="http://schemas.microsoft.com/office/drawing/2014/main" id="{20CFDD42-62A8-6F60-7AE6-FBCDC211FD4C}"/>
              </a:ext>
            </a:extLst>
          </p:cNvPr>
          <p:cNvGrpSpPr/>
          <p:nvPr/>
        </p:nvGrpSpPr>
        <p:grpSpPr>
          <a:xfrm>
            <a:off x="234216" y="4847853"/>
            <a:ext cx="8542212" cy="603766"/>
            <a:chOff x="234216" y="4847853"/>
            <a:chExt cx="8542212" cy="603766"/>
          </a:xfrm>
        </p:grpSpPr>
        <p:sp>
          <p:nvSpPr>
            <p:cNvPr id="30" name="Freeform 29">
              <a:extLst>
                <a:ext uri="{FF2B5EF4-FFF2-40B4-BE49-F238E27FC236}">
                  <a16:creationId xmlns:a16="http://schemas.microsoft.com/office/drawing/2014/main" id="{717A5F94-2F9C-91E6-ECC1-82B5424C731F}"/>
                </a:ext>
              </a:extLst>
            </p:cNvPr>
            <p:cNvSpPr/>
            <p:nvPr/>
          </p:nvSpPr>
          <p:spPr>
            <a:xfrm>
              <a:off x="234216" y="4847853"/>
              <a:ext cx="1577171" cy="603766"/>
            </a:xfrm>
            <a:custGeom>
              <a:avLst/>
              <a:gdLst>
                <a:gd name="csX0" fmla="*/ 0 w 1577171"/>
                <a:gd name="csY0" fmla="*/ 60377 h 603766"/>
                <a:gd name="csX1" fmla="*/ 60377 w 1577171"/>
                <a:gd name="csY1" fmla="*/ 0 h 603766"/>
                <a:gd name="csX2" fmla="*/ 1516794 w 1577171"/>
                <a:gd name="csY2" fmla="*/ 0 h 603766"/>
                <a:gd name="csX3" fmla="*/ 1577171 w 1577171"/>
                <a:gd name="csY3" fmla="*/ 60377 h 603766"/>
                <a:gd name="csX4" fmla="*/ 1577171 w 1577171"/>
                <a:gd name="csY4" fmla="*/ 543389 h 603766"/>
                <a:gd name="csX5" fmla="*/ 1516794 w 1577171"/>
                <a:gd name="csY5" fmla="*/ 603766 h 603766"/>
                <a:gd name="csX6" fmla="*/ 60377 w 1577171"/>
                <a:gd name="csY6" fmla="*/ 603766 h 603766"/>
                <a:gd name="csX7" fmla="*/ 0 w 1577171"/>
                <a:gd name="csY7" fmla="*/ 543389 h 603766"/>
                <a:gd name="csX8" fmla="*/ 0 w 1577171"/>
                <a:gd name="csY8" fmla="*/ 60377 h 6037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577171" h="603766">
                  <a:moveTo>
                    <a:pt x="0" y="60377"/>
                  </a:moveTo>
                  <a:cubicBezTo>
                    <a:pt x="0" y="27032"/>
                    <a:pt x="27032" y="0"/>
                    <a:pt x="60377" y="0"/>
                  </a:cubicBezTo>
                  <a:lnTo>
                    <a:pt x="1516794" y="0"/>
                  </a:lnTo>
                  <a:cubicBezTo>
                    <a:pt x="1550139" y="0"/>
                    <a:pt x="1577171" y="27032"/>
                    <a:pt x="1577171" y="60377"/>
                  </a:cubicBezTo>
                  <a:lnTo>
                    <a:pt x="1577171" y="543389"/>
                  </a:lnTo>
                  <a:cubicBezTo>
                    <a:pt x="1577171" y="576734"/>
                    <a:pt x="1550139" y="603766"/>
                    <a:pt x="1516794" y="603766"/>
                  </a:cubicBezTo>
                  <a:lnTo>
                    <a:pt x="60377" y="603766"/>
                  </a:lnTo>
                  <a:cubicBezTo>
                    <a:pt x="27032" y="603766"/>
                    <a:pt x="0" y="576734"/>
                    <a:pt x="0" y="543389"/>
                  </a:cubicBezTo>
                  <a:lnTo>
                    <a:pt x="0" y="60377"/>
                  </a:lnTo>
                  <a:close/>
                </a:path>
              </a:pathLst>
            </a:custGeom>
          </p:spPr>
          <p:style>
            <a:lnRef idx="0">
              <a:schemeClr val="dk2">
                <a:shade val="80000"/>
                <a:hueOff val="0"/>
                <a:satOff val="0"/>
                <a:lumOff val="0"/>
                <a:alphaOff val="0"/>
              </a:schemeClr>
            </a:lnRef>
            <a:fillRef idx="3">
              <a:schemeClr val="lt1">
                <a:hueOff val="0"/>
                <a:satOff val="0"/>
                <a:lumOff val="0"/>
                <a:alphaOff val="0"/>
              </a:schemeClr>
            </a:fillRef>
            <a:effectRef idx="3">
              <a:schemeClr val="lt1">
                <a:hueOff val="0"/>
                <a:satOff val="0"/>
                <a:lumOff val="0"/>
                <a:alphaOff val="0"/>
              </a:schemeClr>
            </a:effectRef>
            <a:fontRef idx="minor">
              <a:schemeClr val="dk2">
                <a:hueOff val="0"/>
                <a:satOff val="0"/>
                <a:lumOff val="0"/>
                <a:alphaOff val="0"/>
              </a:schemeClr>
            </a:fontRef>
          </p:style>
          <p:txBody>
            <a:bodyPr spcFirstLastPara="0" vert="horz" wrap="square" lIns="93884" tIns="93884" rIns="93884" bIns="93884" numCol="1" spcCol="1270" anchor="ctr" anchorCtr="0">
              <a:noAutofit/>
            </a:bodyPr>
            <a:lstStyle/>
            <a:p>
              <a:pPr marL="0" lvl="0" indent="0" algn="ctr" defTabSz="889000">
                <a:lnSpc>
                  <a:spcPct val="90000"/>
                </a:lnSpc>
                <a:spcBef>
                  <a:spcPct val="0"/>
                </a:spcBef>
                <a:spcAft>
                  <a:spcPct val="35000"/>
                </a:spcAft>
                <a:buNone/>
              </a:pPr>
              <a:r>
                <a:rPr lang="fr-FR" sz="2000" b="1" kern="1200" noProof="0" dirty="0">
                  <a:solidFill>
                    <a:srgbClr val="6B00B4"/>
                  </a:solidFill>
                </a:rPr>
                <a:t>Pierre et les douze</a:t>
              </a:r>
            </a:p>
          </p:txBody>
        </p:sp>
        <p:sp>
          <p:nvSpPr>
            <p:cNvPr id="31" name="Freeform 30">
              <a:extLst>
                <a:ext uri="{FF2B5EF4-FFF2-40B4-BE49-F238E27FC236}">
                  <a16:creationId xmlns:a16="http://schemas.microsoft.com/office/drawing/2014/main" id="{5DC1C93E-6424-5E09-1ABB-65E2041F1042}"/>
                </a:ext>
              </a:extLst>
            </p:cNvPr>
            <p:cNvSpPr/>
            <p:nvPr/>
          </p:nvSpPr>
          <p:spPr>
            <a:xfrm>
              <a:off x="1969104" y="4954166"/>
              <a:ext cx="334360" cy="391138"/>
            </a:xfrm>
            <a:custGeom>
              <a:avLst/>
              <a:gdLst>
                <a:gd name="csX0" fmla="*/ 0 w 334360"/>
                <a:gd name="csY0" fmla="*/ 78228 h 391138"/>
                <a:gd name="csX1" fmla="*/ 167180 w 334360"/>
                <a:gd name="csY1" fmla="*/ 78228 h 391138"/>
                <a:gd name="csX2" fmla="*/ 167180 w 334360"/>
                <a:gd name="csY2" fmla="*/ 0 h 391138"/>
                <a:gd name="csX3" fmla="*/ 334360 w 334360"/>
                <a:gd name="csY3" fmla="*/ 195569 h 391138"/>
                <a:gd name="csX4" fmla="*/ 167180 w 334360"/>
                <a:gd name="csY4" fmla="*/ 391138 h 391138"/>
                <a:gd name="csX5" fmla="*/ 167180 w 334360"/>
                <a:gd name="csY5" fmla="*/ 312910 h 391138"/>
                <a:gd name="csX6" fmla="*/ 0 w 334360"/>
                <a:gd name="csY6" fmla="*/ 312910 h 391138"/>
                <a:gd name="csX7" fmla="*/ 0 w 334360"/>
                <a:gd name="csY7" fmla="*/ 78228 h 39113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34360" h="391138">
                  <a:moveTo>
                    <a:pt x="0" y="78228"/>
                  </a:moveTo>
                  <a:lnTo>
                    <a:pt x="167180" y="78228"/>
                  </a:lnTo>
                  <a:lnTo>
                    <a:pt x="167180" y="0"/>
                  </a:lnTo>
                  <a:lnTo>
                    <a:pt x="334360" y="195569"/>
                  </a:lnTo>
                  <a:lnTo>
                    <a:pt x="167180" y="391138"/>
                  </a:lnTo>
                  <a:lnTo>
                    <a:pt x="167180" y="312910"/>
                  </a:lnTo>
                  <a:lnTo>
                    <a:pt x="0" y="312910"/>
                  </a:lnTo>
                  <a:lnTo>
                    <a:pt x="0" y="78228"/>
                  </a:lnTo>
                  <a:close/>
                </a:path>
              </a:pathLst>
            </a:custGeom>
          </p:spPr>
          <p:style>
            <a:lnRef idx="0">
              <a:schemeClr val="dk2">
                <a:tint val="60000"/>
                <a:hueOff val="0"/>
                <a:satOff val="0"/>
                <a:lumOff val="0"/>
                <a:alphaOff val="0"/>
              </a:schemeClr>
            </a:lnRef>
            <a:fillRef idx="3">
              <a:schemeClr val="dk2">
                <a:tint val="60000"/>
                <a:hueOff val="0"/>
                <a:satOff val="0"/>
                <a:lumOff val="0"/>
                <a:alphaOff val="0"/>
              </a:schemeClr>
            </a:fillRef>
            <a:effectRef idx="3">
              <a:schemeClr val="dk2">
                <a:tint val="60000"/>
                <a:hueOff val="0"/>
                <a:satOff val="0"/>
                <a:lumOff val="0"/>
                <a:alphaOff val="0"/>
              </a:schemeClr>
            </a:effectRef>
            <a:fontRef idx="minor">
              <a:schemeClr val="dk2">
                <a:hueOff val="0"/>
                <a:satOff val="0"/>
                <a:lumOff val="0"/>
                <a:alphaOff val="0"/>
              </a:schemeClr>
            </a:fontRef>
          </p:style>
          <p:txBody>
            <a:bodyPr spcFirstLastPara="0" vert="horz" wrap="square" lIns="0" tIns="78228" rIns="100308" bIns="78228" numCol="1" spcCol="1270" anchor="ctr" anchorCtr="0">
              <a:noAutofit/>
            </a:bodyPr>
            <a:lstStyle/>
            <a:p>
              <a:pPr marL="0" lvl="0" indent="0" algn="ctr" defTabSz="889000">
                <a:lnSpc>
                  <a:spcPct val="90000"/>
                </a:lnSpc>
                <a:spcBef>
                  <a:spcPct val="0"/>
                </a:spcBef>
                <a:spcAft>
                  <a:spcPct val="35000"/>
                </a:spcAft>
                <a:buNone/>
              </a:pPr>
              <a:endParaRPr lang="fr-FR" sz="2000" b="1" kern="1200" noProof="0" dirty="0">
                <a:solidFill>
                  <a:schemeClr val="tx1"/>
                </a:solidFill>
              </a:endParaRPr>
            </a:p>
          </p:txBody>
        </p:sp>
        <p:sp>
          <p:nvSpPr>
            <p:cNvPr id="32" name="Freeform 31">
              <a:extLst>
                <a:ext uri="{FF2B5EF4-FFF2-40B4-BE49-F238E27FC236}">
                  <a16:creationId xmlns:a16="http://schemas.microsoft.com/office/drawing/2014/main" id="{64E2AB05-A5FB-25DD-D6C5-E2E1F7178414}"/>
                </a:ext>
              </a:extLst>
            </p:cNvPr>
            <p:cNvSpPr/>
            <p:nvPr/>
          </p:nvSpPr>
          <p:spPr>
            <a:xfrm>
              <a:off x="2442256" y="4847853"/>
              <a:ext cx="1577171" cy="603766"/>
            </a:xfrm>
            <a:custGeom>
              <a:avLst/>
              <a:gdLst>
                <a:gd name="csX0" fmla="*/ 0 w 1577171"/>
                <a:gd name="csY0" fmla="*/ 60377 h 603766"/>
                <a:gd name="csX1" fmla="*/ 60377 w 1577171"/>
                <a:gd name="csY1" fmla="*/ 0 h 603766"/>
                <a:gd name="csX2" fmla="*/ 1516794 w 1577171"/>
                <a:gd name="csY2" fmla="*/ 0 h 603766"/>
                <a:gd name="csX3" fmla="*/ 1577171 w 1577171"/>
                <a:gd name="csY3" fmla="*/ 60377 h 603766"/>
                <a:gd name="csX4" fmla="*/ 1577171 w 1577171"/>
                <a:gd name="csY4" fmla="*/ 543389 h 603766"/>
                <a:gd name="csX5" fmla="*/ 1516794 w 1577171"/>
                <a:gd name="csY5" fmla="*/ 603766 h 603766"/>
                <a:gd name="csX6" fmla="*/ 60377 w 1577171"/>
                <a:gd name="csY6" fmla="*/ 603766 h 603766"/>
                <a:gd name="csX7" fmla="*/ 0 w 1577171"/>
                <a:gd name="csY7" fmla="*/ 543389 h 603766"/>
                <a:gd name="csX8" fmla="*/ 0 w 1577171"/>
                <a:gd name="csY8" fmla="*/ 60377 h 6037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577171" h="603766">
                  <a:moveTo>
                    <a:pt x="0" y="60377"/>
                  </a:moveTo>
                  <a:cubicBezTo>
                    <a:pt x="0" y="27032"/>
                    <a:pt x="27032" y="0"/>
                    <a:pt x="60377" y="0"/>
                  </a:cubicBezTo>
                  <a:lnTo>
                    <a:pt x="1516794" y="0"/>
                  </a:lnTo>
                  <a:cubicBezTo>
                    <a:pt x="1550139" y="0"/>
                    <a:pt x="1577171" y="27032"/>
                    <a:pt x="1577171" y="60377"/>
                  </a:cubicBezTo>
                  <a:lnTo>
                    <a:pt x="1577171" y="543389"/>
                  </a:lnTo>
                  <a:cubicBezTo>
                    <a:pt x="1577171" y="576734"/>
                    <a:pt x="1550139" y="603766"/>
                    <a:pt x="1516794" y="603766"/>
                  </a:cubicBezTo>
                  <a:lnTo>
                    <a:pt x="60377" y="603766"/>
                  </a:lnTo>
                  <a:cubicBezTo>
                    <a:pt x="27032" y="603766"/>
                    <a:pt x="0" y="576734"/>
                    <a:pt x="0" y="543389"/>
                  </a:cubicBezTo>
                  <a:lnTo>
                    <a:pt x="0" y="60377"/>
                  </a:lnTo>
                  <a:close/>
                </a:path>
              </a:pathLst>
            </a:custGeom>
          </p:spPr>
          <p:style>
            <a:lnRef idx="0">
              <a:schemeClr val="dk2">
                <a:shade val="80000"/>
                <a:hueOff val="0"/>
                <a:satOff val="0"/>
                <a:lumOff val="0"/>
                <a:alphaOff val="0"/>
              </a:schemeClr>
            </a:lnRef>
            <a:fillRef idx="3">
              <a:schemeClr val="lt1">
                <a:hueOff val="0"/>
                <a:satOff val="0"/>
                <a:lumOff val="0"/>
                <a:alphaOff val="0"/>
              </a:schemeClr>
            </a:fillRef>
            <a:effectRef idx="3">
              <a:schemeClr val="lt1">
                <a:hueOff val="0"/>
                <a:satOff val="0"/>
                <a:lumOff val="0"/>
                <a:alphaOff val="0"/>
              </a:schemeClr>
            </a:effectRef>
            <a:fontRef idx="minor">
              <a:schemeClr val="dk2">
                <a:hueOff val="0"/>
                <a:satOff val="0"/>
                <a:lumOff val="0"/>
                <a:alphaOff val="0"/>
              </a:schemeClr>
            </a:fontRef>
          </p:style>
          <p:txBody>
            <a:bodyPr spcFirstLastPara="0" vert="horz" wrap="square" lIns="93884" tIns="93884" rIns="93884" bIns="93884" numCol="1" spcCol="1270" anchor="ctr" anchorCtr="0">
              <a:noAutofit/>
            </a:bodyPr>
            <a:lstStyle/>
            <a:p>
              <a:pPr marL="0" lvl="0" indent="0" algn="ctr" defTabSz="889000">
                <a:lnSpc>
                  <a:spcPct val="90000"/>
                </a:lnSpc>
                <a:spcBef>
                  <a:spcPct val="0"/>
                </a:spcBef>
                <a:spcAft>
                  <a:spcPct val="35000"/>
                </a:spcAft>
                <a:buNone/>
              </a:pPr>
              <a:r>
                <a:rPr lang="fr-FR" sz="2000" b="1" kern="1200" noProof="0" dirty="0">
                  <a:solidFill>
                    <a:srgbClr val="6B00B4"/>
                  </a:solidFill>
                </a:rPr>
                <a:t>Plus de 500 frères</a:t>
              </a:r>
            </a:p>
          </p:txBody>
        </p:sp>
        <p:sp>
          <p:nvSpPr>
            <p:cNvPr id="33" name="Freeform 32">
              <a:extLst>
                <a:ext uri="{FF2B5EF4-FFF2-40B4-BE49-F238E27FC236}">
                  <a16:creationId xmlns:a16="http://schemas.microsoft.com/office/drawing/2014/main" id="{A32EC742-6128-83E8-DB5B-B151C975A365}"/>
                </a:ext>
              </a:extLst>
            </p:cNvPr>
            <p:cNvSpPr/>
            <p:nvPr/>
          </p:nvSpPr>
          <p:spPr>
            <a:xfrm>
              <a:off x="4177144" y="4954166"/>
              <a:ext cx="334360" cy="391138"/>
            </a:xfrm>
            <a:custGeom>
              <a:avLst/>
              <a:gdLst>
                <a:gd name="csX0" fmla="*/ 0 w 334360"/>
                <a:gd name="csY0" fmla="*/ 78228 h 391138"/>
                <a:gd name="csX1" fmla="*/ 167180 w 334360"/>
                <a:gd name="csY1" fmla="*/ 78228 h 391138"/>
                <a:gd name="csX2" fmla="*/ 167180 w 334360"/>
                <a:gd name="csY2" fmla="*/ 0 h 391138"/>
                <a:gd name="csX3" fmla="*/ 334360 w 334360"/>
                <a:gd name="csY3" fmla="*/ 195569 h 391138"/>
                <a:gd name="csX4" fmla="*/ 167180 w 334360"/>
                <a:gd name="csY4" fmla="*/ 391138 h 391138"/>
                <a:gd name="csX5" fmla="*/ 167180 w 334360"/>
                <a:gd name="csY5" fmla="*/ 312910 h 391138"/>
                <a:gd name="csX6" fmla="*/ 0 w 334360"/>
                <a:gd name="csY6" fmla="*/ 312910 h 391138"/>
                <a:gd name="csX7" fmla="*/ 0 w 334360"/>
                <a:gd name="csY7" fmla="*/ 78228 h 39113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34360" h="391138">
                  <a:moveTo>
                    <a:pt x="0" y="78228"/>
                  </a:moveTo>
                  <a:lnTo>
                    <a:pt x="167180" y="78228"/>
                  </a:lnTo>
                  <a:lnTo>
                    <a:pt x="167180" y="0"/>
                  </a:lnTo>
                  <a:lnTo>
                    <a:pt x="334360" y="195569"/>
                  </a:lnTo>
                  <a:lnTo>
                    <a:pt x="167180" y="391138"/>
                  </a:lnTo>
                  <a:lnTo>
                    <a:pt x="167180" y="312910"/>
                  </a:lnTo>
                  <a:lnTo>
                    <a:pt x="0" y="312910"/>
                  </a:lnTo>
                  <a:lnTo>
                    <a:pt x="0" y="78228"/>
                  </a:lnTo>
                  <a:close/>
                </a:path>
              </a:pathLst>
            </a:custGeom>
          </p:spPr>
          <p:style>
            <a:lnRef idx="0">
              <a:schemeClr val="dk2">
                <a:tint val="60000"/>
                <a:hueOff val="0"/>
                <a:satOff val="0"/>
                <a:lumOff val="0"/>
                <a:alphaOff val="0"/>
              </a:schemeClr>
            </a:lnRef>
            <a:fillRef idx="3">
              <a:schemeClr val="dk2">
                <a:tint val="60000"/>
                <a:hueOff val="0"/>
                <a:satOff val="0"/>
                <a:lumOff val="0"/>
                <a:alphaOff val="0"/>
              </a:schemeClr>
            </a:fillRef>
            <a:effectRef idx="3">
              <a:schemeClr val="dk2">
                <a:tint val="60000"/>
                <a:hueOff val="0"/>
                <a:satOff val="0"/>
                <a:lumOff val="0"/>
                <a:alphaOff val="0"/>
              </a:schemeClr>
            </a:effectRef>
            <a:fontRef idx="minor">
              <a:schemeClr val="dk2">
                <a:hueOff val="0"/>
                <a:satOff val="0"/>
                <a:lumOff val="0"/>
                <a:alphaOff val="0"/>
              </a:schemeClr>
            </a:fontRef>
          </p:style>
          <p:txBody>
            <a:bodyPr spcFirstLastPara="0" vert="horz" wrap="square" lIns="0" tIns="78228" rIns="100308" bIns="78228" numCol="1" spcCol="1270" anchor="ctr" anchorCtr="0">
              <a:noAutofit/>
            </a:bodyPr>
            <a:lstStyle/>
            <a:p>
              <a:pPr marL="0" lvl="0" indent="0" algn="ctr" defTabSz="889000">
                <a:lnSpc>
                  <a:spcPct val="90000"/>
                </a:lnSpc>
                <a:spcBef>
                  <a:spcPct val="0"/>
                </a:spcBef>
                <a:spcAft>
                  <a:spcPct val="35000"/>
                </a:spcAft>
                <a:buNone/>
              </a:pPr>
              <a:endParaRPr lang="fr-FR" sz="2000" b="1" kern="1200" noProof="0" dirty="0">
                <a:solidFill>
                  <a:schemeClr val="tx1"/>
                </a:solidFill>
              </a:endParaRPr>
            </a:p>
          </p:txBody>
        </p:sp>
        <p:sp>
          <p:nvSpPr>
            <p:cNvPr id="34" name="Freeform 33">
              <a:extLst>
                <a:ext uri="{FF2B5EF4-FFF2-40B4-BE49-F238E27FC236}">
                  <a16:creationId xmlns:a16="http://schemas.microsoft.com/office/drawing/2014/main" id="{AEADD6D7-EC8C-94CF-31DC-ED2BF5E99E4D}"/>
                </a:ext>
              </a:extLst>
            </p:cNvPr>
            <p:cNvSpPr/>
            <p:nvPr/>
          </p:nvSpPr>
          <p:spPr>
            <a:xfrm>
              <a:off x="4650296" y="4847853"/>
              <a:ext cx="1767267" cy="603766"/>
            </a:xfrm>
            <a:custGeom>
              <a:avLst/>
              <a:gdLst>
                <a:gd name="csX0" fmla="*/ 0 w 1767267"/>
                <a:gd name="csY0" fmla="*/ 60377 h 603766"/>
                <a:gd name="csX1" fmla="*/ 60377 w 1767267"/>
                <a:gd name="csY1" fmla="*/ 0 h 603766"/>
                <a:gd name="csX2" fmla="*/ 1706890 w 1767267"/>
                <a:gd name="csY2" fmla="*/ 0 h 603766"/>
                <a:gd name="csX3" fmla="*/ 1767267 w 1767267"/>
                <a:gd name="csY3" fmla="*/ 60377 h 603766"/>
                <a:gd name="csX4" fmla="*/ 1767267 w 1767267"/>
                <a:gd name="csY4" fmla="*/ 543389 h 603766"/>
                <a:gd name="csX5" fmla="*/ 1706890 w 1767267"/>
                <a:gd name="csY5" fmla="*/ 603766 h 603766"/>
                <a:gd name="csX6" fmla="*/ 60377 w 1767267"/>
                <a:gd name="csY6" fmla="*/ 603766 h 603766"/>
                <a:gd name="csX7" fmla="*/ 0 w 1767267"/>
                <a:gd name="csY7" fmla="*/ 543389 h 603766"/>
                <a:gd name="csX8" fmla="*/ 0 w 1767267"/>
                <a:gd name="csY8" fmla="*/ 60377 h 6037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767267" h="603766">
                  <a:moveTo>
                    <a:pt x="0" y="60377"/>
                  </a:moveTo>
                  <a:cubicBezTo>
                    <a:pt x="0" y="27032"/>
                    <a:pt x="27032" y="0"/>
                    <a:pt x="60377" y="0"/>
                  </a:cubicBezTo>
                  <a:lnTo>
                    <a:pt x="1706890" y="0"/>
                  </a:lnTo>
                  <a:cubicBezTo>
                    <a:pt x="1740235" y="0"/>
                    <a:pt x="1767267" y="27032"/>
                    <a:pt x="1767267" y="60377"/>
                  </a:cubicBezTo>
                  <a:lnTo>
                    <a:pt x="1767267" y="543389"/>
                  </a:lnTo>
                  <a:cubicBezTo>
                    <a:pt x="1767267" y="576734"/>
                    <a:pt x="1740235" y="603766"/>
                    <a:pt x="1706890" y="603766"/>
                  </a:cubicBezTo>
                  <a:lnTo>
                    <a:pt x="60377" y="603766"/>
                  </a:lnTo>
                  <a:cubicBezTo>
                    <a:pt x="27032" y="603766"/>
                    <a:pt x="0" y="576734"/>
                    <a:pt x="0" y="543389"/>
                  </a:cubicBezTo>
                  <a:lnTo>
                    <a:pt x="0" y="60377"/>
                  </a:lnTo>
                  <a:close/>
                </a:path>
              </a:pathLst>
            </a:custGeom>
          </p:spPr>
          <p:style>
            <a:lnRef idx="0">
              <a:schemeClr val="dk2">
                <a:shade val="80000"/>
                <a:hueOff val="0"/>
                <a:satOff val="0"/>
                <a:lumOff val="0"/>
                <a:alphaOff val="0"/>
              </a:schemeClr>
            </a:lnRef>
            <a:fillRef idx="3">
              <a:schemeClr val="lt1">
                <a:hueOff val="0"/>
                <a:satOff val="0"/>
                <a:lumOff val="0"/>
                <a:alphaOff val="0"/>
              </a:schemeClr>
            </a:fillRef>
            <a:effectRef idx="3">
              <a:schemeClr val="lt1">
                <a:hueOff val="0"/>
                <a:satOff val="0"/>
                <a:lumOff val="0"/>
                <a:alphaOff val="0"/>
              </a:schemeClr>
            </a:effectRef>
            <a:fontRef idx="minor">
              <a:schemeClr val="dk2">
                <a:hueOff val="0"/>
                <a:satOff val="0"/>
                <a:lumOff val="0"/>
                <a:alphaOff val="0"/>
              </a:schemeClr>
            </a:fontRef>
          </p:style>
          <p:txBody>
            <a:bodyPr spcFirstLastPara="0" vert="horz" wrap="square" lIns="93884" tIns="93884" rIns="93884" bIns="93884" numCol="1" spcCol="1270" anchor="ctr" anchorCtr="0">
              <a:noAutofit/>
            </a:bodyPr>
            <a:lstStyle/>
            <a:p>
              <a:pPr marL="0" lvl="0" indent="0" algn="ctr" defTabSz="889000">
                <a:lnSpc>
                  <a:spcPct val="90000"/>
                </a:lnSpc>
                <a:spcBef>
                  <a:spcPct val="0"/>
                </a:spcBef>
                <a:spcAft>
                  <a:spcPct val="35000"/>
                </a:spcAft>
                <a:buNone/>
              </a:pPr>
              <a:r>
                <a:rPr lang="fr-FR" sz="2000" b="1" kern="1200" noProof="0" dirty="0">
                  <a:solidFill>
                    <a:srgbClr val="6B00B4"/>
                  </a:solidFill>
                </a:rPr>
                <a:t>Jacques et les apôtres</a:t>
              </a:r>
            </a:p>
          </p:txBody>
        </p:sp>
        <p:sp>
          <p:nvSpPr>
            <p:cNvPr id="35" name="Freeform 34">
              <a:extLst>
                <a:ext uri="{FF2B5EF4-FFF2-40B4-BE49-F238E27FC236}">
                  <a16:creationId xmlns:a16="http://schemas.microsoft.com/office/drawing/2014/main" id="{15433F7A-5957-0EB8-3CFA-B08AA4C5EEC0}"/>
                </a:ext>
              </a:extLst>
            </p:cNvPr>
            <p:cNvSpPr/>
            <p:nvPr/>
          </p:nvSpPr>
          <p:spPr>
            <a:xfrm>
              <a:off x="6575281" y="4954166"/>
              <a:ext cx="334360" cy="391138"/>
            </a:xfrm>
            <a:custGeom>
              <a:avLst/>
              <a:gdLst>
                <a:gd name="csX0" fmla="*/ 0 w 334360"/>
                <a:gd name="csY0" fmla="*/ 78228 h 391138"/>
                <a:gd name="csX1" fmla="*/ 167180 w 334360"/>
                <a:gd name="csY1" fmla="*/ 78228 h 391138"/>
                <a:gd name="csX2" fmla="*/ 167180 w 334360"/>
                <a:gd name="csY2" fmla="*/ 0 h 391138"/>
                <a:gd name="csX3" fmla="*/ 334360 w 334360"/>
                <a:gd name="csY3" fmla="*/ 195569 h 391138"/>
                <a:gd name="csX4" fmla="*/ 167180 w 334360"/>
                <a:gd name="csY4" fmla="*/ 391138 h 391138"/>
                <a:gd name="csX5" fmla="*/ 167180 w 334360"/>
                <a:gd name="csY5" fmla="*/ 312910 h 391138"/>
                <a:gd name="csX6" fmla="*/ 0 w 334360"/>
                <a:gd name="csY6" fmla="*/ 312910 h 391138"/>
                <a:gd name="csX7" fmla="*/ 0 w 334360"/>
                <a:gd name="csY7" fmla="*/ 78228 h 39113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34360" h="391138">
                  <a:moveTo>
                    <a:pt x="0" y="78228"/>
                  </a:moveTo>
                  <a:lnTo>
                    <a:pt x="167180" y="78228"/>
                  </a:lnTo>
                  <a:lnTo>
                    <a:pt x="167180" y="0"/>
                  </a:lnTo>
                  <a:lnTo>
                    <a:pt x="334360" y="195569"/>
                  </a:lnTo>
                  <a:lnTo>
                    <a:pt x="167180" y="391138"/>
                  </a:lnTo>
                  <a:lnTo>
                    <a:pt x="167180" y="312910"/>
                  </a:lnTo>
                  <a:lnTo>
                    <a:pt x="0" y="312910"/>
                  </a:lnTo>
                  <a:lnTo>
                    <a:pt x="0" y="78228"/>
                  </a:lnTo>
                  <a:close/>
                </a:path>
              </a:pathLst>
            </a:custGeom>
          </p:spPr>
          <p:style>
            <a:lnRef idx="0">
              <a:schemeClr val="dk2">
                <a:tint val="60000"/>
                <a:hueOff val="0"/>
                <a:satOff val="0"/>
                <a:lumOff val="0"/>
                <a:alphaOff val="0"/>
              </a:schemeClr>
            </a:lnRef>
            <a:fillRef idx="3">
              <a:schemeClr val="dk2">
                <a:tint val="60000"/>
                <a:hueOff val="0"/>
                <a:satOff val="0"/>
                <a:lumOff val="0"/>
                <a:alphaOff val="0"/>
              </a:schemeClr>
            </a:fillRef>
            <a:effectRef idx="3">
              <a:schemeClr val="dk2">
                <a:tint val="60000"/>
                <a:hueOff val="0"/>
                <a:satOff val="0"/>
                <a:lumOff val="0"/>
                <a:alphaOff val="0"/>
              </a:schemeClr>
            </a:effectRef>
            <a:fontRef idx="minor">
              <a:schemeClr val="dk2">
                <a:hueOff val="0"/>
                <a:satOff val="0"/>
                <a:lumOff val="0"/>
                <a:alphaOff val="0"/>
              </a:schemeClr>
            </a:fontRef>
          </p:style>
          <p:txBody>
            <a:bodyPr spcFirstLastPara="0" vert="horz" wrap="square" lIns="0" tIns="78228" rIns="100308" bIns="78228" numCol="1" spcCol="1270" anchor="ctr" anchorCtr="0">
              <a:noAutofit/>
            </a:bodyPr>
            <a:lstStyle/>
            <a:p>
              <a:pPr marL="0" lvl="0" indent="0" algn="ctr" defTabSz="889000">
                <a:lnSpc>
                  <a:spcPct val="90000"/>
                </a:lnSpc>
                <a:spcBef>
                  <a:spcPct val="0"/>
                </a:spcBef>
                <a:spcAft>
                  <a:spcPct val="35000"/>
                </a:spcAft>
                <a:buNone/>
              </a:pPr>
              <a:endParaRPr lang="fr-FR" sz="2000" b="1" kern="1200" noProof="0" dirty="0">
                <a:solidFill>
                  <a:schemeClr val="tx1"/>
                </a:solidFill>
              </a:endParaRPr>
            </a:p>
          </p:txBody>
        </p:sp>
        <p:sp>
          <p:nvSpPr>
            <p:cNvPr id="36" name="Freeform 35">
              <a:extLst>
                <a:ext uri="{FF2B5EF4-FFF2-40B4-BE49-F238E27FC236}">
                  <a16:creationId xmlns:a16="http://schemas.microsoft.com/office/drawing/2014/main" id="{A92DD64C-99D4-9390-1B6D-415801553C96}"/>
                </a:ext>
              </a:extLst>
            </p:cNvPr>
            <p:cNvSpPr/>
            <p:nvPr/>
          </p:nvSpPr>
          <p:spPr>
            <a:xfrm>
              <a:off x="7048432" y="4847853"/>
              <a:ext cx="1727996" cy="603766"/>
            </a:xfrm>
            <a:custGeom>
              <a:avLst/>
              <a:gdLst>
                <a:gd name="csX0" fmla="*/ 0 w 1727996"/>
                <a:gd name="csY0" fmla="*/ 60377 h 603766"/>
                <a:gd name="csX1" fmla="*/ 60377 w 1727996"/>
                <a:gd name="csY1" fmla="*/ 0 h 603766"/>
                <a:gd name="csX2" fmla="*/ 1667619 w 1727996"/>
                <a:gd name="csY2" fmla="*/ 0 h 603766"/>
                <a:gd name="csX3" fmla="*/ 1727996 w 1727996"/>
                <a:gd name="csY3" fmla="*/ 60377 h 603766"/>
                <a:gd name="csX4" fmla="*/ 1727996 w 1727996"/>
                <a:gd name="csY4" fmla="*/ 543389 h 603766"/>
                <a:gd name="csX5" fmla="*/ 1667619 w 1727996"/>
                <a:gd name="csY5" fmla="*/ 603766 h 603766"/>
                <a:gd name="csX6" fmla="*/ 60377 w 1727996"/>
                <a:gd name="csY6" fmla="*/ 603766 h 603766"/>
                <a:gd name="csX7" fmla="*/ 0 w 1727996"/>
                <a:gd name="csY7" fmla="*/ 543389 h 603766"/>
                <a:gd name="csX8" fmla="*/ 0 w 1727996"/>
                <a:gd name="csY8" fmla="*/ 60377 h 6037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727996" h="603766">
                  <a:moveTo>
                    <a:pt x="0" y="60377"/>
                  </a:moveTo>
                  <a:cubicBezTo>
                    <a:pt x="0" y="27032"/>
                    <a:pt x="27032" y="0"/>
                    <a:pt x="60377" y="0"/>
                  </a:cubicBezTo>
                  <a:lnTo>
                    <a:pt x="1667619" y="0"/>
                  </a:lnTo>
                  <a:cubicBezTo>
                    <a:pt x="1700964" y="0"/>
                    <a:pt x="1727996" y="27032"/>
                    <a:pt x="1727996" y="60377"/>
                  </a:cubicBezTo>
                  <a:lnTo>
                    <a:pt x="1727996" y="543389"/>
                  </a:lnTo>
                  <a:cubicBezTo>
                    <a:pt x="1727996" y="576734"/>
                    <a:pt x="1700964" y="603766"/>
                    <a:pt x="1667619" y="603766"/>
                  </a:cubicBezTo>
                  <a:lnTo>
                    <a:pt x="60377" y="603766"/>
                  </a:lnTo>
                  <a:cubicBezTo>
                    <a:pt x="27032" y="603766"/>
                    <a:pt x="0" y="576734"/>
                    <a:pt x="0" y="543389"/>
                  </a:cubicBezTo>
                  <a:lnTo>
                    <a:pt x="0" y="60377"/>
                  </a:lnTo>
                  <a:close/>
                </a:path>
              </a:pathLst>
            </a:custGeom>
          </p:spPr>
          <p:style>
            <a:lnRef idx="0">
              <a:schemeClr val="dk2">
                <a:shade val="80000"/>
                <a:hueOff val="0"/>
                <a:satOff val="0"/>
                <a:lumOff val="0"/>
                <a:alphaOff val="0"/>
              </a:schemeClr>
            </a:lnRef>
            <a:fillRef idx="3">
              <a:schemeClr val="lt1">
                <a:hueOff val="0"/>
                <a:satOff val="0"/>
                <a:lumOff val="0"/>
                <a:alphaOff val="0"/>
              </a:schemeClr>
            </a:fillRef>
            <a:effectRef idx="3">
              <a:schemeClr val="lt1">
                <a:hueOff val="0"/>
                <a:satOff val="0"/>
                <a:lumOff val="0"/>
                <a:alphaOff val="0"/>
              </a:schemeClr>
            </a:effectRef>
            <a:fontRef idx="minor">
              <a:schemeClr val="dk2">
                <a:hueOff val="0"/>
                <a:satOff val="0"/>
                <a:lumOff val="0"/>
                <a:alphaOff val="0"/>
              </a:schemeClr>
            </a:fontRef>
          </p:style>
          <p:txBody>
            <a:bodyPr spcFirstLastPara="0" vert="horz" wrap="square" lIns="93884" tIns="93884" rIns="93884" bIns="93884" numCol="1" spcCol="1270" anchor="ctr" anchorCtr="0">
              <a:noAutofit/>
            </a:bodyPr>
            <a:lstStyle/>
            <a:p>
              <a:pPr marL="0" lvl="0" indent="0" algn="ctr" defTabSz="889000">
                <a:lnSpc>
                  <a:spcPct val="90000"/>
                </a:lnSpc>
                <a:spcBef>
                  <a:spcPct val="0"/>
                </a:spcBef>
                <a:spcAft>
                  <a:spcPct val="35000"/>
                </a:spcAft>
                <a:buNone/>
              </a:pPr>
              <a:r>
                <a:rPr lang="fr-FR" sz="2000" b="1" kern="1200" noProof="0" dirty="0">
                  <a:solidFill>
                    <a:srgbClr val="6B00B4"/>
                  </a:solidFill>
                </a:rPr>
                <a:t>Paul «l'avorton»</a:t>
              </a:r>
            </a:p>
          </p:txBody>
        </p:sp>
      </p:grpSp>
      <p:sp>
        <p:nvSpPr>
          <p:cNvPr id="18" name="CuadroTexto 17">
            <a:extLst>
              <a:ext uri="{FF2B5EF4-FFF2-40B4-BE49-F238E27FC236}">
                <a16:creationId xmlns:a16="http://schemas.microsoft.com/office/drawing/2014/main" id="{55F1AFDA-E581-194A-04FD-BD91315A518E}"/>
              </a:ext>
            </a:extLst>
          </p:cNvPr>
          <p:cNvSpPr txBox="1"/>
          <p:nvPr/>
        </p:nvSpPr>
        <p:spPr>
          <a:xfrm>
            <a:off x="228597" y="5494603"/>
            <a:ext cx="8553451" cy="1323439"/>
          </a:xfrm>
          <a:prstGeom prst="rect">
            <a:avLst/>
          </a:prstGeom>
          <a:noFill/>
        </p:spPr>
        <p:txBody>
          <a:bodyPr wrap="square" rtlCol="0">
            <a:spAutoFit/>
          </a:bodyPr>
          <a:lstStyle/>
          <a:p>
            <a:pPr>
              <a:spcBef>
                <a:spcPts val="600"/>
              </a:spcBef>
            </a:pPr>
            <a:r>
              <a:rPr lang="fr-FR" sz="2000" b="1" noProof="0" dirty="0"/>
              <a:t>Paul précise clairement que l'Évangile est l'œuvre de Dieu accomplie «selon les Écritures». C'est-à-dire un plan annoncé à l'avance, dans lequel la résurrection joue un rôle fondamental. Si quelqu'un a des doutes,  qu'il interroge les témoins encore en vie à ce moment-là !</a:t>
            </a:r>
          </a:p>
        </p:txBody>
      </p:sp>
      <p:pic>
        <p:nvPicPr>
          <p:cNvPr id="4" name="Imagen 3">
            <a:extLst>
              <a:ext uri="{FF2B5EF4-FFF2-40B4-BE49-F238E27FC236}">
                <a16:creationId xmlns:a16="http://schemas.microsoft.com/office/drawing/2014/main" id="{C8BECE25-D4C1-482E-8153-8842EA27AD0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127823" y="1665658"/>
            <a:ext cx="2909951" cy="1431548"/>
          </a:xfrm>
          <a:prstGeom prst="rect">
            <a:avLst/>
          </a:prstGeom>
          <a:ln w="38100" cap="sq">
            <a:solidFill>
              <a:schemeClr val="accent1">
                <a:lumMod val="40000"/>
                <a:lumOff val="60000"/>
              </a:schemeClr>
            </a:solidFill>
            <a:prstDash val="solid"/>
            <a:miter lim="800000"/>
          </a:ln>
          <a:effectLst>
            <a:outerShdw blurRad="50800" dist="38100" dir="2700000" algn="tl" rotWithShape="0">
              <a:srgbClr val="000000">
                <a:alpha val="43000"/>
              </a:srgbClr>
            </a:outerShdw>
          </a:effectLst>
        </p:spPr>
      </p:pic>
      <p:pic>
        <p:nvPicPr>
          <p:cNvPr id="10" name="Imagen 9">
            <a:extLst>
              <a:ext uri="{FF2B5EF4-FFF2-40B4-BE49-F238E27FC236}">
                <a16:creationId xmlns:a16="http://schemas.microsoft.com/office/drawing/2014/main" id="{17562F85-A176-654D-DC0E-533A67C30284}"/>
              </a:ext>
            </a:extLst>
          </p:cNvPr>
          <p:cNvPicPr>
            <a:picLocks noChangeAspect="1"/>
          </p:cNvPicPr>
          <p:nvPr/>
        </p:nvPicPr>
        <p:blipFill>
          <a:blip r:embed="rId4" cstate="screen">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tretch>
            <a:fillRect/>
          </a:stretch>
        </p:blipFill>
        <p:spPr>
          <a:xfrm>
            <a:off x="9127822" y="3242944"/>
            <a:ext cx="2909952" cy="1745971"/>
          </a:xfrm>
          <a:prstGeom prst="rect">
            <a:avLst/>
          </a:prstGeom>
          <a:ln w="38100" cap="sq">
            <a:solidFill>
              <a:srgbClr val="FFD513"/>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03D5CD0D-C10D-B02F-F62B-839B91F8184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127822" y="5134653"/>
            <a:ext cx="2909952" cy="1626663"/>
          </a:xfrm>
          <a:prstGeom prst="rect">
            <a:avLst/>
          </a:prstGeom>
          <a:ln w="38100" cap="sq">
            <a:solidFill>
              <a:schemeClr val="tx2">
                <a:lumMod val="40000"/>
                <a:lumOff val="6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675785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37"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outVertical)">
                                      <p:cBhvr>
                                        <p:cTn id="26" dur="500"/>
                                        <p:tgtEl>
                                          <p:spTgt spid="4"/>
                                        </p:tgtEl>
                                      </p:cBhvr>
                                    </p:animEffect>
                                  </p:childTnLst>
                                </p:cTn>
                              </p:par>
                            </p:childTnLst>
                          </p:cTn>
                        </p:par>
                        <p:par>
                          <p:cTn id="27" fill="hold">
                            <p:stCondLst>
                              <p:cond delay="500"/>
                            </p:stCondLst>
                            <p:childTnLst>
                              <p:par>
                                <p:cTn id="28" presetID="2" presetClass="entr" presetSubtype="8" fill="hold" nodeType="afterEffect">
                                  <p:stCondLst>
                                    <p:cond delay="0"/>
                                  </p:stCondLst>
                                  <p:childTnLst>
                                    <p:set>
                                      <p:cBhvr>
                                        <p:cTn id="29" dur="1" fill="hold">
                                          <p:stCondLst>
                                            <p:cond delay="0"/>
                                          </p:stCondLst>
                                        </p:cTn>
                                        <p:tgtEl>
                                          <p:spTgt spid="2"/>
                                        </p:tgtEl>
                                        <p:attrNameLst>
                                          <p:attrName>style.visibility</p:attrName>
                                        </p:attrNameLst>
                                      </p:cBhvr>
                                      <p:to>
                                        <p:strVal val="visible"/>
                                      </p:to>
                                    </p:set>
                                    <p:anim calcmode="lin" valueType="num">
                                      <p:cBhvr additive="base">
                                        <p:cTn id="30" dur="500" fill="hold"/>
                                        <p:tgtEl>
                                          <p:spTgt spid="2"/>
                                        </p:tgtEl>
                                        <p:attrNameLst>
                                          <p:attrName>ppt_x</p:attrName>
                                        </p:attrNameLst>
                                      </p:cBhvr>
                                      <p:tavLst>
                                        <p:tav tm="0">
                                          <p:val>
                                            <p:strVal val="0-#ppt_w/2"/>
                                          </p:val>
                                        </p:tav>
                                        <p:tav tm="100000">
                                          <p:val>
                                            <p:strVal val="#ppt_x"/>
                                          </p:val>
                                        </p:tav>
                                      </p:tavLst>
                                    </p:anim>
                                    <p:anim calcmode="lin" valueType="num">
                                      <p:cBhvr additive="base">
                                        <p:cTn id="31"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wipe(left)">
                                      <p:cBhvr>
                                        <p:cTn id="36" dur="500"/>
                                        <p:tgtEl>
                                          <p:spTgt spid="9"/>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37" fill="hold"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barn(outVertical)">
                                      <p:cBhvr>
                                        <p:cTn id="41" dur="500"/>
                                        <p:tgtEl>
                                          <p:spTgt spid="10"/>
                                        </p:tgtEl>
                                      </p:cBhvr>
                                    </p:animEffect>
                                  </p:childTnLst>
                                </p:cTn>
                              </p:par>
                            </p:childTnLst>
                          </p:cTn>
                        </p:par>
                        <p:par>
                          <p:cTn id="42" fill="hold">
                            <p:stCondLst>
                              <p:cond delay="500"/>
                            </p:stCondLst>
                            <p:childTnLst>
                              <p:par>
                                <p:cTn id="43" presetID="2" presetClass="entr" presetSubtype="8" fill="hold" nodeType="afterEffect">
                                  <p:stCondLst>
                                    <p:cond delay="0"/>
                                  </p:stCondLst>
                                  <p:childTnLst>
                                    <p:set>
                                      <p:cBhvr>
                                        <p:cTn id="44" dur="1" fill="hold">
                                          <p:stCondLst>
                                            <p:cond delay="0"/>
                                          </p:stCondLst>
                                        </p:cTn>
                                        <p:tgtEl>
                                          <p:spTgt spid="7"/>
                                        </p:tgtEl>
                                        <p:attrNameLst>
                                          <p:attrName>style.visibility</p:attrName>
                                        </p:attrNameLst>
                                      </p:cBhvr>
                                      <p:to>
                                        <p:strVal val="visible"/>
                                      </p:to>
                                    </p:set>
                                    <p:anim calcmode="lin" valueType="num">
                                      <p:cBhvr additive="base">
                                        <p:cTn id="45" dur="500" fill="hold"/>
                                        <p:tgtEl>
                                          <p:spTgt spid="7"/>
                                        </p:tgtEl>
                                        <p:attrNameLst>
                                          <p:attrName>ppt_x</p:attrName>
                                        </p:attrNameLst>
                                      </p:cBhvr>
                                      <p:tavLst>
                                        <p:tav tm="0">
                                          <p:val>
                                            <p:strVal val="0-#ppt_w/2"/>
                                          </p:val>
                                        </p:tav>
                                        <p:tav tm="100000">
                                          <p:val>
                                            <p:strVal val="#ppt_x"/>
                                          </p:val>
                                        </p:tav>
                                      </p:tavLst>
                                    </p:anim>
                                    <p:anim calcmode="lin" valueType="num">
                                      <p:cBhvr additive="base">
                                        <p:cTn id="46"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wipe(left)">
                                      <p:cBhvr>
                                        <p:cTn id="51" dur="500"/>
                                        <p:tgtEl>
                                          <p:spTgt spid="13"/>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37" fill="hold" nodeType="click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barn(outVertical)">
                                      <p:cBhvr>
                                        <p:cTn id="56" dur="500"/>
                                        <p:tgtEl>
                                          <p:spTgt spid="14"/>
                                        </p:tgtEl>
                                      </p:cBhvr>
                                    </p:animEffect>
                                  </p:childTnLst>
                                </p:cTn>
                              </p:par>
                            </p:childTnLst>
                          </p:cTn>
                        </p:par>
                        <p:par>
                          <p:cTn id="57" fill="hold">
                            <p:stCondLst>
                              <p:cond delay="500"/>
                            </p:stCondLst>
                            <p:childTnLst>
                              <p:par>
                                <p:cTn id="58" presetID="2" presetClass="entr" presetSubtype="8" fill="hold" nodeType="afterEffect">
                                  <p:stCondLst>
                                    <p:cond delay="0"/>
                                  </p:stCondLst>
                                  <p:childTnLst>
                                    <p:set>
                                      <p:cBhvr>
                                        <p:cTn id="59" dur="1" fill="hold">
                                          <p:stCondLst>
                                            <p:cond delay="0"/>
                                          </p:stCondLst>
                                        </p:cTn>
                                        <p:tgtEl>
                                          <p:spTgt spid="11"/>
                                        </p:tgtEl>
                                        <p:attrNameLst>
                                          <p:attrName>style.visibility</p:attrName>
                                        </p:attrNameLst>
                                      </p:cBhvr>
                                      <p:to>
                                        <p:strVal val="visible"/>
                                      </p:to>
                                    </p:set>
                                    <p:anim calcmode="lin" valueType="num">
                                      <p:cBhvr additive="base">
                                        <p:cTn id="60" dur="500" fill="hold"/>
                                        <p:tgtEl>
                                          <p:spTgt spid="11"/>
                                        </p:tgtEl>
                                        <p:attrNameLst>
                                          <p:attrName>ppt_x</p:attrName>
                                        </p:attrNameLst>
                                      </p:cBhvr>
                                      <p:tavLst>
                                        <p:tav tm="0">
                                          <p:val>
                                            <p:strVal val="0-#ppt_w/2"/>
                                          </p:val>
                                        </p:tav>
                                        <p:tav tm="100000">
                                          <p:val>
                                            <p:strVal val="#ppt_x"/>
                                          </p:val>
                                        </p:tav>
                                      </p:tavLst>
                                    </p:anim>
                                    <p:anim calcmode="lin" valueType="num">
                                      <p:cBhvr additive="base">
                                        <p:cTn id="61"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18"/>
                                        </p:tgtEl>
                                        <p:attrNameLst>
                                          <p:attrName>style.visibility</p:attrName>
                                        </p:attrNameLst>
                                      </p:cBhvr>
                                      <p:to>
                                        <p:strVal val="visible"/>
                                      </p:to>
                                    </p:set>
                                    <p:animEffect transition="in" filter="wipe(left)">
                                      <p:cBhvr>
                                        <p:cTn id="6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9" grpId="0"/>
      <p:bldP spid="13" grpId="0"/>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978CFA-CF6D-CF7D-92D5-6E81FEF8DA03}"/>
            </a:ext>
          </a:extLst>
        </p:cNvPr>
        <p:cNvGrpSpPr/>
        <p:nvPr/>
      </p:nvGrpSpPr>
      <p:grpSpPr>
        <a:xfrm>
          <a:off x="0" y="0"/>
          <a:ext cx="0" cy="0"/>
          <a:chOff x="0" y="0"/>
          <a:chExt cx="0" cy="0"/>
        </a:xfrm>
      </p:grpSpPr>
      <p:pic>
        <p:nvPicPr>
          <p:cNvPr id="15" name="Imagen 14">
            <a:extLst>
              <a:ext uri="{FF2B5EF4-FFF2-40B4-BE49-F238E27FC236}">
                <a16:creationId xmlns:a16="http://schemas.microsoft.com/office/drawing/2014/main" id="{D3FB77BC-8ACB-68A9-3BE3-6FE56BBD6348}"/>
              </a:ext>
            </a:extLst>
          </p:cNvPr>
          <p:cNvPicPr>
            <a:picLocks noGrp="1" noRot="1" noChangeAspect="1" noMove="1" noResize="1" noEditPoints="1" noAdjustHandles="1" noChangeArrowheads="1" noChangeShapeType="1" noCrop="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F35BC0E3-6FE4-4491-BA19-C0126066A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8120734" y="939707"/>
            <a:ext cx="603494" cy="603494"/>
          </a:xfrm>
          <a:prstGeom prst="ellipse">
            <a:avLst/>
          </a:prstGeom>
          <a:noFill/>
          <a:ln w="1270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1" name="Freeform: Shape 20">
            <a:extLst>
              <a:ext uri="{FF2B5EF4-FFF2-40B4-BE49-F238E27FC236}">
                <a16:creationId xmlns:a16="http://schemas.microsoft.com/office/drawing/2014/main" id="{DB11BD18-218F-49C7-BE16-82AEA08B2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1453" y="-4098"/>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1">
              <a:lumMod val="75000"/>
            </a:schemeClr>
          </a:solidFill>
          <a:ln w="9525" cap="flat">
            <a:noFill/>
            <a:prstDash val="solid"/>
            <a:miter/>
          </a:ln>
        </p:spPr>
        <p:txBody>
          <a:bodyPr rtlCol="0" anchor="ctr"/>
          <a:lstStyle/>
          <a:p>
            <a:endParaRPr lang="fr-FR" noProof="0" dirty="0"/>
          </a:p>
        </p:txBody>
      </p:sp>
      <p:pic>
        <p:nvPicPr>
          <p:cNvPr id="10" name="Imagen 9">
            <a:extLst>
              <a:ext uri="{FF2B5EF4-FFF2-40B4-BE49-F238E27FC236}">
                <a16:creationId xmlns:a16="http://schemas.microsoft.com/office/drawing/2014/main" id="{745AF4C5-76A6-CACE-14AE-6D844F36C0B3}"/>
              </a:ext>
            </a:extLst>
          </p:cNvPr>
          <p:cNvPicPr>
            <a:picLocks noGrp="1" noRot="1" noChangeAspect="1" noMove="1" noResize="1" noEditPoints="1" noAdjustHandles="1" noChangeArrowheads="1" noChangeShapeType="1" noCrop="1"/>
          </p:cNvPicPr>
          <p:nvPr/>
        </p:nvPicPr>
        <p:blipFill>
          <a:blip r:embed="rId3" cstate="screen">
            <a:extLst>
              <a:ext uri="{28A0092B-C50C-407E-A947-70E740481C1C}">
                <a14:useLocalDpi xmlns:a14="http://schemas.microsoft.com/office/drawing/2010/main"/>
              </a:ext>
            </a:extLst>
          </a:blip>
          <a:srcRect b="-3"/>
          <a:stretch>
            <a:fillRect/>
          </a:stretch>
        </p:blipFill>
        <p:spPr>
          <a:xfrm>
            <a:off x="8969979" y="3870251"/>
            <a:ext cx="3222021" cy="2987749"/>
          </a:xfrm>
          <a:custGeom>
            <a:avLst/>
            <a:gdLst/>
            <a:ahLst/>
            <a:cxnLst/>
            <a:rect l="l" t="t" r="r" b="b"/>
            <a:pathLst>
              <a:path w="2644983" h="2452667">
                <a:moveTo>
                  <a:pt x="1542711" y="0"/>
                </a:moveTo>
                <a:cubicBezTo>
                  <a:pt x="1942094" y="0"/>
                  <a:pt x="2306029" y="151765"/>
                  <a:pt x="2579995" y="400769"/>
                </a:cubicBezTo>
                <a:lnTo>
                  <a:pt x="2644983" y="468935"/>
                </a:lnTo>
                <a:lnTo>
                  <a:pt x="2644983" y="2452667"/>
                </a:lnTo>
                <a:lnTo>
                  <a:pt x="299206" y="2452667"/>
                </a:lnTo>
                <a:lnTo>
                  <a:pt x="233100" y="2358504"/>
                </a:lnTo>
                <a:cubicBezTo>
                  <a:pt x="85367" y="2121846"/>
                  <a:pt x="0" y="1842248"/>
                  <a:pt x="0" y="1542711"/>
                </a:cubicBezTo>
                <a:cubicBezTo>
                  <a:pt x="0" y="690695"/>
                  <a:pt x="690695" y="0"/>
                  <a:pt x="1542711" y="0"/>
                </a:cubicBezTo>
                <a:close/>
              </a:path>
            </a:pathLst>
          </a:custGeom>
          <a:effectLst>
            <a:outerShdw blurRad="63500" sx="102000" sy="102000" algn="ctr" rotWithShape="0">
              <a:srgbClr val="FFFF8B"/>
            </a:outerShdw>
          </a:effectLst>
        </p:spPr>
      </p:pic>
      <p:pic>
        <p:nvPicPr>
          <p:cNvPr id="8" name="Imagen 7">
            <a:extLst>
              <a:ext uri="{FF2B5EF4-FFF2-40B4-BE49-F238E27FC236}">
                <a16:creationId xmlns:a16="http://schemas.microsoft.com/office/drawing/2014/main" id="{6A01BC29-E07A-BB13-4A2A-A761A6E58F6A}"/>
              </a:ext>
            </a:extLst>
          </p:cNvPr>
          <p:cNvPicPr>
            <a:picLocks noGrp="1" noRot="1" noChangeAspect="1" noMove="1" noResize="1" noEditPoints="1" noAdjustHandles="1" noChangeArrowheads="1" noChangeShapeType="1" noCrop="1"/>
          </p:cNvPicPr>
          <p:nvPr/>
        </p:nvPicPr>
        <p:blipFill>
          <a:blip r:embed="rId4" cstate="screen">
            <a:extLst>
              <a:ext uri="{28A0092B-C50C-407E-A947-70E740481C1C}">
                <a14:useLocalDpi xmlns:a14="http://schemas.microsoft.com/office/drawing/2010/main"/>
              </a:ext>
            </a:extLst>
          </a:blip>
          <a:srcRect r="-4"/>
          <a:stretch>
            <a:fillRect/>
          </a:stretch>
        </p:blipFill>
        <p:spPr>
          <a:xfrm>
            <a:off x="6401202" y="1790202"/>
            <a:ext cx="3240592" cy="3240592"/>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a:effectLst>
            <a:outerShdw blurRad="63500" sx="102000" sy="102000" algn="ctr" rotWithShape="0">
              <a:srgbClr val="FFFF8B"/>
            </a:outerShdw>
          </a:effectLst>
        </p:spPr>
      </p:pic>
      <p:pic>
        <p:nvPicPr>
          <p:cNvPr id="12" name="Imagen 11">
            <a:extLst>
              <a:ext uri="{FF2B5EF4-FFF2-40B4-BE49-F238E27FC236}">
                <a16:creationId xmlns:a16="http://schemas.microsoft.com/office/drawing/2014/main" id="{8DC2AD9E-4904-59F1-7319-482AAAFAEC06}"/>
              </a:ext>
            </a:extLst>
          </p:cNvPr>
          <p:cNvPicPr>
            <a:picLocks noGrp="1" noRot="1" noChangeAspect="1" noMove="1" noResize="1" noEditPoints="1" noAdjustHandles="1" noChangeArrowheads="1" noChangeShapeType="1" noCrop="1"/>
          </p:cNvPicPr>
          <p:nvPr/>
        </p:nvPicPr>
        <p:blipFill>
          <a:blip r:embed="rId5" cstate="screen">
            <a:extLst>
              <a:ext uri="{28A0092B-C50C-407E-A947-70E740481C1C}">
                <a14:useLocalDpi xmlns:a14="http://schemas.microsoft.com/office/drawing/2010/main"/>
              </a:ext>
            </a:extLst>
          </a:blip>
          <a:srcRect b="-5"/>
          <a:stretch>
            <a:fillRect/>
          </a:stretch>
        </p:blipFill>
        <p:spPr>
          <a:xfrm>
            <a:off x="9111599" y="10"/>
            <a:ext cx="3080401" cy="2912254"/>
          </a:xfrm>
          <a:custGeom>
            <a:avLst/>
            <a:gdLst/>
            <a:ahLst/>
            <a:cxnLst/>
            <a:rect l="l" t="t" r="r" b="b"/>
            <a:pathLst>
              <a:path w="2701332" h="2553887">
                <a:moveTo>
                  <a:pt x="348631" y="0"/>
                </a:moveTo>
                <a:lnTo>
                  <a:pt x="2701332" y="0"/>
                </a:lnTo>
                <a:lnTo>
                  <a:pt x="2701332" y="2072295"/>
                </a:lnTo>
                <a:lnTo>
                  <a:pt x="2554656" y="2207207"/>
                </a:lnTo>
                <a:cubicBezTo>
                  <a:pt x="2285380" y="2424077"/>
                  <a:pt x="1943034" y="2553887"/>
                  <a:pt x="1570370" y="2553887"/>
                </a:cubicBezTo>
                <a:cubicBezTo>
                  <a:pt x="703078" y="2553887"/>
                  <a:pt x="0" y="1850809"/>
                  <a:pt x="0" y="983517"/>
                </a:cubicBezTo>
                <a:cubicBezTo>
                  <a:pt x="0" y="640496"/>
                  <a:pt x="109980" y="323163"/>
                  <a:pt x="296602" y="64855"/>
                </a:cubicBezTo>
                <a:close/>
              </a:path>
            </a:pathLst>
          </a:custGeom>
          <a:effectLst>
            <a:outerShdw blurRad="63500" sx="102000" sy="102000" algn="ctr" rotWithShape="0">
              <a:srgbClr val="FFFF8B"/>
            </a:outerShdw>
          </a:effectLst>
        </p:spPr>
      </p:pic>
      <p:cxnSp>
        <p:nvCxnSpPr>
          <p:cNvPr id="23" name="Straight Connector 22">
            <a:extLst>
              <a:ext uri="{FF2B5EF4-FFF2-40B4-BE49-F238E27FC236}">
                <a16:creationId xmlns:a16="http://schemas.microsoft.com/office/drawing/2014/main" id="{A054EDF5-7644-4A95-AB88-057FAB414F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781952" y="3421217"/>
            <a:ext cx="1998921" cy="0"/>
          </a:xfrm>
          <a:prstGeom prst="line">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cxnSp>
      <p:sp>
        <p:nvSpPr>
          <p:cNvPr id="25" name="Freeform: Shape 24">
            <a:extLst>
              <a:ext uri="{FF2B5EF4-FFF2-40B4-BE49-F238E27FC236}">
                <a16:creationId xmlns:a16="http://schemas.microsoft.com/office/drawing/2014/main" id="{EA996627-3E00-4A50-8640-F4F7D38C55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385468" y="3311355"/>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noProof="0" dirty="0"/>
          </a:p>
        </p:txBody>
      </p:sp>
      <p:sp>
        <p:nvSpPr>
          <p:cNvPr id="27" name="Freeform: Shape 26">
            <a:extLst>
              <a:ext uri="{FF2B5EF4-FFF2-40B4-BE49-F238E27FC236}">
                <a16:creationId xmlns:a16="http://schemas.microsoft.com/office/drawing/2014/main" id="{A619555D-3337-4F1A-9AFF-1DA3B921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067622" y="5349205"/>
            <a:ext cx="1835725" cy="1850365"/>
          </a:xfrm>
          <a:custGeom>
            <a:avLst/>
            <a:gdLst>
              <a:gd name="connsiteX0" fmla="*/ 1801138 w 1835725"/>
              <a:gd name="connsiteY0" fmla="*/ 1622662 h 1850365"/>
              <a:gd name="connsiteX1" fmla="*/ 1835717 w 1835725"/>
              <a:gd name="connsiteY1" fmla="*/ 1680254 h 1850365"/>
              <a:gd name="connsiteX2" fmla="*/ 1815722 w 1835725"/>
              <a:gd name="connsiteY2" fmla="*/ 1850365 h 1850365"/>
              <a:gd name="connsiteX3" fmla="*/ 1693039 w 1835725"/>
              <a:gd name="connsiteY3" fmla="*/ 1808259 h 1850365"/>
              <a:gd name="connsiteX4" fmla="*/ 1708939 w 1835725"/>
              <a:gd name="connsiteY4" fmla="*/ 1673301 h 1850365"/>
              <a:gd name="connsiteX5" fmla="*/ 1778129 w 1835725"/>
              <a:gd name="connsiteY5" fmla="*/ 1615979 h 1850365"/>
              <a:gd name="connsiteX6" fmla="*/ 1801138 w 1835725"/>
              <a:gd name="connsiteY6" fmla="*/ 1622662 h 1850365"/>
              <a:gd name="connsiteX7" fmla="*/ 1585229 w 1835725"/>
              <a:gd name="connsiteY7" fmla="*/ 764759 h 1850365"/>
              <a:gd name="connsiteX8" fmla="*/ 1623024 w 1835725"/>
              <a:gd name="connsiteY8" fmla="*/ 792810 h 1850365"/>
              <a:gd name="connsiteX9" fmla="*/ 1777614 w 1835725"/>
              <a:gd name="connsiteY9" fmla="*/ 1157141 h 1850365"/>
              <a:gd name="connsiteX10" fmla="*/ 1733799 w 1835725"/>
              <a:gd name="connsiteY10" fmla="*/ 1235532 h 1850365"/>
              <a:gd name="connsiteX11" fmla="*/ 1716464 w 1835725"/>
              <a:gd name="connsiteY11" fmla="*/ 1237722 h 1850365"/>
              <a:gd name="connsiteX12" fmla="*/ 1716464 w 1835725"/>
              <a:gd name="connsiteY12" fmla="*/ 1237913 h 1850365"/>
              <a:gd name="connsiteX13" fmla="*/ 1655409 w 1835725"/>
              <a:gd name="connsiteY13" fmla="*/ 1191717 h 1850365"/>
              <a:gd name="connsiteX14" fmla="*/ 1513200 w 1835725"/>
              <a:gd name="connsiteY14" fmla="*/ 856627 h 1850365"/>
              <a:gd name="connsiteX15" fmla="*/ 1538499 w 1835725"/>
              <a:gd name="connsiteY15" fmla="*/ 770415 h 1850365"/>
              <a:gd name="connsiteX16" fmla="*/ 1585229 w 1835725"/>
              <a:gd name="connsiteY16" fmla="*/ 764759 h 1850365"/>
              <a:gd name="connsiteX17" fmla="*/ 477919 w 1835725"/>
              <a:gd name="connsiteY17" fmla="*/ 21437 h 1850365"/>
              <a:gd name="connsiteX18" fmla="*/ 509236 w 1835725"/>
              <a:gd name="connsiteY18" fmla="*/ 84182 h 1850365"/>
              <a:gd name="connsiteX19" fmla="*/ 445829 w 1835725"/>
              <a:gd name="connsiteY19" fmla="*/ 139871 h 1850365"/>
              <a:gd name="connsiteX20" fmla="*/ 437447 w 1835725"/>
              <a:gd name="connsiteY20" fmla="*/ 139395 h 1850365"/>
              <a:gd name="connsiteX21" fmla="*/ 73211 w 1835725"/>
              <a:gd name="connsiteY21" fmla="*/ 137204 h 1850365"/>
              <a:gd name="connsiteX22" fmla="*/ 749 w 1835725"/>
              <a:gd name="connsiteY22" fmla="*/ 84082 h 1850365"/>
              <a:gd name="connsiteX23" fmla="*/ 53871 w 1835725"/>
              <a:gd name="connsiteY23" fmla="*/ 11621 h 1850365"/>
              <a:gd name="connsiteX24" fmla="*/ 58352 w 1835725"/>
              <a:gd name="connsiteY24" fmla="*/ 11093 h 1850365"/>
              <a:gd name="connsiteX25" fmla="*/ 454020 w 1835725"/>
              <a:gd name="connsiteY25" fmla="*/ 13474 h 1850365"/>
              <a:gd name="connsiteX26" fmla="*/ 477919 w 1835725"/>
              <a:gd name="connsiteY26" fmla="*/ 21437 h 1850365"/>
              <a:gd name="connsiteX27" fmla="*/ 957797 w 1835725"/>
              <a:gd name="connsiteY27" fmla="*/ 167970 h 1850365"/>
              <a:gd name="connsiteX28" fmla="*/ 1286982 w 1835725"/>
              <a:gd name="connsiteY28" fmla="*/ 387616 h 1850365"/>
              <a:gd name="connsiteX29" fmla="*/ 1293725 w 1835725"/>
              <a:gd name="connsiteY29" fmla="*/ 477075 h 1850365"/>
              <a:gd name="connsiteX30" fmla="*/ 1245453 w 1835725"/>
              <a:gd name="connsiteY30" fmla="*/ 499154 h 1850365"/>
              <a:gd name="connsiteX31" fmla="*/ 1245167 w 1835725"/>
              <a:gd name="connsiteY31" fmla="*/ 499154 h 1850365"/>
              <a:gd name="connsiteX32" fmla="*/ 1203638 w 1835725"/>
              <a:gd name="connsiteY32" fmla="*/ 484104 h 1850365"/>
              <a:gd name="connsiteX33" fmla="*/ 900647 w 1835725"/>
              <a:gd name="connsiteY33" fmla="*/ 281508 h 1850365"/>
              <a:gd name="connsiteX34" fmla="*/ 872454 w 1835725"/>
              <a:gd name="connsiteY34" fmla="*/ 196164 h 1850365"/>
              <a:gd name="connsiteX35" fmla="*/ 957797 w 1835725"/>
              <a:gd name="connsiteY35" fmla="*/ 167970 h 1850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835725" h="1850365">
                <a:moveTo>
                  <a:pt x="1801138" y="1622662"/>
                </a:moveTo>
                <a:cubicBezTo>
                  <a:pt x="1822106" y="1633400"/>
                  <a:pt x="1836117" y="1655372"/>
                  <a:pt x="1835717" y="1680254"/>
                </a:cubicBezTo>
                <a:lnTo>
                  <a:pt x="1815722" y="1850365"/>
                </a:lnTo>
                <a:lnTo>
                  <a:pt x="1693039" y="1808259"/>
                </a:lnTo>
                <a:lnTo>
                  <a:pt x="1708939" y="1673301"/>
                </a:ln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wrap="square" rtlCol="0" anchor="ctr">
            <a:noAutofit/>
          </a:bodyPr>
          <a:lstStyle/>
          <a:p>
            <a:endParaRPr lang="fr-FR" noProof="0" dirty="0"/>
          </a:p>
        </p:txBody>
      </p:sp>
      <p:sp>
        <p:nvSpPr>
          <p:cNvPr id="29" name="Freeform: Shape 28">
            <a:extLst>
              <a:ext uri="{FF2B5EF4-FFF2-40B4-BE49-F238E27FC236}">
                <a16:creationId xmlns:a16="http://schemas.microsoft.com/office/drawing/2014/main" id="{CF5E7AE0-415D-4236-B5E6-F2FC68DB9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51302" y="6106160"/>
            <a:ext cx="1804272" cy="746882"/>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rgbClr val="A16DC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noProof="0" dirty="0">
              <a:solidFill>
                <a:schemeClr val="accent4"/>
              </a:solidFill>
            </a:endParaRPr>
          </a:p>
        </p:txBody>
      </p:sp>
      <p:sp>
        <p:nvSpPr>
          <p:cNvPr id="3" name="CuadroTexto 2">
            <a:extLst>
              <a:ext uri="{FF2B5EF4-FFF2-40B4-BE49-F238E27FC236}">
                <a16:creationId xmlns:a16="http://schemas.microsoft.com/office/drawing/2014/main" id="{4BB1A7DE-EF81-6380-4B06-7D934C76AAC1}"/>
              </a:ext>
            </a:extLst>
          </p:cNvPr>
          <p:cNvSpPr txBox="1"/>
          <p:nvPr/>
        </p:nvSpPr>
        <p:spPr>
          <a:xfrm>
            <a:off x="94175" y="190100"/>
            <a:ext cx="6476332" cy="5787738"/>
          </a:xfrm>
          <a:prstGeom prst="rect">
            <a:avLst/>
          </a:prstGeom>
          <a:noFill/>
          <a:effectLst>
            <a:outerShdw blurRad="50800" dist="38100" dir="2700000" algn="tl" rotWithShape="0">
              <a:prstClr val="black">
                <a:alpha val="70000"/>
              </a:prstClr>
            </a:outerShdw>
          </a:effectLst>
        </p:spPr>
        <p:txBody>
          <a:bodyPr wrap="square">
            <a:spAutoFit/>
          </a:bodyPr>
          <a:lstStyle>
            <a:defPPr>
              <a:defRPr lang="es-ES"/>
            </a:defPPr>
            <a:lvl1pPr algn="ctr">
              <a:lnSpc>
                <a:spcPts val="9000"/>
              </a:lnSpc>
              <a:defRPr sz="6000" b="1">
                <a:ln w="9525">
                  <a:solidFill>
                    <a:schemeClr val="bg1"/>
                  </a:solidFill>
                  <a:prstDash val="solid"/>
                </a:ln>
                <a:solidFill>
                  <a:srgbClr val="3D9D78"/>
                </a:solidFill>
                <a:effectLst>
                  <a:outerShdw blurRad="12700" dist="38100" dir="2700000" algn="tl" rotWithShape="0">
                    <a:schemeClr val="accent4"/>
                  </a:outerShdw>
                </a:effectLst>
              </a:defRPr>
            </a:lvl1pPr>
          </a:lstStyle>
          <a:p>
            <a:r>
              <a:rPr lang="fr-FR" noProof="0" dirty="0">
                <a:solidFill>
                  <a:srgbClr val="207A3E"/>
                </a:solidFill>
              </a:rPr>
              <a:t>LES CONSÉQUENCES DE LA </a:t>
            </a:r>
            <a:r>
              <a:rPr lang="fr-FR" noProof="0" dirty="0">
                <a:solidFill>
                  <a:srgbClr val="7030A0"/>
                </a:solidFill>
              </a:rPr>
              <a:t>RÉSURRECTION DE JÉSUS</a:t>
            </a:r>
          </a:p>
        </p:txBody>
      </p:sp>
    </p:spTree>
    <p:extLst>
      <p:ext uri="{BB962C8B-B14F-4D97-AF65-F5344CB8AC3E}">
        <p14:creationId xmlns:p14="http://schemas.microsoft.com/office/powerpoint/2010/main" val="1910320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5E4A1F-562E-9863-029F-6A45F7D0E303}"/>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A39B0CDA-AC13-B7B1-5ADE-FEC1BFC53563}"/>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CuadroTexto 2">
            <a:extLst>
              <a:ext uri="{FF2B5EF4-FFF2-40B4-BE49-F238E27FC236}">
                <a16:creationId xmlns:a16="http://schemas.microsoft.com/office/drawing/2014/main" id="{F3C77E75-CDC4-7D8C-5FCC-182476684D9F}"/>
              </a:ext>
            </a:extLst>
          </p:cNvPr>
          <p:cNvSpPr txBox="1"/>
          <p:nvPr/>
        </p:nvSpPr>
        <p:spPr>
          <a:xfrm>
            <a:off x="0" y="0"/>
            <a:ext cx="10196623" cy="707886"/>
          </a:xfrm>
          <a:prstGeom prst="rect">
            <a:avLst/>
          </a:prstGeom>
          <a:noFill/>
        </p:spPr>
        <p:txBody>
          <a:bodyPr wrap="square">
            <a:spAutoFit/>
          </a:bodyPr>
          <a:lstStyle/>
          <a:p>
            <a:pPr algn="ctr"/>
            <a:r>
              <a:rPr lang="fr-FR" sz="4000" b="1" noProof="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ET SI CHRIST N'ÉTAIT PAS RESSUSCITÉ ? </a:t>
            </a:r>
          </a:p>
        </p:txBody>
      </p:sp>
      <p:sp>
        <p:nvSpPr>
          <p:cNvPr id="5" name="CuadroTexto 4">
            <a:extLst>
              <a:ext uri="{FF2B5EF4-FFF2-40B4-BE49-F238E27FC236}">
                <a16:creationId xmlns:a16="http://schemas.microsoft.com/office/drawing/2014/main" id="{2A1D170E-9940-87F9-6F58-F7AAC90623ED}"/>
              </a:ext>
            </a:extLst>
          </p:cNvPr>
          <p:cNvSpPr txBox="1"/>
          <p:nvPr/>
        </p:nvSpPr>
        <p:spPr>
          <a:xfrm>
            <a:off x="1329069" y="643622"/>
            <a:ext cx="7538484" cy="646331"/>
          </a:xfrm>
          <a:prstGeom prst="rect">
            <a:avLst/>
          </a:prstGeom>
          <a:noFill/>
        </p:spPr>
        <p:txBody>
          <a:bodyPr wrap="square">
            <a:spAutoFit/>
          </a:bodyPr>
          <a:lstStyle/>
          <a:p>
            <a:pPr algn="ctr"/>
            <a:r>
              <a:rPr lang="fr-FR" b="1" noProof="0"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«Et si Christ n'est pas ressuscité, notre prédication est donc vaine, et votre foi aussi est vaine» </a:t>
            </a:r>
            <a:r>
              <a:rPr lang="fr-FR" sz="1400" b="1" noProof="0"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(1Corinthiens 15.14)</a:t>
            </a:r>
            <a:endParaRPr lang="fr-FR" b="1" noProof="0"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10" name="CuadroTexto 9">
            <a:extLst>
              <a:ext uri="{FF2B5EF4-FFF2-40B4-BE49-F238E27FC236}">
                <a16:creationId xmlns:a16="http://schemas.microsoft.com/office/drawing/2014/main" id="{CBFD97FF-8391-975F-98BF-A10C4E03F3FD}"/>
              </a:ext>
            </a:extLst>
          </p:cNvPr>
          <p:cNvSpPr txBox="1"/>
          <p:nvPr/>
        </p:nvSpPr>
        <p:spPr>
          <a:xfrm>
            <a:off x="350873" y="1413064"/>
            <a:ext cx="9824485" cy="1015663"/>
          </a:xfrm>
          <a:prstGeom prst="rect">
            <a:avLst/>
          </a:prstGeom>
          <a:noFill/>
        </p:spPr>
        <p:txBody>
          <a:bodyPr wrap="square" rtlCol="0">
            <a:spAutoFit/>
          </a:bodyPr>
          <a:lstStyle/>
          <a:p>
            <a:pPr>
              <a:spcBef>
                <a:spcPts val="600"/>
              </a:spcBef>
            </a:pPr>
            <a:r>
              <a:rPr lang="fr-FR" sz="2000" b="1" noProof="0" dirty="0"/>
              <a:t>Nier la possibilité de la résurrection crée une incohérence avec la foi chrétienne, car «s'il n'y a pas de résurrection des morts, Christ non plus n'est pas ressuscité» (1Corinthiens 15.12-13). Et si Jésus n'est pas ressuscité…</a:t>
            </a:r>
          </a:p>
        </p:txBody>
      </p:sp>
      <p:grpSp>
        <p:nvGrpSpPr>
          <p:cNvPr id="2" name="Group 1">
            <a:extLst>
              <a:ext uri="{FF2B5EF4-FFF2-40B4-BE49-F238E27FC236}">
                <a16:creationId xmlns:a16="http://schemas.microsoft.com/office/drawing/2014/main" id="{8B487458-FBE2-CE80-246C-C65CFECF3EFA}"/>
              </a:ext>
            </a:extLst>
          </p:cNvPr>
          <p:cNvGrpSpPr/>
          <p:nvPr/>
        </p:nvGrpSpPr>
        <p:grpSpPr>
          <a:xfrm>
            <a:off x="175437" y="2518352"/>
            <a:ext cx="11841126" cy="1957086"/>
            <a:chOff x="175437" y="2518352"/>
            <a:chExt cx="11841126" cy="1957086"/>
          </a:xfrm>
        </p:grpSpPr>
        <p:sp>
          <p:nvSpPr>
            <p:cNvPr id="9" name="Pie 8">
              <a:extLst>
                <a:ext uri="{FF2B5EF4-FFF2-40B4-BE49-F238E27FC236}">
                  <a16:creationId xmlns:a16="http://schemas.microsoft.com/office/drawing/2014/main" id="{260A2DD5-08CE-25C3-C88B-60DABD045ECB}"/>
                </a:ext>
              </a:extLst>
            </p:cNvPr>
            <p:cNvSpPr/>
            <p:nvPr/>
          </p:nvSpPr>
          <p:spPr>
            <a:xfrm>
              <a:off x="175437" y="2518352"/>
              <a:ext cx="1957086" cy="1957086"/>
            </a:xfrm>
            <a:prstGeom prst="pie">
              <a:avLst>
                <a:gd name="adj1" fmla="val 5400000"/>
                <a:gd name="adj2" fmla="val 16200000"/>
              </a:avLst>
            </a:prstGeom>
          </p:spPr>
          <p:style>
            <a:lnRef idx="0">
              <a:schemeClr val="lt1">
                <a:hueOff val="0"/>
                <a:satOff val="0"/>
                <a:lumOff val="0"/>
                <a:alphaOff val="0"/>
              </a:schemeClr>
            </a:lnRef>
            <a:fillRef idx="3">
              <a:schemeClr val="accent4">
                <a:hueOff val="0"/>
                <a:satOff val="0"/>
                <a:lumOff val="0"/>
                <a:alphaOff val="0"/>
              </a:schemeClr>
            </a:fillRef>
            <a:effectRef idx="3">
              <a:schemeClr val="accent4">
                <a:hueOff val="0"/>
                <a:satOff val="0"/>
                <a:lumOff val="0"/>
                <a:alphaOff val="0"/>
              </a:schemeClr>
            </a:effectRef>
            <a:fontRef idx="minor">
              <a:schemeClr val="lt1"/>
            </a:fontRef>
          </p:style>
          <p:txBody>
            <a:bodyPr/>
            <a:lstStyle/>
            <a:p>
              <a:endParaRPr lang="fr-FR" noProof="0" dirty="0"/>
            </a:p>
          </p:txBody>
        </p:sp>
        <p:sp>
          <p:nvSpPr>
            <p:cNvPr id="11" name="Freeform 10">
              <a:extLst>
                <a:ext uri="{FF2B5EF4-FFF2-40B4-BE49-F238E27FC236}">
                  <a16:creationId xmlns:a16="http://schemas.microsoft.com/office/drawing/2014/main" id="{9F38F57D-3A1D-DE4E-DD7A-4AB1B6AF759D}"/>
                </a:ext>
              </a:extLst>
            </p:cNvPr>
            <p:cNvSpPr/>
            <p:nvPr/>
          </p:nvSpPr>
          <p:spPr>
            <a:xfrm>
              <a:off x="1153980" y="2518352"/>
              <a:ext cx="10862583" cy="1957086"/>
            </a:xfrm>
            <a:custGeom>
              <a:avLst/>
              <a:gdLst>
                <a:gd name="csX0" fmla="*/ 0 w 10862583"/>
                <a:gd name="csY0" fmla="*/ 0 h 1957086"/>
                <a:gd name="csX1" fmla="*/ 10862583 w 10862583"/>
                <a:gd name="csY1" fmla="*/ 0 h 1957086"/>
                <a:gd name="csX2" fmla="*/ 10862583 w 10862583"/>
                <a:gd name="csY2" fmla="*/ 1957086 h 1957086"/>
                <a:gd name="csX3" fmla="*/ 0 w 10862583"/>
                <a:gd name="csY3" fmla="*/ 1957086 h 1957086"/>
                <a:gd name="csX4" fmla="*/ 0 w 10862583"/>
                <a:gd name="csY4" fmla="*/ 0 h 1957086"/>
              </a:gdLst>
              <a:ahLst/>
              <a:cxnLst>
                <a:cxn ang="0">
                  <a:pos x="csX0" y="csY0"/>
                </a:cxn>
                <a:cxn ang="0">
                  <a:pos x="csX1" y="csY1"/>
                </a:cxn>
                <a:cxn ang="0">
                  <a:pos x="csX2" y="csY2"/>
                </a:cxn>
                <a:cxn ang="0">
                  <a:pos x="csX3" y="csY3"/>
                </a:cxn>
                <a:cxn ang="0">
                  <a:pos x="csX4" y="csY4"/>
                </a:cxn>
              </a:cxnLst>
              <a:rect l="l" t="t" r="r" b="b"/>
              <a:pathLst>
                <a:path w="10862583" h="1957086">
                  <a:moveTo>
                    <a:pt x="0" y="0"/>
                  </a:moveTo>
                  <a:lnTo>
                    <a:pt x="10862583" y="0"/>
                  </a:lnTo>
                  <a:lnTo>
                    <a:pt x="10862583" y="1957086"/>
                  </a:lnTo>
                  <a:lnTo>
                    <a:pt x="0" y="1957086"/>
                  </a:lnTo>
                  <a:lnTo>
                    <a:pt x="0" y="0"/>
                  </a:lnTo>
                  <a:close/>
                </a:path>
              </a:pathLst>
            </a:custGeom>
            <a:solidFill>
              <a:srgbClr val="FFFF72"/>
            </a:solidFill>
            <a:effectLst>
              <a:outerShdw blurRad="50800" dist="38100" dir="18900000" algn="bl" rotWithShape="0">
                <a:prstClr val="black">
                  <a:alpha val="40000"/>
                </a:prstClr>
              </a:outerShdw>
            </a:effectLst>
          </p:spPr>
          <p:style>
            <a:lnRef idx="1">
              <a:schemeClr val="accent4">
                <a:hueOff val="0"/>
                <a:satOff val="0"/>
                <a:lumOff val="0"/>
                <a:alphaOff val="0"/>
              </a:schemeClr>
            </a:lnRef>
            <a:fillRef idx="1">
              <a:scrgbClr r="0" g="0" b="0"/>
            </a:fillRef>
            <a:effectRef idx="2">
              <a:scrgbClr r="0" g="0" b="0"/>
            </a:effectRef>
            <a:fontRef idx="minor">
              <a:schemeClr val="dk1">
                <a:hueOff val="0"/>
                <a:satOff val="0"/>
                <a:lumOff val="0"/>
                <a:alphaOff val="0"/>
              </a:schemeClr>
            </a:fontRef>
          </p:style>
          <p:txBody>
            <a:bodyPr spcFirstLastPara="0" vert="horz" wrap="square" lIns="76200" tIns="76200" rIns="76200" bIns="1720153" numCol="1" spcCol="1270" anchor="ctr" anchorCtr="0">
              <a:noAutofit/>
            </a:bodyPr>
            <a:lstStyle/>
            <a:p>
              <a:pPr marL="0" lvl="0" indent="0" algn="ctr" defTabSz="889000">
                <a:lnSpc>
                  <a:spcPct val="90000"/>
                </a:lnSpc>
                <a:spcBef>
                  <a:spcPct val="0"/>
                </a:spcBef>
                <a:spcAft>
                  <a:spcPct val="35000"/>
                </a:spcAft>
                <a:buNone/>
              </a:pPr>
              <a:r>
                <a:rPr lang="fr-FR" sz="2000" b="1" kern="1200" noProof="0" dirty="0"/>
                <a:t>La prédication de l'Évangile est vaine [dénuée de sens] (1Corinthiens 15.14a)</a:t>
              </a:r>
              <a:endParaRPr lang="fr-FR" sz="2000" kern="1200" noProof="0" dirty="0"/>
            </a:p>
          </p:txBody>
        </p:sp>
      </p:grpSp>
      <p:grpSp>
        <p:nvGrpSpPr>
          <p:cNvPr id="4" name="Group 3">
            <a:extLst>
              <a:ext uri="{FF2B5EF4-FFF2-40B4-BE49-F238E27FC236}">
                <a16:creationId xmlns:a16="http://schemas.microsoft.com/office/drawing/2014/main" id="{A600AFBC-7112-FAB9-5BBE-D2130369D67F}"/>
              </a:ext>
            </a:extLst>
          </p:cNvPr>
          <p:cNvGrpSpPr/>
          <p:nvPr/>
        </p:nvGrpSpPr>
        <p:grpSpPr>
          <a:xfrm>
            <a:off x="380931" y="2831485"/>
            <a:ext cx="11635632" cy="1546098"/>
            <a:chOff x="380931" y="2831485"/>
            <a:chExt cx="11635632" cy="1546098"/>
          </a:xfrm>
        </p:grpSpPr>
        <p:sp>
          <p:nvSpPr>
            <p:cNvPr id="12" name="Pie 11">
              <a:extLst>
                <a:ext uri="{FF2B5EF4-FFF2-40B4-BE49-F238E27FC236}">
                  <a16:creationId xmlns:a16="http://schemas.microsoft.com/office/drawing/2014/main" id="{BC6F8E08-E620-6EE6-0D68-C1F46B01FC39}"/>
                </a:ext>
              </a:extLst>
            </p:cNvPr>
            <p:cNvSpPr/>
            <p:nvPr/>
          </p:nvSpPr>
          <p:spPr>
            <a:xfrm>
              <a:off x="380931" y="2831485"/>
              <a:ext cx="1546098" cy="1546098"/>
            </a:xfrm>
            <a:prstGeom prst="pie">
              <a:avLst>
                <a:gd name="adj1" fmla="val 5400000"/>
                <a:gd name="adj2" fmla="val 16200000"/>
              </a:avLst>
            </a:prstGeom>
          </p:spPr>
          <p:style>
            <a:lnRef idx="0">
              <a:schemeClr val="lt1">
                <a:hueOff val="0"/>
                <a:satOff val="0"/>
                <a:lumOff val="0"/>
                <a:alphaOff val="0"/>
              </a:schemeClr>
            </a:lnRef>
            <a:fillRef idx="3">
              <a:schemeClr val="accent4">
                <a:hueOff val="-449998"/>
                <a:satOff val="0"/>
                <a:lumOff val="-7500"/>
                <a:alphaOff val="0"/>
              </a:schemeClr>
            </a:fillRef>
            <a:effectRef idx="3">
              <a:schemeClr val="accent4">
                <a:hueOff val="-449998"/>
                <a:satOff val="0"/>
                <a:lumOff val="-7500"/>
                <a:alphaOff val="0"/>
              </a:schemeClr>
            </a:effectRef>
            <a:fontRef idx="minor">
              <a:schemeClr val="lt1"/>
            </a:fontRef>
          </p:style>
          <p:txBody>
            <a:bodyPr/>
            <a:lstStyle/>
            <a:p>
              <a:endParaRPr lang="fr-FR" noProof="0" dirty="0"/>
            </a:p>
          </p:txBody>
        </p:sp>
        <p:sp>
          <p:nvSpPr>
            <p:cNvPr id="17" name="Freeform 16">
              <a:extLst>
                <a:ext uri="{FF2B5EF4-FFF2-40B4-BE49-F238E27FC236}">
                  <a16:creationId xmlns:a16="http://schemas.microsoft.com/office/drawing/2014/main" id="{F5142193-BBAF-2C1C-87AC-076251EF9469}"/>
                </a:ext>
              </a:extLst>
            </p:cNvPr>
            <p:cNvSpPr/>
            <p:nvPr/>
          </p:nvSpPr>
          <p:spPr>
            <a:xfrm>
              <a:off x="1153980" y="2831485"/>
              <a:ext cx="10862583" cy="1546098"/>
            </a:xfrm>
            <a:custGeom>
              <a:avLst/>
              <a:gdLst>
                <a:gd name="csX0" fmla="*/ 0 w 10862583"/>
                <a:gd name="csY0" fmla="*/ 0 h 1546098"/>
                <a:gd name="csX1" fmla="*/ 10862583 w 10862583"/>
                <a:gd name="csY1" fmla="*/ 0 h 1546098"/>
                <a:gd name="csX2" fmla="*/ 10862583 w 10862583"/>
                <a:gd name="csY2" fmla="*/ 1546098 h 1546098"/>
                <a:gd name="csX3" fmla="*/ 0 w 10862583"/>
                <a:gd name="csY3" fmla="*/ 1546098 h 1546098"/>
                <a:gd name="csX4" fmla="*/ 0 w 10862583"/>
                <a:gd name="csY4" fmla="*/ 0 h 1546098"/>
              </a:gdLst>
              <a:ahLst/>
              <a:cxnLst>
                <a:cxn ang="0">
                  <a:pos x="csX0" y="csY0"/>
                </a:cxn>
                <a:cxn ang="0">
                  <a:pos x="csX1" y="csY1"/>
                </a:cxn>
                <a:cxn ang="0">
                  <a:pos x="csX2" y="csY2"/>
                </a:cxn>
                <a:cxn ang="0">
                  <a:pos x="csX3" y="csY3"/>
                </a:cxn>
                <a:cxn ang="0">
                  <a:pos x="csX4" y="csY4"/>
                </a:cxn>
              </a:cxnLst>
              <a:rect l="l" t="t" r="r" b="b"/>
              <a:pathLst>
                <a:path w="10862583" h="1546098">
                  <a:moveTo>
                    <a:pt x="0" y="0"/>
                  </a:moveTo>
                  <a:lnTo>
                    <a:pt x="10862583" y="0"/>
                  </a:lnTo>
                  <a:lnTo>
                    <a:pt x="10862583" y="1546098"/>
                  </a:lnTo>
                  <a:lnTo>
                    <a:pt x="0" y="1546098"/>
                  </a:lnTo>
                  <a:lnTo>
                    <a:pt x="0" y="0"/>
                  </a:lnTo>
                  <a:close/>
                </a:path>
              </a:pathLst>
            </a:custGeom>
            <a:solidFill>
              <a:srgbClr val="FFEC55"/>
            </a:solidFill>
            <a:effectLst>
              <a:outerShdw blurRad="50800" dist="38100" dir="18900000" algn="bl" rotWithShape="0">
                <a:prstClr val="black">
                  <a:alpha val="40000"/>
                </a:prstClr>
              </a:outerShdw>
            </a:effectLst>
          </p:spPr>
          <p:style>
            <a:lnRef idx="1">
              <a:schemeClr val="accent4">
                <a:hueOff val="-449998"/>
                <a:satOff val="0"/>
                <a:lumOff val="-7500"/>
                <a:alphaOff val="0"/>
              </a:schemeClr>
            </a:lnRef>
            <a:fillRef idx="1">
              <a:scrgbClr r="0" g="0" b="0"/>
            </a:fillRef>
            <a:effectRef idx="2">
              <a:scrgbClr r="0" g="0" b="0"/>
            </a:effectRef>
            <a:fontRef idx="minor">
              <a:schemeClr val="dk1">
                <a:hueOff val="0"/>
                <a:satOff val="0"/>
                <a:lumOff val="0"/>
                <a:alphaOff val="0"/>
              </a:schemeClr>
            </a:fontRef>
          </p:style>
          <p:txBody>
            <a:bodyPr spcFirstLastPara="0" vert="horz" wrap="square" lIns="76200" tIns="76200" rIns="76200" bIns="1309165" numCol="1" spcCol="1270" anchor="ctr" anchorCtr="0">
              <a:noAutofit/>
            </a:bodyPr>
            <a:lstStyle/>
            <a:p>
              <a:pPr marL="0" lvl="0" indent="0" algn="ctr" defTabSz="889000">
                <a:lnSpc>
                  <a:spcPct val="90000"/>
                </a:lnSpc>
                <a:spcBef>
                  <a:spcPct val="0"/>
                </a:spcBef>
                <a:spcAft>
                  <a:spcPct val="35000"/>
                </a:spcAft>
                <a:buNone/>
              </a:pPr>
              <a:r>
                <a:rPr lang="fr-FR" sz="2000" b="1" kern="1200" noProof="0" dirty="0"/>
                <a:t>Notre foi est vaine [dénuée de sens] (1Corinthiens 15.14b) [inutile] (1Corinthiens 15.17a)</a:t>
              </a:r>
              <a:endParaRPr lang="fr-FR" sz="2000" kern="1200" noProof="0" dirty="0"/>
            </a:p>
          </p:txBody>
        </p:sp>
      </p:grpSp>
      <p:grpSp>
        <p:nvGrpSpPr>
          <p:cNvPr id="25" name="Group 24">
            <a:extLst>
              <a:ext uri="{FF2B5EF4-FFF2-40B4-BE49-F238E27FC236}">
                <a16:creationId xmlns:a16="http://schemas.microsoft.com/office/drawing/2014/main" id="{55752326-0860-AEBD-F82A-994700635E21}"/>
              </a:ext>
            </a:extLst>
          </p:cNvPr>
          <p:cNvGrpSpPr/>
          <p:nvPr/>
        </p:nvGrpSpPr>
        <p:grpSpPr>
          <a:xfrm>
            <a:off x="586425" y="3144619"/>
            <a:ext cx="11430138" cy="1135110"/>
            <a:chOff x="586425" y="3144619"/>
            <a:chExt cx="11430138" cy="1135110"/>
          </a:xfrm>
        </p:grpSpPr>
        <p:sp>
          <p:nvSpPr>
            <p:cNvPr id="19" name="Pie 18">
              <a:extLst>
                <a:ext uri="{FF2B5EF4-FFF2-40B4-BE49-F238E27FC236}">
                  <a16:creationId xmlns:a16="http://schemas.microsoft.com/office/drawing/2014/main" id="{A04CE9F2-5777-1015-7CD5-0A58CCB6EA7E}"/>
                </a:ext>
              </a:extLst>
            </p:cNvPr>
            <p:cNvSpPr/>
            <p:nvPr/>
          </p:nvSpPr>
          <p:spPr>
            <a:xfrm>
              <a:off x="586425" y="3144619"/>
              <a:ext cx="1135110" cy="1135110"/>
            </a:xfrm>
            <a:prstGeom prst="pie">
              <a:avLst>
                <a:gd name="adj1" fmla="val 5400000"/>
                <a:gd name="adj2" fmla="val 16200000"/>
              </a:avLst>
            </a:prstGeom>
          </p:spPr>
          <p:style>
            <a:lnRef idx="0">
              <a:schemeClr val="lt1">
                <a:hueOff val="0"/>
                <a:satOff val="0"/>
                <a:lumOff val="0"/>
                <a:alphaOff val="0"/>
              </a:schemeClr>
            </a:lnRef>
            <a:fillRef idx="3">
              <a:schemeClr val="accent4">
                <a:hueOff val="-899997"/>
                <a:satOff val="0"/>
                <a:lumOff val="-15000"/>
                <a:alphaOff val="0"/>
              </a:schemeClr>
            </a:fillRef>
            <a:effectRef idx="3">
              <a:schemeClr val="accent4">
                <a:hueOff val="-899997"/>
                <a:satOff val="0"/>
                <a:lumOff val="-15000"/>
                <a:alphaOff val="0"/>
              </a:schemeClr>
            </a:effectRef>
            <a:fontRef idx="minor">
              <a:schemeClr val="lt1"/>
            </a:fontRef>
          </p:style>
          <p:txBody>
            <a:bodyPr/>
            <a:lstStyle/>
            <a:p>
              <a:endParaRPr lang="fr-FR" noProof="0" dirty="0"/>
            </a:p>
          </p:txBody>
        </p:sp>
        <p:sp>
          <p:nvSpPr>
            <p:cNvPr id="20" name="Freeform 19">
              <a:extLst>
                <a:ext uri="{FF2B5EF4-FFF2-40B4-BE49-F238E27FC236}">
                  <a16:creationId xmlns:a16="http://schemas.microsoft.com/office/drawing/2014/main" id="{D519AD2E-A5C7-EFB6-E982-043D275E026A}"/>
                </a:ext>
              </a:extLst>
            </p:cNvPr>
            <p:cNvSpPr/>
            <p:nvPr/>
          </p:nvSpPr>
          <p:spPr>
            <a:xfrm>
              <a:off x="1153980" y="3144619"/>
              <a:ext cx="10862583" cy="1135110"/>
            </a:xfrm>
            <a:custGeom>
              <a:avLst/>
              <a:gdLst>
                <a:gd name="csX0" fmla="*/ 0 w 10862583"/>
                <a:gd name="csY0" fmla="*/ 0 h 1135110"/>
                <a:gd name="csX1" fmla="*/ 10862583 w 10862583"/>
                <a:gd name="csY1" fmla="*/ 0 h 1135110"/>
                <a:gd name="csX2" fmla="*/ 10862583 w 10862583"/>
                <a:gd name="csY2" fmla="*/ 1135110 h 1135110"/>
                <a:gd name="csX3" fmla="*/ 0 w 10862583"/>
                <a:gd name="csY3" fmla="*/ 1135110 h 1135110"/>
                <a:gd name="csX4" fmla="*/ 0 w 10862583"/>
                <a:gd name="csY4" fmla="*/ 0 h 1135110"/>
              </a:gdLst>
              <a:ahLst/>
              <a:cxnLst>
                <a:cxn ang="0">
                  <a:pos x="csX0" y="csY0"/>
                </a:cxn>
                <a:cxn ang="0">
                  <a:pos x="csX1" y="csY1"/>
                </a:cxn>
                <a:cxn ang="0">
                  <a:pos x="csX2" y="csY2"/>
                </a:cxn>
                <a:cxn ang="0">
                  <a:pos x="csX3" y="csY3"/>
                </a:cxn>
                <a:cxn ang="0">
                  <a:pos x="csX4" y="csY4"/>
                </a:cxn>
              </a:cxnLst>
              <a:rect l="l" t="t" r="r" b="b"/>
              <a:pathLst>
                <a:path w="10862583" h="1135110">
                  <a:moveTo>
                    <a:pt x="0" y="0"/>
                  </a:moveTo>
                  <a:lnTo>
                    <a:pt x="10862583" y="0"/>
                  </a:lnTo>
                  <a:lnTo>
                    <a:pt x="10862583" y="1135110"/>
                  </a:lnTo>
                  <a:lnTo>
                    <a:pt x="0" y="1135110"/>
                  </a:lnTo>
                  <a:lnTo>
                    <a:pt x="0" y="0"/>
                  </a:lnTo>
                  <a:close/>
                </a:path>
              </a:pathLst>
            </a:custGeom>
            <a:solidFill>
              <a:srgbClr val="FFCC32"/>
            </a:solidFill>
            <a:effectLst>
              <a:outerShdw blurRad="50800" dist="38100" dir="18900000" algn="bl" rotWithShape="0">
                <a:prstClr val="black">
                  <a:alpha val="40000"/>
                </a:prstClr>
              </a:outerShdw>
            </a:effectLst>
          </p:spPr>
          <p:style>
            <a:lnRef idx="1">
              <a:schemeClr val="accent4">
                <a:hueOff val="-899997"/>
                <a:satOff val="0"/>
                <a:lumOff val="-15000"/>
                <a:alphaOff val="0"/>
              </a:schemeClr>
            </a:lnRef>
            <a:fillRef idx="1">
              <a:scrgbClr r="0" g="0" b="0"/>
            </a:fillRef>
            <a:effectRef idx="2">
              <a:scrgbClr r="0" g="0" b="0"/>
            </a:effectRef>
            <a:fontRef idx="minor">
              <a:schemeClr val="dk1">
                <a:hueOff val="0"/>
                <a:satOff val="0"/>
                <a:lumOff val="0"/>
                <a:alphaOff val="0"/>
              </a:schemeClr>
            </a:fontRef>
          </p:style>
          <p:txBody>
            <a:bodyPr spcFirstLastPara="0" vert="horz" wrap="square" lIns="76200" tIns="76200" rIns="76200" bIns="898177" numCol="1" spcCol="1270" anchor="ctr" anchorCtr="0">
              <a:noAutofit/>
            </a:bodyPr>
            <a:lstStyle/>
            <a:p>
              <a:pPr marL="0" lvl="0" indent="0" algn="ctr" defTabSz="889000">
                <a:lnSpc>
                  <a:spcPct val="90000"/>
                </a:lnSpc>
                <a:spcBef>
                  <a:spcPct val="0"/>
                </a:spcBef>
                <a:spcAft>
                  <a:spcPct val="35000"/>
                </a:spcAft>
                <a:buNone/>
              </a:pPr>
              <a:r>
                <a:rPr lang="fr-FR" sz="2000" b="1" kern="1200" noProof="0" dirty="0"/>
                <a:t>Nous sommes de faux témoins (1Corinthiens 15.15)</a:t>
              </a:r>
              <a:endParaRPr lang="fr-FR" sz="2000" kern="1200" noProof="0" dirty="0"/>
            </a:p>
          </p:txBody>
        </p:sp>
      </p:grpSp>
      <p:grpSp>
        <p:nvGrpSpPr>
          <p:cNvPr id="26" name="Group 25">
            <a:extLst>
              <a:ext uri="{FF2B5EF4-FFF2-40B4-BE49-F238E27FC236}">
                <a16:creationId xmlns:a16="http://schemas.microsoft.com/office/drawing/2014/main" id="{E74C0964-663D-C590-36E1-19B83FEA4669}"/>
              </a:ext>
            </a:extLst>
          </p:cNvPr>
          <p:cNvGrpSpPr/>
          <p:nvPr/>
        </p:nvGrpSpPr>
        <p:grpSpPr>
          <a:xfrm>
            <a:off x="791919" y="3457753"/>
            <a:ext cx="11224644" cy="724122"/>
            <a:chOff x="791919" y="3457753"/>
            <a:chExt cx="11224644" cy="724122"/>
          </a:xfrm>
        </p:grpSpPr>
        <p:sp>
          <p:nvSpPr>
            <p:cNvPr id="21" name="Pie 20">
              <a:extLst>
                <a:ext uri="{FF2B5EF4-FFF2-40B4-BE49-F238E27FC236}">
                  <a16:creationId xmlns:a16="http://schemas.microsoft.com/office/drawing/2014/main" id="{D63A03F8-0641-7C10-0564-B94859B613CD}"/>
                </a:ext>
              </a:extLst>
            </p:cNvPr>
            <p:cNvSpPr/>
            <p:nvPr/>
          </p:nvSpPr>
          <p:spPr>
            <a:xfrm>
              <a:off x="791919" y="3457753"/>
              <a:ext cx="724122" cy="724122"/>
            </a:xfrm>
            <a:prstGeom prst="pie">
              <a:avLst>
                <a:gd name="adj1" fmla="val 5400000"/>
                <a:gd name="adj2" fmla="val 16200000"/>
              </a:avLst>
            </a:prstGeom>
          </p:spPr>
          <p:style>
            <a:lnRef idx="0">
              <a:schemeClr val="lt1">
                <a:hueOff val="0"/>
                <a:satOff val="0"/>
                <a:lumOff val="0"/>
                <a:alphaOff val="0"/>
              </a:schemeClr>
            </a:lnRef>
            <a:fillRef idx="3">
              <a:schemeClr val="accent4">
                <a:hueOff val="-1349995"/>
                <a:satOff val="0"/>
                <a:lumOff val="-22500"/>
                <a:alphaOff val="0"/>
              </a:schemeClr>
            </a:fillRef>
            <a:effectRef idx="3">
              <a:schemeClr val="accent4">
                <a:hueOff val="-1349995"/>
                <a:satOff val="0"/>
                <a:lumOff val="-22500"/>
                <a:alphaOff val="0"/>
              </a:schemeClr>
            </a:effectRef>
            <a:fontRef idx="minor">
              <a:schemeClr val="lt1"/>
            </a:fontRef>
          </p:style>
          <p:txBody>
            <a:bodyPr/>
            <a:lstStyle/>
            <a:p>
              <a:endParaRPr lang="fr-FR" noProof="0" dirty="0"/>
            </a:p>
          </p:txBody>
        </p:sp>
        <p:sp>
          <p:nvSpPr>
            <p:cNvPr id="22" name="Freeform 21">
              <a:extLst>
                <a:ext uri="{FF2B5EF4-FFF2-40B4-BE49-F238E27FC236}">
                  <a16:creationId xmlns:a16="http://schemas.microsoft.com/office/drawing/2014/main" id="{BCA94314-0786-2FA5-A684-52EB13D8729E}"/>
                </a:ext>
              </a:extLst>
            </p:cNvPr>
            <p:cNvSpPr/>
            <p:nvPr/>
          </p:nvSpPr>
          <p:spPr>
            <a:xfrm>
              <a:off x="1153980" y="3457753"/>
              <a:ext cx="10862583" cy="724122"/>
            </a:xfrm>
            <a:custGeom>
              <a:avLst/>
              <a:gdLst>
                <a:gd name="csX0" fmla="*/ 0 w 10862583"/>
                <a:gd name="csY0" fmla="*/ 0 h 724122"/>
                <a:gd name="csX1" fmla="*/ 10862583 w 10862583"/>
                <a:gd name="csY1" fmla="*/ 0 h 724122"/>
                <a:gd name="csX2" fmla="*/ 10862583 w 10862583"/>
                <a:gd name="csY2" fmla="*/ 724122 h 724122"/>
                <a:gd name="csX3" fmla="*/ 0 w 10862583"/>
                <a:gd name="csY3" fmla="*/ 724122 h 724122"/>
                <a:gd name="csX4" fmla="*/ 0 w 10862583"/>
                <a:gd name="csY4" fmla="*/ 0 h 724122"/>
              </a:gdLst>
              <a:ahLst/>
              <a:cxnLst>
                <a:cxn ang="0">
                  <a:pos x="csX0" y="csY0"/>
                </a:cxn>
                <a:cxn ang="0">
                  <a:pos x="csX1" y="csY1"/>
                </a:cxn>
                <a:cxn ang="0">
                  <a:pos x="csX2" y="csY2"/>
                </a:cxn>
                <a:cxn ang="0">
                  <a:pos x="csX3" y="csY3"/>
                </a:cxn>
                <a:cxn ang="0">
                  <a:pos x="csX4" y="csY4"/>
                </a:cxn>
              </a:cxnLst>
              <a:rect l="l" t="t" r="r" b="b"/>
              <a:pathLst>
                <a:path w="10862583" h="724122">
                  <a:moveTo>
                    <a:pt x="0" y="0"/>
                  </a:moveTo>
                  <a:lnTo>
                    <a:pt x="10862583" y="0"/>
                  </a:lnTo>
                  <a:lnTo>
                    <a:pt x="10862583" y="724122"/>
                  </a:lnTo>
                  <a:lnTo>
                    <a:pt x="0" y="724122"/>
                  </a:lnTo>
                  <a:lnTo>
                    <a:pt x="0" y="0"/>
                  </a:lnTo>
                  <a:close/>
                </a:path>
              </a:pathLst>
            </a:custGeom>
            <a:solidFill>
              <a:srgbClr val="FD9D15"/>
            </a:solidFill>
            <a:effectLst>
              <a:outerShdw blurRad="50800" dist="38100" dir="18900000" algn="bl" rotWithShape="0">
                <a:prstClr val="black">
                  <a:alpha val="40000"/>
                </a:prstClr>
              </a:outerShdw>
            </a:effectLst>
          </p:spPr>
          <p:style>
            <a:lnRef idx="1">
              <a:schemeClr val="accent4">
                <a:hueOff val="-1349995"/>
                <a:satOff val="0"/>
                <a:lumOff val="-22500"/>
                <a:alphaOff val="0"/>
              </a:schemeClr>
            </a:lnRef>
            <a:fillRef idx="1">
              <a:scrgbClr r="0" g="0" b="0"/>
            </a:fillRef>
            <a:effectRef idx="2">
              <a:scrgbClr r="0" g="0" b="0"/>
            </a:effectRef>
            <a:fontRef idx="minor">
              <a:schemeClr val="dk1">
                <a:hueOff val="0"/>
                <a:satOff val="0"/>
                <a:lumOff val="0"/>
                <a:alphaOff val="0"/>
              </a:schemeClr>
            </a:fontRef>
          </p:style>
          <p:txBody>
            <a:bodyPr spcFirstLastPara="0" vert="horz" wrap="square" lIns="76200" tIns="76200" rIns="76200" bIns="487189" numCol="1" spcCol="1270" anchor="ctr" anchorCtr="0">
              <a:noAutofit/>
            </a:bodyPr>
            <a:lstStyle/>
            <a:p>
              <a:pPr marL="0" lvl="0" indent="0" algn="ctr" defTabSz="889000">
                <a:lnSpc>
                  <a:spcPct val="90000"/>
                </a:lnSpc>
                <a:spcBef>
                  <a:spcPct val="0"/>
                </a:spcBef>
                <a:spcAft>
                  <a:spcPct val="35000"/>
                </a:spcAft>
                <a:buNone/>
              </a:pPr>
              <a:r>
                <a:rPr lang="fr-FR" sz="2000" b="1" kern="1200" noProof="0" dirty="0"/>
                <a:t>Nous sommes encore dans nos péchés (1Corinthiens 15.17b)</a:t>
              </a:r>
              <a:endParaRPr lang="fr-FR" sz="2000" kern="1200" noProof="0" dirty="0"/>
            </a:p>
          </p:txBody>
        </p:sp>
      </p:grpSp>
      <p:grpSp>
        <p:nvGrpSpPr>
          <p:cNvPr id="27" name="Group 26">
            <a:extLst>
              <a:ext uri="{FF2B5EF4-FFF2-40B4-BE49-F238E27FC236}">
                <a16:creationId xmlns:a16="http://schemas.microsoft.com/office/drawing/2014/main" id="{C43564D7-B65F-1ADB-E249-CB306994C235}"/>
              </a:ext>
            </a:extLst>
          </p:cNvPr>
          <p:cNvGrpSpPr/>
          <p:nvPr/>
        </p:nvGrpSpPr>
        <p:grpSpPr>
          <a:xfrm>
            <a:off x="997413" y="3770887"/>
            <a:ext cx="11019150" cy="313133"/>
            <a:chOff x="997413" y="3770887"/>
            <a:chExt cx="11019150" cy="313133"/>
          </a:xfrm>
        </p:grpSpPr>
        <p:sp>
          <p:nvSpPr>
            <p:cNvPr id="23" name="Pie 22">
              <a:extLst>
                <a:ext uri="{FF2B5EF4-FFF2-40B4-BE49-F238E27FC236}">
                  <a16:creationId xmlns:a16="http://schemas.microsoft.com/office/drawing/2014/main" id="{DAFFE021-0907-9E1E-2B00-CEA55C82279E}"/>
                </a:ext>
              </a:extLst>
            </p:cNvPr>
            <p:cNvSpPr/>
            <p:nvPr/>
          </p:nvSpPr>
          <p:spPr>
            <a:xfrm>
              <a:off x="997413" y="3770887"/>
              <a:ext cx="313133" cy="313133"/>
            </a:xfrm>
            <a:prstGeom prst="pie">
              <a:avLst>
                <a:gd name="adj1" fmla="val 5400000"/>
                <a:gd name="adj2" fmla="val 16200000"/>
              </a:avLst>
            </a:prstGeom>
          </p:spPr>
          <p:style>
            <a:lnRef idx="0">
              <a:schemeClr val="lt1">
                <a:hueOff val="0"/>
                <a:satOff val="0"/>
                <a:lumOff val="0"/>
                <a:alphaOff val="0"/>
              </a:schemeClr>
            </a:lnRef>
            <a:fillRef idx="3">
              <a:schemeClr val="accent4">
                <a:hueOff val="-1799993"/>
                <a:satOff val="0"/>
                <a:lumOff val="-30000"/>
                <a:alphaOff val="0"/>
              </a:schemeClr>
            </a:fillRef>
            <a:effectRef idx="3">
              <a:schemeClr val="accent4">
                <a:hueOff val="-1799993"/>
                <a:satOff val="0"/>
                <a:lumOff val="-30000"/>
                <a:alphaOff val="0"/>
              </a:schemeClr>
            </a:effectRef>
            <a:fontRef idx="minor">
              <a:schemeClr val="lt1"/>
            </a:fontRef>
          </p:style>
          <p:txBody>
            <a:bodyPr/>
            <a:lstStyle/>
            <a:p>
              <a:endParaRPr lang="fr-FR" noProof="0" dirty="0"/>
            </a:p>
          </p:txBody>
        </p:sp>
        <p:sp>
          <p:nvSpPr>
            <p:cNvPr id="24" name="Freeform 23">
              <a:extLst>
                <a:ext uri="{FF2B5EF4-FFF2-40B4-BE49-F238E27FC236}">
                  <a16:creationId xmlns:a16="http://schemas.microsoft.com/office/drawing/2014/main" id="{4615126C-0AC4-2B70-FC67-7406CAAC8F6B}"/>
                </a:ext>
              </a:extLst>
            </p:cNvPr>
            <p:cNvSpPr/>
            <p:nvPr/>
          </p:nvSpPr>
          <p:spPr>
            <a:xfrm>
              <a:off x="1153980" y="3770887"/>
              <a:ext cx="10862583" cy="313133"/>
            </a:xfrm>
            <a:custGeom>
              <a:avLst/>
              <a:gdLst>
                <a:gd name="csX0" fmla="*/ 0 w 10862583"/>
                <a:gd name="csY0" fmla="*/ 0 h 313133"/>
                <a:gd name="csX1" fmla="*/ 10862583 w 10862583"/>
                <a:gd name="csY1" fmla="*/ 0 h 313133"/>
                <a:gd name="csX2" fmla="*/ 10862583 w 10862583"/>
                <a:gd name="csY2" fmla="*/ 313133 h 313133"/>
                <a:gd name="csX3" fmla="*/ 0 w 10862583"/>
                <a:gd name="csY3" fmla="*/ 313133 h 313133"/>
                <a:gd name="csX4" fmla="*/ 0 w 10862583"/>
                <a:gd name="csY4" fmla="*/ 0 h 313133"/>
              </a:gdLst>
              <a:ahLst/>
              <a:cxnLst>
                <a:cxn ang="0">
                  <a:pos x="csX0" y="csY0"/>
                </a:cxn>
                <a:cxn ang="0">
                  <a:pos x="csX1" y="csY1"/>
                </a:cxn>
                <a:cxn ang="0">
                  <a:pos x="csX2" y="csY2"/>
                </a:cxn>
                <a:cxn ang="0">
                  <a:pos x="csX3" y="csY3"/>
                </a:cxn>
                <a:cxn ang="0">
                  <a:pos x="csX4" y="csY4"/>
                </a:cxn>
              </a:cxnLst>
              <a:rect l="l" t="t" r="r" b="b"/>
              <a:pathLst>
                <a:path w="10862583" h="313133">
                  <a:moveTo>
                    <a:pt x="0" y="0"/>
                  </a:moveTo>
                  <a:lnTo>
                    <a:pt x="10862583" y="0"/>
                  </a:lnTo>
                  <a:lnTo>
                    <a:pt x="10862583" y="313133"/>
                  </a:lnTo>
                  <a:lnTo>
                    <a:pt x="0" y="313133"/>
                  </a:lnTo>
                  <a:lnTo>
                    <a:pt x="0" y="0"/>
                  </a:lnTo>
                  <a:close/>
                </a:path>
              </a:pathLst>
            </a:custGeom>
            <a:solidFill>
              <a:srgbClr val="D06100"/>
            </a:solidFill>
            <a:effectLst>
              <a:outerShdw blurRad="50800" dist="38100" dir="18900000" algn="bl" rotWithShape="0">
                <a:prstClr val="black">
                  <a:alpha val="40000"/>
                </a:prstClr>
              </a:outerShdw>
            </a:effectLst>
          </p:spPr>
          <p:style>
            <a:lnRef idx="1">
              <a:schemeClr val="accent4">
                <a:hueOff val="-1799993"/>
                <a:satOff val="0"/>
                <a:lumOff val="-30000"/>
                <a:alphaOff val="0"/>
              </a:schemeClr>
            </a:lnRef>
            <a:fillRef idx="1">
              <a:scrgbClr r="0" g="0" b="0"/>
            </a:fillRef>
            <a:effectRef idx="2">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b="1" kern="1200" noProof="0" dirty="0">
                  <a:solidFill>
                    <a:schemeClr val="bg1"/>
                  </a:solidFill>
                  <a:effectLst>
                    <a:outerShdw blurRad="38100" dist="38100" dir="2700000" algn="tl">
                      <a:srgbClr val="000000">
                        <a:alpha val="43137"/>
                      </a:srgbClr>
                    </a:outerShdw>
                  </a:effectLst>
                </a:rPr>
                <a:t>Ceux qui sont morts ne reviendront plus à la vie (1Corinthiens 15.18)</a:t>
              </a:r>
              <a:endParaRPr lang="fr-FR" sz="2000" kern="1200" noProof="0" dirty="0">
                <a:solidFill>
                  <a:schemeClr val="bg1"/>
                </a:solidFill>
                <a:effectLst>
                  <a:outerShdw blurRad="38100" dist="38100" dir="2700000" algn="tl">
                    <a:srgbClr val="000000">
                      <a:alpha val="43137"/>
                    </a:srgbClr>
                  </a:outerShdw>
                </a:effectLst>
              </a:endParaRPr>
            </a:p>
          </p:txBody>
        </p:sp>
      </p:grpSp>
      <p:sp>
        <p:nvSpPr>
          <p:cNvPr id="13" name="CuadroTexto 12">
            <a:extLst>
              <a:ext uri="{FF2B5EF4-FFF2-40B4-BE49-F238E27FC236}">
                <a16:creationId xmlns:a16="http://schemas.microsoft.com/office/drawing/2014/main" id="{64C0F01B-21F6-5182-A576-44DEA921711E}"/>
              </a:ext>
            </a:extLst>
          </p:cNvPr>
          <p:cNvSpPr txBox="1"/>
          <p:nvPr/>
        </p:nvSpPr>
        <p:spPr>
          <a:xfrm>
            <a:off x="2303715" y="4534287"/>
            <a:ext cx="6861550" cy="1323439"/>
          </a:xfrm>
          <a:prstGeom prst="rect">
            <a:avLst/>
          </a:prstGeom>
          <a:noFill/>
        </p:spPr>
        <p:txBody>
          <a:bodyPr wrap="square" rtlCol="0">
            <a:spAutoFit/>
          </a:bodyPr>
          <a:lstStyle/>
          <a:p>
            <a:pPr>
              <a:spcBef>
                <a:spcPts val="600"/>
              </a:spcBef>
            </a:pPr>
            <a:r>
              <a:rPr lang="fr-FR" sz="2000" b="1" noProof="0" dirty="0"/>
              <a:t>Sans la résurrection, Jésus n'est qu'un homme juste assassiné sans raison, mais incapable de sauver. «Mais maintenant, Christ est ressuscité» (1Co. 15:20a </a:t>
            </a:r>
            <a:r>
              <a:rPr lang="fr-FR" sz="1600" b="1" noProof="0" dirty="0"/>
              <a:t>BFC</a:t>
            </a:r>
            <a:r>
              <a:rPr lang="fr-FR" sz="2000" b="1" noProof="0" dirty="0"/>
              <a:t>). Nous avons un Sauveur VIVANT.</a:t>
            </a:r>
          </a:p>
        </p:txBody>
      </p:sp>
      <p:pic>
        <p:nvPicPr>
          <p:cNvPr id="7" name="Imagen 6">
            <a:extLst>
              <a:ext uri="{FF2B5EF4-FFF2-40B4-BE49-F238E27FC236}">
                <a16:creationId xmlns:a16="http://schemas.microsoft.com/office/drawing/2014/main" id="{8A410AF5-62D4-18C5-2C2C-FA03B6A4D9A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8222" y="4640420"/>
            <a:ext cx="2107179" cy="2111445"/>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pic>
      <p:grpSp>
        <p:nvGrpSpPr>
          <p:cNvPr id="16" name="Grupo 15">
            <a:extLst>
              <a:ext uri="{FF2B5EF4-FFF2-40B4-BE49-F238E27FC236}">
                <a16:creationId xmlns:a16="http://schemas.microsoft.com/office/drawing/2014/main" id="{BD215C30-9F52-DCB5-C552-B1F6083A41E4}"/>
              </a:ext>
            </a:extLst>
          </p:cNvPr>
          <p:cNvGrpSpPr/>
          <p:nvPr/>
        </p:nvGrpSpPr>
        <p:grpSpPr>
          <a:xfrm>
            <a:off x="10281683" y="124595"/>
            <a:ext cx="1687034" cy="2228776"/>
            <a:chOff x="10281683" y="124595"/>
            <a:chExt cx="1687034" cy="2228776"/>
          </a:xfrm>
        </p:grpSpPr>
        <p:pic>
          <p:nvPicPr>
            <p:cNvPr id="14" name="Imagen 13">
              <a:extLst>
                <a:ext uri="{FF2B5EF4-FFF2-40B4-BE49-F238E27FC236}">
                  <a16:creationId xmlns:a16="http://schemas.microsoft.com/office/drawing/2014/main" id="{4A34BF36-2345-6F72-2CEE-83BA25D91D7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281683" y="124595"/>
              <a:ext cx="1687034" cy="2228776"/>
            </a:xfrm>
            <a:prstGeom prst="roundRect">
              <a:avLst>
                <a:gd name="adj" fmla="val 10995"/>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5" name="CuadroTexto 14">
              <a:extLst>
                <a:ext uri="{FF2B5EF4-FFF2-40B4-BE49-F238E27FC236}">
                  <a16:creationId xmlns:a16="http://schemas.microsoft.com/office/drawing/2014/main" id="{A8B234DF-EBB8-5C57-59F5-752F38BE9B01}"/>
                </a:ext>
              </a:extLst>
            </p:cNvPr>
            <p:cNvSpPr txBox="1"/>
            <p:nvPr/>
          </p:nvSpPr>
          <p:spPr>
            <a:xfrm>
              <a:off x="11249245" y="202019"/>
              <a:ext cx="591882" cy="1678011"/>
            </a:xfrm>
            <a:prstGeom prst="rect">
              <a:avLst/>
            </a:prstGeom>
            <a:noFill/>
          </p:spPr>
          <p:txBody>
            <a:bodyPr wrap="square" rtlCol="0">
              <a:prstTxWarp prst="textPlain">
                <a:avLst/>
              </a:prstTxWarp>
              <a:spAutoFit/>
              <a:scene3d>
                <a:camera prst="orthographicFront"/>
                <a:lightRig rig="threePt" dir="t"/>
              </a:scene3d>
              <a:sp3d extrusionH="57150" contourW="50800">
                <a:bevelT w="38100" h="38100" prst="convex"/>
                <a:contourClr>
                  <a:srgbClr val="FF0000"/>
                </a:contourClr>
              </a:sp3d>
            </a:bodyPr>
            <a:lstStyle/>
            <a:p>
              <a:r>
                <a:rPr lang="fr-FR" sz="16600" b="1" noProof="0" dirty="0">
                  <a:ln w="76200">
                    <a:noFill/>
                  </a:ln>
                  <a:noFill/>
                  <a:effectLst>
                    <a:outerShdw blurRad="50800" dist="38100" dir="2700000" algn="tl" rotWithShape="0">
                      <a:prstClr val="black">
                        <a:alpha val="40000"/>
                      </a:prstClr>
                    </a:outerShdw>
                  </a:effectLst>
                </a:rPr>
                <a:t>?</a:t>
              </a:r>
            </a:p>
          </p:txBody>
        </p:sp>
      </p:grpSp>
      <p:pic>
        <p:nvPicPr>
          <p:cNvPr id="18" name="Imagen 17">
            <a:extLst>
              <a:ext uri="{FF2B5EF4-FFF2-40B4-BE49-F238E27FC236}">
                <a16:creationId xmlns:a16="http://schemas.microsoft.com/office/drawing/2014/main" id="{7EC1ECFA-61E8-12BF-DB5B-1BA73CF774EE}"/>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a:fillRect/>
          </a:stretch>
        </p:blipFill>
        <p:spPr>
          <a:xfrm>
            <a:off x="9165265" y="4685774"/>
            <a:ext cx="2922180" cy="2020735"/>
          </a:xfrm>
          <a:prstGeom prst="roundRect">
            <a:avLst>
              <a:gd name="adj" fmla="val 16667"/>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CC32"/>
            </a:contourClr>
          </a:sp3d>
        </p:spPr>
      </p:pic>
      <p:sp>
        <p:nvSpPr>
          <p:cNvPr id="6" name="CuadroTexto 5">
            <a:extLst>
              <a:ext uri="{FF2B5EF4-FFF2-40B4-BE49-F238E27FC236}">
                <a16:creationId xmlns:a16="http://schemas.microsoft.com/office/drawing/2014/main" id="{DCAA5C59-4825-4A24-CBC9-E2FA7DE3E918}"/>
              </a:ext>
            </a:extLst>
          </p:cNvPr>
          <p:cNvSpPr txBox="1"/>
          <p:nvPr/>
        </p:nvSpPr>
        <p:spPr>
          <a:xfrm>
            <a:off x="2303715" y="5857726"/>
            <a:ext cx="6861550"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r-FR" sz="2000" b="1" i="0" u="none" strike="noStrike" kern="1200" cap="none" spc="0" normalizeH="0" baseline="0" noProof="0" dirty="0">
                <a:ln>
                  <a:noFill/>
                </a:ln>
                <a:solidFill>
                  <a:prstClr val="black"/>
                </a:solidFill>
                <a:effectLst/>
                <a:uLnTx/>
                <a:uFillTx/>
                <a:latin typeface="Aptos" panose="02110004020202020204"/>
                <a:ea typeface="+mn-ea"/>
                <a:cs typeface="+mn-cs"/>
              </a:rPr>
              <a:t>Pour cette raison, l'Évangile a un sens ; notre foi aussi ; nous sommes des témoins fidèles ; nos péchés sont pardonnés ; et les morts en Christ vivront à nouveau.</a:t>
            </a:r>
          </a:p>
        </p:txBody>
      </p:sp>
    </p:spTree>
    <p:extLst>
      <p:ext uri="{BB962C8B-B14F-4D97-AF65-F5344CB8AC3E}">
        <p14:creationId xmlns:p14="http://schemas.microsoft.com/office/powerpoint/2010/main" val="114528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3" presetClass="entr" presetSubtype="288"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strVal val="4/3*#ppt_w"/>
                                          </p:val>
                                        </p:tav>
                                        <p:tav tm="100000">
                                          <p:val>
                                            <p:strVal val="#ppt_w"/>
                                          </p:val>
                                        </p:tav>
                                      </p:tavLst>
                                    </p:anim>
                                    <p:anim calcmode="lin" valueType="num">
                                      <p:cBhvr>
                                        <p:cTn id="17" dur="500" fill="hold"/>
                                        <p:tgtEl>
                                          <p:spTgt spid="5"/>
                                        </p:tgtEl>
                                        <p:attrNameLst>
                                          <p:attrName>ppt_h</p:attrName>
                                        </p:attrNameLst>
                                      </p:cBhvr>
                                      <p:tavLst>
                                        <p:tav tm="0">
                                          <p:val>
                                            <p:strVal val="4/3*#ppt_h"/>
                                          </p:val>
                                        </p:tav>
                                        <p:tav tm="100000">
                                          <p:val>
                                            <p:strVal val="#ppt_h"/>
                                          </p:val>
                                        </p:tav>
                                      </p:tavLst>
                                    </p:anim>
                                  </p:childTnLst>
                                </p:cTn>
                              </p:par>
                              <p:par>
                                <p:cTn id="18" presetID="23" presetClass="entr" presetSubtype="288"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p:cTn id="20" dur="500" fill="hold"/>
                                        <p:tgtEl>
                                          <p:spTgt spid="16"/>
                                        </p:tgtEl>
                                        <p:attrNameLst>
                                          <p:attrName>ppt_w</p:attrName>
                                        </p:attrNameLst>
                                      </p:cBhvr>
                                      <p:tavLst>
                                        <p:tav tm="0">
                                          <p:val>
                                            <p:strVal val="4/3*#ppt_w"/>
                                          </p:val>
                                        </p:tav>
                                        <p:tav tm="100000">
                                          <p:val>
                                            <p:strVal val="#ppt_w"/>
                                          </p:val>
                                        </p:tav>
                                      </p:tavLst>
                                    </p:anim>
                                    <p:anim calcmode="lin" valueType="num">
                                      <p:cBhvr>
                                        <p:cTn id="21" dur="500" fill="hold"/>
                                        <p:tgtEl>
                                          <p:spTgt spid="16"/>
                                        </p:tgtEl>
                                        <p:attrNameLst>
                                          <p:attrName>ppt_h</p:attrName>
                                        </p:attrNameLst>
                                      </p:cBhvr>
                                      <p:tavLst>
                                        <p:tav tm="0">
                                          <p:val>
                                            <p:strVal val="4/3*#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left)">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wipe(right)">
                                      <p:cBhvr>
                                        <p:cTn id="31" dur="500"/>
                                        <p:tgtEl>
                                          <p:spTgt spid="2"/>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2" fill="hold"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wipe(right)">
                                      <p:cBhvr>
                                        <p:cTn id="36" dur="500"/>
                                        <p:tgtEl>
                                          <p:spTgt spid="4"/>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2" fill="hold" nodeType="click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wipe(right)">
                                      <p:cBhvr>
                                        <p:cTn id="41" dur="500"/>
                                        <p:tgtEl>
                                          <p:spTgt spid="25"/>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2" fill="hold" nodeType="clickEffect">
                                  <p:stCondLst>
                                    <p:cond delay="0"/>
                                  </p:stCondLst>
                                  <p:childTnLst>
                                    <p:set>
                                      <p:cBhvr>
                                        <p:cTn id="45" dur="1" fill="hold">
                                          <p:stCondLst>
                                            <p:cond delay="0"/>
                                          </p:stCondLst>
                                        </p:cTn>
                                        <p:tgtEl>
                                          <p:spTgt spid="26"/>
                                        </p:tgtEl>
                                        <p:attrNameLst>
                                          <p:attrName>style.visibility</p:attrName>
                                        </p:attrNameLst>
                                      </p:cBhvr>
                                      <p:to>
                                        <p:strVal val="visible"/>
                                      </p:to>
                                    </p:set>
                                    <p:animEffect transition="in" filter="wipe(right)">
                                      <p:cBhvr>
                                        <p:cTn id="46" dur="500"/>
                                        <p:tgtEl>
                                          <p:spTgt spid="26"/>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2" fill="hold" nodeType="clickEffect">
                                  <p:stCondLst>
                                    <p:cond delay="0"/>
                                  </p:stCondLst>
                                  <p:childTnLst>
                                    <p:set>
                                      <p:cBhvr>
                                        <p:cTn id="50" dur="1" fill="hold">
                                          <p:stCondLst>
                                            <p:cond delay="0"/>
                                          </p:stCondLst>
                                        </p:cTn>
                                        <p:tgtEl>
                                          <p:spTgt spid="27"/>
                                        </p:tgtEl>
                                        <p:attrNameLst>
                                          <p:attrName>style.visibility</p:attrName>
                                        </p:attrNameLst>
                                      </p:cBhvr>
                                      <p:to>
                                        <p:strVal val="visible"/>
                                      </p:to>
                                    </p:set>
                                    <p:animEffect transition="in" filter="wipe(right)">
                                      <p:cBhvr>
                                        <p:cTn id="51" dur="500"/>
                                        <p:tgtEl>
                                          <p:spTgt spid="27"/>
                                        </p:tgtEl>
                                      </p:cBhvr>
                                    </p:animEffect>
                                  </p:childTnLst>
                                </p:cTn>
                              </p:par>
                            </p:childTnLst>
                          </p:cTn>
                        </p:par>
                      </p:childTnLst>
                    </p:cTn>
                  </p:par>
                  <p:par>
                    <p:cTn id="52" fill="hold">
                      <p:stCondLst>
                        <p:cond delay="indefinite"/>
                      </p:stCondLst>
                      <p:childTnLst>
                        <p:par>
                          <p:cTn id="53" fill="hold">
                            <p:stCondLst>
                              <p:cond delay="0"/>
                            </p:stCondLst>
                            <p:childTnLst>
                              <p:par>
                                <p:cTn id="54" presetID="49" presetClass="entr" presetSubtype="0" decel="100000" fill="hold" nodeType="clickEffect">
                                  <p:stCondLst>
                                    <p:cond delay="0"/>
                                  </p:stCondLst>
                                  <p:childTnLst>
                                    <p:set>
                                      <p:cBhvr>
                                        <p:cTn id="55" dur="1" fill="hold">
                                          <p:stCondLst>
                                            <p:cond delay="0"/>
                                          </p:stCondLst>
                                        </p:cTn>
                                        <p:tgtEl>
                                          <p:spTgt spid="7"/>
                                        </p:tgtEl>
                                        <p:attrNameLst>
                                          <p:attrName>style.visibility</p:attrName>
                                        </p:attrNameLst>
                                      </p:cBhvr>
                                      <p:to>
                                        <p:strVal val="visible"/>
                                      </p:to>
                                    </p:set>
                                    <p:anim calcmode="lin" valueType="num">
                                      <p:cBhvr>
                                        <p:cTn id="56" dur="500" fill="hold"/>
                                        <p:tgtEl>
                                          <p:spTgt spid="7"/>
                                        </p:tgtEl>
                                        <p:attrNameLst>
                                          <p:attrName>ppt_w</p:attrName>
                                        </p:attrNameLst>
                                      </p:cBhvr>
                                      <p:tavLst>
                                        <p:tav tm="0">
                                          <p:val>
                                            <p:fltVal val="0"/>
                                          </p:val>
                                        </p:tav>
                                        <p:tav tm="100000">
                                          <p:val>
                                            <p:strVal val="#ppt_w"/>
                                          </p:val>
                                        </p:tav>
                                      </p:tavLst>
                                    </p:anim>
                                    <p:anim calcmode="lin" valueType="num">
                                      <p:cBhvr>
                                        <p:cTn id="57" dur="500" fill="hold"/>
                                        <p:tgtEl>
                                          <p:spTgt spid="7"/>
                                        </p:tgtEl>
                                        <p:attrNameLst>
                                          <p:attrName>ppt_h</p:attrName>
                                        </p:attrNameLst>
                                      </p:cBhvr>
                                      <p:tavLst>
                                        <p:tav tm="0">
                                          <p:val>
                                            <p:fltVal val="0"/>
                                          </p:val>
                                        </p:tav>
                                        <p:tav tm="100000">
                                          <p:val>
                                            <p:strVal val="#ppt_h"/>
                                          </p:val>
                                        </p:tav>
                                      </p:tavLst>
                                    </p:anim>
                                    <p:anim calcmode="lin" valueType="num">
                                      <p:cBhvr>
                                        <p:cTn id="58" dur="500" fill="hold"/>
                                        <p:tgtEl>
                                          <p:spTgt spid="7"/>
                                        </p:tgtEl>
                                        <p:attrNameLst>
                                          <p:attrName>style.rotation</p:attrName>
                                        </p:attrNameLst>
                                      </p:cBhvr>
                                      <p:tavLst>
                                        <p:tav tm="0">
                                          <p:val>
                                            <p:fltVal val="360"/>
                                          </p:val>
                                        </p:tav>
                                        <p:tav tm="100000">
                                          <p:val>
                                            <p:fltVal val="0"/>
                                          </p:val>
                                        </p:tav>
                                      </p:tavLst>
                                    </p:anim>
                                    <p:animEffect transition="in" filter="fade">
                                      <p:cBhvr>
                                        <p:cTn id="59" dur="500"/>
                                        <p:tgtEl>
                                          <p:spTgt spid="7"/>
                                        </p:tgtEl>
                                      </p:cBhvr>
                                    </p:animEffect>
                                  </p:childTnLst>
                                </p:cTn>
                              </p:par>
                            </p:childTnLst>
                          </p:cTn>
                        </p:par>
                        <p:par>
                          <p:cTn id="60" fill="hold">
                            <p:stCondLst>
                              <p:cond delay="500"/>
                            </p:stCondLst>
                            <p:childTnLst>
                              <p:par>
                                <p:cTn id="61" presetID="22" presetClass="entr" presetSubtype="8" fill="hold" grpId="0" nodeType="afterEffect">
                                  <p:stCondLst>
                                    <p:cond delay="0"/>
                                  </p:stCondLst>
                                  <p:childTnLst>
                                    <p:set>
                                      <p:cBhvr>
                                        <p:cTn id="62" dur="1" fill="hold">
                                          <p:stCondLst>
                                            <p:cond delay="0"/>
                                          </p:stCondLst>
                                        </p:cTn>
                                        <p:tgtEl>
                                          <p:spTgt spid="13"/>
                                        </p:tgtEl>
                                        <p:attrNameLst>
                                          <p:attrName>style.visibility</p:attrName>
                                        </p:attrNameLst>
                                      </p:cBhvr>
                                      <p:to>
                                        <p:strVal val="visible"/>
                                      </p:to>
                                    </p:set>
                                    <p:animEffect transition="in" filter="wipe(left)">
                                      <p:cBhvr>
                                        <p:cTn id="63" dur="500"/>
                                        <p:tgtEl>
                                          <p:spTgt spid="13"/>
                                        </p:tgtEl>
                                      </p:cBhvr>
                                    </p:animEffect>
                                  </p:childTnLst>
                                </p:cTn>
                              </p:par>
                            </p:childTnLst>
                          </p:cTn>
                        </p:par>
                      </p:childTnLst>
                    </p:cTn>
                  </p:par>
                  <p:par>
                    <p:cTn id="64" fill="hold">
                      <p:stCondLst>
                        <p:cond delay="indefinite"/>
                      </p:stCondLst>
                      <p:childTnLst>
                        <p:par>
                          <p:cTn id="65" fill="hold">
                            <p:stCondLst>
                              <p:cond delay="0"/>
                            </p:stCondLst>
                            <p:childTnLst>
                              <p:par>
                                <p:cTn id="66" presetID="49" presetClass="entr" presetSubtype="0" decel="100000" fill="hold" nodeType="clickEffect">
                                  <p:stCondLst>
                                    <p:cond delay="0"/>
                                  </p:stCondLst>
                                  <p:childTnLst>
                                    <p:set>
                                      <p:cBhvr>
                                        <p:cTn id="67" dur="1" fill="hold">
                                          <p:stCondLst>
                                            <p:cond delay="0"/>
                                          </p:stCondLst>
                                        </p:cTn>
                                        <p:tgtEl>
                                          <p:spTgt spid="18"/>
                                        </p:tgtEl>
                                        <p:attrNameLst>
                                          <p:attrName>style.visibility</p:attrName>
                                        </p:attrNameLst>
                                      </p:cBhvr>
                                      <p:to>
                                        <p:strVal val="visible"/>
                                      </p:to>
                                    </p:set>
                                    <p:anim calcmode="lin" valueType="num">
                                      <p:cBhvr>
                                        <p:cTn id="68" dur="500" fill="hold"/>
                                        <p:tgtEl>
                                          <p:spTgt spid="18"/>
                                        </p:tgtEl>
                                        <p:attrNameLst>
                                          <p:attrName>ppt_w</p:attrName>
                                        </p:attrNameLst>
                                      </p:cBhvr>
                                      <p:tavLst>
                                        <p:tav tm="0">
                                          <p:val>
                                            <p:fltVal val="0"/>
                                          </p:val>
                                        </p:tav>
                                        <p:tav tm="100000">
                                          <p:val>
                                            <p:strVal val="#ppt_w"/>
                                          </p:val>
                                        </p:tav>
                                      </p:tavLst>
                                    </p:anim>
                                    <p:anim calcmode="lin" valueType="num">
                                      <p:cBhvr>
                                        <p:cTn id="69" dur="500" fill="hold"/>
                                        <p:tgtEl>
                                          <p:spTgt spid="18"/>
                                        </p:tgtEl>
                                        <p:attrNameLst>
                                          <p:attrName>ppt_h</p:attrName>
                                        </p:attrNameLst>
                                      </p:cBhvr>
                                      <p:tavLst>
                                        <p:tav tm="0">
                                          <p:val>
                                            <p:fltVal val="0"/>
                                          </p:val>
                                        </p:tav>
                                        <p:tav tm="100000">
                                          <p:val>
                                            <p:strVal val="#ppt_h"/>
                                          </p:val>
                                        </p:tav>
                                      </p:tavLst>
                                    </p:anim>
                                    <p:anim calcmode="lin" valueType="num">
                                      <p:cBhvr>
                                        <p:cTn id="70" dur="500" fill="hold"/>
                                        <p:tgtEl>
                                          <p:spTgt spid="18"/>
                                        </p:tgtEl>
                                        <p:attrNameLst>
                                          <p:attrName>style.rotation</p:attrName>
                                        </p:attrNameLst>
                                      </p:cBhvr>
                                      <p:tavLst>
                                        <p:tav tm="0">
                                          <p:val>
                                            <p:fltVal val="360"/>
                                          </p:val>
                                        </p:tav>
                                        <p:tav tm="100000">
                                          <p:val>
                                            <p:fltVal val="0"/>
                                          </p:val>
                                        </p:tav>
                                      </p:tavLst>
                                    </p:anim>
                                    <p:animEffect transition="in" filter="fade">
                                      <p:cBhvr>
                                        <p:cTn id="71" dur="500"/>
                                        <p:tgtEl>
                                          <p:spTgt spid="18"/>
                                        </p:tgtEl>
                                      </p:cBhvr>
                                    </p:animEffect>
                                  </p:childTnLst>
                                </p:cTn>
                              </p:par>
                            </p:childTnLst>
                          </p:cTn>
                        </p:par>
                        <p:par>
                          <p:cTn id="72" fill="hold">
                            <p:stCondLst>
                              <p:cond delay="500"/>
                            </p:stCondLst>
                            <p:childTnLst>
                              <p:par>
                                <p:cTn id="73" presetID="22" presetClass="entr" presetSubtype="8" fill="hold" grpId="0" nodeType="afterEffect">
                                  <p:stCondLst>
                                    <p:cond delay="0"/>
                                  </p:stCondLst>
                                  <p:childTnLst>
                                    <p:set>
                                      <p:cBhvr>
                                        <p:cTn id="74" dur="1" fill="hold">
                                          <p:stCondLst>
                                            <p:cond delay="0"/>
                                          </p:stCondLst>
                                        </p:cTn>
                                        <p:tgtEl>
                                          <p:spTgt spid="6"/>
                                        </p:tgtEl>
                                        <p:attrNameLst>
                                          <p:attrName>style.visibility</p:attrName>
                                        </p:attrNameLst>
                                      </p:cBhvr>
                                      <p:to>
                                        <p:strVal val="visible"/>
                                      </p:to>
                                    </p:set>
                                    <p:animEffect transition="in" filter="wipe(left)">
                                      <p:cBhvr>
                                        <p:cTn id="7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10" grpId="0"/>
      <p:bldP spid="13"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02F3B-A579-5157-2FB9-1333F805F754}"/>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E1F4BE77-B365-16BC-6C08-196C7501226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9" name="Imagen 8">
            <a:extLst>
              <a:ext uri="{FF2B5EF4-FFF2-40B4-BE49-F238E27FC236}">
                <a16:creationId xmlns:a16="http://schemas.microsoft.com/office/drawing/2014/main" id="{09C1020B-CE4B-CB38-7975-75B07BD460C3}"/>
              </a:ext>
            </a:extLst>
          </p:cNvPr>
          <p:cNvPicPr>
            <a:picLocks noChangeAspect="1"/>
          </p:cNvPicPr>
          <p:nvPr/>
        </p:nvPicPr>
        <p:blipFill>
          <a:blip r:embed="rId4"/>
          <a:stretch>
            <a:fillRect/>
          </a:stretch>
        </p:blipFill>
        <p:spPr>
          <a:xfrm>
            <a:off x="106327" y="1571450"/>
            <a:ext cx="2179674" cy="31659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3" name="CuadroTexto 2">
            <a:extLst>
              <a:ext uri="{FF2B5EF4-FFF2-40B4-BE49-F238E27FC236}">
                <a16:creationId xmlns:a16="http://schemas.microsoft.com/office/drawing/2014/main" id="{4E737740-F932-027B-790C-68531A7BF277}"/>
              </a:ext>
            </a:extLst>
          </p:cNvPr>
          <p:cNvSpPr txBox="1"/>
          <p:nvPr/>
        </p:nvSpPr>
        <p:spPr>
          <a:xfrm>
            <a:off x="0" y="0"/>
            <a:ext cx="12192000" cy="769441"/>
          </a:xfrm>
          <a:prstGeom prst="rect">
            <a:avLst/>
          </a:prstGeom>
          <a:noFill/>
        </p:spPr>
        <p:txBody>
          <a:bodyPr wrap="square">
            <a:spAutoFit/>
          </a:bodyPr>
          <a:lstStyle/>
          <a:p>
            <a:pPr algn="ctr"/>
            <a:r>
              <a:rPr lang="fr-FR" sz="4400" b="1" noProof="0" dirty="0">
                <a:ln w="10160">
                  <a:solidFill>
                    <a:schemeClr val="accent5"/>
                  </a:solidFill>
                  <a:prstDash val="solid"/>
                </a:ln>
                <a:solidFill>
                  <a:srgbClr val="FFFFFF"/>
                </a:solidFill>
                <a:effectLst>
                  <a:outerShdw blurRad="38100" dist="22860" dir="5400000" algn="tl" rotWithShape="0">
                    <a:srgbClr val="000000">
                      <a:alpha val="30000"/>
                    </a:srgbClr>
                  </a:outerShdw>
                </a:effectLst>
              </a:rPr>
              <a:t>QUE GARANTIT LA RÉSURRECTION ? </a:t>
            </a:r>
          </a:p>
        </p:txBody>
      </p:sp>
      <p:sp>
        <p:nvSpPr>
          <p:cNvPr id="5" name="CuadroTexto 4">
            <a:extLst>
              <a:ext uri="{FF2B5EF4-FFF2-40B4-BE49-F238E27FC236}">
                <a16:creationId xmlns:a16="http://schemas.microsoft.com/office/drawing/2014/main" id="{514D1622-D06C-97F7-B691-2DA9790E7EDE}"/>
              </a:ext>
            </a:extLst>
          </p:cNvPr>
          <p:cNvSpPr txBox="1"/>
          <p:nvPr/>
        </p:nvSpPr>
        <p:spPr>
          <a:xfrm>
            <a:off x="947737" y="731341"/>
            <a:ext cx="10296525" cy="584775"/>
          </a:xfrm>
          <a:prstGeom prst="rect">
            <a:avLst/>
          </a:prstGeom>
          <a:noFill/>
        </p:spPr>
        <p:txBody>
          <a:bodyPr wrap="square">
            <a:spAutoFit/>
          </a:bodyPr>
          <a:lstStyle/>
          <a:p>
            <a:pPr algn="ctr"/>
            <a:r>
              <a:rPr lang="fr-FR" b="1" noProof="0" dirty="0">
                <a:solidFill>
                  <a:schemeClr val="accent4"/>
                </a:solidFill>
                <a:effectLst>
                  <a:outerShdw blurRad="38100" dist="38100" dir="2700000" algn="tl">
                    <a:srgbClr val="000000">
                      <a:alpha val="43137"/>
                    </a:srgbClr>
                  </a:outerShdw>
                </a:effectLst>
                <a:latin typeface="Comic Sans MS" panose="030F0702030302020204" pitchFamily="66" charset="0"/>
              </a:rPr>
              <a:t>«Mais maintenant, Christ est ressuscité d'entre les morts, prémices de ceux qui sont morts» </a:t>
            </a:r>
            <a:r>
              <a:rPr lang="fr-FR" sz="1400" b="1" noProof="0" dirty="0">
                <a:solidFill>
                  <a:schemeClr val="accent4"/>
                </a:solidFill>
                <a:effectLst>
                  <a:outerShdw blurRad="38100" dist="38100" dir="2700000" algn="tl">
                    <a:srgbClr val="000000">
                      <a:alpha val="43137"/>
                    </a:srgbClr>
                  </a:outerShdw>
                </a:effectLst>
                <a:latin typeface="Comic Sans MS" panose="030F0702030302020204" pitchFamily="66" charset="0"/>
              </a:rPr>
              <a:t>(1Corinthiens 15:20 </a:t>
            </a:r>
            <a:r>
              <a:rPr lang="fr-FR" sz="1100" b="1" noProof="0" dirty="0">
                <a:solidFill>
                  <a:schemeClr val="accent4"/>
                </a:solidFill>
                <a:effectLst>
                  <a:outerShdw blurRad="38100" dist="38100" dir="2700000" algn="tl">
                    <a:srgbClr val="000000">
                      <a:alpha val="43137"/>
                    </a:srgbClr>
                  </a:outerShdw>
                </a:effectLst>
                <a:latin typeface="Comic Sans MS" panose="030F0702030302020204" pitchFamily="66" charset="0"/>
              </a:rPr>
              <a:t>TLA</a:t>
            </a:r>
            <a:r>
              <a:rPr lang="fr-FR" sz="1400" b="1" noProof="0" dirty="0">
                <a:solidFill>
                  <a:schemeClr val="accent4"/>
                </a:solidFill>
                <a:effectLst>
                  <a:outerShdw blurRad="38100" dist="38100" dir="2700000" algn="tl">
                    <a:srgbClr val="000000">
                      <a:alpha val="43137"/>
                    </a:srgbClr>
                  </a:outerShdw>
                </a:effectLst>
                <a:latin typeface="Comic Sans MS" panose="030F0702030302020204" pitchFamily="66" charset="0"/>
              </a:rPr>
              <a:t>)</a:t>
            </a:r>
            <a:endParaRPr lang="fr-FR" b="1" noProof="0" dirty="0">
              <a:solidFill>
                <a:schemeClr val="accent4"/>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7A738869-54F1-4837-F082-7CD873D29B02}"/>
              </a:ext>
            </a:extLst>
          </p:cNvPr>
          <p:cNvSpPr txBox="1"/>
          <p:nvPr/>
        </p:nvSpPr>
        <p:spPr>
          <a:xfrm>
            <a:off x="2158409" y="1398025"/>
            <a:ext cx="10033590" cy="1015663"/>
          </a:xfrm>
          <a:prstGeom prst="rect">
            <a:avLst/>
          </a:prstGeom>
          <a:noFill/>
        </p:spPr>
        <p:txBody>
          <a:bodyPr wrap="square" rtlCol="0">
            <a:spAutoFit/>
          </a:bodyPr>
          <a:lstStyle/>
          <a:p>
            <a:pPr>
              <a:spcBef>
                <a:spcPts val="600"/>
              </a:spcBef>
            </a:pPr>
            <a:r>
              <a:rPr lang="fr-FR" sz="2000" b="1" noProof="0" dirty="0"/>
              <a:t>Le premier fait garanti par la résurrection de Jésus est que ceux qui ont accepté le plan du salut – depuis Adam jusqu'à la fin du monde –, s'ils meurent, reviendront à la vie </a:t>
            </a:r>
            <a:r>
              <a:rPr lang="fr-FR" sz="2000" noProof="0" dirty="0">
                <a:solidFill>
                  <a:schemeClr val="accent5">
                    <a:lumMod val="75000"/>
                  </a:schemeClr>
                </a:solidFill>
              </a:rPr>
              <a:t>(1Corinthiens 15.20-23)</a:t>
            </a:r>
            <a:r>
              <a:rPr lang="fr-FR" sz="2000" b="1" noProof="0" dirty="0"/>
              <a:t>.</a:t>
            </a:r>
          </a:p>
        </p:txBody>
      </p:sp>
      <p:sp>
        <p:nvSpPr>
          <p:cNvPr id="10" name="Rectangle 9">
            <a:extLst>
              <a:ext uri="{FF2B5EF4-FFF2-40B4-BE49-F238E27FC236}">
                <a16:creationId xmlns:a16="http://schemas.microsoft.com/office/drawing/2014/main" id="{B8224CF3-A47C-1E6E-CD58-88088EE33D54}"/>
              </a:ext>
            </a:extLst>
          </p:cNvPr>
          <p:cNvSpPr/>
          <p:nvPr/>
        </p:nvSpPr>
        <p:spPr>
          <a:xfrm>
            <a:off x="11630227" y="5087360"/>
            <a:ext cx="88152" cy="1631523"/>
          </a:xfrm>
          <a:prstGeom prst="rect">
            <a:avLst/>
          </a:prstGeom>
          <a:solidFill>
            <a:schemeClr val="bg2">
              <a:lumMod val="75000"/>
              <a:alpha val="40000"/>
            </a:schemeClr>
          </a:solidFill>
          <a:scene3d>
            <a:camera prst="orthographicFront">
              <a:rot lat="0" lon="0" rev="0"/>
            </a:camera>
            <a:lightRig rig="contrasting" dir="t">
              <a:rot lat="0" lon="0" rev="1200000"/>
            </a:lightRig>
          </a:scene3d>
          <a:sp3d z="-152400" prstMaterial="matte"/>
        </p:spPr>
        <p:style>
          <a:lnRef idx="1">
            <a:schemeClr val="dk1">
              <a:hueOff val="0"/>
              <a:satOff val="0"/>
              <a:lumOff val="0"/>
              <a:alphaOff val="0"/>
            </a:schemeClr>
          </a:lnRef>
          <a:fillRef idx="1">
            <a:scrgbClr r="0" g="0" b="0"/>
          </a:fillRef>
          <a:effectRef idx="0">
            <a:schemeClr val="dk1">
              <a:tint val="50000"/>
              <a:alpha val="40000"/>
              <a:hueOff val="0"/>
              <a:satOff val="0"/>
              <a:lumOff val="0"/>
              <a:alphaOff val="0"/>
            </a:schemeClr>
          </a:effectRef>
          <a:fontRef idx="minor">
            <a:schemeClr val="lt1">
              <a:hueOff val="0"/>
              <a:satOff val="0"/>
              <a:lumOff val="0"/>
              <a:alphaOff val="0"/>
            </a:schemeClr>
          </a:fontRef>
        </p:style>
        <p:txBody>
          <a:bodyPr/>
          <a:lstStyle/>
          <a:p>
            <a:endParaRPr lang="fr-FR" noProof="0" dirty="0"/>
          </a:p>
        </p:txBody>
      </p:sp>
      <p:sp>
        <p:nvSpPr>
          <p:cNvPr id="15" name="Rectangle 14">
            <a:extLst>
              <a:ext uri="{FF2B5EF4-FFF2-40B4-BE49-F238E27FC236}">
                <a16:creationId xmlns:a16="http://schemas.microsoft.com/office/drawing/2014/main" id="{6194B675-6EAC-FBCD-F2B9-3602E7DC37D6}"/>
              </a:ext>
            </a:extLst>
          </p:cNvPr>
          <p:cNvSpPr/>
          <p:nvPr/>
        </p:nvSpPr>
        <p:spPr>
          <a:xfrm>
            <a:off x="5932630" y="5087360"/>
            <a:ext cx="88152" cy="1631523"/>
          </a:xfrm>
          <a:prstGeom prst="rect">
            <a:avLst/>
          </a:prstGeom>
          <a:solidFill>
            <a:schemeClr val="accent6">
              <a:lumMod val="50000"/>
              <a:alpha val="40000"/>
            </a:schemeClr>
          </a:solidFill>
          <a:scene3d>
            <a:camera prst="orthographicFront">
              <a:rot lat="0" lon="0" rev="0"/>
            </a:camera>
            <a:lightRig rig="contrasting" dir="t">
              <a:rot lat="0" lon="0" rev="1200000"/>
            </a:lightRig>
          </a:scene3d>
          <a:sp3d z="-152400" prstMaterial="matte"/>
        </p:spPr>
        <p:style>
          <a:lnRef idx="1">
            <a:schemeClr val="dk1">
              <a:hueOff val="0"/>
              <a:satOff val="0"/>
              <a:lumOff val="0"/>
              <a:alphaOff val="0"/>
            </a:schemeClr>
          </a:lnRef>
          <a:fillRef idx="1">
            <a:scrgbClr r="0" g="0" b="0"/>
          </a:fillRef>
          <a:effectRef idx="0">
            <a:schemeClr val="dk1">
              <a:tint val="50000"/>
              <a:alpha val="40000"/>
              <a:hueOff val="0"/>
              <a:satOff val="0"/>
              <a:lumOff val="0"/>
              <a:alphaOff val="0"/>
            </a:schemeClr>
          </a:effectRef>
          <a:fontRef idx="minor">
            <a:schemeClr val="lt1">
              <a:hueOff val="0"/>
              <a:satOff val="0"/>
              <a:lumOff val="0"/>
              <a:alphaOff val="0"/>
            </a:schemeClr>
          </a:fontRef>
        </p:style>
        <p:txBody>
          <a:bodyPr/>
          <a:lstStyle/>
          <a:p>
            <a:endParaRPr lang="fr-FR" noProof="0" dirty="0"/>
          </a:p>
        </p:txBody>
      </p:sp>
      <p:grpSp>
        <p:nvGrpSpPr>
          <p:cNvPr id="2" name="Group 1">
            <a:extLst>
              <a:ext uri="{FF2B5EF4-FFF2-40B4-BE49-F238E27FC236}">
                <a16:creationId xmlns:a16="http://schemas.microsoft.com/office/drawing/2014/main" id="{00941165-0804-B863-2CCE-0CFFDE3BC34F}"/>
              </a:ext>
            </a:extLst>
          </p:cNvPr>
          <p:cNvGrpSpPr/>
          <p:nvPr/>
        </p:nvGrpSpPr>
        <p:grpSpPr>
          <a:xfrm>
            <a:off x="719009" y="4891869"/>
            <a:ext cx="5037095" cy="1881516"/>
            <a:chOff x="719009" y="4891869"/>
            <a:chExt cx="5037095" cy="1881516"/>
          </a:xfrm>
        </p:grpSpPr>
        <p:sp>
          <p:nvSpPr>
            <p:cNvPr id="14" name="Frame 13">
              <a:extLst>
                <a:ext uri="{FF2B5EF4-FFF2-40B4-BE49-F238E27FC236}">
                  <a16:creationId xmlns:a16="http://schemas.microsoft.com/office/drawing/2014/main" id="{FD55F800-EB86-9B38-3419-573F42138AC8}"/>
                </a:ext>
              </a:extLst>
            </p:cNvPr>
            <p:cNvSpPr/>
            <p:nvPr/>
          </p:nvSpPr>
          <p:spPr>
            <a:xfrm>
              <a:off x="807074" y="5087360"/>
              <a:ext cx="2292717" cy="1631523"/>
            </a:xfrm>
            <a:prstGeom prst="frame">
              <a:avLst>
                <a:gd name="adj1" fmla="val 5450"/>
              </a:avLst>
            </a:prstGeom>
            <a:solidFill>
              <a:schemeClr val="accent6">
                <a:lumMod val="50000"/>
                <a:alpha val="40000"/>
              </a:schemeClr>
            </a:solidFill>
            <a:scene3d>
              <a:camera prst="orthographicFront">
                <a:rot lat="0" lon="0" rev="0"/>
              </a:camera>
              <a:lightRig rig="contrasting" dir="t">
                <a:rot lat="0" lon="0" rev="1200000"/>
              </a:lightRig>
            </a:scene3d>
            <a:sp3d z="-152400" prstMaterial="matte"/>
          </p:spPr>
          <p:style>
            <a:lnRef idx="1">
              <a:schemeClr val="dk1">
                <a:hueOff val="0"/>
                <a:satOff val="0"/>
                <a:lumOff val="0"/>
                <a:alphaOff val="0"/>
              </a:schemeClr>
            </a:lnRef>
            <a:fillRef idx="1">
              <a:scrgbClr r="0" g="0" b="0"/>
            </a:fillRef>
            <a:effectRef idx="0">
              <a:schemeClr val="dk1">
                <a:tint val="50000"/>
                <a:alpha val="40000"/>
                <a:hueOff val="0"/>
                <a:satOff val="0"/>
                <a:lumOff val="0"/>
                <a:alphaOff val="0"/>
              </a:schemeClr>
            </a:effectRef>
            <a:fontRef idx="minor">
              <a:schemeClr val="lt1">
                <a:hueOff val="0"/>
                <a:satOff val="0"/>
                <a:lumOff val="0"/>
                <a:alphaOff val="0"/>
              </a:schemeClr>
            </a:fontRef>
          </p:style>
          <p:txBody>
            <a:bodyPr/>
            <a:lstStyle/>
            <a:p>
              <a:endParaRPr lang="fr-FR" noProof="0" dirty="0"/>
            </a:p>
          </p:txBody>
        </p:sp>
        <p:sp>
          <p:nvSpPr>
            <p:cNvPr id="16" name="Rectangle 15">
              <a:extLst>
                <a:ext uri="{FF2B5EF4-FFF2-40B4-BE49-F238E27FC236}">
                  <a16:creationId xmlns:a16="http://schemas.microsoft.com/office/drawing/2014/main" id="{DBA16453-0B82-897A-E12A-43AC45245B32}"/>
                </a:ext>
              </a:extLst>
            </p:cNvPr>
            <p:cNvSpPr/>
            <p:nvPr/>
          </p:nvSpPr>
          <p:spPr>
            <a:xfrm>
              <a:off x="719009" y="4891869"/>
              <a:ext cx="2204564" cy="1543278"/>
            </a:xfrm>
            <a:prstGeom prst="rect">
              <a:avLst/>
            </a:prstGeom>
            <a:blipFill rotWithShape="1">
              <a:blip r:embed="rId5" cstate="screen">
                <a:extLst>
                  <a:ext uri="{28A0092B-C50C-407E-A947-70E740481C1C}">
                    <a14:useLocalDpi xmlns:a14="http://schemas.microsoft.com/office/drawing/2010/main"/>
                  </a:ext>
                </a:extLst>
              </a:blip>
              <a:srcRect/>
              <a:stretch>
                <a:fillRect/>
              </a:stretch>
            </a:blipFill>
            <a:scene3d>
              <a:camera prst="orthographicFront">
                <a:rot lat="0" lon="0" rev="0"/>
              </a:camera>
              <a:lightRig rig="contrasting" dir="t">
                <a:rot lat="0" lon="0" rev="1200000"/>
              </a:lightRig>
            </a:scene3d>
            <a:sp3d contourW="12700" prstMaterial="flat">
              <a:bevelT w="177800" h="254000"/>
              <a:bevelB w="152400"/>
            </a:sp3d>
          </p:spPr>
          <p:style>
            <a:lnRef idx="0">
              <a:schemeClr val="dk1">
                <a:shade val="80000"/>
                <a:hueOff val="0"/>
                <a:satOff val="0"/>
                <a:lumOff val="0"/>
                <a:alphaOff val="0"/>
              </a:schemeClr>
            </a:lnRef>
            <a:fillRef idx="1">
              <a:scrgbClr r="0" g="0" b="0"/>
            </a:fillRef>
            <a:effectRef idx="1">
              <a:schemeClr val="dk1">
                <a:tint val="40000"/>
                <a:hueOff val="0"/>
                <a:satOff val="0"/>
                <a:lumOff val="0"/>
                <a:alphaOff val="0"/>
              </a:schemeClr>
            </a:effectRef>
            <a:fontRef idx="minor">
              <a:schemeClr val="lt1">
                <a:hueOff val="0"/>
                <a:satOff val="0"/>
                <a:lumOff val="0"/>
                <a:alphaOff val="0"/>
              </a:schemeClr>
            </a:fontRef>
          </p:style>
          <p:txBody>
            <a:bodyPr/>
            <a:lstStyle/>
            <a:p>
              <a:endParaRPr lang="fr-FR" noProof="0" dirty="0"/>
            </a:p>
          </p:txBody>
        </p:sp>
        <p:sp>
          <p:nvSpPr>
            <p:cNvPr id="17" name="Freeform 16">
              <a:extLst>
                <a:ext uri="{FF2B5EF4-FFF2-40B4-BE49-F238E27FC236}">
                  <a16:creationId xmlns:a16="http://schemas.microsoft.com/office/drawing/2014/main" id="{D296FF5E-EB99-8CE7-185D-DAA60F00687C}"/>
                </a:ext>
              </a:extLst>
            </p:cNvPr>
            <p:cNvSpPr/>
            <p:nvPr/>
          </p:nvSpPr>
          <p:spPr>
            <a:xfrm>
              <a:off x="3085197" y="6383983"/>
              <a:ext cx="2670907" cy="389402"/>
            </a:xfrm>
            <a:custGeom>
              <a:avLst/>
              <a:gdLst>
                <a:gd name="csX0" fmla="*/ 0 w 2114930"/>
                <a:gd name="csY0" fmla="*/ 0 h 193663"/>
                <a:gd name="csX1" fmla="*/ 2114930 w 2114930"/>
                <a:gd name="csY1" fmla="*/ 0 h 193663"/>
                <a:gd name="csX2" fmla="*/ 2114930 w 2114930"/>
                <a:gd name="csY2" fmla="*/ 193663 h 193663"/>
                <a:gd name="csX3" fmla="*/ 0 w 2114930"/>
                <a:gd name="csY3" fmla="*/ 193663 h 193663"/>
                <a:gd name="csX4" fmla="*/ 0 w 2114930"/>
                <a:gd name="csY4" fmla="*/ 0 h 193663"/>
              </a:gdLst>
              <a:ahLst/>
              <a:cxnLst>
                <a:cxn ang="0">
                  <a:pos x="csX0" y="csY0"/>
                </a:cxn>
                <a:cxn ang="0">
                  <a:pos x="csX1" y="csY1"/>
                </a:cxn>
                <a:cxn ang="0">
                  <a:pos x="csX2" y="csY2"/>
                </a:cxn>
                <a:cxn ang="0">
                  <a:pos x="csX3" y="csY3"/>
                </a:cxn>
                <a:cxn ang="0">
                  <a:pos x="csX4" y="csY4"/>
                </a:cxn>
              </a:cxnLst>
              <a:rect l="l" t="t" r="r" b="b"/>
              <a:pathLst>
                <a:path w="2114930" h="193663">
                  <a:moveTo>
                    <a:pt x="0" y="0"/>
                  </a:moveTo>
                  <a:lnTo>
                    <a:pt x="2114930" y="0"/>
                  </a:lnTo>
                  <a:lnTo>
                    <a:pt x="2114930" y="193663"/>
                  </a:lnTo>
                  <a:lnTo>
                    <a:pt x="0" y="193663"/>
                  </a:lnTo>
                  <a:lnTo>
                    <a:pt x="0" y="0"/>
                  </a:lnTo>
                  <a:close/>
                </a:path>
              </a:pathLst>
            </a:custGeom>
          </p:spPr>
          <p:style>
            <a:lnRef idx="1">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82880" tIns="68580" rIns="182880" bIns="68580" numCol="1" spcCol="1270" anchor="ctr" anchorCtr="0">
              <a:spAutoFit/>
            </a:bodyPr>
            <a:lstStyle/>
            <a:p>
              <a:pPr marL="0" lvl="0" indent="0" algn="l" defTabSz="800100">
                <a:lnSpc>
                  <a:spcPct val="90000"/>
                </a:lnSpc>
                <a:spcBef>
                  <a:spcPct val="0"/>
                </a:spcBef>
                <a:spcAft>
                  <a:spcPct val="35000"/>
                </a:spcAft>
                <a:buNone/>
              </a:pPr>
              <a:r>
                <a:rPr lang="fr-FR" sz="1800" b="1" kern="1200" noProof="0" dirty="0"/>
                <a:t>1Corinthiens 15.30-32</a:t>
              </a:r>
              <a:endParaRPr lang="fr-FR" sz="1800" kern="1200" noProof="0" dirty="0"/>
            </a:p>
          </p:txBody>
        </p:sp>
      </p:grpSp>
      <p:sp>
        <p:nvSpPr>
          <p:cNvPr id="18" name="Freeform 17">
            <a:extLst>
              <a:ext uri="{FF2B5EF4-FFF2-40B4-BE49-F238E27FC236}">
                <a16:creationId xmlns:a16="http://schemas.microsoft.com/office/drawing/2014/main" id="{F9BABC1E-7406-B626-6583-73E433BAD28C}"/>
              </a:ext>
            </a:extLst>
          </p:cNvPr>
          <p:cNvSpPr/>
          <p:nvPr/>
        </p:nvSpPr>
        <p:spPr>
          <a:xfrm>
            <a:off x="3212320" y="4872972"/>
            <a:ext cx="2659139" cy="1386790"/>
          </a:xfrm>
          <a:custGeom>
            <a:avLst/>
            <a:gdLst>
              <a:gd name="csX0" fmla="*/ 0 w 2659139"/>
              <a:gd name="csY0" fmla="*/ 0 h 1631523"/>
              <a:gd name="csX1" fmla="*/ 2659139 w 2659139"/>
              <a:gd name="csY1" fmla="*/ 0 h 1631523"/>
              <a:gd name="csX2" fmla="*/ 2659139 w 2659139"/>
              <a:gd name="csY2" fmla="*/ 1631523 h 1631523"/>
              <a:gd name="csX3" fmla="*/ 0 w 2659139"/>
              <a:gd name="csY3" fmla="*/ 1631523 h 1631523"/>
              <a:gd name="csX4" fmla="*/ 0 w 2659139"/>
              <a:gd name="csY4" fmla="*/ 0 h 1631523"/>
            </a:gdLst>
            <a:ahLst/>
            <a:cxnLst>
              <a:cxn ang="0">
                <a:pos x="csX0" y="csY0"/>
              </a:cxn>
              <a:cxn ang="0">
                <a:pos x="csX1" y="csY1"/>
              </a:cxn>
              <a:cxn ang="0">
                <a:pos x="csX2" y="csY2"/>
              </a:cxn>
              <a:cxn ang="0">
                <a:pos x="csX3" y="csY3"/>
              </a:cxn>
              <a:cxn ang="0">
                <a:pos x="csX4" y="csY4"/>
              </a:cxn>
            </a:cxnLst>
            <a:rect l="l" t="t" r="r" b="b"/>
            <a:pathLst>
              <a:path w="2659139" h="1631523">
                <a:moveTo>
                  <a:pt x="0" y="0"/>
                </a:moveTo>
                <a:lnTo>
                  <a:pt x="2659139" y="0"/>
                </a:lnTo>
                <a:lnTo>
                  <a:pt x="2659139" y="1631523"/>
                </a:lnTo>
                <a:lnTo>
                  <a:pt x="0" y="1631523"/>
                </a:lnTo>
                <a:lnTo>
                  <a:pt x="0" y="0"/>
                </a:lnTo>
                <a:close/>
              </a:path>
            </a:pathLst>
          </a:custGeom>
        </p:spPr>
        <p:style>
          <a:lnRef idx="1">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spAutoFit/>
          </a:bodyPr>
          <a:lstStyle/>
          <a:p>
            <a:pPr marL="0" lvl="0" indent="0" algn="l" defTabSz="889000">
              <a:lnSpc>
                <a:spcPct val="90000"/>
              </a:lnSpc>
              <a:spcBef>
                <a:spcPct val="0"/>
              </a:spcBef>
              <a:spcAft>
                <a:spcPct val="35000"/>
              </a:spcAft>
              <a:buNone/>
            </a:pPr>
            <a:r>
              <a:rPr lang="fr-FR" sz="2000" b="1" kern="1200" noProof="0" dirty="0"/>
              <a:t>Il vaut la peine de prêcher l'Évangile, même si cela implique des souffrances ou des dangers</a:t>
            </a:r>
            <a:endParaRPr lang="fr-FR" sz="2000" kern="1200" noProof="0" dirty="0"/>
          </a:p>
        </p:txBody>
      </p:sp>
      <p:grpSp>
        <p:nvGrpSpPr>
          <p:cNvPr id="4" name="Group 3">
            <a:extLst>
              <a:ext uri="{FF2B5EF4-FFF2-40B4-BE49-F238E27FC236}">
                <a16:creationId xmlns:a16="http://schemas.microsoft.com/office/drawing/2014/main" id="{FC32F618-D405-6BAC-F14A-E7FAA20B9692}"/>
              </a:ext>
            </a:extLst>
          </p:cNvPr>
          <p:cNvGrpSpPr/>
          <p:nvPr/>
        </p:nvGrpSpPr>
        <p:grpSpPr>
          <a:xfrm>
            <a:off x="6367985" y="4891869"/>
            <a:ext cx="5073948" cy="1827014"/>
            <a:chOff x="6367985" y="4891869"/>
            <a:chExt cx="5073948" cy="1827014"/>
          </a:xfrm>
        </p:grpSpPr>
        <p:sp>
          <p:nvSpPr>
            <p:cNvPr id="12" name="Frame 11">
              <a:extLst>
                <a:ext uri="{FF2B5EF4-FFF2-40B4-BE49-F238E27FC236}">
                  <a16:creationId xmlns:a16="http://schemas.microsoft.com/office/drawing/2014/main" id="{FC0A8F89-11BC-3E27-0EA9-A15EA6B4F11A}"/>
                </a:ext>
              </a:extLst>
            </p:cNvPr>
            <p:cNvSpPr/>
            <p:nvPr/>
          </p:nvSpPr>
          <p:spPr>
            <a:xfrm>
              <a:off x="6456357" y="5087360"/>
              <a:ext cx="2292717" cy="1631523"/>
            </a:xfrm>
            <a:prstGeom prst="frame">
              <a:avLst>
                <a:gd name="adj1" fmla="val 5450"/>
              </a:avLst>
            </a:prstGeom>
            <a:solidFill>
              <a:schemeClr val="bg2">
                <a:lumMod val="75000"/>
                <a:alpha val="40000"/>
              </a:schemeClr>
            </a:solidFill>
            <a:scene3d>
              <a:camera prst="orthographicFront">
                <a:rot lat="0" lon="0" rev="0"/>
              </a:camera>
              <a:lightRig rig="contrasting" dir="t">
                <a:rot lat="0" lon="0" rev="1200000"/>
              </a:lightRig>
            </a:scene3d>
            <a:sp3d z="-152400" prstMaterial="matte"/>
          </p:spPr>
          <p:style>
            <a:lnRef idx="1">
              <a:schemeClr val="dk1">
                <a:hueOff val="0"/>
                <a:satOff val="0"/>
                <a:lumOff val="0"/>
                <a:alphaOff val="0"/>
              </a:schemeClr>
            </a:lnRef>
            <a:fillRef idx="1">
              <a:scrgbClr r="0" g="0" b="0"/>
            </a:fillRef>
            <a:effectRef idx="0">
              <a:schemeClr val="dk1">
                <a:tint val="50000"/>
                <a:alpha val="40000"/>
                <a:hueOff val="0"/>
                <a:satOff val="0"/>
                <a:lumOff val="0"/>
                <a:alphaOff val="0"/>
              </a:schemeClr>
            </a:effectRef>
            <a:fontRef idx="minor">
              <a:schemeClr val="lt1">
                <a:hueOff val="0"/>
                <a:satOff val="0"/>
                <a:lumOff val="0"/>
                <a:alphaOff val="0"/>
              </a:schemeClr>
            </a:fontRef>
          </p:style>
          <p:txBody>
            <a:bodyPr/>
            <a:lstStyle/>
            <a:p>
              <a:endParaRPr lang="fr-FR" noProof="0" dirty="0"/>
            </a:p>
          </p:txBody>
        </p:sp>
        <p:sp>
          <p:nvSpPr>
            <p:cNvPr id="19" name="Rectangle 18">
              <a:extLst>
                <a:ext uri="{FF2B5EF4-FFF2-40B4-BE49-F238E27FC236}">
                  <a16:creationId xmlns:a16="http://schemas.microsoft.com/office/drawing/2014/main" id="{BCCAA7A1-51B4-C102-4397-54CC9A4C316E}"/>
                </a:ext>
              </a:extLst>
            </p:cNvPr>
            <p:cNvSpPr/>
            <p:nvPr/>
          </p:nvSpPr>
          <p:spPr>
            <a:xfrm>
              <a:off x="6367985" y="4891869"/>
              <a:ext cx="2204564" cy="1543278"/>
            </a:xfrm>
            <a:prstGeom prst="rect">
              <a:avLst/>
            </a:prstGeom>
            <a:blipFill dpi="0" rotWithShape="1">
              <a:blip r:embed="rId6" cstate="screen">
                <a:extLst>
                  <a:ext uri="{28A0092B-C50C-407E-A947-70E740481C1C}">
                    <a14:useLocalDpi xmlns:a14="http://schemas.microsoft.com/office/drawing/2010/main"/>
                  </a:ext>
                </a:extLst>
              </a:blip>
              <a:srcRect/>
              <a:stretch>
                <a:fillRect/>
              </a:stretch>
            </a:blipFill>
            <a:scene3d>
              <a:camera prst="orthographicFront">
                <a:rot lat="0" lon="0" rev="0"/>
              </a:camera>
              <a:lightRig rig="contrasting" dir="t">
                <a:rot lat="0" lon="0" rev="1200000"/>
              </a:lightRig>
            </a:scene3d>
            <a:sp3d contourW="12700" prstMaterial="flat">
              <a:bevelT w="177800" h="254000"/>
              <a:bevelB w="152400"/>
            </a:sp3d>
          </p:spPr>
          <p:style>
            <a:lnRef idx="0">
              <a:schemeClr val="dk1">
                <a:shade val="80000"/>
                <a:hueOff val="0"/>
                <a:satOff val="0"/>
                <a:lumOff val="0"/>
                <a:alphaOff val="0"/>
              </a:schemeClr>
            </a:lnRef>
            <a:fillRef idx="1">
              <a:scrgbClr r="0" g="0" b="0"/>
            </a:fillRef>
            <a:effectRef idx="1">
              <a:schemeClr val="dk1">
                <a:tint val="40000"/>
                <a:hueOff val="0"/>
                <a:satOff val="0"/>
                <a:lumOff val="0"/>
                <a:alphaOff val="0"/>
              </a:schemeClr>
            </a:effectRef>
            <a:fontRef idx="minor">
              <a:schemeClr val="lt1">
                <a:hueOff val="0"/>
                <a:satOff val="0"/>
                <a:lumOff val="0"/>
                <a:alphaOff val="0"/>
              </a:schemeClr>
            </a:fontRef>
          </p:style>
          <p:txBody>
            <a:bodyPr/>
            <a:lstStyle/>
            <a:p>
              <a:endParaRPr lang="fr-FR" noProof="0" dirty="0"/>
            </a:p>
          </p:txBody>
        </p:sp>
        <p:sp>
          <p:nvSpPr>
            <p:cNvPr id="20" name="Freeform 19">
              <a:extLst>
                <a:ext uri="{FF2B5EF4-FFF2-40B4-BE49-F238E27FC236}">
                  <a16:creationId xmlns:a16="http://schemas.microsoft.com/office/drawing/2014/main" id="{668A0EAA-FAAF-2754-FC8F-B38D95C56570}"/>
                </a:ext>
              </a:extLst>
            </p:cNvPr>
            <p:cNvSpPr/>
            <p:nvPr/>
          </p:nvSpPr>
          <p:spPr>
            <a:xfrm>
              <a:off x="8782794" y="6214427"/>
              <a:ext cx="2659139" cy="389402"/>
            </a:xfrm>
            <a:custGeom>
              <a:avLst/>
              <a:gdLst>
                <a:gd name="csX0" fmla="*/ 0 w 2114930"/>
                <a:gd name="csY0" fmla="*/ 0 h 193663"/>
                <a:gd name="csX1" fmla="*/ 2114930 w 2114930"/>
                <a:gd name="csY1" fmla="*/ 0 h 193663"/>
                <a:gd name="csX2" fmla="*/ 2114930 w 2114930"/>
                <a:gd name="csY2" fmla="*/ 193663 h 193663"/>
                <a:gd name="csX3" fmla="*/ 0 w 2114930"/>
                <a:gd name="csY3" fmla="*/ 193663 h 193663"/>
                <a:gd name="csX4" fmla="*/ 0 w 2114930"/>
                <a:gd name="csY4" fmla="*/ 0 h 193663"/>
              </a:gdLst>
              <a:ahLst/>
              <a:cxnLst>
                <a:cxn ang="0">
                  <a:pos x="csX0" y="csY0"/>
                </a:cxn>
                <a:cxn ang="0">
                  <a:pos x="csX1" y="csY1"/>
                </a:cxn>
                <a:cxn ang="0">
                  <a:pos x="csX2" y="csY2"/>
                </a:cxn>
                <a:cxn ang="0">
                  <a:pos x="csX3" y="csY3"/>
                </a:cxn>
                <a:cxn ang="0">
                  <a:pos x="csX4" y="csY4"/>
                </a:cxn>
              </a:cxnLst>
              <a:rect l="l" t="t" r="r" b="b"/>
              <a:pathLst>
                <a:path w="2114930" h="193663">
                  <a:moveTo>
                    <a:pt x="0" y="0"/>
                  </a:moveTo>
                  <a:lnTo>
                    <a:pt x="2114930" y="0"/>
                  </a:lnTo>
                  <a:lnTo>
                    <a:pt x="2114930" y="193663"/>
                  </a:lnTo>
                  <a:lnTo>
                    <a:pt x="0" y="193663"/>
                  </a:lnTo>
                  <a:lnTo>
                    <a:pt x="0" y="0"/>
                  </a:lnTo>
                  <a:close/>
                </a:path>
              </a:pathLst>
            </a:custGeom>
          </p:spPr>
          <p:style>
            <a:lnRef idx="1">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82880" tIns="68580" rIns="182880" bIns="68580" numCol="1" spcCol="1270" anchor="ctr" anchorCtr="0">
              <a:spAutoFit/>
            </a:bodyPr>
            <a:lstStyle/>
            <a:p>
              <a:pPr defTabSz="800100">
                <a:lnSpc>
                  <a:spcPct val="90000"/>
                </a:lnSpc>
                <a:spcBef>
                  <a:spcPct val="0"/>
                </a:spcBef>
                <a:spcAft>
                  <a:spcPct val="35000"/>
                </a:spcAft>
              </a:pPr>
              <a:r>
                <a:rPr lang="fr-FR" b="1" dirty="0"/>
                <a:t>1Corinthiens 15.33-34</a:t>
              </a:r>
            </a:p>
          </p:txBody>
        </p:sp>
      </p:grpSp>
      <p:sp>
        <p:nvSpPr>
          <p:cNvPr id="21" name="Freeform 20">
            <a:extLst>
              <a:ext uri="{FF2B5EF4-FFF2-40B4-BE49-F238E27FC236}">
                <a16:creationId xmlns:a16="http://schemas.microsoft.com/office/drawing/2014/main" id="{AD7AABB8-CDED-B934-D0A3-4D6078E570A1}"/>
              </a:ext>
            </a:extLst>
          </p:cNvPr>
          <p:cNvSpPr/>
          <p:nvPr/>
        </p:nvSpPr>
        <p:spPr>
          <a:xfrm>
            <a:off x="8865226" y="5104293"/>
            <a:ext cx="2659139" cy="1631523"/>
          </a:xfrm>
          <a:custGeom>
            <a:avLst/>
            <a:gdLst>
              <a:gd name="csX0" fmla="*/ 0 w 2659139"/>
              <a:gd name="csY0" fmla="*/ 0 h 1631523"/>
              <a:gd name="csX1" fmla="*/ 2659139 w 2659139"/>
              <a:gd name="csY1" fmla="*/ 0 h 1631523"/>
              <a:gd name="csX2" fmla="*/ 2659139 w 2659139"/>
              <a:gd name="csY2" fmla="*/ 1631523 h 1631523"/>
              <a:gd name="csX3" fmla="*/ 0 w 2659139"/>
              <a:gd name="csY3" fmla="*/ 1631523 h 1631523"/>
              <a:gd name="csX4" fmla="*/ 0 w 2659139"/>
              <a:gd name="csY4" fmla="*/ 0 h 1631523"/>
            </a:gdLst>
            <a:ahLst/>
            <a:cxnLst>
              <a:cxn ang="0">
                <a:pos x="csX0" y="csY0"/>
              </a:cxn>
              <a:cxn ang="0">
                <a:pos x="csX1" y="csY1"/>
              </a:cxn>
              <a:cxn ang="0">
                <a:pos x="csX2" y="csY2"/>
              </a:cxn>
              <a:cxn ang="0">
                <a:pos x="csX3" y="csY3"/>
              </a:cxn>
              <a:cxn ang="0">
                <a:pos x="csX4" y="csY4"/>
              </a:cxn>
            </a:cxnLst>
            <a:rect l="l" t="t" r="r" b="b"/>
            <a:pathLst>
              <a:path w="2659139" h="1631523">
                <a:moveTo>
                  <a:pt x="0" y="0"/>
                </a:moveTo>
                <a:lnTo>
                  <a:pt x="2659139" y="0"/>
                </a:lnTo>
                <a:lnTo>
                  <a:pt x="2659139" y="1631523"/>
                </a:lnTo>
                <a:lnTo>
                  <a:pt x="0" y="1631523"/>
                </a:lnTo>
                <a:lnTo>
                  <a:pt x="0" y="0"/>
                </a:lnTo>
                <a:close/>
              </a:path>
            </a:pathLst>
          </a:custGeom>
        </p:spPr>
        <p:style>
          <a:lnRef idx="1">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889000">
              <a:lnSpc>
                <a:spcPct val="90000"/>
              </a:lnSpc>
              <a:spcBef>
                <a:spcPct val="0"/>
              </a:spcBef>
              <a:spcAft>
                <a:spcPct val="35000"/>
              </a:spcAft>
              <a:buNone/>
            </a:pPr>
            <a:r>
              <a:rPr lang="fr-FR" sz="2000" b="1" kern="1200" noProof="0" dirty="0"/>
              <a:t>Il vaut la peine de vivre une vie cohérente avec les principes bibliques</a:t>
            </a:r>
            <a:endParaRPr lang="fr-FR" sz="2000" kern="1200" noProof="0" dirty="0"/>
          </a:p>
        </p:txBody>
      </p:sp>
      <p:pic>
        <p:nvPicPr>
          <p:cNvPr id="11" name="Imagen 10">
            <a:extLst>
              <a:ext uri="{FF2B5EF4-FFF2-40B4-BE49-F238E27FC236}">
                <a16:creationId xmlns:a16="http://schemas.microsoft.com/office/drawing/2014/main" id="{3C3AE867-C797-5F9E-1748-8311983125FE}"/>
              </a:ext>
            </a:extLst>
          </p:cNvPr>
          <p:cNvPicPr>
            <a:picLocks noChangeAspect="1"/>
          </p:cNvPicPr>
          <p:nvPr/>
        </p:nvPicPr>
        <p:blipFill>
          <a:blip r:embed="rId7" cstate="screen">
            <a:extLst>
              <a:ext uri="{BEBA8EAE-BF5A-486C-A8C5-ECC9F3942E4B}">
                <a14:imgProps xmlns:a14="http://schemas.microsoft.com/office/drawing/2010/main">
                  <a14:imgLayer r:embed="rId8">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8690343" y="2260901"/>
            <a:ext cx="3331535" cy="2498651"/>
          </a:xfrm>
          <a:prstGeom prst="rect">
            <a:avLst/>
          </a:prstGeom>
          <a:solidFill>
            <a:srgbClr val="FFFFFF">
              <a:shade val="85000"/>
            </a:srgbClr>
          </a:solidFill>
          <a:ln w="88900" cap="sq">
            <a:solidFill>
              <a:srgbClr val="A7470C"/>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CuadroTexto 12">
            <a:extLst>
              <a:ext uri="{FF2B5EF4-FFF2-40B4-BE49-F238E27FC236}">
                <a16:creationId xmlns:a16="http://schemas.microsoft.com/office/drawing/2014/main" id="{3EF0BA21-58CA-3355-B7B0-5E53E96D9FEB}"/>
              </a:ext>
            </a:extLst>
          </p:cNvPr>
          <p:cNvSpPr txBox="1"/>
          <p:nvPr/>
        </p:nvSpPr>
        <p:spPr>
          <a:xfrm>
            <a:off x="2158409" y="2413688"/>
            <a:ext cx="6273210" cy="1631216"/>
          </a:xfrm>
          <a:prstGeom prst="rect">
            <a:avLst/>
          </a:prstGeom>
          <a:noFill/>
        </p:spPr>
        <p:txBody>
          <a:bodyPr wrap="square">
            <a:spAutoFit/>
          </a:bodyPr>
          <a:lstStyle/>
          <a:p>
            <a:pPr>
              <a:spcBef>
                <a:spcPts val="600"/>
              </a:spcBef>
            </a:pPr>
            <a:r>
              <a:rPr lang="fr-FR" sz="2000" b="1" noProof="0" dirty="0"/>
              <a:t>Que se passera-t-il après notre résurrection ? </a:t>
            </a:r>
          </a:p>
          <a:p>
            <a:r>
              <a:rPr lang="fr-FR" sz="2000" b="1" noProof="0" dirty="0"/>
              <a:t>En vainquant la mort, Jésus aura triomphé de tous ses ennemis </a:t>
            </a:r>
            <a:r>
              <a:rPr lang="fr-FR" sz="2000" noProof="0" dirty="0">
                <a:solidFill>
                  <a:schemeClr val="accent5">
                    <a:lumMod val="75000"/>
                  </a:schemeClr>
                </a:solidFill>
              </a:rPr>
              <a:t>(1Corinthiens 15.25-26)</a:t>
            </a:r>
            <a:r>
              <a:rPr lang="fr-FR" sz="2000" b="1" noProof="0" dirty="0"/>
              <a:t>. Ensuite, Jésus soumettra tout au Père, «afin que Dieu soit tout en tous» </a:t>
            </a:r>
            <a:r>
              <a:rPr lang="fr-FR" sz="2000" noProof="0" dirty="0">
                <a:solidFill>
                  <a:schemeClr val="accent5">
                    <a:lumMod val="75000"/>
                  </a:schemeClr>
                </a:solidFill>
              </a:rPr>
              <a:t>(1Corinthiens 15.24, 28)</a:t>
            </a:r>
            <a:r>
              <a:rPr lang="fr-FR" sz="2000" b="1" noProof="0" dirty="0"/>
              <a:t>.</a:t>
            </a:r>
          </a:p>
        </p:txBody>
      </p:sp>
      <p:sp>
        <p:nvSpPr>
          <p:cNvPr id="7" name="CuadroTexto 6">
            <a:extLst>
              <a:ext uri="{FF2B5EF4-FFF2-40B4-BE49-F238E27FC236}">
                <a16:creationId xmlns:a16="http://schemas.microsoft.com/office/drawing/2014/main" id="{6CEE09E5-300D-DBE5-C2D5-ACDA8D53ECC1}"/>
              </a:ext>
            </a:extLst>
          </p:cNvPr>
          <p:cNvSpPr txBox="1"/>
          <p:nvPr/>
        </p:nvSpPr>
        <p:spPr>
          <a:xfrm>
            <a:off x="2158408" y="4044904"/>
            <a:ext cx="6273209"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r-FR" sz="2000" b="1" i="0" u="none" strike="noStrike" kern="1200" cap="none" spc="0" normalizeH="0" baseline="0" noProof="0" dirty="0">
                <a:ln>
                  <a:noFill/>
                </a:ln>
                <a:solidFill>
                  <a:prstClr val="black"/>
                </a:solidFill>
                <a:effectLst/>
                <a:uLnTx/>
                <a:uFillTx/>
                <a:latin typeface="Aptos" panose="02110004020202020204"/>
                <a:ea typeface="+mn-ea"/>
                <a:cs typeface="+mn-cs"/>
              </a:rPr>
              <a:t>Outre ces garanties futures, Paul nous donne deux garanties qui touchent à notre vie quotidienne :</a:t>
            </a:r>
          </a:p>
        </p:txBody>
      </p:sp>
    </p:spTree>
    <p:extLst>
      <p:ext uri="{BB962C8B-B14F-4D97-AF65-F5344CB8AC3E}">
        <p14:creationId xmlns:p14="http://schemas.microsoft.com/office/powerpoint/2010/main" val="3556994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37"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900" decel="100000" fill="hold"/>
                                        <p:tgtEl>
                                          <p:spTgt spid="9"/>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30"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800" decel="100000"/>
                                        <p:tgtEl>
                                          <p:spTgt spid="11"/>
                                        </p:tgtEl>
                                      </p:cBhvr>
                                    </p:animEffect>
                                    <p:anim calcmode="lin" valueType="num">
                                      <p:cBhvr>
                                        <p:cTn id="38" dur="800" decel="100000" fill="hold"/>
                                        <p:tgtEl>
                                          <p:spTgt spid="11"/>
                                        </p:tgtEl>
                                        <p:attrNameLst>
                                          <p:attrName>style.rotation</p:attrName>
                                        </p:attrNameLst>
                                      </p:cBhvr>
                                      <p:tavLst>
                                        <p:tav tm="0">
                                          <p:val>
                                            <p:fltVal val="-90"/>
                                          </p:val>
                                        </p:tav>
                                        <p:tav tm="100000">
                                          <p:val>
                                            <p:fltVal val="0"/>
                                          </p:val>
                                        </p:tav>
                                      </p:tavLst>
                                    </p:anim>
                                    <p:anim calcmode="lin" valueType="num">
                                      <p:cBhvr>
                                        <p:cTn id="39" dur="800" decel="100000" fill="hold"/>
                                        <p:tgtEl>
                                          <p:spTgt spid="11"/>
                                        </p:tgtEl>
                                        <p:attrNameLst>
                                          <p:attrName>ppt_x</p:attrName>
                                        </p:attrNameLst>
                                      </p:cBhvr>
                                      <p:tavLst>
                                        <p:tav tm="0">
                                          <p:val>
                                            <p:strVal val="#ppt_x+0.4"/>
                                          </p:val>
                                        </p:tav>
                                        <p:tav tm="100000">
                                          <p:val>
                                            <p:strVal val="#ppt_x-0.05"/>
                                          </p:val>
                                        </p:tav>
                                      </p:tavLst>
                                    </p:anim>
                                    <p:anim calcmode="lin" valueType="num">
                                      <p:cBhvr>
                                        <p:cTn id="40" dur="800" decel="100000" fill="hold"/>
                                        <p:tgtEl>
                                          <p:spTgt spid="11"/>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wipe(left)">
                                      <p:cBhvr>
                                        <p:cTn id="46" dur="5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wipe(left)">
                                      <p:cBhvr>
                                        <p:cTn id="51" dur="500"/>
                                        <p:tgtEl>
                                          <p:spTgt spid="7"/>
                                        </p:tgtEl>
                                      </p:cBhvr>
                                    </p:animEffect>
                                  </p:childTnLst>
                                </p:cTn>
                              </p:par>
                            </p:childTnLst>
                          </p:cTn>
                        </p:par>
                      </p:childTnLst>
                    </p:cTn>
                  </p:par>
                  <p:par>
                    <p:cTn id="52" fill="hold">
                      <p:stCondLst>
                        <p:cond delay="indefinite"/>
                      </p:stCondLst>
                      <p:childTnLst>
                        <p:par>
                          <p:cTn id="53" fill="hold">
                            <p:stCondLst>
                              <p:cond delay="0"/>
                            </p:stCondLst>
                            <p:childTnLst>
                              <p:par>
                                <p:cTn id="54" presetID="50" presetClass="entr" presetSubtype="0" decel="100000" fill="hold" nodeType="clickEffect">
                                  <p:stCondLst>
                                    <p:cond delay="0"/>
                                  </p:stCondLst>
                                  <p:childTnLst>
                                    <p:set>
                                      <p:cBhvr>
                                        <p:cTn id="55" dur="1" fill="hold">
                                          <p:stCondLst>
                                            <p:cond delay="0"/>
                                          </p:stCondLst>
                                        </p:cTn>
                                        <p:tgtEl>
                                          <p:spTgt spid="2"/>
                                        </p:tgtEl>
                                        <p:attrNameLst>
                                          <p:attrName>style.visibility</p:attrName>
                                        </p:attrNameLst>
                                      </p:cBhvr>
                                      <p:to>
                                        <p:strVal val="visible"/>
                                      </p:to>
                                    </p:set>
                                    <p:anim calcmode="lin" valueType="num">
                                      <p:cBhvr>
                                        <p:cTn id="56" dur="1000" fill="hold"/>
                                        <p:tgtEl>
                                          <p:spTgt spid="2"/>
                                        </p:tgtEl>
                                        <p:attrNameLst>
                                          <p:attrName>ppt_w</p:attrName>
                                        </p:attrNameLst>
                                      </p:cBhvr>
                                      <p:tavLst>
                                        <p:tav tm="0">
                                          <p:val>
                                            <p:strVal val="#ppt_w+.3"/>
                                          </p:val>
                                        </p:tav>
                                        <p:tav tm="100000">
                                          <p:val>
                                            <p:strVal val="#ppt_w"/>
                                          </p:val>
                                        </p:tav>
                                      </p:tavLst>
                                    </p:anim>
                                    <p:anim calcmode="lin" valueType="num">
                                      <p:cBhvr>
                                        <p:cTn id="57" dur="1000" fill="hold"/>
                                        <p:tgtEl>
                                          <p:spTgt spid="2"/>
                                        </p:tgtEl>
                                        <p:attrNameLst>
                                          <p:attrName>ppt_h</p:attrName>
                                        </p:attrNameLst>
                                      </p:cBhvr>
                                      <p:tavLst>
                                        <p:tav tm="0">
                                          <p:val>
                                            <p:strVal val="#ppt_h"/>
                                          </p:val>
                                        </p:tav>
                                        <p:tav tm="100000">
                                          <p:val>
                                            <p:strVal val="#ppt_h"/>
                                          </p:val>
                                        </p:tav>
                                      </p:tavLst>
                                    </p:anim>
                                    <p:animEffect transition="in" filter="fade">
                                      <p:cBhvr>
                                        <p:cTn id="58" dur="1000"/>
                                        <p:tgtEl>
                                          <p:spTgt spid="2"/>
                                        </p:tgtEl>
                                      </p:cBhvr>
                                    </p:animEffect>
                                  </p:childTnLst>
                                </p:cTn>
                              </p:par>
                            </p:childTnLst>
                          </p:cTn>
                        </p:par>
                      </p:childTnLst>
                    </p:cTn>
                  </p:par>
                  <p:par>
                    <p:cTn id="59" fill="hold">
                      <p:stCondLst>
                        <p:cond delay="indefinite"/>
                      </p:stCondLst>
                      <p:childTnLst>
                        <p:par>
                          <p:cTn id="60" fill="hold">
                            <p:stCondLst>
                              <p:cond delay="0"/>
                            </p:stCondLst>
                            <p:childTnLst>
                              <p:par>
                                <p:cTn id="61" presetID="50" presetClass="entr" presetSubtype="0" decel="100000" fill="hold" grpId="0" nodeType="clickEffect">
                                  <p:stCondLst>
                                    <p:cond delay="0"/>
                                  </p:stCondLst>
                                  <p:childTnLst>
                                    <p:set>
                                      <p:cBhvr>
                                        <p:cTn id="62" dur="1" fill="hold">
                                          <p:stCondLst>
                                            <p:cond delay="0"/>
                                          </p:stCondLst>
                                        </p:cTn>
                                        <p:tgtEl>
                                          <p:spTgt spid="18"/>
                                        </p:tgtEl>
                                        <p:attrNameLst>
                                          <p:attrName>style.visibility</p:attrName>
                                        </p:attrNameLst>
                                      </p:cBhvr>
                                      <p:to>
                                        <p:strVal val="visible"/>
                                      </p:to>
                                    </p:set>
                                    <p:anim calcmode="lin" valueType="num">
                                      <p:cBhvr>
                                        <p:cTn id="63" dur="1000" fill="hold"/>
                                        <p:tgtEl>
                                          <p:spTgt spid="18"/>
                                        </p:tgtEl>
                                        <p:attrNameLst>
                                          <p:attrName>ppt_w</p:attrName>
                                        </p:attrNameLst>
                                      </p:cBhvr>
                                      <p:tavLst>
                                        <p:tav tm="0">
                                          <p:val>
                                            <p:strVal val="#ppt_w+.3"/>
                                          </p:val>
                                        </p:tav>
                                        <p:tav tm="100000">
                                          <p:val>
                                            <p:strVal val="#ppt_w"/>
                                          </p:val>
                                        </p:tav>
                                      </p:tavLst>
                                    </p:anim>
                                    <p:anim calcmode="lin" valueType="num">
                                      <p:cBhvr>
                                        <p:cTn id="64" dur="1000" fill="hold"/>
                                        <p:tgtEl>
                                          <p:spTgt spid="18"/>
                                        </p:tgtEl>
                                        <p:attrNameLst>
                                          <p:attrName>ppt_h</p:attrName>
                                        </p:attrNameLst>
                                      </p:cBhvr>
                                      <p:tavLst>
                                        <p:tav tm="0">
                                          <p:val>
                                            <p:strVal val="#ppt_h"/>
                                          </p:val>
                                        </p:tav>
                                        <p:tav tm="100000">
                                          <p:val>
                                            <p:strVal val="#ppt_h"/>
                                          </p:val>
                                        </p:tav>
                                      </p:tavLst>
                                    </p:anim>
                                    <p:animEffect transition="in" filter="fade">
                                      <p:cBhvr>
                                        <p:cTn id="65" dur="1000"/>
                                        <p:tgtEl>
                                          <p:spTgt spid="18"/>
                                        </p:tgtEl>
                                      </p:cBhvr>
                                    </p:animEffect>
                                  </p:childTnLst>
                                </p:cTn>
                              </p:par>
                            </p:childTnLst>
                          </p:cTn>
                        </p:par>
                      </p:childTnLst>
                    </p:cTn>
                  </p:par>
                  <p:par>
                    <p:cTn id="66" fill="hold">
                      <p:stCondLst>
                        <p:cond delay="indefinite"/>
                      </p:stCondLst>
                      <p:childTnLst>
                        <p:par>
                          <p:cTn id="67" fill="hold">
                            <p:stCondLst>
                              <p:cond delay="0"/>
                            </p:stCondLst>
                            <p:childTnLst>
                              <p:par>
                                <p:cTn id="68" presetID="50" presetClass="entr" presetSubtype="0" decel="100000" fill="hold" nodeType="clickEffect">
                                  <p:stCondLst>
                                    <p:cond delay="0"/>
                                  </p:stCondLst>
                                  <p:childTnLst>
                                    <p:set>
                                      <p:cBhvr>
                                        <p:cTn id="69" dur="1" fill="hold">
                                          <p:stCondLst>
                                            <p:cond delay="0"/>
                                          </p:stCondLst>
                                        </p:cTn>
                                        <p:tgtEl>
                                          <p:spTgt spid="4"/>
                                        </p:tgtEl>
                                        <p:attrNameLst>
                                          <p:attrName>style.visibility</p:attrName>
                                        </p:attrNameLst>
                                      </p:cBhvr>
                                      <p:to>
                                        <p:strVal val="visible"/>
                                      </p:to>
                                    </p:set>
                                    <p:anim calcmode="lin" valueType="num">
                                      <p:cBhvr>
                                        <p:cTn id="70" dur="1000" fill="hold"/>
                                        <p:tgtEl>
                                          <p:spTgt spid="4"/>
                                        </p:tgtEl>
                                        <p:attrNameLst>
                                          <p:attrName>ppt_w</p:attrName>
                                        </p:attrNameLst>
                                      </p:cBhvr>
                                      <p:tavLst>
                                        <p:tav tm="0">
                                          <p:val>
                                            <p:strVal val="#ppt_w+.3"/>
                                          </p:val>
                                        </p:tav>
                                        <p:tav tm="100000">
                                          <p:val>
                                            <p:strVal val="#ppt_w"/>
                                          </p:val>
                                        </p:tav>
                                      </p:tavLst>
                                    </p:anim>
                                    <p:anim calcmode="lin" valueType="num">
                                      <p:cBhvr>
                                        <p:cTn id="71" dur="1000" fill="hold"/>
                                        <p:tgtEl>
                                          <p:spTgt spid="4"/>
                                        </p:tgtEl>
                                        <p:attrNameLst>
                                          <p:attrName>ppt_h</p:attrName>
                                        </p:attrNameLst>
                                      </p:cBhvr>
                                      <p:tavLst>
                                        <p:tav tm="0">
                                          <p:val>
                                            <p:strVal val="#ppt_h"/>
                                          </p:val>
                                        </p:tav>
                                        <p:tav tm="100000">
                                          <p:val>
                                            <p:strVal val="#ppt_h"/>
                                          </p:val>
                                        </p:tav>
                                      </p:tavLst>
                                    </p:anim>
                                    <p:animEffect transition="in" filter="fade">
                                      <p:cBhvr>
                                        <p:cTn id="72" dur="1000"/>
                                        <p:tgtEl>
                                          <p:spTgt spid="4"/>
                                        </p:tgtEl>
                                      </p:cBhvr>
                                    </p:animEffect>
                                  </p:childTnLst>
                                </p:cTn>
                              </p:par>
                            </p:childTnLst>
                          </p:cTn>
                        </p:par>
                      </p:childTnLst>
                    </p:cTn>
                  </p:par>
                  <p:par>
                    <p:cTn id="73" fill="hold">
                      <p:stCondLst>
                        <p:cond delay="indefinite"/>
                      </p:stCondLst>
                      <p:childTnLst>
                        <p:par>
                          <p:cTn id="74" fill="hold">
                            <p:stCondLst>
                              <p:cond delay="0"/>
                            </p:stCondLst>
                            <p:childTnLst>
                              <p:par>
                                <p:cTn id="75" presetID="50" presetClass="entr" presetSubtype="0" decel="100000" fill="hold" grpId="0" nodeType="clickEffect">
                                  <p:stCondLst>
                                    <p:cond delay="0"/>
                                  </p:stCondLst>
                                  <p:childTnLst>
                                    <p:set>
                                      <p:cBhvr>
                                        <p:cTn id="76" dur="1" fill="hold">
                                          <p:stCondLst>
                                            <p:cond delay="0"/>
                                          </p:stCondLst>
                                        </p:cTn>
                                        <p:tgtEl>
                                          <p:spTgt spid="21"/>
                                        </p:tgtEl>
                                        <p:attrNameLst>
                                          <p:attrName>style.visibility</p:attrName>
                                        </p:attrNameLst>
                                      </p:cBhvr>
                                      <p:to>
                                        <p:strVal val="visible"/>
                                      </p:to>
                                    </p:set>
                                    <p:anim calcmode="lin" valueType="num">
                                      <p:cBhvr>
                                        <p:cTn id="77" dur="1000" fill="hold"/>
                                        <p:tgtEl>
                                          <p:spTgt spid="21"/>
                                        </p:tgtEl>
                                        <p:attrNameLst>
                                          <p:attrName>ppt_w</p:attrName>
                                        </p:attrNameLst>
                                      </p:cBhvr>
                                      <p:tavLst>
                                        <p:tav tm="0">
                                          <p:val>
                                            <p:strVal val="#ppt_w+.3"/>
                                          </p:val>
                                        </p:tav>
                                        <p:tav tm="100000">
                                          <p:val>
                                            <p:strVal val="#ppt_w"/>
                                          </p:val>
                                        </p:tav>
                                      </p:tavLst>
                                    </p:anim>
                                    <p:anim calcmode="lin" valueType="num">
                                      <p:cBhvr>
                                        <p:cTn id="78" dur="1000" fill="hold"/>
                                        <p:tgtEl>
                                          <p:spTgt spid="21"/>
                                        </p:tgtEl>
                                        <p:attrNameLst>
                                          <p:attrName>ppt_h</p:attrName>
                                        </p:attrNameLst>
                                      </p:cBhvr>
                                      <p:tavLst>
                                        <p:tav tm="0">
                                          <p:val>
                                            <p:strVal val="#ppt_h"/>
                                          </p:val>
                                        </p:tav>
                                        <p:tav tm="100000">
                                          <p:val>
                                            <p:strVal val="#ppt_h"/>
                                          </p:val>
                                        </p:tav>
                                      </p:tavLst>
                                    </p:anim>
                                    <p:animEffect transition="in" filter="fade">
                                      <p:cBhvr>
                                        <p:cTn id="79"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8" grpId="0" animBg="1"/>
      <p:bldP spid="21" grpId="0" animBg="1"/>
      <p:bldP spid="13"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E6F325-F61C-37BE-E528-2DEB7318958F}"/>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4686A60-FA74-431A-515D-EBAEC38D86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pic>
        <p:nvPicPr>
          <p:cNvPr id="9" name="Imagen 8">
            <a:extLst>
              <a:ext uri="{FF2B5EF4-FFF2-40B4-BE49-F238E27FC236}">
                <a16:creationId xmlns:a16="http://schemas.microsoft.com/office/drawing/2014/main" id="{8CE76451-FEE4-5433-1792-A3BB7C3F0322}"/>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92000" cy="6857999"/>
          </a:xfrm>
          <a:prstGeom prst="rect">
            <a:avLst/>
          </a:prstGeom>
        </p:spPr>
      </p:pic>
      <p:sp>
        <p:nvSpPr>
          <p:cNvPr id="14" name="!!plus graphic">
            <a:extLst>
              <a:ext uri="{FF2B5EF4-FFF2-40B4-BE49-F238E27FC236}">
                <a16:creationId xmlns:a16="http://schemas.microsoft.com/office/drawing/2014/main" id="{CB11E698-96B6-38A5-4EA4-037503A6D6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84176" y="528565"/>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accent4">
              <a:lumMod val="60000"/>
              <a:lumOff val="40000"/>
            </a:schemeClr>
          </a:solidFill>
          <a:ln w="603" cap="flat">
            <a:noFill/>
            <a:prstDash val="solid"/>
            <a:miter/>
          </a:ln>
        </p:spPr>
        <p:txBody>
          <a:bodyPr rtlCol="0" anchor="ctr"/>
          <a:lstStyle/>
          <a:p>
            <a:endParaRPr lang="fr-FR" noProof="0" dirty="0">
              <a:solidFill>
                <a:srgbClr val="FFFFFF"/>
              </a:solidFill>
            </a:endParaRPr>
          </a:p>
        </p:txBody>
      </p:sp>
      <p:sp>
        <p:nvSpPr>
          <p:cNvPr id="16" name="!!dot graphic">
            <a:extLst>
              <a:ext uri="{FF2B5EF4-FFF2-40B4-BE49-F238E27FC236}">
                <a16:creationId xmlns:a16="http://schemas.microsoft.com/office/drawing/2014/main" id="{E996C699-098C-1A4B-B7D0-710F9A6C23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942954" y="7578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schemeClr>
          </a:solidFill>
          <a:ln w="422" cap="flat">
            <a:noFill/>
            <a:prstDash val="solid"/>
            <a:miter/>
          </a:ln>
        </p:spPr>
        <p:txBody>
          <a:bodyPr rtlCol="0" anchor="ctr"/>
          <a:lstStyle/>
          <a:p>
            <a:endParaRPr lang="fr-FR" noProof="0" dirty="0">
              <a:solidFill>
                <a:srgbClr val="FFFFFF"/>
              </a:solidFill>
            </a:endParaRPr>
          </a:p>
        </p:txBody>
      </p:sp>
      <p:sp>
        <p:nvSpPr>
          <p:cNvPr id="194" name="!!circle graphic">
            <a:extLst>
              <a:ext uri="{FF2B5EF4-FFF2-40B4-BE49-F238E27FC236}">
                <a16:creationId xmlns:a16="http://schemas.microsoft.com/office/drawing/2014/main" id="{7AAE2274-515C-9F87-67BB-CC9DB8524C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68636" y="982284"/>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schemeClr>
          </a:solidFill>
          <a:ln w="610" cap="flat">
            <a:noFill/>
            <a:prstDash val="solid"/>
            <a:miter/>
          </a:ln>
        </p:spPr>
        <p:txBody>
          <a:bodyPr rtlCol="0" anchor="ctr"/>
          <a:lstStyle/>
          <a:p>
            <a:endParaRPr lang="fr-FR" noProof="0" dirty="0">
              <a:solidFill>
                <a:srgbClr val="FFFFFF"/>
              </a:solidFill>
            </a:endParaRPr>
          </a:p>
        </p:txBody>
      </p:sp>
      <p:cxnSp>
        <p:nvCxnSpPr>
          <p:cNvPr id="195" name="!!Straight Connector">
            <a:extLst>
              <a:ext uri="{FF2B5EF4-FFF2-40B4-BE49-F238E27FC236}">
                <a16:creationId xmlns:a16="http://schemas.microsoft.com/office/drawing/2014/main" id="{5B5C596D-ACBC-C3AF-1AB5-F8E831F74C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505200"/>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5" name="Imagen 4">
            <a:extLst>
              <a:ext uri="{FF2B5EF4-FFF2-40B4-BE49-F238E27FC236}">
                <a16:creationId xmlns:a16="http://schemas.microsoft.com/office/drawing/2014/main" id="{094E40F1-85D8-9A2B-DC25-5E731D752BD9}"/>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a:ext>
            </a:extLst>
          </a:blip>
          <a:srcRect/>
          <a:stretch/>
        </p:blipFill>
        <p:spPr>
          <a:xfrm>
            <a:off x="5773481" y="675014"/>
            <a:ext cx="6418519" cy="6182987"/>
          </a:xfrm>
          <a:custGeom>
            <a:avLst/>
            <a:gdLst/>
            <a:ahLst/>
            <a:cxnLst/>
            <a:rect l="l" t="t" r="r" b="b"/>
            <a:pathLst>
              <a:path w="5923214" h="5705857">
                <a:moveTo>
                  <a:pt x="3612238" y="0"/>
                </a:moveTo>
                <a:cubicBezTo>
                  <a:pt x="4485043" y="0"/>
                  <a:pt x="5285549" y="309553"/>
                  <a:pt x="5909957" y="824860"/>
                </a:cubicBezTo>
                <a:lnTo>
                  <a:pt x="5923214" y="836909"/>
                </a:lnTo>
                <a:lnTo>
                  <a:pt x="5923214" y="5705857"/>
                </a:lnTo>
                <a:lnTo>
                  <a:pt x="672237" y="5705857"/>
                </a:lnTo>
                <a:lnTo>
                  <a:pt x="616914" y="5631875"/>
                </a:lnTo>
                <a:cubicBezTo>
                  <a:pt x="227427" y="5055358"/>
                  <a:pt x="0" y="4360357"/>
                  <a:pt x="0" y="3612238"/>
                </a:cubicBezTo>
                <a:cubicBezTo>
                  <a:pt x="0" y="1617255"/>
                  <a:pt x="1617255" y="0"/>
                  <a:pt x="3612238" y="0"/>
                </a:cubicBezTo>
                <a:close/>
              </a:path>
            </a:pathLst>
          </a:custGeom>
          <a:effectLst>
            <a:outerShdw blurRad="76200" dist="63500" dir="13500000" algn="br" rotWithShape="0">
              <a:schemeClr val="accent4">
                <a:lumMod val="60000"/>
                <a:lumOff val="40000"/>
              </a:schemeClr>
            </a:outerShdw>
          </a:effectLst>
        </p:spPr>
      </p:pic>
      <p:sp>
        <p:nvSpPr>
          <p:cNvPr id="4" name="CuadroTexto 3">
            <a:extLst>
              <a:ext uri="{FF2B5EF4-FFF2-40B4-BE49-F238E27FC236}">
                <a16:creationId xmlns:a16="http://schemas.microsoft.com/office/drawing/2014/main" id="{D6BE9B97-9EBF-A81C-F29F-140D39AF626D}"/>
              </a:ext>
            </a:extLst>
          </p:cNvPr>
          <p:cNvSpPr txBox="1"/>
          <p:nvPr/>
        </p:nvSpPr>
        <p:spPr>
          <a:xfrm>
            <a:off x="0" y="528564"/>
            <a:ext cx="6140486" cy="2325252"/>
          </a:xfrm>
          <a:prstGeom prst="rect">
            <a:avLst/>
          </a:prstGeom>
          <a:noFill/>
          <a:effectLst>
            <a:outerShdw blurRad="50800" dist="38100" dir="2700000" algn="tl" rotWithShape="0">
              <a:prstClr val="black">
                <a:alpha val="70000"/>
              </a:prstClr>
            </a:outerShdw>
          </a:effectLst>
        </p:spPr>
        <p:txBody>
          <a:bodyPr wrap="square">
            <a:spAutoFit/>
          </a:bodyPr>
          <a:lstStyle/>
          <a:p>
            <a:pPr algn="ctr">
              <a:lnSpc>
                <a:spcPts val="9000"/>
              </a:lnSpc>
            </a:pPr>
            <a:r>
              <a:rPr lang="fr-FR" sz="6000" b="1" noProof="0" dirty="0">
                <a:ln w="9525">
                  <a:solidFill>
                    <a:schemeClr val="bg1"/>
                  </a:solidFill>
                  <a:prstDash val="solid"/>
                </a:ln>
                <a:solidFill>
                  <a:srgbClr val="3E58AC"/>
                </a:solidFill>
                <a:effectLst>
                  <a:outerShdw blurRad="12700" dist="38100" dir="2700000" algn="tl" rotWithShape="0">
                    <a:schemeClr val="accent4"/>
                  </a:outerShdw>
                </a:effectLst>
              </a:rPr>
              <a:t>NOTRE RÉSURRECTION</a:t>
            </a:r>
          </a:p>
        </p:txBody>
      </p:sp>
    </p:spTree>
    <p:extLst>
      <p:ext uri="{BB962C8B-B14F-4D97-AF65-F5344CB8AC3E}">
        <p14:creationId xmlns:p14="http://schemas.microsoft.com/office/powerpoint/2010/main" val="3674174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ema de Office">
  <a:themeElements>
    <a:clrScheme name="Personalizado 4">
      <a:dk1>
        <a:sysClr val="windowText" lastClr="000000"/>
      </a:dk1>
      <a:lt1>
        <a:sysClr val="window" lastClr="FFFFFF"/>
      </a:lt1>
      <a:dk2>
        <a:srgbClr val="9900FF"/>
      </a:dk2>
      <a:lt2>
        <a:srgbClr val="008000"/>
      </a:lt2>
      <a:accent1>
        <a:srgbClr val="CC3399"/>
      </a:accent1>
      <a:accent2>
        <a:srgbClr val="00CC99"/>
      </a:accent2>
      <a:accent3>
        <a:srgbClr val="3399FF"/>
      </a:accent3>
      <a:accent4>
        <a:srgbClr val="FFFF66"/>
      </a:accent4>
      <a:accent5>
        <a:srgbClr val="CC6600"/>
      </a:accent5>
      <a:accent6>
        <a:srgbClr val="FF7C80"/>
      </a:accent6>
      <a:hlink>
        <a:srgbClr val="006600"/>
      </a:hlink>
      <a:folHlink>
        <a:srgbClr val="3333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1762</TotalTime>
  <Words>1434</Words>
  <Application>Microsoft Office PowerPoint</Application>
  <PresentationFormat>Panorámica</PresentationFormat>
  <Paragraphs>104</Paragraphs>
  <Slides>13</Slides>
  <Notes>2</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13</vt:i4>
      </vt:variant>
    </vt:vector>
  </HeadingPairs>
  <TitlesOfParts>
    <vt:vector size="19" baseType="lpstr">
      <vt:lpstr>Comic Sans MS</vt:lpstr>
      <vt:lpstr>Aptos</vt:lpstr>
      <vt:lpstr>Arial</vt:lpstr>
      <vt:lpstr>Constantia</vt:lpstr>
      <vt:lpstr>Aptos Display</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82</cp:revision>
  <dcterms:created xsi:type="dcterms:W3CDTF">2026-07-19T13:36:46Z</dcterms:created>
  <dcterms:modified xsi:type="dcterms:W3CDTF">2026-08-16T04:33:45Z</dcterms:modified>
</cp:coreProperties>
</file>