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69" r:id="rId4"/>
    <p:sldId id="257" r:id="rId5"/>
    <p:sldId id="258" r:id="rId6"/>
    <p:sldId id="259" r:id="rId7"/>
    <p:sldId id="260" r:id="rId8"/>
    <p:sldId id="270" r:id="rId9"/>
    <p:sldId id="275" r:id="rId10"/>
    <p:sldId id="262" r:id="rId11"/>
    <p:sldId id="276" r:id="rId12"/>
    <p:sldId id="264" r:id="rId13"/>
    <p:sldId id="272" r:id="rId14"/>
  </p:sldIdLst>
  <p:sldSz cx="12192000" cy="6858000"/>
  <p:notesSz cx="6858000" cy="9144000"/>
  <p:embeddedFontLst>
    <p:embeddedFont>
      <p:font typeface="Nirmala UI" panose="020B0502040204020203" pitchFamily="34" charset="0"/>
      <p:regular r:id="rId15"/>
      <p:bold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0C88"/>
    <a:srgbClr val="110593"/>
    <a:srgbClr val="0C469E"/>
    <a:srgbClr val="05A9A9"/>
    <a:srgbClr val="00B047"/>
    <a:srgbClr val="20C012"/>
    <a:srgbClr val="89CB05"/>
    <a:srgbClr val="D69F0C"/>
    <a:srgbClr val="E5C77B"/>
    <a:srgbClr val="DDB4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29" d="100"/>
          <a:sy n="29" d="100"/>
        </p:scale>
        <p:origin x="60" y="15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FD004-DDD0-4A34-A5E4-B8D617CFEB1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6A55718B-719A-4DCB-A9C6-5B21F0E125C2}">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 यीशु के सिद्धांत में विश्वास करते थे</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2D34D38-13DB-4576-8486-04428C319685}" type="par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9914A308-F811-4613-824C-68045FCDE078}" type="sib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088AA768-3988-4FE5-A467-5AD924F75B99}">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जिनके पास उपहार था उन्होंने बीमारों को चंगा किया।</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253D168-7D2B-43BA-8551-4908C1FA4E55}" type="par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0779F71C-ADAF-4771-9F64-CCD72301F34C}" type="sib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2D528160-BE34-47B7-80F9-866245272F21}">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उनमें सभी चीजें साझे की थीं</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59ECCE45-B0B9-48EA-A41F-318C44FA2E8F}" type="par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62FEC0E7-1AE2-411D-B02A-CEF176400244}" type="sib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F95CB98C-BF16-460D-969A-F34A202CA300}">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उनके पास जो कुछ भी था, उन्होंने जरूरतमंदों के साथ साझा किया।</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B590490C-A7EC-4EE6-A9FC-B68FDFB30BA3}" type="par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54BB0EBC-DB35-4C8A-9B31-D69CD3B22413}" type="sib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65413416-36FB-4EBF-A892-AB0B194B409A}">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उनकी सार्वजनिक बैठकें हुईं</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408D0389-1E33-40F5-BEAD-C6440870BF5F}" type="par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2D2C27BD-DF35-477D-8869-78D5C0038AA9}" type="sib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4993E7D9-ADC1-4828-B208-EE6ACC549708}">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उन्होंने घरों में बैठकें कीं, जहाँ उन्होंने प्रभु भोज मनाया</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2494712F-D82E-4388-B8A0-C17701945099}" type="par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0032FBBE-DA42-4847-A832-764661CC3EA1}" type="sib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141650AB-FF20-4BDD-969A-CFBDCEAF1BA6}">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 हृदय की प्रसन्नता और सरलता के साथ रहते थे</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B276DC85-5A87-4FF0-B546-F2E43F72B709}" type="par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6FDA5D5A-9505-45DC-91B6-0ABBCAE578F6}" type="sib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93A148E9-B8AA-407B-B1F2-22A51E813557}">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उन्होंने परमेश्वर की स्तुति की</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7593432B-D79D-49F0-AFB8-77FCC91097F5}" type="par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6DDB776C-40D2-4934-BE71-5A7DF02CAD49}" type="sib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812E446D-8663-47C2-BF6B-A0983D059049}" type="pres">
      <dgm:prSet presAssocID="{8A6FD004-DDD0-4A34-A5E4-B8D617CFEB15}" presName="linearFlow" presStyleCnt="0">
        <dgm:presLayoutVars>
          <dgm:dir/>
          <dgm:resizeHandles val="exact"/>
        </dgm:presLayoutVars>
      </dgm:prSet>
      <dgm:spPr/>
    </dgm:pt>
    <dgm:pt modelId="{3FF5806F-FE3E-410C-8823-9AD392CB48D9}" type="pres">
      <dgm:prSet presAssocID="{6A55718B-719A-4DCB-A9C6-5B21F0E125C2}" presName="composite" presStyleCnt="0"/>
      <dgm:spPr/>
    </dgm:pt>
    <dgm:pt modelId="{593C632F-6E4E-4DF9-875E-7FAFF6294EA5}" type="pres">
      <dgm:prSet presAssocID="{6A55718B-719A-4DCB-A9C6-5B21F0E125C2}" presName="imgShp" presStyleLbl="fgImgPlace1" presStyleIdx="0" presStyleCnt="8" custLinFactX="-100000" custLinFactNeighborX="-162145"/>
      <dgm:spPr>
        <a:prstGeom prst="heart">
          <a:avLst/>
        </a:prstGeom>
        <a:solidFill>
          <a:srgbClr val="D69F0C"/>
        </a:solidFill>
        <a:effectLst>
          <a:outerShdw blurRad="50800" dist="38100" dir="2700000" algn="tl" rotWithShape="0">
            <a:prstClr val="black">
              <a:alpha val="40000"/>
            </a:prstClr>
          </a:outerShdw>
        </a:effectLst>
      </dgm:spPr>
    </dgm:pt>
    <dgm:pt modelId="{308687F3-EAA2-4ED6-B580-A75C6E326F1F}" type="pres">
      <dgm:prSet presAssocID="{6A55718B-719A-4DCB-A9C6-5B21F0E125C2}" presName="txShp" presStyleLbl="node1" presStyleIdx="0" presStyleCnt="8" custScaleX="142454" custLinFactNeighborX="4127">
        <dgm:presLayoutVars>
          <dgm:bulletEnabled val="1"/>
        </dgm:presLayoutVars>
      </dgm:prSet>
      <dgm:spPr/>
    </dgm:pt>
    <dgm:pt modelId="{146623B5-77D2-4437-AA44-2981F69538AD}" type="pres">
      <dgm:prSet presAssocID="{9914A308-F811-4613-824C-68045FCDE078}" presName="spacing" presStyleCnt="0"/>
      <dgm:spPr/>
    </dgm:pt>
    <dgm:pt modelId="{26FA3C60-BC5B-4D22-804C-DAE573AC0066}" type="pres">
      <dgm:prSet presAssocID="{088AA768-3988-4FE5-A467-5AD924F75B99}" presName="composite" presStyleCnt="0"/>
      <dgm:spPr/>
    </dgm:pt>
    <dgm:pt modelId="{B771A9FD-1A36-4F4E-B943-39A76BEC5DD4}" type="pres">
      <dgm:prSet presAssocID="{088AA768-3988-4FE5-A467-5AD924F75B99}" presName="imgShp" presStyleLbl="fgImgPlace1" presStyleIdx="1" presStyleCnt="8" custLinFactX="-100000" custLinFactNeighborX="-162145"/>
      <dgm:spPr>
        <a:prstGeom prst="heart">
          <a:avLst/>
        </a:prstGeom>
        <a:solidFill>
          <a:srgbClr val="89CB05"/>
        </a:solidFill>
        <a:effectLst>
          <a:outerShdw blurRad="50800" dist="38100" dir="2700000" algn="tl" rotWithShape="0">
            <a:prstClr val="black">
              <a:alpha val="40000"/>
            </a:prstClr>
          </a:outerShdw>
        </a:effectLst>
      </dgm:spPr>
    </dgm:pt>
    <dgm:pt modelId="{8EF119AF-0E19-4A04-A7B6-9315C2CDF1BB}" type="pres">
      <dgm:prSet presAssocID="{088AA768-3988-4FE5-A467-5AD924F75B99}" presName="txShp" presStyleLbl="node1" presStyleIdx="1" presStyleCnt="8" custScaleX="142454" custLinFactNeighborX="4127">
        <dgm:presLayoutVars>
          <dgm:bulletEnabled val="1"/>
        </dgm:presLayoutVars>
      </dgm:prSet>
      <dgm:spPr/>
    </dgm:pt>
    <dgm:pt modelId="{C3B50C1E-5F5F-4FF8-AB15-F36318C3A70A}" type="pres">
      <dgm:prSet presAssocID="{0779F71C-ADAF-4771-9F64-CCD72301F34C}" presName="spacing" presStyleCnt="0"/>
      <dgm:spPr/>
    </dgm:pt>
    <dgm:pt modelId="{151CF5B0-A4DF-4FBD-99A3-B6F7C04D18FE}" type="pres">
      <dgm:prSet presAssocID="{2D528160-BE34-47B7-80F9-866245272F21}" presName="composite" presStyleCnt="0"/>
      <dgm:spPr/>
    </dgm:pt>
    <dgm:pt modelId="{B9DA2D1F-B724-43FA-9BD2-EB7F13A6627D}" type="pres">
      <dgm:prSet presAssocID="{2D528160-BE34-47B7-80F9-866245272F21}" presName="imgShp" presStyleLbl="fgImgPlace1" presStyleIdx="2" presStyleCnt="8" custLinFactX="-100000" custLinFactNeighborX="-162145"/>
      <dgm:spPr>
        <a:prstGeom prst="heart">
          <a:avLst/>
        </a:prstGeom>
        <a:solidFill>
          <a:srgbClr val="20C012"/>
        </a:solidFill>
        <a:effectLst>
          <a:outerShdw blurRad="50800" dist="38100" dir="2700000" algn="tl" rotWithShape="0">
            <a:prstClr val="black">
              <a:alpha val="40000"/>
            </a:prstClr>
          </a:outerShdw>
        </a:effectLst>
      </dgm:spPr>
    </dgm:pt>
    <dgm:pt modelId="{674355F8-F5A9-4CCC-80EA-6DD432903CF4}" type="pres">
      <dgm:prSet presAssocID="{2D528160-BE34-47B7-80F9-866245272F21}" presName="txShp" presStyleLbl="node1" presStyleIdx="2" presStyleCnt="8" custScaleX="142454" custLinFactNeighborX="4127">
        <dgm:presLayoutVars>
          <dgm:bulletEnabled val="1"/>
        </dgm:presLayoutVars>
      </dgm:prSet>
      <dgm:spPr/>
    </dgm:pt>
    <dgm:pt modelId="{D48AD1C4-BA6E-4443-A547-860C39C86D62}" type="pres">
      <dgm:prSet presAssocID="{62FEC0E7-1AE2-411D-B02A-CEF176400244}" presName="spacing" presStyleCnt="0"/>
      <dgm:spPr/>
    </dgm:pt>
    <dgm:pt modelId="{CE9B2856-FD14-4FFD-8E97-460C6585173B}" type="pres">
      <dgm:prSet presAssocID="{F95CB98C-BF16-460D-969A-F34A202CA300}" presName="composite" presStyleCnt="0"/>
      <dgm:spPr/>
    </dgm:pt>
    <dgm:pt modelId="{36EA4B06-54A1-42F3-9F9F-6E6B3E2C1CAB}" type="pres">
      <dgm:prSet presAssocID="{F95CB98C-BF16-460D-969A-F34A202CA300}" presName="imgShp" presStyleLbl="fgImgPlace1" presStyleIdx="3" presStyleCnt="8" custLinFactX="-100000" custLinFactNeighborX="-162145"/>
      <dgm:spPr>
        <a:prstGeom prst="heart">
          <a:avLst/>
        </a:prstGeom>
        <a:solidFill>
          <a:srgbClr val="00B047"/>
        </a:solidFill>
        <a:effectLst>
          <a:outerShdw blurRad="50800" dist="38100" dir="2700000" algn="tl" rotWithShape="0">
            <a:prstClr val="black">
              <a:alpha val="40000"/>
            </a:prstClr>
          </a:outerShdw>
        </a:effectLst>
      </dgm:spPr>
    </dgm:pt>
    <dgm:pt modelId="{E3358233-AB0B-499A-B985-326DDD53CC03}" type="pres">
      <dgm:prSet presAssocID="{F95CB98C-BF16-460D-969A-F34A202CA300}" presName="txShp" presStyleLbl="node1" presStyleIdx="3" presStyleCnt="8" custScaleX="142454" custLinFactNeighborX="4127">
        <dgm:presLayoutVars>
          <dgm:bulletEnabled val="1"/>
        </dgm:presLayoutVars>
      </dgm:prSet>
      <dgm:spPr/>
    </dgm:pt>
    <dgm:pt modelId="{43C8B56E-6B07-42D6-8FF3-759EBE6428C6}" type="pres">
      <dgm:prSet presAssocID="{54BB0EBC-DB35-4C8A-9B31-D69CD3B22413}" presName="spacing" presStyleCnt="0"/>
      <dgm:spPr/>
    </dgm:pt>
    <dgm:pt modelId="{1ADFF835-C972-4E5F-9279-EFB35C807CC8}" type="pres">
      <dgm:prSet presAssocID="{65413416-36FB-4EBF-A892-AB0B194B409A}" presName="composite" presStyleCnt="0"/>
      <dgm:spPr/>
    </dgm:pt>
    <dgm:pt modelId="{8CC3E3EE-2716-4106-81EA-17A7E5630B27}" type="pres">
      <dgm:prSet presAssocID="{65413416-36FB-4EBF-A892-AB0B194B409A}" presName="imgShp" presStyleLbl="fgImgPlace1" presStyleIdx="4" presStyleCnt="8" custLinFactX="-100000" custLinFactNeighborX="-162145"/>
      <dgm:spPr>
        <a:prstGeom prst="heart">
          <a:avLst/>
        </a:prstGeom>
        <a:solidFill>
          <a:srgbClr val="05A9A9"/>
        </a:solidFill>
        <a:effectLst>
          <a:outerShdw blurRad="50800" dist="38100" dir="2700000" algn="tl" rotWithShape="0">
            <a:prstClr val="black">
              <a:alpha val="40000"/>
            </a:prstClr>
          </a:outerShdw>
        </a:effectLst>
      </dgm:spPr>
    </dgm:pt>
    <dgm:pt modelId="{FC9F8CF2-3B20-4C2F-BDB2-BFDC4C9B239A}" type="pres">
      <dgm:prSet presAssocID="{65413416-36FB-4EBF-A892-AB0B194B409A}" presName="txShp" presStyleLbl="node1" presStyleIdx="4" presStyleCnt="8" custScaleX="142454" custLinFactNeighborX="4127">
        <dgm:presLayoutVars>
          <dgm:bulletEnabled val="1"/>
        </dgm:presLayoutVars>
      </dgm:prSet>
      <dgm:spPr/>
    </dgm:pt>
    <dgm:pt modelId="{4C36C3FE-A7B5-41D5-B208-797601BBEEB7}" type="pres">
      <dgm:prSet presAssocID="{2D2C27BD-DF35-477D-8869-78D5C0038AA9}" presName="spacing" presStyleCnt="0"/>
      <dgm:spPr/>
    </dgm:pt>
    <dgm:pt modelId="{EECB047C-D43F-43A6-AFFD-E70AE3AC9ADB}" type="pres">
      <dgm:prSet presAssocID="{4993E7D9-ADC1-4828-B208-EE6ACC549708}" presName="composite" presStyleCnt="0"/>
      <dgm:spPr/>
    </dgm:pt>
    <dgm:pt modelId="{8B3316BC-2B74-4B7F-B9A7-E865537FF35F}" type="pres">
      <dgm:prSet presAssocID="{4993E7D9-ADC1-4828-B208-EE6ACC549708}" presName="imgShp" presStyleLbl="fgImgPlace1" presStyleIdx="5" presStyleCnt="8" custLinFactX="-100000" custLinFactNeighborX="-162145"/>
      <dgm:spPr>
        <a:prstGeom prst="heart">
          <a:avLst/>
        </a:prstGeom>
        <a:solidFill>
          <a:srgbClr val="0C469E"/>
        </a:solidFill>
        <a:effectLst>
          <a:outerShdw blurRad="50800" dist="38100" dir="2700000" algn="tl" rotWithShape="0">
            <a:prstClr val="black">
              <a:alpha val="40000"/>
            </a:prstClr>
          </a:outerShdw>
        </a:effectLst>
      </dgm:spPr>
    </dgm:pt>
    <dgm:pt modelId="{89119926-C6C4-4EA9-880F-E3207FCFD84A}" type="pres">
      <dgm:prSet presAssocID="{4993E7D9-ADC1-4828-B208-EE6ACC549708}" presName="txShp" presStyleLbl="node1" presStyleIdx="5" presStyleCnt="8" custScaleX="142454" custLinFactNeighborX="4127">
        <dgm:presLayoutVars>
          <dgm:bulletEnabled val="1"/>
        </dgm:presLayoutVars>
      </dgm:prSet>
      <dgm:spPr/>
    </dgm:pt>
    <dgm:pt modelId="{FED3F5C3-37EC-485A-B1DD-E81BE8B31259}" type="pres">
      <dgm:prSet presAssocID="{0032FBBE-DA42-4847-A832-764661CC3EA1}" presName="spacing" presStyleCnt="0"/>
      <dgm:spPr/>
    </dgm:pt>
    <dgm:pt modelId="{18AE61E7-E970-4DC3-8EFC-2F0E305FFB90}" type="pres">
      <dgm:prSet presAssocID="{141650AB-FF20-4BDD-969A-CFBDCEAF1BA6}" presName="composite" presStyleCnt="0"/>
      <dgm:spPr/>
    </dgm:pt>
    <dgm:pt modelId="{D889E4A5-8C3E-4785-B1C9-3C540E8153A9}" type="pres">
      <dgm:prSet presAssocID="{141650AB-FF20-4BDD-969A-CFBDCEAF1BA6}" presName="imgShp" presStyleLbl="fgImgPlace1" presStyleIdx="6" presStyleCnt="8" custLinFactX="-100000" custLinFactNeighborX="-162145"/>
      <dgm:spPr>
        <a:prstGeom prst="heart">
          <a:avLst/>
        </a:prstGeom>
        <a:solidFill>
          <a:srgbClr val="110593"/>
        </a:solidFill>
        <a:effectLst>
          <a:outerShdw blurRad="50800" dist="38100" dir="2700000" algn="tl" rotWithShape="0">
            <a:prstClr val="black">
              <a:alpha val="40000"/>
            </a:prstClr>
          </a:outerShdw>
        </a:effectLst>
      </dgm:spPr>
    </dgm:pt>
    <dgm:pt modelId="{FC273BEF-115B-4D1F-847D-6649371DF806}" type="pres">
      <dgm:prSet presAssocID="{141650AB-FF20-4BDD-969A-CFBDCEAF1BA6}" presName="txShp" presStyleLbl="node1" presStyleIdx="6" presStyleCnt="8" custScaleX="142454" custLinFactNeighborX="4127">
        <dgm:presLayoutVars>
          <dgm:bulletEnabled val="1"/>
        </dgm:presLayoutVars>
      </dgm:prSet>
      <dgm:spPr/>
    </dgm:pt>
    <dgm:pt modelId="{A33506E4-3476-4900-B5A5-72DBA127CB93}" type="pres">
      <dgm:prSet presAssocID="{6FDA5D5A-9505-45DC-91B6-0ABBCAE578F6}" presName="spacing" presStyleCnt="0"/>
      <dgm:spPr/>
    </dgm:pt>
    <dgm:pt modelId="{92DDBA11-50BA-484D-B49D-D35FE540EF88}" type="pres">
      <dgm:prSet presAssocID="{93A148E9-B8AA-407B-B1F2-22A51E813557}" presName="composite" presStyleCnt="0"/>
      <dgm:spPr/>
    </dgm:pt>
    <dgm:pt modelId="{E89E5BB7-EFAE-4919-B748-BE6D906FFF66}" type="pres">
      <dgm:prSet presAssocID="{93A148E9-B8AA-407B-B1F2-22A51E813557}" presName="imgShp" presStyleLbl="fgImgPlace1" presStyleIdx="7" presStyleCnt="8" custLinFactX="-100000" custLinFactNeighborX="-162145"/>
      <dgm:spPr>
        <a:prstGeom prst="heart">
          <a:avLst/>
        </a:prstGeom>
        <a:solidFill>
          <a:srgbClr val="5D0C88"/>
        </a:solidFill>
        <a:effectLst>
          <a:outerShdw blurRad="50800" dist="38100" dir="2700000" algn="tl" rotWithShape="0">
            <a:prstClr val="black">
              <a:alpha val="40000"/>
            </a:prstClr>
          </a:outerShdw>
        </a:effectLst>
      </dgm:spPr>
    </dgm:pt>
    <dgm:pt modelId="{4E896A66-4610-42C5-8BC4-A177A6D9C65B}" type="pres">
      <dgm:prSet presAssocID="{93A148E9-B8AA-407B-B1F2-22A51E813557}" presName="txShp" presStyleLbl="node1" presStyleIdx="7" presStyleCnt="8" custScaleX="142454" custLinFactNeighborX="4127">
        <dgm:presLayoutVars>
          <dgm:bulletEnabled val="1"/>
        </dgm:presLayoutVars>
      </dgm:prSet>
      <dgm:spPr/>
    </dgm:pt>
  </dgm:ptLst>
  <dgm:cxnLst>
    <dgm:cxn modelId="{CDCEA70A-3A7E-4F80-AED1-901E3BA440DA}" srcId="{8A6FD004-DDD0-4A34-A5E4-B8D617CFEB15}" destId="{4993E7D9-ADC1-4828-B208-EE6ACC549708}" srcOrd="5" destOrd="0" parTransId="{2494712F-D82E-4388-B8A0-C17701945099}" sibTransId="{0032FBBE-DA42-4847-A832-764661CC3EA1}"/>
    <dgm:cxn modelId="{7B483920-DD1A-449F-BD31-5340E248E581}" srcId="{8A6FD004-DDD0-4A34-A5E4-B8D617CFEB15}" destId="{2D528160-BE34-47B7-80F9-866245272F21}" srcOrd="2" destOrd="0" parTransId="{59ECCE45-B0B9-48EA-A41F-318C44FA2E8F}" sibTransId="{62FEC0E7-1AE2-411D-B02A-CEF176400244}"/>
    <dgm:cxn modelId="{E95DB024-3D05-4E06-831D-D16DBF522FA8}" type="presOf" srcId="{4993E7D9-ADC1-4828-B208-EE6ACC549708}" destId="{89119926-C6C4-4EA9-880F-E3207FCFD84A}" srcOrd="0" destOrd="0" presId="urn:microsoft.com/office/officeart/2005/8/layout/vList3"/>
    <dgm:cxn modelId="{FA243129-043A-4299-8042-408F1E136C06}" type="presOf" srcId="{2D528160-BE34-47B7-80F9-866245272F21}" destId="{674355F8-F5A9-4CCC-80EA-6DD432903CF4}" srcOrd="0" destOrd="0" presId="urn:microsoft.com/office/officeart/2005/8/layout/vList3"/>
    <dgm:cxn modelId="{AAB56C2B-05B7-494E-AE48-F64CDE4A990D}" srcId="{8A6FD004-DDD0-4A34-A5E4-B8D617CFEB15}" destId="{93A148E9-B8AA-407B-B1F2-22A51E813557}" srcOrd="7" destOrd="0" parTransId="{7593432B-D79D-49F0-AFB8-77FCC91097F5}" sibTransId="{6DDB776C-40D2-4934-BE71-5A7DF02CAD49}"/>
    <dgm:cxn modelId="{E0F42A2C-FA0F-4B92-B088-DD2AAE769D58}" srcId="{8A6FD004-DDD0-4A34-A5E4-B8D617CFEB15}" destId="{141650AB-FF20-4BDD-969A-CFBDCEAF1BA6}" srcOrd="6" destOrd="0" parTransId="{B276DC85-5A87-4FF0-B546-F2E43F72B709}" sibTransId="{6FDA5D5A-9505-45DC-91B6-0ABBCAE578F6}"/>
    <dgm:cxn modelId="{296BEB3A-002A-4DA1-BF9F-19CB1102BF63}" type="presOf" srcId="{F95CB98C-BF16-460D-969A-F34A202CA300}" destId="{E3358233-AB0B-499A-B985-326DDD53CC03}" srcOrd="0" destOrd="0" presId="urn:microsoft.com/office/officeart/2005/8/layout/vList3"/>
    <dgm:cxn modelId="{8F021B66-F95D-48F4-AC4A-CDA93298A6A8}" srcId="{8A6FD004-DDD0-4A34-A5E4-B8D617CFEB15}" destId="{F95CB98C-BF16-460D-969A-F34A202CA300}" srcOrd="3" destOrd="0" parTransId="{B590490C-A7EC-4EE6-A9FC-B68FDFB30BA3}" sibTransId="{54BB0EBC-DB35-4C8A-9B31-D69CD3B22413}"/>
    <dgm:cxn modelId="{2FE2D948-7376-427F-86A3-14F64B285B19}" type="presOf" srcId="{93A148E9-B8AA-407B-B1F2-22A51E813557}" destId="{4E896A66-4610-42C5-8BC4-A177A6D9C65B}" srcOrd="0" destOrd="0" presId="urn:microsoft.com/office/officeart/2005/8/layout/vList3"/>
    <dgm:cxn modelId="{B14C8772-A738-47E5-B65E-A114432E02D8}" srcId="{8A6FD004-DDD0-4A34-A5E4-B8D617CFEB15}" destId="{65413416-36FB-4EBF-A892-AB0B194B409A}" srcOrd="4" destOrd="0" parTransId="{408D0389-1E33-40F5-BEAD-C6440870BF5F}" sibTransId="{2D2C27BD-DF35-477D-8869-78D5C0038AA9}"/>
    <dgm:cxn modelId="{7747CF89-EA84-4840-A20B-FBBAE87E49F7}" srcId="{8A6FD004-DDD0-4A34-A5E4-B8D617CFEB15}" destId="{088AA768-3988-4FE5-A467-5AD924F75B99}" srcOrd="1" destOrd="0" parTransId="{9253D168-7D2B-43BA-8551-4908C1FA4E55}" sibTransId="{0779F71C-ADAF-4771-9F64-CCD72301F34C}"/>
    <dgm:cxn modelId="{DB8F9BAB-EE9A-48B3-806C-40F2390A5420}" type="presOf" srcId="{8A6FD004-DDD0-4A34-A5E4-B8D617CFEB15}" destId="{812E446D-8663-47C2-BF6B-A0983D059049}" srcOrd="0" destOrd="0" presId="urn:microsoft.com/office/officeart/2005/8/layout/vList3"/>
    <dgm:cxn modelId="{F6EA79AD-D6CB-4C3A-8B17-8C12B5A45DF5}" type="presOf" srcId="{088AA768-3988-4FE5-A467-5AD924F75B99}" destId="{8EF119AF-0E19-4A04-A7B6-9315C2CDF1BB}" srcOrd="0" destOrd="0" presId="urn:microsoft.com/office/officeart/2005/8/layout/vList3"/>
    <dgm:cxn modelId="{4DC3F3D0-7616-4806-8ED1-42743C2ACC17}" type="presOf" srcId="{65413416-36FB-4EBF-A892-AB0B194B409A}" destId="{FC9F8CF2-3B20-4C2F-BDB2-BFDC4C9B239A}" srcOrd="0" destOrd="0" presId="urn:microsoft.com/office/officeart/2005/8/layout/vList3"/>
    <dgm:cxn modelId="{D2B874D4-B677-45C5-A322-1A1403208C89}" srcId="{8A6FD004-DDD0-4A34-A5E4-B8D617CFEB15}" destId="{6A55718B-719A-4DCB-A9C6-5B21F0E125C2}" srcOrd="0" destOrd="0" parTransId="{82D34D38-13DB-4576-8486-04428C319685}" sibTransId="{9914A308-F811-4613-824C-68045FCDE078}"/>
    <dgm:cxn modelId="{090376DC-9517-4A36-9CB4-7475F9DE67AB}" type="presOf" srcId="{6A55718B-719A-4DCB-A9C6-5B21F0E125C2}" destId="{308687F3-EAA2-4ED6-B580-A75C6E326F1F}" srcOrd="0" destOrd="0" presId="urn:microsoft.com/office/officeart/2005/8/layout/vList3"/>
    <dgm:cxn modelId="{5EC5D9F2-2827-4989-9307-93780121AD1F}" type="presOf" srcId="{141650AB-FF20-4BDD-969A-CFBDCEAF1BA6}" destId="{FC273BEF-115B-4D1F-847D-6649371DF806}" srcOrd="0" destOrd="0" presId="urn:microsoft.com/office/officeart/2005/8/layout/vList3"/>
    <dgm:cxn modelId="{04FBAC9E-30EB-4AE7-9B57-C5A80EDBBEF2}" type="presParOf" srcId="{812E446D-8663-47C2-BF6B-A0983D059049}" destId="{3FF5806F-FE3E-410C-8823-9AD392CB48D9}" srcOrd="0" destOrd="0" presId="urn:microsoft.com/office/officeart/2005/8/layout/vList3"/>
    <dgm:cxn modelId="{A2A7BF1F-BB20-4EB5-83B9-348F8B97A8B4}" type="presParOf" srcId="{3FF5806F-FE3E-410C-8823-9AD392CB48D9}" destId="{593C632F-6E4E-4DF9-875E-7FAFF6294EA5}" srcOrd="0" destOrd="0" presId="urn:microsoft.com/office/officeart/2005/8/layout/vList3"/>
    <dgm:cxn modelId="{DDF60954-6309-4AA9-AF93-FBFB7F2F0463}" type="presParOf" srcId="{3FF5806F-FE3E-410C-8823-9AD392CB48D9}" destId="{308687F3-EAA2-4ED6-B580-A75C6E326F1F}" srcOrd="1" destOrd="0" presId="urn:microsoft.com/office/officeart/2005/8/layout/vList3"/>
    <dgm:cxn modelId="{5C22518F-C28D-445D-9862-92C6D8C42CDA}" type="presParOf" srcId="{812E446D-8663-47C2-BF6B-A0983D059049}" destId="{146623B5-77D2-4437-AA44-2981F69538AD}" srcOrd="1" destOrd="0" presId="urn:microsoft.com/office/officeart/2005/8/layout/vList3"/>
    <dgm:cxn modelId="{AD075E2B-A3CD-43AC-BB18-347CBCE31759}" type="presParOf" srcId="{812E446D-8663-47C2-BF6B-A0983D059049}" destId="{26FA3C60-BC5B-4D22-804C-DAE573AC0066}" srcOrd="2" destOrd="0" presId="urn:microsoft.com/office/officeart/2005/8/layout/vList3"/>
    <dgm:cxn modelId="{C796EF33-1817-4584-BBEB-6445ACE6B85F}" type="presParOf" srcId="{26FA3C60-BC5B-4D22-804C-DAE573AC0066}" destId="{B771A9FD-1A36-4F4E-B943-39A76BEC5DD4}" srcOrd="0" destOrd="0" presId="urn:microsoft.com/office/officeart/2005/8/layout/vList3"/>
    <dgm:cxn modelId="{187BF83D-CF52-4305-9AB1-3DA72F08EF01}" type="presParOf" srcId="{26FA3C60-BC5B-4D22-804C-DAE573AC0066}" destId="{8EF119AF-0E19-4A04-A7B6-9315C2CDF1BB}" srcOrd="1" destOrd="0" presId="urn:microsoft.com/office/officeart/2005/8/layout/vList3"/>
    <dgm:cxn modelId="{3A57EC09-0673-4DE2-943B-9AF7632437D3}" type="presParOf" srcId="{812E446D-8663-47C2-BF6B-A0983D059049}" destId="{C3B50C1E-5F5F-4FF8-AB15-F36318C3A70A}" srcOrd="3" destOrd="0" presId="urn:microsoft.com/office/officeart/2005/8/layout/vList3"/>
    <dgm:cxn modelId="{3C1979E1-2D10-4CD3-82BD-B07243B1A814}" type="presParOf" srcId="{812E446D-8663-47C2-BF6B-A0983D059049}" destId="{151CF5B0-A4DF-4FBD-99A3-B6F7C04D18FE}" srcOrd="4" destOrd="0" presId="urn:microsoft.com/office/officeart/2005/8/layout/vList3"/>
    <dgm:cxn modelId="{38059A3C-8334-4014-8870-783EC049DC27}" type="presParOf" srcId="{151CF5B0-A4DF-4FBD-99A3-B6F7C04D18FE}" destId="{B9DA2D1F-B724-43FA-9BD2-EB7F13A6627D}" srcOrd="0" destOrd="0" presId="urn:microsoft.com/office/officeart/2005/8/layout/vList3"/>
    <dgm:cxn modelId="{3C4557E0-B4E0-4371-82C4-B6EE193FD767}" type="presParOf" srcId="{151CF5B0-A4DF-4FBD-99A3-B6F7C04D18FE}" destId="{674355F8-F5A9-4CCC-80EA-6DD432903CF4}" srcOrd="1" destOrd="0" presId="urn:microsoft.com/office/officeart/2005/8/layout/vList3"/>
    <dgm:cxn modelId="{12E9CAF0-E7F4-4EC8-9B6A-B44ECC51110D}" type="presParOf" srcId="{812E446D-8663-47C2-BF6B-A0983D059049}" destId="{D48AD1C4-BA6E-4443-A547-860C39C86D62}" srcOrd="5" destOrd="0" presId="urn:microsoft.com/office/officeart/2005/8/layout/vList3"/>
    <dgm:cxn modelId="{EC956DB4-CD82-426A-92FA-4D1D6954D23B}" type="presParOf" srcId="{812E446D-8663-47C2-BF6B-A0983D059049}" destId="{CE9B2856-FD14-4FFD-8E97-460C6585173B}" srcOrd="6" destOrd="0" presId="urn:microsoft.com/office/officeart/2005/8/layout/vList3"/>
    <dgm:cxn modelId="{FCC67AA0-D849-4157-A24A-C416CA611C50}" type="presParOf" srcId="{CE9B2856-FD14-4FFD-8E97-460C6585173B}" destId="{36EA4B06-54A1-42F3-9F9F-6E6B3E2C1CAB}" srcOrd="0" destOrd="0" presId="urn:microsoft.com/office/officeart/2005/8/layout/vList3"/>
    <dgm:cxn modelId="{820395E2-1FCC-4424-9FF6-03C24BE3417D}" type="presParOf" srcId="{CE9B2856-FD14-4FFD-8E97-460C6585173B}" destId="{E3358233-AB0B-499A-B985-326DDD53CC03}" srcOrd="1" destOrd="0" presId="urn:microsoft.com/office/officeart/2005/8/layout/vList3"/>
    <dgm:cxn modelId="{CB700CC4-6C84-405F-A377-CA38DF8260B6}" type="presParOf" srcId="{812E446D-8663-47C2-BF6B-A0983D059049}" destId="{43C8B56E-6B07-42D6-8FF3-759EBE6428C6}" srcOrd="7" destOrd="0" presId="urn:microsoft.com/office/officeart/2005/8/layout/vList3"/>
    <dgm:cxn modelId="{4528A3F4-7B23-4DC5-9F6B-342B77B88A56}" type="presParOf" srcId="{812E446D-8663-47C2-BF6B-A0983D059049}" destId="{1ADFF835-C972-4E5F-9279-EFB35C807CC8}" srcOrd="8" destOrd="0" presId="urn:microsoft.com/office/officeart/2005/8/layout/vList3"/>
    <dgm:cxn modelId="{43E0C506-711F-445B-A417-6F1533C56756}" type="presParOf" srcId="{1ADFF835-C972-4E5F-9279-EFB35C807CC8}" destId="{8CC3E3EE-2716-4106-81EA-17A7E5630B27}" srcOrd="0" destOrd="0" presId="urn:microsoft.com/office/officeart/2005/8/layout/vList3"/>
    <dgm:cxn modelId="{D3680484-F135-4956-8966-E44B515366EB}" type="presParOf" srcId="{1ADFF835-C972-4E5F-9279-EFB35C807CC8}" destId="{FC9F8CF2-3B20-4C2F-BDB2-BFDC4C9B239A}" srcOrd="1" destOrd="0" presId="urn:microsoft.com/office/officeart/2005/8/layout/vList3"/>
    <dgm:cxn modelId="{BFD2B01B-4FED-41E1-8BAD-29A3DDBB03A8}" type="presParOf" srcId="{812E446D-8663-47C2-BF6B-A0983D059049}" destId="{4C36C3FE-A7B5-41D5-B208-797601BBEEB7}" srcOrd="9" destOrd="0" presId="urn:microsoft.com/office/officeart/2005/8/layout/vList3"/>
    <dgm:cxn modelId="{73FC1C98-7E06-48FA-B8DB-C455993F5F15}" type="presParOf" srcId="{812E446D-8663-47C2-BF6B-A0983D059049}" destId="{EECB047C-D43F-43A6-AFFD-E70AE3AC9ADB}" srcOrd="10" destOrd="0" presId="urn:microsoft.com/office/officeart/2005/8/layout/vList3"/>
    <dgm:cxn modelId="{0574657F-2FED-41C4-B4CF-B9C4C4031C17}" type="presParOf" srcId="{EECB047C-D43F-43A6-AFFD-E70AE3AC9ADB}" destId="{8B3316BC-2B74-4B7F-B9A7-E865537FF35F}" srcOrd="0" destOrd="0" presId="urn:microsoft.com/office/officeart/2005/8/layout/vList3"/>
    <dgm:cxn modelId="{9A72A46C-F3D0-40DC-9D39-BF9202BA6619}" type="presParOf" srcId="{EECB047C-D43F-43A6-AFFD-E70AE3AC9ADB}" destId="{89119926-C6C4-4EA9-880F-E3207FCFD84A}" srcOrd="1" destOrd="0" presId="urn:microsoft.com/office/officeart/2005/8/layout/vList3"/>
    <dgm:cxn modelId="{42055E3E-79A7-4FD6-82AE-150E24409D8E}" type="presParOf" srcId="{812E446D-8663-47C2-BF6B-A0983D059049}" destId="{FED3F5C3-37EC-485A-B1DD-E81BE8B31259}" srcOrd="11" destOrd="0" presId="urn:microsoft.com/office/officeart/2005/8/layout/vList3"/>
    <dgm:cxn modelId="{22AC86ED-B5B9-4157-BEA9-5374A045DE16}" type="presParOf" srcId="{812E446D-8663-47C2-BF6B-A0983D059049}" destId="{18AE61E7-E970-4DC3-8EFC-2F0E305FFB90}" srcOrd="12" destOrd="0" presId="urn:microsoft.com/office/officeart/2005/8/layout/vList3"/>
    <dgm:cxn modelId="{90F1953C-27AD-453B-88DF-5B19B697884B}" type="presParOf" srcId="{18AE61E7-E970-4DC3-8EFC-2F0E305FFB90}" destId="{D889E4A5-8C3E-4785-B1C9-3C540E8153A9}" srcOrd="0" destOrd="0" presId="urn:microsoft.com/office/officeart/2005/8/layout/vList3"/>
    <dgm:cxn modelId="{2E4AB701-0620-43A7-B271-9A81F18DA895}" type="presParOf" srcId="{18AE61E7-E970-4DC3-8EFC-2F0E305FFB90}" destId="{FC273BEF-115B-4D1F-847D-6649371DF806}" srcOrd="1" destOrd="0" presId="urn:microsoft.com/office/officeart/2005/8/layout/vList3"/>
    <dgm:cxn modelId="{B6D0A793-25AA-45D2-B8D9-C4A4F3F6E55D}" type="presParOf" srcId="{812E446D-8663-47C2-BF6B-A0983D059049}" destId="{A33506E4-3476-4900-B5A5-72DBA127CB93}" srcOrd="13" destOrd="0" presId="urn:microsoft.com/office/officeart/2005/8/layout/vList3"/>
    <dgm:cxn modelId="{B2CEC735-C348-4D9D-8006-A0FFC01FCBDD}" type="presParOf" srcId="{812E446D-8663-47C2-BF6B-A0983D059049}" destId="{92DDBA11-50BA-484D-B49D-D35FE540EF88}" srcOrd="14" destOrd="0" presId="urn:microsoft.com/office/officeart/2005/8/layout/vList3"/>
    <dgm:cxn modelId="{BD8A86E3-87F5-409D-BB2A-BB5C55655705}" type="presParOf" srcId="{92DDBA11-50BA-484D-B49D-D35FE540EF88}" destId="{E89E5BB7-EFAE-4919-B748-BE6D906FFF66}" srcOrd="0" destOrd="0" presId="urn:microsoft.com/office/officeart/2005/8/layout/vList3"/>
    <dgm:cxn modelId="{1BEFF6B8-5487-4B2E-808D-A8BBD85956E8}" type="presParOf" srcId="{92DDBA11-50BA-484D-B49D-D35FE540EF88}" destId="{4E896A66-4610-42C5-8BC4-A177A6D9C65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687F3-EAA2-4ED6-B580-A75C6E326F1F}">
      <dsp:nvSpPr>
        <dsp:cNvPr id="0" name=""/>
        <dsp:cNvSpPr/>
      </dsp:nvSpPr>
      <dsp:spPr>
        <a:xfrm rot="10800000">
          <a:off x="441984" y="3094"/>
          <a:ext cx="7947860" cy="370537"/>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 यीशु के सिद्धांत में विश्वास करते थे</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534618" y="3094"/>
        <a:ext cx="7855226" cy="370537"/>
      </dsp:txXfrm>
    </dsp:sp>
    <dsp:sp modelId="{593C632F-6E4E-4DF9-875E-7FAFF6294EA5}">
      <dsp:nvSpPr>
        <dsp:cNvPr id="0" name=""/>
        <dsp:cNvSpPr/>
      </dsp:nvSpPr>
      <dsp:spPr>
        <a:xfrm>
          <a:off x="248683" y="3094"/>
          <a:ext cx="370537" cy="370537"/>
        </a:xfrm>
        <a:prstGeom prst="heart">
          <a:avLst/>
        </a:prstGeom>
        <a:solidFill>
          <a:srgbClr val="D69F0C"/>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EF119AF-0E19-4A04-A7B6-9315C2CDF1BB}">
      <dsp:nvSpPr>
        <dsp:cNvPr id="0" name=""/>
        <dsp:cNvSpPr/>
      </dsp:nvSpPr>
      <dsp:spPr>
        <a:xfrm rot="10800000">
          <a:off x="441984" y="484240"/>
          <a:ext cx="7947860" cy="370537"/>
        </a:xfrm>
        <a:prstGeom prst="homePlate">
          <a:avLst/>
        </a:prstGeom>
        <a:gradFill rotWithShape="0">
          <a:gsLst>
            <a:gs pos="0">
              <a:schemeClr val="accent2">
                <a:hueOff val="2025004"/>
                <a:satOff val="0"/>
                <a:lumOff val="-2129"/>
                <a:alphaOff val="0"/>
                <a:satMod val="103000"/>
                <a:lumMod val="102000"/>
                <a:tint val="94000"/>
              </a:schemeClr>
            </a:gs>
            <a:gs pos="50000">
              <a:schemeClr val="accent2">
                <a:hueOff val="2025004"/>
                <a:satOff val="0"/>
                <a:lumOff val="-2129"/>
                <a:alphaOff val="0"/>
                <a:satMod val="110000"/>
                <a:lumMod val="100000"/>
                <a:shade val="100000"/>
              </a:schemeClr>
            </a:gs>
            <a:gs pos="100000">
              <a:schemeClr val="accent2">
                <a:hueOff val="2025004"/>
                <a:satOff val="0"/>
                <a:lumOff val="-21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जिनके पास उपहार था उन्होंने बीमारों को चंगा किया।</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534618" y="484240"/>
        <a:ext cx="7855226" cy="370537"/>
      </dsp:txXfrm>
    </dsp:sp>
    <dsp:sp modelId="{B771A9FD-1A36-4F4E-B943-39A76BEC5DD4}">
      <dsp:nvSpPr>
        <dsp:cNvPr id="0" name=""/>
        <dsp:cNvSpPr/>
      </dsp:nvSpPr>
      <dsp:spPr>
        <a:xfrm>
          <a:off x="248683" y="484240"/>
          <a:ext cx="370537" cy="370537"/>
        </a:xfrm>
        <a:prstGeom prst="heart">
          <a:avLst/>
        </a:prstGeom>
        <a:solidFill>
          <a:srgbClr val="89CB05"/>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4355F8-F5A9-4CCC-80EA-6DD432903CF4}">
      <dsp:nvSpPr>
        <dsp:cNvPr id="0" name=""/>
        <dsp:cNvSpPr/>
      </dsp:nvSpPr>
      <dsp:spPr>
        <a:xfrm rot="10800000">
          <a:off x="441984" y="965386"/>
          <a:ext cx="7947860" cy="370537"/>
        </a:xfrm>
        <a:prstGeom prst="homePlate">
          <a:avLst/>
        </a:prstGeom>
        <a:gradFill rotWithShape="0">
          <a:gsLst>
            <a:gs pos="0">
              <a:schemeClr val="accent2">
                <a:hueOff val="4050009"/>
                <a:satOff val="0"/>
                <a:lumOff val="-4258"/>
                <a:alphaOff val="0"/>
                <a:satMod val="103000"/>
                <a:lumMod val="102000"/>
                <a:tint val="94000"/>
              </a:schemeClr>
            </a:gs>
            <a:gs pos="50000">
              <a:schemeClr val="accent2">
                <a:hueOff val="4050009"/>
                <a:satOff val="0"/>
                <a:lumOff val="-4258"/>
                <a:alphaOff val="0"/>
                <a:satMod val="110000"/>
                <a:lumMod val="100000"/>
                <a:shade val="100000"/>
              </a:schemeClr>
            </a:gs>
            <a:gs pos="100000">
              <a:schemeClr val="accent2">
                <a:hueOff val="4050009"/>
                <a:satOff val="0"/>
                <a:lumOff val="-425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उनमें सभी चीजें साझे की थीं</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534618" y="965386"/>
        <a:ext cx="7855226" cy="370537"/>
      </dsp:txXfrm>
    </dsp:sp>
    <dsp:sp modelId="{B9DA2D1F-B724-43FA-9BD2-EB7F13A6627D}">
      <dsp:nvSpPr>
        <dsp:cNvPr id="0" name=""/>
        <dsp:cNvSpPr/>
      </dsp:nvSpPr>
      <dsp:spPr>
        <a:xfrm>
          <a:off x="248683" y="965386"/>
          <a:ext cx="370537" cy="370537"/>
        </a:xfrm>
        <a:prstGeom prst="heart">
          <a:avLst/>
        </a:prstGeom>
        <a:solidFill>
          <a:srgbClr val="20C012"/>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358233-AB0B-499A-B985-326DDD53CC03}">
      <dsp:nvSpPr>
        <dsp:cNvPr id="0" name=""/>
        <dsp:cNvSpPr/>
      </dsp:nvSpPr>
      <dsp:spPr>
        <a:xfrm rot="10800000">
          <a:off x="441984" y="1446533"/>
          <a:ext cx="7947860" cy="370537"/>
        </a:xfrm>
        <a:prstGeom prst="homePlate">
          <a:avLst/>
        </a:prstGeom>
        <a:gradFill rotWithShape="0">
          <a:gsLst>
            <a:gs pos="0">
              <a:schemeClr val="accent2">
                <a:hueOff val="6075013"/>
                <a:satOff val="0"/>
                <a:lumOff val="-6387"/>
                <a:alphaOff val="0"/>
                <a:satMod val="103000"/>
                <a:lumMod val="102000"/>
                <a:tint val="94000"/>
              </a:schemeClr>
            </a:gs>
            <a:gs pos="50000">
              <a:schemeClr val="accent2">
                <a:hueOff val="6075013"/>
                <a:satOff val="0"/>
                <a:lumOff val="-6387"/>
                <a:alphaOff val="0"/>
                <a:satMod val="110000"/>
                <a:lumMod val="100000"/>
                <a:shade val="100000"/>
              </a:schemeClr>
            </a:gs>
            <a:gs pos="100000">
              <a:schemeClr val="accent2">
                <a:hueOff val="6075013"/>
                <a:satOff val="0"/>
                <a:lumOff val="-638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उनके पास जो कुछ भी था, उन्होंने जरूरतमंदों के साथ साझा किया।</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534618" y="1446533"/>
        <a:ext cx="7855226" cy="370537"/>
      </dsp:txXfrm>
    </dsp:sp>
    <dsp:sp modelId="{36EA4B06-54A1-42F3-9F9F-6E6B3E2C1CAB}">
      <dsp:nvSpPr>
        <dsp:cNvPr id="0" name=""/>
        <dsp:cNvSpPr/>
      </dsp:nvSpPr>
      <dsp:spPr>
        <a:xfrm>
          <a:off x="248683" y="1446533"/>
          <a:ext cx="370537" cy="370537"/>
        </a:xfrm>
        <a:prstGeom prst="heart">
          <a:avLst/>
        </a:prstGeom>
        <a:solidFill>
          <a:srgbClr val="00B047"/>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9F8CF2-3B20-4C2F-BDB2-BFDC4C9B239A}">
      <dsp:nvSpPr>
        <dsp:cNvPr id="0" name=""/>
        <dsp:cNvSpPr/>
      </dsp:nvSpPr>
      <dsp:spPr>
        <a:xfrm rot="10800000">
          <a:off x="441984" y="1927679"/>
          <a:ext cx="7947860" cy="370537"/>
        </a:xfrm>
        <a:prstGeom prst="homePlate">
          <a:avLst/>
        </a:prstGeom>
        <a:gradFill rotWithShape="0">
          <a:gsLst>
            <a:gs pos="0">
              <a:schemeClr val="accent2">
                <a:hueOff val="8100017"/>
                <a:satOff val="0"/>
                <a:lumOff val="-8515"/>
                <a:alphaOff val="0"/>
                <a:satMod val="103000"/>
                <a:lumMod val="102000"/>
                <a:tint val="94000"/>
              </a:schemeClr>
            </a:gs>
            <a:gs pos="50000">
              <a:schemeClr val="accent2">
                <a:hueOff val="8100017"/>
                <a:satOff val="0"/>
                <a:lumOff val="-8515"/>
                <a:alphaOff val="0"/>
                <a:satMod val="110000"/>
                <a:lumMod val="100000"/>
                <a:shade val="100000"/>
              </a:schemeClr>
            </a:gs>
            <a:gs pos="100000">
              <a:schemeClr val="accent2">
                <a:hueOff val="8100017"/>
                <a:satOff val="0"/>
                <a:lumOff val="-8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उनकी सार्वजनिक बैठकें हुईं</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534618" y="1927679"/>
        <a:ext cx="7855226" cy="370537"/>
      </dsp:txXfrm>
    </dsp:sp>
    <dsp:sp modelId="{8CC3E3EE-2716-4106-81EA-17A7E5630B27}">
      <dsp:nvSpPr>
        <dsp:cNvPr id="0" name=""/>
        <dsp:cNvSpPr/>
      </dsp:nvSpPr>
      <dsp:spPr>
        <a:xfrm>
          <a:off x="248683" y="1927679"/>
          <a:ext cx="370537" cy="370537"/>
        </a:xfrm>
        <a:prstGeom prst="heart">
          <a:avLst/>
        </a:prstGeom>
        <a:solidFill>
          <a:srgbClr val="05A9A9"/>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9119926-C6C4-4EA9-880F-E3207FCFD84A}">
      <dsp:nvSpPr>
        <dsp:cNvPr id="0" name=""/>
        <dsp:cNvSpPr/>
      </dsp:nvSpPr>
      <dsp:spPr>
        <a:xfrm rot="10800000">
          <a:off x="441984" y="2408825"/>
          <a:ext cx="7947860" cy="370537"/>
        </a:xfrm>
        <a:prstGeom prst="homePlate">
          <a:avLst/>
        </a:prstGeom>
        <a:gradFill rotWithShape="0">
          <a:gsLst>
            <a:gs pos="0">
              <a:schemeClr val="accent2">
                <a:hueOff val="10125021"/>
                <a:satOff val="0"/>
                <a:lumOff val="-10644"/>
                <a:alphaOff val="0"/>
                <a:satMod val="103000"/>
                <a:lumMod val="102000"/>
                <a:tint val="94000"/>
              </a:schemeClr>
            </a:gs>
            <a:gs pos="50000">
              <a:schemeClr val="accent2">
                <a:hueOff val="10125021"/>
                <a:satOff val="0"/>
                <a:lumOff val="-10644"/>
                <a:alphaOff val="0"/>
                <a:satMod val="110000"/>
                <a:lumMod val="100000"/>
                <a:shade val="100000"/>
              </a:schemeClr>
            </a:gs>
            <a:gs pos="100000">
              <a:schemeClr val="accent2">
                <a:hueOff val="10125021"/>
                <a:satOff val="0"/>
                <a:lumOff val="-106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उन्होंने घरों में बैठकें कीं, जहाँ उन्होंने प्रभु भोज मनाया</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534618" y="2408825"/>
        <a:ext cx="7855226" cy="370537"/>
      </dsp:txXfrm>
    </dsp:sp>
    <dsp:sp modelId="{8B3316BC-2B74-4B7F-B9A7-E865537FF35F}">
      <dsp:nvSpPr>
        <dsp:cNvPr id="0" name=""/>
        <dsp:cNvSpPr/>
      </dsp:nvSpPr>
      <dsp:spPr>
        <a:xfrm>
          <a:off x="248683" y="2408825"/>
          <a:ext cx="370537" cy="370537"/>
        </a:xfrm>
        <a:prstGeom prst="heart">
          <a:avLst/>
        </a:prstGeom>
        <a:solidFill>
          <a:srgbClr val="0C469E"/>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273BEF-115B-4D1F-847D-6649371DF806}">
      <dsp:nvSpPr>
        <dsp:cNvPr id="0" name=""/>
        <dsp:cNvSpPr/>
      </dsp:nvSpPr>
      <dsp:spPr>
        <a:xfrm rot="10800000">
          <a:off x="441984" y="2889971"/>
          <a:ext cx="7947860" cy="370537"/>
        </a:xfrm>
        <a:prstGeom prst="homePlate">
          <a:avLst/>
        </a:prstGeom>
        <a:gradFill rotWithShape="0">
          <a:gsLst>
            <a:gs pos="0">
              <a:schemeClr val="accent2">
                <a:hueOff val="12150026"/>
                <a:satOff val="0"/>
                <a:lumOff val="-12773"/>
                <a:alphaOff val="0"/>
                <a:satMod val="103000"/>
                <a:lumMod val="102000"/>
                <a:tint val="94000"/>
              </a:schemeClr>
            </a:gs>
            <a:gs pos="50000">
              <a:schemeClr val="accent2">
                <a:hueOff val="12150026"/>
                <a:satOff val="0"/>
                <a:lumOff val="-12773"/>
                <a:alphaOff val="0"/>
                <a:satMod val="110000"/>
                <a:lumMod val="100000"/>
                <a:shade val="100000"/>
              </a:schemeClr>
            </a:gs>
            <a:gs pos="100000">
              <a:schemeClr val="accent2">
                <a:hueOff val="12150026"/>
                <a:satOff val="0"/>
                <a:lumOff val="-127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 हृदय की प्रसन्नता और सरलता के साथ रहते थे</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534618" y="2889971"/>
        <a:ext cx="7855226" cy="370537"/>
      </dsp:txXfrm>
    </dsp:sp>
    <dsp:sp modelId="{D889E4A5-8C3E-4785-B1C9-3C540E8153A9}">
      <dsp:nvSpPr>
        <dsp:cNvPr id="0" name=""/>
        <dsp:cNvSpPr/>
      </dsp:nvSpPr>
      <dsp:spPr>
        <a:xfrm>
          <a:off x="248683" y="2889971"/>
          <a:ext cx="370537" cy="370537"/>
        </a:xfrm>
        <a:prstGeom prst="heart">
          <a:avLst/>
        </a:prstGeom>
        <a:solidFill>
          <a:srgbClr val="110593"/>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E896A66-4610-42C5-8BC4-A177A6D9C65B}">
      <dsp:nvSpPr>
        <dsp:cNvPr id="0" name=""/>
        <dsp:cNvSpPr/>
      </dsp:nvSpPr>
      <dsp:spPr>
        <a:xfrm rot="10800000">
          <a:off x="441984" y="3371117"/>
          <a:ext cx="7947860" cy="370537"/>
        </a:xfrm>
        <a:prstGeom prst="homePlate">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उन्होंने परमेश्वर की स्तुति की</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534618" y="3371117"/>
        <a:ext cx="7855226" cy="370537"/>
      </dsp:txXfrm>
    </dsp:sp>
    <dsp:sp modelId="{E89E5BB7-EFAE-4919-B748-BE6D906FFF66}">
      <dsp:nvSpPr>
        <dsp:cNvPr id="0" name=""/>
        <dsp:cNvSpPr/>
      </dsp:nvSpPr>
      <dsp:spPr>
        <a:xfrm>
          <a:off x="248683" y="3371117"/>
          <a:ext cx="370537" cy="370537"/>
        </a:xfrm>
        <a:prstGeom prst="heart">
          <a:avLst/>
        </a:prstGeom>
        <a:solidFill>
          <a:srgbClr val="5D0C88"/>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0E8E9-DCDE-56D9-62A9-F798683A116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CDC9B61-7728-4F7C-68A7-98F3A62F9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3E5FD2-5F2A-3BF6-50FD-CD478A8E6D73}"/>
              </a:ext>
            </a:extLst>
          </p:cNvPr>
          <p:cNvSpPr>
            <a:spLocks noGrp="1"/>
          </p:cNvSpPr>
          <p:nvPr>
            <p:ph type="dt" sz="half" idx="10"/>
          </p:nvPr>
        </p:nvSpPr>
        <p:spPr/>
        <p:txBody>
          <a:bodyPr/>
          <a:lstStyle/>
          <a:p>
            <a:fld id="{064156D8-2780-45F6-8D23-90808D89B9A5}" type="datetimeFigureOut">
              <a:rPr lang="es-ES" smtClean="0"/>
              <a:t>02/04/2024</a:t>
            </a:fld>
            <a:endParaRPr lang="es-ES"/>
          </a:p>
        </p:txBody>
      </p:sp>
      <p:sp>
        <p:nvSpPr>
          <p:cNvPr id="5" name="Marcador de pie de página 4">
            <a:extLst>
              <a:ext uri="{FF2B5EF4-FFF2-40B4-BE49-F238E27FC236}">
                <a16:creationId xmlns:a16="http://schemas.microsoft.com/office/drawing/2014/main" id="{F8486B03-6141-D4E4-6586-0D55295F36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3046BD-5BC0-873E-7659-94FFCFD8E84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79713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244708-5882-E07E-6C13-2C8CB426D5E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DE3C94E-169D-4B2B-22D4-3170DF0848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47F32F9-8995-3363-CC3F-0050C3B1F309}"/>
              </a:ext>
            </a:extLst>
          </p:cNvPr>
          <p:cNvSpPr>
            <a:spLocks noGrp="1"/>
          </p:cNvSpPr>
          <p:nvPr>
            <p:ph type="dt" sz="half" idx="10"/>
          </p:nvPr>
        </p:nvSpPr>
        <p:spPr/>
        <p:txBody>
          <a:bodyPr/>
          <a:lstStyle/>
          <a:p>
            <a:fld id="{064156D8-2780-45F6-8D23-90808D89B9A5}" type="datetimeFigureOut">
              <a:rPr lang="es-ES" smtClean="0"/>
              <a:t>02/04/2024</a:t>
            </a:fld>
            <a:endParaRPr lang="es-ES"/>
          </a:p>
        </p:txBody>
      </p:sp>
      <p:sp>
        <p:nvSpPr>
          <p:cNvPr id="5" name="Marcador de pie de página 4">
            <a:extLst>
              <a:ext uri="{FF2B5EF4-FFF2-40B4-BE49-F238E27FC236}">
                <a16:creationId xmlns:a16="http://schemas.microsoft.com/office/drawing/2014/main" id="{E4098EAB-20F1-1D0D-E3E6-9F56AEC8FC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F9C3419-75FF-E5CA-1570-14AB178C940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48851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5CBF0E-63C2-F901-79F0-409982C5069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49B51-74DB-16F6-9EFC-E71B049B46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54F9BC-C7C3-7082-4949-C21242447D29}"/>
              </a:ext>
            </a:extLst>
          </p:cNvPr>
          <p:cNvSpPr>
            <a:spLocks noGrp="1"/>
          </p:cNvSpPr>
          <p:nvPr>
            <p:ph type="dt" sz="half" idx="10"/>
          </p:nvPr>
        </p:nvSpPr>
        <p:spPr/>
        <p:txBody>
          <a:bodyPr/>
          <a:lstStyle/>
          <a:p>
            <a:fld id="{064156D8-2780-45F6-8D23-90808D89B9A5}" type="datetimeFigureOut">
              <a:rPr lang="es-ES" smtClean="0"/>
              <a:t>02/04/2024</a:t>
            </a:fld>
            <a:endParaRPr lang="es-ES"/>
          </a:p>
        </p:txBody>
      </p:sp>
      <p:sp>
        <p:nvSpPr>
          <p:cNvPr id="5" name="Marcador de pie de página 4">
            <a:extLst>
              <a:ext uri="{FF2B5EF4-FFF2-40B4-BE49-F238E27FC236}">
                <a16:creationId xmlns:a16="http://schemas.microsoft.com/office/drawing/2014/main" id="{933B6D1F-5AEA-984F-295D-3A979E5FFE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439ECC-73B6-896C-A26A-E896BC81BDBB}"/>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40070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409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0315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0358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5031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35203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946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9390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7666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83CD7-5575-BA4D-8239-D53A0DFEFE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25E24B-5B23-F357-0682-7F75066D83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113EF7-2D68-D929-4947-C24D890E4EE0}"/>
              </a:ext>
            </a:extLst>
          </p:cNvPr>
          <p:cNvSpPr>
            <a:spLocks noGrp="1"/>
          </p:cNvSpPr>
          <p:nvPr>
            <p:ph type="dt" sz="half" idx="10"/>
          </p:nvPr>
        </p:nvSpPr>
        <p:spPr/>
        <p:txBody>
          <a:bodyPr/>
          <a:lstStyle/>
          <a:p>
            <a:fld id="{064156D8-2780-45F6-8D23-90808D89B9A5}" type="datetimeFigureOut">
              <a:rPr lang="es-ES" smtClean="0"/>
              <a:t>02/04/2024</a:t>
            </a:fld>
            <a:endParaRPr lang="es-ES"/>
          </a:p>
        </p:txBody>
      </p:sp>
      <p:sp>
        <p:nvSpPr>
          <p:cNvPr id="5" name="Marcador de pie de página 4">
            <a:extLst>
              <a:ext uri="{FF2B5EF4-FFF2-40B4-BE49-F238E27FC236}">
                <a16:creationId xmlns:a16="http://schemas.microsoft.com/office/drawing/2014/main" id="{E8576418-C07B-EEE4-A2A1-0F58D439CB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C3110-5378-B749-E5D6-8DCB43F64A7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09735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5846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8293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5009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59659-496D-941A-0D88-793C3DE9C1D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EA9EFA9-01B8-852B-4B7D-7457375BF3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10C7F7E-C236-54B9-6642-E005ECE44A70}"/>
              </a:ext>
            </a:extLst>
          </p:cNvPr>
          <p:cNvSpPr>
            <a:spLocks noGrp="1"/>
          </p:cNvSpPr>
          <p:nvPr>
            <p:ph type="dt" sz="half" idx="10"/>
          </p:nvPr>
        </p:nvSpPr>
        <p:spPr/>
        <p:txBody>
          <a:bodyPr/>
          <a:lstStyle/>
          <a:p>
            <a:fld id="{064156D8-2780-45F6-8D23-90808D89B9A5}" type="datetimeFigureOut">
              <a:rPr lang="es-ES" smtClean="0"/>
              <a:t>02/04/2024</a:t>
            </a:fld>
            <a:endParaRPr lang="es-ES"/>
          </a:p>
        </p:txBody>
      </p:sp>
      <p:sp>
        <p:nvSpPr>
          <p:cNvPr id="5" name="Marcador de pie de página 4">
            <a:extLst>
              <a:ext uri="{FF2B5EF4-FFF2-40B4-BE49-F238E27FC236}">
                <a16:creationId xmlns:a16="http://schemas.microsoft.com/office/drawing/2014/main" id="{8DC90827-A915-C07C-453F-A5C7A52B1D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441032-A46A-FDC3-E7F9-1AF9069DBA68}"/>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6337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A441E-1A60-FB61-4EE7-2201A96521C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EFDAB1-C6CD-E254-A211-07A7301ECA2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C3AC807-62BA-63D9-7BB1-5F0058D3EC3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F728A0-37C8-0163-0783-3A7E704E5128}"/>
              </a:ext>
            </a:extLst>
          </p:cNvPr>
          <p:cNvSpPr>
            <a:spLocks noGrp="1"/>
          </p:cNvSpPr>
          <p:nvPr>
            <p:ph type="dt" sz="half" idx="10"/>
          </p:nvPr>
        </p:nvSpPr>
        <p:spPr/>
        <p:txBody>
          <a:bodyPr/>
          <a:lstStyle/>
          <a:p>
            <a:fld id="{064156D8-2780-45F6-8D23-90808D89B9A5}" type="datetimeFigureOut">
              <a:rPr lang="es-ES" smtClean="0"/>
              <a:t>02/04/2024</a:t>
            </a:fld>
            <a:endParaRPr lang="es-ES"/>
          </a:p>
        </p:txBody>
      </p:sp>
      <p:sp>
        <p:nvSpPr>
          <p:cNvPr id="6" name="Marcador de pie de página 5">
            <a:extLst>
              <a:ext uri="{FF2B5EF4-FFF2-40B4-BE49-F238E27FC236}">
                <a16:creationId xmlns:a16="http://schemas.microsoft.com/office/drawing/2014/main" id="{102632B9-99AA-ADF4-5573-C5084F9EF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88C0C8-86F5-F3F3-006D-130948B48027}"/>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55842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5C2F5-581F-1075-D936-B8038935D32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E6E5FB-38E5-800D-1266-BE56079073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64AC62-07B5-6B10-6A03-E45B219824A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7DC423C-A6B6-6D8D-A52A-C6C4F34EF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574984-BC49-94C3-4C1E-A74DEDA188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22BDBF6-1712-7DC4-349E-9D55AF3E275A}"/>
              </a:ext>
            </a:extLst>
          </p:cNvPr>
          <p:cNvSpPr>
            <a:spLocks noGrp="1"/>
          </p:cNvSpPr>
          <p:nvPr>
            <p:ph type="dt" sz="half" idx="10"/>
          </p:nvPr>
        </p:nvSpPr>
        <p:spPr/>
        <p:txBody>
          <a:bodyPr/>
          <a:lstStyle/>
          <a:p>
            <a:fld id="{064156D8-2780-45F6-8D23-90808D89B9A5}" type="datetimeFigureOut">
              <a:rPr lang="es-ES" smtClean="0"/>
              <a:t>02/04/2024</a:t>
            </a:fld>
            <a:endParaRPr lang="es-ES"/>
          </a:p>
        </p:txBody>
      </p:sp>
      <p:sp>
        <p:nvSpPr>
          <p:cNvPr id="8" name="Marcador de pie de página 7">
            <a:extLst>
              <a:ext uri="{FF2B5EF4-FFF2-40B4-BE49-F238E27FC236}">
                <a16:creationId xmlns:a16="http://schemas.microsoft.com/office/drawing/2014/main" id="{8E6EFEF5-5324-DEF7-C5FE-C491394E4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839133-985C-37B6-1F3D-C52D4CE1326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5890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8DBF9-F98B-B4FB-3DC7-A906CC991E6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83058AC-93AD-25B3-3F7B-DC52D0ADCC32}"/>
              </a:ext>
            </a:extLst>
          </p:cNvPr>
          <p:cNvSpPr>
            <a:spLocks noGrp="1"/>
          </p:cNvSpPr>
          <p:nvPr>
            <p:ph type="dt" sz="half" idx="10"/>
          </p:nvPr>
        </p:nvSpPr>
        <p:spPr/>
        <p:txBody>
          <a:bodyPr/>
          <a:lstStyle/>
          <a:p>
            <a:fld id="{064156D8-2780-45F6-8D23-90808D89B9A5}" type="datetimeFigureOut">
              <a:rPr lang="es-ES" smtClean="0"/>
              <a:t>02/04/2024</a:t>
            </a:fld>
            <a:endParaRPr lang="es-ES"/>
          </a:p>
        </p:txBody>
      </p:sp>
      <p:sp>
        <p:nvSpPr>
          <p:cNvPr id="4" name="Marcador de pie de página 3">
            <a:extLst>
              <a:ext uri="{FF2B5EF4-FFF2-40B4-BE49-F238E27FC236}">
                <a16:creationId xmlns:a16="http://schemas.microsoft.com/office/drawing/2014/main" id="{C7AB352F-6DD7-0787-B559-D65550A541D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D667C44-720C-C544-0D20-2E3FA096145F}"/>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75799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4728B36-74FB-6F16-8AFA-47F468441106}"/>
              </a:ext>
            </a:extLst>
          </p:cNvPr>
          <p:cNvSpPr>
            <a:spLocks noGrp="1"/>
          </p:cNvSpPr>
          <p:nvPr>
            <p:ph type="dt" sz="half" idx="10"/>
          </p:nvPr>
        </p:nvSpPr>
        <p:spPr/>
        <p:txBody>
          <a:bodyPr/>
          <a:lstStyle/>
          <a:p>
            <a:fld id="{064156D8-2780-45F6-8D23-90808D89B9A5}" type="datetimeFigureOut">
              <a:rPr lang="es-ES" smtClean="0"/>
              <a:t>02/04/2024</a:t>
            </a:fld>
            <a:endParaRPr lang="es-ES"/>
          </a:p>
        </p:txBody>
      </p:sp>
      <p:sp>
        <p:nvSpPr>
          <p:cNvPr id="3" name="Marcador de pie de página 2">
            <a:extLst>
              <a:ext uri="{FF2B5EF4-FFF2-40B4-BE49-F238E27FC236}">
                <a16:creationId xmlns:a16="http://schemas.microsoft.com/office/drawing/2014/main" id="{E98B8B6F-7724-FA55-7F7D-3B00E3744B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7FD07A4-321B-21A7-94E0-D7F08EF42C30}"/>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9920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0CCAB-DEEF-2FE7-F5E3-8296176A25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BFA40-0F1A-C99D-B717-E0F183230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DE82ECE-1EA0-F059-A04B-23041ACA4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DC39CF-A16D-79BB-8928-E128008C3554}"/>
              </a:ext>
            </a:extLst>
          </p:cNvPr>
          <p:cNvSpPr>
            <a:spLocks noGrp="1"/>
          </p:cNvSpPr>
          <p:nvPr>
            <p:ph type="dt" sz="half" idx="10"/>
          </p:nvPr>
        </p:nvSpPr>
        <p:spPr/>
        <p:txBody>
          <a:bodyPr/>
          <a:lstStyle/>
          <a:p>
            <a:fld id="{064156D8-2780-45F6-8D23-90808D89B9A5}" type="datetimeFigureOut">
              <a:rPr lang="es-ES" smtClean="0"/>
              <a:t>02/04/2024</a:t>
            </a:fld>
            <a:endParaRPr lang="es-ES"/>
          </a:p>
        </p:txBody>
      </p:sp>
      <p:sp>
        <p:nvSpPr>
          <p:cNvPr id="6" name="Marcador de pie de página 5">
            <a:extLst>
              <a:ext uri="{FF2B5EF4-FFF2-40B4-BE49-F238E27FC236}">
                <a16:creationId xmlns:a16="http://schemas.microsoft.com/office/drawing/2014/main" id="{867ADA3A-3EED-870D-2FAB-BCA4CA9941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66CB44-2FB9-47C7-A0D8-5F761D7D72B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60285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93A73-210C-5F8E-AD72-933C62B978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7F7AD-3B88-2B99-9FB7-6B3490593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5D4EBF0-61CC-4321-D1B2-472B04344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DCD1D7-ECCC-12A1-EE59-3C36902F6611}"/>
              </a:ext>
            </a:extLst>
          </p:cNvPr>
          <p:cNvSpPr>
            <a:spLocks noGrp="1"/>
          </p:cNvSpPr>
          <p:nvPr>
            <p:ph type="dt" sz="half" idx="10"/>
          </p:nvPr>
        </p:nvSpPr>
        <p:spPr/>
        <p:txBody>
          <a:bodyPr/>
          <a:lstStyle/>
          <a:p>
            <a:fld id="{064156D8-2780-45F6-8D23-90808D89B9A5}" type="datetimeFigureOut">
              <a:rPr lang="es-ES" smtClean="0"/>
              <a:t>02/04/2024</a:t>
            </a:fld>
            <a:endParaRPr lang="es-ES"/>
          </a:p>
        </p:txBody>
      </p:sp>
      <p:sp>
        <p:nvSpPr>
          <p:cNvPr id="6" name="Marcador de pie de página 5">
            <a:extLst>
              <a:ext uri="{FF2B5EF4-FFF2-40B4-BE49-F238E27FC236}">
                <a16:creationId xmlns:a16="http://schemas.microsoft.com/office/drawing/2014/main" id="{2F44825A-614E-BEE5-4F57-3090DF0D86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1AAB90-754A-9E7A-0A83-28F85495CDB5}"/>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00952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D8C681-4B1B-674E-BBCB-446D84433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55B264-13D6-B9DD-CC4E-28248E3A2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6EEBEE2-329E-B4E7-296D-903135B3F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4156D8-2780-45F6-8D23-90808D89B9A5}" type="datetimeFigureOut">
              <a:rPr lang="es-ES" smtClean="0"/>
              <a:t>02/04/2024</a:t>
            </a:fld>
            <a:endParaRPr lang="es-ES"/>
          </a:p>
        </p:txBody>
      </p:sp>
      <p:sp>
        <p:nvSpPr>
          <p:cNvPr id="5" name="Marcador de pie de página 4">
            <a:extLst>
              <a:ext uri="{FF2B5EF4-FFF2-40B4-BE49-F238E27FC236}">
                <a16:creationId xmlns:a16="http://schemas.microsoft.com/office/drawing/2014/main" id="{9395ED17-29F9-7ABA-A6C3-E2CF5769E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6CCA6EA-7A64-4595-F429-F5F5D0B96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38979D-E0D1-4279-BEA0-BD136A6AE052}" type="slidenum">
              <a:rPr lang="es-ES" smtClean="0"/>
              <a:t>‹Nº›</a:t>
            </a:fld>
            <a:endParaRPr lang="es-ES"/>
          </a:p>
        </p:txBody>
      </p:sp>
    </p:spTree>
    <p:extLst>
      <p:ext uri="{BB962C8B-B14F-4D97-AF65-F5344CB8AC3E}">
        <p14:creationId xmlns:p14="http://schemas.microsoft.com/office/powerpoint/2010/main" val="82829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489527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e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3300ACA1-4C65-4F60-B139-EA3F53C9CC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18"/>
            <a:ext cx="12188952" cy="3490956"/>
            <a:chOff x="651279" y="598259"/>
            <a:chExt cx="10889442" cy="5680742"/>
          </a:xfrm>
        </p:grpSpPr>
        <p:sp>
          <p:nvSpPr>
            <p:cNvPr id="14" name="Color">
              <a:extLst>
                <a:ext uri="{FF2B5EF4-FFF2-40B4-BE49-F238E27FC236}">
                  <a16:creationId xmlns:a16="http://schemas.microsoft.com/office/drawing/2014/main" id="{B79F55E3-994C-4E20-85AB-669EB4A11FA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18ED73C6-80DF-4327-90E0-7F3F428C78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Imagen 1">
            <a:extLst>
              <a:ext uri="{FF2B5EF4-FFF2-40B4-BE49-F238E27FC236}">
                <a16:creationId xmlns:a16="http://schemas.microsoft.com/office/drawing/2014/main" id="{4C4868B8-BBC4-EEE9-8787-0684E8B1F57A}"/>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5055556" y="0"/>
            <a:ext cx="6862013"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n 2">
            <a:extLst>
              <a:ext uri="{FF2B5EF4-FFF2-40B4-BE49-F238E27FC236}">
                <a16:creationId xmlns:a16="http://schemas.microsoft.com/office/drawing/2014/main" id="{35255FDA-4930-6227-C891-25A01CD5AEA9}"/>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22"/>
          <a:stretch/>
        </p:blipFill>
        <p:spPr>
          <a:xfrm>
            <a:off x="5055556" y="3488410"/>
            <a:ext cx="6862013" cy="3369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6"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7" name="Freeform: Shape 17" hidden="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hidden="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16">
            <a:extLst>
              <a:ext uri="{FF2B5EF4-FFF2-40B4-BE49-F238E27FC236}">
                <a16:creationId xmlns:a16="http://schemas.microsoft.com/office/drawing/2014/main" id="{5E68CAC0-9BF5-0BEC-81AE-49EE60AFB5C8}"/>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flipV="1">
            <a:off x="0" y="-518"/>
            <a:ext cx="12188952" cy="6858000"/>
            <a:chOff x="0" y="0"/>
            <a:chExt cx="12188952" cy="6858000"/>
          </a:xfrm>
          <a:solidFill>
            <a:srgbClr val="885075"/>
          </a:solidFill>
        </p:grpSpPr>
        <p:sp>
          <p:nvSpPr>
            <p:cNvPr id="10" name="Freeform: Shape 17" hidden="1">
              <a:extLst>
                <a:ext uri="{FF2B5EF4-FFF2-40B4-BE49-F238E27FC236}">
                  <a16:creationId xmlns:a16="http://schemas.microsoft.com/office/drawing/2014/main" id="{CD7C2DAD-FD6F-5F66-B276-0460B51F418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8" hidden="1">
              <a:extLst>
                <a:ext uri="{FF2B5EF4-FFF2-40B4-BE49-F238E27FC236}">
                  <a16:creationId xmlns:a16="http://schemas.microsoft.com/office/drawing/2014/main" id="{853170CD-F593-3621-B640-4FD469772B8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19">
              <a:extLst>
                <a:ext uri="{FF2B5EF4-FFF2-40B4-BE49-F238E27FC236}">
                  <a16:creationId xmlns:a16="http://schemas.microsoft.com/office/drawing/2014/main" id="{75940FD2-398B-1415-E9C9-BAF355D893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0">
              <a:extLst>
                <a:ext uri="{FF2B5EF4-FFF2-40B4-BE49-F238E27FC236}">
                  <a16:creationId xmlns:a16="http://schemas.microsoft.com/office/drawing/2014/main" id="{9F7CF94A-4E1D-4B94-21F2-70ACF6B2CCE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1">
              <a:extLst>
                <a:ext uri="{FF2B5EF4-FFF2-40B4-BE49-F238E27FC236}">
                  <a16:creationId xmlns:a16="http://schemas.microsoft.com/office/drawing/2014/main" id="{E2D496C3-E69A-B5C1-25C5-6E88CD78DF0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22">
              <a:extLst>
                <a:ext uri="{FF2B5EF4-FFF2-40B4-BE49-F238E27FC236}">
                  <a16:creationId xmlns:a16="http://schemas.microsoft.com/office/drawing/2014/main" id="{A2B9C5F1-3D53-5CBB-B21C-C2D155142D7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23">
              <a:extLst>
                <a:ext uri="{FF2B5EF4-FFF2-40B4-BE49-F238E27FC236}">
                  <a16:creationId xmlns:a16="http://schemas.microsoft.com/office/drawing/2014/main" id="{4BE4425C-DFF7-5D5C-18E3-1C36A32B6C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CuadroTexto 4">
            <a:extLst>
              <a:ext uri="{FF2B5EF4-FFF2-40B4-BE49-F238E27FC236}">
                <a16:creationId xmlns:a16="http://schemas.microsoft.com/office/drawing/2014/main" id="{3C09B097-9604-B8DB-0375-08237E49713E}"/>
              </a:ext>
            </a:extLst>
          </p:cNvPr>
          <p:cNvSpPr txBox="1"/>
          <p:nvPr/>
        </p:nvSpPr>
        <p:spPr>
          <a:xfrm>
            <a:off x="611491" y="1458704"/>
            <a:ext cx="3779440" cy="923330"/>
          </a:xfrm>
          <a:prstGeom prst="rect">
            <a:avLst/>
          </a:prstGeom>
          <a:noFill/>
        </p:spPr>
        <p:txBody>
          <a:bodyPr wrap="square" rtlCol="0">
            <a:spAutoFit/>
          </a:bodyPr>
          <a:lstStyle/>
          <a:p>
            <a:pPr algn="ctr"/>
            <a:r>
              <a:rPr lang="hi-IN" sz="5400" b="1" spc="50" dirty="0">
                <a:ln w="0"/>
                <a:solidFill>
                  <a:schemeClr val="bg2"/>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rPr>
              <a:t>केंद्रीय मुद्दा:</a:t>
            </a:r>
            <a:endParaRPr lang="en" sz="5400" b="1" spc="50" dirty="0">
              <a:ln w="0"/>
              <a:solidFill>
                <a:schemeClr val="bg2"/>
              </a:solidFill>
              <a:effectLst>
                <a:innerShdw blurRad="63500" dist="50800" dir="13500000">
                  <a:srgbClr val="000000">
                    <a:alpha val="50000"/>
                  </a:srgbClr>
                </a:innerShdw>
              </a:effectLst>
            </a:endParaRPr>
          </a:p>
        </p:txBody>
      </p:sp>
      <p:sp>
        <p:nvSpPr>
          <p:cNvPr id="6" name="CuadroTexto 5">
            <a:extLst>
              <a:ext uri="{FF2B5EF4-FFF2-40B4-BE49-F238E27FC236}">
                <a16:creationId xmlns:a16="http://schemas.microsoft.com/office/drawing/2014/main" id="{4490A739-E832-F5B4-555D-73381EE8941A}"/>
              </a:ext>
            </a:extLst>
          </p:cNvPr>
          <p:cNvSpPr txBox="1"/>
          <p:nvPr/>
        </p:nvSpPr>
        <p:spPr>
          <a:xfrm>
            <a:off x="823865" y="3640216"/>
            <a:ext cx="3141553" cy="2585323"/>
          </a:xfrm>
          <a:prstGeom prst="rect">
            <a:avLst/>
          </a:prstGeom>
          <a:noFill/>
        </p:spPr>
        <p:txBody>
          <a:bodyPr wrap="square" rtlCol="0">
            <a:spAutoFit/>
          </a:bodyPr>
          <a:lstStyle/>
          <a:p>
            <a:pPr algn="ctr"/>
            <a:r>
              <a:rPr lang="hi-IN" sz="5400" b="1" spc="50" dirty="0">
                <a:ln w="0"/>
                <a:solidFill>
                  <a:srgbClr val="9E4066"/>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rPr>
              <a:t>प्रेम या </a:t>
            </a:r>
            <a:r>
              <a:rPr lang="en-US" sz="5400" b="1" spc="50" dirty="0">
                <a:ln w="0"/>
                <a:solidFill>
                  <a:srgbClr val="9E4066"/>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rPr>
              <a:t>       </a:t>
            </a:r>
            <a:r>
              <a:rPr lang="hi-IN" sz="5400" b="1" spc="50" dirty="0">
                <a:ln w="0"/>
                <a:solidFill>
                  <a:srgbClr val="9E4066"/>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rPr>
              <a:t>स्वार्थ</a:t>
            </a:r>
            <a:r>
              <a:rPr lang="en-US" sz="5400" b="1" spc="50" dirty="0">
                <a:ln w="0"/>
                <a:solidFill>
                  <a:srgbClr val="9E4066"/>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rPr>
              <a:t>      </a:t>
            </a:r>
            <a:r>
              <a:rPr lang="hi-IN" sz="5400" b="1" spc="50" dirty="0">
                <a:ln w="0"/>
                <a:solidFill>
                  <a:srgbClr val="9E4066"/>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rPr>
              <a:t>?</a:t>
            </a:r>
            <a:endParaRPr lang="en" sz="5400" b="1" spc="50" dirty="0">
              <a:ln w="0"/>
              <a:solidFill>
                <a:srgbClr val="9E4066"/>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28A636E4-BB6F-74F0-0C22-7E6518F9DD4D}"/>
              </a:ext>
            </a:extLst>
          </p:cNvPr>
          <p:cNvSpPr txBox="1"/>
          <p:nvPr/>
        </p:nvSpPr>
        <p:spPr>
          <a:xfrm>
            <a:off x="128721" y="6204312"/>
            <a:ext cx="2088978" cy="584775"/>
          </a:xfrm>
          <a:prstGeom prst="rect">
            <a:avLst/>
          </a:prstGeom>
          <a:noFill/>
        </p:spPr>
        <p:txBody>
          <a:bodyPr wrap="square" rtlCol="0">
            <a:spAutoFit/>
          </a:bodyPr>
          <a:lstStyle/>
          <a:p>
            <a:pPr algn="ctr"/>
            <a:r>
              <a:rPr lang="hi-IN" sz="1600"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पाठ 2, अप्रैल 13, 2024 के लिए </a:t>
            </a:r>
            <a:endParaRPr lang="en-IN" sz="1600"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3" name="CuadroTexto 6">
            <a:extLst>
              <a:ext uri="{FF2B5EF4-FFF2-40B4-BE49-F238E27FC236}">
                <a16:creationId xmlns:a16="http://schemas.microsoft.com/office/drawing/2014/main" id="{28A636E4-BB6F-74F0-0C22-7E6518F9DD4D}"/>
              </a:ext>
            </a:extLst>
          </p:cNvPr>
          <p:cNvSpPr txBox="1"/>
          <p:nvPr/>
        </p:nvSpPr>
        <p:spPr>
          <a:xfrm>
            <a:off x="3142007" y="6229971"/>
            <a:ext cx="2088978" cy="584775"/>
          </a:xfrm>
          <a:prstGeom prst="rect">
            <a:avLst/>
          </a:prstGeom>
          <a:noFill/>
        </p:spPr>
        <p:txBody>
          <a:bodyPr wrap="square" rtlCol="0">
            <a:spAutoFit/>
          </a:bodyPr>
          <a:lstStyle/>
          <a:p>
            <a:pPr algn="ctr"/>
            <a:r>
              <a:rPr lang="hi-IN" sz="1600"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हिंदी अनुवादक: </a:t>
            </a:r>
            <a:r>
              <a:rPr lang="en-US" sz="1600"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 </a:t>
            </a:r>
            <a:r>
              <a:rPr lang="hi-IN" sz="1600"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पादरी विजय पाल सिंह</a:t>
            </a:r>
            <a:endParaRPr lang="en-IN" sz="1600"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34320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45DB24-D4C5-84EC-F47C-688FAB16738F}"/>
              </a:ext>
            </a:extLst>
          </p:cNvPr>
          <p:cNvSpPr txBox="1"/>
          <p:nvPr/>
        </p:nvSpPr>
        <p:spPr>
          <a:xfrm>
            <a:off x="1" y="5277"/>
            <a:ext cx="9499074" cy="707886"/>
          </a:xfrm>
          <a:prstGeom prst="rect">
            <a:avLst/>
          </a:prstGeom>
          <a:noFill/>
        </p:spPr>
        <p:txBody>
          <a:bodyPr wrap="square">
            <a:spAutoFit/>
          </a:bodyPr>
          <a:lstStyle/>
          <a:p>
            <a:pPr algn="ctr"/>
            <a:r>
              <a:rPr lang="hi-IN" sz="40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ज़रूरतमंदों की मदद</a:t>
            </a:r>
            <a:endParaRPr lang="en" sz="40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BA56BC4E-403C-4648-5D22-445B4EFC8274}"/>
              </a:ext>
            </a:extLst>
          </p:cNvPr>
          <p:cNvSpPr txBox="1"/>
          <p:nvPr/>
        </p:nvSpPr>
        <p:spPr>
          <a:xfrm>
            <a:off x="1011254" y="606245"/>
            <a:ext cx="7476565" cy="646331"/>
          </a:xfrm>
          <a:prstGeom prst="rect">
            <a:avLst/>
          </a:prstGeom>
          <a:noFill/>
        </p:spPr>
        <p:txBody>
          <a:bodyPr wrap="square">
            <a:spAutoFit/>
          </a:bodyPr>
          <a:lstStyle/>
          <a:p>
            <a:pPr algn="ctr"/>
            <a:r>
              <a:rPr lang="hi-IN" b="1" dirty="0">
                <a:solidFill>
                  <a:srgbClr val="82DAEF"/>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 अपनी–अपनी सम्पत्ति और सामान बेच–बेचकर जैसी जिसकी आवश्यकता होती थी बाँट दिया करते थे।” </a:t>
            </a:r>
            <a:r>
              <a:rPr lang="hi-IN" sz="1400" b="1" dirty="0">
                <a:solidFill>
                  <a:srgbClr val="82DAEF"/>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(प्रेरितों के काम 2:45)</a:t>
            </a:r>
            <a:endParaRPr lang="en" sz="1100" b="1" dirty="0">
              <a:solidFill>
                <a:srgbClr val="82DAEF"/>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F9B9D96B-4275-26E6-4137-CF424FA21B9E}"/>
              </a:ext>
            </a:extLst>
          </p:cNvPr>
          <p:cNvSpPr txBox="1"/>
          <p:nvPr/>
        </p:nvSpPr>
        <p:spPr>
          <a:xfrm>
            <a:off x="277905" y="1273981"/>
            <a:ext cx="8863445" cy="400110"/>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प्रारंभिक मसीहियों पर सुसमाचार का क्या प्रभाव पड़ा? (प्रेरितों के काम 2:42-47)?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13" name="Diagrama 12">
            <a:extLst>
              <a:ext uri="{FF2B5EF4-FFF2-40B4-BE49-F238E27FC236}">
                <a16:creationId xmlns:a16="http://schemas.microsoft.com/office/drawing/2014/main" id="{D4EF72E2-DE94-C5FA-5455-151D3B2076CE}"/>
              </a:ext>
            </a:extLst>
          </p:cNvPr>
          <p:cNvGraphicFramePr/>
          <p:nvPr>
            <p:extLst>
              <p:ext uri="{D42A27DB-BD31-4B8C-83A1-F6EECF244321}">
                <p14:modId xmlns:p14="http://schemas.microsoft.com/office/powerpoint/2010/main" val="56370552"/>
              </p:ext>
            </p:extLst>
          </p:nvPr>
        </p:nvGraphicFramePr>
        <p:xfrm>
          <a:off x="0" y="1717522"/>
          <a:ext cx="8389845" cy="374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3A1E6DFE-F76B-7E05-1F17-366C9B1E686D}"/>
              </a:ext>
            </a:extLst>
          </p:cNvPr>
          <p:cNvSpPr txBox="1"/>
          <p:nvPr/>
        </p:nvSpPr>
        <p:spPr>
          <a:xfrm>
            <a:off x="0" y="5455476"/>
            <a:ext cx="9499074" cy="707886"/>
          </a:xfrm>
          <a:prstGeom prst="rect">
            <a:avLst/>
          </a:prstGeom>
          <a:noFill/>
        </p:spPr>
        <p:txBody>
          <a:bodyPr wrap="square" rtlCol="0">
            <a:spAutoFit/>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मसीह के राजदूत के रूप में, उन्होंने यीशु का अनुकरण किया। अपने आस-पास के लोगों की ज़रूरतों का ख्याल रखकर, उन्होंने पूरे शहर का समर्थन प्राप्त किया।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8" name="Imagen 7" descr="Imagen que contiene persona, tabla, mujer, foto&#10;&#10;Descripción generada automáticamente">
            <a:extLst>
              <a:ext uri="{FF2B5EF4-FFF2-40B4-BE49-F238E27FC236}">
                <a16:creationId xmlns:a16="http://schemas.microsoft.com/office/drawing/2014/main" id="{3D535990-4B90-E54F-9217-E797AEBA04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72205" y="4139914"/>
            <a:ext cx="2415020" cy="2630220"/>
          </a:xfrm>
          <a:prstGeom prst="round2DiagRect">
            <a:avLst>
              <a:gd name="adj1" fmla="val 6018"/>
              <a:gd name="adj2" fmla="val 13016"/>
            </a:avLst>
          </a:prstGeom>
          <a:ln w="38100" cap="sq">
            <a:solidFill>
              <a:srgbClr val="00B050"/>
            </a:solidFill>
            <a:miter lim="800000"/>
          </a:ln>
          <a:effectLst>
            <a:outerShdw blurRad="254000" algn="tl" rotWithShape="0">
              <a:srgbClr val="000000">
                <a:alpha val="43000"/>
              </a:srgbClr>
            </a:outerShdw>
          </a:effectLst>
        </p:spPr>
      </p:pic>
      <p:pic>
        <p:nvPicPr>
          <p:cNvPr id="12" name="Imagen 11" descr="Un grupo de personas haciendo gestos con la cara pintada&#10;&#10;Descripción generada automáticamente con confianza baja">
            <a:extLst>
              <a:ext uri="{FF2B5EF4-FFF2-40B4-BE49-F238E27FC236}">
                <a16:creationId xmlns:a16="http://schemas.microsoft.com/office/drawing/2014/main" id="{07A8BD98-73EE-0A5F-25FF-7B331FC538F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9074" y="87866"/>
            <a:ext cx="2583773" cy="3422216"/>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p:spPr>
      </p:pic>
      <p:pic>
        <p:nvPicPr>
          <p:cNvPr id="6" name="Imagen 5" descr="Un par de personas de pie&#10;&#10;Descripción generada automáticamente con confianza baja">
            <a:extLst>
              <a:ext uri="{FF2B5EF4-FFF2-40B4-BE49-F238E27FC236}">
                <a16:creationId xmlns:a16="http://schemas.microsoft.com/office/drawing/2014/main" id="{855D853D-B27B-F863-494D-B29621E59B4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32678" y="2718086"/>
            <a:ext cx="2545295" cy="1953514"/>
          </a:xfrm>
          <a:prstGeom prst="round2DiagRect">
            <a:avLst>
              <a:gd name="adj1" fmla="val 16667"/>
              <a:gd name="adj2" fmla="val 0"/>
            </a:avLst>
          </a:prstGeom>
          <a:ln w="38100" cap="sq">
            <a:solidFill>
              <a:srgbClr val="8DB6FB"/>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0D265ACD-0ABF-713C-FFA4-2C42EDEF12C9}"/>
              </a:ext>
            </a:extLst>
          </p:cNvPr>
          <p:cNvSpPr txBox="1"/>
          <p:nvPr/>
        </p:nvSpPr>
        <p:spPr>
          <a:xfrm>
            <a:off x="0" y="6163362"/>
            <a:ext cx="9499074"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 लिए, कलीसिया की विशेषता मसीहियों का एक-दूसरे के प्रति प्रेम और अपने समुदाय के प्रति चिंता होनी चाहिए।</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5265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fltVal val="0.5"/>
                                          </p:val>
                                        </p:tav>
                                        <p:tav tm="100000">
                                          <p:val>
                                            <p:strVal val="#ppt_x"/>
                                          </p:val>
                                        </p:tav>
                                      </p:tavLst>
                                    </p:anim>
                                    <p:anim calcmode="lin" valueType="num">
                                      <p:cBhvr>
                                        <p:cTn id="37" dur="500" fill="hold"/>
                                        <p:tgtEl>
                                          <p:spTgt spid="12"/>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25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anim calcmode="lin" valueType="num">
                                      <p:cBhvr>
                                        <p:cTn id="43" dur="500" fill="hold"/>
                                        <p:tgtEl>
                                          <p:spTgt spid="6"/>
                                        </p:tgtEl>
                                        <p:attrNameLst>
                                          <p:attrName>ppt_x</p:attrName>
                                        </p:attrNameLst>
                                      </p:cBhvr>
                                      <p:tavLst>
                                        <p:tav tm="0">
                                          <p:val>
                                            <p:fltVal val="0.5"/>
                                          </p:val>
                                        </p:tav>
                                        <p:tav tm="100000">
                                          <p:val>
                                            <p:strVal val="#ppt_x"/>
                                          </p:val>
                                        </p:tav>
                                      </p:tavLst>
                                    </p:anim>
                                    <p:anim calcmode="lin" valueType="num">
                                      <p:cBhvr>
                                        <p:cTn id="44" dur="500" fill="hold"/>
                                        <p:tgtEl>
                                          <p:spTgt spid="6"/>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5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anim calcmode="lin" valueType="num">
                                      <p:cBhvr>
                                        <p:cTn id="50" dur="500" fill="hold"/>
                                        <p:tgtEl>
                                          <p:spTgt spid="8"/>
                                        </p:tgtEl>
                                        <p:attrNameLst>
                                          <p:attrName>ppt_x</p:attrName>
                                        </p:attrNameLst>
                                      </p:cBhvr>
                                      <p:tavLst>
                                        <p:tav tm="0">
                                          <p:val>
                                            <p:fltVal val="0.5"/>
                                          </p:val>
                                        </p:tav>
                                        <p:tav tm="100000">
                                          <p:val>
                                            <p:strVal val="#ppt_x"/>
                                          </p:val>
                                        </p:tav>
                                      </p:tavLst>
                                    </p:anim>
                                    <p:anim calcmode="lin" valueType="num">
                                      <p:cBhvr>
                                        <p:cTn id="51" dur="50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1000"/>
                            </p:stCondLst>
                            <p:childTnLst>
                              <p:par>
                                <p:cTn id="53" presetID="53" presetClass="entr" presetSubtype="16" fill="hold" grpId="0" nodeType="afterEffect">
                                  <p:stCondLst>
                                    <p:cond delay="0"/>
                                  </p:stCondLst>
                                  <p:childTnLst>
                                    <p:set>
                                      <p:cBhvr>
                                        <p:cTn id="54" dur="1" fill="hold">
                                          <p:stCondLst>
                                            <p:cond delay="0"/>
                                          </p:stCondLst>
                                        </p:cTn>
                                        <p:tgtEl>
                                          <p:spTgt spid="13">
                                            <p:graphicEl>
                                              <a:dgm id="{593C632F-6E4E-4DF9-875E-7FAFF6294EA5}"/>
                                            </p:graphicEl>
                                          </p:spTgt>
                                        </p:tgtEl>
                                        <p:attrNameLst>
                                          <p:attrName>style.visibility</p:attrName>
                                        </p:attrNameLst>
                                      </p:cBhvr>
                                      <p:to>
                                        <p:strVal val="visible"/>
                                      </p:to>
                                    </p:set>
                                    <p:anim calcmode="lin" valueType="num">
                                      <p:cBhvr>
                                        <p:cTn id="55" dur="500" fill="hold"/>
                                        <p:tgtEl>
                                          <p:spTgt spid="13">
                                            <p:graphicEl>
                                              <a:dgm id="{593C632F-6E4E-4DF9-875E-7FAFF6294EA5}"/>
                                            </p:graphicEl>
                                          </p:spTgt>
                                        </p:tgtEl>
                                        <p:attrNameLst>
                                          <p:attrName>ppt_w</p:attrName>
                                        </p:attrNameLst>
                                      </p:cBhvr>
                                      <p:tavLst>
                                        <p:tav tm="0">
                                          <p:val>
                                            <p:fltVal val="0"/>
                                          </p:val>
                                        </p:tav>
                                        <p:tav tm="100000">
                                          <p:val>
                                            <p:strVal val="#ppt_w"/>
                                          </p:val>
                                        </p:tav>
                                      </p:tavLst>
                                    </p:anim>
                                    <p:anim calcmode="lin" valueType="num">
                                      <p:cBhvr>
                                        <p:cTn id="56" dur="500" fill="hold"/>
                                        <p:tgtEl>
                                          <p:spTgt spid="13">
                                            <p:graphicEl>
                                              <a:dgm id="{593C632F-6E4E-4DF9-875E-7FAFF6294EA5}"/>
                                            </p:graphicEl>
                                          </p:spTgt>
                                        </p:tgtEl>
                                        <p:attrNameLst>
                                          <p:attrName>ppt_h</p:attrName>
                                        </p:attrNameLst>
                                      </p:cBhvr>
                                      <p:tavLst>
                                        <p:tav tm="0">
                                          <p:val>
                                            <p:fltVal val="0"/>
                                          </p:val>
                                        </p:tav>
                                        <p:tav tm="100000">
                                          <p:val>
                                            <p:strVal val="#ppt_h"/>
                                          </p:val>
                                        </p:tav>
                                      </p:tavLst>
                                    </p:anim>
                                    <p:animEffect transition="in" filter="fade">
                                      <p:cBhvr>
                                        <p:cTn id="57" dur="500"/>
                                        <p:tgtEl>
                                          <p:spTgt spid="13">
                                            <p:graphicEl>
                                              <a:dgm id="{593C632F-6E4E-4DF9-875E-7FAFF6294EA5}"/>
                                            </p:graphicEl>
                                          </p:spTgt>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3">
                                            <p:graphicEl>
                                              <a:dgm id="{308687F3-EAA2-4ED6-B580-A75C6E326F1F}"/>
                                            </p:graphicEl>
                                          </p:spTgt>
                                        </p:tgtEl>
                                        <p:attrNameLst>
                                          <p:attrName>style.visibility</p:attrName>
                                        </p:attrNameLst>
                                      </p:cBhvr>
                                      <p:to>
                                        <p:strVal val="visible"/>
                                      </p:to>
                                    </p:set>
                                    <p:animEffect transition="in" filter="wipe(left)">
                                      <p:cBhvr>
                                        <p:cTn id="61" dur="500"/>
                                        <p:tgtEl>
                                          <p:spTgt spid="13">
                                            <p:graphicEl>
                                              <a:dgm id="{308687F3-EAA2-4ED6-B580-A75C6E326F1F}"/>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3">
                                            <p:graphicEl>
                                              <a:dgm id="{B771A9FD-1A36-4F4E-B943-39A76BEC5DD4}"/>
                                            </p:graphicEl>
                                          </p:spTgt>
                                        </p:tgtEl>
                                        <p:attrNameLst>
                                          <p:attrName>style.visibility</p:attrName>
                                        </p:attrNameLst>
                                      </p:cBhvr>
                                      <p:to>
                                        <p:strVal val="visible"/>
                                      </p:to>
                                    </p:set>
                                    <p:anim calcmode="lin" valueType="num">
                                      <p:cBhvr>
                                        <p:cTn id="66" dur="500" fill="hold"/>
                                        <p:tgtEl>
                                          <p:spTgt spid="13">
                                            <p:graphicEl>
                                              <a:dgm id="{B771A9FD-1A36-4F4E-B943-39A76BEC5DD4}"/>
                                            </p:graphicEl>
                                          </p:spTgt>
                                        </p:tgtEl>
                                        <p:attrNameLst>
                                          <p:attrName>ppt_w</p:attrName>
                                        </p:attrNameLst>
                                      </p:cBhvr>
                                      <p:tavLst>
                                        <p:tav tm="0">
                                          <p:val>
                                            <p:fltVal val="0"/>
                                          </p:val>
                                        </p:tav>
                                        <p:tav tm="100000">
                                          <p:val>
                                            <p:strVal val="#ppt_w"/>
                                          </p:val>
                                        </p:tav>
                                      </p:tavLst>
                                    </p:anim>
                                    <p:anim calcmode="lin" valueType="num">
                                      <p:cBhvr>
                                        <p:cTn id="67" dur="500" fill="hold"/>
                                        <p:tgtEl>
                                          <p:spTgt spid="13">
                                            <p:graphicEl>
                                              <a:dgm id="{B771A9FD-1A36-4F4E-B943-39A76BEC5DD4}"/>
                                            </p:graphicEl>
                                          </p:spTgt>
                                        </p:tgtEl>
                                        <p:attrNameLst>
                                          <p:attrName>ppt_h</p:attrName>
                                        </p:attrNameLst>
                                      </p:cBhvr>
                                      <p:tavLst>
                                        <p:tav tm="0">
                                          <p:val>
                                            <p:fltVal val="0"/>
                                          </p:val>
                                        </p:tav>
                                        <p:tav tm="100000">
                                          <p:val>
                                            <p:strVal val="#ppt_h"/>
                                          </p:val>
                                        </p:tav>
                                      </p:tavLst>
                                    </p:anim>
                                    <p:animEffect transition="in" filter="fade">
                                      <p:cBhvr>
                                        <p:cTn id="68" dur="500"/>
                                        <p:tgtEl>
                                          <p:spTgt spid="13">
                                            <p:graphicEl>
                                              <a:dgm id="{B771A9FD-1A36-4F4E-B943-39A76BEC5DD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3">
                                            <p:graphicEl>
                                              <a:dgm id="{8EF119AF-0E19-4A04-A7B6-9315C2CDF1BB}"/>
                                            </p:graphicEl>
                                          </p:spTgt>
                                        </p:tgtEl>
                                        <p:attrNameLst>
                                          <p:attrName>style.visibility</p:attrName>
                                        </p:attrNameLst>
                                      </p:cBhvr>
                                      <p:to>
                                        <p:strVal val="visible"/>
                                      </p:to>
                                    </p:set>
                                    <p:animEffect transition="in" filter="wipe(left)">
                                      <p:cBhvr>
                                        <p:cTn id="72" dur="500"/>
                                        <p:tgtEl>
                                          <p:spTgt spid="13">
                                            <p:graphicEl>
                                              <a:dgm id="{8EF119AF-0E19-4A04-A7B6-9315C2CDF1BB}"/>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3">
                                            <p:graphicEl>
                                              <a:dgm id="{B9DA2D1F-B724-43FA-9BD2-EB7F13A6627D}"/>
                                            </p:graphicEl>
                                          </p:spTgt>
                                        </p:tgtEl>
                                        <p:attrNameLst>
                                          <p:attrName>style.visibility</p:attrName>
                                        </p:attrNameLst>
                                      </p:cBhvr>
                                      <p:to>
                                        <p:strVal val="visible"/>
                                      </p:to>
                                    </p:set>
                                    <p:anim calcmode="lin" valueType="num">
                                      <p:cBhvr>
                                        <p:cTn id="77" dur="500" fill="hold"/>
                                        <p:tgtEl>
                                          <p:spTgt spid="13">
                                            <p:graphicEl>
                                              <a:dgm id="{B9DA2D1F-B724-43FA-9BD2-EB7F13A6627D}"/>
                                            </p:graphicEl>
                                          </p:spTgt>
                                        </p:tgtEl>
                                        <p:attrNameLst>
                                          <p:attrName>ppt_w</p:attrName>
                                        </p:attrNameLst>
                                      </p:cBhvr>
                                      <p:tavLst>
                                        <p:tav tm="0">
                                          <p:val>
                                            <p:fltVal val="0"/>
                                          </p:val>
                                        </p:tav>
                                        <p:tav tm="100000">
                                          <p:val>
                                            <p:strVal val="#ppt_w"/>
                                          </p:val>
                                        </p:tav>
                                      </p:tavLst>
                                    </p:anim>
                                    <p:anim calcmode="lin" valueType="num">
                                      <p:cBhvr>
                                        <p:cTn id="78" dur="500" fill="hold"/>
                                        <p:tgtEl>
                                          <p:spTgt spid="13">
                                            <p:graphicEl>
                                              <a:dgm id="{B9DA2D1F-B724-43FA-9BD2-EB7F13A6627D}"/>
                                            </p:graphicEl>
                                          </p:spTgt>
                                        </p:tgtEl>
                                        <p:attrNameLst>
                                          <p:attrName>ppt_h</p:attrName>
                                        </p:attrNameLst>
                                      </p:cBhvr>
                                      <p:tavLst>
                                        <p:tav tm="0">
                                          <p:val>
                                            <p:fltVal val="0"/>
                                          </p:val>
                                        </p:tav>
                                        <p:tav tm="100000">
                                          <p:val>
                                            <p:strVal val="#ppt_h"/>
                                          </p:val>
                                        </p:tav>
                                      </p:tavLst>
                                    </p:anim>
                                    <p:animEffect transition="in" filter="fade">
                                      <p:cBhvr>
                                        <p:cTn id="79" dur="500"/>
                                        <p:tgtEl>
                                          <p:spTgt spid="13">
                                            <p:graphicEl>
                                              <a:dgm id="{B9DA2D1F-B724-43FA-9BD2-EB7F13A6627D}"/>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13">
                                            <p:graphicEl>
                                              <a:dgm id="{674355F8-F5A9-4CCC-80EA-6DD432903CF4}"/>
                                            </p:graphicEl>
                                          </p:spTgt>
                                        </p:tgtEl>
                                        <p:attrNameLst>
                                          <p:attrName>style.visibility</p:attrName>
                                        </p:attrNameLst>
                                      </p:cBhvr>
                                      <p:to>
                                        <p:strVal val="visible"/>
                                      </p:to>
                                    </p:set>
                                    <p:animEffect transition="in" filter="wipe(left)">
                                      <p:cBhvr>
                                        <p:cTn id="83" dur="500"/>
                                        <p:tgtEl>
                                          <p:spTgt spid="13">
                                            <p:graphicEl>
                                              <a:dgm id="{674355F8-F5A9-4CCC-80EA-6DD432903CF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3">
                                            <p:graphicEl>
                                              <a:dgm id="{36EA4B06-54A1-42F3-9F9F-6E6B3E2C1CAB}"/>
                                            </p:graphicEl>
                                          </p:spTgt>
                                        </p:tgtEl>
                                        <p:attrNameLst>
                                          <p:attrName>style.visibility</p:attrName>
                                        </p:attrNameLst>
                                      </p:cBhvr>
                                      <p:to>
                                        <p:strVal val="visible"/>
                                      </p:to>
                                    </p:set>
                                    <p:anim calcmode="lin" valueType="num">
                                      <p:cBhvr>
                                        <p:cTn id="88" dur="500" fill="hold"/>
                                        <p:tgtEl>
                                          <p:spTgt spid="13">
                                            <p:graphicEl>
                                              <a:dgm id="{36EA4B06-54A1-42F3-9F9F-6E6B3E2C1CAB}"/>
                                            </p:graphicEl>
                                          </p:spTgt>
                                        </p:tgtEl>
                                        <p:attrNameLst>
                                          <p:attrName>ppt_w</p:attrName>
                                        </p:attrNameLst>
                                      </p:cBhvr>
                                      <p:tavLst>
                                        <p:tav tm="0">
                                          <p:val>
                                            <p:fltVal val="0"/>
                                          </p:val>
                                        </p:tav>
                                        <p:tav tm="100000">
                                          <p:val>
                                            <p:strVal val="#ppt_w"/>
                                          </p:val>
                                        </p:tav>
                                      </p:tavLst>
                                    </p:anim>
                                    <p:anim calcmode="lin" valueType="num">
                                      <p:cBhvr>
                                        <p:cTn id="89" dur="500" fill="hold"/>
                                        <p:tgtEl>
                                          <p:spTgt spid="13">
                                            <p:graphicEl>
                                              <a:dgm id="{36EA4B06-54A1-42F3-9F9F-6E6B3E2C1CAB}"/>
                                            </p:graphicEl>
                                          </p:spTgt>
                                        </p:tgtEl>
                                        <p:attrNameLst>
                                          <p:attrName>ppt_h</p:attrName>
                                        </p:attrNameLst>
                                      </p:cBhvr>
                                      <p:tavLst>
                                        <p:tav tm="0">
                                          <p:val>
                                            <p:fltVal val="0"/>
                                          </p:val>
                                        </p:tav>
                                        <p:tav tm="100000">
                                          <p:val>
                                            <p:strVal val="#ppt_h"/>
                                          </p:val>
                                        </p:tav>
                                      </p:tavLst>
                                    </p:anim>
                                    <p:animEffect transition="in" filter="fade">
                                      <p:cBhvr>
                                        <p:cTn id="90" dur="500"/>
                                        <p:tgtEl>
                                          <p:spTgt spid="13">
                                            <p:graphicEl>
                                              <a:dgm id="{36EA4B06-54A1-42F3-9F9F-6E6B3E2C1CAB}"/>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13">
                                            <p:graphicEl>
                                              <a:dgm id="{E3358233-AB0B-499A-B985-326DDD53CC03}"/>
                                            </p:graphicEl>
                                          </p:spTgt>
                                        </p:tgtEl>
                                        <p:attrNameLst>
                                          <p:attrName>style.visibility</p:attrName>
                                        </p:attrNameLst>
                                      </p:cBhvr>
                                      <p:to>
                                        <p:strVal val="visible"/>
                                      </p:to>
                                    </p:set>
                                    <p:animEffect transition="in" filter="wipe(left)">
                                      <p:cBhvr>
                                        <p:cTn id="94" dur="500"/>
                                        <p:tgtEl>
                                          <p:spTgt spid="13">
                                            <p:graphicEl>
                                              <a:dgm id="{E3358233-AB0B-499A-B985-326DDD53CC03}"/>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3">
                                            <p:graphicEl>
                                              <a:dgm id="{8CC3E3EE-2716-4106-81EA-17A7E5630B27}"/>
                                            </p:graphicEl>
                                          </p:spTgt>
                                        </p:tgtEl>
                                        <p:attrNameLst>
                                          <p:attrName>style.visibility</p:attrName>
                                        </p:attrNameLst>
                                      </p:cBhvr>
                                      <p:to>
                                        <p:strVal val="visible"/>
                                      </p:to>
                                    </p:set>
                                    <p:anim calcmode="lin" valueType="num">
                                      <p:cBhvr>
                                        <p:cTn id="99" dur="500" fill="hold"/>
                                        <p:tgtEl>
                                          <p:spTgt spid="13">
                                            <p:graphicEl>
                                              <a:dgm id="{8CC3E3EE-2716-4106-81EA-17A7E5630B27}"/>
                                            </p:graphicEl>
                                          </p:spTgt>
                                        </p:tgtEl>
                                        <p:attrNameLst>
                                          <p:attrName>ppt_w</p:attrName>
                                        </p:attrNameLst>
                                      </p:cBhvr>
                                      <p:tavLst>
                                        <p:tav tm="0">
                                          <p:val>
                                            <p:fltVal val="0"/>
                                          </p:val>
                                        </p:tav>
                                        <p:tav tm="100000">
                                          <p:val>
                                            <p:strVal val="#ppt_w"/>
                                          </p:val>
                                        </p:tav>
                                      </p:tavLst>
                                    </p:anim>
                                    <p:anim calcmode="lin" valueType="num">
                                      <p:cBhvr>
                                        <p:cTn id="100" dur="500" fill="hold"/>
                                        <p:tgtEl>
                                          <p:spTgt spid="13">
                                            <p:graphicEl>
                                              <a:dgm id="{8CC3E3EE-2716-4106-81EA-17A7E5630B27}"/>
                                            </p:graphicEl>
                                          </p:spTgt>
                                        </p:tgtEl>
                                        <p:attrNameLst>
                                          <p:attrName>ppt_h</p:attrName>
                                        </p:attrNameLst>
                                      </p:cBhvr>
                                      <p:tavLst>
                                        <p:tav tm="0">
                                          <p:val>
                                            <p:fltVal val="0"/>
                                          </p:val>
                                        </p:tav>
                                        <p:tav tm="100000">
                                          <p:val>
                                            <p:strVal val="#ppt_h"/>
                                          </p:val>
                                        </p:tav>
                                      </p:tavLst>
                                    </p:anim>
                                    <p:animEffect transition="in" filter="fade">
                                      <p:cBhvr>
                                        <p:cTn id="101" dur="500"/>
                                        <p:tgtEl>
                                          <p:spTgt spid="13">
                                            <p:graphicEl>
                                              <a:dgm id="{8CC3E3EE-2716-4106-81EA-17A7E5630B2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13">
                                            <p:graphicEl>
                                              <a:dgm id="{FC9F8CF2-3B20-4C2F-BDB2-BFDC4C9B239A}"/>
                                            </p:graphicEl>
                                          </p:spTgt>
                                        </p:tgtEl>
                                        <p:attrNameLst>
                                          <p:attrName>style.visibility</p:attrName>
                                        </p:attrNameLst>
                                      </p:cBhvr>
                                      <p:to>
                                        <p:strVal val="visible"/>
                                      </p:to>
                                    </p:set>
                                    <p:animEffect transition="in" filter="wipe(left)">
                                      <p:cBhvr>
                                        <p:cTn id="105" dur="500"/>
                                        <p:tgtEl>
                                          <p:spTgt spid="13">
                                            <p:graphicEl>
                                              <a:dgm id="{FC9F8CF2-3B20-4C2F-BDB2-BFDC4C9B239A}"/>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3">
                                            <p:graphicEl>
                                              <a:dgm id="{8B3316BC-2B74-4B7F-B9A7-E865537FF35F}"/>
                                            </p:graphicEl>
                                          </p:spTgt>
                                        </p:tgtEl>
                                        <p:attrNameLst>
                                          <p:attrName>style.visibility</p:attrName>
                                        </p:attrNameLst>
                                      </p:cBhvr>
                                      <p:to>
                                        <p:strVal val="visible"/>
                                      </p:to>
                                    </p:set>
                                    <p:anim calcmode="lin" valueType="num">
                                      <p:cBhvr>
                                        <p:cTn id="110" dur="500" fill="hold"/>
                                        <p:tgtEl>
                                          <p:spTgt spid="13">
                                            <p:graphicEl>
                                              <a:dgm id="{8B3316BC-2B74-4B7F-B9A7-E865537FF35F}"/>
                                            </p:graphicEl>
                                          </p:spTgt>
                                        </p:tgtEl>
                                        <p:attrNameLst>
                                          <p:attrName>ppt_w</p:attrName>
                                        </p:attrNameLst>
                                      </p:cBhvr>
                                      <p:tavLst>
                                        <p:tav tm="0">
                                          <p:val>
                                            <p:fltVal val="0"/>
                                          </p:val>
                                        </p:tav>
                                        <p:tav tm="100000">
                                          <p:val>
                                            <p:strVal val="#ppt_w"/>
                                          </p:val>
                                        </p:tav>
                                      </p:tavLst>
                                    </p:anim>
                                    <p:anim calcmode="lin" valueType="num">
                                      <p:cBhvr>
                                        <p:cTn id="111" dur="500" fill="hold"/>
                                        <p:tgtEl>
                                          <p:spTgt spid="13">
                                            <p:graphicEl>
                                              <a:dgm id="{8B3316BC-2B74-4B7F-B9A7-E865537FF35F}"/>
                                            </p:graphicEl>
                                          </p:spTgt>
                                        </p:tgtEl>
                                        <p:attrNameLst>
                                          <p:attrName>ppt_h</p:attrName>
                                        </p:attrNameLst>
                                      </p:cBhvr>
                                      <p:tavLst>
                                        <p:tav tm="0">
                                          <p:val>
                                            <p:fltVal val="0"/>
                                          </p:val>
                                        </p:tav>
                                        <p:tav tm="100000">
                                          <p:val>
                                            <p:strVal val="#ppt_h"/>
                                          </p:val>
                                        </p:tav>
                                      </p:tavLst>
                                    </p:anim>
                                    <p:animEffect transition="in" filter="fade">
                                      <p:cBhvr>
                                        <p:cTn id="112" dur="500"/>
                                        <p:tgtEl>
                                          <p:spTgt spid="13">
                                            <p:graphicEl>
                                              <a:dgm id="{8B3316BC-2B74-4B7F-B9A7-E865537FF35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13">
                                            <p:graphicEl>
                                              <a:dgm id="{89119926-C6C4-4EA9-880F-E3207FCFD84A}"/>
                                            </p:graphicEl>
                                          </p:spTgt>
                                        </p:tgtEl>
                                        <p:attrNameLst>
                                          <p:attrName>style.visibility</p:attrName>
                                        </p:attrNameLst>
                                      </p:cBhvr>
                                      <p:to>
                                        <p:strVal val="visible"/>
                                      </p:to>
                                    </p:set>
                                    <p:animEffect transition="in" filter="wipe(left)">
                                      <p:cBhvr>
                                        <p:cTn id="116" dur="500"/>
                                        <p:tgtEl>
                                          <p:spTgt spid="13">
                                            <p:graphicEl>
                                              <a:dgm id="{89119926-C6C4-4EA9-880F-E3207FCFD84A}"/>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13">
                                            <p:graphicEl>
                                              <a:dgm id="{D889E4A5-8C3E-4785-B1C9-3C540E8153A9}"/>
                                            </p:graphicEl>
                                          </p:spTgt>
                                        </p:tgtEl>
                                        <p:attrNameLst>
                                          <p:attrName>style.visibility</p:attrName>
                                        </p:attrNameLst>
                                      </p:cBhvr>
                                      <p:to>
                                        <p:strVal val="visible"/>
                                      </p:to>
                                    </p:set>
                                    <p:anim calcmode="lin" valueType="num">
                                      <p:cBhvr>
                                        <p:cTn id="121" dur="500" fill="hold"/>
                                        <p:tgtEl>
                                          <p:spTgt spid="13">
                                            <p:graphicEl>
                                              <a:dgm id="{D889E4A5-8C3E-4785-B1C9-3C540E8153A9}"/>
                                            </p:graphicEl>
                                          </p:spTgt>
                                        </p:tgtEl>
                                        <p:attrNameLst>
                                          <p:attrName>ppt_w</p:attrName>
                                        </p:attrNameLst>
                                      </p:cBhvr>
                                      <p:tavLst>
                                        <p:tav tm="0">
                                          <p:val>
                                            <p:fltVal val="0"/>
                                          </p:val>
                                        </p:tav>
                                        <p:tav tm="100000">
                                          <p:val>
                                            <p:strVal val="#ppt_w"/>
                                          </p:val>
                                        </p:tav>
                                      </p:tavLst>
                                    </p:anim>
                                    <p:anim calcmode="lin" valueType="num">
                                      <p:cBhvr>
                                        <p:cTn id="122" dur="500" fill="hold"/>
                                        <p:tgtEl>
                                          <p:spTgt spid="13">
                                            <p:graphicEl>
                                              <a:dgm id="{D889E4A5-8C3E-4785-B1C9-3C540E8153A9}"/>
                                            </p:graphicEl>
                                          </p:spTgt>
                                        </p:tgtEl>
                                        <p:attrNameLst>
                                          <p:attrName>ppt_h</p:attrName>
                                        </p:attrNameLst>
                                      </p:cBhvr>
                                      <p:tavLst>
                                        <p:tav tm="0">
                                          <p:val>
                                            <p:fltVal val="0"/>
                                          </p:val>
                                        </p:tav>
                                        <p:tav tm="100000">
                                          <p:val>
                                            <p:strVal val="#ppt_h"/>
                                          </p:val>
                                        </p:tav>
                                      </p:tavLst>
                                    </p:anim>
                                    <p:animEffect transition="in" filter="fade">
                                      <p:cBhvr>
                                        <p:cTn id="123" dur="500"/>
                                        <p:tgtEl>
                                          <p:spTgt spid="13">
                                            <p:graphicEl>
                                              <a:dgm id="{D889E4A5-8C3E-4785-B1C9-3C540E8153A9}"/>
                                            </p:graphicEl>
                                          </p:spTgt>
                                        </p:tgtEl>
                                      </p:cBhvr>
                                    </p:animEffect>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13">
                                            <p:graphicEl>
                                              <a:dgm id="{FC273BEF-115B-4D1F-847D-6649371DF806}"/>
                                            </p:graphicEl>
                                          </p:spTgt>
                                        </p:tgtEl>
                                        <p:attrNameLst>
                                          <p:attrName>style.visibility</p:attrName>
                                        </p:attrNameLst>
                                      </p:cBhvr>
                                      <p:to>
                                        <p:strVal val="visible"/>
                                      </p:to>
                                    </p:set>
                                    <p:animEffect transition="in" filter="wipe(left)">
                                      <p:cBhvr>
                                        <p:cTn id="127" dur="500"/>
                                        <p:tgtEl>
                                          <p:spTgt spid="13">
                                            <p:graphicEl>
                                              <a:dgm id="{FC273BEF-115B-4D1F-847D-6649371DF806}"/>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13">
                                            <p:graphicEl>
                                              <a:dgm id="{E89E5BB7-EFAE-4919-B748-BE6D906FFF66}"/>
                                            </p:graphicEl>
                                          </p:spTgt>
                                        </p:tgtEl>
                                        <p:attrNameLst>
                                          <p:attrName>style.visibility</p:attrName>
                                        </p:attrNameLst>
                                      </p:cBhvr>
                                      <p:to>
                                        <p:strVal val="visible"/>
                                      </p:to>
                                    </p:set>
                                    <p:anim calcmode="lin" valueType="num">
                                      <p:cBhvr>
                                        <p:cTn id="132" dur="500" fill="hold"/>
                                        <p:tgtEl>
                                          <p:spTgt spid="13">
                                            <p:graphicEl>
                                              <a:dgm id="{E89E5BB7-EFAE-4919-B748-BE6D906FFF66}"/>
                                            </p:graphicEl>
                                          </p:spTgt>
                                        </p:tgtEl>
                                        <p:attrNameLst>
                                          <p:attrName>ppt_w</p:attrName>
                                        </p:attrNameLst>
                                      </p:cBhvr>
                                      <p:tavLst>
                                        <p:tav tm="0">
                                          <p:val>
                                            <p:fltVal val="0"/>
                                          </p:val>
                                        </p:tav>
                                        <p:tav tm="100000">
                                          <p:val>
                                            <p:strVal val="#ppt_w"/>
                                          </p:val>
                                        </p:tav>
                                      </p:tavLst>
                                    </p:anim>
                                    <p:anim calcmode="lin" valueType="num">
                                      <p:cBhvr>
                                        <p:cTn id="133" dur="500" fill="hold"/>
                                        <p:tgtEl>
                                          <p:spTgt spid="13">
                                            <p:graphicEl>
                                              <a:dgm id="{E89E5BB7-EFAE-4919-B748-BE6D906FFF66}"/>
                                            </p:graphicEl>
                                          </p:spTgt>
                                        </p:tgtEl>
                                        <p:attrNameLst>
                                          <p:attrName>ppt_h</p:attrName>
                                        </p:attrNameLst>
                                      </p:cBhvr>
                                      <p:tavLst>
                                        <p:tav tm="0">
                                          <p:val>
                                            <p:fltVal val="0"/>
                                          </p:val>
                                        </p:tav>
                                        <p:tav tm="100000">
                                          <p:val>
                                            <p:strVal val="#ppt_h"/>
                                          </p:val>
                                        </p:tav>
                                      </p:tavLst>
                                    </p:anim>
                                    <p:animEffect transition="in" filter="fade">
                                      <p:cBhvr>
                                        <p:cTn id="134" dur="500"/>
                                        <p:tgtEl>
                                          <p:spTgt spid="13">
                                            <p:graphicEl>
                                              <a:dgm id="{E89E5BB7-EFAE-4919-B748-BE6D906FFF66}"/>
                                            </p:graphicEl>
                                          </p:spTgt>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13">
                                            <p:graphicEl>
                                              <a:dgm id="{4E896A66-4610-42C5-8BC4-A177A6D9C65B}"/>
                                            </p:graphicEl>
                                          </p:spTgt>
                                        </p:tgtEl>
                                        <p:attrNameLst>
                                          <p:attrName>style.visibility</p:attrName>
                                        </p:attrNameLst>
                                      </p:cBhvr>
                                      <p:to>
                                        <p:strVal val="visible"/>
                                      </p:to>
                                    </p:set>
                                    <p:animEffect transition="in" filter="wipe(left)">
                                      <p:cBhvr>
                                        <p:cTn id="138" dur="500"/>
                                        <p:tgtEl>
                                          <p:spTgt spid="13">
                                            <p:graphicEl>
                                              <a:dgm id="{4E896A66-4610-42C5-8BC4-A177A6D9C65B}"/>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wipe(left)">
                                      <p:cBhvr>
                                        <p:cTn id="143" dur="500"/>
                                        <p:tgtEl>
                                          <p:spTgt spid="7"/>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9"/>
                                        </p:tgtEl>
                                        <p:attrNameLst>
                                          <p:attrName>style.visibility</p:attrName>
                                        </p:attrNameLst>
                                      </p:cBhvr>
                                      <p:to>
                                        <p:strVal val="visible"/>
                                      </p:to>
                                    </p:set>
                                    <p:animEffect transition="in" filter="wipe(left)">
                                      <p:cBhvr>
                                        <p:cTn id="1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3" grpId="0" uiExpand="1">
        <p:bldSub>
          <a:bldDgm bld="one"/>
        </p:bldSub>
      </p:bldGraphic>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Un grupo de personas haciendo gestos con la cara de un niño&#10;&#10;Descripción generada automáticamente con confianza baja">
            <a:extLst>
              <a:ext uri="{FF2B5EF4-FFF2-40B4-BE49-F238E27FC236}">
                <a16:creationId xmlns:a16="http://schemas.microsoft.com/office/drawing/2014/main" id="{BB9BFB50-39B3-AE68-DCDD-E5CF1A9E8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139690" cy="6858000"/>
          </a:xfrm>
          <a:prstGeom prst="rect">
            <a:avLst/>
          </a:prstGeom>
          <a:ln>
            <a:noFill/>
          </a:ln>
          <a:effectLst>
            <a:softEdge rad="112500"/>
          </a:effectLst>
        </p:spPr>
      </p:pic>
      <p:sp>
        <p:nvSpPr>
          <p:cNvPr id="3" name="CuadroTexto 2">
            <a:extLst>
              <a:ext uri="{FF2B5EF4-FFF2-40B4-BE49-F238E27FC236}">
                <a16:creationId xmlns:a16="http://schemas.microsoft.com/office/drawing/2014/main" id="{841C461F-97EF-8A7F-FF9B-755EC857B7C7}"/>
              </a:ext>
            </a:extLst>
          </p:cNvPr>
          <p:cNvSpPr txBox="1"/>
          <p:nvPr/>
        </p:nvSpPr>
        <p:spPr>
          <a:xfrm>
            <a:off x="5794218" y="0"/>
            <a:ext cx="4780230" cy="1323439"/>
          </a:xfrm>
          <a:prstGeom prst="rect">
            <a:avLst/>
          </a:prstGeom>
          <a:noFill/>
        </p:spPr>
        <p:txBody>
          <a:bodyPr wrap="square">
            <a:spAutoFit/>
            <a:scene3d>
              <a:camera prst="orthographicFront"/>
              <a:lightRig rig="flat" dir="t"/>
            </a:scene3d>
            <a:sp3d extrusionH="57150" contourW="12700">
              <a:bevelT h="25400" prst="softRound"/>
              <a:contourClr>
                <a:schemeClr val="tx1"/>
              </a:contourClr>
            </a:sp3d>
          </a:bodyPr>
          <a:lstStyle/>
          <a:p>
            <a:pPr algn="ctr"/>
            <a:r>
              <a:rPr lang="hi-IN"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प्रेम, हमारी पहचान का चिन्ह </a:t>
            </a:r>
            <a:endParaRPr lang="en"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26820524-EB82-00F3-2C27-F8A8393E43B4}"/>
              </a:ext>
            </a:extLst>
          </p:cNvPr>
          <p:cNvSpPr txBox="1"/>
          <p:nvPr/>
        </p:nvSpPr>
        <p:spPr>
          <a:xfrm>
            <a:off x="5164455" y="1382046"/>
            <a:ext cx="7027546" cy="584775"/>
          </a:xfrm>
          <a:prstGeom prst="rect">
            <a:avLst/>
          </a:prstGeom>
          <a:noFill/>
        </p:spPr>
        <p:txBody>
          <a:bodyPr wrap="square">
            <a:spAutoFit/>
          </a:bodyPr>
          <a:lstStyle/>
          <a:p>
            <a:pPr algn="ctr"/>
            <a:r>
              <a:rPr lang="hi-IN" b="1" i="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“यदि आपस में प्रेम रखोगे, तो इसी से सब जानेंगे कि तुम मेरे चेले हो।” </a:t>
            </a:r>
            <a:r>
              <a:rPr lang="hi-IN" sz="1400" b="1" i="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(यूहन्ना 13:35)</a:t>
            </a:r>
            <a:endParaRPr lang="en" sz="1100" b="1" i="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059A557-21E0-4FF3-9386-63B826EB9A95}"/>
              </a:ext>
            </a:extLst>
          </p:cNvPr>
          <p:cNvSpPr txBox="1"/>
          <p:nvPr/>
        </p:nvSpPr>
        <p:spPr>
          <a:xfrm>
            <a:off x="5164455" y="2142677"/>
            <a:ext cx="7018020"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ब्रह्मांडीय संघर्ष में शामिल प्रत्येक पक्ष की अपनी विशेषताएं हैं: शैतान नफरत करता है और नष्ट कर देता है; परमेश्वर प्रेम करता है और पुनर्स्थापित करता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CC42C760-C346-61BE-52F4-7A18C943C037}"/>
              </a:ext>
            </a:extLst>
          </p:cNvPr>
          <p:cNvSpPr txBox="1"/>
          <p:nvPr/>
        </p:nvSpPr>
        <p:spPr>
          <a:xfrm>
            <a:off x="5164454" y="5466664"/>
            <a:ext cx="7018019"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उन्होंने स्वयं को प्रेम के कारण समर्पित कर दिया, और उन्होंने लाखों लोगों को लाभ पहुँचाया। परन्तु उन्होंने अपना ध्यान अपनी ओर नहीं, बल्कि उसकी ओर आकर्षित किया जिसके लिए वे अपना जीवन देने को तैयार थे, अपने उद्धारकर्ता: यीशु की ओर।</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5EBCE36D-1D3D-5008-464F-43C06FA23B27}"/>
              </a:ext>
            </a:extLst>
          </p:cNvPr>
          <p:cNvSpPr txBox="1"/>
          <p:nvPr/>
        </p:nvSpPr>
        <p:spPr>
          <a:xfrm>
            <a:off x="5164210" y="4158613"/>
            <a:ext cx="7027790"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दूसरी और तीसरी शताब्दी के मसीहियों ने निःस्वार्थ प्रेम को व्यवहार में लाया। दो प्रमुख महामारियों (वर्ष 160 और 265 में) के दौरान, उन्होंने अपनी सुरक्षा की परवाह किए बिना, प्रभावित लोगों की देखभाल के लिए खुद को समर्पित कर दिया।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6FE466F1-7C59-EE02-65FC-B0319E17748E}"/>
              </a:ext>
            </a:extLst>
          </p:cNvPr>
          <p:cNvSpPr txBox="1"/>
          <p:nvPr/>
        </p:nvSpPr>
        <p:spPr>
          <a:xfrm>
            <a:off x="5164453" y="3142952"/>
            <a:ext cx="7018019"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एक या दूसरी पार्टी के अनुयायी इन नमूनों के अनुसार कार्य करते हैं। यदि हम परमेश्वर का अनुसरण करते हैं, तो हम इसे दूसरों को दिखाए गए प्रेम के माध्यम से दिखाएंगे (1 यूहन्ना 4:20-21)।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97120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1409139" y="1141958"/>
            <a:ext cx="9801786" cy="4401205"/>
          </a:xfrm>
          <a:prstGeom prst="rect">
            <a:avLst/>
          </a:prstGeom>
          <a:noFill/>
        </p:spPr>
        <p:txBody>
          <a:bodyPr wrap="square">
            <a:spAutoFit/>
          </a:bodyPr>
          <a:lstStyle/>
          <a:p>
            <a:pPr algn="just">
              <a:spcBef>
                <a:spcPts val="600"/>
              </a:spcBef>
            </a:pPr>
            <a:r>
              <a:rPr lang="hi-IN" sz="2800" b="1" dirty="0">
                <a:latin typeface="Nirmala UI" panose="020B0502040204020203" pitchFamily="34" charset="0"/>
                <a:ea typeface="Nirmala UI" panose="020B0502040204020203" pitchFamily="34" charset="0"/>
                <a:cs typeface="Nirmala UI" panose="020B0502040204020203" pitchFamily="34" charset="0"/>
              </a:rPr>
              <a:t>“यह प्रत्येक आत्मा का विशेषाधिकार है कि वह एक जीवित माध्यम बने जिसके माध्यम से परमेश्वर दुनिया को अपने अनुग्रह के खजाने, यीशु मसीह के अप्राप्य धन के बारे में बता सके। ऐसा कुछ भी नहीं है जो मसीह इतना अधिक चाहता हो जितना कि उसके प्रतिनिधि दुनिया के सामने उसकी आत्मा और चरित्र का प्रतिनिधित्व करें। ऐसा कुछ भी नहीं है जिसकी दुनिया को मानवता के माध्यम से उद्धारकर्ता के प्रेम की अभिव्यक्ति से अधिक आवश्यकता है। सारा स्वर्ग उन माध्यमों की प्रतीक्षा कर रहा है जिनके माध्यम से मानव हृदयों को खुशी और आशीर्वाद देने के लिए पवित्र तेल डाला जा सके।</a:t>
            </a:r>
            <a:r>
              <a:rPr lang="en-US" sz="2800" b="1" dirty="0">
                <a:latin typeface="Nirmala UI" panose="020B0502040204020203" pitchFamily="34" charset="0"/>
                <a:ea typeface="Nirmala UI" panose="020B0502040204020203" pitchFamily="34" charset="0"/>
                <a:cs typeface="Nirmala UI" panose="020B0502040204020203" pitchFamily="34" charset="0"/>
              </a:rPr>
              <a:t>”</a:t>
            </a:r>
            <a:endParaRPr lang="en" sz="28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9E1370B3-2225-63CD-1CDC-A0C3AECDA134}"/>
              </a:ext>
            </a:extLst>
          </p:cNvPr>
          <p:cNvSpPr txBox="1"/>
          <p:nvPr/>
        </p:nvSpPr>
        <p:spPr>
          <a:xfrm>
            <a:off x="810825" y="6084234"/>
            <a:ext cx="5455340" cy="338554"/>
          </a:xfrm>
          <a:prstGeom prst="rect">
            <a:avLst/>
          </a:prstGeom>
          <a:noFill/>
        </p:spPr>
        <p:txBody>
          <a:bodyPr wrap="none" rtlCol="0">
            <a:spAutoFit/>
          </a:bodyPr>
          <a:lstStyle/>
          <a:p>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(परमेश्वर का अद्भुत अनुग्रह - अप्राप्य धन, 28 जून)</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85371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99D30140-0C91-440D-DA92-EA3AFCA0393E}"/>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20" y="2193310"/>
            <a:ext cx="6400781" cy="4664690"/>
          </a:xfrm>
          <a:prstGeom prst="rect">
            <a:avLst/>
          </a:prstGeom>
          <a:effectLst>
            <a:outerShdw blurRad="50800" dist="38100" algn="l" rotWithShape="0">
              <a:prstClr val="black">
                <a:alpha val="40000"/>
              </a:prstClr>
            </a:outerShdw>
          </a:effectLst>
        </p:spPr>
      </p:pic>
      <p:pic>
        <p:nvPicPr>
          <p:cNvPr id="6" name="Imagen 5">
            <a:extLst>
              <a:ext uri="{FF2B5EF4-FFF2-40B4-BE49-F238E27FC236}">
                <a16:creationId xmlns:a16="http://schemas.microsoft.com/office/drawing/2014/main" id="{533986F0-101F-07EB-53F7-F3EE295C9289}"/>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C5062A57-5594-27D6-C2E5-89252AC8E917}"/>
              </a:ext>
            </a:extLst>
          </p:cNvPr>
          <p:cNvSpPr txBox="1"/>
          <p:nvPr/>
        </p:nvSpPr>
        <p:spPr>
          <a:xfrm>
            <a:off x="152410" y="173326"/>
            <a:ext cx="6096000" cy="1846659"/>
          </a:xfrm>
          <a:prstGeom prst="rect">
            <a:avLst/>
          </a:prstGeom>
          <a:noFill/>
        </p:spPr>
        <p:txBody>
          <a:bodyPr wrap="square">
            <a:spAutoFit/>
            <a:scene3d>
              <a:camera prst="orthographicFront"/>
              <a:lightRig rig="threePt" dir="t"/>
            </a:scene3d>
            <a:sp3d extrusionH="57150">
              <a:bevelT w="38100" h="38100"/>
            </a:sp3d>
          </a:bodyPr>
          <a:lstStyle/>
          <a:p>
            <a:pPr algn="ctr"/>
            <a:r>
              <a:rPr lang="hi-IN" sz="2400" b="1" i="1" dirty="0">
                <a:solidFill>
                  <a:srgbClr val="166588"/>
                </a:solidFill>
                <a:latin typeface="Nirmala UI" panose="020B0502040204020203" pitchFamily="34" charset="0"/>
                <a:ea typeface="Nirmala UI" panose="020B0502040204020203" pitchFamily="34" charset="0"/>
                <a:cs typeface="Nirmala UI" panose="020B0502040204020203" pitchFamily="34" charset="0"/>
              </a:rPr>
              <a:t>“मत डर, क्योंकि मैं तेरे संग हूँ, इधर उधर मत ताक, क्योंकि मैं तेरा परमेश्वर हूँ; मैं तुझे दृढ़ करूँगा और तेरी सहायता करूँगा, अपने धर्ममय दाहिने हाथ से मैं तुझे सम्भाले रहूँगा।” </a:t>
            </a:r>
            <a:r>
              <a:rPr lang="en-US" sz="2400" b="1" i="1" dirty="0">
                <a:solidFill>
                  <a:srgbClr val="166588"/>
                </a:solidFill>
                <a:latin typeface="Nirmala UI" panose="020B0502040204020203" pitchFamily="34" charset="0"/>
                <a:ea typeface="Nirmala UI" panose="020B0502040204020203" pitchFamily="34" charset="0"/>
                <a:cs typeface="Nirmala UI" panose="020B0502040204020203" pitchFamily="34" charset="0"/>
              </a:rPr>
              <a:t>     </a:t>
            </a:r>
            <a:r>
              <a:rPr lang="hi-IN" b="1" i="1" dirty="0">
                <a:solidFill>
                  <a:srgbClr val="166588"/>
                </a:solidFill>
                <a:latin typeface="Nirmala UI" panose="020B0502040204020203" pitchFamily="34" charset="0"/>
                <a:ea typeface="Nirmala UI" panose="020B0502040204020203" pitchFamily="34" charset="0"/>
                <a:cs typeface="Nirmala UI" panose="020B0502040204020203" pitchFamily="34" charset="0"/>
              </a:rPr>
              <a:t>(यशायाह 41:10)</a:t>
            </a:r>
            <a:endParaRPr lang="es-ES" b="1" i="1" dirty="0">
              <a:solidFill>
                <a:srgbClr val="166588"/>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0380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DE4776-1140-B7A3-9E57-D3DEDA17BD0C}"/>
              </a:ext>
            </a:extLst>
          </p:cNvPr>
          <p:cNvSpPr txBox="1"/>
          <p:nvPr/>
        </p:nvSpPr>
        <p:spPr>
          <a:xfrm>
            <a:off x="6326930" y="3765385"/>
            <a:ext cx="5674659" cy="2862322"/>
          </a:xfrm>
          <a:prstGeom prst="rect">
            <a:avLst/>
          </a:prstGeom>
          <a:noFill/>
        </p:spPr>
        <p:txBody>
          <a:bodyPr wrap="square" rtlCol="0">
            <a:spAutoFit/>
          </a:bodyPr>
          <a:lstStyle/>
          <a:p>
            <a:pPr>
              <a:spcBef>
                <a:spcPts val="600"/>
              </a:spcBef>
              <a:tabLst>
                <a:tab pos="538163" algn="l"/>
              </a:tabLst>
            </a:pPr>
            <a:r>
              <a:rPr lang="hi-IN" sz="2000" b="1" dirty="0">
                <a:solidFill>
                  <a:schemeClr val="bg1"/>
                </a:solidFill>
                <a:effectLst>
                  <a:glow rad="127000">
                    <a:srgbClr val="AC2850"/>
                  </a:glow>
                </a:effectLst>
                <a:latin typeface="Nirmala UI" panose="020B0502040204020203" pitchFamily="34" charset="0"/>
                <a:ea typeface="Nirmala UI" panose="020B0502040204020203" pitchFamily="34" charset="0"/>
                <a:cs typeface="Nirmala UI" panose="020B0502040204020203" pitchFamily="34" charset="0"/>
              </a:rPr>
              <a:t>यरूशलेम के विनाश से सबक</a:t>
            </a:r>
            <a:r>
              <a:rPr lang="en" sz="2000" b="1" dirty="0">
                <a:solidFill>
                  <a:schemeClr val="bg1"/>
                </a:solidFill>
                <a:effectLst>
                  <a:glow rad="127000">
                    <a:srgbClr val="AC2850"/>
                  </a:glow>
                </a:effectLst>
                <a:latin typeface="Nirmala UI" panose="020B0502040204020203" pitchFamily="34" charset="0"/>
                <a:ea typeface="Nirmala UI" panose="020B0502040204020203" pitchFamily="34" charset="0"/>
                <a:cs typeface="Nirmala UI" panose="020B0502040204020203" pitchFamily="34" charset="0"/>
              </a:rPr>
              <a:t>:</a:t>
            </a:r>
          </a:p>
          <a:p>
            <a:pPr lvl="1">
              <a:spcBef>
                <a:spcPts val="600"/>
              </a:spcBef>
              <a:tabLst>
                <a:tab pos="538163" algn="l"/>
              </a:tabLst>
            </a:pPr>
            <a:r>
              <a:rPr lang="hi-IN" sz="2000" b="1" dirty="0">
                <a:solidFill>
                  <a:schemeClr val="bg1"/>
                </a:solidFill>
                <a:effectLst>
                  <a:glow rad="127000">
                    <a:srgbClr val="A23292"/>
                  </a:glow>
                </a:effectLst>
                <a:latin typeface="Nirmala UI" panose="020B0502040204020203" pitchFamily="34" charset="0"/>
                <a:ea typeface="Nirmala UI" panose="020B0502040204020203" pitchFamily="34" charset="0"/>
                <a:cs typeface="Nirmala UI" panose="020B0502040204020203" pitchFamily="34" charset="0"/>
              </a:rPr>
              <a:t>परमेश्वर के प्रेम की अस्वीकृति।</a:t>
            </a:r>
            <a:endParaRPr lang="en" sz="2000" b="1" dirty="0">
              <a:solidFill>
                <a:schemeClr val="bg1"/>
              </a:solidFill>
              <a:effectLst>
                <a:glow rad="127000">
                  <a:srgbClr val="A23292"/>
                </a:glow>
              </a:effectLs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tabLst>
                <a:tab pos="538163" algn="l"/>
              </a:tabLst>
            </a:pPr>
            <a:r>
              <a:rPr lang="hi-IN" sz="2000" b="1" dirty="0">
                <a:solidFill>
                  <a:schemeClr val="bg1"/>
                </a:solidFill>
                <a:effectLst>
                  <a:glow rad="127000">
                    <a:srgbClr val="51A54C"/>
                  </a:glow>
                </a:effectLst>
                <a:latin typeface="Nirmala UI" panose="020B0502040204020203" pitchFamily="34" charset="0"/>
                <a:ea typeface="Nirmala UI" panose="020B0502040204020203" pitchFamily="34" charset="0"/>
                <a:cs typeface="Nirmala UI" panose="020B0502040204020203" pitchFamily="34" charset="0"/>
              </a:rPr>
              <a:t>परमेश्वर की अपने लोगों की परवाह।</a:t>
            </a:r>
            <a:endParaRPr lang="en" sz="2000" b="1" dirty="0">
              <a:solidFill>
                <a:schemeClr val="bg1"/>
              </a:solidFill>
              <a:effectLst>
                <a:glow rad="127000">
                  <a:srgbClr val="51A54C"/>
                </a:glow>
              </a:effectLst>
              <a:latin typeface="Nirmala UI" panose="020B0502040204020203" pitchFamily="34" charset="0"/>
              <a:ea typeface="Nirmala UI" panose="020B0502040204020203" pitchFamily="34" charset="0"/>
              <a:cs typeface="Nirmala UI" panose="020B0502040204020203" pitchFamily="34" charset="0"/>
            </a:endParaRPr>
          </a:p>
          <a:p>
            <a:pPr>
              <a:spcBef>
                <a:spcPts val="1800"/>
              </a:spcBef>
              <a:tabLst>
                <a:tab pos="538163" algn="l"/>
              </a:tabLst>
            </a:pPr>
            <a:r>
              <a:rPr lang="hi-IN" sz="2000" b="1" dirty="0">
                <a:solidFill>
                  <a:schemeClr val="bg1"/>
                </a:solidFill>
                <a:effectLst>
                  <a:glow rad="127000">
                    <a:srgbClr val="AC2850"/>
                  </a:glow>
                </a:effectLst>
                <a:latin typeface="Nirmala UI" panose="020B0502040204020203" pitchFamily="34" charset="0"/>
                <a:ea typeface="Nirmala UI" panose="020B0502040204020203" pitchFamily="34" charset="0"/>
                <a:cs typeface="Nirmala UI" panose="020B0502040204020203" pitchFamily="34" charset="0"/>
              </a:rPr>
              <a:t>प्रारंभिक मसीहियों से सबक</a:t>
            </a:r>
            <a:r>
              <a:rPr lang="en" sz="2000" b="1" dirty="0">
                <a:solidFill>
                  <a:schemeClr val="bg1"/>
                </a:solidFill>
                <a:effectLst>
                  <a:glow rad="127000">
                    <a:srgbClr val="AC2850"/>
                  </a:glow>
                </a:effectLst>
                <a:latin typeface="Nirmala UI" panose="020B0502040204020203" pitchFamily="34" charset="0"/>
                <a:ea typeface="Nirmala UI" panose="020B0502040204020203" pitchFamily="34" charset="0"/>
                <a:cs typeface="Nirmala UI" panose="020B0502040204020203" pitchFamily="34" charset="0"/>
              </a:rPr>
              <a:t>:</a:t>
            </a:r>
          </a:p>
          <a:p>
            <a:pPr lvl="1">
              <a:spcBef>
                <a:spcPts val="600"/>
              </a:spcBef>
              <a:tabLst>
                <a:tab pos="538163" algn="l"/>
              </a:tabLst>
            </a:pPr>
            <a:r>
              <a:rPr lang="hi-IN" sz="2000" b="1" dirty="0">
                <a:solidFill>
                  <a:schemeClr val="bg1"/>
                </a:solidFill>
                <a:effectLst>
                  <a:glow rad="127000">
                    <a:srgbClr val="C5600D"/>
                  </a:glow>
                </a:effectLst>
                <a:latin typeface="Nirmala UI" panose="020B0502040204020203" pitchFamily="34" charset="0"/>
                <a:ea typeface="Nirmala UI" panose="020B0502040204020203" pitchFamily="34" charset="0"/>
                <a:cs typeface="Nirmala UI" panose="020B0502040204020203" pitchFamily="34" charset="0"/>
              </a:rPr>
              <a:t>अनुसरण में निष्ठा।</a:t>
            </a:r>
            <a:endParaRPr lang="en" sz="2000" b="1" dirty="0">
              <a:solidFill>
                <a:schemeClr val="bg1"/>
              </a:solidFill>
              <a:effectLst>
                <a:glow rad="127000">
                  <a:srgbClr val="C5600D"/>
                </a:glow>
              </a:effectLs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tabLst>
                <a:tab pos="538163" algn="l"/>
              </a:tabLst>
            </a:pPr>
            <a:r>
              <a:rPr lang="hi-IN" sz="2000" b="1" dirty="0">
                <a:solidFill>
                  <a:schemeClr val="bg1"/>
                </a:solidFill>
                <a:effectLst>
                  <a:glow rad="127000">
                    <a:srgbClr val="228F9E"/>
                  </a:glow>
                </a:effectLst>
                <a:latin typeface="Nirmala UI" panose="020B0502040204020203" pitchFamily="34" charset="0"/>
                <a:ea typeface="Nirmala UI" panose="020B0502040204020203" pitchFamily="34" charset="0"/>
                <a:cs typeface="Nirmala UI" panose="020B0502040204020203" pitchFamily="34" charset="0"/>
              </a:rPr>
              <a:t>ज़रूरतमं</a:t>
            </a:r>
            <a:r>
              <a:rPr lang="en-US" sz="2000" b="1" dirty="0" err="1">
                <a:solidFill>
                  <a:schemeClr val="bg1"/>
                </a:solidFill>
                <a:effectLst>
                  <a:glow rad="127000">
                    <a:srgbClr val="228F9E"/>
                  </a:glow>
                </a:effectLst>
                <a:latin typeface="Nirmala UI" panose="020B0502040204020203" pitchFamily="34" charset="0"/>
                <a:ea typeface="Nirmala UI" panose="020B0502040204020203" pitchFamily="34" charset="0"/>
                <a:cs typeface="Nirmala UI" panose="020B0502040204020203" pitchFamily="34" charset="0"/>
              </a:rPr>
              <a:t>दों</a:t>
            </a:r>
            <a:r>
              <a:rPr lang="hi-IN" sz="2000" b="1" dirty="0">
                <a:solidFill>
                  <a:schemeClr val="bg1"/>
                </a:solidFill>
                <a:effectLst>
                  <a:glow rad="127000">
                    <a:srgbClr val="228F9E"/>
                  </a:glow>
                </a:effectLst>
                <a:latin typeface="Nirmala UI" panose="020B0502040204020203" pitchFamily="34" charset="0"/>
                <a:ea typeface="Nirmala UI" panose="020B0502040204020203" pitchFamily="34" charset="0"/>
                <a:cs typeface="Nirmala UI" panose="020B0502040204020203" pitchFamily="34" charset="0"/>
              </a:rPr>
              <a:t> की मदद।</a:t>
            </a:r>
            <a:endParaRPr lang="en" sz="2000" b="1" dirty="0">
              <a:solidFill>
                <a:schemeClr val="bg1"/>
              </a:solidFill>
              <a:effectLst>
                <a:glow rad="127000">
                  <a:srgbClr val="228F9E"/>
                </a:glow>
              </a:effectLs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tabLst>
                <a:tab pos="538163" algn="l"/>
              </a:tabLst>
            </a:pPr>
            <a:r>
              <a:rPr lang="hi-IN" sz="2000" b="1" dirty="0">
                <a:solidFill>
                  <a:schemeClr val="bg1"/>
                </a:solidFill>
                <a:effectLst>
                  <a:glow rad="127000">
                    <a:srgbClr val="A68702"/>
                  </a:glow>
                </a:effectLst>
                <a:latin typeface="Nirmala UI" panose="020B0502040204020203" pitchFamily="34" charset="0"/>
                <a:ea typeface="Nirmala UI" panose="020B0502040204020203" pitchFamily="34" charset="0"/>
                <a:cs typeface="Nirmala UI" panose="020B0502040204020203" pitchFamily="34" charset="0"/>
              </a:rPr>
              <a:t>प्रेम, हमारी पहचान का </a:t>
            </a:r>
            <a:r>
              <a:rPr lang="en-US" sz="2000" b="1" dirty="0" err="1">
                <a:solidFill>
                  <a:schemeClr val="bg1"/>
                </a:solidFill>
                <a:effectLst>
                  <a:glow rad="127000">
                    <a:srgbClr val="A68702"/>
                  </a:glow>
                </a:effectLst>
                <a:latin typeface="Nirmala UI" panose="020B0502040204020203" pitchFamily="34" charset="0"/>
                <a:ea typeface="Nirmala UI" panose="020B0502040204020203" pitchFamily="34" charset="0"/>
                <a:cs typeface="Nirmala UI" panose="020B0502040204020203" pitchFamily="34" charset="0"/>
              </a:rPr>
              <a:t>चिन्ह</a:t>
            </a:r>
            <a:r>
              <a:rPr lang="hi-IN" sz="2000" b="1" dirty="0">
                <a:solidFill>
                  <a:schemeClr val="bg1"/>
                </a:solidFill>
                <a:effectLst>
                  <a:glow rad="127000">
                    <a:srgbClr val="A68702"/>
                  </a:glow>
                </a:effectLst>
                <a:latin typeface="Nirmala UI" panose="020B0502040204020203" pitchFamily="34" charset="0"/>
                <a:ea typeface="Nirmala UI" panose="020B0502040204020203" pitchFamily="34" charset="0"/>
                <a:cs typeface="Nirmala UI" panose="020B0502040204020203" pitchFamily="34" charset="0"/>
              </a:rPr>
              <a:t>।</a:t>
            </a:r>
            <a:endParaRPr lang="en" sz="2000" b="1" dirty="0">
              <a:solidFill>
                <a:schemeClr val="bg1"/>
              </a:solidFill>
              <a:effectLst>
                <a:glow rad="127000">
                  <a:srgbClr val="A68702"/>
                </a:glo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3D72F1CE-064A-7660-04A1-ED3658A1B139}"/>
              </a:ext>
            </a:extLst>
          </p:cNvPr>
          <p:cNvSpPr txBox="1"/>
          <p:nvPr/>
        </p:nvSpPr>
        <p:spPr>
          <a:xfrm>
            <a:off x="190411" y="210325"/>
            <a:ext cx="6687670"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वर्ष 70 में एक राष्ट्र के रूप में इस्राएल का अंत हुआ। हालाँकि यह रोम ही था जिसने यरूशलेम और मंदिर को तबाह कर दिया था, उस युद्ध में अन्य शक्तियाँ भी शामिल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Imagen que contiene exterior, naturaleza, pasto, agua&#10;&#10;Descripción generada automáticamente">
            <a:extLst>
              <a:ext uri="{FF2B5EF4-FFF2-40B4-BE49-F238E27FC236}">
                <a16:creationId xmlns:a16="http://schemas.microsoft.com/office/drawing/2014/main" id="{C7E16AA5-0268-38A4-61FE-7BC8654A2C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839" y="155448"/>
            <a:ext cx="5006750" cy="332398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Imagen 6" descr="Imagen que contiene tabla, llenado, entero, grande&#10;&#10;Descripción generada automáticamente">
            <a:extLst>
              <a:ext uri="{FF2B5EF4-FFF2-40B4-BE49-F238E27FC236}">
                <a16:creationId xmlns:a16="http://schemas.microsoft.com/office/drawing/2014/main" id="{60103816-E877-B251-EE17-1A2BB8660D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0411" y="3693780"/>
            <a:ext cx="5113109" cy="30018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Imagen 9" descr="Icono&#10;&#10;Descripción generada automáticamente">
            <a:extLst>
              <a:ext uri="{FF2B5EF4-FFF2-40B4-BE49-F238E27FC236}">
                <a16:creationId xmlns:a16="http://schemas.microsoft.com/office/drawing/2014/main" id="{79E0F991-AA7D-9CC8-38C2-777A1E5AFF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1716" y="5085792"/>
            <a:ext cx="351665" cy="351171"/>
          </a:xfrm>
          <a:prstGeom prst="rect">
            <a:avLst/>
          </a:prstGeom>
        </p:spPr>
      </p:pic>
      <p:pic>
        <p:nvPicPr>
          <p:cNvPr id="12" name="Imagen 11" descr="Icono&#10;&#10;Descripción generada automáticamente">
            <a:extLst>
              <a:ext uri="{FF2B5EF4-FFF2-40B4-BE49-F238E27FC236}">
                <a16:creationId xmlns:a16="http://schemas.microsoft.com/office/drawing/2014/main" id="{95A94C06-655E-BF75-130F-7C1A7E9DB6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1716" y="3780502"/>
            <a:ext cx="351665" cy="351171"/>
          </a:xfrm>
          <a:prstGeom prst="rect">
            <a:avLst/>
          </a:prstGeom>
        </p:spPr>
      </p:pic>
      <p:pic>
        <p:nvPicPr>
          <p:cNvPr id="15" name="Imagen 14" descr="Forma, Icono&#10;&#10;Descripción generada automáticamente">
            <a:extLst>
              <a:ext uri="{FF2B5EF4-FFF2-40B4-BE49-F238E27FC236}">
                <a16:creationId xmlns:a16="http://schemas.microsoft.com/office/drawing/2014/main" id="{69D5C66C-1D84-F157-A468-0EF48AA1EC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443807" y="4490175"/>
            <a:ext cx="191267" cy="477170"/>
          </a:xfrm>
          <a:prstGeom prst="rect">
            <a:avLst/>
          </a:prstGeom>
          <a:effectLst>
            <a:outerShdw blurRad="50800" dist="38100" dir="8100000" algn="tr" rotWithShape="0">
              <a:prstClr val="black">
                <a:alpha val="40000"/>
              </a:prstClr>
            </a:outerShdw>
          </a:effectLst>
        </p:spPr>
      </p:pic>
      <p:pic>
        <p:nvPicPr>
          <p:cNvPr id="16" name="Imagen 15" descr="Forma, Círculo&#10;&#10;Descripción generada automáticamente">
            <a:extLst>
              <a:ext uri="{FF2B5EF4-FFF2-40B4-BE49-F238E27FC236}">
                <a16:creationId xmlns:a16="http://schemas.microsoft.com/office/drawing/2014/main" id="{8DDAEFBD-7E0C-6D9F-CABD-9B50ECCECF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6443971" y="4123724"/>
            <a:ext cx="191267" cy="477499"/>
          </a:xfrm>
          <a:prstGeom prst="rect">
            <a:avLst/>
          </a:prstGeom>
          <a:effectLst>
            <a:outerShdw blurRad="50800" dist="38100" dir="8100000" algn="tr" rotWithShape="0">
              <a:prstClr val="black">
                <a:alpha val="40000"/>
              </a:prstClr>
            </a:outerShdw>
          </a:effectLst>
        </p:spPr>
      </p:pic>
      <p:pic>
        <p:nvPicPr>
          <p:cNvPr id="17" name="Imagen 16" descr="Forma, Icono&#10;&#10;Descripción generada automáticamente">
            <a:extLst>
              <a:ext uri="{FF2B5EF4-FFF2-40B4-BE49-F238E27FC236}">
                <a16:creationId xmlns:a16="http://schemas.microsoft.com/office/drawing/2014/main" id="{9B8C0C0D-D9E6-1018-85E6-5FBBEB2C91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6443971" y="5795560"/>
            <a:ext cx="191267" cy="477499"/>
          </a:xfrm>
          <a:prstGeom prst="rect">
            <a:avLst/>
          </a:prstGeom>
          <a:effectLst>
            <a:outerShdw blurRad="50800" dist="38100" dir="8100000" algn="tr" rotWithShape="0">
              <a:prstClr val="black">
                <a:alpha val="40000"/>
              </a:prstClr>
            </a:outerShdw>
          </a:effectLst>
        </p:spPr>
      </p:pic>
      <p:pic>
        <p:nvPicPr>
          <p:cNvPr id="19" name="Imagen 18" descr="Icono&#10;&#10;Descripción generada automáticamente">
            <a:extLst>
              <a:ext uri="{FF2B5EF4-FFF2-40B4-BE49-F238E27FC236}">
                <a16:creationId xmlns:a16="http://schemas.microsoft.com/office/drawing/2014/main" id="{635A8854-9E0C-D4E5-F106-8DFC299EC3B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6443971" y="6174749"/>
            <a:ext cx="191267" cy="477499"/>
          </a:xfrm>
          <a:prstGeom prst="rect">
            <a:avLst/>
          </a:prstGeom>
          <a:effectLst>
            <a:outerShdw blurRad="50800" dist="38100" dir="8100000" algn="tr" rotWithShape="0">
              <a:prstClr val="black">
                <a:alpha val="40000"/>
              </a:prstClr>
            </a:outerShdw>
          </a:effectLst>
        </p:spPr>
      </p:pic>
      <p:pic>
        <p:nvPicPr>
          <p:cNvPr id="20" name="Imagen 19" descr="Un dibujo de un ojo&#10;&#10;Descripción generada automáticamente con confianza media">
            <a:extLst>
              <a:ext uri="{FF2B5EF4-FFF2-40B4-BE49-F238E27FC236}">
                <a16:creationId xmlns:a16="http://schemas.microsoft.com/office/drawing/2014/main" id="{DC20512D-7FF2-B15E-42B3-31ABC48746F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443891" y="5413898"/>
            <a:ext cx="191426" cy="47749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260ED74-5B40-ADBD-FF7B-98AB6B6E1E4D}"/>
              </a:ext>
            </a:extLst>
          </p:cNvPr>
          <p:cNvSpPr txBox="1"/>
          <p:nvPr/>
        </p:nvSpPr>
        <p:spPr>
          <a:xfrm>
            <a:off x="190410" y="2253458"/>
            <a:ext cx="6687669"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दूसरी ओर, परमेश्वर ने उसे अस्वीकार करने के परिणामों के बारे में बार-बार चेतावनी दी; सजा देने में देरी की; और लोगों को, कलीसिया को, सत्य की मशाल उठाने और दुनिया को परमेश्वर के प्रेम के संदेश से रोशन करने के लिए तैयार किया।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E1C1F80F-BC6F-5E60-3A61-754327326116}"/>
              </a:ext>
            </a:extLst>
          </p:cNvPr>
          <p:cNvSpPr txBox="1"/>
          <p:nvPr/>
        </p:nvSpPr>
        <p:spPr>
          <a:xfrm>
            <a:off x="190409" y="1221070"/>
            <a:ext cx="6687669"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एक ओर, शैतान ने इस्राएल को मसीहा को अस्वीकार करने के लिए उकसाया, और फिर राष्ट्र को नष्ट करने के अपने अधिकार का दावा किया।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93003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style.rotation</p:attrName>
                                        </p:attrNameLst>
                                      </p:cBhvr>
                                      <p:tavLst>
                                        <p:tav tm="0">
                                          <p:val>
                                            <p:fltVal val="90"/>
                                          </p:val>
                                        </p:tav>
                                        <p:tav tm="100000">
                                          <p:val>
                                            <p:fltVal val="0"/>
                                          </p:val>
                                        </p:tav>
                                      </p:tavLst>
                                    </p:anim>
                                    <p:animEffect transition="in" filter="fade">
                                      <p:cBhvr>
                                        <p:cTn id="47" dur="500"/>
                                        <p:tgtEl>
                                          <p:spTgt spid="1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1500"/>
                            </p:stCondLst>
                            <p:childTnLst>
                              <p:par>
                                <p:cTn id="52" presetID="31"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 calcmode="lin" valueType="num">
                                      <p:cBhvr>
                                        <p:cTn id="56" dur="500" fill="hold"/>
                                        <p:tgtEl>
                                          <p:spTgt spid="15"/>
                                        </p:tgtEl>
                                        <p:attrNameLst>
                                          <p:attrName>style.rotation</p:attrName>
                                        </p:attrNameLst>
                                      </p:cBhvr>
                                      <p:tavLst>
                                        <p:tav tm="0">
                                          <p:val>
                                            <p:fltVal val="90"/>
                                          </p:val>
                                        </p:tav>
                                        <p:tav tm="100000">
                                          <p:val>
                                            <p:fltVal val="0"/>
                                          </p:val>
                                        </p:tav>
                                      </p:tavLst>
                                    </p:anim>
                                    <p:animEffect transition="in" filter="fade">
                                      <p:cBhvr>
                                        <p:cTn id="57" dur="500"/>
                                        <p:tgtEl>
                                          <p:spTgt spid="1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0-#ppt_w/2"/>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par>
                          <p:cTn id="72" fill="hold">
                            <p:stCondLst>
                              <p:cond delay="500"/>
                            </p:stCondLst>
                            <p:childTnLst>
                              <p:par>
                                <p:cTn id="73" presetID="31"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90"/>
                                          </p:val>
                                        </p:tav>
                                        <p:tav tm="100000">
                                          <p:val>
                                            <p:fltVal val="0"/>
                                          </p:val>
                                        </p:tav>
                                      </p:tavLst>
                                    </p:anim>
                                    <p:animEffect transition="in" filter="fade">
                                      <p:cBhvr>
                                        <p:cTn id="78" dur="500"/>
                                        <p:tgtEl>
                                          <p:spTgt spid="2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1000"/>
                            </p:stCondLst>
                            <p:childTnLst>
                              <p:par>
                                <p:cTn id="83" presetID="31" presetClass="entr" presetSubtype="0"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 calcmode="lin" valueType="num">
                                      <p:cBhvr>
                                        <p:cTn id="87" dur="500" fill="hold"/>
                                        <p:tgtEl>
                                          <p:spTgt spid="17"/>
                                        </p:tgtEl>
                                        <p:attrNameLst>
                                          <p:attrName>style.rotation</p:attrName>
                                        </p:attrNameLst>
                                      </p:cBhvr>
                                      <p:tavLst>
                                        <p:tav tm="0">
                                          <p:val>
                                            <p:fltVal val="90"/>
                                          </p:val>
                                        </p:tav>
                                        <p:tav tm="100000">
                                          <p:val>
                                            <p:fltVal val="0"/>
                                          </p:val>
                                        </p:tav>
                                      </p:tavLst>
                                    </p:anim>
                                    <p:animEffect transition="in" filter="fade">
                                      <p:cBhvr>
                                        <p:cTn id="88" dur="500"/>
                                        <p:tgtEl>
                                          <p:spTgt spid="1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1500"/>
                            </p:stCondLst>
                            <p:childTnLst>
                              <p:par>
                                <p:cTn id="93" presetID="31" presetClass="entr" presetSubtype="0" fill="hold"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 calcmode="lin" valueType="num">
                                      <p:cBhvr>
                                        <p:cTn id="97" dur="500" fill="hold"/>
                                        <p:tgtEl>
                                          <p:spTgt spid="19"/>
                                        </p:tgtEl>
                                        <p:attrNameLst>
                                          <p:attrName>style.rotation</p:attrName>
                                        </p:attrNameLst>
                                      </p:cBhvr>
                                      <p:tavLst>
                                        <p:tav tm="0">
                                          <p:val>
                                            <p:fltVal val="90"/>
                                          </p:val>
                                        </p:tav>
                                        <p:tav tm="100000">
                                          <p:val>
                                            <p:fltVal val="0"/>
                                          </p:val>
                                        </p:tav>
                                      </p:tavLst>
                                    </p:anim>
                                    <p:animEffect transition="in" filter="fade">
                                      <p:cBhvr>
                                        <p:cTn id="98" dur="500"/>
                                        <p:tgtEl>
                                          <p:spTgt spid="19"/>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23484" y="2488402"/>
            <a:ext cx="4082668" cy="2308324"/>
          </a:xfrm>
          <a:prstGeom prst="rect">
            <a:avLst/>
          </a:prstGeom>
          <a:noFill/>
        </p:spPr>
        <p:txBody>
          <a:bodyPr wrap="square">
            <a:spAutoFit/>
          </a:bodyPr>
          <a:lstStyle/>
          <a:p>
            <a:pPr algn="ctr"/>
            <a:r>
              <a:rPr lang="hi-IN" sz="4800" b="1" dirty="0">
                <a:ln w="13462">
                  <a:solidFill>
                    <a:srgbClr val="7D4837"/>
                  </a:solidFill>
                  <a:prstDash val="solid"/>
                </a:ln>
                <a:solidFill>
                  <a:srgbClr val="FFFF00"/>
                </a:solidFill>
                <a:effectLst>
                  <a:outerShdw dist="38100" dir="2700000" algn="bl" rotWithShape="0">
                    <a:schemeClr val="accent5"/>
                  </a:outerShdw>
                </a:effectLst>
                <a:latin typeface="Nirmala UI" panose="020B0502040204020203" pitchFamily="34" charset="0"/>
                <a:ea typeface="Nirmala UI" panose="020B0502040204020203" pitchFamily="34" charset="0"/>
                <a:cs typeface="Nirmala UI" panose="020B0502040204020203" pitchFamily="34" charset="0"/>
              </a:rPr>
              <a:t>यरूशलेम के विनाश से सबक</a:t>
            </a:r>
            <a:endParaRPr lang="en" sz="4800" b="1" dirty="0">
              <a:ln w="13462">
                <a:solidFill>
                  <a:srgbClr val="7D4837"/>
                </a:solidFill>
                <a:prstDash val="solid"/>
              </a:ln>
              <a:solidFill>
                <a:srgbClr val="FFFF00"/>
              </a:solidFill>
              <a:effectLst>
                <a:outerShdw dist="38100" dir="2700000" algn="bl" rotWithShape="0">
                  <a:schemeClr val="accent5"/>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7530100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6ACB74-5F9D-195F-81B6-031034FD1489}"/>
              </a:ext>
            </a:extLst>
          </p:cNvPr>
          <p:cNvSpPr txBox="1"/>
          <p:nvPr/>
        </p:nvSpPr>
        <p:spPr>
          <a:xfrm>
            <a:off x="0" y="27159"/>
            <a:ext cx="12192000" cy="707886"/>
          </a:xfrm>
          <a:prstGeom prst="rect">
            <a:avLst/>
          </a:prstGeom>
          <a:noFill/>
        </p:spPr>
        <p:txBody>
          <a:bodyPr wrap="square">
            <a:spAutoFit/>
          </a:bodyPr>
          <a:lstStyle/>
          <a:p>
            <a:pPr algn="ctr"/>
            <a:r>
              <a:rPr lang="hi-I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परमेश्वर के प्रेम की अस्वीकृति</a:t>
            </a:r>
            <a:endParaRPr lang="e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5B9B411-2013-EDB3-013A-C7E30FCFCF9A}"/>
              </a:ext>
            </a:extLst>
          </p:cNvPr>
          <p:cNvSpPr txBox="1"/>
          <p:nvPr/>
        </p:nvSpPr>
        <p:spPr>
          <a:xfrm>
            <a:off x="3431263" y="687242"/>
            <a:ext cx="8718038" cy="830997"/>
          </a:xfrm>
          <a:prstGeom prst="rect">
            <a:avLst/>
          </a:prstGeom>
          <a:noFill/>
        </p:spPr>
        <p:txBody>
          <a:bodyPr wrap="square">
            <a:spAutoFit/>
          </a:bodyPr>
          <a:lstStyle/>
          <a:p>
            <a:pPr algn="ctr"/>
            <a:r>
              <a:rPr lang="hi-IN" sz="1600"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“हे यरूशलेम, हे यरूशलेम! तू भविष्यद्वक्ताओं को मार डालता है, और जो तेरे पास भेजे गए, उन पर पथराव करता है। कितनी ही बार मैं ने चाहा कि जैसे मुर्गी अपने बच्चों को अपने पंखों के नीचे इकट्ठा करती है, वैसे ही मैं भी तेरे बालकों को इकट्ठा कर लूँ, परन्तु तुमने न चाहा।” </a:t>
            </a:r>
            <a:r>
              <a:rPr lang="hi-IN" sz="1400"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(मत्ती 23:37)</a:t>
            </a:r>
            <a:endParaRPr lang="es-ES" sz="1400"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D7E62783-843A-9460-B9A3-6E0A1E213E32}"/>
              </a:ext>
            </a:extLst>
          </p:cNvPr>
          <p:cNvSpPr txBox="1"/>
          <p:nvPr/>
        </p:nvSpPr>
        <p:spPr>
          <a:xfrm>
            <a:off x="3663646" y="1510989"/>
            <a:ext cx="8485656" cy="1015663"/>
          </a:xfrm>
          <a:prstGeom prst="rect">
            <a:avLst/>
          </a:prstGeom>
          <a:noFill/>
        </p:spPr>
        <p:txBody>
          <a:bodyPr wrap="square" rtlCol="0">
            <a:spAutoFit/>
          </a:bodyPr>
          <a:lstStyle/>
          <a:p>
            <a:pPr algn="just">
              <a:spcBef>
                <a:spcPts val="600"/>
              </a:spcBef>
            </a:pPr>
            <a:r>
              <a:rPr lang="hi-IN" sz="2000" b="1" dirty="0">
                <a:solidFill>
                  <a:schemeClr val="bg1"/>
                </a:solidFill>
                <a:effectLst>
                  <a:glow rad="127000">
                    <a:srgbClr val="1A0613"/>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यरूशलेम के निकट पहुँचकर यीशु रोया (लूका 19:41-44)। वह जानता था कि वे परमेश्वर की प्रेमपूर्ण पुकार को हठपूर्वक अस्वीकार करने के सुयोग्य परिणाम भुगतेंगे (मत्ती 23:37)।</a:t>
            </a:r>
            <a:endParaRPr lang="en" sz="2000" b="1" dirty="0">
              <a:solidFill>
                <a:schemeClr val="bg1"/>
              </a:solidFill>
              <a:effectLst>
                <a:glow rad="127000">
                  <a:srgbClr val="1A0613"/>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Un grupo de personas disfrazadas&#10;&#10;Descripción generada automáticamente con confianza media">
            <a:extLst>
              <a:ext uri="{FF2B5EF4-FFF2-40B4-BE49-F238E27FC236}">
                <a16:creationId xmlns:a16="http://schemas.microsoft.com/office/drawing/2014/main" id="{9633F36D-BFD8-4623-27CD-B854776F77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2119" y="872836"/>
            <a:ext cx="3251389" cy="2543874"/>
          </a:xfrm>
          <a:prstGeom prst="rect">
            <a:avLst/>
          </a:prstGeom>
          <a:solidFill>
            <a:srgbClr val="FFFFFF">
              <a:shade val="85000"/>
            </a:srgbClr>
          </a:solidFill>
          <a:ln w="88900" cap="sq">
            <a:solidFill>
              <a:srgbClr val="BAEA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edificio, calle, caminando, gente&#10;&#10;Descripción generada automáticamente">
            <a:extLst>
              <a:ext uri="{FF2B5EF4-FFF2-40B4-BE49-F238E27FC236}">
                <a16:creationId xmlns:a16="http://schemas.microsoft.com/office/drawing/2014/main" id="{B9B09A16-BCDD-6F88-A969-53EA21628D9B}"/>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825339" y="3657357"/>
            <a:ext cx="4109449" cy="3082087"/>
          </a:xfrm>
          <a:prstGeom prst="rect">
            <a:avLst/>
          </a:prstGeom>
          <a:solidFill>
            <a:srgbClr val="FFFFFF">
              <a:shade val="85000"/>
            </a:srgbClr>
          </a:solidFill>
          <a:ln w="88900" cap="sq">
            <a:solidFill>
              <a:srgbClr val="BC330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Descripción generada automáticamente con confianza media">
            <a:extLst>
              <a:ext uri="{FF2B5EF4-FFF2-40B4-BE49-F238E27FC236}">
                <a16:creationId xmlns:a16="http://schemas.microsoft.com/office/drawing/2014/main" id="{33F1CABD-1F28-F164-31EB-3D8A9893272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53856" y="3245970"/>
            <a:ext cx="2887481" cy="3503939"/>
          </a:xfrm>
          <a:prstGeom prst="rect">
            <a:avLst/>
          </a:prstGeom>
          <a:effectLst>
            <a:outerShdw blurRad="50800" dist="38100" dir="2700000" algn="tl" rotWithShape="0">
              <a:schemeClr val="bg1">
                <a:alpha val="40000"/>
              </a:schemeClr>
            </a:outerShdw>
            <a:softEdge rad="25400"/>
          </a:effectLst>
        </p:spPr>
      </p:pic>
      <p:sp>
        <p:nvSpPr>
          <p:cNvPr id="12" name="CuadroTexto 11">
            <a:extLst>
              <a:ext uri="{FF2B5EF4-FFF2-40B4-BE49-F238E27FC236}">
                <a16:creationId xmlns:a16="http://schemas.microsoft.com/office/drawing/2014/main" id="{85A86519-C46C-1181-E826-A355DA32194C}"/>
              </a:ext>
            </a:extLst>
          </p:cNvPr>
          <p:cNvSpPr txBox="1"/>
          <p:nvPr/>
        </p:nvSpPr>
        <p:spPr>
          <a:xfrm>
            <a:off x="42698" y="3541077"/>
            <a:ext cx="6811157" cy="1631216"/>
          </a:xfrm>
          <a:prstGeom prst="rect">
            <a:avLst/>
          </a:prstGeom>
          <a:noFill/>
        </p:spPr>
        <p:txBody>
          <a:bodyPr wrap="square">
            <a:spAutoFit/>
          </a:bodyPr>
          <a:lstStyle/>
          <a:p>
            <a:pPr algn="just">
              <a:spcBef>
                <a:spcPts val="600"/>
              </a:spcBef>
            </a:pPr>
            <a:r>
              <a:rPr lang="hi-IN" sz="2000" b="1" dirty="0">
                <a:solidFill>
                  <a:schemeClr val="bg1"/>
                </a:solidFill>
                <a:effectLst>
                  <a:glow rad="127000">
                    <a:srgbClr val="1A0613"/>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इतिहास हमें बताता है कि यहूदियों ने वर्ष 66 में रोमन दुर्व्यवहारों के विरुद्ध विद्रोह किया था। विभिन्न यहूदी गुट आपस में लड़ते रहे, जबकि रोमियों ने शहर की घेराबंदी कर दी। सन् 70 में सब कुछ ख़त्म हो गया। तीतुस ने यरूशलेम और मंदिर को नष्ट कर दिया। दस लाख यहूदी मारे गये।</a:t>
            </a:r>
            <a:endParaRPr lang="en" sz="2000" b="1" dirty="0">
              <a:solidFill>
                <a:schemeClr val="bg1"/>
              </a:solidFill>
              <a:effectLst>
                <a:glow rad="127000">
                  <a:srgbClr val="1A0613"/>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FC0EB4FE-D62D-24F6-3CC9-2229E71F96AE}"/>
              </a:ext>
            </a:extLst>
          </p:cNvPr>
          <p:cNvSpPr txBox="1"/>
          <p:nvPr/>
        </p:nvSpPr>
        <p:spPr>
          <a:xfrm>
            <a:off x="3663645" y="2526033"/>
            <a:ext cx="8485656" cy="1015663"/>
          </a:xfrm>
          <a:prstGeom prst="rect">
            <a:avLst/>
          </a:prstGeom>
          <a:noFill/>
        </p:spPr>
        <p:txBody>
          <a:bodyPr wrap="square">
            <a:spAutoFit/>
          </a:bodyPr>
          <a:lstStyle/>
          <a:p>
            <a:pPr algn="just">
              <a:spcBef>
                <a:spcPts val="600"/>
              </a:spcBef>
            </a:pPr>
            <a:r>
              <a:rPr lang="hi-IN" sz="2000" b="1" dirty="0">
                <a:solidFill>
                  <a:schemeClr val="bg1"/>
                </a:solidFill>
                <a:effectLst>
                  <a:glow rad="127000">
                    <a:srgbClr val="1A0613"/>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वह रोया क्योंकि इस त्रासदी को टाला जा सकता था। क्योंकि परमेश्वर हमसे इतना प्रेम करता है कि वह नहीं चाहता कि कोई मरे, परन्तु हर एक को अनन्त जीवन मिले (यूहन्ना 5:39-40; यहेजकेल 18:31-32)।</a:t>
            </a:r>
            <a:endParaRPr lang="en" sz="2000" b="1" dirty="0">
              <a:solidFill>
                <a:schemeClr val="bg1"/>
              </a:solidFill>
              <a:effectLst>
                <a:glow rad="127000">
                  <a:srgbClr val="1A0613"/>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99AAB0A5-7075-5AAE-7F60-599C4387A376}"/>
              </a:ext>
            </a:extLst>
          </p:cNvPr>
          <p:cNvSpPr txBox="1"/>
          <p:nvPr/>
        </p:nvSpPr>
        <p:spPr>
          <a:xfrm>
            <a:off x="45039" y="5171675"/>
            <a:ext cx="6769648" cy="1631216"/>
          </a:xfrm>
          <a:prstGeom prst="rect">
            <a:avLst/>
          </a:prstGeom>
          <a:noFill/>
        </p:spPr>
        <p:txBody>
          <a:bodyPr wrap="square">
            <a:spAutoFit/>
          </a:bodyPr>
          <a:lstStyle/>
          <a:p>
            <a:pPr algn="just">
              <a:spcBef>
                <a:spcPts val="600"/>
              </a:spcBef>
            </a:pPr>
            <a:r>
              <a:rPr lang="hi-IN" sz="2000" b="1" dirty="0">
                <a:solidFill>
                  <a:schemeClr val="bg1"/>
                </a:solidFill>
                <a:effectLst>
                  <a:glow rad="127000">
                    <a:srgbClr val="1A0613"/>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लेकिन इतिहास हमें यह नहीं बताता कि शैतान ने यहूदियों को विद्रोह के लिए और रोमियों को बदला लेने के लिए कैसे उकसाया। यरूशलेम का विनाश शैतान का प्रत्यक्ष कार्य था। जीवन के स्रोत से विमुख होकर, इस्राएल एक ऐसे शत्रु की दया पर निर्भर था जो केवल विनाश और मृत्यु चाहता था।</a:t>
            </a:r>
            <a:endParaRPr lang="en" sz="2000" b="1" dirty="0">
              <a:solidFill>
                <a:schemeClr val="bg1"/>
              </a:solidFill>
              <a:effectLst>
                <a:glow rad="127000">
                  <a:srgbClr val="1A0613"/>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72812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290">
                                          <p:stCondLst>
                                            <p:cond delay="0"/>
                                          </p:stCondLst>
                                        </p:cTn>
                                        <p:tgtEl>
                                          <p:spTgt spid="8"/>
                                        </p:tgtEl>
                                      </p:cBhvr>
                                    </p:animEffect>
                                    <p:anim calcmode="lin" valueType="num">
                                      <p:cBhvr>
                                        <p:cTn id="41"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46" dur="13">
                                          <p:stCondLst>
                                            <p:cond delay="325"/>
                                          </p:stCondLst>
                                        </p:cTn>
                                        <p:tgtEl>
                                          <p:spTgt spid="8"/>
                                        </p:tgtEl>
                                      </p:cBhvr>
                                      <p:to x="100000" y="60000"/>
                                    </p:animScale>
                                    <p:animScale>
                                      <p:cBhvr>
                                        <p:cTn id="47" dur="83" decel="50000">
                                          <p:stCondLst>
                                            <p:cond delay="338"/>
                                          </p:stCondLst>
                                        </p:cTn>
                                        <p:tgtEl>
                                          <p:spTgt spid="8"/>
                                        </p:tgtEl>
                                      </p:cBhvr>
                                      <p:to x="100000" y="100000"/>
                                    </p:animScale>
                                    <p:animScale>
                                      <p:cBhvr>
                                        <p:cTn id="48" dur="13">
                                          <p:stCondLst>
                                            <p:cond delay="656"/>
                                          </p:stCondLst>
                                        </p:cTn>
                                        <p:tgtEl>
                                          <p:spTgt spid="8"/>
                                        </p:tgtEl>
                                      </p:cBhvr>
                                      <p:to x="100000" y="80000"/>
                                    </p:animScale>
                                    <p:animScale>
                                      <p:cBhvr>
                                        <p:cTn id="49" dur="83" decel="50000">
                                          <p:stCondLst>
                                            <p:cond delay="669"/>
                                          </p:stCondLst>
                                        </p:cTn>
                                        <p:tgtEl>
                                          <p:spTgt spid="8"/>
                                        </p:tgtEl>
                                      </p:cBhvr>
                                      <p:to x="100000" y="100000"/>
                                    </p:animScale>
                                    <p:animScale>
                                      <p:cBhvr>
                                        <p:cTn id="50" dur="13">
                                          <p:stCondLst>
                                            <p:cond delay="821"/>
                                          </p:stCondLst>
                                        </p:cTn>
                                        <p:tgtEl>
                                          <p:spTgt spid="8"/>
                                        </p:tgtEl>
                                      </p:cBhvr>
                                      <p:to x="100000" y="90000"/>
                                    </p:animScale>
                                    <p:animScale>
                                      <p:cBhvr>
                                        <p:cTn id="51" dur="83" decel="50000">
                                          <p:stCondLst>
                                            <p:cond delay="834"/>
                                          </p:stCondLst>
                                        </p:cTn>
                                        <p:tgtEl>
                                          <p:spTgt spid="8"/>
                                        </p:tgtEl>
                                      </p:cBhvr>
                                      <p:to x="100000" y="100000"/>
                                    </p:animScale>
                                    <p:animScale>
                                      <p:cBhvr>
                                        <p:cTn id="52" dur="13">
                                          <p:stCondLst>
                                            <p:cond delay="904"/>
                                          </p:stCondLst>
                                        </p:cTn>
                                        <p:tgtEl>
                                          <p:spTgt spid="8"/>
                                        </p:tgtEl>
                                      </p:cBhvr>
                                      <p:to x="100000" y="95000"/>
                                    </p:animScale>
                                    <p:animScale>
                                      <p:cBhvr>
                                        <p:cTn id="53" dur="83" decel="50000">
                                          <p:stCondLst>
                                            <p:cond delay="917"/>
                                          </p:stCondLst>
                                        </p:cTn>
                                        <p:tgtEl>
                                          <p:spTgt spid="8"/>
                                        </p:tgtEl>
                                      </p:cBhvr>
                                      <p:to x="100000" y="100000"/>
                                    </p:animScale>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 calcmode="lin" valueType="num">
                                      <p:cBhvr>
                                        <p:cTn id="6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0753577-0772-8C5D-5729-02A1810D199A}"/>
              </a:ext>
            </a:extLst>
          </p:cNvPr>
          <p:cNvSpPr txBox="1"/>
          <p:nvPr/>
        </p:nvSpPr>
        <p:spPr>
          <a:xfrm>
            <a:off x="0" y="27159"/>
            <a:ext cx="12191999" cy="707886"/>
          </a:xfrm>
          <a:prstGeom prst="rect">
            <a:avLst/>
          </a:prstGeom>
          <a:noFill/>
        </p:spPr>
        <p:txBody>
          <a:bodyPr wrap="square">
            <a:spAutoFit/>
          </a:bodyPr>
          <a:lstStyle/>
          <a:p>
            <a:pPr algn="ctr"/>
            <a:r>
              <a:rPr lang="hi-I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अपने लोगों की परवाह</a:t>
            </a:r>
            <a:endParaRPr lang="e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FEF83F4B-F7CA-4A9C-1F24-E7C5EEC9A6B4}"/>
              </a:ext>
            </a:extLst>
          </p:cNvPr>
          <p:cNvSpPr txBox="1"/>
          <p:nvPr/>
        </p:nvSpPr>
        <p:spPr>
          <a:xfrm>
            <a:off x="179293" y="645476"/>
            <a:ext cx="11649718" cy="646331"/>
          </a:xfrm>
          <a:prstGeom prst="rect">
            <a:avLst/>
          </a:prstGeom>
          <a:noFill/>
        </p:spPr>
        <p:txBody>
          <a:bodyPr wrap="square">
            <a:spAutoFit/>
          </a:bodyPr>
          <a:lstStyle/>
          <a:p>
            <a:pPr algn="ctr"/>
            <a:r>
              <a:rPr lang="hi-IN" b="1" i="1" dirty="0">
                <a:solidFill>
                  <a:srgbClr val="002060"/>
                </a:solidFill>
                <a:latin typeface="Nirmala UI" panose="020B0502040204020203" pitchFamily="34" charset="0"/>
                <a:ea typeface="Nirmala UI" panose="020B0502040204020203" pitchFamily="34" charset="0"/>
                <a:cs typeface="Nirmala UI" panose="020B0502040204020203" pitchFamily="34" charset="0"/>
              </a:rPr>
              <a:t>“मत डर, क्योंकि मैं तेरे संग हूँ, इधर उधर मत ताक, क्योंकि मैं तेरा परमेश्वर हूँ; मैं तुझे दृढ़ करूँगा और तेरी सहायता करूँगा, अपने धर्ममय दाहिने हाथ से मैं तुझे सम्भाले रहूँगा।” </a:t>
            </a:r>
            <a:r>
              <a:rPr lang="hi-IN" sz="1400" b="1" i="1" dirty="0">
                <a:solidFill>
                  <a:srgbClr val="002060"/>
                </a:solidFill>
                <a:latin typeface="Nirmala UI" panose="020B0502040204020203" pitchFamily="34" charset="0"/>
                <a:ea typeface="Nirmala UI" panose="020B0502040204020203" pitchFamily="34" charset="0"/>
                <a:cs typeface="Nirmala UI" panose="020B0502040204020203" pitchFamily="34" charset="0"/>
              </a:rPr>
              <a:t>(यशायाह 41:10)</a:t>
            </a:r>
            <a:endParaRPr lang="en" sz="1100" b="1" i="1" dirty="0">
              <a:solidFill>
                <a:srgbClr val="00206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19C41DAB-11A2-84DE-DEC2-02FB99A1B25C}"/>
              </a:ext>
            </a:extLst>
          </p:cNvPr>
          <p:cNvSpPr txBox="1"/>
          <p:nvPr/>
        </p:nvSpPr>
        <p:spPr>
          <a:xfrm>
            <a:off x="179294" y="1291807"/>
            <a:ext cx="8233186" cy="969496"/>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अपने प्रेम में, परमेश्वर ने उन सभी को अवसर दिया जो विनाश से बचना चाहते थे। उसने एक चिन्ह दिया: जब तुम यरूशलेम को सेनाओं से घिरा हुआ देखो, तो जान लेना कि उसका उजड़ जाना निकट है। (लूका 21:20)।</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Una multitud de gente&#10;&#10;Descripción generada automáticamente">
            <a:extLst>
              <a:ext uri="{FF2B5EF4-FFF2-40B4-BE49-F238E27FC236}">
                <a16:creationId xmlns:a16="http://schemas.microsoft.com/office/drawing/2014/main" id="{FCE6A1B4-D7D2-F3F3-C1AC-C1852974F66E}"/>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412480" y="1405487"/>
            <a:ext cx="3617407" cy="2423573"/>
          </a:xfrm>
          <a:prstGeom prst="snip2DiagRect">
            <a:avLst>
              <a:gd name="adj1" fmla="val 15489"/>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descr="Imagen que contiene gato, interior, edificio, viendo&#10;&#10;Descripción generada automáticamente">
            <a:extLst>
              <a:ext uri="{FF2B5EF4-FFF2-40B4-BE49-F238E27FC236}">
                <a16:creationId xmlns:a16="http://schemas.microsoft.com/office/drawing/2014/main" id="{88A406CC-1051-E660-9B5D-A6948A1211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926221" y="3958920"/>
            <a:ext cx="2103666" cy="2805764"/>
          </a:xfrm>
          <a:prstGeom prst="snip2DiagRect">
            <a:avLst/>
          </a:prstGeom>
          <a:solidFill>
            <a:srgbClr val="FFFFFF">
              <a:shade val="85000"/>
            </a:srgbClr>
          </a:solidFill>
          <a:ln w="38100" cap="sq">
            <a:solidFill>
              <a:srgbClr val="5C93C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edificio, tabla, hombre&#10;&#10;Descripción generada automáticamente">
            <a:extLst>
              <a:ext uri="{FF2B5EF4-FFF2-40B4-BE49-F238E27FC236}">
                <a16:creationId xmlns:a16="http://schemas.microsoft.com/office/drawing/2014/main" id="{75FCF03D-EE94-91D0-B23F-B19CD7519C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83841" y="3958921"/>
            <a:ext cx="3312590" cy="2805764"/>
          </a:xfrm>
          <a:prstGeom prst="snip2DiagRect">
            <a:avLst/>
          </a:prstGeom>
          <a:solidFill>
            <a:srgbClr val="FFFFFF">
              <a:shade val="85000"/>
            </a:srgbClr>
          </a:solidFill>
          <a:ln w="381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7F083E3-10AE-13CD-226F-1FEAB9E9FE6C}"/>
              </a:ext>
            </a:extLst>
          </p:cNvPr>
          <p:cNvSpPr txBox="1"/>
          <p:nvPr/>
        </p:nvSpPr>
        <p:spPr>
          <a:xfrm>
            <a:off x="179294" y="3249993"/>
            <a:ext cx="8233183" cy="677108"/>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यीशु के शब्दों पर विश्वास करने वाले प्रत्येक व्यक्ति ने उस क्षण का लाभ उठाया जब यरूशलेम को भागने के लिए बिना घेराबंदी के छोड़ दिया गया था।</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8AB8C218-B9D7-06DE-8B62-E1708B319DA7}"/>
              </a:ext>
            </a:extLst>
          </p:cNvPr>
          <p:cNvSpPr txBox="1"/>
          <p:nvPr/>
        </p:nvSpPr>
        <p:spPr>
          <a:xfrm>
            <a:off x="162113" y="4816049"/>
            <a:ext cx="6191938" cy="1261884"/>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परमेश्वर सबसे कठिन समय में भी अपने बच्चों की रक्षा कर सकता है और करना चाहता है (भजन संहिता 46:1; यशायाह 41:10)। हालाँकि, परमेश्वर के प्रति अपनी वफादारी के कारण कई लोगों ने अपनी जान भी गंवाई है (इब्रानियों 11:35-38)।</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0CB4763D-9CA2-CC36-D40E-4C892B6BF0B7}"/>
              </a:ext>
            </a:extLst>
          </p:cNvPr>
          <p:cNvSpPr txBox="1"/>
          <p:nvPr/>
        </p:nvSpPr>
        <p:spPr>
          <a:xfrm>
            <a:off x="179294" y="4061497"/>
            <a:ext cx="6174758" cy="677108"/>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कुछ महीने बाद, नीरो ने विद्रोह को दबाने के लिए वेस्पासियन को भेजा। सन् 67 से 70 तक घेरा स्थाई बना रहा।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B9982674-201C-0300-F84C-C1A9F017C971}"/>
              </a:ext>
            </a:extLst>
          </p:cNvPr>
          <p:cNvSpPr txBox="1"/>
          <p:nvPr/>
        </p:nvSpPr>
        <p:spPr>
          <a:xfrm>
            <a:off x="179292" y="2254581"/>
            <a:ext cx="8233185" cy="969496"/>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गयुस सेस्टियस गैलस ने उस संकेत को वर्ष 66 में पूरा किया। घेराबंदी हटा ली गई, और कट्टरपंथी नेता एलीआजर बेन साइमन ने रोमियों का पीछा किया और उन्हें हरा दिया।</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C9798145-DFCD-613C-AD3E-837C6D636098}"/>
              </a:ext>
            </a:extLst>
          </p:cNvPr>
          <p:cNvSpPr txBox="1"/>
          <p:nvPr/>
        </p:nvSpPr>
        <p:spPr>
          <a:xfrm>
            <a:off x="162112" y="6175700"/>
            <a:ext cx="6191939" cy="677108"/>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क्यों कुछ को संरक्षित किया जाता है और दूसरों को, जाहिरा तौर पर, परमेश्वर द्वारा त्याग दिया जाता 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7559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strips(downRight)">
                                      <p:cBhvr>
                                        <p:cTn id="45" dur="500"/>
                                        <p:tgtEl>
                                          <p:spTgt spid="10"/>
                                        </p:tgtEl>
                                      </p:cBhvr>
                                    </p:animEffect>
                                  </p:childTnLst>
                                </p:cTn>
                              </p:par>
                              <p:par>
                                <p:cTn id="46" presetID="18" presetClass="entr" presetSubtype="12"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strips(downLeft)">
                                      <p:cBhvr>
                                        <p:cTn id="48" dur="500"/>
                                        <p:tgtEl>
                                          <p:spTgt spid="6"/>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4" grpId="0"/>
      <p:bldP spid="16" grpId="0"/>
      <p:bldP spid="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566025" y="1012954"/>
            <a:ext cx="11059947" cy="4832092"/>
          </a:xfrm>
          <a:prstGeom prst="rect">
            <a:avLst/>
          </a:prstGeom>
          <a:noFill/>
        </p:spPr>
        <p:txBody>
          <a:bodyPr wrap="square">
            <a:spAutoFit/>
          </a:bodyPr>
          <a:lstStyle/>
          <a:p>
            <a:pPr algn="just">
              <a:spcBef>
                <a:spcPts val="600"/>
              </a:spcBef>
            </a:pPr>
            <a:r>
              <a:rPr lang="hi-IN" sz="2800" b="1" dirty="0">
                <a:latin typeface="Nirmala UI" panose="020B0502040204020203" pitchFamily="34" charset="0"/>
                <a:ea typeface="Nirmala UI" panose="020B0502040204020203" pitchFamily="34" charset="0"/>
                <a:cs typeface="Nirmala UI" panose="020B0502040204020203" pitchFamily="34" charset="0"/>
              </a:rPr>
              <a:t>“रहस्यमय विधान जो धर्मियों को दुष्टों के हाथों उत्पीड़न सहने की अनुमति देता है, विश्वास में कमज़ोर कई लोगों के लिए बड़ी उलझन का कारण रहा है। कुछ लोग तो परमेश्वर पर से अपना भरोसा हटाने को भी तैयार हो जाते हैं क्योंकि वह सबसे तुच्छ मनुष्यों को भी समृद्ध होने देता है, जबकि सबसे अच्छे और शुद्धतम लोगों को उनकी क्रूर शक्ति द्वारा पीड़ित और सताया जाता है। यह पूछा जाता है कि जो न्यायी और दयालु परमेश्वर है, और जो शक्ति में भी अनंत है, वह इस तरह के अन्याय और उत्पीड़न को कैसे सहन कर सकता है? यह एक ऐसा प्रश्न है जिससे हमारा कोई लेना-देना नहीं है। परमेश्वर ने हमें अपने प्रेम का पर्याप्त सबूत दिया है, और हमें उसकी अच्छाई पर संदेह नहीं करना चाहिए क्योंकि हम उसके विधान के कामकाज को नहीं समझ सकते हैं।“</a:t>
            </a:r>
            <a:endParaRPr lang="en" sz="28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9E1370B3-2225-63CD-1CDC-A0C3AECDA134}"/>
              </a:ext>
            </a:extLst>
          </p:cNvPr>
          <p:cNvSpPr txBox="1"/>
          <p:nvPr/>
        </p:nvSpPr>
        <p:spPr>
          <a:xfrm>
            <a:off x="0" y="6127867"/>
            <a:ext cx="12191999" cy="338554"/>
          </a:xfrm>
          <a:prstGeom prst="rect">
            <a:avLst/>
          </a:prstGeom>
          <a:noFill/>
        </p:spPr>
        <p:txBody>
          <a:bodyPr wrap="square" rtlCol="0">
            <a:spAutoFit/>
          </a:bodyPr>
          <a:lstStyle/>
          <a:p>
            <a:pPr algn="ct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(महान विवाद, पृष्ठ 47)</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36798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398792" y="2282213"/>
            <a:ext cx="5123817" cy="2585323"/>
          </a:xfrm>
          <a:prstGeom prst="rect">
            <a:avLst/>
          </a:prstGeom>
          <a:noFill/>
        </p:spPr>
        <p:txBody>
          <a:bodyPr wrap="square">
            <a:spAutoFit/>
          </a:bodyPr>
          <a:lstStyle/>
          <a:p>
            <a:pPr algn="ctr"/>
            <a:r>
              <a:rPr lang="hi-IN"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latin typeface="Nirmala UI" panose="020B0502040204020203" pitchFamily="34" charset="0"/>
                <a:ea typeface="Nirmala UI" panose="020B0502040204020203" pitchFamily="34" charset="0"/>
                <a:cs typeface="Nirmala UI" panose="020B0502040204020203" pitchFamily="34" charset="0"/>
              </a:rPr>
              <a:t>प्रारंभिक मसीहियों से सबक </a:t>
            </a:r>
            <a:endParaRPr lang="en"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986850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descr="Una multitud de gente&#10;&#10;Descripción generada automáticamente con confianza media">
            <a:extLst>
              <a:ext uri="{FF2B5EF4-FFF2-40B4-BE49-F238E27FC236}">
                <a16:creationId xmlns:a16="http://schemas.microsoft.com/office/drawing/2014/main" id="{8CEEC9D0-B60D-EA83-92A4-C64043C106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82" y="881454"/>
            <a:ext cx="2319882" cy="28328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CA3A1CE0-0408-ECB4-A5F0-AFC96CACFCC4}"/>
              </a:ext>
            </a:extLst>
          </p:cNvPr>
          <p:cNvSpPr txBox="1"/>
          <p:nvPr/>
        </p:nvSpPr>
        <p:spPr>
          <a:xfrm>
            <a:off x="0" y="16218"/>
            <a:ext cx="12192000" cy="707886"/>
          </a:xfrm>
          <a:prstGeom prst="rect">
            <a:avLst/>
          </a:prstGeom>
          <a:noFill/>
        </p:spPr>
        <p:txBody>
          <a:bodyPr wrap="square">
            <a:spAutoFit/>
          </a:bodyPr>
          <a:lstStyle/>
          <a:p>
            <a:pPr algn="ctr"/>
            <a:r>
              <a:rPr lang="hi-IN" sz="40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अनुसरण में निष्ठा</a:t>
            </a:r>
            <a:endParaRPr lang="en" sz="40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6B0EB83C-C835-D8A4-E7A7-C2FBE800FF6B}"/>
              </a:ext>
            </a:extLst>
          </p:cNvPr>
          <p:cNvSpPr txBox="1"/>
          <p:nvPr/>
        </p:nvSpPr>
        <p:spPr>
          <a:xfrm>
            <a:off x="2120153" y="661871"/>
            <a:ext cx="8470262" cy="646331"/>
          </a:xfrm>
          <a:prstGeom prst="rect">
            <a:avLst/>
          </a:prstGeom>
          <a:noFill/>
        </p:spPr>
        <p:txBody>
          <a:bodyPr wrap="square">
            <a:spAutoFit/>
          </a:bodyPr>
          <a:lstStyle/>
          <a:p>
            <a:pPr algn="ctr"/>
            <a:r>
              <a:rPr lang="hi-IN" b="1" i="1" dirty="0">
                <a:solidFill>
                  <a:schemeClr val="accent4">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“शाऊल कलीसिया को उजाड़ रहा था; और घर–घर घुसकर पुरुषों और स्त्रियों को घसीट–घसीटकर बन्दीगृह में डालता था।” </a:t>
            </a:r>
            <a:r>
              <a:rPr lang="hi-IN" sz="1400" b="1" i="1" dirty="0">
                <a:solidFill>
                  <a:schemeClr val="accent4">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(प्रेरितों के काम 8:3)</a:t>
            </a:r>
            <a:endParaRPr lang="en" sz="1100" b="1" i="1" dirty="0">
              <a:solidFill>
                <a:schemeClr val="accent4">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C469A888-67A4-AB48-DFCC-EB5259C251B8}"/>
              </a:ext>
            </a:extLst>
          </p:cNvPr>
          <p:cNvSpPr txBox="1"/>
          <p:nvPr/>
        </p:nvSpPr>
        <p:spPr>
          <a:xfrm>
            <a:off x="2337863" y="1258698"/>
            <a:ext cx="9854137"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शुरुआत वास्तव में आशाजनक थी: धर्म-परिवर्त्तन हजारों की संख्या में हो रहे थे (प्रेरितों के काम 2:41; 4:4); विश्वासियों ने शक्ति के साथ प्रचार किया (प्रेरितों के काम 4:31; 5:42)।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descr="Imagen que contiene persona, interior, hombre, turbante&#10;&#10;Descripción generada automáticamente">
            <a:extLst>
              <a:ext uri="{FF2B5EF4-FFF2-40B4-BE49-F238E27FC236}">
                <a16:creationId xmlns:a16="http://schemas.microsoft.com/office/drawing/2014/main" id="{4E62B40E-1CD6-04F0-C5A0-B41E406C76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3836" y="2003422"/>
            <a:ext cx="1425953" cy="19018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Un grupo de personas posando delante de una pared de color blanco&#10;&#10;Descripción generada automáticamente con confianza baja">
            <a:extLst>
              <a:ext uri="{FF2B5EF4-FFF2-40B4-BE49-F238E27FC236}">
                <a16:creationId xmlns:a16="http://schemas.microsoft.com/office/drawing/2014/main" id="{94B77EBD-CC78-D97F-5FC5-49BF3DE043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642" y="1956639"/>
            <a:ext cx="1525749" cy="1981492"/>
          </a:xfrm>
          <a:prstGeom prst="rect">
            <a:avLst/>
          </a:prstGeom>
          <a:effectLst>
            <a:outerShdw blurRad="50800" dist="38100" dir="2700000" algn="tl" rotWithShape="0">
              <a:prstClr val="black">
                <a:alpha val="40000"/>
              </a:prstClr>
            </a:outerShdw>
          </a:effectLst>
        </p:spPr>
      </p:pic>
      <p:pic>
        <p:nvPicPr>
          <p:cNvPr id="14" name="Imagen 13" descr="Imagen que contiene foto, tabla, hombre, gente&#10;&#10;Descripción generada automáticamente">
            <a:extLst>
              <a:ext uri="{FF2B5EF4-FFF2-40B4-BE49-F238E27FC236}">
                <a16:creationId xmlns:a16="http://schemas.microsoft.com/office/drawing/2014/main" id="{F477C986-940C-F1A4-6AFC-030412BBDA7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58250" y="1983952"/>
            <a:ext cx="3140734" cy="2104292"/>
          </a:xfrm>
          <a:prstGeom prst="rect">
            <a:avLst/>
          </a:prstGeom>
          <a:ln w="38100" cap="sq">
            <a:solidFill>
              <a:srgbClr val="007293"/>
            </a:solidFill>
            <a:prstDash val="solid"/>
            <a:miter lim="800000"/>
          </a:ln>
          <a:effectLst>
            <a:outerShdw blurRad="50800" dist="38100" dir="2700000" algn="tl" rotWithShape="0">
              <a:srgbClr val="000000">
                <a:alpha val="43000"/>
              </a:srgbClr>
            </a:outerShdw>
          </a:effectLst>
        </p:spPr>
      </p:pic>
      <p:pic>
        <p:nvPicPr>
          <p:cNvPr id="18" name="Imagen 17" descr="Dibujo de una persona&#10;&#10;Descripción generada automáticamente con confianza media">
            <a:extLst>
              <a:ext uri="{FF2B5EF4-FFF2-40B4-BE49-F238E27FC236}">
                <a16:creationId xmlns:a16="http://schemas.microsoft.com/office/drawing/2014/main" id="{51B8255F-7FE6-C290-11D7-3BF3295C757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89159" y="4125121"/>
            <a:ext cx="3350441" cy="2402203"/>
          </a:xfrm>
          <a:prstGeom prst="rect">
            <a:avLst/>
          </a:prstGeom>
          <a:ln w="88900" cap="sq" cmpd="thickThin">
            <a:solidFill>
              <a:srgbClr val="00B0F0"/>
            </a:solidFill>
            <a:prstDash val="solid"/>
            <a:miter lim="800000"/>
          </a:ln>
          <a:effectLst>
            <a:innerShdw blurRad="76200">
              <a:srgbClr val="000000"/>
            </a:innerShdw>
          </a:effectLst>
        </p:spPr>
      </p:pic>
      <p:sp>
        <p:nvSpPr>
          <p:cNvPr id="20" name="CuadroTexto 19">
            <a:extLst>
              <a:ext uri="{FF2B5EF4-FFF2-40B4-BE49-F238E27FC236}">
                <a16:creationId xmlns:a16="http://schemas.microsoft.com/office/drawing/2014/main" id="{8FA3D3C5-C745-CCF7-3748-DDCDBF912B3C}"/>
              </a:ext>
            </a:extLst>
          </p:cNvPr>
          <p:cNvSpPr txBox="1"/>
          <p:nvPr/>
        </p:nvSpPr>
        <p:spPr>
          <a:xfrm>
            <a:off x="152400" y="4106174"/>
            <a:ext cx="8357857"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शाऊल के सताए जाने के कारण चेले तितर-बितर हो गए (प्रेरितों के काम 8:1)। लेकिन, ज्योति बुझने के बजाय, विश्वासियों की विश्वासयोग्यता के कारण, यह पूरे ज्ञात विश्व में बहुत अधिक चमक के साथ चमकी (प्रेरितों के काम 8:4; 11:19-21; रमियों 15:19; कुलुसियों 1:23)।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2" name="CuadroTexto 21">
            <a:extLst>
              <a:ext uri="{FF2B5EF4-FFF2-40B4-BE49-F238E27FC236}">
                <a16:creationId xmlns:a16="http://schemas.microsoft.com/office/drawing/2014/main" id="{09850E4C-6815-FFDE-D86D-3C04A886721A}"/>
              </a:ext>
            </a:extLst>
          </p:cNvPr>
          <p:cNvSpPr txBox="1"/>
          <p:nvPr/>
        </p:nvSpPr>
        <p:spPr>
          <a:xfrm>
            <a:off x="8841052" y="2074270"/>
            <a:ext cx="3270266"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लेकिन दुश्मन बेचैन था। पहले धमकियाँ (प्रेरितों के काम 4:17-18); फिर, दण्ड (प्रेरितों के काम 5:40); अंत में, मृत्यु (प्रेरितों के काम 7:59)।</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19DCBA40-CCCE-9C35-0B30-FA404D404B6F}"/>
              </a:ext>
            </a:extLst>
          </p:cNvPr>
          <p:cNvSpPr txBox="1"/>
          <p:nvPr/>
        </p:nvSpPr>
        <p:spPr>
          <a:xfrm>
            <a:off x="152400" y="5405886"/>
            <a:ext cx="8357858"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ने अपनी कलीसिया को एक आदेश और इसे आगे ले जाने की शक्ति दी (प्रेरितों के काम 1:8)। कोई भी शक्ति, भौतिक या आध्यात्मिक, सुसमाचार की प्रगति को नहीं रोक सकती है (मत्ती 16:18)। "यदि परमेश्वर हमारी ओर है, तो हमारा विरोधी कौन हो सकता है?" (रोमियों 8:31)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38986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900" decel="100000" fill="hold"/>
                                        <p:tgtEl>
                                          <p:spTgt spid="1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900" decel="100000" fill="hold"/>
                                        <p:tgtEl>
                                          <p:spTgt spid="1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6" fill="hold">
                            <p:stCondLst>
                              <p:cond delay="125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1+#ppt_w/2"/>
                                          </p:val>
                                        </p:tav>
                                        <p:tav tm="100000">
                                          <p:val>
                                            <p:strVal val="#ppt_x"/>
                                          </p:val>
                                        </p:tav>
                                      </p:tavLst>
                                    </p:anim>
                                    <p:anim calcmode="lin" valueType="num">
                                      <p:cBhvr additive="base">
                                        <p:cTn id="67" dur="500" fill="hold"/>
                                        <p:tgtEl>
                                          <p:spTgt spid="4"/>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1+#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541</TotalTime>
  <Words>1606</Words>
  <Application>Microsoft Office PowerPoint</Application>
  <PresentationFormat>Panorámica</PresentationFormat>
  <Paragraphs>60</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Nirmala UI</vt:lpstr>
      <vt:lpstr>Aptos</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92</cp:revision>
  <dcterms:created xsi:type="dcterms:W3CDTF">2024-03-30T09:19:10Z</dcterms:created>
  <dcterms:modified xsi:type="dcterms:W3CDTF">2024-04-02T06:26:35Z</dcterms:modified>
</cp:coreProperties>
</file>