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94" r:id="rId4"/>
    <p:sldId id="257" r:id="rId5"/>
    <p:sldId id="258" r:id="rId6"/>
    <p:sldId id="259" r:id="rId7"/>
    <p:sldId id="290" r:id="rId8"/>
    <p:sldId id="260" r:id="rId9"/>
    <p:sldId id="291" r:id="rId10"/>
    <p:sldId id="293" r:id="rId11"/>
    <p:sldId id="263" r:id="rId12"/>
    <p:sldId id="292" r:id="rId13"/>
    <p:sldId id="287" r:id="rId14"/>
    <p:sldId id="289" r:id="rId15"/>
  </p:sldIdLst>
  <p:sldSz cx="12192000" cy="6858000"/>
  <p:notesSz cx="6858000" cy="9144000"/>
  <p:embeddedFontLst>
    <p:embeddedFont>
      <p:font typeface="Nirmala UI" panose="020B0502040204020203" pitchFamily="34" charset="0"/>
      <p:regular r:id="rId16"/>
      <p:bold r:id="rId17"/>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4A41"/>
    <a:srgbClr val="5C3532"/>
    <a:srgbClr val="1A5000"/>
    <a:srgbClr val="E4B43C"/>
    <a:srgbClr val="4DAD9D"/>
    <a:srgbClr val="C0E3DD"/>
    <a:srgbClr val="C4C8EE"/>
    <a:srgbClr val="89B6AF"/>
    <a:srgbClr val="B8A200"/>
    <a:srgbClr val="FFE0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0" d="100"/>
          <a:sy n="90" d="100"/>
        </p:scale>
        <p:origin x="39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image" Target="../media/image34.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image" Target="../media/image34.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FF1743-FB00-4C33-8801-18BA799D7977}" type="doc">
      <dgm:prSet loTypeId="urn:microsoft.com/office/officeart/2009/3/layout/SnapshotPictureList" loCatId="picture" qsTypeId="urn:microsoft.com/office/officeart/2005/8/quickstyle/3d3" qsCatId="3D" csTypeId="urn:microsoft.com/office/officeart/2005/8/colors/colorful5" csCatId="colorful" phldr="1"/>
      <dgm:spPr/>
      <dgm:t>
        <a:bodyPr/>
        <a:lstStyle/>
        <a:p>
          <a:endParaRPr lang="es-ES"/>
        </a:p>
      </dgm:t>
    </dgm:pt>
    <dgm:pt modelId="{CA3C7DB5-FEC3-4598-B83B-5961C05A66FF}">
      <dgm:prSet custT="1"/>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"पहला स्थान छोड़ो"</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18389408-70D2-444A-8A03-A1FFB28FF36E}" type="parTrans" cxnId="{FD5D7C23-9A8D-4EC7-9ABB-A620CBD2DE8B}">
      <dgm:prSet/>
      <dgm:spPr/>
      <dgm:t>
        <a:bodyPr/>
        <a:lstStyle/>
        <a:p>
          <a:endParaRPr lang="es-ES" sz="1800"/>
        </a:p>
      </dgm:t>
    </dgm:pt>
    <dgm:pt modelId="{7AEDF203-F055-476B-99FD-3501CD9CD1D4}" type="sibTrans" cxnId="{FD5D7C23-9A8D-4EC7-9ABB-A620CBD2DE8B}">
      <dgm:prSet/>
      <dgm:spPr/>
      <dgm:t>
        <a:bodyPr/>
        <a:lstStyle/>
        <a:p>
          <a:endParaRPr lang="es-ES" sz="1800"/>
        </a:p>
      </dgm:t>
    </dgm:pt>
    <dgm:pt modelId="{5418C5C2-5884-471C-A748-797F1803639B}">
      <dgm:prSet custT="1"/>
      <dgm:spPr/>
      <dgm:t>
        <a:bodyPr/>
        <a:lstStyle/>
        <a:p>
          <a:pPr algn="ctr"/>
          <a:r>
            <a:rPr lang="hi-IN" sz="1800" b="1" dirty="0">
              <a:latin typeface="Nirmala UI" panose="020B0502040204020203" pitchFamily="34" charset="0"/>
              <a:ea typeface="Nirmala UI" panose="020B0502040204020203" pitchFamily="34" charset="0"/>
              <a:cs typeface="Nirmala UI" panose="020B0502040204020203" pitchFamily="34" charset="0"/>
            </a:rPr>
            <a:t>"पिल्ले"</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FFBD6A79-E4CA-419F-A15C-A710DEC66674}" type="parTrans" cxnId="{9FC2651F-BA8C-49C3-8B4E-84CD60D3F9E0}">
      <dgm:prSet/>
      <dgm:spPr/>
      <dgm:t>
        <a:bodyPr/>
        <a:lstStyle/>
        <a:p>
          <a:endParaRPr lang="es-ES" sz="1800"/>
        </a:p>
      </dgm:t>
    </dgm:pt>
    <dgm:pt modelId="{A871EC6F-FFF4-4591-9FEA-C28D9068187E}" type="sibTrans" cxnId="{9FC2651F-BA8C-49C3-8B4E-84CD60D3F9E0}">
      <dgm:prSet/>
      <dgm:spPr/>
      <dgm:t>
        <a:bodyPr/>
        <a:lstStyle/>
        <a:p>
          <a:endParaRPr lang="es-ES" sz="1800"/>
        </a:p>
      </dgm:t>
    </dgm:pt>
    <dgm:pt modelId="{6D54CBB9-08C1-451B-A4D5-52BA208B3540}">
      <dgm:prSet custT="1"/>
      <dgm:spPr/>
      <dgm:t>
        <a:bodyPr/>
        <a:lstStyle/>
        <a:p>
          <a:pPr algn="l"/>
          <a:r>
            <a:rPr lang="hi-IN" sz="2000" b="1" dirty="0">
              <a:latin typeface="Nirmala UI" panose="020B0502040204020203" pitchFamily="34" charset="0"/>
              <a:ea typeface="Nirmala UI" panose="020B0502040204020203" pitchFamily="34" charset="0"/>
              <a:cs typeface="Nirmala UI" panose="020B0502040204020203" pitchFamily="34" charset="0"/>
            </a:rPr>
            <a:t>वह दूसरा स्थान मांग सकती थी और तृप्त के टुकड़ों का लाभ उठा सकती थी।</a:t>
          </a:r>
          <a:endParaRPr lang="es-ES" sz="2000" dirty="0">
            <a:latin typeface="Nirmala UI" panose="020B0502040204020203" pitchFamily="34" charset="0"/>
            <a:ea typeface="Nirmala UI" panose="020B0502040204020203" pitchFamily="34" charset="0"/>
            <a:cs typeface="Nirmala UI" panose="020B0502040204020203" pitchFamily="34" charset="0"/>
          </a:endParaRPr>
        </a:p>
      </dgm:t>
    </dgm:pt>
    <dgm:pt modelId="{56EF3B04-9676-494F-A5A9-334BB32C9184}" type="parTrans" cxnId="{2065AEB6-8032-4D00-9F44-EAAC5899D16F}">
      <dgm:prSet/>
      <dgm:spPr/>
      <dgm:t>
        <a:bodyPr/>
        <a:lstStyle/>
        <a:p>
          <a:endParaRPr lang="es-ES" sz="1800"/>
        </a:p>
      </dgm:t>
    </dgm:pt>
    <dgm:pt modelId="{3AABBBB4-1CA4-439C-8A73-4B11A6A9800E}" type="sibTrans" cxnId="{2065AEB6-8032-4D00-9F44-EAAC5899D16F}">
      <dgm:prSet/>
      <dgm:spPr/>
      <dgm:t>
        <a:bodyPr/>
        <a:lstStyle/>
        <a:p>
          <a:endParaRPr lang="es-ES" sz="1800"/>
        </a:p>
      </dgm:t>
    </dgm:pt>
    <dgm:pt modelId="{C7F814C4-8ABA-4989-8F4B-969434095643}">
      <dgm:prSet custT="1"/>
      <dgm:spPr/>
      <dgm:t>
        <a:bodyPr/>
        <a:lstStyle/>
        <a:p>
          <a:pPr algn="l"/>
          <a:r>
            <a:rPr lang="hi-IN" sz="2000" b="1" dirty="0">
              <a:latin typeface="Nirmala UI" panose="020B0502040204020203" pitchFamily="34" charset="0"/>
              <a:ea typeface="Nirmala UI" panose="020B0502040204020203" pitchFamily="34" charset="0"/>
              <a:cs typeface="Nirmala UI" panose="020B0502040204020203" pitchFamily="34" charset="0"/>
            </a:rPr>
            <a:t>पालतू कुत्ते (आवारा नहीं) परिवार का हिस्सा थे और इसलिए इसके लाभों का आनंद ले सकते थे।</a:t>
          </a:r>
          <a:endParaRPr lang="es-ES" sz="2000" dirty="0">
            <a:latin typeface="Nirmala UI" panose="020B0502040204020203" pitchFamily="34" charset="0"/>
            <a:ea typeface="Nirmala UI" panose="020B0502040204020203" pitchFamily="34" charset="0"/>
            <a:cs typeface="Nirmala UI" panose="020B0502040204020203" pitchFamily="34" charset="0"/>
          </a:endParaRPr>
        </a:p>
      </dgm:t>
    </dgm:pt>
    <dgm:pt modelId="{8A87C6E1-4AB4-4381-B435-22B4459439E1}" type="parTrans" cxnId="{3B8C3B92-CFD9-4CB2-BC52-4D14FC99F5BA}">
      <dgm:prSet/>
      <dgm:spPr/>
      <dgm:t>
        <a:bodyPr/>
        <a:lstStyle/>
        <a:p>
          <a:endParaRPr lang="es-ES" sz="1800"/>
        </a:p>
      </dgm:t>
    </dgm:pt>
    <dgm:pt modelId="{72CE0621-ECAC-495F-BEC5-D0C7BC8A3E74}" type="sibTrans" cxnId="{3B8C3B92-CFD9-4CB2-BC52-4D14FC99F5BA}">
      <dgm:prSet/>
      <dgm:spPr/>
      <dgm:t>
        <a:bodyPr/>
        <a:lstStyle/>
        <a:p>
          <a:endParaRPr lang="es-ES" sz="1800"/>
        </a:p>
      </dgm:t>
    </dgm:pt>
    <dgm:pt modelId="{EC16E38C-CA1A-4778-BCD8-B001C6BEC428}" type="pres">
      <dgm:prSet presAssocID="{1BFF1743-FB00-4C33-8801-18BA799D7977}" presName="Name0" presStyleCnt="0">
        <dgm:presLayoutVars>
          <dgm:chMax/>
          <dgm:chPref/>
          <dgm:dir/>
          <dgm:animLvl val="lvl"/>
        </dgm:presLayoutVars>
      </dgm:prSet>
      <dgm:spPr/>
    </dgm:pt>
    <dgm:pt modelId="{2BAF0E80-0394-4711-8B94-54E2FCBA6AB7}" type="pres">
      <dgm:prSet presAssocID="{CA3C7DB5-FEC3-4598-B83B-5961C05A66FF}" presName="composite" presStyleCnt="0"/>
      <dgm:spPr/>
    </dgm:pt>
    <dgm:pt modelId="{26B37E01-76EB-46C7-BD8B-FDDEFB82DEE7}" type="pres">
      <dgm:prSet presAssocID="{CA3C7DB5-FEC3-4598-B83B-5961C05A66FF}" presName="ParentAccentShape" presStyleLbl="trBgShp" presStyleIdx="0" presStyleCnt="4"/>
      <dgm:spPr>
        <a:solidFill>
          <a:schemeClr val="accent2">
            <a:lumMod val="60000"/>
            <a:lumOff val="40000"/>
          </a:schemeClr>
        </a:solidFill>
        <a:ln w="38100">
          <a:solidFill>
            <a:schemeClr val="accent2">
              <a:lumMod val="50000"/>
            </a:schemeClr>
          </a:solidFill>
        </a:ln>
      </dgm:spPr>
    </dgm:pt>
    <dgm:pt modelId="{2A853996-3911-48AC-BE4A-1A61CED087DC}" type="pres">
      <dgm:prSet presAssocID="{CA3C7DB5-FEC3-4598-B83B-5961C05A66FF}" presName="ParentText" presStyleLbl="revTx" presStyleIdx="0" presStyleCnt="4">
        <dgm:presLayoutVars>
          <dgm:chMax val="1"/>
          <dgm:chPref val="1"/>
          <dgm:bulletEnabled val="1"/>
        </dgm:presLayoutVars>
      </dgm:prSet>
      <dgm:spPr/>
    </dgm:pt>
    <dgm:pt modelId="{7585068C-A66D-4DAA-852F-40FB80074195}" type="pres">
      <dgm:prSet presAssocID="{CA3C7DB5-FEC3-4598-B83B-5961C05A66FF}" presName="ChildText" presStyleLbl="revTx" presStyleIdx="1" presStyleCnt="4">
        <dgm:presLayoutVars>
          <dgm:chMax val="0"/>
          <dgm:chPref val="0"/>
        </dgm:presLayoutVars>
      </dgm:prSet>
      <dgm:spPr/>
    </dgm:pt>
    <dgm:pt modelId="{06F04885-DAFA-4538-9071-78D8E3F90BAC}" type="pres">
      <dgm:prSet presAssocID="{CA3C7DB5-FEC3-4598-B83B-5961C05A66FF}" presName="ChildAccentShape" presStyleLbl="trBgShp" presStyleIdx="1" presStyleCnt="4"/>
      <dgm:spPr>
        <a:solidFill>
          <a:schemeClr val="accent2">
            <a:lumMod val="60000"/>
            <a:lumOff val="40000"/>
          </a:schemeClr>
        </a:solidFill>
        <a:ln w="38100">
          <a:solidFill>
            <a:schemeClr val="accent2">
              <a:lumMod val="50000"/>
            </a:schemeClr>
          </a:solidFill>
        </a:ln>
      </dgm:spPr>
    </dgm:pt>
    <dgm:pt modelId="{94B8336B-D5F6-4336-BAAE-6392F2325C72}" type="pres">
      <dgm:prSet presAssocID="{CA3C7DB5-FEC3-4598-B83B-5961C05A66FF}" presName="Image" presStyleLbl="alignImgPlace1" presStyleIdx="0" presStyleCnt="2"/>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C7A4D659-37CF-43BB-8A0C-82DD378DD276}" type="pres">
      <dgm:prSet presAssocID="{7AEDF203-F055-476B-99FD-3501CD9CD1D4}" presName="sibTrans" presStyleCnt="0"/>
      <dgm:spPr/>
    </dgm:pt>
    <dgm:pt modelId="{3F839820-3F99-489C-957F-7C2EC4DC5C4C}" type="pres">
      <dgm:prSet presAssocID="{5418C5C2-5884-471C-A748-797F1803639B}" presName="composite" presStyleCnt="0"/>
      <dgm:spPr/>
    </dgm:pt>
    <dgm:pt modelId="{C31A4A3F-958B-4A71-B59C-6A85C6372585}" type="pres">
      <dgm:prSet presAssocID="{5418C5C2-5884-471C-A748-797F1803639B}" presName="ParentAccentShape" presStyleLbl="trBgShp" presStyleIdx="2" presStyleCnt="4"/>
      <dgm:spPr>
        <a:xfrm>
          <a:off x="6074876" y="356759"/>
          <a:ext cx="3501607" cy="2491783"/>
        </a:xfrm>
        <a:prstGeom prst="frame">
          <a:avLst>
            <a:gd name="adj1" fmla="val 5450"/>
          </a:avLst>
        </a:prstGeom>
        <a:solidFill>
          <a:schemeClr val="bg2">
            <a:lumMod val="40000"/>
            <a:lumOff val="60000"/>
          </a:schemeClr>
        </a:solidFill>
        <a:ln w="38100" cap="flat" cmpd="sng" algn="ctr">
          <a:solidFill>
            <a:schemeClr val="bg2">
              <a:lumMod val="50000"/>
            </a:schemeClr>
          </a:solidFill>
          <a:prstDash val="solid"/>
          <a:miter lim="800000"/>
        </a:ln>
        <a:effectLst/>
        <a:scene3d>
          <a:camera prst="orthographicFront">
            <a:rot lat="0" lon="0" rev="0"/>
          </a:camera>
          <a:lightRig rig="contrasting" dir="t">
            <a:rot lat="0" lon="0" rev="1200000"/>
          </a:lightRig>
        </a:scene3d>
        <a:sp3d z="-152400" prstMaterial="matte"/>
      </dgm:spPr>
    </dgm:pt>
    <dgm:pt modelId="{8E8FABF0-AB5C-4957-9DCE-42C0BF8532F6}" type="pres">
      <dgm:prSet presAssocID="{5418C5C2-5884-471C-A748-797F1803639B}" presName="ParentText" presStyleLbl="revTx" presStyleIdx="2" presStyleCnt="4" custScaleY="88322" custLinFactNeighborY="9762">
        <dgm:presLayoutVars>
          <dgm:chMax val="1"/>
          <dgm:chPref val="1"/>
          <dgm:bulletEnabled val="1"/>
        </dgm:presLayoutVars>
      </dgm:prSet>
      <dgm:spPr/>
    </dgm:pt>
    <dgm:pt modelId="{98BDD9DD-95DA-4AA4-9024-43EFD1E0FA91}" type="pres">
      <dgm:prSet presAssocID="{5418C5C2-5884-471C-A748-797F1803639B}" presName="ChildText" presStyleLbl="revTx" presStyleIdx="3" presStyleCnt="4">
        <dgm:presLayoutVars>
          <dgm:chMax val="0"/>
          <dgm:chPref val="0"/>
        </dgm:presLayoutVars>
      </dgm:prSet>
      <dgm:spPr/>
    </dgm:pt>
    <dgm:pt modelId="{E8ACC6C2-FED7-4E0A-AD73-C8A1D1E9A42C}" type="pres">
      <dgm:prSet presAssocID="{5418C5C2-5884-471C-A748-797F1803639B}" presName="ChildAccentShape" presStyleLbl="trBgShp" presStyleIdx="3" presStyleCnt="4"/>
      <dgm:spPr>
        <a:xfrm>
          <a:off x="11462487" y="356759"/>
          <a:ext cx="134633" cy="2491783"/>
        </a:xfrm>
        <a:prstGeom prst="rect">
          <a:avLst/>
        </a:prstGeom>
        <a:solidFill>
          <a:schemeClr val="bg2">
            <a:lumMod val="40000"/>
            <a:lumOff val="60000"/>
          </a:schemeClr>
        </a:solidFill>
        <a:ln w="38100" cap="flat" cmpd="sng" algn="ctr">
          <a:solidFill>
            <a:schemeClr val="bg2">
              <a:lumMod val="50000"/>
            </a:schemeClr>
          </a:solidFill>
          <a:prstDash val="solid"/>
          <a:miter lim="800000"/>
        </a:ln>
        <a:effectLst/>
        <a:scene3d>
          <a:camera prst="orthographicFront">
            <a:rot lat="0" lon="0" rev="0"/>
          </a:camera>
          <a:lightRig rig="contrasting" dir="t">
            <a:rot lat="0" lon="0" rev="1200000"/>
          </a:lightRig>
        </a:scene3d>
        <a:sp3d z="-152400" prstMaterial="matte"/>
      </dgm:spPr>
    </dgm:pt>
    <dgm:pt modelId="{455F2C1C-DFD5-428C-B53C-127BFDC596B3}" type="pres">
      <dgm:prSet presAssocID="{5418C5C2-5884-471C-A748-797F1803639B}" presName="Image" presStyleLbl="alignImgPlace1" presStyleIdx="1" presStyleCnt="2"/>
      <dgm:spPr>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298"/>
          </a:stretch>
        </a:blipFill>
      </dgm:spPr>
    </dgm:pt>
  </dgm:ptLst>
  <dgm:cxnLst>
    <dgm:cxn modelId="{9FC2651F-BA8C-49C3-8B4E-84CD60D3F9E0}" srcId="{1BFF1743-FB00-4C33-8801-18BA799D7977}" destId="{5418C5C2-5884-471C-A748-797F1803639B}" srcOrd="1" destOrd="0" parTransId="{FFBD6A79-E4CA-419F-A15C-A710DEC66674}" sibTransId="{A871EC6F-FFF4-4591-9FEA-C28D9068187E}"/>
    <dgm:cxn modelId="{FD5D7C23-9A8D-4EC7-9ABB-A620CBD2DE8B}" srcId="{1BFF1743-FB00-4C33-8801-18BA799D7977}" destId="{CA3C7DB5-FEC3-4598-B83B-5961C05A66FF}" srcOrd="0" destOrd="0" parTransId="{18389408-70D2-444A-8A03-A1FFB28FF36E}" sibTransId="{7AEDF203-F055-476B-99FD-3501CD9CD1D4}"/>
    <dgm:cxn modelId="{7333E46B-0D38-4C47-A008-B5C9A30989D9}" type="presOf" srcId="{5418C5C2-5884-471C-A748-797F1803639B}" destId="{8E8FABF0-AB5C-4957-9DCE-42C0BF8532F6}" srcOrd="0" destOrd="0" presId="urn:microsoft.com/office/officeart/2009/3/layout/SnapshotPictureList"/>
    <dgm:cxn modelId="{88CBDC86-C235-40CD-8908-E1F48A88E110}" type="presOf" srcId="{C7F814C4-8ABA-4989-8F4B-969434095643}" destId="{98BDD9DD-95DA-4AA4-9024-43EFD1E0FA91}" srcOrd="0" destOrd="0" presId="urn:microsoft.com/office/officeart/2009/3/layout/SnapshotPictureList"/>
    <dgm:cxn modelId="{B76A1992-8B6F-4F3C-8DAF-B6C0261223B6}" type="presOf" srcId="{6D54CBB9-08C1-451B-A4D5-52BA208B3540}" destId="{7585068C-A66D-4DAA-852F-40FB80074195}" srcOrd="0" destOrd="0" presId="urn:microsoft.com/office/officeart/2009/3/layout/SnapshotPictureList"/>
    <dgm:cxn modelId="{3B8C3B92-CFD9-4CB2-BC52-4D14FC99F5BA}" srcId="{5418C5C2-5884-471C-A748-797F1803639B}" destId="{C7F814C4-8ABA-4989-8F4B-969434095643}" srcOrd="0" destOrd="0" parTransId="{8A87C6E1-4AB4-4381-B435-22B4459439E1}" sibTransId="{72CE0621-ECAC-495F-BEC5-D0C7BC8A3E74}"/>
    <dgm:cxn modelId="{2065AEB6-8032-4D00-9F44-EAAC5899D16F}" srcId="{CA3C7DB5-FEC3-4598-B83B-5961C05A66FF}" destId="{6D54CBB9-08C1-451B-A4D5-52BA208B3540}" srcOrd="0" destOrd="0" parTransId="{56EF3B04-9676-494F-A5A9-334BB32C9184}" sibTransId="{3AABBBB4-1CA4-439C-8A73-4B11A6A9800E}"/>
    <dgm:cxn modelId="{4A3AFDE3-7631-4AD7-9A33-9229EFC36BD9}" type="presOf" srcId="{1BFF1743-FB00-4C33-8801-18BA799D7977}" destId="{EC16E38C-CA1A-4778-BCD8-B001C6BEC428}" srcOrd="0" destOrd="0" presId="urn:microsoft.com/office/officeart/2009/3/layout/SnapshotPictureList"/>
    <dgm:cxn modelId="{3C7D12EB-272B-4043-9CF8-30E2E6B02CF3}" type="presOf" srcId="{CA3C7DB5-FEC3-4598-B83B-5961C05A66FF}" destId="{2A853996-3911-48AC-BE4A-1A61CED087DC}" srcOrd="0" destOrd="0" presId="urn:microsoft.com/office/officeart/2009/3/layout/SnapshotPictureList"/>
    <dgm:cxn modelId="{25139EE1-E000-436F-84EB-B7617C05AB4F}" type="presParOf" srcId="{EC16E38C-CA1A-4778-BCD8-B001C6BEC428}" destId="{2BAF0E80-0394-4711-8B94-54E2FCBA6AB7}" srcOrd="0" destOrd="0" presId="urn:microsoft.com/office/officeart/2009/3/layout/SnapshotPictureList"/>
    <dgm:cxn modelId="{FC59386F-E81B-4B5A-94DF-9AAB4007F052}" type="presParOf" srcId="{2BAF0E80-0394-4711-8B94-54E2FCBA6AB7}" destId="{26B37E01-76EB-46C7-BD8B-FDDEFB82DEE7}" srcOrd="0" destOrd="0" presId="urn:microsoft.com/office/officeart/2009/3/layout/SnapshotPictureList"/>
    <dgm:cxn modelId="{54E4571D-1A30-45BB-8356-EB520C7AD4F4}" type="presParOf" srcId="{2BAF0E80-0394-4711-8B94-54E2FCBA6AB7}" destId="{2A853996-3911-48AC-BE4A-1A61CED087DC}" srcOrd="1" destOrd="0" presId="urn:microsoft.com/office/officeart/2009/3/layout/SnapshotPictureList"/>
    <dgm:cxn modelId="{6CA382DF-CD01-4634-9612-0BEF0C2173E4}" type="presParOf" srcId="{2BAF0E80-0394-4711-8B94-54E2FCBA6AB7}" destId="{7585068C-A66D-4DAA-852F-40FB80074195}" srcOrd="2" destOrd="0" presId="urn:microsoft.com/office/officeart/2009/3/layout/SnapshotPictureList"/>
    <dgm:cxn modelId="{223441D6-A1B1-4674-B6D5-CEEFEBD327FB}" type="presParOf" srcId="{2BAF0E80-0394-4711-8B94-54E2FCBA6AB7}" destId="{06F04885-DAFA-4538-9071-78D8E3F90BAC}" srcOrd="3" destOrd="0" presId="urn:microsoft.com/office/officeart/2009/3/layout/SnapshotPictureList"/>
    <dgm:cxn modelId="{D0C22B76-C198-492B-9C66-136F3CB25E61}" type="presParOf" srcId="{2BAF0E80-0394-4711-8B94-54E2FCBA6AB7}" destId="{94B8336B-D5F6-4336-BAAE-6392F2325C72}" srcOrd="4" destOrd="0" presId="urn:microsoft.com/office/officeart/2009/3/layout/SnapshotPictureList"/>
    <dgm:cxn modelId="{1FB25EC9-0B43-4D19-A528-AAE409FD4922}" type="presParOf" srcId="{EC16E38C-CA1A-4778-BCD8-B001C6BEC428}" destId="{C7A4D659-37CF-43BB-8A0C-82DD378DD276}" srcOrd="1" destOrd="0" presId="urn:microsoft.com/office/officeart/2009/3/layout/SnapshotPictureList"/>
    <dgm:cxn modelId="{D4CD0869-6219-462B-A406-7FF693E6DF88}" type="presParOf" srcId="{EC16E38C-CA1A-4778-BCD8-B001C6BEC428}" destId="{3F839820-3F99-489C-957F-7C2EC4DC5C4C}" srcOrd="2" destOrd="0" presId="urn:microsoft.com/office/officeart/2009/3/layout/SnapshotPictureList"/>
    <dgm:cxn modelId="{4883CF65-3854-4E7B-A341-0955CA2196EE}" type="presParOf" srcId="{3F839820-3F99-489C-957F-7C2EC4DC5C4C}" destId="{C31A4A3F-958B-4A71-B59C-6A85C6372585}" srcOrd="0" destOrd="0" presId="urn:microsoft.com/office/officeart/2009/3/layout/SnapshotPictureList"/>
    <dgm:cxn modelId="{D70AF59A-E3A0-420F-811A-8C943481C7A7}" type="presParOf" srcId="{3F839820-3F99-489C-957F-7C2EC4DC5C4C}" destId="{8E8FABF0-AB5C-4957-9DCE-42C0BF8532F6}" srcOrd="1" destOrd="0" presId="urn:microsoft.com/office/officeart/2009/3/layout/SnapshotPictureList"/>
    <dgm:cxn modelId="{8D094036-70DD-49EE-8D40-DDAEEBEA8BDF}" type="presParOf" srcId="{3F839820-3F99-489C-957F-7C2EC4DC5C4C}" destId="{98BDD9DD-95DA-4AA4-9024-43EFD1E0FA91}" srcOrd="2" destOrd="0" presId="urn:microsoft.com/office/officeart/2009/3/layout/SnapshotPictureList"/>
    <dgm:cxn modelId="{87E26D1B-99AF-4C0D-BBE6-97F7D2F992E5}" type="presParOf" srcId="{3F839820-3F99-489C-957F-7C2EC4DC5C4C}" destId="{E8ACC6C2-FED7-4E0A-AD73-C8A1D1E9A42C}" srcOrd="3" destOrd="0" presId="urn:microsoft.com/office/officeart/2009/3/layout/SnapshotPictureList"/>
    <dgm:cxn modelId="{AE048059-5EA3-4B6A-A37F-C29C59D19EED}" type="presParOf" srcId="{3F839820-3F99-489C-957F-7C2EC4DC5C4C}" destId="{455F2C1C-DFD5-428C-B53C-127BFDC596B3}" srcOrd="4" destOrd="0" presId="urn:microsoft.com/office/officeart/2009/3/layout/SnapshotPictur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CC6C2-FED7-4E0A-AD73-C8A1D1E9A42C}">
      <dsp:nvSpPr>
        <dsp:cNvPr id="0" name=""/>
        <dsp:cNvSpPr/>
      </dsp:nvSpPr>
      <dsp:spPr>
        <a:xfrm>
          <a:off x="11462487" y="356759"/>
          <a:ext cx="134633" cy="2491783"/>
        </a:xfrm>
        <a:prstGeom prst="rect">
          <a:avLst/>
        </a:prstGeom>
        <a:solidFill>
          <a:schemeClr val="bg2">
            <a:lumMod val="40000"/>
            <a:lumOff val="60000"/>
          </a:schemeClr>
        </a:solidFill>
        <a:ln w="38100" cap="flat" cmpd="sng" algn="ctr">
          <a:solidFill>
            <a:schemeClr val="bg2">
              <a:lumMod val="5000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C31A4A3F-958B-4A71-B59C-6A85C6372585}">
      <dsp:nvSpPr>
        <dsp:cNvPr id="0" name=""/>
        <dsp:cNvSpPr/>
      </dsp:nvSpPr>
      <dsp:spPr>
        <a:xfrm>
          <a:off x="6074876" y="356759"/>
          <a:ext cx="3501607" cy="2491783"/>
        </a:xfrm>
        <a:prstGeom prst="frame">
          <a:avLst>
            <a:gd name="adj1" fmla="val 5450"/>
          </a:avLst>
        </a:prstGeom>
        <a:solidFill>
          <a:schemeClr val="bg2">
            <a:lumMod val="40000"/>
            <a:lumOff val="60000"/>
          </a:schemeClr>
        </a:solidFill>
        <a:ln w="38100" cap="flat" cmpd="sng" algn="ctr">
          <a:solidFill>
            <a:schemeClr val="bg2">
              <a:lumMod val="5000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26B37E01-76EB-46C7-BD8B-FDDEFB82DEE7}">
      <dsp:nvSpPr>
        <dsp:cNvPr id="0" name=""/>
        <dsp:cNvSpPr/>
      </dsp:nvSpPr>
      <dsp:spPr>
        <a:xfrm>
          <a:off x="138962" y="356759"/>
          <a:ext cx="3501607" cy="2491783"/>
        </a:xfrm>
        <a:prstGeom prst="frame">
          <a:avLst>
            <a:gd name="adj1" fmla="val 5450"/>
          </a:avLst>
        </a:prstGeom>
        <a:solidFill>
          <a:schemeClr val="accent2">
            <a:lumMod val="60000"/>
            <a:lumOff val="40000"/>
          </a:schemeClr>
        </a:solidFill>
        <a:ln w="38100" cap="flat" cmpd="sng" algn="ctr">
          <a:solidFill>
            <a:schemeClr val="accent2">
              <a:lumMod val="5000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06F04885-DAFA-4538-9071-78D8E3F90BAC}">
      <dsp:nvSpPr>
        <dsp:cNvPr id="0" name=""/>
        <dsp:cNvSpPr/>
      </dsp:nvSpPr>
      <dsp:spPr>
        <a:xfrm>
          <a:off x="5526573" y="356759"/>
          <a:ext cx="134633" cy="2491783"/>
        </a:xfrm>
        <a:prstGeom prst="rect">
          <a:avLst/>
        </a:prstGeom>
        <a:solidFill>
          <a:schemeClr val="accent2">
            <a:lumMod val="60000"/>
            <a:lumOff val="40000"/>
          </a:schemeClr>
        </a:solidFill>
        <a:ln w="38100" cap="flat" cmpd="sng" algn="ctr">
          <a:solidFill>
            <a:schemeClr val="accent2">
              <a:lumMod val="5000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94B8336B-D5F6-4336-BAAE-6392F2325C72}">
      <dsp:nvSpPr>
        <dsp:cNvPr id="0" name=""/>
        <dsp:cNvSpPr/>
      </dsp:nvSpPr>
      <dsp:spPr>
        <a:xfrm>
          <a:off x="4328" y="58191"/>
          <a:ext cx="3366974" cy="2357009"/>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2A853996-3911-48AC-BE4A-1A61CED087DC}">
      <dsp:nvSpPr>
        <dsp:cNvPr id="0" name=""/>
        <dsp:cNvSpPr/>
      </dsp:nvSpPr>
      <dsp:spPr>
        <a:xfrm>
          <a:off x="275858" y="2416038"/>
          <a:ext cx="3230077" cy="295777"/>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82880" tIns="68580" rIns="182880" bIns="68580" numCol="1" spcCol="1270" anchor="ctr" anchorCtr="0">
          <a:noAutofit/>
        </a:bodyPr>
        <a:lstStyle/>
        <a:p>
          <a:pPr marL="0" lvl="0" indent="0" algn="l"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"पहला स्थान छोड़ो"</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275858" y="2416038"/>
        <a:ext cx="3230077" cy="295777"/>
      </dsp:txXfrm>
    </dsp:sp>
    <dsp:sp modelId="{7585068C-A66D-4DAA-852F-40FB80074195}">
      <dsp:nvSpPr>
        <dsp:cNvPr id="0" name=""/>
        <dsp:cNvSpPr/>
      </dsp:nvSpPr>
      <dsp:spPr>
        <a:xfrm>
          <a:off x="3783123" y="356759"/>
          <a:ext cx="1600896" cy="249178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hi-IN" sz="2000" b="1" kern="1200" dirty="0">
              <a:latin typeface="Nirmala UI" panose="020B0502040204020203" pitchFamily="34" charset="0"/>
              <a:ea typeface="Nirmala UI" panose="020B0502040204020203" pitchFamily="34" charset="0"/>
              <a:cs typeface="Nirmala UI" panose="020B0502040204020203" pitchFamily="34" charset="0"/>
            </a:rPr>
            <a:t>वह दूसरा स्थान मांग सकती थी और तृप्त के टुकड़ों का लाभ उठा सकती थी।</a:t>
          </a:r>
          <a:endParaRPr lang="es-ES" sz="20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3783123" y="356759"/>
        <a:ext cx="1600896" cy="2491783"/>
      </dsp:txXfrm>
    </dsp:sp>
    <dsp:sp modelId="{455F2C1C-DFD5-428C-B53C-127BFDC596B3}">
      <dsp:nvSpPr>
        <dsp:cNvPr id="0" name=""/>
        <dsp:cNvSpPr/>
      </dsp:nvSpPr>
      <dsp:spPr>
        <a:xfrm>
          <a:off x="5940242" y="58191"/>
          <a:ext cx="3366974" cy="2357009"/>
        </a:xfrm>
        <a:prstGeom prst="rect">
          <a:avLst/>
        </a:prstGeom>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298"/>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8E8FABF0-AB5C-4957-9DCE-42C0BF8532F6}">
      <dsp:nvSpPr>
        <dsp:cNvPr id="0" name=""/>
        <dsp:cNvSpPr/>
      </dsp:nvSpPr>
      <dsp:spPr>
        <a:xfrm>
          <a:off x="6211772" y="2462182"/>
          <a:ext cx="3230077" cy="261236"/>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82880" tIns="68580" rIns="182880"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"पिल्ले"</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6211772" y="2462182"/>
        <a:ext cx="3230077" cy="261236"/>
      </dsp:txXfrm>
    </dsp:sp>
    <dsp:sp modelId="{98BDD9DD-95DA-4AA4-9024-43EFD1E0FA91}">
      <dsp:nvSpPr>
        <dsp:cNvPr id="0" name=""/>
        <dsp:cNvSpPr/>
      </dsp:nvSpPr>
      <dsp:spPr>
        <a:xfrm>
          <a:off x="9719037" y="356759"/>
          <a:ext cx="1600896" cy="249178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hi-IN" sz="2000" b="1" kern="1200" dirty="0">
              <a:latin typeface="Nirmala UI" panose="020B0502040204020203" pitchFamily="34" charset="0"/>
              <a:ea typeface="Nirmala UI" panose="020B0502040204020203" pitchFamily="34" charset="0"/>
              <a:cs typeface="Nirmala UI" panose="020B0502040204020203" pitchFamily="34" charset="0"/>
            </a:rPr>
            <a:t>पालतू कुत्ते (आवारा नहीं) परिवार का हिस्सा थे और इसलिए इसके लाभों का आनंद ले सकते थे।</a:t>
          </a:r>
          <a:endParaRPr lang="es-ES" sz="20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9719037" y="356759"/>
        <a:ext cx="1600896" cy="2491783"/>
      </dsp:txXfrm>
    </dsp:sp>
  </dsp:spTree>
</dsp:drawing>
</file>

<file path=ppt/diagrams/layout1.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1A9FAB-A8CE-150F-358C-6F0B0BFCBCF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D52B6A0C-C983-6BD5-5378-2315B764B6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19D50AC-6081-F21C-148E-D16BD92458FD}"/>
              </a:ext>
            </a:extLst>
          </p:cNvPr>
          <p:cNvSpPr>
            <a:spLocks noGrp="1"/>
          </p:cNvSpPr>
          <p:nvPr>
            <p:ph type="dt" sz="half" idx="10"/>
          </p:nvPr>
        </p:nvSpPr>
        <p:spPr/>
        <p:txBody>
          <a:bodyPr/>
          <a:lstStyle/>
          <a:p>
            <a:fld id="{3897F8C3-7625-4F78-850E-F03FE734BE1F}" type="datetimeFigureOut">
              <a:rPr lang="es-ES" smtClean="0"/>
              <a:t>07/07/2024</a:t>
            </a:fld>
            <a:endParaRPr lang="es-ES"/>
          </a:p>
        </p:txBody>
      </p:sp>
      <p:sp>
        <p:nvSpPr>
          <p:cNvPr id="5" name="Marcador de pie de página 4">
            <a:extLst>
              <a:ext uri="{FF2B5EF4-FFF2-40B4-BE49-F238E27FC236}">
                <a16:creationId xmlns:a16="http://schemas.microsoft.com/office/drawing/2014/main" id="{F3CDFE73-8D02-E195-202A-FE78784F40D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B51C8D1-F572-4F3C-225F-8603627C4422}"/>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259651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29AB8F-6B03-7AE9-F064-34C6F768558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6FFC9BA-9D3F-B414-1549-162AE82BE2B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715BF98-0906-78F4-D728-20D457B0E12E}"/>
              </a:ext>
            </a:extLst>
          </p:cNvPr>
          <p:cNvSpPr>
            <a:spLocks noGrp="1"/>
          </p:cNvSpPr>
          <p:nvPr>
            <p:ph type="dt" sz="half" idx="10"/>
          </p:nvPr>
        </p:nvSpPr>
        <p:spPr/>
        <p:txBody>
          <a:bodyPr/>
          <a:lstStyle/>
          <a:p>
            <a:fld id="{3897F8C3-7625-4F78-850E-F03FE734BE1F}" type="datetimeFigureOut">
              <a:rPr lang="es-ES" smtClean="0"/>
              <a:t>07/07/2024</a:t>
            </a:fld>
            <a:endParaRPr lang="es-ES"/>
          </a:p>
        </p:txBody>
      </p:sp>
      <p:sp>
        <p:nvSpPr>
          <p:cNvPr id="5" name="Marcador de pie de página 4">
            <a:extLst>
              <a:ext uri="{FF2B5EF4-FFF2-40B4-BE49-F238E27FC236}">
                <a16:creationId xmlns:a16="http://schemas.microsoft.com/office/drawing/2014/main" id="{AA5E1FA5-2B2D-6B4A-4694-BD540A02B6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EE53FB-F645-9C8D-997A-25C99BD937E8}"/>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1892384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91726C0-772A-8843-A2A8-6AFC0B06097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9D73B7F-8FE4-BA1A-A140-4986F339714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4E798E-28C4-393C-0AD3-3672E613BB00}"/>
              </a:ext>
            </a:extLst>
          </p:cNvPr>
          <p:cNvSpPr>
            <a:spLocks noGrp="1"/>
          </p:cNvSpPr>
          <p:nvPr>
            <p:ph type="dt" sz="half" idx="10"/>
          </p:nvPr>
        </p:nvSpPr>
        <p:spPr/>
        <p:txBody>
          <a:bodyPr/>
          <a:lstStyle/>
          <a:p>
            <a:fld id="{3897F8C3-7625-4F78-850E-F03FE734BE1F}" type="datetimeFigureOut">
              <a:rPr lang="es-ES" smtClean="0"/>
              <a:t>07/07/2024</a:t>
            </a:fld>
            <a:endParaRPr lang="es-ES"/>
          </a:p>
        </p:txBody>
      </p:sp>
      <p:sp>
        <p:nvSpPr>
          <p:cNvPr id="5" name="Marcador de pie de página 4">
            <a:extLst>
              <a:ext uri="{FF2B5EF4-FFF2-40B4-BE49-F238E27FC236}">
                <a16:creationId xmlns:a16="http://schemas.microsoft.com/office/drawing/2014/main" id="{53C0AC12-633A-2C75-EC73-09F6E2313C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8FC2422-C208-CBC0-50D4-134D8E42C56C}"/>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306521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07/07/2024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0730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07/07/2024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94538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07/07/2024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7459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07/07/2024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886055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07/07/2024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56302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07/07/2024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63608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07/07/2024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28080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07/07/2024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704505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B4F45E-2ADF-F889-3B5A-3CFF94F45FF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2286D83-22C4-57B1-CB31-69C5E741051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11DC7D0-ACB5-AB85-FAE6-47081FB25F06}"/>
              </a:ext>
            </a:extLst>
          </p:cNvPr>
          <p:cNvSpPr>
            <a:spLocks noGrp="1"/>
          </p:cNvSpPr>
          <p:nvPr>
            <p:ph type="dt" sz="half" idx="10"/>
          </p:nvPr>
        </p:nvSpPr>
        <p:spPr/>
        <p:txBody>
          <a:bodyPr/>
          <a:lstStyle/>
          <a:p>
            <a:fld id="{3897F8C3-7625-4F78-850E-F03FE734BE1F}" type="datetimeFigureOut">
              <a:rPr lang="es-ES" smtClean="0"/>
              <a:t>07/07/2024</a:t>
            </a:fld>
            <a:endParaRPr lang="es-ES"/>
          </a:p>
        </p:txBody>
      </p:sp>
      <p:sp>
        <p:nvSpPr>
          <p:cNvPr id="5" name="Marcador de pie de página 4">
            <a:extLst>
              <a:ext uri="{FF2B5EF4-FFF2-40B4-BE49-F238E27FC236}">
                <a16:creationId xmlns:a16="http://schemas.microsoft.com/office/drawing/2014/main" id="{1743FDA4-CA60-001C-D0B9-5CDD433E981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12B7E0E-BA09-ECC7-80AB-E1AE5611A339}"/>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1725758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07/07/2024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8714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07/07/2024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99830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07/07/2024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68869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142FEE-369C-4159-26B7-10A5D2EDB0F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7063FD8-6CD3-2A62-DCC4-22E54743622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724D497-EB5E-5D47-8126-9CF3B2C2EE46}"/>
              </a:ext>
            </a:extLst>
          </p:cNvPr>
          <p:cNvSpPr>
            <a:spLocks noGrp="1"/>
          </p:cNvSpPr>
          <p:nvPr>
            <p:ph type="dt" sz="half" idx="10"/>
          </p:nvPr>
        </p:nvSpPr>
        <p:spPr/>
        <p:txBody>
          <a:bodyPr/>
          <a:lstStyle/>
          <a:p>
            <a:fld id="{3897F8C3-7625-4F78-850E-F03FE734BE1F}" type="datetimeFigureOut">
              <a:rPr lang="es-ES" smtClean="0"/>
              <a:t>07/07/2024</a:t>
            </a:fld>
            <a:endParaRPr lang="es-ES"/>
          </a:p>
        </p:txBody>
      </p:sp>
      <p:sp>
        <p:nvSpPr>
          <p:cNvPr id="5" name="Marcador de pie de página 4">
            <a:extLst>
              <a:ext uri="{FF2B5EF4-FFF2-40B4-BE49-F238E27FC236}">
                <a16:creationId xmlns:a16="http://schemas.microsoft.com/office/drawing/2014/main" id="{EA4A2864-9391-62BA-3455-4994116549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E8148E8-4EEE-49FF-EAC0-5F19150F6111}"/>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380682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18465D-5E59-8A14-8C42-8A66A42BCAC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59CED83-14F3-1228-31D9-8C0A21F08CB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B3228D7-81DA-F1A8-4EAC-A3A924BF07F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606504E-E21A-DD45-CC70-BE24EFE14659}"/>
              </a:ext>
            </a:extLst>
          </p:cNvPr>
          <p:cNvSpPr>
            <a:spLocks noGrp="1"/>
          </p:cNvSpPr>
          <p:nvPr>
            <p:ph type="dt" sz="half" idx="10"/>
          </p:nvPr>
        </p:nvSpPr>
        <p:spPr/>
        <p:txBody>
          <a:bodyPr/>
          <a:lstStyle/>
          <a:p>
            <a:fld id="{3897F8C3-7625-4F78-850E-F03FE734BE1F}" type="datetimeFigureOut">
              <a:rPr lang="es-ES" smtClean="0"/>
              <a:t>07/07/2024</a:t>
            </a:fld>
            <a:endParaRPr lang="es-ES"/>
          </a:p>
        </p:txBody>
      </p:sp>
      <p:sp>
        <p:nvSpPr>
          <p:cNvPr id="6" name="Marcador de pie de página 5">
            <a:extLst>
              <a:ext uri="{FF2B5EF4-FFF2-40B4-BE49-F238E27FC236}">
                <a16:creationId xmlns:a16="http://schemas.microsoft.com/office/drawing/2014/main" id="{36397D22-9AF4-0FFB-496A-14CAA5EAE0C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EC478DF-8C47-8A3C-B6E4-F05AE17B2B77}"/>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3714311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7F2466-37B8-AD38-D84F-790849B4D6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600468D-C9D7-7979-9175-872649594C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A3EAE01-7892-9D6E-E812-B9AD1180B40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E09CAA2-9C52-5C18-A1FB-96E29C2402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6A5FB40-5F99-AF5E-B692-5075E1AFAD1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C0C44E8-8011-075A-2F4F-FCE9656A02C8}"/>
              </a:ext>
            </a:extLst>
          </p:cNvPr>
          <p:cNvSpPr>
            <a:spLocks noGrp="1"/>
          </p:cNvSpPr>
          <p:nvPr>
            <p:ph type="dt" sz="half" idx="10"/>
          </p:nvPr>
        </p:nvSpPr>
        <p:spPr/>
        <p:txBody>
          <a:bodyPr/>
          <a:lstStyle/>
          <a:p>
            <a:fld id="{3897F8C3-7625-4F78-850E-F03FE734BE1F}" type="datetimeFigureOut">
              <a:rPr lang="es-ES" smtClean="0"/>
              <a:t>07/07/2024</a:t>
            </a:fld>
            <a:endParaRPr lang="es-ES"/>
          </a:p>
        </p:txBody>
      </p:sp>
      <p:sp>
        <p:nvSpPr>
          <p:cNvPr id="8" name="Marcador de pie de página 7">
            <a:extLst>
              <a:ext uri="{FF2B5EF4-FFF2-40B4-BE49-F238E27FC236}">
                <a16:creationId xmlns:a16="http://schemas.microsoft.com/office/drawing/2014/main" id="{8237C5E2-407F-FEF8-CAED-C4F1BC4DDC9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F844DA7-AB16-8016-FC7E-EFA3E9AC4974}"/>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342229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4BCC23-1974-2EE3-55AA-C93451BC60B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CF3DFCA-FED9-C85F-B54F-B397D5E73AEF}"/>
              </a:ext>
            </a:extLst>
          </p:cNvPr>
          <p:cNvSpPr>
            <a:spLocks noGrp="1"/>
          </p:cNvSpPr>
          <p:nvPr>
            <p:ph type="dt" sz="half" idx="10"/>
          </p:nvPr>
        </p:nvSpPr>
        <p:spPr/>
        <p:txBody>
          <a:bodyPr/>
          <a:lstStyle/>
          <a:p>
            <a:fld id="{3897F8C3-7625-4F78-850E-F03FE734BE1F}" type="datetimeFigureOut">
              <a:rPr lang="es-ES" smtClean="0"/>
              <a:t>07/07/2024</a:t>
            </a:fld>
            <a:endParaRPr lang="es-ES"/>
          </a:p>
        </p:txBody>
      </p:sp>
      <p:sp>
        <p:nvSpPr>
          <p:cNvPr id="4" name="Marcador de pie de página 3">
            <a:extLst>
              <a:ext uri="{FF2B5EF4-FFF2-40B4-BE49-F238E27FC236}">
                <a16:creationId xmlns:a16="http://schemas.microsoft.com/office/drawing/2014/main" id="{E1295284-DA8B-1242-E6F1-59C14A77DE4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93AF5F0-0B14-2920-6C1B-F4C288D30787}"/>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315623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1D0BE8C-E37B-3309-FD1D-CA916DAE1AF5}"/>
              </a:ext>
            </a:extLst>
          </p:cNvPr>
          <p:cNvSpPr>
            <a:spLocks noGrp="1"/>
          </p:cNvSpPr>
          <p:nvPr>
            <p:ph type="dt" sz="half" idx="10"/>
          </p:nvPr>
        </p:nvSpPr>
        <p:spPr/>
        <p:txBody>
          <a:bodyPr/>
          <a:lstStyle/>
          <a:p>
            <a:fld id="{3897F8C3-7625-4F78-850E-F03FE734BE1F}" type="datetimeFigureOut">
              <a:rPr lang="es-ES" smtClean="0"/>
              <a:t>07/07/2024</a:t>
            </a:fld>
            <a:endParaRPr lang="es-ES"/>
          </a:p>
        </p:txBody>
      </p:sp>
      <p:sp>
        <p:nvSpPr>
          <p:cNvPr id="3" name="Marcador de pie de página 2">
            <a:extLst>
              <a:ext uri="{FF2B5EF4-FFF2-40B4-BE49-F238E27FC236}">
                <a16:creationId xmlns:a16="http://schemas.microsoft.com/office/drawing/2014/main" id="{C46D8E20-D501-8A7C-A0C3-6232FB34113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73774298-59DF-36F6-00BD-88051994C758}"/>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408226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7F04C3-F1E8-B69F-72FF-3EEA8DCFBE9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98F10D0-9E72-382B-4334-B55CFF539A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E7474BD-C4DE-B2AD-2326-09BE576E6A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17DF8A-63CE-ADB2-6490-C65F21403096}"/>
              </a:ext>
            </a:extLst>
          </p:cNvPr>
          <p:cNvSpPr>
            <a:spLocks noGrp="1"/>
          </p:cNvSpPr>
          <p:nvPr>
            <p:ph type="dt" sz="half" idx="10"/>
          </p:nvPr>
        </p:nvSpPr>
        <p:spPr/>
        <p:txBody>
          <a:bodyPr/>
          <a:lstStyle/>
          <a:p>
            <a:fld id="{3897F8C3-7625-4F78-850E-F03FE734BE1F}" type="datetimeFigureOut">
              <a:rPr lang="es-ES" smtClean="0"/>
              <a:t>07/07/2024</a:t>
            </a:fld>
            <a:endParaRPr lang="es-ES"/>
          </a:p>
        </p:txBody>
      </p:sp>
      <p:sp>
        <p:nvSpPr>
          <p:cNvPr id="6" name="Marcador de pie de página 5">
            <a:extLst>
              <a:ext uri="{FF2B5EF4-FFF2-40B4-BE49-F238E27FC236}">
                <a16:creationId xmlns:a16="http://schemas.microsoft.com/office/drawing/2014/main" id="{1144347E-1657-F47A-3B23-B1801E33E37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B046396-050B-C5B9-0E72-28B56281E46C}"/>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30362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946759-9386-4830-BB7C-F6C7FEBFBA4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DEBDF5C-4739-73EE-BF14-C1E334A59A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61393E4-1AE3-EE74-C317-CEEC0B2059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14CA165-1A08-ACFF-41EE-C6C571E363C8}"/>
              </a:ext>
            </a:extLst>
          </p:cNvPr>
          <p:cNvSpPr>
            <a:spLocks noGrp="1"/>
          </p:cNvSpPr>
          <p:nvPr>
            <p:ph type="dt" sz="half" idx="10"/>
          </p:nvPr>
        </p:nvSpPr>
        <p:spPr/>
        <p:txBody>
          <a:bodyPr/>
          <a:lstStyle/>
          <a:p>
            <a:fld id="{3897F8C3-7625-4F78-850E-F03FE734BE1F}" type="datetimeFigureOut">
              <a:rPr lang="es-ES" smtClean="0"/>
              <a:t>07/07/2024</a:t>
            </a:fld>
            <a:endParaRPr lang="es-ES"/>
          </a:p>
        </p:txBody>
      </p:sp>
      <p:sp>
        <p:nvSpPr>
          <p:cNvPr id="6" name="Marcador de pie de página 5">
            <a:extLst>
              <a:ext uri="{FF2B5EF4-FFF2-40B4-BE49-F238E27FC236}">
                <a16:creationId xmlns:a16="http://schemas.microsoft.com/office/drawing/2014/main" id="{668BFCC1-EAB5-89BB-8529-7F98F571F4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884B0BA-10AE-D190-4D27-34042C797A22}"/>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152733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C685075-0E9B-4CB8-35CA-645B955C9A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E7442C3-5B63-6E53-91E2-A8DF8CE00E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92BD599-C616-CB97-3876-07A16E4365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897F8C3-7625-4F78-850E-F03FE734BE1F}" type="datetimeFigureOut">
              <a:rPr lang="es-ES" smtClean="0"/>
              <a:t>07/07/2024</a:t>
            </a:fld>
            <a:endParaRPr lang="es-ES"/>
          </a:p>
        </p:txBody>
      </p:sp>
      <p:sp>
        <p:nvSpPr>
          <p:cNvPr id="5" name="Marcador de pie de página 4">
            <a:extLst>
              <a:ext uri="{FF2B5EF4-FFF2-40B4-BE49-F238E27FC236}">
                <a16:creationId xmlns:a16="http://schemas.microsoft.com/office/drawing/2014/main" id="{F6E05E21-8638-F068-F037-DFC4ABC208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AEA8020-DF57-6153-B332-4D9A18B19E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3AB7363-2F94-4FC9-A9A2-4E5362C8565C}" type="slidenum">
              <a:rPr lang="es-ES" smtClean="0"/>
              <a:t>‹Nº›</a:t>
            </a:fld>
            <a:endParaRPr lang="es-ES"/>
          </a:p>
        </p:txBody>
      </p:sp>
    </p:spTree>
    <p:extLst>
      <p:ext uri="{BB962C8B-B14F-4D97-AF65-F5344CB8AC3E}">
        <p14:creationId xmlns:p14="http://schemas.microsoft.com/office/powerpoint/2010/main" val="3907095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t>07/07/2024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t>‹Nº›</a:t>
            </a:fld>
            <a:endParaRPr lang="es-ES"/>
          </a:p>
        </p:txBody>
      </p:sp>
    </p:spTree>
    <p:extLst>
      <p:ext uri="{BB962C8B-B14F-4D97-AF65-F5344CB8AC3E}">
        <p14:creationId xmlns:p14="http://schemas.microsoft.com/office/powerpoint/2010/main" val="35091364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image" Target="../media/image36.jp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jpeg"/><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2.jpg"/><Relationship Id="rId7" Type="http://schemas.openxmlformats.org/officeDocument/2006/relationships/diagramQuickStyle" Target="../diagrams/quickStyle1.xml"/><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3.jp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B5C39D81-C1D0-BFD3-EDD7-1582ED6EC0D0}"/>
              </a:ext>
            </a:extLst>
          </p:cNvPr>
          <p:cNvGrpSpPr>
            <a:grpSpLocks noGrp="1" noUngrp="1" noRot="1" noMove="1" noResize="1"/>
          </p:cNvGrpSpPr>
          <p:nvPr/>
        </p:nvGrpSpPr>
        <p:grpSpPr>
          <a:xfrm>
            <a:off x="0" y="0"/>
            <a:ext cx="12192000" cy="6858000"/>
            <a:chOff x="0" y="0"/>
            <a:chExt cx="12192000" cy="6858000"/>
          </a:xfrm>
        </p:grpSpPr>
        <p:pic>
          <p:nvPicPr>
            <p:cNvPr id="3" name="Imagen 2" descr="Una persona sentado frente a una mesa con comida&#10;&#10;Descripción generada automáticamente con confianza media">
              <a:extLst>
                <a:ext uri="{FF2B5EF4-FFF2-40B4-BE49-F238E27FC236}">
                  <a16:creationId xmlns:a16="http://schemas.microsoft.com/office/drawing/2014/main" id="{455E08F4-AE98-9A54-4E9B-0D0E624F8FB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762000"/>
              <a:ext cx="12192000" cy="6096000"/>
            </a:xfrm>
            <a:prstGeom prst="rect">
              <a:avLst/>
            </a:prstGeom>
          </p:spPr>
        </p:pic>
        <p:pic>
          <p:nvPicPr>
            <p:cNvPr id="9" name="Imagen 8">
              <a:extLst>
                <a:ext uri="{FF2B5EF4-FFF2-40B4-BE49-F238E27FC236}">
                  <a16:creationId xmlns:a16="http://schemas.microsoft.com/office/drawing/2014/main" id="{5F115A58-5C1C-07BA-DDC4-3BB7245CAC6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762000"/>
            </a:xfrm>
            <a:prstGeom prst="rect">
              <a:avLst/>
            </a:prstGeom>
          </p:spPr>
        </p:pic>
      </p:grpSp>
      <p:sp>
        <p:nvSpPr>
          <p:cNvPr id="4" name="CuadroTexto 3">
            <a:extLst>
              <a:ext uri="{FF2B5EF4-FFF2-40B4-BE49-F238E27FC236}">
                <a16:creationId xmlns:a16="http://schemas.microsoft.com/office/drawing/2014/main" id="{FD2FA5A7-B037-4CE5-438C-85E85F0573CE}"/>
              </a:ext>
            </a:extLst>
          </p:cNvPr>
          <p:cNvSpPr txBox="1"/>
          <p:nvPr/>
        </p:nvSpPr>
        <p:spPr>
          <a:xfrm>
            <a:off x="9525" y="128587"/>
            <a:ext cx="6272742" cy="1015663"/>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hi-IN" sz="6000" b="1" dirty="0">
                <a:ln/>
                <a:solidFill>
                  <a:srgbClr val="C43255"/>
                </a:solidFill>
                <a:latin typeface="Nirmala UI" panose="020B0502040204020203" pitchFamily="34" charset="0"/>
                <a:ea typeface="Nirmala UI" panose="020B0502040204020203" pitchFamily="34" charset="0"/>
                <a:cs typeface="Nirmala UI" panose="020B0502040204020203" pitchFamily="34" charset="0"/>
              </a:rPr>
              <a:t>भीतर से बाहर</a:t>
            </a:r>
            <a:endParaRPr lang="en" sz="6000" b="1" dirty="0">
              <a:ln/>
              <a:solidFill>
                <a:srgbClr val="C43255"/>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DEF314CD-57A1-1461-4DAE-80E5138152CD}"/>
              </a:ext>
            </a:extLst>
          </p:cNvPr>
          <p:cNvSpPr txBox="1"/>
          <p:nvPr/>
        </p:nvSpPr>
        <p:spPr>
          <a:xfrm>
            <a:off x="9172575" y="6187500"/>
            <a:ext cx="2800350" cy="584775"/>
          </a:xfrm>
          <a:prstGeom prst="rect">
            <a:avLst/>
          </a:prstGeom>
          <a:noFill/>
        </p:spPr>
        <p:txBody>
          <a:bodyPr wrap="square" rtlCol="0">
            <a:spAutoFit/>
          </a:bodyPr>
          <a:lstStyle/>
          <a:p>
            <a:pPr algn="ctr"/>
            <a:r>
              <a:rPr lang="hi-IN" sz="1600" b="1" dirty="0">
                <a:solidFill>
                  <a:schemeClr val="bg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पाठ 6, अगस्त 10, </a:t>
            </a:r>
            <a:r>
              <a:rPr lang="en-US" sz="1600" b="1" dirty="0">
                <a:solidFill>
                  <a:schemeClr val="bg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hi-IN" sz="1600" b="1" dirty="0">
                <a:solidFill>
                  <a:schemeClr val="bg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2024 के लिए</a:t>
            </a:r>
            <a:endParaRPr lang="en" sz="1600" b="1" dirty="0">
              <a:solidFill>
                <a:schemeClr val="bg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4">
            <a:extLst>
              <a:ext uri="{FF2B5EF4-FFF2-40B4-BE49-F238E27FC236}">
                <a16:creationId xmlns:a16="http://schemas.microsoft.com/office/drawing/2014/main" id="{DEF314CD-57A1-1461-4DAE-80E5138152CD}"/>
              </a:ext>
            </a:extLst>
          </p:cNvPr>
          <p:cNvSpPr txBox="1"/>
          <p:nvPr/>
        </p:nvSpPr>
        <p:spPr>
          <a:xfrm>
            <a:off x="9344225" y="54584"/>
            <a:ext cx="2800350" cy="584775"/>
          </a:xfrm>
          <a:prstGeom prst="rect">
            <a:avLst/>
          </a:prstGeom>
          <a:noFill/>
        </p:spPr>
        <p:txBody>
          <a:bodyPr wrap="square" rtlCol="0">
            <a:spAutoFit/>
          </a:bodyPr>
          <a:lstStyle/>
          <a:p>
            <a:pPr algn="ctr"/>
            <a:r>
              <a:rPr lang="hi-IN" sz="1600" b="1" dirty="0">
                <a:solidFill>
                  <a:srgbClr val="804A4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हिंदी अनुवादक: </a:t>
            </a:r>
            <a:r>
              <a:rPr lang="en-US" sz="1600" b="1" dirty="0">
                <a:solidFill>
                  <a:srgbClr val="804A4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hi-IN" sz="1600" b="1" dirty="0">
                <a:solidFill>
                  <a:srgbClr val="804A4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पादरी विजय पाल सिंह</a:t>
            </a:r>
            <a:endParaRPr lang="en" sz="1600" b="1" dirty="0">
              <a:solidFill>
                <a:srgbClr val="804A4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387620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ángulo 25">
            <a:extLst>
              <a:ext uri="{FF2B5EF4-FFF2-40B4-BE49-F238E27FC236}">
                <a16:creationId xmlns:a16="http://schemas.microsoft.com/office/drawing/2014/main" id="{A8589154-0F8F-9E02-E0AE-7A4DAB9DC873}"/>
              </a:ext>
            </a:extLst>
          </p:cNvPr>
          <p:cNvSpPr>
            <a:spLocks noGrp="1" noRot="1" noMove="1" noResize="1" noEditPoints="1" noAdjustHandles="1" noChangeArrowheads="1" noChangeShapeType="1"/>
          </p:cNvSpPr>
          <p:nvPr/>
        </p:nvSpPr>
        <p:spPr>
          <a:xfrm>
            <a:off x="2976077" y="0"/>
            <a:ext cx="9215922" cy="1281112"/>
          </a:xfrm>
          <a:prstGeom prst="rect">
            <a:avLst/>
          </a:prstGeom>
          <a:blipFill dpi="0" rotWithShape="1">
            <a:blip r:embed="rId3" cstate="hqprint">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5" name="Grupo 14">
            <a:extLst>
              <a:ext uri="{FF2B5EF4-FFF2-40B4-BE49-F238E27FC236}">
                <a16:creationId xmlns:a16="http://schemas.microsoft.com/office/drawing/2014/main" id="{AD69A336-899C-EC7F-005C-9176C40CF1E0}"/>
              </a:ext>
            </a:extLst>
          </p:cNvPr>
          <p:cNvGrpSpPr/>
          <p:nvPr/>
        </p:nvGrpSpPr>
        <p:grpSpPr>
          <a:xfrm>
            <a:off x="118577" y="123824"/>
            <a:ext cx="2667000" cy="2314576"/>
            <a:chOff x="7772400" y="1114424"/>
            <a:chExt cx="2667000" cy="2314576"/>
          </a:xfrm>
        </p:grpSpPr>
        <p:pic>
          <p:nvPicPr>
            <p:cNvPr id="9" name="Imagen 8">
              <a:extLst>
                <a:ext uri="{FF2B5EF4-FFF2-40B4-BE49-F238E27FC236}">
                  <a16:creationId xmlns:a16="http://schemas.microsoft.com/office/drawing/2014/main" id="{73C127B8-C8C1-5A7B-166E-5BF5A2F78122}"/>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772400" y="1114424"/>
              <a:ext cx="2667000" cy="2314576"/>
            </a:xfrm>
            <a:prstGeom prst="rect">
              <a:avLst/>
            </a:prstGeom>
            <a:ln w="38100" cap="sq">
              <a:solidFill>
                <a:srgbClr val="90253E"/>
              </a:solidFill>
              <a:prstDash val="solid"/>
              <a:miter lim="800000"/>
            </a:ln>
            <a:effectLst>
              <a:outerShdw blurRad="50800" dist="38100" dir="2700000" algn="tl" rotWithShape="0">
                <a:srgbClr val="000000">
                  <a:alpha val="43000"/>
                </a:srgbClr>
              </a:outerShdw>
            </a:effectLst>
          </p:spPr>
        </p:pic>
        <p:sp>
          <p:nvSpPr>
            <p:cNvPr id="11" name="CuadroTexto 10">
              <a:extLst>
                <a:ext uri="{FF2B5EF4-FFF2-40B4-BE49-F238E27FC236}">
                  <a16:creationId xmlns:a16="http://schemas.microsoft.com/office/drawing/2014/main" id="{D2219401-6342-58A3-F566-C442994C4388}"/>
                </a:ext>
              </a:extLst>
            </p:cNvPr>
            <p:cNvSpPr txBox="1"/>
            <p:nvPr/>
          </p:nvSpPr>
          <p:spPr>
            <a:xfrm>
              <a:off x="7906834" y="1432113"/>
              <a:ext cx="513282" cy="338554"/>
            </a:xfrm>
            <a:prstGeom prst="rect">
              <a:avLst/>
            </a:prstGeom>
            <a:noFill/>
          </p:spPr>
          <p:txBody>
            <a:bodyPr wrap="none" rtlCol="0">
              <a:spAutoFit/>
            </a:bodyPr>
            <a:lstStyle/>
            <a:p>
              <a:pPr algn="r"/>
              <a:r>
                <a:rPr lang="hi-IN" sz="1600" b="1" dirty="0">
                  <a:latin typeface="Nirmala UI" panose="020B0502040204020203" pitchFamily="34" charset="0"/>
                  <a:ea typeface="Nirmala UI" panose="020B0502040204020203" pitchFamily="34" charset="0"/>
                  <a:cs typeface="Nirmala UI" panose="020B0502040204020203" pitchFamily="34" charset="0"/>
                </a:rPr>
                <a:t>सूर </a:t>
              </a:r>
              <a:endParaRPr lang="en" sz="16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2" name="CuadroTexto 11">
              <a:extLst>
                <a:ext uri="{FF2B5EF4-FFF2-40B4-BE49-F238E27FC236}">
                  <a16:creationId xmlns:a16="http://schemas.microsoft.com/office/drawing/2014/main" id="{F686C9F9-B882-584B-4962-2745879DA8CD}"/>
                </a:ext>
              </a:extLst>
            </p:cNvPr>
            <p:cNvSpPr txBox="1"/>
            <p:nvPr/>
          </p:nvSpPr>
          <p:spPr>
            <a:xfrm>
              <a:off x="7916004" y="1114424"/>
              <a:ext cx="596637" cy="338554"/>
            </a:xfrm>
            <a:prstGeom prst="rect">
              <a:avLst/>
            </a:prstGeom>
            <a:noFill/>
          </p:spPr>
          <p:txBody>
            <a:bodyPr wrap="none" rtlCol="0">
              <a:spAutoFit/>
            </a:bodyPr>
            <a:lstStyle/>
            <a:p>
              <a:pPr algn="r"/>
              <a:r>
                <a:rPr lang="hi-IN" sz="1600" b="1" dirty="0">
                  <a:latin typeface="Nirmala UI" panose="020B0502040204020203" pitchFamily="34" charset="0"/>
                  <a:ea typeface="Nirmala UI" panose="020B0502040204020203" pitchFamily="34" charset="0"/>
                  <a:cs typeface="Nirmala UI" panose="020B0502040204020203" pitchFamily="34" charset="0"/>
                </a:rPr>
                <a:t>सैदा </a:t>
              </a:r>
              <a:endParaRPr lang="en" sz="16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3" name="CuadroTexto 12">
              <a:extLst>
                <a:ext uri="{FF2B5EF4-FFF2-40B4-BE49-F238E27FC236}">
                  <a16:creationId xmlns:a16="http://schemas.microsoft.com/office/drawing/2014/main" id="{B535583B-EF9B-11C2-56A8-F416D976D463}"/>
                </a:ext>
              </a:extLst>
            </p:cNvPr>
            <p:cNvSpPr txBox="1"/>
            <p:nvPr/>
          </p:nvSpPr>
          <p:spPr>
            <a:xfrm rot="3158839">
              <a:off x="9392893" y="2653115"/>
              <a:ext cx="1140056" cy="338554"/>
            </a:xfrm>
            <a:prstGeom prst="rect">
              <a:avLst/>
            </a:prstGeom>
            <a:noFill/>
          </p:spPr>
          <p:txBody>
            <a:bodyPr wrap="none" rtlCol="0">
              <a:spAutoFit/>
            </a:bodyPr>
            <a:lstStyle/>
            <a:p>
              <a:r>
                <a:rPr lang="hi-IN" sz="1600" b="1" dirty="0">
                  <a:latin typeface="Nirmala UI" panose="020B0502040204020203" pitchFamily="34" charset="0"/>
                  <a:ea typeface="Nirmala UI" panose="020B0502040204020203" pitchFamily="34" charset="0"/>
                  <a:cs typeface="Nirmala UI" panose="020B0502040204020203" pitchFamily="34" charset="0"/>
                </a:rPr>
                <a:t>दिकापुलिस</a:t>
              </a:r>
              <a:endParaRPr lang="en" sz="16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4" name="Forma libre: forma 13">
              <a:extLst>
                <a:ext uri="{FF2B5EF4-FFF2-40B4-BE49-F238E27FC236}">
                  <a16:creationId xmlns:a16="http://schemas.microsoft.com/office/drawing/2014/main" id="{92330850-ED2E-53FB-6C41-CBFD8C9E3C61}"/>
                </a:ext>
              </a:extLst>
            </p:cNvPr>
            <p:cNvSpPr/>
            <p:nvPr/>
          </p:nvSpPr>
          <p:spPr>
            <a:xfrm>
              <a:off x="8399620" y="1326765"/>
              <a:ext cx="1163480" cy="1244985"/>
            </a:xfrm>
            <a:custGeom>
              <a:avLst/>
              <a:gdLst>
                <a:gd name="connsiteX0" fmla="*/ 8738 w 1170788"/>
                <a:gd name="connsiteY0" fmla="*/ 397922 h 1302797"/>
                <a:gd name="connsiteX1" fmla="*/ 170663 w 1170788"/>
                <a:gd name="connsiteY1" fmla="*/ 45497 h 1302797"/>
                <a:gd name="connsiteX2" fmla="*/ 1170788 w 1170788"/>
                <a:gd name="connsiteY2" fmla="*/ 1302797 h 1302797"/>
                <a:gd name="connsiteX0" fmla="*/ 1430 w 1163480"/>
                <a:gd name="connsiteY0" fmla="*/ 340110 h 1244985"/>
                <a:gd name="connsiteX1" fmla="*/ 296705 w 1163480"/>
                <a:gd name="connsiteY1" fmla="*/ 54360 h 1244985"/>
                <a:gd name="connsiteX2" fmla="*/ 1163480 w 1163480"/>
                <a:gd name="connsiteY2" fmla="*/ 1244985 h 1244985"/>
              </a:gdLst>
              <a:ahLst/>
              <a:cxnLst>
                <a:cxn ang="0">
                  <a:pos x="connsiteX0" y="connsiteY0"/>
                </a:cxn>
                <a:cxn ang="0">
                  <a:pos x="connsiteX1" y="connsiteY1"/>
                </a:cxn>
                <a:cxn ang="0">
                  <a:pos x="connsiteX2" y="connsiteY2"/>
                </a:cxn>
              </a:cxnLst>
              <a:rect l="l" t="t" r="r" b="b"/>
              <a:pathLst>
                <a:path w="1163480" h="1244985">
                  <a:moveTo>
                    <a:pt x="1430" y="340110"/>
                  </a:moveTo>
                  <a:cubicBezTo>
                    <a:pt x="-14445" y="88491"/>
                    <a:pt x="103030" y="-96453"/>
                    <a:pt x="296705" y="54360"/>
                  </a:cubicBezTo>
                  <a:cubicBezTo>
                    <a:pt x="490380" y="205172"/>
                    <a:pt x="988855" y="1033848"/>
                    <a:pt x="1163480" y="1244985"/>
                  </a:cubicBezTo>
                </a:path>
              </a:pathLst>
            </a:custGeom>
            <a:noFill/>
            <a:ln w="57150">
              <a:solidFill>
                <a:srgbClr val="FF0000"/>
              </a:solidFill>
              <a:prstDash val="solid"/>
              <a:headEnd type="none" w="med" len="med"/>
              <a:tailEnd type="triangle" w="med" len="med"/>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4" name="Imagen 3" descr="Dibujo de un hombre&#10;&#10;Descripción generada automáticamente con confianza baja">
            <a:extLst>
              <a:ext uri="{FF2B5EF4-FFF2-40B4-BE49-F238E27FC236}">
                <a16:creationId xmlns:a16="http://schemas.microsoft.com/office/drawing/2014/main" id="{520D3392-5A2B-A155-2E36-C6B4944B9D08}"/>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94777" y="2624132"/>
            <a:ext cx="2156241" cy="2164516"/>
          </a:xfrm>
          <a:prstGeom prst="round2DiagRect">
            <a:avLst>
              <a:gd name="adj1" fmla="val 0"/>
              <a:gd name="adj2" fmla="val 13694"/>
            </a:avLst>
          </a:prstGeom>
          <a:ln w="88900" cap="sq">
            <a:noFill/>
            <a:miter lim="800000"/>
          </a:ln>
          <a:effectLst>
            <a:outerShdw blurRad="254000" algn="tl" rotWithShape="0">
              <a:srgbClr val="000000">
                <a:alpha val="43000"/>
              </a:srgbClr>
            </a:outerShdw>
          </a:effectLst>
          <a:scene3d>
            <a:camera prst="orthographicFront"/>
            <a:lightRig rig="threePt" dir="t"/>
          </a:scene3d>
          <a:sp3d>
            <a:bevelT prst="relaxedInset"/>
          </a:sp3d>
        </p:spPr>
      </p:pic>
      <p:pic>
        <p:nvPicPr>
          <p:cNvPr id="7" name="Imagen 6" descr="Imagen que contiene persona, exterior, hombre, grupo&#10;&#10;Descripción generada automáticamente">
            <a:extLst>
              <a:ext uri="{FF2B5EF4-FFF2-40B4-BE49-F238E27FC236}">
                <a16:creationId xmlns:a16="http://schemas.microsoft.com/office/drawing/2014/main" id="{FED2500A-494C-21DF-1654-2BCB0763CD53}"/>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flipH="1">
            <a:off x="8776195" y="2652196"/>
            <a:ext cx="3615830" cy="1812937"/>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pic>
        <p:nvPicPr>
          <p:cNvPr id="10" name="Imagen 9" descr="Un grupo de personas haciendo gestos con la mano en la cabeza&#10;&#10;Descripción generada automáticamente con confianza baja">
            <a:extLst>
              <a:ext uri="{FF2B5EF4-FFF2-40B4-BE49-F238E27FC236}">
                <a16:creationId xmlns:a16="http://schemas.microsoft.com/office/drawing/2014/main" id="{861F79BD-D932-F916-7CF9-19F1BD82F2E2}"/>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145927" y="4848934"/>
            <a:ext cx="2205091" cy="1885242"/>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scene3d>
            <a:camera prst="orthographicFront"/>
            <a:lightRig rig="threePt" dir="t"/>
          </a:scene3d>
          <a:sp3d>
            <a:bevelT prst="relaxedInset"/>
          </a:sp3d>
        </p:spPr>
      </p:pic>
      <p:grpSp>
        <p:nvGrpSpPr>
          <p:cNvPr id="21" name="Grupo 20">
            <a:extLst>
              <a:ext uri="{FF2B5EF4-FFF2-40B4-BE49-F238E27FC236}">
                <a16:creationId xmlns:a16="http://schemas.microsoft.com/office/drawing/2014/main" id="{8AEB32A8-4063-E155-D8A7-FD31662848AC}"/>
              </a:ext>
            </a:extLst>
          </p:cNvPr>
          <p:cNvGrpSpPr/>
          <p:nvPr/>
        </p:nvGrpSpPr>
        <p:grpSpPr>
          <a:xfrm>
            <a:off x="8776195" y="4708264"/>
            <a:ext cx="3269878" cy="1988521"/>
            <a:chOff x="6524624" y="1705740"/>
            <a:chExt cx="5667375" cy="3446519"/>
          </a:xfrm>
        </p:grpSpPr>
        <p:pic>
          <p:nvPicPr>
            <p:cNvPr id="18" name="Imagen 17" descr="Imagen que contiene recamara, tabla, camiseta, cuarto&#10;&#10;Descripción generada automáticamente">
              <a:extLst>
                <a:ext uri="{FF2B5EF4-FFF2-40B4-BE49-F238E27FC236}">
                  <a16:creationId xmlns:a16="http://schemas.microsoft.com/office/drawing/2014/main" id="{BCA7AA6F-94E0-371F-5818-63E80A6128A4}"/>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6524624" y="1705740"/>
              <a:ext cx="5667375" cy="3446519"/>
            </a:xfrm>
            <a:prstGeom prst="roundRect">
              <a:avLst>
                <a:gd name="adj" fmla="val 9961"/>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C00000"/>
              </a:contourClr>
            </a:sp3d>
          </p:spPr>
        </p:pic>
        <p:pic>
          <p:nvPicPr>
            <p:cNvPr id="20" name="Imagen 19" descr="Ave de color blanco&#10;&#10;Descripción generada automáticamente">
              <a:extLst>
                <a:ext uri="{FF2B5EF4-FFF2-40B4-BE49-F238E27FC236}">
                  <a16:creationId xmlns:a16="http://schemas.microsoft.com/office/drawing/2014/main" id="{DAFAD946-1148-429A-773C-47B025E2DE49}"/>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flipH="1">
              <a:off x="7571473" y="1814220"/>
              <a:ext cx="1547649" cy="1098540"/>
            </a:xfrm>
            <a:prstGeom prst="rect">
              <a:avLst/>
            </a:prstGeom>
          </p:spPr>
        </p:pic>
      </p:grpSp>
      <p:sp>
        <p:nvSpPr>
          <p:cNvPr id="25" name="CuadroTexto 24">
            <a:extLst>
              <a:ext uri="{FF2B5EF4-FFF2-40B4-BE49-F238E27FC236}">
                <a16:creationId xmlns:a16="http://schemas.microsoft.com/office/drawing/2014/main" id="{1BFD1B11-DE4E-1D48-D66F-3EF978C6626D}"/>
              </a:ext>
            </a:extLst>
          </p:cNvPr>
          <p:cNvSpPr txBox="1"/>
          <p:nvPr/>
        </p:nvSpPr>
        <p:spPr>
          <a:xfrm>
            <a:off x="2374627" y="5525216"/>
            <a:ext cx="6367287"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यीशु चाहता है कि हमारे कान उसके संदेशों को सुनने के लिए तैयार रहें, और उन लोगों की पुकार भी सुनने के लिए तैयार रहें जिन्हें हमारी ओर से समयानुकूल शब्द सुनने की आवश्यकता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30" name="CuadroTexto 29">
            <a:extLst>
              <a:ext uri="{FF2B5EF4-FFF2-40B4-BE49-F238E27FC236}">
                <a16:creationId xmlns:a16="http://schemas.microsoft.com/office/drawing/2014/main" id="{78CFB3EB-4EFC-B2F6-8072-B140345E8A17}"/>
              </a:ext>
            </a:extLst>
          </p:cNvPr>
          <p:cNvSpPr txBox="1"/>
          <p:nvPr/>
        </p:nvSpPr>
        <p:spPr>
          <a:xfrm>
            <a:off x="2385296" y="4237961"/>
            <a:ext cx="6356619"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बहरा आदमी साफ़ सुन सकता था, और उसने जो पहले शब्द सुने वे यीशु के थे। परन्तु यीशु ने उन लोगों के विषय में सोचा जो सुनकर उसकी बातें सुनना या उसका सन्देश ग्रहण करना नहीं चाहते थे।</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32" name="CuadroTexto 31">
            <a:extLst>
              <a:ext uri="{FF2B5EF4-FFF2-40B4-BE49-F238E27FC236}">
                <a16:creationId xmlns:a16="http://schemas.microsoft.com/office/drawing/2014/main" id="{DD7F108A-ECD0-52DA-6B75-AE2B1E5283A1}"/>
              </a:ext>
            </a:extLst>
          </p:cNvPr>
          <p:cNvSpPr txBox="1"/>
          <p:nvPr/>
        </p:nvSpPr>
        <p:spPr>
          <a:xfrm>
            <a:off x="2385296" y="3893286"/>
            <a:ext cx="6401566" cy="400110"/>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लेकिन यीशु ने आह भरकर क्यों कहा, "खुल जा"?</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23" name="CuadroTexto 22">
            <a:extLst>
              <a:ext uri="{FF2B5EF4-FFF2-40B4-BE49-F238E27FC236}">
                <a16:creationId xmlns:a16="http://schemas.microsoft.com/office/drawing/2014/main" id="{999FBA27-8181-7CC7-8C28-A452E479398C}"/>
              </a:ext>
            </a:extLst>
          </p:cNvPr>
          <p:cNvSpPr txBox="1"/>
          <p:nvPr/>
        </p:nvSpPr>
        <p:spPr>
          <a:xfrm>
            <a:off x="2385297" y="2904189"/>
            <a:ext cx="6401567"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अपने कार्यों से, यीशु ने इस व्यक्ति को यह विश्वास करने में मदद की कि वह उसे ठीक कर सकता है। परिणामस्वरूप, कई लोगों को यीशु पर आश्चर्य हुआ (मरकुस 7:35-37)।</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28" name="CuadroTexto 27">
            <a:extLst>
              <a:ext uri="{FF2B5EF4-FFF2-40B4-BE49-F238E27FC236}">
                <a16:creationId xmlns:a16="http://schemas.microsoft.com/office/drawing/2014/main" id="{04594FA3-6991-5EA7-D5FC-002A40FE7DAE}"/>
              </a:ext>
            </a:extLst>
          </p:cNvPr>
          <p:cNvSpPr txBox="1"/>
          <p:nvPr/>
        </p:nvSpPr>
        <p:spPr>
          <a:xfrm>
            <a:off x="2888719" y="1953357"/>
            <a:ext cx="9303280"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दिकापुलिस पहुंचने पर वे एक व्यक्ति को चंगा करने के लिए लाए। उसे एक तरफ ले जाकर, उसने उसे ठीक करने के लिए एक अनोखी प्रणाली का इस्तेमाल किया (मरकुस 7:32-34)।</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6" name="CuadroTexto 15">
            <a:extLst>
              <a:ext uri="{FF2B5EF4-FFF2-40B4-BE49-F238E27FC236}">
                <a16:creationId xmlns:a16="http://schemas.microsoft.com/office/drawing/2014/main" id="{912B2246-B96F-1EF3-3E28-32ADA923D45C}"/>
              </a:ext>
            </a:extLst>
          </p:cNvPr>
          <p:cNvSpPr txBox="1"/>
          <p:nvPr/>
        </p:nvSpPr>
        <p:spPr>
          <a:xfrm>
            <a:off x="2860633" y="1256658"/>
            <a:ext cx="9331366"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सूर से निकलकर, गलील से बचने के लिए यीशु ने जानबूझकर घूम कर जाना चाहा (मरकुस 7:31)। इस तरह वह अपने शिष्यों के साथ समय बिताने में सक्षम हो सका।</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5A7A9620-D2FD-92BF-8126-C07B2DF6C40A}"/>
              </a:ext>
            </a:extLst>
          </p:cNvPr>
          <p:cNvSpPr txBox="1"/>
          <p:nvPr/>
        </p:nvSpPr>
        <p:spPr>
          <a:xfrm>
            <a:off x="3167024" y="647558"/>
            <a:ext cx="8812253" cy="584775"/>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rgbClr val="90253E"/>
                </a:solidFill>
                <a:latin typeface="Nirmala UI" panose="020B0502040204020203" pitchFamily="34" charset="0"/>
                <a:ea typeface="Nirmala UI" panose="020B0502040204020203" pitchFamily="34" charset="0"/>
                <a:cs typeface="Nirmala UI" panose="020B0502040204020203" pitchFamily="34" charset="0"/>
              </a:rPr>
              <a:t>“और स्वर्ग की ओर देखकर आह भरी, और उस से कहा, “इप्फत्तह!” अर्थात् “खुल जा”!”)  </a:t>
            </a:r>
            <a:r>
              <a:rPr lang="hi-IN" sz="1400" b="1" i="1" dirty="0">
                <a:solidFill>
                  <a:srgbClr val="90253E"/>
                </a:solidFill>
                <a:latin typeface="Nirmala UI" panose="020B0502040204020203" pitchFamily="34" charset="0"/>
                <a:ea typeface="Nirmala UI" panose="020B0502040204020203" pitchFamily="34" charset="0"/>
                <a:cs typeface="Nirmala UI" panose="020B0502040204020203" pitchFamily="34" charset="0"/>
              </a:rPr>
              <a:t>(मरकुस 7:34)</a:t>
            </a:r>
            <a:endParaRPr lang="en" sz="1100" b="1" i="1" dirty="0">
              <a:solidFill>
                <a:srgbClr val="90253E"/>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3" name="CuadroTexto 2">
            <a:extLst>
              <a:ext uri="{FF2B5EF4-FFF2-40B4-BE49-F238E27FC236}">
                <a16:creationId xmlns:a16="http://schemas.microsoft.com/office/drawing/2014/main" id="{DB733273-9B15-713B-18BF-7463EE1BEA44}"/>
              </a:ext>
            </a:extLst>
          </p:cNvPr>
          <p:cNvSpPr txBox="1"/>
          <p:nvPr/>
        </p:nvSpPr>
        <p:spPr>
          <a:xfrm>
            <a:off x="2954302" y="0"/>
            <a:ext cx="9237698"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hi-IN" sz="4400" b="1" dirty="0">
                <a:ln/>
                <a:solidFill>
                  <a:srgbClr val="00B0F0"/>
                </a:solidFill>
                <a:latin typeface="Nirmala UI" panose="020B0502040204020203" pitchFamily="34" charset="0"/>
                <a:ea typeface="Nirmala UI" panose="020B0502040204020203" pitchFamily="34" charset="0"/>
                <a:cs typeface="Nirmala UI" panose="020B0502040204020203" pitchFamily="34" charset="0"/>
              </a:rPr>
              <a:t>कान जो खुल जाते हैं</a:t>
            </a:r>
            <a:endParaRPr lang="en" sz="4400" b="1" dirty="0">
              <a:ln/>
              <a:solidFill>
                <a:srgbClr val="00B0F0"/>
              </a:solidFill>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96547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217">
                                          <p:stCondLst>
                                            <p:cond delay="0"/>
                                          </p:stCondLst>
                                        </p:cTn>
                                        <p:tgtEl>
                                          <p:spTgt spid="15"/>
                                        </p:tgtEl>
                                      </p:cBhvr>
                                    </p:animEffect>
                                    <p:anim calcmode="lin" valueType="num">
                                      <p:cBhvr>
                                        <p:cTn id="24" dur="683"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5" dur="249"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6" dur="249" tmFilter="0, 0; 0.125,0.2665; 0.25,0.4; 0.375,0.465; 0.5,0.5;  0.625,0.535; 0.75,0.6; 0.875,0.7335; 1,1">
                                          <p:stCondLst>
                                            <p:cond delay="249"/>
                                          </p:stCondLst>
                                        </p:cTn>
                                        <p:tgtEl>
                                          <p:spTgt spid="15"/>
                                        </p:tgtEl>
                                        <p:attrNameLst>
                                          <p:attrName>ppt_y</p:attrName>
                                        </p:attrNameLst>
                                      </p:cBhvr>
                                      <p:tavLst>
                                        <p:tav tm="0" fmla="#ppt_y-sin(pi*$)/9">
                                          <p:val>
                                            <p:fltVal val="0"/>
                                          </p:val>
                                        </p:tav>
                                        <p:tav tm="100000">
                                          <p:val>
                                            <p:fltVal val="1"/>
                                          </p:val>
                                        </p:tav>
                                      </p:tavLst>
                                    </p:anim>
                                    <p:anim calcmode="lin" valueType="num">
                                      <p:cBhvr>
                                        <p:cTn id="27" dur="124" tmFilter="0, 0; 0.125,0.2665; 0.25,0.4; 0.375,0.465; 0.5,0.5;  0.625,0.535; 0.75,0.6; 0.875,0.7335; 1,1">
                                          <p:stCondLst>
                                            <p:cond delay="497"/>
                                          </p:stCondLst>
                                        </p:cTn>
                                        <p:tgtEl>
                                          <p:spTgt spid="15"/>
                                        </p:tgtEl>
                                        <p:attrNameLst>
                                          <p:attrName>ppt_y</p:attrName>
                                        </p:attrNameLst>
                                      </p:cBhvr>
                                      <p:tavLst>
                                        <p:tav tm="0" fmla="#ppt_y-sin(pi*$)/27">
                                          <p:val>
                                            <p:fltVal val="0"/>
                                          </p:val>
                                        </p:tav>
                                        <p:tav tm="100000">
                                          <p:val>
                                            <p:fltVal val="1"/>
                                          </p:val>
                                        </p:tav>
                                      </p:tavLst>
                                    </p:anim>
                                    <p:anim calcmode="lin" valueType="num">
                                      <p:cBhvr>
                                        <p:cTn id="28" dur="62" tmFilter="0, 0; 0.125,0.2665; 0.25,0.4; 0.375,0.465; 0.5,0.5;  0.625,0.535; 0.75,0.6; 0.875,0.7335; 1,1">
                                          <p:stCondLst>
                                            <p:cond delay="621"/>
                                          </p:stCondLst>
                                        </p:cTn>
                                        <p:tgtEl>
                                          <p:spTgt spid="15"/>
                                        </p:tgtEl>
                                        <p:attrNameLst>
                                          <p:attrName>ppt_y</p:attrName>
                                        </p:attrNameLst>
                                      </p:cBhvr>
                                      <p:tavLst>
                                        <p:tav tm="0" fmla="#ppt_y-sin(pi*$)/81">
                                          <p:val>
                                            <p:fltVal val="0"/>
                                          </p:val>
                                        </p:tav>
                                        <p:tav tm="100000">
                                          <p:val>
                                            <p:fltVal val="1"/>
                                          </p:val>
                                        </p:tav>
                                      </p:tavLst>
                                    </p:anim>
                                    <p:animScale>
                                      <p:cBhvr>
                                        <p:cTn id="29" dur="10">
                                          <p:stCondLst>
                                            <p:cond delay="244"/>
                                          </p:stCondLst>
                                        </p:cTn>
                                        <p:tgtEl>
                                          <p:spTgt spid="15"/>
                                        </p:tgtEl>
                                      </p:cBhvr>
                                      <p:to x="100000" y="60000"/>
                                    </p:animScale>
                                    <p:animScale>
                                      <p:cBhvr>
                                        <p:cTn id="30" dur="62" decel="50000">
                                          <p:stCondLst>
                                            <p:cond delay="254"/>
                                          </p:stCondLst>
                                        </p:cTn>
                                        <p:tgtEl>
                                          <p:spTgt spid="15"/>
                                        </p:tgtEl>
                                      </p:cBhvr>
                                      <p:to x="100000" y="100000"/>
                                    </p:animScale>
                                    <p:animScale>
                                      <p:cBhvr>
                                        <p:cTn id="31" dur="10">
                                          <p:stCondLst>
                                            <p:cond delay="492"/>
                                          </p:stCondLst>
                                        </p:cTn>
                                        <p:tgtEl>
                                          <p:spTgt spid="15"/>
                                        </p:tgtEl>
                                      </p:cBhvr>
                                      <p:to x="100000" y="80000"/>
                                    </p:animScale>
                                    <p:animScale>
                                      <p:cBhvr>
                                        <p:cTn id="32" dur="62" decel="50000">
                                          <p:stCondLst>
                                            <p:cond delay="502"/>
                                          </p:stCondLst>
                                        </p:cTn>
                                        <p:tgtEl>
                                          <p:spTgt spid="15"/>
                                        </p:tgtEl>
                                      </p:cBhvr>
                                      <p:to x="100000" y="100000"/>
                                    </p:animScale>
                                    <p:animScale>
                                      <p:cBhvr>
                                        <p:cTn id="33" dur="10">
                                          <p:stCondLst>
                                            <p:cond delay="616"/>
                                          </p:stCondLst>
                                        </p:cTn>
                                        <p:tgtEl>
                                          <p:spTgt spid="15"/>
                                        </p:tgtEl>
                                      </p:cBhvr>
                                      <p:to x="100000" y="90000"/>
                                    </p:animScale>
                                    <p:animScale>
                                      <p:cBhvr>
                                        <p:cTn id="34" dur="62" decel="50000">
                                          <p:stCondLst>
                                            <p:cond delay="625"/>
                                          </p:stCondLst>
                                        </p:cTn>
                                        <p:tgtEl>
                                          <p:spTgt spid="15"/>
                                        </p:tgtEl>
                                      </p:cBhvr>
                                      <p:to x="100000" y="100000"/>
                                    </p:animScale>
                                    <p:animScale>
                                      <p:cBhvr>
                                        <p:cTn id="35" dur="10">
                                          <p:stCondLst>
                                            <p:cond delay="678"/>
                                          </p:stCondLst>
                                        </p:cTn>
                                        <p:tgtEl>
                                          <p:spTgt spid="15"/>
                                        </p:tgtEl>
                                      </p:cBhvr>
                                      <p:to x="100000" y="95000"/>
                                    </p:animScale>
                                    <p:animScale>
                                      <p:cBhvr>
                                        <p:cTn id="36" dur="62" decel="50000">
                                          <p:stCondLst>
                                            <p:cond delay="688"/>
                                          </p:stCondLst>
                                        </p:cTn>
                                        <p:tgtEl>
                                          <p:spTgt spid="15"/>
                                        </p:tgtEl>
                                      </p:cBhvr>
                                      <p:to x="100000" y="100000"/>
                                    </p:animScale>
                                  </p:childTnLst>
                                </p:cTn>
                              </p:par>
                            </p:childTnLst>
                          </p:cTn>
                        </p:par>
                        <p:par>
                          <p:cTn id="37" fill="hold">
                            <p:stCondLst>
                              <p:cond delay="750"/>
                            </p:stCondLst>
                            <p:childTnLst>
                              <p:par>
                                <p:cTn id="38" presetID="22" presetClass="entr" presetSubtype="8"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800" decel="100000"/>
                                        <p:tgtEl>
                                          <p:spTgt spid="4"/>
                                        </p:tgtEl>
                                      </p:cBhvr>
                                    </p:animEffect>
                                    <p:anim calcmode="lin" valueType="num">
                                      <p:cBhvr>
                                        <p:cTn id="46" dur="800" decel="100000" fill="hold"/>
                                        <p:tgtEl>
                                          <p:spTgt spid="4"/>
                                        </p:tgtEl>
                                        <p:attrNameLst>
                                          <p:attrName>style.rotation</p:attrName>
                                        </p:attrNameLst>
                                      </p:cBhvr>
                                      <p:tavLst>
                                        <p:tav tm="0">
                                          <p:val>
                                            <p:fltVal val="-90"/>
                                          </p:val>
                                        </p:tav>
                                        <p:tav tm="100000">
                                          <p:val>
                                            <p:fltVal val="0"/>
                                          </p:val>
                                        </p:tav>
                                      </p:tavLst>
                                    </p:anim>
                                    <p:anim calcmode="lin" valueType="num">
                                      <p:cBhvr>
                                        <p:cTn id="47" dur="800" decel="100000" fill="hold"/>
                                        <p:tgtEl>
                                          <p:spTgt spid="4"/>
                                        </p:tgtEl>
                                        <p:attrNameLst>
                                          <p:attrName>ppt_x</p:attrName>
                                        </p:attrNameLst>
                                      </p:cBhvr>
                                      <p:tavLst>
                                        <p:tav tm="0">
                                          <p:val>
                                            <p:strVal val="#ppt_x+0.4"/>
                                          </p:val>
                                        </p:tav>
                                        <p:tav tm="100000">
                                          <p:val>
                                            <p:strVal val="#ppt_x-0.05"/>
                                          </p:val>
                                        </p:tav>
                                      </p:tavLst>
                                    </p:anim>
                                    <p:anim calcmode="lin" valueType="num">
                                      <p:cBhvr>
                                        <p:cTn id="48" dur="800" decel="100000" fill="hold"/>
                                        <p:tgtEl>
                                          <p:spTgt spid="4"/>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43" presetClass="entr" presetSubtype="0"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
                                        <p:tgtEl>
                                          <p:spTgt spid="7"/>
                                        </p:tgtEl>
                                      </p:cBhvr>
                                    </p:animEffect>
                                    <p:anim calcmode="lin" valueType="num">
                                      <p:cBhvr>
                                        <p:cTn id="60" dur="200" fill="hold"/>
                                        <p:tgtEl>
                                          <p:spTgt spid="7"/>
                                        </p:tgtEl>
                                        <p:attrNameLst>
                                          <p:attrName>ppt_x</p:attrName>
                                        </p:attrNameLst>
                                      </p:cBhvr>
                                      <p:tavLst>
                                        <p:tav tm="0">
                                          <p:val>
                                            <p:strVal val="#ppt_x"/>
                                          </p:val>
                                        </p:tav>
                                        <p:tav tm="100000">
                                          <p:val>
                                            <p:strVal val="#ppt_x"/>
                                          </p:val>
                                        </p:tav>
                                      </p:tavLst>
                                    </p:anim>
                                    <p:anim calcmode="lin" valueType="num">
                                      <p:cBhvr>
                                        <p:cTn id="61" dur="200" fill="hold"/>
                                        <p:tgtEl>
                                          <p:spTgt spid="7"/>
                                        </p:tgtEl>
                                        <p:attrNameLst>
                                          <p:attrName>ppt_y</p:attrName>
                                        </p:attrNameLst>
                                      </p:cBhvr>
                                      <p:tavLst>
                                        <p:tav tm="0">
                                          <p:val>
                                            <p:strVal val="#ppt_y+0.31"/>
                                          </p:val>
                                        </p:tav>
                                        <p:tav tm="100000">
                                          <p:val>
                                            <p:strVal val="#ppt_y+0.31"/>
                                          </p:val>
                                        </p:tav>
                                      </p:tavLst>
                                    </p:anim>
                                    <p:anim calcmode="lin" valueType="num">
                                      <p:cBhvr>
                                        <p:cTn id="62" dur="300" decel="50000" fill="hold">
                                          <p:stCondLst>
                                            <p:cond delay="2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3" dur="300" decel="50000" fill="hold">
                                          <p:stCondLst>
                                            <p:cond delay="2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25" presetClass="entr" presetSubtype="0"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p:cTn id="72"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73"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74"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75" dur="1000" fill="hold"/>
                                        <p:tgtEl>
                                          <p:spTgt spid="32"/>
                                        </p:tgtEl>
                                        <p:attrNameLst>
                                          <p:attrName>ppt_h</p:attrName>
                                        </p:attrNameLst>
                                      </p:cBhvr>
                                      <p:tavLst>
                                        <p:tav tm="0">
                                          <p:val>
                                            <p:strVal val="#ppt_h"/>
                                          </p:val>
                                        </p:tav>
                                        <p:tav tm="100000">
                                          <p:val>
                                            <p:strVal val="#ppt_h"/>
                                          </p:val>
                                        </p:tav>
                                      </p:tavLst>
                                    </p:anim>
                                    <p:anim calcmode="lin" valueType="num">
                                      <p:cBhvr>
                                        <p:cTn id="76"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77"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78"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79" dur="1000" decel="50000">
                                          <p:stCondLst>
                                            <p:cond delay="0"/>
                                          </p:stCondLst>
                                        </p:cTn>
                                        <p:tgtEl>
                                          <p:spTgt spid="32"/>
                                        </p:tgtEl>
                                      </p:cBhvr>
                                    </p:animEffect>
                                  </p:childTnLst>
                                </p:cTn>
                              </p:par>
                            </p:childTnLst>
                          </p:cTn>
                        </p:par>
                      </p:childTnLst>
                    </p:cTn>
                  </p:par>
                  <p:par>
                    <p:cTn id="80" fill="hold">
                      <p:stCondLst>
                        <p:cond delay="indefinite"/>
                      </p:stCondLst>
                      <p:childTnLst>
                        <p:par>
                          <p:cTn id="81" fill="hold">
                            <p:stCondLst>
                              <p:cond delay="0"/>
                            </p:stCondLst>
                            <p:childTnLst>
                              <p:par>
                                <p:cTn id="82" presetID="30" presetClass="entr" presetSubtype="0" fill="hold" nodeType="click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fade">
                                      <p:cBhvr>
                                        <p:cTn id="84" dur="800" decel="100000"/>
                                        <p:tgtEl>
                                          <p:spTgt spid="10"/>
                                        </p:tgtEl>
                                      </p:cBhvr>
                                    </p:animEffect>
                                    <p:anim calcmode="lin" valueType="num">
                                      <p:cBhvr>
                                        <p:cTn id="85" dur="800" decel="100000" fill="hold"/>
                                        <p:tgtEl>
                                          <p:spTgt spid="10"/>
                                        </p:tgtEl>
                                        <p:attrNameLst>
                                          <p:attrName>style.rotation</p:attrName>
                                        </p:attrNameLst>
                                      </p:cBhvr>
                                      <p:tavLst>
                                        <p:tav tm="0">
                                          <p:val>
                                            <p:fltVal val="-90"/>
                                          </p:val>
                                        </p:tav>
                                        <p:tav tm="100000">
                                          <p:val>
                                            <p:fltVal val="0"/>
                                          </p:val>
                                        </p:tav>
                                      </p:tavLst>
                                    </p:anim>
                                    <p:anim calcmode="lin" valueType="num">
                                      <p:cBhvr>
                                        <p:cTn id="86" dur="800" decel="100000" fill="hold"/>
                                        <p:tgtEl>
                                          <p:spTgt spid="10"/>
                                        </p:tgtEl>
                                        <p:attrNameLst>
                                          <p:attrName>ppt_x</p:attrName>
                                        </p:attrNameLst>
                                      </p:cBhvr>
                                      <p:tavLst>
                                        <p:tav tm="0">
                                          <p:val>
                                            <p:strVal val="#ppt_x+0.4"/>
                                          </p:val>
                                        </p:tav>
                                        <p:tav tm="100000">
                                          <p:val>
                                            <p:strVal val="#ppt_x-0.05"/>
                                          </p:val>
                                        </p:tav>
                                      </p:tavLst>
                                    </p:anim>
                                    <p:anim calcmode="lin" valueType="num">
                                      <p:cBhvr>
                                        <p:cTn id="87" dur="800" decel="100000" fill="hold"/>
                                        <p:tgtEl>
                                          <p:spTgt spid="10"/>
                                        </p:tgtEl>
                                        <p:attrNameLst>
                                          <p:attrName>ppt_y</p:attrName>
                                        </p:attrNameLst>
                                      </p:cBhvr>
                                      <p:tavLst>
                                        <p:tav tm="0">
                                          <p:val>
                                            <p:strVal val="#ppt_y-0.4"/>
                                          </p:val>
                                        </p:tav>
                                        <p:tav tm="100000">
                                          <p:val>
                                            <p:strVal val="#ppt_y+0.1"/>
                                          </p:val>
                                        </p:tav>
                                      </p:tavLst>
                                    </p:anim>
                                    <p:anim calcmode="lin" valueType="num">
                                      <p:cBhvr>
                                        <p:cTn id="88"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89"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90" fill="hold">
                            <p:stCondLst>
                              <p:cond delay="1000"/>
                            </p:stCondLst>
                            <p:childTnLst>
                              <p:par>
                                <p:cTn id="91" presetID="22" presetClass="entr" presetSubtype="8"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wipe(left)">
                                      <p:cBhvr>
                                        <p:cTn id="93" dur="500"/>
                                        <p:tgtEl>
                                          <p:spTgt spid="30"/>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ntr" presetSubtype="2" fill="hold" nodeType="click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additive="base">
                                        <p:cTn id="98" dur="500" fill="hold"/>
                                        <p:tgtEl>
                                          <p:spTgt spid="21"/>
                                        </p:tgtEl>
                                        <p:attrNameLst>
                                          <p:attrName>ppt_x</p:attrName>
                                        </p:attrNameLst>
                                      </p:cBhvr>
                                      <p:tavLst>
                                        <p:tav tm="0">
                                          <p:val>
                                            <p:strVal val="1+#ppt_w/2"/>
                                          </p:val>
                                        </p:tav>
                                        <p:tav tm="100000">
                                          <p:val>
                                            <p:strVal val="#ppt_x"/>
                                          </p:val>
                                        </p:tav>
                                      </p:tavLst>
                                    </p:anim>
                                    <p:anim calcmode="lin" valueType="num">
                                      <p:cBhvr additive="base">
                                        <p:cTn id="99" dur="500" fill="hold"/>
                                        <p:tgtEl>
                                          <p:spTgt spid="21"/>
                                        </p:tgtEl>
                                        <p:attrNameLst>
                                          <p:attrName>ppt_y</p:attrName>
                                        </p:attrNameLst>
                                      </p:cBhvr>
                                      <p:tavLst>
                                        <p:tav tm="0">
                                          <p:val>
                                            <p:strVal val="#ppt_y"/>
                                          </p:val>
                                        </p:tav>
                                        <p:tav tm="100000">
                                          <p:val>
                                            <p:strVal val="#ppt_y"/>
                                          </p:val>
                                        </p:tav>
                                      </p:tavLst>
                                    </p:anim>
                                  </p:childTnLst>
                                </p:cTn>
                              </p:par>
                              <p:par>
                                <p:cTn id="100" presetID="2" presetClass="entr" presetSubtype="2" fill="hold" grpId="0" nodeType="withEffect">
                                  <p:stCondLst>
                                    <p:cond delay="0"/>
                                  </p:stCondLst>
                                  <p:childTnLst>
                                    <p:set>
                                      <p:cBhvr>
                                        <p:cTn id="101" dur="1" fill="hold">
                                          <p:stCondLst>
                                            <p:cond delay="0"/>
                                          </p:stCondLst>
                                        </p:cTn>
                                        <p:tgtEl>
                                          <p:spTgt spid="25"/>
                                        </p:tgtEl>
                                        <p:attrNameLst>
                                          <p:attrName>style.visibility</p:attrName>
                                        </p:attrNameLst>
                                      </p:cBhvr>
                                      <p:to>
                                        <p:strVal val="visible"/>
                                      </p:to>
                                    </p:set>
                                    <p:anim calcmode="lin" valueType="num">
                                      <p:cBhvr additive="base">
                                        <p:cTn id="102" dur="500" fill="hold"/>
                                        <p:tgtEl>
                                          <p:spTgt spid="25"/>
                                        </p:tgtEl>
                                        <p:attrNameLst>
                                          <p:attrName>ppt_x</p:attrName>
                                        </p:attrNameLst>
                                      </p:cBhvr>
                                      <p:tavLst>
                                        <p:tav tm="0">
                                          <p:val>
                                            <p:strVal val="1+#ppt_w/2"/>
                                          </p:val>
                                        </p:tav>
                                        <p:tav tm="100000">
                                          <p:val>
                                            <p:strVal val="#ppt_x"/>
                                          </p:val>
                                        </p:tav>
                                      </p:tavLst>
                                    </p:anim>
                                    <p:anim calcmode="lin" valueType="num">
                                      <p:cBhvr additive="base">
                                        <p:cTn id="103"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2" grpId="0"/>
      <p:bldP spid="23" grpId="0"/>
      <p:bldP spid="28" grpId="0"/>
      <p:bldP spid="16" grpId="0"/>
      <p:bldP spid="5"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F5DEC26-BECC-4076-4954-1EFB090A8E5C}"/>
              </a:ext>
            </a:extLst>
          </p:cNvPr>
          <p:cNvSpPr txBox="1"/>
          <p:nvPr/>
        </p:nvSpPr>
        <p:spPr>
          <a:xfrm>
            <a:off x="7844589" y="2705725"/>
            <a:ext cx="3846897" cy="1446550"/>
          </a:xfrm>
          <a:prstGeom prst="rect">
            <a:avLst/>
          </a:prstGeom>
          <a:noFill/>
        </p:spPr>
        <p:txBody>
          <a:bodyPr wrap="square">
            <a:spAutoFit/>
          </a:bodyPr>
          <a:lstStyle/>
          <a:p>
            <a:pPr algn="ctr"/>
            <a:r>
              <a:rPr lang="hi-IN" sz="4400" b="1" dirty="0">
                <a:ln w="9525">
                  <a:solidFill>
                    <a:schemeClr val="bg1"/>
                  </a:solidFill>
                  <a:prstDash val="solid"/>
                </a:ln>
                <a:solidFill>
                  <a:srgbClr val="804A41"/>
                </a:solidFill>
                <a:effectLst>
                  <a:outerShdw blurRad="12700" dist="38100" dir="2700000" algn="tl" rotWithShape="0">
                    <a:srgbClr val="E1943F"/>
                  </a:outerShdw>
                </a:effectLst>
                <a:latin typeface="Nirmala UI" panose="020B0502040204020203" pitchFamily="34" charset="0"/>
                <a:ea typeface="Nirmala UI" panose="020B0502040204020203" pitchFamily="34" charset="0"/>
                <a:cs typeface="Nirmala UI" panose="020B0502040204020203" pitchFamily="34" charset="0"/>
              </a:rPr>
              <a:t>परंपरा का ख़मीर</a:t>
            </a:r>
            <a:endParaRPr lang="en" sz="4400" b="1" dirty="0">
              <a:ln w="9525">
                <a:solidFill>
                  <a:schemeClr val="bg1"/>
                </a:solidFill>
                <a:prstDash val="solid"/>
              </a:ln>
              <a:solidFill>
                <a:srgbClr val="804A41"/>
              </a:solidFill>
              <a:effectLst>
                <a:outerShdw blurRad="12700" dist="38100" dir="2700000" algn="tl" rotWithShape="0">
                  <a:srgbClr val="E1943F"/>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Rombo 3">
            <a:extLst>
              <a:ext uri="{FF2B5EF4-FFF2-40B4-BE49-F238E27FC236}">
                <a16:creationId xmlns:a16="http://schemas.microsoft.com/office/drawing/2014/main" id="{0658DBA5-A589-E673-419F-3EE7C26BFBAB}"/>
              </a:ext>
            </a:extLst>
          </p:cNvPr>
          <p:cNvSpPr/>
          <p:nvPr/>
        </p:nvSpPr>
        <p:spPr>
          <a:xfrm>
            <a:off x="1258530" y="806245"/>
            <a:ext cx="5614220" cy="5332147"/>
          </a:xfrm>
          <a:custGeom>
            <a:avLst/>
            <a:gdLst>
              <a:gd name="connsiteX0" fmla="*/ 0 w 2772697"/>
              <a:gd name="connsiteY0" fmla="*/ 1358383 h 2716765"/>
              <a:gd name="connsiteX1" fmla="*/ 1386349 w 2772697"/>
              <a:gd name="connsiteY1" fmla="*/ 0 h 2716765"/>
              <a:gd name="connsiteX2" fmla="*/ 2772697 w 2772697"/>
              <a:gd name="connsiteY2" fmla="*/ 1358383 h 2716765"/>
              <a:gd name="connsiteX3" fmla="*/ 1386349 w 2772697"/>
              <a:gd name="connsiteY3" fmla="*/ 2716765 h 2716765"/>
              <a:gd name="connsiteX4" fmla="*/ 0 w 2772697"/>
              <a:gd name="connsiteY4" fmla="*/ 1358383 h 2716765"/>
              <a:gd name="connsiteX0" fmla="*/ 0 w 2772697"/>
              <a:gd name="connsiteY0" fmla="*/ 2272783 h 3631165"/>
              <a:gd name="connsiteX1" fmla="*/ 1347020 w 2772697"/>
              <a:gd name="connsiteY1" fmla="*/ 0 h 3631165"/>
              <a:gd name="connsiteX2" fmla="*/ 2772697 w 2772697"/>
              <a:gd name="connsiteY2" fmla="*/ 2272783 h 3631165"/>
              <a:gd name="connsiteX3" fmla="*/ 1386349 w 2772697"/>
              <a:gd name="connsiteY3" fmla="*/ 3631165 h 3631165"/>
              <a:gd name="connsiteX4" fmla="*/ 0 w 2772697"/>
              <a:gd name="connsiteY4" fmla="*/ 2272783 h 3631165"/>
              <a:gd name="connsiteX0" fmla="*/ 0 w 4296697"/>
              <a:gd name="connsiteY0" fmla="*/ 2587415 h 3631165"/>
              <a:gd name="connsiteX1" fmla="*/ 2871020 w 4296697"/>
              <a:gd name="connsiteY1" fmla="*/ 0 h 3631165"/>
              <a:gd name="connsiteX2" fmla="*/ 4296697 w 4296697"/>
              <a:gd name="connsiteY2" fmla="*/ 2272783 h 3631165"/>
              <a:gd name="connsiteX3" fmla="*/ 2910349 w 4296697"/>
              <a:gd name="connsiteY3" fmla="*/ 3631165 h 3631165"/>
              <a:gd name="connsiteX4" fmla="*/ 0 w 4296697"/>
              <a:gd name="connsiteY4" fmla="*/ 2587415 h 3631165"/>
              <a:gd name="connsiteX0" fmla="*/ 0 w 4296697"/>
              <a:gd name="connsiteY0" fmla="*/ 2587415 h 5322314"/>
              <a:gd name="connsiteX1" fmla="*/ 2871020 w 4296697"/>
              <a:gd name="connsiteY1" fmla="*/ 0 h 5322314"/>
              <a:gd name="connsiteX2" fmla="*/ 4296697 w 4296697"/>
              <a:gd name="connsiteY2" fmla="*/ 2272783 h 5322314"/>
              <a:gd name="connsiteX3" fmla="*/ 2753033 w 4296697"/>
              <a:gd name="connsiteY3" fmla="*/ 5322314 h 5322314"/>
              <a:gd name="connsiteX4" fmla="*/ 0 w 4296697"/>
              <a:gd name="connsiteY4" fmla="*/ 2587415 h 5322314"/>
              <a:gd name="connsiteX0" fmla="*/ 0 w 5614220"/>
              <a:gd name="connsiteY0" fmla="*/ 2587415 h 5322314"/>
              <a:gd name="connsiteX1" fmla="*/ 2871020 w 5614220"/>
              <a:gd name="connsiteY1" fmla="*/ 0 h 5322314"/>
              <a:gd name="connsiteX2" fmla="*/ 5614220 w 5614220"/>
              <a:gd name="connsiteY2" fmla="*/ 2685738 h 5322314"/>
              <a:gd name="connsiteX3" fmla="*/ 2753033 w 5614220"/>
              <a:gd name="connsiteY3" fmla="*/ 5322314 h 5322314"/>
              <a:gd name="connsiteX4" fmla="*/ 0 w 5614220"/>
              <a:gd name="connsiteY4" fmla="*/ 2587415 h 5322314"/>
              <a:gd name="connsiteX0" fmla="*/ 0 w 5614220"/>
              <a:gd name="connsiteY0" fmla="*/ 2597248 h 5332147"/>
              <a:gd name="connsiteX1" fmla="*/ 2900517 w 5614220"/>
              <a:gd name="connsiteY1" fmla="*/ 0 h 5332147"/>
              <a:gd name="connsiteX2" fmla="*/ 5614220 w 5614220"/>
              <a:gd name="connsiteY2" fmla="*/ 2695571 h 5332147"/>
              <a:gd name="connsiteX3" fmla="*/ 2753033 w 5614220"/>
              <a:gd name="connsiteY3" fmla="*/ 5332147 h 5332147"/>
              <a:gd name="connsiteX4" fmla="*/ 0 w 5614220"/>
              <a:gd name="connsiteY4" fmla="*/ 2597248 h 5332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220" h="5332147">
                <a:moveTo>
                  <a:pt x="0" y="2597248"/>
                </a:moveTo>
                <a:lnTo>
                  <a:pt x="2900517" y="0"/>
                </a:lnTo>
                <a:lnTo>
                  <a:pt x="5614220" y="2695571"/>
                </a:lnTo>
                <a:lnTo>
                  <a:pt x="2753033" y="5332147"/>
                </a:lnTo>
                <a:lnTo>
                  <a:pt x="0" y="2597248"/>
                </a:lnTo>
                <a:close/>
              </a:path>
            </a:pathLst>
          </a:custGeom>
          <a:blipFill dpi="0"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a:blipFill>
          <a:ln>
            <a:solidFill>
              <a:srgbClr val="1A5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6802486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Imagen 6" descr="Imagen que contiene Calendario&#10;&#10;Descripción generada automáticamente">
            <a:extLst>
              <a:ext uri="{FF2B5EF4-FFF2-40B4-BE49-F238E27FC236}">
                <a16:creationId xmlns:a16="http://schemas.microsoft.com/office/drawing/2014/main" id="{5E0FBD45-FB53-6B52-EB2E-208B06221C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92010" y="3007343"/>
            <a:ext cx="3070458" cy="3739393"/>
          </a:xfrm>
          <a:prstGeom prst="rect">
            <a:avLst/>
          </a:prstGeom>
          <a:ln w="38100" cap="sq">
            <a:solidFill>
              <a:srgbClr val="4DAD9D"/>
            </a:solidFill>
            <a:prstDash val="solid"/>
            <a:miter lim="800000"/>
          </a:ln>
          <a:effectLst>
            <a:outerShdw blurRad="50800" dist="38100" dir="8100000" algn="tr" rotWithShape="0">
              <a:prstClr val="black">
                <a:alpha val="40000"/>
              </a:prstClr>
            </a:outerShdw>
          </a:effectLst>
        </p:spPr>
      </p:pic>
      <p:pic>
        <p:nvPicPr>
          <p:cNvPr id="8" name="Imagen 7">
            <a:extLst>
              <a:ext uri="{FF2B5EF4-FFF2-40B4-BE49-F238E27FC236}">
                <a16:creationId xmlns:a16="http://schemas.microsoft.com/office/drawing/2014/main" id="{0E8A5DA6-1AE6-7E92-4E5E-4AFA061ED727}"/>
              </a:ext>
            </a:extLst>
          </p:cNvPr>
          <p:cNvPicPr>
            <a:picLocks noChangeAspect="1"/>
          </p:cNvPicPr>
          <p:nvPr/>
        </p:nvPicPr>
        <p:blipFill>
          <a:blip r:embed="rId4"/>
          <a:stretch>
            <a:fillRect/>
          </a:stretch>
        </p:blipFill>
        <p:spPr>
          <a:xfrm>
            <a:off x="9248775" y="111264"/>
            <a:ext cx="2763453" cy="2763453"/>
          </a:xfrm>
          <a:prstGeom prst="rect">
            <a:avLst/>
          </a:prstGeom>
          <a:ln w="38100" cap="sq">
            <a:solidFill>
              <a:srgbClr val="E4B43C"/>
            </a:solidFill>
            <a:prstDash val="solid"/>
            <a:miter lim="800000"/>
          </a:ln>
          <a:effectLst>
            <a:outerShdw blurRad="50800" dist="38100" dir="8100000" algn="tr" rotWithShape="0">
              <a:prstClr val="black">
                <a:alpha val="40000"/>
              </a:prstClr>
            </a:outerShdw>
          </a:effectLst>
        </p:spPr>
      </p:pic>
      <p:pic>
        <p:nvPicPr>
          <p:cNvPr id="9" name="Imagen 8">
            <a:extLst>
              <a:ext uri="{FF2B5EF4-FFF2-40B4-BE49-F238E27FC236}">
                <a16:creationId xmlns:a16="http://schemas.microsoft.com/office/drawing/2014/main" id="{BD779126-7505-BE4D-2C0A-32A0B6829204}"/>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79772" y="3872428"/>
            <a:ext cx="4563047" cy="28194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3" name="CuadroTexto 12">
            <a:extLst>
              <a:ext uri="{FF2B5EF4-FFF2-40B4-BE49-F238E27FC236}">
                <a16:creationId xmlns:a16="http://schemas.microsoft.com/office/drawing/2014/main" id="{89F8A517-1614-CC89-A99D-65EDA32A9F71}"/>
              </a:ext>
            </a:extLst>
          </p:cNvPr>
          <p:cNvSpPr txBox="1"/>
          <p:nvPr/>
        </p:nvSpPr>
        <p:spPr>
          <a:xfrm>
            <a:off x="4987318" y="5691555"/>
            <a:ext cx="3713921"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वे भूल गए कि यीशु हमारे लिए असीमित संसाधन उपलब्ध करा सकते है (मरकुस 8:16-21)।</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448A1317-3C30-215A-50DC-68EE81E2E9FB}"/>
              </a:ext>
            </a:extLst>
          </p:cNvPr>
          <p:cNvSpPr txBox="1"/>
          <p:nvPr/>
        </p:nvSpPr>
        <p:spPr>
          <a:xfrm>
            <a:off x="4987318" y="3523963"/>
            <a:ext cx="3713920" cy="1938992"/>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शिष्यों को रूपक समझ नहीं आया। उन्होंने सोचा कि वह उन्हें रोटी न लाने के लिए डांट रहा है, और उनका मानना था कि उन्हें किसी फरीसी या सदूकी से रोटी नहीं खरीदनी चाहिए।</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5" name="CuadroTexto 14">
            <a:extLst>
              <a:ext uri="{FF2B5EF4-FFF2-40B4-BE49-F238E27FC236}">
                <a16:creationId xmlns:a16="http://schemas.microsoft.com/office/drawing/2014/main" id="{08343668-FE1B-DF8D-2ED8-28A165A77864}"/>
              </a:ext>
            </a:extLst>
          </p:cNvPr>
          <p:cNvSpPr txBox="1"/>
          <p:nvPr/>
        </p:nvSpPr>
        <p:spPr>
          <a:xfrm>
            <a:off x="163028" y="2695139"/>
            <a:ext cx="8794709" cy="1015663"/>
          </a:xfrm>
          <a:prstGeom prst="rect">
            <a:avLst/>
          </a:prstGeom>
          <a:noFill/>
        </p:spPr>
        <p:txBody>
          <a:bodyPr wrap="square">
            <a:spAutoFit/>
          </a:bodyPr>
          <a:lstStyle/>
          <a:p>
            <a:pPr>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यात्रा के दौरान, यीशु ने अपने शिष्यों से "फरीसियों के ख़मीर" के बारे में बात की, यानी, उन शिक्षाओं और परंपराओं के बारे में जिन्होंने धर्म में प्रवेश किया और इसे भ्रष्ट कर दिया (मरकुस 8:15)।</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7" name="CuadroTexto 16">
            <a:extLst>
              <a:ext uri="{FF2B5EF4-FFF2-40B4-BE49-F238E27FC236}">
                <a16:creationId xmlns:a16="http://schemas.microsoft.com/office/drawing/2014/main" id="{73AFE62C-EA9F-0DE6-BBA1-7C49F4AABC7B}"/>
              </a:ext>
            </a:extLst>
          </p:cNvPr>
          <p:cNvSpPr txBox="1"/>
          <p:nvPr/>
        </p:nvSpPr>
        <p:spPr>
          <a:xfrm>
            <a:off x="163028" y="1689385"/>
            <a:ext cx="9005362"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उसने उन्हें कोई चिह्न देने से इनकार कर दिया। जो लोग आश्वस्त नहीं होना चाहते उन्हें कोई भी चीज़ आश्वस्त नहीं कर सकती। निराश होकर उसने यह क्षेत्र छोड़ दिया और अपने शिष्यों के साथ नाव पर चढ़ गया और पार चला गया। (मरकुस 8:12-13)।</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3CABAD62-4A4E-244E-DF10-3A71670F10FF}"/>
              </a:ext>
            </a:extLst>
          </p:cNvPr>
          <p:cNvSpPr txBox="1"/>
          <p:nvPr/>
        </p:nvSpPr>
        <p:spPr>
          <a:xfrm>
            <a:off x="163029" y="986979"/>
            <a:ext cx="8875093"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जब वे दलमनूता पहुंचे, तो यीशु की मुलाकात "बहरे फरीसियों" से हुई, जिन्होंने उससे अपने अधिकार का स्वर्गीय चिह्न माँगा (मरकुस 8:10-11)।</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3" name="CuadroTexto 2">
            <a:extLst>
              <a:ext uri="{FF2B5EF4-FFF2-40B4-BE49-F238E27FC236}">
                <a16:creationId xmlns:a16="http://schemas.microsoft.com/office/drawing/2014/main" id="{14627F74-CBD2-8F81-AD9B-3DF087DDF55C}"/>
              </a:ext>
            </a:extLst>
          </p:cNvPr>
          <p:cNvSpPr txBox="1"/>
          <p:nvPr/>
        </p:nvSpPr>
        <p:spPr>
          <a:xfrm>
            <a:off x="326520" y="217012"/>
            <a:ext cx="851535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scene3d>
              <a:camera prst="orthographicFront"/>
              <a:lightRig rig="threePt" dir="t"/>
            </a:scene3d>
            <a:sp3d extrusionH="57150">
              <a:bevelT w="38100" h="38100"/>
            </a:sp3d>
          </a:bodyPr>
          <a:lstStyle/>
          <a:p>
            <a:pPr algn="ctr"/>
            <a:r>
              <a:rPr lang="hi-IN" b="1" i="1" dirty="0">
                <a:solidFill>
                  <a:srgbClr val="5C3532"/>
                </a:solidFill>
                <a:latin typeface="Nirmala UI" panose="020B0502040204020203" pitchFamily="34" charset="0"/>
                <a:ea typeface="Nirmala UI" panose="020B0502040204020203" pitchFamily="34" charset="0"/>
                <a:cs typeface="Nirmala UI" panose="020B0502040204020203" pitchFamily="34" charset="0"/>
              </a:rPr>
              <a:t>“उसने उन्हें चिताया, “देखो, फरीसियों के खमीर और हेरोदेस के खमीर से चौकस रहो।” </a:t>
            </a:r>
            <a:r>
              <a:rPr lang="hi-IN" sz="1400" b="1" i="1" dirty="0">
                <a:solidFill>
                  <a:srgbClr val="5C3532"/>
                </a:solidFill>
                <a:latin typeface="Nirmala UI" panose="020B0502040204020203" pitchFamily="34" charset="0"/>
                <a:ea typeface="Nirmala UI" panose="020B0502040204020203" pitchFamily="34" charset="0"/>
                <a:cs typeface="Nirmala UI" panose="020B0502040204020203" pitchFamily="34" charset="0"/>
              </a:rPr>
              <a:t>(मरकुस 8:15)</a:t>
            </a:r>
            <a:endParaRPr lang="en" sz="1100" b="1" i="1" dirty="0">
              <a:solidFill>
                <a:srgbClr val="5C3532"/>
              </a:solidFill>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82006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900" decel="100000" fill="hold"/>
                                        <p:tgtEl>
                                          <p:spTgt spid="9"/>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34" presetID="37"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900" decel="100000" fill="hold"/>
                                        <p:tgtEl>
                                          <p:spTgt spid="15"/>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1000"/>
                                        <p:tgtEl>
                                          <p:spTgt spid="7"/>
                                        </p:tgtEl>
                                      </p:cBhvr>
                                    </p:animEffect>
                                    <p:anim calcmode="lin" valueType="num">
                                      <p:cBhvr>
                                        <p:cTn id="55" dur="1000" fill="hold"/>
                                        <p:tgtEl>
                                          <p:spTgt spid="7"/>
                                        </p:tgtEl>
                                        <p:attrNameLst>
                                          <p:attrName>ppt_x</p:attrName>
                                        </p:attrNameLst>
                                      </p:cBhvr>
                                      <p:tavLst>
                                        <p:tav tm="0">
                                          <p:val>
                                            <p:strVal val="#ppt_x"/>
                                          </p:val>
                                        </p:tav>
                                        <p:tav tm="100000">
                                          <p:val>
                                            <p:strVal val="#ppt_x"/>
                                          </p:val>
                                        </p:tav>
                                      </p:tavLst>
                                    </p:anim>
                                    <p:anim calcmode="lin" valueType="num">
                                      <p:cBhvr>
                                        <p:cTn id="5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5" grpId="0"/>
      <p:bldP spid="17" grpId="0"/>
      <p:bldP spid="4"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B31EECF-C8A4-4F18-7044-147C0D85D7F1}"/>
              </a:ext>
            </a:extLst>
          </p:cNvPr>
          <p:cNvSpPr txBox="1"/>
          <p:nvPr/>
        </p:nvSpPr>
        <p:spPr>
          <a:xfrm>
            <a:off x="2001297" y="979050"/>
            <a:ext cx="8189406" cy="4154984"/>
          </a:xfrm>
          <a:prstGeom prst="rect">
            <a:avLst/>
          </a:prstGeom>
          <a:noFill/>
        </p:spPr>
        <p:txBody>
          <a:bodyPr wrap="square">
            <a:spAutoFit/>
          </a:bodyPr>
          <a:lstStyle/>
          <a:p>
            <a:pPr algn="just">
              <a:spcBef>
                <a:spcPts val="600"/>
              </a:spcBef>
            </a:pPr>
            <a:r>
              <a:rPr lang="hi-IN" sz="2400" b="1" dirty="0">
                <a:latin typeface="Nirmala UI" panose="020B0502040204020203" pitchFamily="34" charset="0"/>
                <a:ea typeface="Nirmala UI" panose="020B0502040204020203" pitchFamily="34" charset="0"/>
                <a:cs typeface="Nirmala UI" panose="020B0502040204020203" pitchFamily="34" charset="0"/>
              </a:rPr>
              <a:t>“परंपरा और अभिमानपूर्ण भ्रांतियों से निर्देशित होकर धारा के साथ बहते रहना हमारे लिए काम नहीं आएगा। हम परमेश्वर  के साथ सह-श्रमिक कहलाते हैं। तो आइए हम उठें और चमकें। विवाद में बिताने का समय नहीं है। जिन लोगों को सत्य का ज्ञान है जैसा कि यीशु में है, उन्हें अब दिल और उद्देश्य में एक होना चाहिए। सभी मतभेदों को दूर करना होगा। कलीसिया के सदस्यों को कलीसिया के महान मुखिया के अधीन एकजुट होकर काम करना चाहिए। जिनके पास सत्य का ज्ञान है, वे उठें और चमकें। “गला खोलकर पुकार, कुछ न रख छोड़, नरसिंगे का सा ऊँचा शब्द कर" (यशायाह 58:1)। अब सत्य को विकृत मत करो। आत्मा को जीवित परमेश्वर के लिये पुकारने दो।”</a:t>
            </a:r>
            <a:endParaRPr lang="en" sz="24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8A9BC437-7063-91E9-3D25-9AD70D8FA826}"/>
              </a:ext>
            </a:extLst>
          </p:cNvPr>
          <p:cNvSpPr txBox="1"/>
          <p:nvPr/>
        </p:nvSpPr>
        <p:spPr>
          <a:xfrm>
            <a:off x="6568246" y="5935026"/>
            <a:ext cx="3821879" cy="338554"/>
          </a:xfrm>
          <a:prstGeom prst="rect">
            <a:avLst/>
          </a:prstGeom>
          <a:noFill/>
        </p:spPr>
        <p:txBody>
          <a:bodyPr wrap="none" rtlCol="0">
            <a:spAutoFit/>
          </a:bodyPr>
          <a:lstStyle/>
          <a:p>
            <a:pPr algn="r"/>
            <a:r>
              <a:rPr lang="hi-IN" sz="1600" b="1" dirty="0">
                <a:latin typeface="Nirmala UI" panose="020B0502040204020203" pitchFamily="34" charset="0"/>
                <a:ea typeface="Nirmala UI" panose="020B0502040204020203" pitchFamily="34" charset="0"/>
                <a:cs typeface="Nirmala UI" panose="020B0502040204020203" pitchFamily="34" charset="0"/>
              </a:rPr>
              <a:t>ई जी व्हाइट (चयनित संदेश, खंड 1, पृष्ठ 84)</a:t>
            </a:r>
            <a:endParaRPr lang="en" sz="16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42738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Imagen 6" descr="Imagen que contiene persona, edificio, hombre, tabla&#10;&#10;Descripción generada automáticamente">
            <a:extLst>
              <a:ext uri="{FF2B5EF4-FFF2-40B4-BE49-F238E27FC236}">
                <a16:creationId xmlns:a16="http://schemas.microsoft.com/office/drawing/2014/main" id="{4B21F042-59B9-1B3D-C2F6-5224176DA2FC}"/>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315" r="-1" b="7326"/>
          <a:stretch/>
        </p:blipFill>
        <p:spPr>
          <a:xfrm>
            <a:off x="20" y="431"/>
            <a:ext cx="8115280" cy="6408311"/>
          </a:xfrm>
          <a:prstGeom prst="rect">
            <a:avLst/>
          </a:prstGeom>
        </p:spPr>
      </p:pic>
      <p:sp>
        <p:nvSpPr>
          <p:cNvPr id="14" name="Rectangle 13">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95611406-0821-6F6E-8A52-33577DE5F030}"/>
              </a:ext>
            </a:extLst>
          </p:cNvPr>
          <p:cNvSpPr txBox="1"/>
          <p:nvPr/>
        </p:nvSpPr>
        <p:spPr>
          <a:xfrm>
            <a:off x="8345103" y="343731"/>
            <a:ext cx="3667226" cy="5355312"/>
          </a:xfrm>
          <a:prstGeom prst="rect">
            <a:avLst/>
          </a:prstGeom>
          <a:noFill/>
        </p:spPr>
        <p:txBody>
          <a:bodyPr wrap="square">
            <a:spAutoFit/>
            <a:scene3d>
              <a:camera prst="orthographicFront"/>
              <a:lightRig rig="contrasting" dir="t"/>
            </a:scene3d>
            <a:sp3d extrusionH="57150" contourW="25400">
              <a:bevelT w="50800" h="38100" prst="riblet"/>
              <a:contourClr>
                <a:srgbClr val="854F0D"/>
              </a:contourClr>
            </a:sp3d>
          </a:bodyPr>
          <a:lstStyle/>
          <a:p>
            <a:pPr lvl="0" algn="ctr">
              <a:defRPr/>
            </a:pPr>
            <a:r>
              <a:rPr lang="hi-IN" sz="3800" b="1" i="1" dirty="0">
                <a:ln w="22225">
                  <a:noFill/>
                  <a:prstDash val="solid"/>
                </a:ln>
                <a:solidFill>
                  <a:srgbClr val="EDA148"/>
                </a:solidFill>
                <a:latin typeface="Nirmala UI" panose="020B0502040204020203" pitchFamily="34" charset="0"/>
                <a:ea typeface="Nirmala UI" panose="020B0502040204020203" pitchFamily="34" charset="0"/>
                <a:cs typeface="Nirmala UI" panose="020B0502040204020203" pitchFamily="34" charset="0"/>
              </a:rPr>
              <a:t>“ऐसी कोई वस्तु नहीं जो मनुष्य में बाहर से समाकर उसे अशुद्ध करे; परन्तु जो वस्तुएँ मनुष्य के भीतर से निकलती हैं, वे ही उसे अशुद्ध करती हैं।” </a:t>
            </a:r>
            <a:endParaRPr kumimoji="0" lang="es-ES" sz="3800" b="1" i="1" u="none" strike="noStrike" kern="1200" cap="none" spc="0" normalizeH="0" baseline="0" noProof="0" dirty="0">
              <a:ln w="22225">
                <a:noFill/>
                <a:prstDash val="solid"/>
              </a:ln>
              <a:solidFill>
                <a:srgbClr val="EDA148"/>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EB22FC7D-A481-5B6D-BCAE-64D2B0968EBE}"/>
              </a:ext>
            </a:extLst>
          </p:cNvPr>
          <p:cNvSpPr txBox="1"/>
          <p:nvPr/>
        </p:nvSpPr>
        <p:spPr>
          <a:xfrm>
            <a:off x="8115297" y="6408740"/>
            <a:ext cx="4076684" cy="461665"/>
          </a:xfrm>
          <a:prstGeom prst="rect">
            <a:avLst/>
          </a:prstGeom>
          <a:noFill/>
        </p:spPr>
        <p:txBody>
          <a:bodyPr wrap="square">
            <a:spAutoFit/>
          </a:bodyPr>
          <a:lstStyle/>
          <a:p>
            <a:pPr lvl="0" algn="ctr">
              <a:defRPr/>
            </a:pPr>
            <a:r>
              <a:rPr lang="hi-IN" sz="2400" b="1" dirty="0">
                <a:solidFill>
                  <a:srgbClr val="F5F010">
                    <a:lumMod val="20000"/>
                    <a:lumOff val="80000"/>
                  </a:srgb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(मरकुस 7:15)</a:t>
            </a:r>
            <a:endParaRPr kumimoji="0" lang="es-ES" sz="2400" b="0" i="0" u="none" strike="noStrike" kern="1200" cap="none" spc="0" normalizeH="0" baseline="0" noProof="0" dirty="0">
              <a:ln>
                <a:noFill/>
              </a:ln>
              <a:solidFill>
                <a:srgbClr val="F5F010">
                  <a:lumMod val="20000"/>
                  <a:lumOff val="80000"/>
                </a:srgbClr>
              </a:solidFill>
              <a:effectLst>
                <a:outerShdw blurRad="38100" dist="38100" dir="2700000" algn="tl">
                  <a:srgbClr val="000000">
                    <a:alpha val="43137"/>
                  </a:srgbClr>
                </a:out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325743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Imagen 6" descr="Un par de personas sentadas en una mesa&#10;&#10;Descripción generada automáticamente con confianza baja">
            <a:extLst>
              <a:ext uri="{FF2B5EF4-FFF2-40B4-BE49-F238E27FC236}">
                <a16:creationId xmlns:a16="http://schemas.microsoft.com/office/drawing/2014/main" id="{32EF9003-02E2-54C8-085B-3350BB8500B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916074" y="100013"/>
            <a:ext cx="4067177" cy="3328988"/>
          </a:xfrm>
          <a:prstGeom prst="rect">
            <a:avLst/>
          </a:prstGeom>
          <a:ln w="57150" cap="rnd">
            <a:solidFill>
              <a:srgbClr val="57F0FE"/>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CuadroTexto 1">
            <a:extLst>
              <a:ext uri="{FF2B5EF4-FFF2-40B4-BE49-F238E27FC236}">
                <a16:creationId xmlns:a16="http://schemas.microsoft.com/office/drawing/2014/main" id="{1DD9DA60-0301-E022-7CF1-9D3309417A77}"/>
              </a:ext>
            </a:extLst>
          </p:cNvPr>
          <p:cNvSpPr txBox="1"/>
          <p:nvPr/>
        </p:nvSpPr>
        <p:spPr>
          <a:xfrm>
            <a:off x="5082144" y="3552825"/>
            <a:ext cx="7109855" cy="2970044"/>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hi-IN" sz="2000" b="1" dirty="0">
                <a:solidFill>
                  <a:srgbClr val="1664FF"/>
                </a:solidFill>
                <a:latin typeface="Nirmala UI" panose="020B0502040204020203" pitchFamily="34" charset="0"/>
                <a:ea typeface="Nirmala UI" panose="020B0502040204020203" pitchFamily="34" charset="0"/>
                <a:cs typeface="Nirmala UI" panose="020B0502040204020203" pitchFamily="34" charset="0"/>
              </a:rPr>
              <a:t>परंपरा की समस्याएँ</a:t>
            </a:r>
            <a:r>
              <a:rPr lang="en" sz="2000" b="1" dirty="0">
                <a:solidFill>
                  <a:srgbClr val="1664FF"/>
                </a:solidFill>
                <a:latin typeface="Nirmala UI" panose="020B0502040204020203" pitchFamily="34" charset="0"/>
                <a:ea typeface="Nirmala UI" panose="020B0502040204020203" pitchFamily="34" charset="0"/>
                <a:cs typeface="Nirmala UI" panose="020B0502040204020203" pitchFamily="34" charset="0"/>
              </a:rPr>
              <a:t>:</a:t>
            </a:r>
          </a:p>
          <a:p>
            <a:pPr lvl="1">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परमेश्वर की आज्ञाओं को प्रतिस्थापित करना। मरकुस 7:1-13</a:t>
            </a:r>
            <a:r>
              <a:rPr lang="en" sz="1900" b="1" dirty="0">
                <a:latin typeface="Nirmala UI" panose="020B0502040204020203" pitchFamily="34" charset="0"/>
                <a:ea typeface="Nirmala UI" panose="020B0502040204020203" pitchFamily="34" charset="0"/>
                <a:cs typeface="Nirmala UI" panose="020B0502040204020203" pitchFamily="34" charset="0"/>
              </a:rPr>
              <a:t>.</a:t>
            </a: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क्या प्रदूषित करता है और क्या नहीं। मरकुस 7:14-19</a:t>
            </a:r>
            <a:r>
              <a:rPr lang="en" sz="2000" b="1" dirty="0">
                <a:latin typeface="Nirmala UI" panose="020B0502040204020203" pitchFamily="34" charset="0"/>
                <a:ea typeface="Nirmala UI" panose="020B0502040204020203" pitchFamily="34" charset="0"/>
                <a:cs typeface="Nirmala UI" panose="020B0502040204020203" pitchFamily="34" charset="0"/>
              </a:rPr>
              <a:t>.</a:t>
            </a:r>
          </a:p>
          <a:p>
            <a:pPr>
              <a:spcBef>
                <a:spcPts val="1800"/>
              </a:spcBef>
            </a:pPr>
            <a:r>
              <a:rPr lang="hi-IN" sz="2000" b="1" dirty="0">
                <a:solidFill>
                  <a:srgbClr val="ED0E68"/>
                </a:solidFill>
                <a:latin typeface="Nirmala UI" panose="020B0502040204020203" pitchFamily="34" charset="0"/>
                <a:ea typeface="Nirmala UI" panose="020B0502040204020203" pitchFamily="34" charset="0"/>
                <a:cs typeface="Nirmala UI" panose="020B0502040204020203" pitchFamily="34" charset="0"/>
              </a:rPr>
              <a:t>परंपरा और अन्यजातियाँ</a:t>
            </a:r>
            <a:r>
              <a:rPr lang="en" sz="2000" b="1" dirty="0">
                <a:solidFill>
                  <a:srgbClr val="ED0E68"/>
                </a:solidFill>
                <a:latin typeface="Nirmala UI" panose="020B0502040204020203" pitchFamily="34" charset="0"/>
                <a:ea typeface="Nirmala UI" panose="020B0502040204020203" pitchFamily="34" charset="0"/>
                <a:cs typeface="Nirmala UI" panose="020B0502040204020203" pitchFamily="34" charset="0"/>
              </a:rPr>
              <a:t>:</a:t>
            </a:r>
          </a:p>
          <a:p>
            <a:pPr lvl="1">
              <a:spcBef>
                <a:spcPts val="600"/>
              </a:spcBef>
            </a:pPr>
            <a:r>
              <a:rPr lang="hi-IN" b="1" dirty="0">
                <a:latin typeface="Nirmala UI" panose="020B0502040204020203" pitchFamily="34" charset="0"/>
                <a:ea typeface="Nirmala UI" panose="020B0502040204020203" pitchFamily="34" charset="0"/>
                <a:cs typeface="Nirmala UI" panose="020B0502040204020203" pitchFamily="34" charset="0"/>
              </a:rPr>
              <a:t>छोटे कुत्ते जो अपने मालिकों से आगे निकल जाते हैं। मरकुस 7:24-30</a:t>
            </a:r>
            <a:r>
              <a:rPr lang="en" b="1" dirty="0">
                <a:latin typeface="Nirmala UI" panose="020B0502040204020203" pitchFamily="34" charset="0"/>
                <a:ea typeface="Nirmala UI" panose="020B0502040204020203" pitchFamily="34" charset="0"/>
                <a:cs typeface="Nirmala UI" panose="020B0502040204020203" pitchFamily="34" charset="0"/>
              </a:rPr>
              <a:t>.</a:t>
            </a: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कान जो खुल जाते हैं। मरकुस 7:31-37</a:t>
            </a:r>
            <a:r>
              <a:rPr lang="en" sz="2000" b="1" dirty="0">
                <a:latin typeface="Nirmala UI" panose="020B0502040204020203" pitchFamily="34" charset="0"/>
                <a:ea typeface="Nirmala UI" panose="020B0502040204020203" pitchFamily="34" charset="0"/>
                <a:cs typeface="Nirmala UI" panose="020B0502040204020203" pitchFamily="34" charset="0"/>
              </a:rPr>
              <a:t>.</a:t>
            </a:r>
          </a:p>
          <a:p>
            <a:pPr>
              <a:spcBef>
                <a:spcPts val="1800"/>
              </a:spcBef>
            </a:pPr>
            <a:r>
              <a:rPr lang="hi-IN" sz="2000" b="1" dirty="0">
                <a:solidFill>
                  <a:srgbClr val="B8A200"/>
                </a:solidFill>
                <a:latin typeface="Nirmala UI" panose="020B0502040204020203" pitchFamily="34" charset="0"/>
                <a:ea typeface="Nirmala UI" panose="020B0502040204020203" pitchFamily="34" charset="0"/>
                <a:cs typeface="Nirmala UI" panose="020B0502040204020203" pitchFamily="34" charset="0"/>
              </a:rPr>
              <a:t>परंपरा का ख़मीर। मरकुस 8:11-13</a:t>
            </a:r>
            <a:r>
              <a:rPr lang="en" sz="2000" b="1" dirty="0">
                <a:solidFill>
                  <a:srgbClr val="B8A200"/>
                </a:solidFill>
                <a:latin typeface="Nirmala UI" panose="020B0502040204020203" pitchFamily="34" charset="0"/>
                <a:ea typeface="Nirmala UI" panose="020B0502040204020203" pitchFamily="34" charset="0"/>
                <a:cs typeface="Nirmala UI" panose="020B0502040204020203" pitchFamily="34" charset="0"/>
              </a:rPr>
              <a:t>.</a:t>
            </a:r>
          </a:p>
        </p:txBody>
      </p:sp>
      <p:pic>
        <p:nvPicPr>
          <p:cNvPr id="5" name="Imagen 4" descr="Un dibujo de un hombre&#10;&#10;Descripción generada automáticamente con confianza baja">
            <a:extLst>
              <a:ext uri="{FF2B5EF4-FFF2-40B4-BE49-F238E27FC236}">
                <a16:creationId xmlns:a16="http://schemas.microsoft.com/office/drawing/2014/main" id="{C19CF51F-CF4B-4EF8-A5CA-77FB565CD1D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14300" y="3677952"/>
            <a:ext cx="4467225" cy="2940009"/>
          </a:xfrm>
          <a:prstGeom prst="rect">
            <a:avLst/>
          </a:prstGeom>
          <a:ln w="57150" cap="rnd">
            <a:solidFill>
              <a:srgbClr val="FF8CC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3" name="Imagen 12" descr="Icono&#10;&#10;Descripción generada automáticamente">
            <a:extLst>
              <a:ext uri="{FF2B5EF4-FFF2-40B4-BE49-F238E27FC236}">
                <a16:creationId xmlns:a16="http://schemas.microsoft.com/office/drawing/2014/main" id="{45A45270-5F72-DF2B-5AC1-32578D99172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817447" y="6207330"/>
            <a:ext cx="283866" cy="283866"/>
          </a:xfrm>
          <a:prstGeom prst="rect">
            <a:avLst/>
          </a:prstGeom>
          <a:effectLst>
            <a:outerShdw blurRad="50800" dist="38100" dir="8100000" algn="tr" rotWithShape="0">
              <a:prstClr val="black">
                <a:alpha val="40000"/>
              </a:prstClr>
            </a:outerShdw>
          </a:effectLst>
        </p:spPr>
      </p:pic>
      <p:pic>
        <p:nvPicPr>
          <p:cNvPr id="18" name="Imagen 17" descr="Icono&#10;&#10;Descripción generada automáticamente">
            <a:extLst>
              <a:ext uri="{FF2B5EF4-FFF2-40B4-BE49-F238E27FC236}">
                <a16:creationId xmlns:a16="http://schemas.microsoft.com/office/drawing/2014/main" id="{9E645694-F7BC-AFF4-171A-8FA40A79B580}"/>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4817447" y="3603377"/>
            <a:ext cx="283866" cy="283866"/>
          </a:xfrm>
          <a:prstGeom prst="rect">
            <a:avLst/>
          </a:prstGeom>
          <a:effectLst>
            <a:outerShdw blurRad="50800" dist="38100" dir="8100000" algn="tr" rotWithShape="0">
              <a:prstClr val="black">
                <a:alpha val="40000"/>
              </a:prstClr>
            </a:outerShdw>
          </a:effectLst>
        </p:spPr>
      </p:pic>
      <p:pic>
        <p:nvPicPr>
          <p:cNvPr id="21" name="Imagen 20" descr="Forma, Rectángulo&#10;&#10;Descripción generada automáticamente">
            <a:extLst>
              <a:ext uri="{FF2B5EF4-FFF2-40B4-BE49-F238E27FC236}">
                <a16:creationId xmlns:a16="http://schemas.microsoft.com/office/drawing/2014/main" id="{A24B0820-E17E-F60D-452D-D40585AD1914}"/>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4817447" y="4905354"/>
            <a:ext cx="283866" cy="283866"/>
          </a:xfrm>
          <a:prstGeom prst="rect">
            <a:avLst/>
          </a:prstGeom>
          <a:effectLst>
            <a:outerShdw blurRad="50800" dist="38100" dir="8100000" algn="tr" rotWithShape="0">
              <a:prstClr val="black">
                <a:alpha val="40000"/>
              </a:prstClr>
            </a:outerShdw>
          </a:effectLst>
        </p:spPr>
      </p:pic>
      <p:pic>
        <p:nvPicPr>
          <p:cNvPr id="24" name="Imagen 23" descr="Forma, Icono&#10;&#10;Descripción generada automáticamente">
            <a:extLst>
              <a:ext uri="{FF2B5EF4-FFF2-40B4-BE49-F238E27FC236}">
                <a16:creationId xmlns:a16="http://schemas.microsoft.com/office/drawing/2014/main" id="{FE4A3B22-524D-6829-D08C-E98A5FC7D684}"/>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rot="16200000">
            <a:off x="5235222" y="5296227"/>
            <a:ext cx="236120" cy="285902"/>
          </a:xfrm>
          <a:prstGeom prst="rect">
            <a:avLst/>
          </a:prstGeom>
          <a:effectLst>
            <a:outerShdw blurRad="50800" dist="38100" dir="8100000" algn="tr" rotWithShape="0">
              <a:prstClr val="black">
                <a:alpha val="40000"/>
              </a:prstClr>
            </a:outerShdw>
          </a:effectLst>
        </p:spPr>
      </p:pic>
      <p:pic>
        <p:nvPicPr>
          <p:cNvPr id="25" name="Imagen 24" descr="Forma, Círculo&#10;&#10;Descripción generada automáticamente">
            <a:extLst>
              <a:ext uri="{FF2B5EF4-FFF2-40B4-BE49-F238E27FC236}">
                <a16:creationId xmlns:a16="http://schemas.microsoft.com/office/drawing/2014/main" id="{F7F79234-EE58-FB08-3A57-E0454A8D8778}"/>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rot="16200000">
            <a:off x="5235321" y="4377898"/>
            <a:ext cx="236120" cy="286099"/>
          </a:xfrm>
          <a:prstGeom prst="rect">
            <a:avLst/>
          </a:prstGeom>
          <a:effectLst>
            <a:outerShdw blurRad="50800" dist="38100" dir="8100000" algn="tr" rotWithShape="0">
              <a:prstClr val="black">
                <a:alpha val="40000"/>
              </a:prstClr>
            </a:outerShdw>
          </a:effectLst>
        </p:spPr>
      </p:pic>
      <p:pic>
        <p:nvPicPr>
          <p:cNvPr id="28" name="Imagen 27" descr="Icono&#10;&#10;Descripción generada automáticamente">
            <a:extLst>
              <a:ext uri="{FF2B5EF4-FFF2-40B4-BE49-F238E27FC236}">
                <a16:creationId xmlns:a16="http://schemas.microsoft.com/office/drawing/2014/main" id="{8CFDCE00-B6C6-5C6B-5B23-A44B8A628073}"/>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rot="16200000">
            <a:off x="5235321" y="3997160"/>
            <a:ext cx="236120" cy="286099"/>
          </a:xfrm>
          <a:prstGeom prst="rect">
            <a:avLst/>
          </a:prstGeom>
          <a:effectLst>
            <a:outerShdw blurRad="50800" dist="38100" dir="8100000" algn="tr" rotWithShape="0">
              <a:prstClr val="black">
                <a:alpha val="40000"/>
              </a:prstClr>
            </a:outerShdw>
          </a:effectLst>
        </p:spPr>
      </p:pic>
      <p:pic>
        <p:nvPicPr>
          <p:cNvPr id="29" name="Imagen 28" descr="Un dibujo de un ojo&#10;&#10;Descripción generada automáticamente con confianza media">
            <a:extLst>
              <a:ext uri="{FF2B5EF4-FFF2-40B4-BE49-F238E27FC236}">
                <a16:creationId xmlns:a16="http://schemas.microsoft.com/office/drawing/2014/main" id="{BFC26B75-0749-F58D-D560-56242C02C2CD}"/>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rot="16200000">
            <a:off x="5235222" y="5669658"/>
            <a:ext cx="236317" cy="286099"/>
          </a:xfrm>
          <a:prstGeom prst="rect">
            <a:avLst/>
          </a:prstGeom>
          <a:effectLst>
            <a:outerShdw blurRad="50800" dist="38100" dir="8100000" algn="tr" rotWithShape="0">
              <a:prstClr val="black">
                <a:alpha val="40000"/>
              </a:prstClr>
            </a:outerShdw>
          </a:effectLst>
        </p:spPr>
      </p:pic>
      <p:sp>
        <p:nvSpPr>
          <p:cNvPr id="9" name="CuadroTexto 8">
            <a:extLst>
              <a:ext uri="{FF2B5EF4-FFF2-40B4-BE49-F238E27FC236}">
                <a16:creationId xmlns:a16="http://schemas.microsoft.com/office/drawing/2014/main" id="{AD7E6D96-7108-2288-3730-336DDDAE7C6A}"/>
              </a:ext>
            </a:extLst>
          </p:cNvPr>
          <p:cNvSpPr txBox="1"/>
          <p:nvPr/>
        </p:nvSpPr>
        <p:spPr>
          <a:xfrm>
            <a:off x="170244" y="2556412"/>
            <a:ext cx="7558840"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अपनी परंपराओं के कारण, वे अंधे मार्गदर्शक थे (मत्ती 23:16), जिन्होंने लोगों के लिए स्वर्ग के राज्य का प्रवेश द्वार बंद कर दिया था (मत्ती 23:13)।</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6F216101-D9C3-42F4-813C-46646CF1D793}"/>
              </a:ext>
            </a:extLst>
          </p:cNvPr>
          <p:cNvSpPr txBox="1"/>
          <p:nvPr/>
        </p:nvSpPr>
        <p:spPr>
          <a:xfrm>
            <a:off x="170243" y="862901"/>
            <a:ext cx="7630325"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सब्त के दिन अपने हाथ से कुछ अनाज रगड़ना; अपने हाथों को शुद्ध किये बिना खाना; दूसरों को उनका आनंद लेने से रोकने के लिए वस्तुओं को परमेश्वर की सेवा में समर्पित करना; किसी गैर-यहूदी को छूना या उसके साथ खाना नहीं खाना... कई और विविध परम्पराएँ थीं जिन्होंने फरीसी धर्म का पालन करना मुश्किल और कठिन बना दिया था।</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3" name="CuadroTexto 2">
            <a:extLst>
              <a:ext uri="{FF2B5EF4-FFF2-40B4-BE49-F238E27FC236}">
                <a16:creationId xmlns:a16="http://schemas.microsoft.com/office/drawing/2014/main" id="{88E3D1CD-1030-E7FD-933A-D32D65BD3854}"/>
              </a:ext>
            </a:extLst>
          </p:cNvPr>
          <p:cNvSpPr txBox="1"/>
          <p:nvPr/>
        </p:nvSpPr>
        <p:spPr>
          <a:xfrm>
            <a:off x="170244" y="155015"/>
            <a:ext cx="7558840"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एक मुद्दा जिसने विभिन्न अवसरों पर यीशु के साथ फरीसियों का सामना किया वह परम्परा थी।</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58955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ppt_y+#ppt_h/2"/>
                                          </p:val>
                                        </p:tav>
                                        <p:tav tm="100000">
                                          <p:val>
                                            <p:strVal val="#ppt_y"/>
                                          </p:val>
                                        </p:tav>
                                      </p:tavLst>
                                    </p:anim>
                                    <p:anim calcmode="lin" valueType="num">
                                      <p:cBhvr>
                                        <p:cTn id="9" dur="500" fill="hold"/>
                                        <p:tgtEl>
                                          <p:spTgt spid="7"/>
                                        </p:tgtEl>
                                        <p:attrNameLst>
                                          <p:attrName>ppt_w</p:attrName>
                                        </p:attrNameLst>
                                      </p:cBhvr>
                                      <p:tavLst>
                                        <p:tav tm="0">
                                          <p:val>
                                            <p:strVal val="#ppt_w"/>
                                          </p:val>
                                        </p:tav>
                                        <p:tav tm="100000">
                                          <p:val>
                                            <p:strVal val="#ppt_w"/>
                                          </p:val>
                                        </p:tav>
                                      </p:tavLst>
                                    </p:anim>
                                    <p:anim calcmode="lin" valueType="num">
                                      <p:cBhvr>
                                        <p:cTn id="10" dur="500" fill="hold"/>
                                        <p:tgtEl>
                                          <p:spTgt spid="7"/>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ppt_y+#ppt_h/2"/>
                                          </p:val>
                                        </p:tav>
                                        <p:tav tm="100000">
                                          <p:val>
                                            <p:strVal val="#ppt_y"/>
                                          </p:val>
                                        </p:tav>
                                      </p:tavLst>
                                    </p:anim>
                                    <p:anim calcmode="lin" valueType="num">
                                      <p:cBhvr>
                                        <p:cTn id="21" dur="500" fill="hold"/>
                                        <p:tgtEl>
                                          <p:spTgt spid="5"/>
                                        </p:tgtEl>
                                        <p:attrNameLst>
                                          <p:attrName>ppt_w</p:attrName>
                                        </p:attrNameLst>
                                      </p:cBhvr>
                                      <p:tavLst>
                                        <p:tav tm="0">
                                          <p:val>
                                            <p:strVal val="#ppt_w"/>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 calcmode="lin" valueType="num">
                                      <p:cBhvr>
                                        <p:cTn id="38" dur="500" fill="hold"/>
                                        <p:tgtEl>
                                          <p:spTgt spid="18"/>
                                        </p:tgtEl>
                                        <p:attrNameLst>
                                          <p:attrName>style.rotation</p:attrName>
                                        </p:attrNameLst>
                                      </p:cBhvr>
                                      <p:tavLst>
                                        <p:tav tm="0">
                                          <p:val>
                                            <p:fltVal val="360"/>
                                          </p:val>
                                        </p:tav>
                                        <p:tav tm="100000">
                                          <p:val>
                                            <p:fltVal val="0"/>
                                          </p:val>
                                        </p:tav>
                                      </p:tavLst>
                                    </p:anim>
                                    <p:animEffect transition="in" filter="fade">
                                      <p:cBhvr>
                                        <p:cTn id="39" dur="500"/>
                                        <p:tgtEl>
                                          <p:spTgt spid="18"/>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animEffect transition="in" filter="wipe(left)">
                                      <p:cBhvr>
                                        <p:cTn id="43" dur="500"/>
                                        <p:tgtEl>
                                          <p:spTgt spid="2">
                                            <p:txEl>
                                              <p:pRg st="0" end="0"/>
                                            </p:txEl>
                                          </p:spTgt>
                                        </p:tgtEl>
                                      </p:cBhvr>
                                    </p:animEffect>
                                  </p:childTnLst>
                                </p:cTn>
                              </p:par>
                            </p:childTnLst>
                          </p:cTn>
                        </p:par>
                        <p:par>
                          <p:cTn id="44" fill="hold">
                            <p:stCondLst>
                              <p:cond delay="1000"/>
                            </p:stCondLst>
                            <p:childTnLst>
                              <p:par>
                                <p:cTn id="45" presetID="50" presetClass="entr" presetSubtype="0" decel="100000"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strVal val="#ppt_w+.3"/>
                                          </p:val>
                                        </p:tav>
                                        <p:tav tm="100000">
                                          <p:val>
                                            <p:strVal val="#ppt_w"/>
                                          </p:val>
                                        </p:tav>
                                      </p:tavLst>
                                    </p:anim>
                                    <p:anim calcmode="lin" valueType="num">
                                      <p:cBhvr>
                                        <p:cTn id="48" dur="1000" fill="hold"/>
                                        <p:tgtEl>
                                          <p:spTgt spid="28"/>
                                        </p:tgtEl>
                                        <p:attrNameLst>
                                          <p:attrName>ppt_h</p:attrName>
                                        </p:attrNameLst>
                                      </p:cBhvr>
                                      <p:tavLst>
                                        <p:tav tm="0">
                                          <p:val>
                                            <p:strVal val="#ppt_h"/>
                                          </p:val>
                                        </p:tav>
                                        <p:tav tm="100000">
                                          <p:val>
                                            <p:strVal val="#ppt_h"/>
                                          </p:val>
                                        </p:tav>
                                      </p:tavLst>
                                    </p:anim>
                                    <p:animEffect transition="in" filter="fade">
                                      <p:cBhvr>
                                        <p:cTn id="49" dur="1000"/>
                                        <p:tgtEl>
                                          <p:spTgt spid="28"/>
                                        </p:tgtEl>
                                      </p:cBhvr>
                                    </p:animEffect>
                                  </p:childTnLst>
                                </p:cTn>
                              </p:par>
                            </p:childTnLst>
                          </p:cTn>
                        </p:par>
                        <p:par>
                          <p:cTn id="50" fill="hold">
                            <p:stCondLst>
                              <p:cond delay="2000"/>
                            </p:stCondLst>
                            <p:childTnLst>
                              <p:par>
                                <p:cTn id="51" presetID="22" presetClass="entr" presetSubtype="8" fill="hold" grpId="0"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left)">
                                      <p:cBhvr>
                                        <p:cTn id="53" dur="500"/>
                                        <p:tgtEl>
                                          <p:spTgt spid="2">
                                            <p:txEl>
                                              <p:pRg st="1" end="1"/>
                                            </p:txEl>
                                          </p:spTgt>
                                        </p:tgtEl>
                                      </p:cBhvr>
                                    </p:animEffect>
                                  </p:childTnLst>
                                </p:cTn>
                              </p:par>
                            </p:childTnLst>
                          </p:cTn>
                        </p:par>
                        <p:par>
                          <p:cTn id="54" fill="hold">
                            <p:stCondLst>
                              <p:cond delay="2500"/>
                            </p:stCondLst>
                            <p:childTnLst>
                              <p:par>
                                <p:cTn id="55" presetID="50" presetClass="entr" presetSubtype="0" decel="100000"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1000" fill="hold"/>
                                        <p:tgtEl>
                                          <p:spTgt spid="25"/>
                                        </p:tgtEl>
                                        <p:attrNameLst>
                                          <p:attrName>ppt_w</p:attrName>
                                        </p:attrNameLst>
                                      </p:cBhvr>
                                      <p:tavLst>
                                        <p:tav tm="0">
                                          <p:val>
                                            <p:strVal val="#ppt_w+.3"/>
                                          </p:val>
                                        </p:tav>
                                        <p:tav tm="100000">
                                          <p:val>
                                            <p:strVal val="#ppt_w"/>
                                          </p:val>
                                        </p:tav>
                                      </p:tavLst>
                                    </p:anim>
                                    <p:anim calcmode="lin" valueType="num">
                                      <p:cBhvr>
                                        <p:cTn id="58" dur="1000" fill="hold"/>
                                        <p:tgtEl>
                                          <p:spTgt spid="25"/>
                                        </p:tgtEl>
                                        <p:attrNameLst>
                                          <p:attrName>ppt_h</p:attrName>
                                        </p:attrNameLst>
                                      </p:cBhvr>
                                      <p:tavLst>
                                        <p:tav tm="0">
                                          <p:val>
                                            <p:strVal val="#ppt_h"/>
                                          </p:val>
                                        </p:tav>
                                        <p:tav tm="100000">
                                          <p:val>
                                            <p:strVal val="#ppt_h"/>
                                          </p:val>
                                        </p:tav>
                                      </p:tavLst>
                                    </p:anim>
                                    <p:animEffect transition="in" filter="fade">
                                      <p:cBhvr>
                                        <p:cTn id="59" dur="1000"/>
                                        <p:tgtEl>
                                          <p:spTgt spid="25"/>
                                        </p:tgtEl>
                                      </p:cBhvr>
                                    </p:animEffect>
                                  </p:childTnLst>
                                </p:cTn>
                              </p:par>
                            </p:childTnLst>
                          </p:cTn>
                        </p:par>
                        <p:par>
                          <p:cTn id="60" fill="hold">
                            <p:stCondLst>
                              <p:cond delay="3500"/>
                            </p:stCondLst>
                            <p:childTnLst>
                              <p:par>
                                <p:cTn id="61" presetID="22" presetClass="entr" presetSubtype="8" fill="hold" grpId="0" nodeType="afterEffect">
                                  <p:stCondLst>
                                    <p:cond delay="0"/>
                                  </p:stCondLst>
                                  <p:childTnLst>
                                    <p:set>
                                      <p:cBhvr>
                                        <p:cTn id="62" dur="1" fill="hold">
                                          <p:stCondLst>
                                            <p:cond delay="0"/>
                                          </p:stCondLst>
                                        </p:cTn>
                                        <p:tgtEl>
                                          <p:spTgt spid="2">
                                            <p:txEl>
                                              <p:pRg st="2" end="2"/>
                                            </p:txEl>
                                          </p:spTgt>
                                        </p:tgtEl>
                                        <p:attrNameLst>
                                          <p:attrName>style.visibility</p:attrName>
                                        </p:attrNameLst>
                                      </p:cBhvr>
                                      <p:to>
                                        <p:strVal val="visible"/>
                                      </p:to>
                                    </p:set>
                                    <p:animEffect transition="in" filter="wipe(left)">
                                      <p:cBhvr>
                                        <p:cTn id="63" dur="500"/>
                                        <p:tgtEl>
                                          <p:spTgt spid="2">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49" presetClass="entr" presetSubtype="0" decel="100000" fill="hold" nodeType="click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 calcmode="lin" valueType="num">
                                      <p:cBhvr>
                                        <p:cTn id="70" dur="500" fill="hold"/>
                                        <p:tgtEl>
                                          <p:spTgt spid="21"/>
                                        </p:tgtEl>
                                        <p:attrNameLst>
                                          <p:attrName>style.rotation</p:attrName>
                                        </p:attrNameLst>
                                      </p:cBhvr>
                                      <p:tavLst>
                                        <p:tav tm="0">
                                          <p:val>
                                            <p:fltVal val="360"/>
                                          </p:val>
                                        </p:tav>
                                        <p:tav tm="100000">
                                          <p:val>
                                            <p:fltVal val="0"/>
                                          </p:val>
                                        </p:tav>
                                      </p:tavLst>
                                    </p:anim>
                                    <p:animEffect transition="in" filter="fade">
                                      <p:cBhvr>
                                        <p:cTn id="71" dur="500"/>
                                        <p:tgtEl>
                                          <p:spTgt spid="21"/>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par>
                          <p:cTn id="76" fill="hold">
                            <p:stCondLst>
                              <p:cond delay="1000"/>
                            </p:stCondLst>
                            <p:childTnLst>
                              <p:par>
                                <p:cTn id="77" presetID="50" presetClass="entr" presetSubtype="0" decel="100000"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1000" fill="hold"/>
                                        <p:tgtEl>
                                          <p:spTgt spid="24"/>
                                        </p:tgtEl>
                                        <p:attrNameLst>
                                          <p:attrName>ppt_w</p:attrName>
                                        </p:attrNameLst>
                                      </p:cBhvr>
                                      <p:tavLst>
                                        <p:tav tm="0">
                                          <p:val>
                                            <p:strVal val="#ppt_w+.3"/>
                                          </p:val>
                                        </p:tav>
                                        <p:tav tm="100000">
                                          <p:val>
                                            <p:strVal val="#ppt_w"/>
                                          </p:val>
                                        </p:tav>
                                      </p:tavLst>
                                    </p:anim>
                                    <p:anim calcmode="lin" valueType="num">
                                      <p:cBhvr>
                                        <p:cTn id="80" dur="1000" fill="hold"/>
                                        <p:tgtEl>
                                          <p:spTgt spid="24"/>
                                        </p:tgtEl>
                                        <p:attrNameLst>
                                          <p:attrName>ppt_h</p:attrName>
                                        </p:attrNameLst>
                                      </p:cBhvr>
                                      <p:tavLst>
                                        <p:tav tm="0">
                                          <p:val>
                                            <p:strVal val="#ppt_h"/>
                                          </p:val>
                                        </p:tav>
                                        <p:tav tm="100000">
                                          <p:val>
                                            <p:strVal val="#ppt_h"/>
                                          </p:val>
                                        </p:tav>
                                      </p:tavLst>
                                    </p:anim>
                                    <p:animEffect transition="in" filter="fade">
                                      <p:cBhvr>
                                        <p:cTn id="81" dur="1000"/>
                                        <p:tgtEl>
                                          <p:spTgt spid="24"/>
                                        </p:tgtEl>
                                      </p:cBhvr>
                                    </p:animEffect>
                                  </p:childTnLst>
                                </p:cTn>
                              </p:par>
                            </p:childTnLst>
                          </p:cTn>
                        </p:par>
                        <p:par>
                          <p:cTn id="82" fill="hold">
                            <p:stCondLst>
                              <p:cond delay="2000"/>
                            </p:stCondLst>
                            <p:childTnLst>
                              <p:par>
                                <p:cTn id="83" presetID="22" presetClass="entr" presetSubtype="8" fill="hold" grpId="0" nodeType="afterEffect">
                                  <p:stCondLst>
                                    <p:cond delay="0"/>
                                  </p:stCondLst>
                                  <p:childTnLst>
                                    <p:set>
                                      <p:cBhvr>
                                        <p:cTn id="84" dur="1" fill="hold">
                                          <p:stCondLst>
                                            <p:cond delay="0"/>
                                          </p:stCondLst>
                                        </p:cTn>
                                        <p:tgtEl>
                                          <p:spTgt spid="2">
                                            <p:txEl>
                                              <p:pRg st="4" end="4"/>
                                            </p:txEl>
                                          </p:spTgt>
                                        </p:tgtEl>
                                        <p:attrNameLst>
                                          <p:attrName>style.visibility</p:attrName>
                                        </p:attrNameLst>
                                      </p:cBhvr>
                                      <p:to>
                                        <p:strVal val="visible"/>
                                      </p:to>
                                    </p:set>
                                    <p:animEffect transition="in" filter="wipe(left)">
                                      <p:cBhvr>
                                        <p:cTn id="85" dur="500"/>
                                        <p:tgtEl>
                                          <p:spTgt spid="2">
                                            <p:txEl>
                                              <p:pRg st="4" end="4"/>
                                            </p:txEl>
                                          </p:spTgt>
                                        </p:tgtEl>
                                      </p:cBhvr>
                                    </p:animEffect>
                                  </p:childTnLst>
                                </p:cTn>
                              </p:par>
                            </p:childTnLst>
                          </p:cTn>
                        </p:par>
                        <p:par>
                          <p:cTn id="86" fill="hold">
                            <p:stCondLst>
                              <p:cond delay="2500"/>
                            </p:stCondLst>
                            <p:childTnLst>
                              <p:par>
                                <p:cTn id="87" presetID="50" presetClass="entr" presetSubtype="0" decel="100000" fill="hold" nodeType="afterEffect">
                                  <p:stCondLst>
                                    <p:cond delay="0"/>
                                  </p:stCondLst>
                                  <p:childTnLst>
                                    <p:set>
                                      <p:cBhvr>
                                        <p:cTn id="88" dur="1" fill="hold">
                                          <p:stCondLst>
                                            <p:cond delay="0"/>
                                          </p:stCondLst>
                                        </p:cTn>
                                        <p:tgtEl>
                                          <p:spTgt spid="29"/>
                                        </p:tgtEl>
                                        <p:attrNameLst>
                                          <p:attrName>style.visibility</p:attrName>
                                        </p:attrNameLst>
                                      </p:cBhvr>
                                      <p:to>
                                        <p:strVal val="visible"/>
                                      </p:to>
                                    </p:set>
                                    <p:anim calcmode="lin" valueType="num">
                                      <p:cBhvr>
                                        <p:cTn id="89" dur="1000" fill="hold"/>
                                        <p:tgtEl>
                                          <p:spTgt spid="29"/>
                                        </p:tgtEl>
                                        <p:attrNameLst>
                                          <p:attrName>ppt_w</p:attrName>
                                        </p:attrNameLst>
                                      </p:cBhvr>
                                      <p:tavLst>
                                        <p:tav tm="0">
                                          <p:val>
                                            <p:strVal val="#ppt_w+.3"/>
                                          </p:val>
                                        </p:tav>
                                        <p:tav tm="100000">
                                          <p:val>
                                            <p:strVal val="#ppt_w"/>
                                          </p:val>
                                        </p:tav>
                                      </p:tavLst>
                                    </p:anim>
                                    <p:anim calcmode="lin" valueType="num">
                                      <p:cBhvr>
                                        <p:cTn id="90" dur="1000" fill="hold"/>
                                        <p:tgtEl>
                                          <p:spTgt spid="29"/>
                                        </p:tgtEl>
                                        <p:attrNameLst>
                                          <p:attrName>ppt_h</p:attrName>
                                        </p:attrNameLst>
                                      </p:cBhvr>
                                      <p:tavLst>
                                        <p:tav tm="0">
                                          <p:val>
                                            <p:strVal val="#ppt_h"/>
                                          </p:val>
                                        </p:tav>
                                        <p:tav tm="100000">
                                          <p:val>
                                            <p:strVal val="#ppt_h"/>
                                          </p:val>
                                        </p:tav>
                                      </p:tavLst>
                                    </p:anim>
                                    <p:animEffect transition="in" filter="fade">
                                      <p:cBhvr>
                                        <p:cTn id="91" dur="1000"/>
                                        <p:tgtEl>
                                          <p:spTgt spid="29"/>
                                        </p:tgtEl>
                                      </p:cBhvr>
                                    </p:animEffect>
                                  </p:childTnLst>
                                </p:cTn>
                              </p:par>
                            </p:childTnLst>
                          </p:cTn>
                        </p:par>
                        <p:par>
                          <p:cTn id="92" fill="hold">
                            <p:stCondLst>
                              <p:cond delay="3500"/>
                            </p:stCondLst>
                            <p:childTnLst>
                              <p:par>
                                <p:cTn id="93" presetID="22" presetClass="entr" presetSubtype="8" fill="hold" grpId="0" nodeType="afterEffect">
                                  <p:stCondLst>
                                    <p:cond delay="0"/>
                                  </p:stCondLst>
                                  <p:childTnLst>
                                    <p:set>
                                      <p:cBhvr>
                                        <p:cTn id="94" dur="1" fill="hold">
                                          <p:stCondLst>
                                            <p:cond delay="0"/>
                                          </p:stCondLst>
                                        </p:cTn>
                                        <p:tgtEl>
                                          <p:spTgt spid="2">
                                            <p:txEl>
                                              <p:pRg st="5" end="5"/>
                                            </p:txEl>
                                          </p:spTgt>
                                        </p:tgtEl>
                                        <p:attrNameLst>
                                          <p:attrName>style.visibility</p:attrName>
                                        </p:attrNameLst>
                                      </p:cBhvr>
                                      <p:to>
                                        <p:strVal val="visible"/>
                                      </p:to>
                                    </p:set>
                                    <p:animEffect transition="in" filter="wipe(left)">
                                      <p:cBhvr>
                                        <p:cTn id="95" dur="500"/>
                                        <p:tgtEl>
                                          <p:spTgt spid="2">
                                            <p:txEl>
                                              <p:pRg st="5" end="5"/>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49" presetClass="entr" presetSubtype="0" decel="100000" fill="hold" nodeType="click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p:cTn id="100" dur="500" fill="hold"/>
                                        <p:tgtEl>
                                          <p:spTgt spid="13"/>
                                        </p:tgtEl>
                                        <p:attrNameLst>
                                          <p:attrName>ppt_w</p:attrName>
                                        </p:attrNameLst>
                                      </p:cBhvr>
                                      <p:tavLst>
                                        <p:tav tm="0">
                                          <p:val>
                                            <p:fltVal val="0"/>
                                          </p:val>
                                        </p:tav>
                                        <p:tav tm="100000">
                                          <p:val>
                                            <p:strVal val="#ppt_w"/>
                                          </p:val>
                                        </p:tav>
                                      </p:tavLst>
                                    </p:anim>
                                    <p:anim calcmode="lin" valueType="num">
                                      <p:cBhvr>
                                        <p:cTn id="101" dur="500" fill="hold"/>
                                        <p:tgtEl>
                                          <p:spTgt spid="13"/>
                                        </p:tgtEl>
                                        <p:attrNameLst>
                                          <p:attrName>ppt_h</p:attrName>
                                        </p:attrNameLst>
                                      </p:cBhvr>
                                      <p:tavLst>
                                        <p:tav tm="0">
                                          <p:val>
                                            <p:fltVal val="0"/>
                                          </p:val>
                                        </p:tav>
                                        <p:tav tm="100000">
                                          <p:val>
                                            <p:strVal val="#ppt_h"/>
                                          </p:val>
                                        </p:tav>
                                      </p:tavLst>
                                    </p:anim>
                                    <p:anim calcmode="lin" valueType="num">
                                      <p:cBhvr>
                                        <p:cTn id="102" dur="500" fill="hold"/>
                                        <p:tgtEl>
                                          <p:spTgt spid="13"/>
                                        </p:tgtEl>
                                        <p:attrNameLst>
                                          <p:attrName>style.rotation</p:attrName>
                                        </p:attrNameLst>
                                      </p:cBhvr>
                                      <p:tavLst>
                                        <p:tav tm="0">
                                          <p:val>
                                            <p:fltVal val="360"/>
                                          </p:val>
                                        </p:tav>
                                        <p:tav tm="100000">
                                          <p:val>
                                            <p:fltVal val="0"/>
                                          </p:val>
                                        </p:tav>
                                      </p:tavLst>
                                    </p:anim>
                                    <p:animEffect transition="in" filter="fade">
                                      <p:cBhvr>
                                        <p:cTn id="103" dur="500"/>
                                        <p:tgtEl>
                                          <p:spTgt spid="13"/>
                                        </p:tgtEl>
                                      </p:cBhvr>
                                    </p:animEffect>
                                  </p:childTnLst>
                                </p:cTn>
                              </p:par>
                            </p:childTnLst>
                          </p:cTn>
                        </p:par>
                        <p:par>
                          <p:cTn id="104" fill="hold">
                            <p:stCondLst>
                              <p:cond delay="500"/>
                            </p:stCondLst>
                            <p:childTnLst>
                              <p:par>
                                <p:cTn id="105" presetID="22" presetClass="entr" presetSubtype="8" fill="hold" grpId="0" nodeType="afterEffect">
                                  <p:stCondLst>
                                    <p:cond delay="0"/>
                                  </p:stCondLst>
                                  <p:childTnLst>
                                    <p:set>
                                      <p:cBhvr>
                                        <p:cTn id="106" dur="1" fill="hold">
                                          <p:stCondLst>
                                            <p:cond delay="0"/>
                                          </p:stCondLst>
                                        </p:cTn>
                                        <p:tgtEl>
                                          <p:spTgt spid="2">
                                            <p:txEl>
                                              <p:pRg st="6" end="6"/>
                                            </p:txEl>
                                          </p:spTgt>
                                        </p:tgtEl>
                                        <p:attrNameLst>
                                          <p:attrName>style.visibility</p:attrName>
                                        </p:attrNameLst>
                                      </p:cBhvr>
                                      <p:to>
                                        <p:strVal val="visible"/>
                                      </p:to>
                                    </p:set>
                                    <p:animEffect transition="in" filter="wipe(left)">
                                      <p:cBhvr>
                                        <p:cTn id="10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9" grpId="0"/>
      <p:bldP spid="11"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F5DEC26-BECC-4076-4954-1EFB090A8E5C}"/>
              </a:ext>
            </a:extLst>
          </p:cNvPr>
          <p:cNvSpPr txBox="1"/>
          <p:nvPr/>
        </p:nvSpPr>
        <p:spPr>
          <a:xfrm>
            <a:off x="7661709" y="2705725"/>
            <a:ext cx="4530291" cy="1446550"/>
          </a:xfrm>
          <a:prstGeom prst="rect">
            <a:avLst/>
          </a:prstGeom>
          <a:noFill/>
        </p:spPr>
        <p:txBody>
          <a:bodyPr wrap="square">
            <a:spAutoFit/>
          </a:bodyPr>
          <a:lstStyle/>
          <a:p>
            <a:pPr algn="ctr"/>
            <a:r>
              <a:rPr lang="hi-IN" sz="4400" b="1" dirty="0">
                <a:ln w="9525">
                  <a:solidFill>
                    <a:schemeClr val="bg1"/>
                  </a:solidFill>
                  <a:prstDash val="solid"/>
                </a:ln>
                <a:solidFill>
                  <a:srgbClr val="A94A14"/>
                </a:solidFill>
                <a:effectLst>
                  <a:outerShdw blurRad="12700" dist="38100" dir="2700000" algn="tl" rotWithShape="0">
                    <a:srgbClr val="EEA46E"/>
                  </a:outerShdw>
                </a:effectLst>
                <a:latin typeface="Nirmala UI" panose="020B0502040204020203" pitchFamily="34" charset="0"/>
                <a:ea typeface="Nirmala UI" panose="020B0502040204020203" pitchFamily="34" charset="0"/>
                <a:cs typeface="Nirmala UI" panose="020B0502040204020203" pitchFamily="34" charset="0"/>
              </a:rPr>
              <a:t>परंपरा की समस्याएँ </a:t>
            </a:r>
            <a:endParaRPr lang="en" sz="4400" b="1" dirty="0">
              <a:ln w="9525">
                <a:solidFill>
                  <a:schemeClr val="bg1"/>
                </a:solidFill>
                <a:prstDash val="solid"/>
              </a:ln>
              <a:solidFill>
                <a:srgbClr val="A94A14"/>
              </a:solidFill>
              <a:effectLst>
                <a:outerShdw blurRad="12700" dist="38100" dir="2700000" algn="tl" rotWithShape="0">
                  <a:srgbClr val="EEA46E"/>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Rombo 3">
            <a:extLst>
              <a:ext uri="{FF2B5EF4-FFF2-40B4-BE49-F238E27FC236}">
                <a16:creationId xmlns:a16="http://schemas.microsoft.com/office/drawing/2014/main" id="{0658DBA5-A589-E673-419F-3EE7C26BFBAB}"/>
              </a:ext>
            </a:extLst>
          </p:cNvPr>
          <p:cNvSpPr>
            <a:spLocks noGrp="1" noRot="1" noMove="1" noResize="1" noEditPoints="1" noAdjustHandles="1" noChangeArrowheads="1" noChangeShapeType="1"/>
          </p:cNvSpPr>
          <p:nvPr/>
        </p:nvSpPr>
        <p:spPr>
          <a:xfrm>
            <a:off x="1258530" y="806245"/>
            <a:ext cx="5614220" cy="5332147"/>
          </a:xfrm>
          <a:custGeom>
            <a:avLst/>
            <a:gdLst>
              <a:gd name="connsiteX0" fmla="*/ 0 w 2772697"/>
              <a:gd name="connsiteY0" fmla="*/ 1358383 h 2716765"/>
              <a:gd name="connsiteX1" fmla="*/ 1386349 w 2772697"/>
              <a:gd name="connsiteY1" fmla="*/ 0 h 2716765"/>
              <a:gd name="connsiteX2" fmla="*/ 2772697 w 2772697"/>
              <a:gd name="connsiteY2" fmla="*/ 1358383 h 2716765"/>
              <a:gd name="connsiteX3" fmla="*/ 1386349 w 2772697"/>
              <a:gd name="connsiteY3" fmla="*/ 2716765 h 2716765"/>
              <a:gd name="connsiteX4" fmla="*/ 0 w 2772697"/>
              <a:gd name="connsiteY4" fmla="*/ 1358383 h 2716765"/>
              <a:gd name="connsiteX0" fmla="*/ 0 w 2772697"/>
              <a:gd name="connsiteY0" fmla="*/ 2272783 h 3631165"/>
              <a:gd name="connsiteX1" fmla="*/ 1347020 w 2772697"/>
              <a:gd name="connsiteY1" fmla="*/ 0 h 3631165"/>
              <a:gd name="connsiteX2" fmla="*/ 2772697 w 2772697"/>
              <a:gd name="connsiteY2" fmla="*/ 2272783 h 3631165"/>
              <a:gd name="connsiteX3" fmla="*/ 1386349 w 2772697"/>
              <a:gd name="connsiteY3" fmla="*/ 3631165 h 3631165"/>
              <a:gd name="connsiteX4" fmla="*/ 0 w 2772697"/>
              <a:gd name="connsiteY4" fmla="*/ 2272783 h 3631165"/>
              <a:gd name="connsiteX0" fmla="*/ 0 w 4296697"/>
              <a:gd name="connsiteY0" fmla="*/ 2587415 h 3631165"/>
              <a:gd name="connsiteX1" fmla="*/ 2871020 w 4296697"/>
              <a:gd name="connsiteY1" fmla="*/ 0 h 3631165"/>
              <a:gd name="connsiteX2" fmla="*/ 4296697 w 4296697"/>
              <a:gd name="connsiteY2" fmla="*/ 2272783 h 3631165"/>
              <a:gd name="connsiteX3" fmla="*/ 2910349 w 4296697"/>
              <a:gd name="connsiteY3" fmla="*/ 3631165 h 3631165"/>
              <a:gd name="connsiteX4" fmla="*/ 0 w 4296697"/>
              <a:gd name="connsiteY4" fmla="*/ 2587415 h 3631165"/>
              <a:gd name="connsiteX0" fmla="*/ 0 w 4296697"/>
              <a:gd name="connsiteY0" fmla="*/ 2587415 h 5322314"/>
              <a:gd name="connsiteX1" fmla="*/ 2871020 w 4296697"/>
              <a:gd name="connsiteY1" fmla="*/ 0 h 5322314"/>
              <a:gd name="connsiteX2" fmla="*/ 4296697 w 4296697"/>
              <a:gd name="connsiteY2" fmla="*/ 2272783 h 5322314"/>
              <a:gd name="connsiteX3" fmla="*/ 2753033 w 4296697"/>
              <a:gd name="connsiteY3" fmla="*/ 5322314 h 5322314"/>
              <a:gd name="connsiteX4" fmla="*/ 0 w 4296697"/>
              <a:gd name="connsiteY4" fmla="*/ 2587415 h 5322314"/>
              <a:gd name="connsiteX0" fmla="*/ 0 w 5614220"/>
              <a:gd name="connsiteY0" fmla="*/ 2587415 h 5322314"/>
              <a:gd name="connsiteX1" fmla="*/ 2871020 w 5614220"/>
              <a:gd name="connsiteY1" fmla="*/ 0 h 5322314"/>
              <a:gd name="connsiteX2" fmla="*/ 5614220 w 5614220"/>
              <a:gd name="connsiteY2" fmla="*/ 2685738 h 5322314"/>
              <a:gd name="connsiteX3" fmla="*/ 2753033 w 5614220"/>
              <a:gd name="connsiteY3" fmla="*/ 5322314 h 5322314"/>
              <a:gd name="connsiteX4" fmla="*/ 0 w 5614220"/>
              <a:gd name="connsiteY4" fmla="*/ 2587415 h 5322314"/>
              <a:gd name="connsiteX0" fmla="*/ 0 w 5614220"/>
              <a:gd name="connsiteY0" fmla="*/ 2597248 h 5332147"/>
              <a:gd name="connsiteX1" fmla="*/ 2900517 w 5614220"/>
              <a:gd name="connsiteY1" fmla="*/ 0 h 5332147"/>
              <a:gd name="connsiteX2" fmla="*/ 5614220 w 5614220"/>
              <a:gd name="connsiteY2" fmla="*/ 2695571 h 5332147"/>
              <a:gd name="connsiteX3" fmla="*/ 2753033 w 5614220"/>
              <a:gd name="connsiteY3" fmla="*/ 5332147 h 5332147"/>
              <a:gd name="connsiteX4" fmla="*/ 0 w 5614220"/>
              <a:gd name="connsiteY4" fmla="*/ 2597248 h 5332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220" h="5332147">
                <a:moveTo>
                  <a:pt x="0" y="2597248"/>
                </a:moveTo>
                <a:lnTo>
                  <a:pt x="2900517" y="0"/>
                </a:lnTo>
                <a:lnTo>
                  <a:pt x="5614220" y="2695571"/>
                </a:lnTo>
                <a:lnTo>
                  <a:pt x="2753033" y="5332147"/>
                </a:lnTo>
                <a:lnTo>
                  <a:pt x="0" y="2597248"/>
                </a:lnTo>
                <a:close/>
              </a:path>
            </a:pathLst>
          </a:custGeom>
          <a:blipFill dpi="0" rotWithShape="1">
            <a:blip r:embed="rId3" cstate="hqprint">
              <a:extLst>
                <a:ext uri="{28A0092B-C50C-407E-A947-70E740481C1C}">
                  <a14:useLocalDpi xmlns:a14="http://schemas.microsoft.com/office/drawing/2010/main"/>
                </a:ext>
              </a:extLst>
            </a:blip>
            <a:srcRect/>
            <a:stretch>
              <a:fillRect/>
            </a:stretch>
          </a:blipFill>
          <a:ln>
            <a:solidFill>
              <a:srgbClr val="0109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5278174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5C1CED04-8023-4D77-437C-852D71C4181D}"/>
              </a:ext>
            </a:extLst>
          </p:cNvPr>
          <p:cNvSpPr>
            <a:spLocks noGrp="1" noRot="1" noMove="1" noResize="1" noEditPoints="1" noAdjustHandles="1" noChangeArrowheads="1" noChangeShapeType="1"/>
          </p:cNvSpPr>
          <p:nvPr/>
        </p:nvSpPr>
        <p:spPr>
          <a:xfrm>
            <a:off x="-1" y="0"/>
            <a:ext cx="12191999" cy="1302836"/>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descr="Dibujo de una persona&#10;&#10;Descripción generada automáticamente con confianza media">
            <a:extLst>
              <a:ext uri="{FF2B5EF4-FFF2-40B4-BE49-F238E27FC236}">
                <a16:creationId xmlns:a16="http://schemas.microsoft.com/office/drawing/2014/main" id="{4A638FC9-68F5-AA47-48BA-4E2A435BDAB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578691" y="926492"/>
            <a:ext cx="1430752" cy="1617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descr="Imagen que contiene persona, hombre, cuarto, sostener&#10;&#10;Descripción generada automáticamente">
            <a:extLst>
              <a:ext uri="{FF2B5EF4-FFF2-40B4-BE49-F238E27FC236}">
                <a16:creationId xmlns:a16="http://schemas.microsoft.com/office/drawing/2014/main" id="{5A2C97CA-EFA9-F951-EDFD-407A1075DA85}"/>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77953" y="2825643"/>
            <a:ext cx="4621161" cy="2679770"/>
          </a:xfrm>
          <a:prstGeom prst="snip2DiagRect">
            <a:avLst>
              <a:gd name="adj1" fmla="val 18838"/>
              <a:gd name="adj2" fmla="val 0"/>
            </a:avLst>
          </a:prstGeom>
          <a:solidFill>
            <a:srgbClr val="FFFFFF">
              <a:shade val="85000"/>
            </a:srgbClr>
          </a:solidFill>
          <a:ln w="57150" cap="sq">
            <a:solidFill>
              <a:schemeClr val="accent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taza, interior, comida, café&#10;&#10;Descripción generada automáticamente">
            <a:extLst>
              <a:ext uri="{FF2B5EF4-FFF2-40B4-BE49-F238E27FC236}">
                <a16:creationId xmlns:a16="http://schemas.microsoft.com/office/drawing/2014/main" id="{BA67D186-A467-7834-1AA0-3932E0604E9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147520" y="934872"/>
            <a:ext cx="1895740" cy="16004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20" name="Grupo 19">
            <a:extLst>
              <a:ext uri="{FF2B5EF4-FFF2-40B4-BE49-F238E27FC236}">
                <a16:creationId xmlns:a16="http://schemas.microsoft.com/office/drawing/2014/main" id="{56A1918E-474A-E472-57E9-B4B1DFEDE8D1}"/>
              </a:ext>
            </a:extLst>
          </p:cNvPr>
          <p:cNvGrpSpPr/>
          <p:nvPr/>
        </p:nvGrpSpPr>
        <p:grpSpPr>
          <a:xfrm>
            <a:off x="7566409" y="4439348"/>
            <a:ext cx="4476852" cy="2350348"/>
            <a:chOff x="7566409" y="4439348"/>
            <a:chExt cx="4476852" cy="2350348"/>
          </a:xfrm>
        </p:grpSpPr>
        <p:pic>
          <p:nvPicPr>
            <p:cNvPr id="14" name="Imagen 13">
              <a:extLst>
                <a:ext uri="{FF2B5EF4-FFF2-40B4-BE49-F238E27FC236}">
                  <a16:creationId xmlns:a16="http://schemas.microsoft.com/office/drawing/2014/main" id="{1326A37F-7F40-62B7-3FBE-8B71F0DB972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566409" y="4439348"/>
              <a:ext cx="4476852" cy="2350348"/>
            </a:xfrm>
            <a:prstGeom prst="snip2DiagRect">
              <a:avLst/>
            </a:prstGeom>
            <a:solidFill>
              <a:srgbClr val="FFFFFF">
                <a:shade val="85000"/>
              </a:srgbClr>
            </a:solidFill>
            <a:ln w="57150" cap="sq">
              <a:solidFill>
                <a:srgbClr val="3B4D6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CuadroTexto 14">
              <a:extLst>
                <a:ext uri="{FF2B5EF4-FFF2-40B4-BE49-F238E27FC236}">
                  <a16:creationId xmlns:a16="http://schemas.microsoft.com/office/drawing/2014/main" id="{C6716AD1-CF47-08E4-B9F4-42E1C25CFB14}"/>
                </a:ext>
              </a:extLst>
            </p:cNvPr>
            <p:cNvSpPr txBox="1"/>
            <p:nvPr/>
          </p:nvSpPr>
          <p:spPr>
            <a:xfrm>
              <a:off x="7704920" y="4620558"/>
              <a:ext cx="2442600" cy="646331"/>
            </a:xfrm>
            <a:prstGeom prst="rect">
              <a:avLst/>
            </a:prstGeom>
            <a:noFill/>
          </p:spPr>
          <p:txBody>
            <a:bodyPr wrap="square" rtlCol="0">
              <a:spAutoFit/>
            </a:bodyPr>
            <a:lstStyle/>
            <a:p>
              <a:pPr algn="ctr"/>
              <a:r>
                <a:rPr lang="hi-IN" sz="3600" b="1" spc="300" dirty="0">
                  <a:ln w="13462">
                    <a:solidFill>
                      <a:schemeClr val="tx1"/>
                    </a:solidFill>
                    <a:prstDash val="solid"/>
                  </a:ln>
                  <a:solidFill>
                    <a:srgbClr val="B3BED2"/>
                  </a:solidFill>
                  <a:effectLst>
                    <a:outerShdw dist="38100" dir="2700000" algn="bl" rotWithShape="0">
                      <a:schemeClr val="tx1"/>
                    </a:outerShdw>
                  </a:effectLst>
                  <a:latin typeface="Nirmala UI" panose="020B0502040204020203" pitchFamily="34" charset="0"/>
                  <a:ea typeface="Nirmala UI" panose="020B0502040204020203" pitchFamily="34" charset="0"/>
                  <a:cs typeface="Nirmala UI" panose="020B0502040204020203" pitchFamily="34" charset="0"/>
                </a:rPr>
                <a:t>कुरबान</a:t>
              </a:r>
              <a:endParaRPr lang="es-ES" sz="3600" b="1" spc="300" dirty="0">
                <a:ln w="13462">
                  <a:solidFill>
                    <a:schemeClr val="tx1"/>
                  </a:solidFill>
                  <a:prstDash val="solid"/>
                </a:ln>
                <a:solidFill>
                  <a:srgbClr val="B3BED2"/>
                </a:solidFill>
                <a:effectLst>
                  <a:outerShdw dist="38100" dir="2700000" algn="bl" rotWithShape="0">
                    <a:schemeClr val="tx1"/>
                  </a:outerShdw>
                </a:effectLst>
                <a:latin typeface="Nirmala UI" panose="020B0502040204020203" pitchFamily="34" charset="0"/>
                <a:ea typeface="Nirmala UI" panose="020B0502040204020203" pitchFamily="34" charset="0"/>
                <a:cs typeface="Nirmala UI" panose="020B0502040204020203" pitchFamily="34" charset="0"/>
              </a:endParaRPr>
            </a:p>
          </p:txBody>
        </p:sp>
      </p:grpSp>
      <p:pic>
        <p:nvPicPr>
          <p:cNvPr id="21" name="Imagen 20">
            <a:extLst>
              <a:ext uri="{FF2B5EF4-FFF2-40B4-BE49-F238E27FC236}">
                <a16:creationId xmlns:a16="http://schemas.microsoft.com/office/drawing/2014/main" id="{3E148919-FEBF-0168-30E4-7430878BF122}"/>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4937625" y="4702683"/>
            <a:ext cx="2484475" cy="802732"/>
          </a:xfrm>
          <a:prstGeom prst="snip2DiagRect">
            <a:avLst>
              <a:gd name="adj1" fmla="val 13052"/>
              <a:gd name="adj2" fmla="val 16667"/>
            </a:avLst>
          </a:prstGeom>
          <a:solidFill>
            <a:srgbClr val="FFFFFF">
              <a:shade val="85000"/>
            </a:srgbClr>
          </a:solidFill>
          <a:ln w="57150" cap="sq">
            <a:solidFill>
              <a:schemeClr val="accent2">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9" name="CuadroTexto 18">
            <a:extLst>
              <a:ext uri="{FF2B5EF4-FFF2-40B4-BE49-F238E27FC236}">
                <a16:creationId xmlns:a16="http://schemas.microsoft.com/office/drawing/2014/main" id="{D8C03696-3530-ACBC-7A79-08D5A7AF16B2}"/>
              </a:ext>
            </a:extLst>
          </p:cNvPr>
          <p:cNvSpPr txBox="1"/>
          <p:nvPr/>
        </p:nvSpPr>
        <p:spPr>
          <a:xfrm>
            <a:off x="250109" y="5543514"/>
            <a:ext cx="7171991"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एक उदाहरण: यदि उन्होंने परमेश्वर को कुछ समर्पित किया है [कुरबान] - जैसे कि एक घर - तो वे अपनी मृत्यु तक सूदखोर बन गए, लेकिन वे इसे किसी अन्य उद्देश्य के लिए उपयोग नहीं कर सकते थे, जैसे कि अपने माता-पिता की मदद करना (मरकुस 7:9-13)।</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26" name="CuadroTexto 25">
            <a:extLst>
              <a:ext uri="{FF2B5EF4-FFF2-40B4-BE49-F238E27FC236}">
                <a16:creationId xmlns:a16="http://schemas.microsoft.com/office/drawing/2014/main" id="{07EE64DA-454C-B681-EA76-9F8FDBAE437F}"/>
              </a:ext>
            </a:extLst>
          </p:cNvPr>
          <p:cNvSpPr txBox="1"/>
          <p:nvPr/>
        </p:nvSpPr>
        <p:spPr>
          <a:xfrm>
            <a:off x="4871268" y="3676819"/>
            <a:ext cx="7171991"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यीशु ने आज्ञाओं का सम्मान किया। वे ही थे जिन्होंने उन्हें तोड़ा और उनके स्थान पर अपनी परंपराएँ स्थापित कीं (मरकुस 7:6-8)।</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7" name="CuadroTexto 16">
            <a:extLst>
              <a:ext uri="{FF2B5EF4-FFF2-40B4-BE49-F238E27FC236}">
                <a16:creationId xmlns:a16="http://schemas.microsoft.com/office/drawing/2014/main" id="{FE540134-2D5D-DACA-95C7-4E8285CD91C6}"/>
              </a:ext>
            </a:extLst>
          </p:cNvPr>
          <p:cNvSpPr txBox="1"/>
          <p:nvPr/>
        </p:nvSpPr>
        <p:spPr>
          <a:xfrm>
            <a:off x="4871269" y="2686746"/>
            <a:ext cx="7171991"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शास्त्रियों और फरीसियों के प्रश्न का उद्देश्य यह साबित करना था कि यीशु ने आज्ञाओं का सम्मान नहीं किया (मरकुस 7:5)। लेकिन वह सवाल उनके खिलाफ हो गया।</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24" name="CuadroTexto 23">
            <a:extLst>
              <a:ext uri="{FF2B5EF4-FFF2-40B4-BE49-F238E27FC236}">
                <a16:creationId xmlns:a16="http://schemas.microsoft.com/office/drawing/2014/main" id="{47118892-BDAE-0035-F622-C83588B57933}"/>
              </a:ext>
            </a:extLst>
          </p:cNvPr>
          <p:cNvSpPr txBox="1"/>
          <p:nvPr/>
        </p:nvSpPr>
        <p:spPr>
          <a:xfrm>
            <a:off x="28154" y="1982517"/>
            <a:ext cx="8550536"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अत्यधिक उत्साह से प्रेरित होकर, यहूदियों ने अनुष्ठान संदूषण से बचने के लिए, इस आदेश को सभी लोगों तक बढ़ा दिया था।</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20B0DE26-D274-BFB1-9E00-CB186BE5E682}"/>
              </a:ext>
            </a:extLst>
          </p:cNvPr>
          <p:cNvSpPr txBox="1"/>
          <p:nvPr/>
        </p:nvSpPr>
        <p:spPr>
          <a:xfrm>
            <a:off x="28155" y="1302870"/>
            <a:ext cx="8412459"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परमेश्वर ने आदेश दिया था कि याजक निवासस्थान में सेवा करने से पहले खुद को पानी से शुद्ध करें (निर्गमन 30:17-21)।</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D415F4EA-5ADF-2E17-2029-D4CCB7B75498}"/>
              </a:ext>
            </a:extLst>
          </p:cNvPr>
          <p:cNvSpPr txBox="1"/>
          <p:nvPr/>
        </p:nvSpPr>
        <p:spPr>
          <a:xfrm>
            <a:off x="-1" y="680625"/>
            <a:ext cx="8578691" cy="646331"/>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chemeClr val="accent4">
                    <a:lumMod val="50000"/>
                  </a:schemeClr>
                </a:solidFill>
                <a:latin typeface="Nirmala UI" panose="020B0502040204020203" pitchFamily="34" charset="0"/>
                <a:ea typeface="Nirmala UI" panose="020B0502040204020203" pitchFamily="34" charset="0"/>
                <a:cs typeface="Nirmala UI" panose="020B0502040204020203" pitchFamily="34" charset="0"/>
              </a:rPr>
              <a:t>“उसने उनसे कहा, “तुम अपनी परम्पराओं को मानने के लिये परमेश्‍वर की आज्ञा कैसी अच्छी तरह टाल देते हो!’” </a:t>
            </a:r>
            <a:r>
              <a:rPr lang="hi-IN" sz="1400" b="1" i="1" dirty="0">
                <a:solidFill>
                  <a:schemeClr val="accent4">
                    <a:lumMod val="50000"/>
                  </a:schemeClr>
                </a:solidFill>
                <a:latin typeface="Nirmala UI" panose="020B0502040204020203" pitchFamily="34" charset="0"/>
                <a:ea typeface="Nirmala UI" panose="020B0502040204020203" pitchFamily="34" charset="0"/>
                <a:cs typeface="Nirmala UI" panose="020B0502040204020203" pitchFamily="34" charset="0"/>
              </a:rPr>
              <a:t>(मरकुस 7:9)</a:t>
            </a:r>
            <a:endParaRPr lang="es-ES" sz="1400" b="1" i="1" dirty="0">
              <a:solidFill>
                <a:schemeClr val="accent4">
                  <a:lumMod val="5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3" name="CuadroTexto 2">
            <a:extLst>
              <a:ext uri="{FF2B5EF4-FFF2-40B4-BE49-F238E27FC236}">
                <a16:creationId xmlns:a16="http://schemas.microsoft.com/office/drawing/2014/main" id="{F53B7D54-0A60-2E1F-C4F5-5378FA416546}"/>
              </a:ext>
            </a:extLst>
          </p:cNvPr>
          <p:cNvSpPr txBox="1"/>
          <p:nvPr/>
        </p:nvSpPr>
        <p:spPr>
          <a:xfrm>
            <a:off x="0" y="0"/>
            <a:ext cx="12191999" cy="769441"/>
          </a:xfrm>
          <a:prstGeom prst="rect">
            <a:avLst/>
          </a:prstGeom>
          <a:noFill/>
        </p:spPr>
        <p:txBody>
          <a:bodyPr wrap="square">
            <a:spAutoFit/>
          </a:bodyPr>
          <a:lstStyle/>
          <a:p>
            <a:pPr algn="ctr"/>
            <a:r>
              <a:rPr lang="hi-IN"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rmala UI" panose="020B0502040204020203" pitchFamily="34" charset="0"/>
                <a:ea typeface="Nirmala UI" panose="020B0502040204020203" pitchFamily="34" charset="0"/>
                <a:cs typeface="Nirmala UI" panose="020B0502040204020203" pitchFamily="34" charset="0"/>
              </a:rPr>
              <a:t>परमेश्वर  की आज्ञाओं को प्रतिस्थापित करना</a:t>
            </a:r>
            <a:endParaRPr lang="en"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97858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3"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strips(upRight)">
                                      <p:cBhvr>
                                        <p:cTn id="41" dur="500"/>
                                        <p:tgtEl>
                                          <p:spTgt spid="8"/>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1000"/>
                                        <p:tgtEl>
                                          <p:spTgt spid="21"/>
                                        </p:tgtEl>
                                      </p:cBhvr>
                                    </p:animEffect>
                                    <p:anim calcmode="lin" valueType="num">
                                      <p:cBhvr>
                                        <p:cTn id="51" dur="1000" fill="hold"/>
                                        <p:tgtEl>
                                          <p:spTgt spid="21"/>
                                        </p:tgtEl>
                                        <p:attrNameLst>
                                          <p:attrName>ppt_x</p:attrName>
                                        </p:attrNameLst>
                                      </p:cBhvr>
                                      <p:tavLst>
                                        <p:tav tm="0">
                                          <p:val>
                                            <p:strVal val="#ppt_x"/>
                                          </p:val>
                                        </p:tav>
                                        <p:tav tm="100000">
                                          <p:val>
                                            <p:strVal val="#ppt_x"/>
                                          </p:val>
                                        </p:tav>
                                      </p:tavLst>
                                    </p:anim>
                                    <p:anim calcmode="lin" valueType="num">
                                      <p:cBhvr>
                                        <p:cTn id="52" dur="900" decel="100000" fill="hold"/>
                                        <p:tgtEl>
                                          <p:spTgt spid="2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900" decel="100000" fill="hold"/>
                                        <p:tgtEl>
                                          <p:spTgt spid="26"/>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9" presetClass="entr" presetSubtype="0" decel="100000" fill="hold" nodeType="click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 calcmode="lin" valueType="num">
                                      <p:cBhvr>
                                        <p:cTn id="66" dur="500" fill="hold"/>
                                        <p:tgtEl>
                                          <p:spTgt spid="20"/>
                                        </p:tgtEl>
                                        <p:attrNameLst>
                                          <p:attrName>style.rotation</p:attrName>
                                        </p:attrNameLst>
                                      </p:cBhvr>
                                      <p:tavLst>
                                        <p:tav tm="0">
                                          <p:val>
                                            <p:fltVal val="360"/>
                                          </p:val>
                                        </p:tav>
                                        <p:tav tm="100000">
                                          <p:val>
                                            <p:fltVal val="0"/>
                                          </p:val>
                                        </p:tav>
                                      </p:tavLst>
                                    </p:anim>
                                    <p:animEffect transition="in" filter="fade">
                                      <p:cBhvr>
                                        <p:cTn id="67" dur="500"/>
                                        <p:tgtEl>
                                          <p:spTgt spid="20"/>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left)">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P spid="17" grpId="0"/>
      <p:bldP spid="24" grpId="0"/>
      <p:bldP spid="6" grpId="0"/>
      <p:bldP spid="5"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B31EECF-C8A4-4F18-7044-147C0D85D7F1}"/>
              </a:ext>
            </a:extLst>
          </p:cNvPr>
          <p:cNvSpPr txBox="1"/>
          <p:nvPr/>
        </p:nvSpPr>
        <p:spPr>
          <a:xfrm>
            <a:off x="2177560" y="1554373"/>
            <a:ext cx="7820550" cy="2677656"/>
          </a:xfrm>
          <a:prstGeom prst="rect">
            <a:avLst/>
          </a:prstGeom>
          <a:noFill/>
        </p:spPr>
        <p:txBody>
          <a:bodyPr wrap="square">
            <a:spAutoFit/>
          </a:bodyPr>
          <a:lstStyle/>
          <a:p>
            <a:pPr algn="just">
              <a:spcBef>
                <a:spcPts val="600"/>
              </a:spcBef>
            </a:pPr>
            <a:r>
              <a:rPr lang="hi-IN" sz="2800" b="1" dirty="0">
                <a:latin typeface="Nirmala UI" panose="020B0502040204020203" pitchFamily="34" charset="0"/>
                <a:ea typeface="Nirmala UI" panose="020B0502040204020203" pitchFamily="34" charset="0"/>
                <a:cs typeface="Nirmala UI" panose="020B0502040204020203" pitchFamily="34" charset="0"/>
              </a:rPr>
              <a:t>“सच्चाई और त्रुटि के बीच आखिरी बड़ा संघर्ष परमेश्वर की व्यवस्था से संबंधित लंबे समय से चले आ रहे विवाद का अंतिम संघर्ष है। इस लड़ाई में अब हम प्रवेश कर रहे हैं - मनुष्यों के नियमों और यहोवा की आज्ञाओं के बीच, बाइबल के धर्म और दंतकथाओं और परंपरा के धर्म के बीच की लड़ाई।</a:t>
            </a:r>
            <a:endParaRPr lang="en" sz="28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8A9BC437-7063-91E9-3D25-9AD70D8FA826}"/>
              </a:ext>
            </a:extLst>
          </p:cNvPr>
          <p:cNvSpPr txBox="1"/>
          <p:nvPr/>
        </p:nvSpPr>
        <p:spPr>
          <a:xfrm>
            <a:off x="5241680" y="5936792"/>
            <a:ext cx="4756430" cy="338554"/>
          </a:xfrm>
          <a:prstGeom prst="rect">
            <a:avLst/>
          </a:prstGeom>
          <a:noFill/>
        </p:spPr>
        <p:txBody>
          <a:bodyPr wrap="none" rtlCol="0">
            <a:spAutoFit/>
          </a:bodyPr>
          <a:lstStyle/>
          <a:p>
            <a:pPr algn="r"/>
            <a:r>
              <a:rPr lang="hi-IN" sz="1600" b="1" dirty="0">
                <a:latin typeface="Nirmala UI" panose="020B0502040204020203" pitchFamily="34" charset="0"/>
                <a:ea typeface="Nirmala UI" panose="020B0502040204020203" pitchFamily="34" charset="0"/>
                <a:cs typeface="Nirmala UI" panose="020B0502040204020203" pitchFamily="34" charset="0"/>
              </a:rPr>
              <a:t>ई जी व्हाइट (आगे क्या होगा उसकी तैयारी, 12 दिसंबर)</a:t>
            </a:r>
            <a:endParaRPr lang="es-ES" sz="16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3337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037F1CD1-47FB-8FF9-D916-BCDF45A70AA5}"/>
              </a:ext>
            </a:extLst>
          </p:cNvPr>
          <p:cNvSpPr>
            <a:spLocks noGrp="1" noRot="1" noMove="1" noResize="1" noEditPoints="1" noAdjustHandles="1" noChangeArrowheads="1" noChangeShapeType="1"/>
          </p:cNvSpPr>
          <p:nvPr/>
        </p:nvSpPr>
        <p:spPr>
          <a:xfrm>
            <a:off x="0" y="0"/>
            <a:ext cx="12191999" cy="1399338"/>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descr="Un hombre comiendo un pastel&#10;&#10;Descripción generada automáticamente con confianza media">
            <a:extLst>
              <a:ext uri="{FF2B5EF4-FFF2-40B4-BE49-F238E27FC236}">
                <a16:creationId xmlns:a16="http://schemas.microsoft.com/office/drawing/2014/main" id="{CCE6BF75-8DD1-7597-3B90-F1B46C077F20}"/>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9725026" y="3545875"/>
            <a:ext cx="2309145" cy="3134476"/>
          </a:xfrm>
          <a:prstGeom prst="roundRect">
            <a:avLst>
              <a:gd name="adj" fmla="val 4167"/>
            </a:avLst>
          </a:prstGeom>
          <a:solidFill>
            <a:srgbClr val="FFFFFF"/>
          </a:solidFill>
          <a:ln w="76200" cap="sq">
            <a:solidFill>
              <a:schemeClr val="bg2">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8" name="Imagen 7" descr="Un hombre y una mujer con un traje de color negro&#10;&#10;Descripción generada automáticamente con confianza media">
            <a:extLst>
              <a:ext uri="{FF2B5EF4-FFF2-40B4-BE49-F238E27FC236}">
                <a16:creationId xmlns:a16="http://schemas.microsoft.com/office/drawing/2014/main" id="{AD8CECFD-A8BE-597A-8CE2-C3582E58568C}"/>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57829" y="4308349"/>
            <a:ext cx="3722309" cy="2481539"/>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9" name="Imagen 8">
            <a:extLst>
              <a:ext uri="{FF2B5EF4-FFF2-40B4-BE49-F238E27FC236}">
                <a16:creationId xmlns:a16="http://schemas.microsoft.com/office/drawing/2014/main" id="{4A78A8D9-112F-0B2E-050C-1B9E626940FE}"/>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57829" y="1602130"/>
            <a:ext cx="2232946" cy="2532757"/>
          </a:xfrm>
          <a:prstGeom prst="ellipse">
            <a:avLst/>
          </a:prstGeom>
          <a:ln w="63500" cap="rnd">
            <a:solidFill>
              <a:srgbClr val="C00000"/>
            </a:solidFill>
          </a:ln>
          <a:effectLst/>
          <a:scene3d>
            <a:camera prst="orthographicFront"/>
            <a:lightRig rig="contrasting" dir="t">
              <a:rot lat="0" lon="0" rev="3000000"/>
            </a:lightRig>
          </a:scene3d>
          <a:sp3d contourW="7620">
            <a:bevelT w="95250" h="31750"/>
            <a:contourClr>
              <a:srgbClr val="333333"/>
            </a:contourClr>
          </a:sp3d>
        </p:spPr>
      </p:pic>
      <p:sp>
        <p:nvSpPr>
          <p:cNvPr id="16" name="CuadroTexto 15">
            <a:extLst>
              <a:ext uri="{FF2B5EF4-FFF2-40B4-BE49-F238E27FC236}">
                <a16:creationId xmlns:a16="http://schemas.microsoft.com/office/drawing/2014/main" id="{DBFB58D9-3572-33D9-9762-90F786D889EF}"/>
              </a:ext>
            </a:extLst>
          </p:cNvPr>
          <p:cNvSpPr txBox="1"/>
          <p:nvPr/>
        </p:nvSpPr>
        <p:spPr>
          <a:xfrm>
            <a:off x="4012153" y="5421638"/>
            <a:ext cx="5712873" cy="1323439"/>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हालाँकि, जो चीज़ वास्तव में किसी व्यक्ति को दूषित करती है वह उसके अंदर है। हमारे पाप जो हमारी इच्छाओं और विचारों से उत्पन्न होते हैं (मरकुस 7:20-23)।</a:t>
            </a:r>
            <a:endParaRPr kumimoji="0" lang="es-ES"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D2922BA8-D8AB-C59C-DF71-BA39B4C63C69}"/>
              </a:ext>
            </a:extLst>
          </p:cNvPr>
          <p:cNvSpPr txBox="1"/>
          <p:nvPr/>
        </p:nvSpPr>
        <p:spPr>
          <a:xfrm>
            <a:off x="4012153" y="3607545"/>
            <a:ext cx="5712873" cy="1631216"/>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इसलिए, यदि आपने एक निश्चित तरीके से अपने हाथ नहीं धोए, तो आपने जो खाना खाया वह अशुद्ध है। लेकिन यीशु ने यह स्पष्ट कर दिया कि पारंपरिक अनुष्ठान किए बिना इसे खाने से स्वच्छ भोजन अशुद्ध नहीं हो जाता (मरकुस 7:18-19)।</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4" name="CuadroTexto 13">
            <a:extLst>
              <a:ext uri="{FF2B5EF4-FFF2-40B4-BE49-F238E27FC236}">
                <a16:creationId xmlns:a16="http://schemas.microsoft.com/office/drawing/2014/main" id="{8057E6D9-28DF-3C3E-64E2-95A537F3542C}"/>
              </a:ext>
            </a:extLst>
          </p:cNvPr>
          <p:cNvSpPr txBox="1"/>
          <p:nvPr/>
        </p:nvSpPr>
        <p:spPr>
          <a:xfrm>
            <a:off x="2466973" y="2207336"/>
            <a:ext cx="9725025" cy="1323439"/>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फरीसी परंपरा में, इसे किसी भी भोजन (लैव्यव्यवस्था 11 द्वारा अनुमति दी गई) और किसी भी व्यक्ति के लिए, चाहे वह अशुद्ध हो या नहीं, लागू किया गया था। उठाए गए सवाल का उन खाद्य पदार्थों से कोई लेना-देना नहीं है जिन्हें खाया जा सकता है या नहीं, बल्कि उन्हें खाने के तरीके से (शुद्ध - धोए हुए - या अपवित्र - अशुद्ध हाथों से)।</a:t>
            </a:r>
            <a:endParaRPr lang="e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9506A7DE-519E-B9A7-20CA-B0E9D06CB1A3}"/>
              </a:ext>
            </a:extLst>
          </p:cNvPr>
          <p:cNvSpPr txBox="1"/>
          <p:nvPr/>
        </p:nvSpPr>
        <p:spPr>
          <a:xfrm>
            <a:off x="2466974" y="1499450"/>
            <a:ext cx="9725025" cy="707886"/>
          </a:xfrm>
          <a:prstGeom prst="rect">
            <a:avLst/>
          </a:prstGeom>
          <a:noFill/>
        </p:spPr>
        <p:txBody>
          <a:bodyPr wrap="square">
            <a:spAutoFit/>
          </a:bodyPr>
          <a:lstStyle/>
          <a:p>
            <a:pPr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"पवित्र मांस" (बलि किए गए पशु का) किसी धार्मिक संस्कार के अनुसार अशुद्ध व्यक्ति द्वारा छूने पर "अशुद्ध" हो जाता है (हाग्गै 2:12-13)।</a:t>
            </a:r>
            <a:endParaRPr lang="e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6AC42218-F000-6D43-55AD-1024A22D418C}"/>
              </a:ext>
            </a:extLst>
          </p:cNvPr>
          <p:cNvSpPr txBox="1"/>
          <p:nvPr/>
        </p:nvSpPr>
        <p:spPr>
          <a:xfrm>
            <a:off x="1752600" y="662388"/>
            <a:ext cx="8686800" cy="646331"/>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rgbClr val="7030A0"/>
                </a:solidFill>
                <a:latin typeface="Nirmala UI" panose="020B0502040204020203" pitchFamily="34" charset="0"/>
                <a:ea typeface="Nirmala UI" panose="020B0502040204020203" pitchFamily="34" charset="0"/>
                <a:cs typeface="Nirmala UI" panose="020B0502040204020203" pitchFamily="34" charset="0"/>
              </a:rPr>
              <a:t>“ऐसी कोई वस्तु नहीं जो मनुष्य में बाहर से समाकर उसे अशुद्ध करे; परन्तु जो वस्तुएँ मनुष्य के भीतर से निकलती हैं, वे ही उसे अशुद्ध करती हैं।” </a:t>
            </a:r>
            <a:r>
              <a:rPr lang="hi-IN" sz="1400" b="1" i="1" dirty="0">
                <a:solidFill>
                  <a:srgbClr val="7030A0"/>
                </a:solidFill>
                <a:latin typeface="Nirmala UI" panose="020B0502040204020203" pitchFamily="34" charset="0"/>
                <a:ea typeface="Nirmala UI" panose="020B0502040204020203" pitchFamily="34" charset="0"/>
                <a:cs typeface="Nirmala UI" panose="020B0502040204020203" pitchFamily="34" charset="0"/>
              </a:rPr>
              <a:t>(मरकुस 7:15)</a:t>
            </a:r>
            <a:r>
              <a:rPr lang="hi-IN" b="1" i="1" dirty="0">
                <a:solidFill>
                  <a:srgbClr val="7030A0"/>
                </a:solidFill>
                <a:latin typeface="Nirmala UI" panose="020B0502040204020203" pitchFamily="34" charset="0"/>
                <a:ea typeface="Nirmala UI" panose="020B0502040204020203" pitchFamily="34" charset="0"/>
                <a:cs typeface="Nirmala UI" panose="020B0502040204020203" pitchFamily="34" charset="0"/>
              </a:rPr>
              <a:t>।</a:t>
            </a:r>
            <a:endParaRPr lang="en" sz="1400" b="1" i="1" dirty="0">
              <a:solidFill>
                <a:srgbClr val="7030A0"/>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3" name="CuadroTexto 2">
            <a:extLst>
              <a:ext uri="{FF2B5EF4-FFF2-40B4-BE49-F238E27FC236}">
                <a16:creationId xmlns:a16="http://schemas.microsoft.com/office/drawing/2014/main" id="{54E1824E-A7B1-6C10-EEEA-2F242EFECA57}"/>
              </a:ext>
            </a:extLst>
          </p:cNvPr>
          <p:cNvSpPr txBox="1"/>
          <p:nvPr/>
        </p:nvSpPr>
        <p:spPr>
          <a:xfrm>
            <a:off x="0" y="0"/>
            <a:ext cx="12192000" cy="769441"/>
          </a:xfrm>
          <a:prstGeom prst="rect">
            <a:avLst/>
          </a:prstGeom>
          <a:noFill/>
        </p:spPr>
        <p:txBody>
          <a:bodyPr wrap="square">
            <a:spAutoFit/>
          </a:bodyPr>
          <a:lstStyle/>
          <a:p>
            <a:pPr algn="ctr"/>
            <a:r>
              <a:rPr lang="hi-IN" sz="4400" b="1" dirty="0">
                <a:ln w="10160">
                  <a:solidFill>
                    <a:srgbClr val="7030A0"/>
                  </a:solidFill>
                  <a:prstDash val="solid"/>
                </a:ln>
                <a:solidFill>
                  <a:srgbClr val="FFFFFF"/>
                </a:solidFill>
                <a:effectLst>
                  <a:outerShdw blurRad="38100" dist="22860" dir="5400000" algn="tl" rotWithShape="0">
                    <a:srgbClr val="000000">
                      <a:alpha val="30000"/>
                    </a:srgbClr>
                  </a:outerShdw>
                </a:effectLst>
                <a:latin typeface="Nirmala UI" panose="020B0502040204020203" pitchFamily="34" charset="0"/>
                <a:ea typeface="Nirmala UI" panose="020B0502040204020203" pitchFamily="34" charset="0"/>
                <a:cs typeface="Nirmala UI" panose="020B0502040204020203" pitchFamily="34" charset="0"/>
              </a:rPr>
              <a:t>क्या प्रदूषित करता है और क्या नहीं</a:t>
            </a:r>
            <a:endParaRPr lang="en" sz="4400" b="1" dirty="0">
              <a:ln w="10160">
                <a:solidFill>
                  <a:srgbClr val="7030A0"/>
                </a:solidFill>
                <a:prstDash val="solid"/>
              </a:ln>
              <a:solidFill>
                <a:srgbClr val="FFFFFF"/>
              </a:solidFill>
              <a:effectLst>
                <a:outerShdw blurRad="38100" dist="22860" dir="5400000" algn="tl" rotWithShape="0">
                  <a:srgbClr val="000000">
                    <a:alpha val="30000"/>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784280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par>
                          <p:cTn id="17" fill="hold">
                            <p:stCondLst>
                              <p:cond delay="1500"/>
                            </p:stCondLst>
                            <p:childTnLst>
                              <p:par>
                                <p:cTn id="18" presetID="2" presetClass="entr" presetSubtype="3"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32" presetClass="emph" presetSubtype="0" fill="hold" nodeType="afterEffect">
                                  <p:stCondLst>
                                    <p:cond delay="0"/>
                                  </p:stCondLst>
                                  <p:childTnLst>
                                    <p:animRot by="120000">
                                      <p:cBhvr>
                                        <p:cTn id="24" dur="100" fill="hold">
                                          <p:stCondLst>
                                            <p:cond delay="0"/>
                                          </p:stCondLst>
                                        </p:cTn>
                                        <p:tgtEl>
                                          <p:spTgt spid="8"/>
                                        </p:tgtEl>
                                        <p:attrNameLst>
                                          <p:attrName>r</p:attrName>
                                        </p:attrNameLst>
                                      </p:cBhvr>
                                    </p:animRot>
                                    <p:animRot by="-240000">
                                      <p:cBhvr>
                                        <p:cTn id="25" dur="200" fill="hold">
                                          <p:stCondLst>
                                            <p:cond delay="200"/>
                                          </p:stCondLst>
                                        </p:cTn>
                                        <p:tgtEl>
                                          <p:spTgt spid="8"/>
                                        </p:tgtEl>
                                        <p:attrNameLst>
                                          <p:attrName>r</p:attrName>
                                        </p:attrNameLst>
                                      </p:cBhvr>
                                    </p:animRot>
                                    <p:animRot by="240000">
                                      <p:cBhvr>
                                        <p:cTn id="26" dur="200" fill="hold">
                                          <p:stCondLst>
                                            <p:cond delay="400"/>
                                          </p:stCondLst>
                                        </p:cTn>
                                        <p:tgtEl>
                                          <p:spTgt spid="8"/>
                                        </p:tgtEl>
                                        <p:attrNameLst>
                                          <p:attrName>r</p:attrName>
                                        </p:attrNameLst>
                                      </p:cBhvr>
                                    </p:animRot>
                                    <p:animRot by="-240000">
                                      <p:cBhvr>
                                        <p:cTn id="27" dur="200" fill="hold">
                                          <p:stCondLst>
                                            <p:cond delay="600"/>
                                          </p:stCondLst>
                                        </p:cTn>
                                        <p:tgtEl>
                                          <p:spTgt spid="8"/>
                                        </p:tgtEl>
                                        <p:attrNameLst>
                                          <p:attrName>r</p:attrName>
                                        </p:attrNameLst>
                                      </p:cBhvr>
                                    </p:animRot>
                                    <p:animRot by="120000">
                                      <p:cBhvr>
                                        <p:cTn id="28" dur="200" fill="hold">
                                          <p:stCondLst>
                                            <p:cond delay="800"/>
                                          </p:stCondLst>
                                        </p:cTn>
                                        <p:tgtEl>
                                          <p:spTgt spid="8"/>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heel(1)">
                                      <p:cBhvr>
                                        <p:cTn id="33" dur="1000"/>
                                        <p:tgtEl>
                                          <p:spTgt spid="9"/>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5"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50" dur="1000" fill="hold"/>
                                        <p:tgtEl>
                                          <p:spTgt spid="4"/>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4"/>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left)">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P spid="14" grpId="0"/>
      <p:bldP spid="5" grpId="0"/>
      <p:bldP spid="7"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F5DEC26-BECC-4076-4954-1EFB090A8E5C}"/>
              </a:ext>
            </a:extLst>
          </p:cNvPr>
          <p:cNvSpPr txBox="1"/>
          <p:nvPr/>
        </p:nvSpPr>
        <p:spPr>
          <a:xfrm>
            <a:off x="7403691" y="2705725"/>
            <a:ext cx="4788309" cy="1446550"/>
          </a:xfrm>
          <a:prstGeom prst="rect">
            <a:avLst/>
          </a:prstGeom>
          <a:noFill/>
        </p:spPr>
        <p:txBody>
          <a:bodyPr wrap="square">
            <a:spAutoFit/>
          </a:bodyPr>
          <a:lstStyle/>
          <a:p>
            <a:pPr algn="ctr"/>
            <a:r>
              <a:rPr lang="hi-IN" sz="4400" b="1" dirty="0">
                <a:ln w="9525">
                  <a:solidFill>
                    <a:schemeClr val="bg1"/>
                  </a:solidFill>
                  <a:prstDash val="solid"/>
                </a:ln>
                <a:solidFill>
                  <a:schemeClr val="accent6"/>
                </a:solidFill>
                <a:effectLst>
                  <a:outerShdw blurRad="12700" dist="38100" dir="2700000" algn="tl" rotWithShape="0">
                    <a:schemeClr val="accent6">
                      <a:lumMod val="75000"/>
                    </a:schemeClr>
                  </a:outerShdw>
                </a:effectLst>
                <a:latin typeface="Nirmala UI" panose="020B0502040204020203" pitchFamily="34" charset="0"/>
                <a:ea typeface="Nirmala UI" panose="020B0502040204020203" pitchFamily="34" charset="0"/>
                <a:cs typeface="Nirmala UI" panose="020B0502040204020203" pitchFamily="34" charset="0"/>
              </a:rPr>
              <a:t>परंपरा और अन्यजातियाँ </a:t>
            </a:r>
            <a:endParaRPr lang="en" sz="4400" b="1" dirty="0">
              <a:ln w="9525">
                <a:solidFill>
                  <a:schemeClr val="bg1"/>
                </a:solidFill>
                <a:prstDash val="solid"/>
              </a:ln>
              <a:solidFill>
                <a:schemeClr val="accent6"/>
              </a:solidFill>
              <a:effectLst>
                <a:outerShdw blurRad="12700" dist="38100" dir="2700000" algn="tl" rotWithShape="0">
                  <a:schemeClr val="accent6">
                    <a:lumMod val="75000"/>
                  </a:scheme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Rombo 3">
            <a:extLst>
              <a:ext uri="{FF2B5EF4-FFF2-40B4-BE49-F238E27FC236}">
                <a16:creationId xmlns:a16="http://schemas.microsoft.com/office/drawing/2014/main" id="{0658DBA5-A589-E673-419F-3EE7C26BFBAB}"/>
              </a:ext>
            </a:extLst>
          </p:cNvPr>
          <p:cNvSpPr/>
          <p:nvPr/>
        </p:nvSpPr>
        <p:spPr>
          <a:xfrm>
            <a:off x="1258530" y="806245"/>
            <a:ext cx="5614220" cy="5332147"/>
          </a:xfrm>
          <a:custGeom>
            <a:avLst/>
            <a:gdLst>
              <a:gd name="connsiteX0" fmla="*/ 0 w 2772697"/>
              <a:gd name="connsiteY0" fmla="*/ 1358383 h 2716765"/>
              <a:gd name="connsiteX1" fmla="*/ 1386349 w 2772697"/>
              <a:gd name="connsiteY1" fmla="*/ 0 h 2716765"/>
              <a:gd name="connsiteX2" fmla="*/ 2772697 w 2772697"/>
              <a:gd name="connsiteY2" fmla="*/ 1358383 h 2716765"/>
              <a:gd name="connsiteX3" fmla="*/ 1386349 w 2772697"/>
              <a:gd name="connsiteY3" fmla="*/ 2716765 h 2716765"/>
              <a:gd name="connsiteX4" fmla="*/ 0 w 2772697"/>
              <a:gd name="connsiteY4" fmla="*/ 1358383 h 2716765"/>
              <a:gd name="connsiteX0" fmla="*/ 0 w 2772697"/>
              <a:gd name="connsiteY0" fmla="*/ 2272783 h 3631165"/>
              <a:gd name="connsiteX1" fmla="*/ 1347020 w 2772697"/>
              <a:gd name="connsiteY1" fmla="*/ 0 h 3631165"/>
              <a:gd name="connsiteX2" fmla="*/ 2772697 w 2772697"/>
              <a:gd name="connsiteY2" fmla="*/ 2272783 h 3631165"/>
              <a:gd name="connsiteX3" fmla="*/ 1386349 w 2772697"/>
              <a:gd name="connsiteY3" fmla="*/ 3631165 h 3631165"/>
              <a:gd name="connsiteX4" fmla="*/ 0 w 2772697"/>
              <a:gd name="connsiteY4" fmla="*/ 2272783 h 3631165"/>
              <a:gd name="connsiteX0" fmla="*/ 0 w 4296697"/>
              <a:gd name="connsiteY0" fmla="*/ 2587415 h 3631165"/>
              <a:gd name="connsiteX1" fmla="*/ 2871020 w 4296697"/>
              <a:gd name="connsiteY1" fmla="*/ 0 h 3631165"/>
              <a:gd name="connsiteX2" fmla="*/ 4296697 w 4296697"/>
              <a:gd name="connsiteY2" fmla="*/ 2272783 h 3631165"/>
              <a:gd name="connsiteX3" fmla="*/ 2910349 w 4296697"/>
              <a:gd name="connsiteY3" fmla="*/ 3631165 h 3631165"/>
              <a:gd name="connsiteX4" fmla="*/ 0 w 4296697"/>
              <a:gd name="connsiteY4" fmla="*/ 2587415 h 3631165"/>
              <a:gd name="connsiteX0" fmla="*/ 0 w 4296697"/>
              <a:gd name="connsiteY0" fmla="*/ 2587415 h 5322314"/>
              <a:gd name="connsiteX1" fmla="*/ 2871020 w 4296697"/>
              <a:gd name="connsiteY1" fmla="*/ 0 h 5322314"/>
              <a:gd name="connsiteX2" fmla="*/ 4296697 w 4296697"/>
              <a:gd name="connsiteY2" fmla="*/ 2272783 h 5322314"/>
              <a:gd name="connsiteX3" fmla="*/ 2753033 w 4296697"/>
              <a:gd name="connsiteY3" fmla="*/ 5322314 h 5322314"/>
              <a:gd name="connsiteX4" fmla="*/ 0 w 4296697"/>
              <a:gd name="connsiteY4" fmla="*/ 2587415 h 5322314"/>
              <a:gd name="connsiteX0" fmla="*/ 0 w 5614220"/>
              <a:gd name="connsiteY0" fmla="*/ 2587415 h 5322314"/>
              <a:gd name="connsiteX1" fmla="*/ 2871020 w 5614220"/>
              <a:gd name="connsiteY1" fmla="*/ 0 h 5322314"/>
              <a:gd name="connsiteX2" fmla="*/ 5614220 w 5614220"/>
              <a:gd name="connsiteY2" fmla="*/ 2685738 h 5322314"/>
              <a:gd name="connsiteX3" fmla="*/ 2753033 w 5614220"/>
              <a:gd name="connsiteY3" fmla="*/ 5322314 h 5322314"/>
              <a:gd name="connsiteX4" fmla="*/ 0 w 5614220"/>
              <a:gd name="connsiteY4" fmla="*/ 2587415 h 5322314"/>
              <a:gd name="connsiteX0" fmla="*/ 0 w 5614220"/>
              <a:gd name="connsiteY0" fmla="*/ 2597248 h 5332147"/>
              <a:gd name="connsiteX1" fmla="*/ 2900517 w 5614220"/>
              <a:gd name="connsiteY1" fmla="*/ 0 h 5332147"/>
              <a:gd name="connsiteX2" fmla="*/ 5614220 w 5614220"/>
              <a:gd name="connsiteY2" fmla="*/ 2695571 h 5332147"/>
              <a:gd name="connsiteX3" fmla="*/ 2753033 w 5614220"/>
              <a:gd name="connsiteY3" fmla="*/ 5332147 h 5332147"/>
              <a:gd name="connsiteX4" fmla="*/ 0 w 5614220"/>
              <a:gd name="connsiteY4" fmla="*/ 2597248 h 5332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220" h="5332147">
                <a:moveTo>
                  <a:pt x="0" y="2597248"/>
                </a:moveTo>
                <a:lnTo>
                  <a:pt x="2900517" y="0"/>
                </a:lnTo>
                <a:lnTo>
                  <a:pt x="5614220" y="2695571"/>
                </a:lnTo>
                <a:lnTo>
                  <a:pt x="2753033" y="5332147"/>
                </a:lnTo>
                <a:lnTo>
                  <a:pt x="0" y="2597248"/>
                </a:lnTo>
                <a:close/>
              </a:path>
            </a:pathLst>
          </a:custGeom>
          <a:blipFill dpi="0" rotWithShape="1">
            <a:blip r:embed="rId3" cstate="hqprint">
              <a:extLst>
                <a:ext uri="{28A0092B-C50C-407E-A947-70E740481C1C}">
                  <a14:useLocalDpi xmlns:a14="http://schemas.microsoft.com/office/drawing/2010/main"/>
                </a:ext>
              </a:extLst>
            </a:blip>
            <a:srcRect/>
            <a:stretch>
              <a:fillRect r="509"/>
            </a:stretch>
          </a:blipFill>
          <a:ln>
            <a:solidFill>
              <a:srgbClr val="520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084348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CB67A7AF-6BBC-8BE9-65CB-522D770555DB}"/>
              </a:ext>
            </a:extLst>
          </p:cNvPr>
          <p:cNvSpPr>
            <a:spLocks noGrp="1" noRot="1" noMove="1" noResize="1" noEditPoints="1" noAdjustHandles="1" noChangeArrowheads="1" noChangeShapeType="1"/>
          </p:cNvSpPr>
          <p:nvPr/>
        </p:nvSpPr>
        <p:spPr>
          <a:xfrm>
            <a:off x="0" y="-1"/>
            <a:ext cx="12192000" cy="1204011"/>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descr="Un par de personas de pie&#10;&#10;Descripción generada automáticamente con confianza media">
            <a:extLst>
              <a:ext uri="{FF2B5EF4-FFF2-40B4-BE49-F238E27FC236}">
                <a16:creationId xmlns:a16="http://schemas.microsoft.com/office/drawing/2014/main" id="{1FDA2DB8-08C0-FDA1-0453-E5993AF5F71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06601" y="1317056"/>
            <a:ext cx="3690605" cy="2548908"/>
          </a:xfrm>
          <a:prstGeom prst="rect">
            <a:avLst/>
          </a:prstGeom>
          <a:ln>
            <a:noFill/>
          </a:ln>
          <a:effectLst>
            <a:outerShdw blurRad="190500" algn="tl" rotWithShape="0">
              <a:srgbClr val="000000">
                <a:alpha val="70000"/>
              </a:srgbClr>
            </a:outerShdw>
          </a:effectLst>
        </p:spPr>
      </p:pic>
      <p:graphicFrame>
        <p:nvGraphicFramePr>
          <p:cNvPr id="2" name="Diagrama 1">
            <a:extLst>
              <a:ext uri="{FF2B5EF4-FFF2-40B4-BE49-F238E27FC236}">
                <a16:creationId xmlns:a16="http://schemas.microsoft.com/office/drawing/2014/main" id="{D435401A-EF9F-1F1E-61D2-27F9DE2D99BA}"/>
              </a:ext>
            </a:extLst>
          </p:cNvPr>
          <p:cNvGraphicFramePr/>
          <p:nvPr>
            <p:extLst>
              <p:ext uri="{D42A27DB-BD31-4B8C-83A1-F6EECF244321}">
                <p14:modId xmlns:p14="http://schemas.microsoft.com/office/powerpoint/2010/main" val="1620359500"/>
              </p:ext>
            </p:extLst>
          </p:nvPr>
        </p:nvGraphicFramePr>
        <p:xfrm>
          <a:off x="295275" y="3898761"/>
          <a:ext cx="11601450" cy="29067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CuadroTexto 10">
            <a:extLst>
              <a:ext uri="{FF2B5EF4-FFF2-40B4-BE49-F238E27FC236}">
                <a16:creationId xmlns:a16="http://schemas.microsoft.com/office/drawing/2014/main" id="{6A4E5A51-88BA-DF5F-F88B-AD68A4C47C5E}"/>
              </a:ext>
            </a:extLst>
          </p:cNvPr>
          <p:cNvSpPr txBox="1"/>
          <p:nvPr/>
        </p:nvSpPr>
        <p:spPr>
          <a:xfrm>
            <a:off x="194793" y="3219947"/>
            <a:ext cx="8008690"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महिला ने यीशु द्वारा अपने संदेश में छोड़े गए सुरागों को पकड़ लिया, उस पर विश्वास किया और बहस में यीशु पर जीत हासिल की! (मरकुस 7:28)</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3" name="CuadroTexto 12">
            <a:extLst>
              <a:ext uri="{FF2B5EF4-FFF2-40B4-BE49-F238E27FC236}">
                <a16:creationId xmlns:a16="http://schemas.microsoft.com/office/drawing/2014/main" id="{4A20C56F-B546-5ADB-211A-A385C8599DE5}"/>
              </a:ext>
            </a:extLst>
          </p:cNvPr>
          <p:cNvSpPr txBox="1"/>
          <p:nvPr/>
        </p:nvSpPr>
        <p:spPr>
          <a:xfrm>
            <a:off x="194792" y="2065897"/>
            <a:ext cx="8024759" cy="1200329"/>
          </a:xfrm>
          <a:prstGeom prst="rect">
            <a:avLst/>
          </a:prstGeom>
          <a:noFill/>
        </p:spPr>
        <p:txBody>
          <a:bodyPr wrap="square">
            <a:spAutoFit/>
          </a:bodyPr>
          <a:lstStyle/>
          <a:p>
            <a:pPr algn="just">
              <a:spcBef>
                <a:spcPts val="600"/>
              </a:spcBef>
            </a:pPr>
            <a:r>
              <a:rPr lang="hi-IN" b="1" dirty="0">
                <a:latin typeface="Nirmala UI" panose="020B0502040204020203" pitchFamily="34" charset="0"/>
                <a:ea typeface="Nirmala UI" panose="020B0502040204020203" pitchFamily="34" charset="0"/>
                <a:cs typeface="Nirmala UI" panose="020B0502040204020203" pitchFamily="34" charset="0"/>
              </a:rPr>
              <a:t>इस यूनानी महिला के साथ व्यवहार करते समय, यीशु इन परंपराओं का समर्थन करता प्रतीत होता है: “मैं तुम्हारी बेटी को ठीक नहीं कर सकता क्योंकि तुम एक मूर्तिपूजक हो; मैं केवल यहूदियों को चंगा करता हूँ” (मरकुस 7:26-27)। इस विवरण में, यहूदी परमेश्वर की संतान हैं, और बुतपरस्त "कुत्ते" (पालतू कुत्ते) हैं।</a:t>
            </a:r>
            <a:endParaRPr lang="en"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1E14836E-7285-58EB-720D-D887F042DEC8}"/>
              </a:ext>
            </a:extLst>
          </p:cNvPr>
          <p:cNvSpPr txBox="1"/>
          <p:nvPr/>
        </p:nvSpPr>
        <p:spPr>
          <a:xfrm>
            <a:off x="194793" y="1204011"/>
            <a:ext cx="8024760" cy="923330"/>
          </a:xfrm>
          <a:prstGeom prst="rect">
            <a:avLst/>
          </a:prstGeom>
          <a:noFill/>
        </p:spPr>
        <p:txBody>
          <a:bodyPr wrap="square" rtlCol="0">
            <a:spAutoFit/>
          </a:bodyPr>
          <a:lstStyle/>
          <a:p>
            <a:pPr algn="just">
              <a:spcBef>
                <a:spcPts val="600"/>
              </a:spcBef>
            </a:pPr>
            <a:r>
              <a:rPr lang="hi-IN" b="1" dirty="0">
                <a:latin typeface="Nirmala UI" panose="020B0502040204020203" pitchFamily="34" charset="0"/>
                <a:ea typeface="Nirmala UI" panose="020B0502040204020203" pitchFamily="34" charset="0"/>
                <a:cs typeface="Nirmala UI" panose="020B0502040204020203" pitchFamily="34" charset="0"/>
              </a:rPr>
              <a:t>परंपरा के अनुसार, एक यहूदी किसी गैर-यहूदी (मूर्तिपूजक, विदेशी) को छू नहीं सकता था, उसके घर में प्रवेश नहीं कर सकता था, या उसके साथ भोजन नहीं कर सकता था।</a:t>
            </a:r>
            <a:endParaRPr lang="en"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63EF3949-9EC6-6B23-3265-9ADFEBDD20BE}"/>
              </a:ext>
            </a:extLst>
          </p:cNvPr>
          <p:cNvSpPr txBox="1"/>
          <p:nvPr/>
        </p:nvSpPr>
        <p:spPr>
          <a:xfrm>
            <a:off x="1495424" y="604721"/>
            <a:ext cx="9201150" cy="646331"/>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chemeClr val="accent2">
                    <a:lumMod val="50000"/>
                  </a:schemeClr>
                </a:solidFill>
                <a:latin typeface="Nirmala UI" panose="020B0502040204020203" pitchFamily="34" charset="0"/>
                <a:ea typeface="Nirmala UI" panose="020B0502040204020203" pitchFamily="34" charset="0"/>
                <a:cs typeface="Nirmala UI" panose="020B0502040204020203" pitchFamily="34" charset="0"/>
              </a:rPr>
              <a:t>“उसने उसको उत्तर दिया, “सच है प्रभु; तौभी कुत्ते भी तो मेज के नीचे बालकों की रोटी का चूर–चार खा लेते हैं।” (मरकुस 7:28)</a:t>
            </a:r>
            <a:endParaRPr lang="en" sz="1400" b="1" i="1" dirty="0">
              <a:solidFill>
                <a:schemeClr val="accent2">
                  <a:lumMod val="5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3" name="CuadroTexto 2">
            <a:extLst>
              <a:ext uri="{FF2B5EF4-FFF2-40B4-BE49-F238E27FC236}">
                <a16:creationId xmlns:a16="http://schemas.microsoft.com/office/drawing/2014/main" id="{74CB0FAD-9636-C18F-8A10-F51E403CB8AC}"/>
              </a:ext>
            </a:extLst>
          </p:cNvPr>
          <p:cNvSpPr txBox="1"/>
          <p:nvPr/>
        </p:nvSpPr>
        <p:spPr>
          <a:xfrm>
            <a:off x="0" y="6241"/>
            <a:ext cx="12191999" cy="707886"/>
          </a:xfrm>
          <a:prstGeom prst="rect">
            <a:avLst/>
          </a:prstGeom>
          <a:noFill/>
        </p:spPr>
        <p:txBody>
          <a:bodyPr wrap="square">
            <a:spAutoFit/>
            <a:scene3d>
              <a:camera prst="orthographicFront"/>
              <a:lightRig rig="sunset" dir="t"/>
            </a:scene3d>
            <a:sp3d extrusionH="57150" prstMaterial="softEdge">
              <a:bevelT w="25400" h="38100"/>
            </a:sp3d>
          </a:bodyPr>
          <a:lstStyle/>
          <a:p>
            <a:pPr algn="ctr"/>
            <a:r>
              <a:rPr lang="hi-IN" sz="4000" b="1" dirty="0">
                <a:ln/>
                <a:solidFill>
                  <a:schemeClr val="accent4"/>
                </a:solidFill>
                <a:latin typeface="Nirmala UI" panose="020B0502040204020203" pitchFamily="34" charset="0"/>
                <a:ea typeface="Nirmala UI" panose="020B0502040204020203" pitchFamily="34" charset="0"/>
                <a:cs typeface="Nirmala UI" panose="020B0502040204020203" pitchFamily="34" charset="0"/>
              </a:rPr>
              <a:t>छोटे कुत्ते जो अपने मालिकों से आगे निकल जाते हैं</a:t>
            </a:r>
            <a:endParaRPr lang="en" sz="4000" b="1" dirty="0">
              <a:ln/>
              <a:solidFill>
                <a:schemeClr val="accent4"/>
              </a:solidFill>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7626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8" presetClass="entr" presetSubtype="32"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amond(out)">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528" fill="hold" grpId="0" nodeType="clickEffect">
                                  <p:stCondLst>
                                    <p:cond delay="0"/>
                                  </p:stCondLst>
                                  <p:childTnLst>
                                    <p:set>
                                      <p:cBhvr>
                                        <p:cTn id="42" dur="1" fill="hold">
                                          <p:stCondLst>
                                            <p:cond delay="0"/>
                                          </p:stCondLst>
                                        </p:cTn>
                                        <p:tgtEl>
                                          <p:spTgt spid="2">
                                            <p:graphicEl>
                                              <a:dgm id="{94B8336B-D5F6-4336-BAAE-6392F2325C72}"/>
                                            </p:graphicEl>
                                          </p:spTgt>
                                        </p:tgtEl>
                                        <p:attrNameLst>
                                          <p:attrName>style.visibility</p:attrName>
                                        </p:attrNameLst>
                                      </p:cBhvr>
                                      <p:to>
                                        <p:strVal val="visible"/>
                                      </p:to>
                                    </p:set>
                                    <p:anim calcmode="lin" valueType="num">
                                      <p:cBhvr>
                                        <p:cTn id="43" dur="500" fill="hold"/>
                                        <p:tgtEl>
                                          <p:spTgt spid="2">
                                            <p:graphicEl>
                                              <a:dgm id="{94B8336B-D5F6-4336-BAAE-6392F2325C72}"/>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94B8336B-D5F6-4336-BAAE-6392F2325C72}"/>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94B8336B-D5F6-4336-BAAE-6392F2325C72}"/>
                                            </p:graphicEl>
                                          </p:spTgt>
                                        </p:tgtEl>
                                      </p:cBhvr>
                                    </p:animEffect>
                                    <p:anim calcmode="lin" valueType="num">
                                      <p:cBhvr>
                                        <p:cTn id="46" dur="500" fill="hold"/>
                                        <p:tgtEl>
                                          <p:spTgt spid="2">
                                            <p:graphicEl>
                                              <a:dgm id="{94B8336B-D5F6-4336-BAAE-6392F2325C72}"/>
                                            </p:graphicEl>
                                          </p:spTgt>
                                        </p:tgtEl>
                                        <p:attrNameLst>
                                          <p:attrName>ppt_x</p:attrName>
                                        </p:attrNameLst>
                                      </p:cBhvr>
                                      <p:tavLst>
                                        <p:tav tm="0">
                                          <p:val>
                                            <p:fltVal val="0.5"/>
                                          </p:val>
                                        </p:tav>
                                        <p:tav tm="100000">
                                          <p:val>
                                            <p:strVal val="#ppt_x"/>
                                          </p:val>
                                        </p:tav>
                                      </p:tavLst>
                                    </p:anim>
                                    <p:anim calcmode="lin" valueType="num">
                                      <p:cBhvr>
                                        <p:cTn id="47" dur="500" fill="hold"/>
                                        <p:tgtEl>
                                          <p:spTgt spid="2">
                                            <p:graphicEl>
                                              <a:dgm id="{94B8336B-D5F6-4336-BAAE-6392F2325C72}"/>
                                            </p:graphicEl>
                                          </p:spTgt>
                                        </p:tgtEl>
                                        <p:attrNameLst>
                                          <p:attrName>ppt_y</p:attrName>
                                        </p:attrNameLst>
                                      </p:cBhvr>
                                      <p:tavLst>
                                        <p:tav tm="0">
                                          <p:val>
                                            <p:fltVal val="0.5"/>
                                          </p:val>
                                        </p:tav>
                                        <p:tav tm="100000">
                                          <p:val>
                                            <p:strVal val="#ppt_y"/>
                                          </p:val>
                                        </p:tav>
                                      </p:tavLst>
                                    </p:anim>
                                  </p:childTnLst>
                                </p:cTn>
                              </p:par>
                              <p:par>
                                <p:cTn id="48" presetID="53" presetClass="entr" presetSubtype="528" fill="hold" grpId="0" nodeType="withEffect">
                                  <p:stCondLst>
                                    <p:cond delay="0"/>
                                  </p:stCondLst>
                                  <p:childTnLst>
                                    <p:set>
                                      <p:cBhvr>
                                        <p:cTn id="49" dur="1" fill="hold">
                                          <p:stCondLst>
                                            <p:cond delay="0"/>
                                          </p:stCondLst>
                                        </p:cTn>
                                        <p:tgtEl>
                                          <p:spTgt spid="2">
                                            <p:graphicEl>
                                              <a:dgm id="{06F04885-DAFA-4538-9071-78D8E3F90BAC}"/>
                                            </p:graphicEl>
                                          </p:spTgt>
                                        </p:tgtEl>
                                        <p:attrNameLst>
                                          <p:attrName>style.visibility</p:attrName>
                                        </p:attrNameLst>
                                      </p:cBhvr>
                                      <p:to>
                                        <p:strVal val="visible"/>
                                      </p:to>
                                    </p:set>
                                    <p:anim calcmode="lin" valueType="num">
                                      <p:cBhvr>
                                        <p:cTn id="50" dur="500" fill="hold"/>
                                        <p:tgtEl>
                                          <p:spTgt spid="2">
                                            <p:graphicEl>
                                              <a:dgm id="{06F04885-DAFA-4538-9071-78D8E3F90BAC}"/>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06F04885-DAFA-4538-9071-78D8E3F90BAC}"/>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06F04885-DAFA-4538-9071-78D8E3F90BAC}"/>
                                            </p:graphicEl>
                                          </p:spTgt>
                                        </p:tgtEl>
                                      </p:cBhvr>
                                    </p:animEffect>
                                    <p:anim calcmode="lin" valueType="num">
                                      <p:cBhvr>
                                        <p:cTn id="53" dur="500" fill="hold"/>
                                        <p:tgtEl>
                                          <p:spTgt spid="2">
                                            <p:graphicEl>
                                              <a:dgm id="{06F04885-DAFA-4538-9071-78D8E3F90BAC}"/>
                                            </p:graphicEl>
                                          </p:spTgt>
                                        </p:tgtEl>
                                        <p:attrNameLst>
                                          <p:attrName>ppt_x</p:attrName>
                                        </p:attrNameLst>
                                      </p:cBhvr>
                                      <p:tavLst>
                                        <p:tav tm="0">
                                          <p:val>
                                            <p:fltVal val="0.5"/>
                                          </p:val>
                                        </p:tav>
                                        <p:tav tm="100000">
                                          <p:val>
                                            <p:strVal val="#ppt_x"/>
                                          </p:val>
                                        </p:tav>
                                      </p:tavLst>
                                    </p:anim>
                                    <p:anim calcmode="lin" valueType="num">
                                      <p:cBhvr>
                                        <p:cTn id="54" dur="500" fill="hold"/>
                                        <p:tgtEl>
                                          <p:spTgt spid="2">
                                            <p:graphicEl>
                                              <a:dgm id="{06F04885-DAFA-4538-9071-78D8E3F90BAC}"/>
                                            </p:graphicEl>
                                          </p:spTgt>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
                                            <p:graphicEl>
                                              <a:dgm id="{26B37E01-76EB-46C7-BD8B-FDDEFB82DEE7}"/>
                                            </p:graphicEl>
                                          </p:spTgt>
                                        </p:tgtEl>
                                        <p:attrNameLst>
                                          <p:attrName>style.visibility</p:attrName>
                                        </p:attrNameLst>
                                      </p:cBhvr>
                                      <p:to>
                                        <p:strVal val="visible"/>
                                      </p:to>
                                    </p:set>
                                    <p:anim calcmode="lin" valueType="num">
                                      <p:cBhvr>
                                        <p:cTn id="57" dur="500" fill="hold"/>
                                        <p:tgtEl>
                                          <p:spTgt spid="2">
                                            <p:graphicEl>
                                              <a:dgm id="{26B37E01-76EB-46C7-BD8B-FDDEFB82DEE7}"/>
                                            </p:graphicEl>
                                          </p:spTgt>
                                        </p:tgtEl>
                                        <p:attrNameLst>
                                          <p:attrName>ppt_w</p:attrName>
                                        </p:attrNameLst>
                                      </p:cBhvr>
                                      <p:tavLst>
                                        <p:tav tm="0">
                                          <p:val>
                                            <p:fltVal val="0"/>
                                          </p:val>
                                        </p:tav>
                                        <p:tav tm="100000">
                                          <p:val>
                                            <p:strVal val="#ppt_w"/>
                                          </p:val>
                                        </p:tav>
                                      </p:tavLst>
                                    </p:anim>
                                    <p:anim calcmode="lin" valueType="num">
                                      <p:cBhvr>
                                        <p:cTn id="58" dur="500" fill="hold"/>
                                        <p:tgtEl>
                                          <p:spTgt spid="2">
                                            <p:graphicEl>
                                              <a:dgm id="{26B37E01-76EB-46C7-BD8B-FDDEFB82DEE7}"/>
                                            </p:graphicEl>
                                          </p:spTgt>
                                        </p:tgtEl>
                                        <p:attrNameLst>
                                          <p:attrName>ppt_h</p:attrName>
                                        </p:attrNameLst>
                                      </p:cBhvr>
                                      <p:tavLst>
                                        <p:tav tm="0">
                                          <p:val>
                                            <p:fltVal val="0"/>
                                          </p:val>
                                        </p:tav>
                                        <p:tav tm="100000">
                                          <p:val>
                                            <p:strVal val="#ppt_h"/>
                                          </p:val>
                                        </p:tav>
                                      </p:tavLst>
                                    </p:anim>
                                    <p:animEffect transition="in" filter="fade">
                                      <p:cBhvr>
                                        <p:cTn id="59" dur="500"/>
                                        <p:tgtEl>
                                          <p:spTgt spid="2">
                                            <p:graphicEl>
                                              <a:dgm id="{26B37E01-76EB-46C7-BD8B-FDDEFB82DEE7}"/>
                                            </p:graphicEl>
                                          </p:spTgt>
                                        </p:tgtEl>
                                      </p:cBhvr>
                                    </p:animEffect>
                                    <p:anim calcmode="lin" valueType="num">
                                      <p:cBhvr>
                                        <p:cTn id="60" dur="500" fill="hold"/>
                                        <p:tgtEl>
                                          <p:spTgt spid="2">
                                            <p:graphicEl>
                                              <a:dgm id="{26B37E01-76EB-46C7-BD8B-FDDEFB82DEE7}"/>
                                            </p:graphicEl>
                                          </p:spTgt>
                                        </p:tgtEl>
                                        <p:attrNameLst>
                                          <p:attrName>ppt_x</p:attrName>
                                        </p:attrNameLst>
                                      </p:cBhvr>
                                      <p:tavLst>
                                        <p:tav tm="0">
                                          <p:val>
                                            <p:fltVal val="0.5"/>
                                          </p:val>
                                        </p:tav>
                                        <p:tav tm="100000">
                                          <p:val>
                                            <p:strVal val="#ppt_x"/>
                                          </p:val>
                                        </p:tav>
                                      </p:tavLst>
                                    </p:anim>
                                    <p:anim calcmode="lin" valueType="num">
                                      <p:cBhvr>
                                        <p:cTn id="61" dur="500" fill="hold"/>
                                        <p:tgtEl>
                                          <p:spTgt spid="2">
                                            <p:graphicEl>
                                              <a:dgm id="{26B37E01-76EB-46C7-BD8B-FDDEFB82DEE7}"/>
                                            </p:graphicEl>
                                          </p:spTgt>
                                        </p:tgtEl>
                                        <p:attrNameLst>
                                          <p:attrName>ppt_y</p:attrName>
                                        </p:attrNameLst>
                                      </p:cBhvr>
                                      <p:tavLst>
                                        <p:tav tm="0">
                                          <p:val>
                                            <p:fltVal val="0.5"/>
                                          </p:val>
                                        </p:tav>
                                        <p:tav tm="100000">
                                          <p:val>
                                            <p:strVal val="#ppt_y"/>
                                          </p:val>
                                        </p:tav>
                                      </p:tavLst>
                                    </p:anim>
                                  </p:childTnLst>
                                </p:cTn>
                              </p:par>
                              <p:par>
                                <p:cTn id="62" presetID="53" presetClass="entr" presetSubtype="528" fill="hold" grpId="0" nodeType="withEffect">
                                  <p:stCondLst>
                                    <p:cond delay="0"/>
                                  </p:stCondLst>
                                  <p:childTnLst>
                                    <p:set>
                                      <p:cBhvr>
                                        <p:cTn id="63" dur="1" fill="hold">
                                          <p:stCondLst>
                                            <p:cond delay="0"/>
                                          </p:stCondLst>
                                        </p:cTn>
                                        <p:tgtEl>
                                          <p:spTgt spid="2">
                                            <p:graphicEl>
                                              <a:dgm id="{2A853996-3911-48AC-BE4A-1A61CED087DC}"/>
                                            </p:graphicEl>
                                          </p:spTgt>
                                        </p:tgtEl>
                                        <p:attrNameLst>
                                          <p:attrName>style.visibility</p:attrName>
                                        </p:attrNameLst>
                                      </p:cBhvr>
                                      <p:to>
                                        <p:strVal val="visible"/>
                                      </p:to>
                                    </p:set>
                                    <p:anim calcmode="lin" valueType="num">
                                      <p:cBhvr>
                                        <p:cTn id="64" dur="500" fill="hold"/>
                                        <p:tgtEl>
                                          <p:spTgt spid="2">
                                            <p:graphicEl>
                                              <a:dgm id="{2A853996-3911-48AC-BE4A-1A61CED087DC}"/>
                                            </p:graphicEl>
                                          </p:spTgt>
                                        </p:tgtEl>
                                        <p:attrNameLst>
                                          <p:attrName>ppt_w</p:attrName>
                                        </p:attrNameLst>
                                      </p:cBhvr>
                                      <p:tavLst>
                                        <p:tav tm="0">
                                          <p:val>
                                            <p:fltVal val="0"/>
                                          </p:val>
                                        </p:tav>
                                        <p:tav tm="100000">
                                          <p:val>
                                            <p:strVal val="#ppt_w"/>
                                          </p:val>
                                        </p:tav>
                                      </p:tavLst>
                                    </p:anim>
                                    <p:anim calcmode="lin" valueType="num">
                                      <p:cBhvr>
                                        <p:cTn id="65" dur="500" fill="hold"/>
                                        <p:tgtEl>
                                          <p:spTgt spid="2">
                                            <p:graphicEl>
                                              <a:dgm id="{2A853996-3911-48AC-BE4A-1A61CED087DC}"/>
                                            </p:graphicEl>
                                          </p:spTgt>
                                        </p:tgtEl>
                                        <p:attrNameLst>
                                          <p:attrName>ppt_h</p:attrName>
                                        </p:attrNameLst>
                                      </p:cBhvr>
                                      <p:tavLst>
                                        <p:tav tm="0">
                                          <p:val>
                                            <p:fltVal val="0"/>
                                          </p:val>
                                        </p:tav>
                                        <p:tav tm="100000">
                                          <p:val>
                                            <p:strVal val="#ppt_h"/>
                                          </p:val>
                                        </p:tav>
                                      </p:tavLst>
                                    </p:anim>
                                    <p:animEffect transition="in" filter="fade">
                                      <p:cBhvr>
                                        <p:cTn id="66" dur="500"/>
                                        <p:tgtEl>
                                          <p:spTgt spid="2">
                                            <p:graphicEl>
                                              <a:dgm id="{2A853996-3911-48AC-BE4A-1A61CED087DC}"/>
                                            </p:graphicEl>
                                          </p:spTgt>
                                        </p:tgtEl>
                                      </p:cBhvr>
                                    </p:animEffect>
                                    <p:anim calcmode="lin" valueType="num">
                                      <p:cBhvr>
                                        <p:cTn id="67" dur="500" fill="hold"/>
                                        <p:tgtEl>
                                          <p:spTgt spid="2">
                                            <p:graphicEl>
                                              <a:dgm id="{2A853996-3911-48AC-BE4A-1A61CED087DC}"/>
                                            </p:graphicEl>
                                          </p:spTgt>
                                        </p:tgtEl>
                                        <p:attrNameLst>
                                          <p:attrName>ppt_x</p:attrName>
                                        </p:attrNameLst>
                                      </p:cBhvr>
                                      <p:tavLst>
                                        <p:tav tm="0">
                                          <p:val>
                                            <p:fltVal val="0.5"/>
                                          </p:val>
                                        </p:tav>
                                        <p:tav tm="100000">
                                          <p:val>
                                            <p:strVal val="#ppt_x"/>
                                          </p:val>
                                        </p:tav>
                                      </p:tavLst>
                                    </p:anim>
                                    <p:anim calcmode="lin" valueType="num">
                                      <p:cBhvr>
                                        <p:cTn id="68" dur="500" fill="hold"/>
                                        <p:tgtEl>
                                          <p:spTgt spid="2">
                                            <p:graphicEl>
                                              <a:dgm id="{2A853996-3911-48AC-BE4A-1A61CED087DC}"/>
                                            </p:graphicEl>
                                          </p:spTgt>
                                        </p:tgtEl>
                                        <p:attrNameLst>
                                          <p:attrName>ppt_y</p:attrName>
                                        </p:attrNameLst>
                                      </p:cBhvr>
                                      <p:tavLst>
                                        <p:tav tm="0">
                                          <p:val>
                                            <p:fltVal val="0.5"/>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
                                            <p:graphicEl>
                                              <a:dgm id="{7585068C-A66D-4DAA-852F-40FB80074195}"/>
                                            </p:graphicEl>
                                          </p:spTgt>
                                        </p:tgtEl>
                                        <p:attrNameLst>
                                          <p:attrName>style.visibility</p:attrName>
                                        </p:attrNameLst>
                                      </p:cBhvr>
                                      <p:to>
                                        <p:strVal val="visible"/>
                                      </p:to>
                                    </p:set>
                                    <p:animEffect transition="in" filter="wipe(left)">
                                      <p:cBhvr>
                                        <p:cTn id="73" dur="500"/>
                                        <p:tgtEl>
                                          <p:spTgt spid="2">
                                            <p:graphicEl>
                                              <a:dgm id="{7585068C-A66D-4DAA-852F-40FB80074195}"/>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528" fill="hold" grpId="0" nodeType="clickEffect">
                                  <p:stCondLst>
                                    <p:cond delay="0"/>
                                  </p:stCondLst>
                                  <p:childTnLst>
                                    <p:set>
                                      <p:cBhvr>
                                        <p:cTn id="77" dur="1" fill="hold">
                                          <p:stCondLst>
                                            <p:cond delay="0"/>
                                          </p:stCondLst>
                                        </p:cTn>
                                        <p:tgtEl>
                                          <p:spTgt spid="2">
                                            <p:graphicEl>
                                              <a:dgm id="{455F2C1C-DFD5-428C-B53C-127BFDC596B3}"/>
                                            </p:graphicEl>
                                          </p:spTgt>
                                        </p:tgtEl>
                                        <p:attrNameLst>
                                          <p:attrName>style.visibility</p:attrName>
                                        </p:attrNameLst>
                                      </p:cBhvr>
                                      <p:to>
                                        <p:strVal val="visible"/>
                                      </p:to>
                                    </p:set>
                                    <p:anim calcmode="lin" valueType="num">
                                      <p:cBhvr>
                                        <p:cTn id="78" dur="500" fill="hold"/>
                                        <p:tgtEl>
                                          <p:spTgt spid="2">
                                            <p:graphicEl>
                                              <a:dgm id="{455F2C1C-DFD5-428C-B53C-127BFDC596B3}"/>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455F2C1C-DFD5-428C-B53C-127BFDC596B3}"/>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455F2C1C-DFD5-428C-B53C-127BFDC596B3}"/>
                                            </p:graphicEl>
                                          </p:spTgt>
                                        </p:tgtEl>
                                      </p:cBhvr>
                                    </p:animEffect>
                                    <p:anim calcmode="lin" valueType="num">
                                      <p:cBhvr>
                                        <p:cTn id="81" dur="500" fill="hold"/>
                                        <p:tgtEl>
                                          <p:spTgt spid="2">
                                            <p:graphicEl>
                                              <a:dgm id="{455F2C1C-DFD5-428C-B53C-127BFDC596B3}"/>
                                            </p:graphicEl>
                                          </p:spTgt>
                                        </p:tgtEl>
                                        <p:attrNameLst>
                                          <p:attrName>ppt_x</p:attrName>
                                        </p:attrNameLst>
                                      </p:cBhvr>
                                      <p:tavLst>
                                        <p:tav tm="0">
                                          <p:val>
                                            <p:fltVal val="0.5"/>
                                          </p:val>
                                        </p:tav>
                                        <p:tav tm="100000">
                                          <p:val>
                                            <p:strVal val="#ppt_x"/>
                                          </p:val>
                                        </p:tav>
                                      </p:tavLst>
                                    </p:anim>
                                    <p:anim calcmode="lin" valueType="num">
                                      <p:cBhvr>
                                        <p:cTn id="82" dur="500" fill="hold"/>
                                        <p:tgtEl>
                                          <p:spTgt spid="2">
                                            <p:graphicEl>
                                              <a:dgm id="{455F2C1C-DFD5-428C-B53C-127BFDC596B3}"/>
                                            </p:graphicEl>
                                          </p:spTgt>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2">
                                            <p:graphicEl>
                                              <a:dgm id="{E8ACC6C2-FED7-4E0A-AD73-C8A1D1E9A42C}"/>
                                            </p:graphicEl>
                                          </p:spTgt>
                                        </p:tgtEl>
                                        <p:attrNameLst>
                                          <p:attrName>style.visibility</p:attrName>
                                        </p:attrNameLst>
                                      </p:cBhvr>
                                      <p:to>
                                        <p:strVal val="visible"/>
                                      </p:to>
                                    </p:set>
                                    <p:anim calcmode="lin" valueType="num">
                                      <p:cBhvr>
                                        <p:cTn id="85" dur="500" fill="hold"/>
                                        <p:tgtEl>
                                          <p:spTgt spid="2">
                                            <p:graphicEl>
                                              <a:dgm id="{E8ACC6C2-FED7-4E0A-AD73-C8A1D1E9A42C}"/>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E8ACC6C2-FED7-4E0A-AD73-C8A1D1E9A42C}"/>
                                            </p:graphicEl>
                                          </p:spTgt>
                                        </p:tgtEl>
                                        <p:attrNameLst>
                                          <p:attrName>ppt_h</p:attrName>
                                        </p:attrNameLst>
                                      </p:cBhvr>
                                      <p:tavLst>
                                        <p:tav tm="0">
                                          <p:val>
                                            <p:fltVal val="0"/>
                                          </p:val>
                                        </p:tav>
                                        <p:tav tm="100000">
                                          <p:val>
                                            <p:strVal val="#ppt_h"/>
                                          </p:val>
                                        </p:tav>
                                      </p:tavLst>
                                    </p:anim>
                                    <p:animEffect transition="in" filter="fade">
                                      <p:cBhvr>
                                        <p:cTn id="87" dur="500"/>
                                        <p:tgtEl>
                                          <p:spTgt spid="2">
                                            <p:graphicEl>
                                              <a:dgm id="{E8ACC6C2-FED7-4E0A-AD73-C8A1D1E9A42C}"/>
                                            </p:graphicEl>
                                          </p:spTgt>
                                        </p:tgtEl>
                                      </p:cBhvr>
                                    </p:animEffect>
                                    <p:anim calcmode="lin" valueType="num">
                                      <p:cBhvr>
                                        <p:cTn id="88" dur="500" fill="hold"/>
                                        <p:tgtEl>
                                          <p:spTgt spid="2">
                                            <p:graphicEl>
                                              <a:dgm id="{E8ACC6C2-FED7-4E0A-AD73-C8A1D1E9A42C}"/>
                                            </p:graphicEl>
                                          </p:spTgt>
                                        </p:tgtEl>
                                        <p:attrNameLst>
                                          <p:attrName>ppt_x</p:attrName>
                                        </p:attrNameLst>
                                      </p:cBhvr>
                                      <p:tavLst>
                                        <p:tav tm="0">
                                          <p:val>
                                            <p:fltVal val="0.5"/>
                                          </p:val>
                                        </p:tav>
                                        <p:tav tm="100000">
                                          <p:val>
                                            <p:strVal val="#ppt_x"/>
                                          </p:val>
                                        </p:tav>
                                      </p:tavLst>
                                    </p:anim>
                                    <p:anim calcmode="lin" valueType="num">
                                      <p:cBhvr>
                                        <p:cTn id="89" dur="500" fill="hold"/>
                                        <p:tgtEl>
                                          <p:spTgt spid="2">
                                            <p:graphicEl>
                                              <a:dgm id="{E8ACC6C2-FED7-4E0A-AD73-C8A1D1E9A42C}"/>
                                            </p:graphicEl>
                                          </p:spTgt>
                                        </p:tgtEl>
                                        <p:attrNameLst>
                                          <p:attrName>ppt_y</p:attrName>
                                        </p:attrNameLst>
                                      </p:cBhvr>
                                      <p:tavLst>
                                        <p:tav tm="0">
                                          <p:val>
                                            <p:fltVal val="0.5"/>
                                          </p:val>
                                        </p:tav>
                                        <p:tav tm="100000">
                                          <p:val>
                                            <p:strVal val="#ppt_y"/>
                                          </p:val>
                                        </p:tav>
                                      </p:tavLst>
                                    </p:anim>
                                  </p:childTnLst>
                                </p:cTn>
                              </p:par>
                              <p:par>
                                <p:cTn id="90" presetID="53" presetClass="entr" presetSubtype="528" fill="hold" grpId="0" nodeType="withEffect">
                                  <p:stCondLst>
                                    <p:cond delay="0"/>
                                  </p:stCondLst>
                                  <p:childTnLst>
                                    <p:set>
                                      <p:cBhvr>
                                        <p:cTn id="91" dur="1" fill="hold">
                                          <p:stCondLst>
                                            <p:cond delay="0"/>
                                          </p:stCondLst>
                                        </p:cTn>
                                        <p:tgtEl>
                                          <p:spTgt spid="2">
                                            <p:graphicEl>
                                              <a:dgm id="{C31A4A3F-958B-4A71-B59C-6A85C6372585}"/>
                                            </p:graphicEl>
                                          </p:spTgt>
                                        </p:tgtEl>
                                        <p:attrNameLst>
                                          <p:attrName>style.visibility</p:attrName>
                                        </p:attrNameLst>
                                      </p:cBhvr>
                                      <p:to>
                                        <p:strVal val="visible"/>
                                      </p:to>
                                    </p:set>
                                    <p:anim calcmode="lin" valueType="num">
                                      <p:cBhvr>
                                        <p:cTn id="92" dur="500" fill="hold"/>
                                        <p:tgtEl>
                                          <p:spTgt spid="2">
                                            <p:graphicEl>
                                              <a:dgm id="{C31A4A3F-958B-4A71-B59C-6A85C6372585}"/>
                                            </p:graphicEl>
                                          </p:spTgt>
                                        </p:tgtEl>
                                        <p:attrNameLst>
                                          <p:attrName>ppt_w</p:attrName>
                                        </p:attrNameLst>
                                      </p:cBhvr>
                                      <p:tavLst>
                                        <p:tav tm="0">
                                          <p:val>
                                            <p:fltVal val="0"/>
                                          </p:val>
                                        </p:tav>
                                        <p:tav tm="100000">
                                          <p:val>
                                            <p:strVal val="#ppt_w"/>
                                          </p:val>
                                        </p:tav>
                                      </p:tavLst>
                                    </p:anim>
                                    <p:anim calcmode="lin" valueType="num">
                                      <p:cBhvr>
                                        <p:cTn id="93" dur="500" fill="hold"/>
                                        <p:tgtEl>
                                          <p:spTgt spid="2">
                                            <p:graphicEl>
                                              <a:dgm id="{C31A4A3F-958B-4A71-B59C-6A85C6372585}"/>
                                            </p:graphicEl>
                                          </p:spTgt>
                                        </p:tgtEl>
                                        <p:attrNameLst>
                                          <p:attrName>ppt_h</p:attrName>
                                        </p:attrNameLst>
                                      </p:cBhvr>
                                      <p:tavLst>
                                        <p:tav tm="0">
                                          <p:val>
                                            <p:fltVal val="0"/>
                                          </p:val>
                                        </p:tav>
                                        <p:tav tm="100000">
                                          <p:val>
                                            <p:strVal val="#ppt_h"/>
                                          </p:val>
                                        </p:tav>
                                      </p:tavLst>
                                    </p:anim>
                                    <p:animEffect transition="in" filter="fade">
                                      <p:cBhvr>
                                        <p:cTn id="94" dur="500"/>
                                        <p:tgtEl>
                                          <p:spTgt spid="2">
                                            <p:graphicEl>
                                              <a:dgm id="{C31A4A3F-958B-4A71-B59C-6A85C6372585}"/>
                                            </p:graphicEl>
                                          </p:spTgt>
                                        </p:tgtEl>
                                      </p:cBhvr>
                                    </p:animEffect>
                                    <p:anim calcmode="lin" valueType="num">
                                      <p:cBhvr>
                                        <p:cTn id="95" dur="500" fill="hold"/>
                                        <p:tgtEl>
                                          <p:spTgt spid="2">
                                            <p:graphicEl>
                                              <a:dgm id="{C31A4A3F-958B-4A71-B59C-6A85C6372585}"/>
                                            </p:graphicEl>
                                          </p:spTgt>
                                        </p:tgtEl>
                                        <p:attrNameLst>
                                          <p:attrName>ppt_x</p:attrName>
                                        </p:attrNameLst>
                                      </p:cBhvr>
                                      <p:tavLst>
                                        <p:tav tm="0">
                                          <p:val>
                                            <p:fltVal val="0.5"/>
                                          </p:val>
                                        </p:tav>
                                        <p:tav tm="100000">
                                          <p:val>
                                            <p:strVal val="#ppt_x"/>
                                          </p:val>
                                        </p:tav>
                                      </p:tavLst>
                                    </p:anim>
                                    <p:anim calcmode="lin" valueType="num">
                                      <p:cBhvr>
                                        <p:cTn id="96" dur="500" fill="hold"/>
                                        <p:tgtEl>
                                          <p:spTgt spid="2">
                                            <p:graphicEl>
                                              <a:dgm id="{C31A4A3F-958B-4A71-B59C-6A85C6372585}"/>
                                            </p:graphicEl>
                                          </p:spTgt>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2">
                                            <p:graphicEl>
                                              <a:dgm id="{8E8FABF0-AB5C-4957-9DCE-42C0BF8532F6}"/>
                                            </p:graphicEl>
                                          </p:spTgt>
                                        </p:tgtEl>
                                        <p:attrNameLst>
                                          <p:attrName>style.visibility</p:attrName>
                                        </p:attrNameLst>
                                      </p:cBhvr>
                                      <p:to>
                                        <p:strVal val="visible"/>
                                      </p:to>
                                    </p:set>
                                    <p:anim calcmode="lin" valueType="num">
                                      <p:cBhvr>
                                        <p:cTn id="99" dur="500" fill="hold"/>
                                        <p:tgtEl>
                                          <p:spTgt spid="2">
                                            <p:graphicEl>
                                              <a:dgm id="{8E8FABF0-AB5C-4957-9DCE-42C0BF8532F6}"/>
                                            </p:graphicEl>
                                          </p:spTgt>
                                        </p:tgtEl>
                                        <p:attrNameLst>
                                          <p:attrName>ppt_w</p:attrName>
                                        </p:attrNameLst>
                                      </p:cBhvr>
                                      <p:tavLst>
                                        <p:tav tm="0">
                                          <p:val>
                                            <p:fltVal val="0"/>
                                          </p:val>
                                        </p:tav>
                                        <p:tav tm="100000">
                                          <p:val>
                                            <p:strVal val="#ppt_w"/>
                                          </p:val>
                                        </p:tav>
                                      </p:tavLst>
                                    </p:anim>
                                    <p:anim calcmode="lin" valueType="num">
                                      <p:cBhvr>
                                        <p:cTn id="100" dur="500" fill="hold"/>
                                        <p:tgtEl>
                                          <p:spTgt spid="2">
                                            <p:graphicEl>
                                              <a:dgm id="{8E8FABF0-AB5C-4957-9DCE-42C0BF8532F6}"/>
                                            </p:graphicEl>
                                          </p:spTgt>
                                        </p:tgtEl>
                                        <p:attrNameLst>
                                          <p:attrName>ppt_h</p:attrName>
                                        </p:attrNameLst>
                                      </p:cBhvr>
                                      <p:tavLst>
                                        <p:tav tm="0">
                                          <p:val>
                                            <p:fltVal val="0"/>
                                          </p:val>
                                        </p:tav>
                                        <p:tav tm="100000">
                                          <p:val>
                                            <p:strVal val="#ppt_h"/>
                                          </p:val>
                                        </p:tav>
                                      </p:tavLst>
                                    </p:anim>
                                    <p:animEffect transition="in" filter="fade">
                                      <p:cBhvr>
                                        <p:cTn id="101" dur="500"/>
                                        <p:tgtEl>
                                          <p:spTgt spid="2">
                                            <p:graphicEl>
                                              <a:dgm id="{8E8FABF0-AB5C-4957-9DCE-42C0BF8532F6}"/>
                                            </p:graphicEl>
                                          </p:spTgt>
                                        </p:tgtEl>
                                      </p:cBhvr>
                                    </p:animEffect>
                                    <p:anim calcmode="lin" valueType="num">
                                      <p:cBhvr>
                                        <p:cTn id="102" dur="500" fill="hold"/>
                                        <p:tgtEl>
                                          <p:spTgt spid="2">
                                            <p:graphicEl>
                                              <a:dgm id="{8E8FABF0-AB5C-4957-9DCE-42C0BF8532F6}"/>
                                            </p:graphicEl>
                                          </p:spTgt>
                                        </p:tgtEl>
                                        <p:attrNameLst>
                                          <p:attrName>ppt_x</p:attrName>
                                        </p:attrNameLst>
                                      </p:cBhvr>
                                      <p:tavLst>
                                        <p:tav tm="0">
                                          <p:val>
                                            <p:fltVal val="0.5"/>
                                          </p:val>
                                        </p:tav>
                                        <p:tav tm="100000">
                                          <p:val>
                                            <p:strVal val="#ppt_x"/>
                                          </p:val>
                                        </p:tav>
                                      </p:tavLst>
                                    </p:anim>
                                    <p:anim calcmode="lin" valueType="num">
                                      <p:cBhvr>
                                        <p:cTn id="103" dur="500" fill="hold"/>
                                        <p:tgtEl>
                                          <p:spTgt spid="2">
                                            <p:graphicEl>
                                              <a:dgm id="{8E8FABF0-AB5C-4957-9DCE-42C0BF8532F6}"/>
                                            </p:graphicEl>
                                          </p:spTgt>
                                        </p:tgtEl>
                                        <p:attrNameLst>
                                          <p:attrName>ppt_y</p:attrName>
                                        </p:attrNameLst>
                                      </p:cBhvr>
                                      <p:tavLst>
                                        <p:tav tm="0">
                                          <p:val>
                                            <p:fltVal val="0.5"/>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
                                            <p:graphicEl>
                                              <a:dgm id="{98BDD9DD-95DA-4AA4-9024-43EFD1E0FA91}"/>
                                            </p:graphicEl>
                                          </p:spTgt>
                                        </p:tgtEl>
                                        <p:attrNameLst>
                                          <p:attrName>style.visibility</p:attrName>
                                        </p:attrNameLst>
                                      </p:cBhvr>
                                      <p:to>
                                        <p:strVal val="visible"/>
                                      </p:to>
                                    </p:set>
                                    <p:animEffect transition="in" filter="wipe(left)">
                                      <p:cBhvr>
                                        <p:cTn id="108" dur="500"/>
                                        <p:tgtEl>
                                          <p:spTgt spid="2">
                                            <p:graphicEl>
                                              <a:dgm id="{98BDD9DD-95DA-4AA4-9024-43EFD1E0FA9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11" grpId="0"/>
      <p:bldP spid="13" grpId="0"/>
      <p:bldP spid="6" grpId="0"/>
      <p:bldP spid="5" grpId="0"/>
      <p:bldP spid="3"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885</TotalTime>
  <Words>1527</Words>
  <Application>Microsoft Office PowerPoint</Application>
  <PresentationFormat>Panorámica</PresentationFormat>
  <Paragraphs>62</Paragraphs>
  <Slides>13</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13</vt:i4>
      </vt:variant>
    </vt:vector>
  </HeadingPairs>
  <TitlesOfParts>
    <vt:vector size="19" baseType="lpstr">
      <vt:lpstr>Nirmala UI</vt:lpstr>
      <vt:lpstr>Aptos</vt:lpstr>
      <vt:lpstr>Aptos Display</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 Fustero Carreras</cp:lastModifiedBy>
  <cp:revision>105</cp:revision>
  <dcterms:created xsi:type="dcterms:W3CDTF">2024-06-30T13:50:04Z</dcterms:created>
  <dcterms:modified xsi:type="dcterms:W3CDTF">2024-07-07T05:31:04Z</dcterms:modified>
</cp:coreProperties>
</file>