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2"/>
  </p:notesMasterIdLst>
  <p:sldIdLst>
    <p:sldId id="256" r:id="rId3"/>
    <p:sldId id="335" r:id="rId4"/>
    <p:sldId id="257" r:id="rId5"/>
    <p:sldId id="258" r:id="rId6"/>
    <p:sldId id="259" r:id="rId7"/>
    <p:sldId id="260" r:id="rId8"/>
    <p:sldId id="261" r:id="rId9"/>
    <p:sldId id="262" r:id="rId10"/>
    <p:sldId id="334" r:id="rId11"/>
  </p:sldIdLst>
  <p:sldSz cx="12192000" cy="6858000"/>
  <p:notesSz cx="6858000" cy="9144000"/>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5237"/>
    <a:srgbClr val="FFCE33"/>
    <a:srgbClr val="005962"/>
    <a:srgbClr val="005058"/>
    <a:srgbClr val="081D2E"/>
    <a:srgbClr val="EFD733"/>
    <a:srgbClr val="8D253C"/>
    <a:srgbClr val="FFDD71"/>
    <a:srgbClr val="F3D968"/>
    <a:srgbClr val="B2C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2" d="100"/>
          <a:sy n="82" d="100"/>
        </p:scale>
        <p:origin x="120" y="17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7DF2D2-973A-47C4-AE48-B8A584347632}" type="datetimeFigureOut">
              <a:rPr lang="es-ES" smtClean="0"/>
              <a:t>25/07/2024</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165FC3-2D16-4AAA-A5B5-00246E77F1B5}" type="slidenum">
              <a:rPr lang="es-ES" smtClean="0"/>
              <a:t>‹Nº›</a:t>
            </a:fld>
            <a:endParaRPr lang="es-ES"/>
          </a:p>
        </p:txBody>
      </p:sp>
    </p:spTree>
    <p:extLst>
      <p:ext uri="{BB962C8B-B14F-4D97-AF65-F5344CB8AC3E}">
        <p14:creationId xmlns:p14="http://schemas.microsoft.com/office/powerpoint/2010/main" val="896696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151EEF-235E-4F40-A84C-BF984D48BE8F}" type="slidenum">
              <a:rPr kumimoji="0" lang="es-E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s-E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98740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AE165FC3-2D16-4AAA-A5B5-00246E77F1B5}" type="slidenum">
              <a:rPr lang="es-ES" smtClean="0"/>
              <a:t>3</a:t>
            </a:fld>
            <a:endParaRPr lang="es-ES"/>
          </a:p>
        </p:txBody>
      </p:sp>
    </p:spTree>
    <p:extLst>
      <p:ext uri="{BB962C8B-B14F-4D97-AF65-F5344CB8AC3E}">
        <p14:creationId xmlns:p14="http://schemas.microsoft.com/office/powerpoint/2010/main" val="8850872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A298B1-8B8A-FE30-AFDB-1E44FD224E9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CD1693C8-728A-21D5-FCEE-F24E4CBEF6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E8983365-5A45-F63F-506E-5F6C1559681E}"/>
              </a:ext>
            </a:extLst>
          </p:cNvPr>
          <p:cNvSpPr>
            <a:spLocks noGrp="1"/>
          </p:cNvSpPr>
          <p:nvPr>
            <p:ph type="dt" sz="half" idx="10"/>
          </p:nvPr>
        </p:nvSpPr>
        <p:spPr/>
        <p:txBody>
          <a:bodyPr/>
          <a:lstStyle/>
          <a:p>
            <a:fld id="{C5F9310C-3BF6-4183-906C-E851DCE730FB}" type="datetimeFigureOut">
              <a:rPr lang="es-ES" smtClean="0"/>
              <a:t>25/07/2024</a:t>
            </a:fld>
            <a:endParaRPr lang="es-ES"/>
          </a:p>
        </p:txBody>
      </p:sp>
      <p:sp>
        <p:nvSpPr>
          <p:cNvPr id="5" name="Marcador de pie de página 4">
            <a:extLst>
              <a:ext uri="{FF2B5EF4-FFF2-40B4-BE49-F238E27FC236}">
                <a16:creationId xmlns:a16="http://schemas.microsoft.com/office/drawing/2014/main" id="{B75FF29E-D373-F58D-547C-82BB4423CBD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9CB6097-B2AF-59AC-59F9-6967577AC65A}"/>
              </a:ext>
            </a:extLst>
          </p:cNvPr>
          <p:cNvSpPr>
            <a:spLocks noGrp="1"/>
          </p:cNvSpPr>
          <p:nvPr>
            <p:ph type="sldNum" sz="quarter" idx="12"/>
          </p:nvPr>
        </p:nvSpPr>
        <p:spPr/>
        <p:txBody>
          <a:bodyPr/>
          <a:lstStyle/>
          <a:p>
            <a:fld id="{AC3A31A9-D5A7-4F37-8727-8EB2FB09860C}" type="slidenum">
              <a:rPr lang="es-ES" smtClean="0"/>
              <a:t>‹Nº›</a:t>
            </a:fld>
            <a:endParaRPr lang="es-ES"/>
          </a:p>
        </p:txBody>
      </p:sp>
    </p:spTree>
    <p:extLst>
      <p:ext uri="{BB962C8B-B14F-4D97-AF65-F5344CB8AC3E}">
        <p14:creationId xmlns:p14="http://schemas.microsoft.com/office/powerpoint/2010/main" val="3090866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22254A-A3A3-5565-50AC-15166E99497A}"/>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8595E94-87F7-AE60-CA16-72EBF21390F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1A6F6DC-57EB-2763-6BDF-6A97078A38EA}"/>
              </a:ext>
            </a:extLst>
          </p:cNvPr>
          <p:cNvSpPr>
            <a:spLocks noGrp="1"/>
          </p:cNvSpPr>
          <p:nvPr>
            <p:ph type="dt" sz="half" idx="10"/>
          </p:nvPr>
        </p:nvSpPr>
        <p:spPr/>
        <p:txBody>
          <a:bodyPr/>
          <a:lstStyle/>
          <a:p>
            <a:fld id="{C5F9310C-3BF6-4183-906C-E851DCE730FB}" type="datetimeFigureOut">
              <a:rPr lang="es-ES" smtClean="0"/>
              <a:t>25/07/2024</a:t>
            </a:fld>
            <a:endParaRPr lang="es-ES"/>
          </a:p>
        </p:txBody>
      </p:sp>
      <p:sp>
        <p:nvSpPr>
          <p:cNvPr id="5" name="Marcador de pie de página 4">
            <a:extLst>
              <a:ext uri="{FF2B5EF4-FFF2-40B4-BE49-F238E27FC236}">
                <a16:creationId xmlns:a16="http://schemas.microsoft.com/office/drawing/2014/main" id="{A6505E68-0DD5-AFE0-BD28-9206F917DA9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FFBE465-B452-A90D-AFD9-88C718E52348}"/>
              </a:ext>
            </a:extLst>
          </p:cNvPr>
          <p:cNvSpPr>
            <a:spLocks noGrp="1"/>
          </p:cNvSpPr>
          <p:nvPr>
            <p:ph type="sldNum" sz="quarter" idx="12"/>
          </p:nvPr>
        </p:nvSpPr>
        <p:spPr/>
        <p:txBody>
          <a:bodyPr/>
          <a:lstStyle/>
          <a:p>
            <a:fld id="{AC3A31A9-D5A7-4F37-8727-8EB2FB09860C}" type="slidenum">
              <a:rPr lang="es-ES" smtClean="0"/>
              <a:t>‹Nº›</a:t>
            </a:fld>
            <a:endParaRPr lang="es-ES"/>
          </a:p>
        </p:txBody>
      </p:sp>
    </p:spTree>
    <p:extLst>
      <p:ext uri="{BB962C8B-B14F-4D97-AF65-F5344CB8AC3E}">
        <p14:creationId xmlns:p14="http://schemas.microsoft.com/office/powerpoint/2010/main" val="2231005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17B19B3-A1C8-465C-CD48-DC7430A44D6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2FC1D7EB-30B8-E8CA-DA37-D06F6DCE712E}"/>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8F137AD-C748-095E-5E55-D679E43772CF}"/>
              </a:ext>
            </a:extLst>
          </p:cNvPr>
          <p:cNvSpPr>
            <a:spLocks noGrp="1"/>
          </p:cNvSpPr>
          <p:nvPr>
            <p:ph type="dt" sz="half" idx="10"/>
          </p:nvPr>
        </p:nvSpPr>
        <p:spPr/>
        <p:txBody>
          <a:bodyPr/>
          <a:lstStyle/>
          <a:p>
            <a:fld id="{C5F9310C-3BF6-4183-906C-E851DCE730FB}" type="datetimeFigureOut">
              <a:rPr lang="es-ES" smtClean="0"/>
              <a:t>25/07/2024</a:t>
            </a:fld>
            <a:endParaRPr lang="es-ES"/>
          </a:p>
        </p:txBody>
      </p:sp>
      <p:sp>
        <p:nvSpPr>
          <p:cNvPr id="5" name="Marcador de pie de página 4">
            <a:extLst>
              <a:ext uri="{FF2B5EF4-FFF2-40B4-BE49-F238E27FC236}">
                <a16:creationId xmlns:a16="http://schemas.microsoft.com/office/drawing/2014/main" id="{CC518A5F-F01F-EC2D-CFC5-34B05A9FDBC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8771E94-4F18-E6DF-5A51-C81A3185FD15}"/>
              </a:ext>
            </a:extLst>
          </p:cNvPr>
          <p:cNvSpPr>
            <a:spLocks noGrp="1"/>
          </p:cNvSpPr>
          <p:nvPr>
            <p:ph type="sldNum" sz="quarter" idx="12"/>
          </p:nvPr>
        </p:nvSpPr>
        <p:spPr/>
        <p:txBody>
          <a:bodyPr/>
          <a:lstStyle/>
          <a:p>
            <a:fld id="{AC3A31A9-D5A7-4F37-8727-8EB2FB09860C}" type="slidenum">
              <a:rPr lang="es-ES" smtClean="0"/>
              <a:t>‹Nº›</a:t>
            </a:fld>
            <a:endParaRPr lang="es-ES"/>
          </a:p>
        </p:txBody>
      </p:sp>
    </p:spTree>
    <p:extLst>
      <p:ext uri="{BB962C8B-B14F-4D97-AF65-F5344CB8AC3E}">
        <p14:creationId xmlns:p14="http://schemas.microsoft.com/office/powerpoint/2010/main" val="640932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D85B55-C5D0-3F94-7244-E90A5606A06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45407EA-A1A1-F668-EC8C-BB0C3F02E2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CBB9A099-0145-9604-C683-CF8CD1F9EE5B}"/>
              </a:ext>
            </a:extLst>
          </p:cNvPr>
          <p:cNvSpPr>
            <a:spLocks noGrp="1"/>
          </p:cNvSpPr>
          <p:nvPr>
            <p:ph type="dt" sz="half" idx="10"/>
          </p:nvPr>
        </p:nvSpPr>
        <p:spPr/>
        <p:txBody>
          <a:bodyPr/>
          <a:lstStyle/>
          <a:p>
            <a:fld id="{08B10B1E-15F2-4B97-8CE1-9F1D231B0AC9}" type="datetimeFigureOut">
              <a:rPr lang="es-ES" smtClean="0"/>
              <a:t>25/07/2024</a:t>
            </a:fld>
            <a:endParaRPr lang="es-ES"/>
          </a:p>
        </p:txBody>
      </p:sp>
      <p:sp>
        <p:nvSpPr>
          <p:cNvPr id="5" name="Marcador de pie de página 4">
            <a:extLst>
              <a:ext uri="{FF2B5EF4-FFF2-40B4-BE49-F238E27FC236}">
                <a16:creationId xmlns:a16="http://schemas.microsoft.com/office/drawing/2014/main" id="{35D24B5C-8858-F630-AC56-6000224A4D2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B12824D-529F-4B7E-E585-1514355D0AAF}"/>
              </a:ext>
            </a:extLst>
          </p:cNvPr>
          <p:cNvSpPr>
            <a:spLocks noGrp="1"/>
          </p:cNvSpPr>
          <p:nvPr>
            <p:ph type="sldNum" sz="quarter" idx="12"/>
          </p:nvPr>
        </p:nvSpPr>
        <p:spPr/>
        <p:txBody>
          <a:bodyPr/>
          <a:lstStyle/>
          <a:p>
            <a:fld id="{D28A6926-FCA6-48A0-80EC-0E8B07DA0EFA}" type="slidenum">
              <a:rPr lang="es-ES" smtClean="0"/>
              <a:t>‹Nº›</a:t>
            </a:fld>
            <a:endParaRPr lang="es-ES"/>
          </a:p>
        </p:txBody>
      </p:sp>
    </p:spTree>
    <p:extLst>
      <p:ext uri="{BB962C8B-B14F-4D97-AF65-F5344CB8AC3E}">
        <p14:creationId xmlns:p14="http://schemas.microsoft.com/office/powerpoint/2010/main" val="814059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07C1BC-E899-B3F6-D1B8-C1752FB882E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FC1F896-720B-5B33-F11B-88CBED358DA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C83DF23-013C-56C1-DD1A-62A8F3C5C880}"/>
              </a:ext>
            </a:extLst>
          </p:cNvPr>
          <p:cNvSpPr>
            <a:spLocks noGrp="1"/>
          </p:cNvSpPr>
          <p:nvPr>
            <p:ph type="dt" sz="half" idx="10"/>
          </p:nvPr>
        </p:nvSpPr>
        <p:spPr/>
        <p:txBody>
          <a:bodyPr/>
          <a:lstStyle/>
          <a:p>
            <a:fld id="{08B10B1E-15F2-4B97-8CE1-9F1D231B0AC9}" type="datetimeFigureOut">
              <a:rPr lang="es-ES" smtClean="0"/>
              <a:t>25/07/2024</a:t>
            </a:fld>
            <a:endParaRPr lang="es-ES"/>
          </a:p>
        </p:txBody>
      </p:sp>
      <p:sp>
        <p:nvSpPr>
          <p:cNvPr id="5" name="Marcador de pie de página 4">
            <a:extLst>
              <a:ext uri="{FF2B5EF4-FFF2-40B4-BE49-F238E27FC236}">
                <a16:creationId xmlns:a16="http://schemas.microsoft.com/office/drawing/2014/main" id="{B2563D93-96FF-42D9-99F7-23F32076876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17E1145-585F-6948-00CF-599080B41B62}"/>
              </a:ext>
            </a:extLst>
          </p:cNvPr>
          <p:cNvSpPr>
            <a:spLocks noGrp="1"/>
          </p:cNvSpPr>
          <p:nvPr>
            <p:ph type="sldNum" sz="quarter" idx="12"/>
          </p:nvPr>
        </p:nvSpPr>
        <p:spPr/>
        <p:txBody>
          <a:bodyPr/>
          <a:lstStyle/>
          <a:p>
            <a:fld id="{D28A6926-FCA6-48A0-80EC-0E8B07DA0EFA}" type="slidenum">
              <a:rPr lang="es-ES" smtClean="0"/>
              <a:t>‹Nº›</a:t>
            </a:fld>
            <a:endParaRPr lang="es-ES"/>
          </a:p>
        </p:txBody>
      </p:sp>
    </p:spTree>
    <p:extLst>
      <p:ext uri="{BB962C8B-B14F-4D97-AF65-F5344CB8AC3E}">
        <p14:creationId xmlns:p14="http://schemas.microsoft.com/office/powerpoint/2010/main" val="956113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F17B30-6B7A-5E97-36D1-98E9B105337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74BA3D04-1AA8-0D13-F37B-905495FCD1D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375FD37-87BC-5F0C-6742-88F064C75777}"/>
              </a:ext>
            </a:extLst>
          </p:cNvPr>
          <p:cNvSpPr>
            <a:spLocks noGrp="1"/>
          </p:cNvSpPr>
          <p:nvPr>
            <p:ph type="dt" sz="half" idx="10"/>
          </p:nvPr>
        </p:nvSpPr>
        <p:spPr/>
        <p:txBody>
          <a:bodyPr/>
          <a:lstStyle/>
          <a:p>
            <a:fld id="{08B10B1E-15F2-4B97-8CE1-9F1D231B0AC9}" type="datetimeFigureOut">
              <a:rPr lang="es-ES" smtClean="0"/>
              <a:t>25/07/2024</a:t>
            </a:fld>
            <a:endParaRPr lang="es-ES"/>
          </a:p>
        </p:txBody>
      </p:sp>
      <p:sp>
        <p:nvSpPr>
          <p:cNvPr id="5" name="Marcador de pie de página 4">
            <a:extLst>
              <a:ext uri="{FF2B5EF4-FFF2-40B4-BE49-F238E27FC236}">
                <a16:creationId xmlns:a16="http://schemas.microsoft.com/office/drawing/2014/main" id="{555080CE-258A-523C-8ACD-5BACB8230E9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CC87929-0ECB-EA2C-2C8E-5AAA53B816F7}"/>
              </a:ext>
            </a:extLst>
          </p:cNvPr>
          <p:cNvSpPr>
            <a:spLocks noGrp="1"/>
          </p:cNvSpPr>
          <p:nvPr>
            <p:ph type="sldNum" sz="quarter" idx="12"/>
          </p:nvPr>
        </p:nvSpPr>
        <p:spPr/>
        <p:txBody>
          <a:bodyPr/>
          <a:lstStyle/>
          <a:p>
            <a:fld id="{D28A6926-FCA6-48A0-80EC-0E8B07DA0EFA}" type="slidenum">
              <a:rPr lang="es-ES" smtClean="0"/>
              <a:t>‹Nº›</a:t>
            </a:fld>
            <a:endParaRPr lang="es-ES"/>
          </a:p>
        </p:txBody>
      </p:sp>
    </p:spTree>
    <p:extLst>
      <p:ext uri="{BB962C8B-B14F-4D97-AF65-F5344CB8AC3E}">
        <p14:creationId xmlns:p14="http://schemas.microsoft.com/office/powerpoint/2010/main" val="1048681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F9622F-988D-E968-19CF-5C310F5E819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429793B-018F-6B5B-F378-4691B1E5D2D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F8EC3323-20DA-3E1D-4504-D17D8B07DCF2}"/>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854465B8-57F6-D04F-A43D-C10D1E1C569D}"/>
              </a:ext>
            </a:extLst>
          </p:cNvPr>
          <p:cNvSpPr>
            <a:spLocks noGrp="1"/>
          </p:cNvSpPr>
          <p:nvPr>
            <p:ph type="dt" sz="half" idx="10"/>
          </p:nvPr>
        </p:nvSpPr>
        <p:spPr/>
        <p:txBody>
          <a:bodyPr/>
          <a:lstStyle/>
          <a:p>
            <a:fld id="{08B10B1E-15F2-4B97-8CE1-9F1D231B0AC9}" type="datetimeFigureOut">
              <a:rPr lang="es-ES" smtClean="0"/>
              <a:t>25/07/2024</a:t>
            </a:fld>
            <a:endParaRPr lang="es-ES"/>
          </a:p>
        </p:txBody>
      </p:sp>
      <p:sp>
        <p:nvSpPr>
          <p:cNvPr id="6" name="Marcador de pie de página 5">
            <a:extLst>
              <a:ext uri="{FF2B5EF4-FFF2-40B4-BE49-F238E27FC236}">
                <a16:creationId xmlns:a16="http://schemas.microsoft.com/office/drawing/2014/main" id="{4FF35A73-0B37-8E23-A3CC-3BB5B6F3256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8C0C470-B9A9-8894-9C48-2894017B1FBC}"/>
              </a:ext>
            </a:extLst>
          </p:cNvPr>
          <p:cNvSpPr>
            <a:spLocks noGrp="1"/>
          </p:cNvSpPr>
          <p:nvPr>
            <p:ph type="sldNum" sz="quarter" idx="12"/>
          </p:nvPr>
        </p:nvSpPr>
        <p:spPr/>
        <p:txBody>
          <a:bodyPr/>
          <a:lstStyle/>
          <a:p>
            <a:fld id="{D28A6926-FCA6-48A0-80EC-0E8B07DA0EFA}" type="slidenum">
              <a:rPr lang="es-ES" smtClean="0"/>
              <a:t>‹Nº›</a:t>
            </a:fld>
            <a:endParaRPr lang="es-ES"/>
          </a:p>
        </p:txBody>
      </p:sp>
    </p:spTree>
    <p:extLst>
      <p:ext uri="{BB962C8B-B14F-4D97-AF65-F5344CB8AC3E}">
        <p14:creationId xmlns:p14="http://schemas.microsoft.com/office/powerpoint/2010/main" val="3325471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4CC5F8-59ED-E246-07BB-BAF4F3E6D7F6}"/>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937240F-17F8-0D7C-3C98-D459683C08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968277F-1C19-0D5E-5D2C-095A4F45640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FF2DFC77-B3E5-AB40-AD19-7FFEFDEAC3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1E448D9-B67A-C34F-96C3-5702709CD10A}"/>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A7F0E03D-2CA0-1E30-DC6D-3643034A99B0}"/>
              </a:ext>
            </a:extLst>
          </p:cNvPr>
          <p:cNvSpPr>
            <a:spLocks noGrp="1"/>
          </p:cNvSpPr>
          <p:nvPr>
            <p:ph type="dt" sz="half" idx="10"/>
          </p:nvPr>
        </p:nvSpPr>
        <p:spPr/>
        <p:txBody>
          <a:bodyPr/>
          <a:lstStyle/>
          <a:p>
            <a:fld id="{08B10B1E-15F2-4B97-8CE1-9F1D231B0AC9}" type="datetimeFigureOut">
              <a:rPr lang="es-ES" smtClean="0"/>
              <a:t>25/07/2024</a:t>
            </a:fld>
            <a:endParaRPr lang="es-ES"/>
          </a:p>
        </p:txBody>
      </p:sp>
      <p:sp>
        <p:nvSpPr>
          <p:cNvPr id="8" name="Marcador de pie de página 7">
            <a:extLst>
              <a:ext uri="{FF2B5EF4-FFF2-40B4-BE49-F238E27FC236}">
                <a16:creationId xmlns:a16="http://schemas.microsoft.com/office/drawing/2014/main" id="{9A7BE3AA-A1D8-8E09-CC12-5447CD8BCAFD}"/>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15900DB9-4747-B781-248A-E0A330F7DAF8}"/>
              </a:ext>
            </a:extLst>
          </p:cNvPr>
          <p:cNvSpPr>
            <a:spLocks noGrp="1"/>
          </p:cNvSpPr>
          <p:nvPr>
            <p:ph type="sldNum" sz="quarter" idx="12"/>
          </p:nvPr>
        </p:nvSpPr>
        <p:spPr/>
        <p:txBody>
          <a:bodyPr/>
          <a:lstStyle/>
          <a:p>
            <a:fld id="{D28A6926-FCA6-48A0-80EC-0E8B07DA0EFA}" type="slidenum">
              <a:rPr lang="es-ES" smtClean="0"/>
              <a:t>‹Nº›</a:t>
            </a:fld>
            <a:endParaRPr lang="es-ES"/>
          </a:p>
        </p:txBody>
      </p:sp>
    </p:spTree>
    <p:extLst>
      <p:ext uri="{BB962C8B-B14F-4D97-AF65-F5344CB8AC3E}">
        <p14:creationId xmlns:p14="http://schemas.microsoft.com/office/powerpoint/2010/main" val="1101401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2C936F-51B7-5731-550F-0CDFF618D2E0}"/>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6A65CC7C-7EA6-E986-35E7-9F486B8BA5F5}"/>
              </a:ext>
            </a:extLst>
          </p:cNvPr>
          <p:cNvSpPr>
            <a:spLocks noGrp="1"/>
          </p:cNvSpPr>
          <p:nvPr>
            <p:ph type="dt" sz="half" idx="10"/>
          </p:nvPr>
        </p:nvSpPr>
        <p:spPr/>
        <p:txBody>
          <a:bodyPr/>
          <a:lstStyle/>
          <a:p>
            <a:fld id="{08B10B1E-15F2-4B97-8CE1-9F1D231B0AC9}" type="datetimeFigureOut">
              <a:rPr lang="es-ES" smtClean="0"/>
              <a:t>25/07/2024</a:t>
            </a:fld>
            <a:endParaRPr lang="es-ES"/>
          </a:p>
        </p:txBody>
      </p:sp>
      <p:sp>
        <p:nvSpPr>
          <p:cNvPr id="4" name="Marcador de pie de página 3">
            <a:extLst>
              <a:ext uri="{FF2B5EF4-FFF2-40B4-BE49-F238E27FC236}">
                <a16:creationId xmlns:a16="http://schemas.microsoft.com/office/drawing/2014/main" id="{E691EBC8-3CD5-C6EA-602D-9DDBE76EBA54}"/>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96D70E05-346B-A0B3-4878-147B355DB037}"/>
              </a:ext>
            </a:extLst>
          </p:cNvPr>
          <p:cNvSpPr>
            <a:spLocks noGrp="1"/>
          </p:cNvSpPr>
          <p:nvPr>
            <p:ph type="sldNum" sz="quarter" idx="12"/>
          </p:nvPr>
        </p:nvSpPr>
        <p:spPr/>
        <p:txBody>
          <a:bodyPr/>
          <a:lstStyle/>
          <a:p>
            <a:fld id="{D28A6926-FCA6-48A0-80EC-0E8B07DA0EFA}" type="slidenum">
              <a:rPr lang="es-ES" smtClean="0"/>
              <a:t>‹Nº›</a:t>
            </a:fld>
            <a:endParaRPr lang="es-ES"/>
          </a:p>
        </p:txBody>
      </p:sp>
    </p:spTree>
    <p:extLst>
      <p:ext uri="{BB962C8B-B14F-4D97-AF65-F5344CB8AC3E}">
        <p14:creationId xmlns:p14="http://schemas.microsoft.com/office/powerpoint/2010/main" val="3633687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25B39D3-B35E-F84A-B98D-F77122D868A0}"/>
              </a:ext>
            </a:extLst>
          </p:cNvPr>
          <p:cNvSpPr>
            <a:spLocks noGrp="1"/>
          </p:cNvSpPr>
          <p:nvPr>
            <p:ph type="dt" sz="half" idx="10"/>
          </p:nvPr>
        </p:nvSpPr>
        <p:spPr/>
        <p:txBody>
          <a:bodyPr/>
          <a:lstStyle/>
          <a:p>
            <a:fld id="{08B10B1E-15F2-4B97-8CE1-9F1D231B0AC9}" type="datetimeFigureOut">
              <a:rPr lang="es-ES" smtClean="0"/>
              <a:t>25/07/2024</a:t>
            </a:fld>
            <a:endParaRPr lang="es-ES"/>
          </a:p>
        </p:txBody>
      </p:sp>
      <p:sp>
        <p:nvSpPr>
          <p:cNvPr id="3" name="Marcador de pie de página 2">
            <a:extLst>
              <a:ext uri="{FF2B5EF4-FFF2-40B4-BE49-F238E27FC236}">
                <a16:creationId xmlns:a16="http://schemas.microsoft.com/office/drawing/2014/main" id="{FD5B49C4-870E-64E3-6958-FA79AA12967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075C4E43-348F-8CB6-C6A7-F5DE949EE87A}"/>
              </a:ext>
            </a:extLst>
          </p:cNvPr>
          <p:cNvSpPr>
            <a:spLocks noGrp="1"/>
          </p:cNvSpPr>
          <p:nvPr>
            <p:ph type="sldNum" sz="quarter" idx="12"/>
          </p:nvPr>
        </p:nvSpPr>
        <p:spPr/>
        <p:txBody>
          <a:bodyPr/>
          <a:lstStyle/>
          <a:p>
            <a:fld id="{D28A6926-FCA6-48A0-80EC-0E8B07DA0EFA}" type="slidenum">
              <a:rPr lang="es-ES" smtClean="0"/>
              <a:t>‹Nº›</a:t>
            </a:fld>
            <a:endParaRPr lang="es-ES"/>
          </a:p>
        </p:txBody>
      </p:sp>
    </p:spTree>
    <p:extLst>
      <p:ext uri="{BB962C8B-B14F-4D97-AF65-F5344CB8AC3E}">
        <p14:creationId xmlns:p14="http://schemas.microsoft.com/office/powerpoint/2010/main" val="3934616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85D501-CD10-0093-BDD2-66FD0F9D8A6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13858D9-EF3E-E258-D5F8-90349F520F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574B46B-F4C9-FA6D-5BFB-A73E394832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D8223D3-A07F-DDA5-2B82-E6DB7C48AE76}"/>
              </a:ext>
            </a:extLst>
          </p:cNvPr>
          <p:cNvSpPr>
            <a:spLocks noGrp="1"/>
          </p:cNvSpPr>
          <p:nvPr>
            <p:ph type="dt" sz="half" idx="10"/>
          </p:nvPr>
        </p:nvSpPr>
        <p:spPr/>
        <p:txBody>
          <a:bodyPr/>
          <a:lstStyle/>
          <a:p>
            <a:fld id="{08B10B1E-15F2-4B97-8CE1-9F1D231B0AC9}" type="datetimeFigureOut">
              <a:rPr lang="es-ES" smtClean="0"/>
              <a:t>25/07/2024</a:t>
            </a:fld>
            <a:endParaRPr lang="es-ES"/>
          </a:p>
        </p:txBody>
      </p:sp>
      <p:sp>
        <p:nvSpPr>
          <p:cNvPr id="6" name="Marcador de pie de página 5">
            <a:extLst>
              <a:ext uri="{FF2B5EF4-FFF2-40B4-BE49-F238E27FC236}">
                <a16:creationId xmlns:a16="http://schemas.microsoft.com/office/drawing/2014/main" id="{5DBEF22B-BD3A-1949-92A7-8CA87B3A446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D840AF0-EACE-B7F1-BEBF-B078A0EA2FF1}"/>
              </a:ext>
            </a:extLst>
          </p:cNvPr>
          <p:cNvSpPr>
            <a:spLocks noGrp="1"/>
          </p:cNvSpPr>
          <p:nvPr>
            <p:ph type="sldNum" sz="quarter" idx="12"/>
          </p:nvPr>
        </p:nvSpPr>
        <p:spPr/>
        <p:txBody>
          <a:bodyPr/>
          <a:lstStyle/>
          <a:p>
            <a:fld id="{D28A6926-FCA6-48A0-80EC-0E8B07DA0EFA}" type="slidenum">
              <a:rPr lang="es-ES" smtClean="0"/>
              <a:t>‹Nº›</a:t>
            </a:fld>
            <a:endParaRPr lang="es-ES"/>
          </a:p>
        </p:txBody>
      </p:sp>
    </p:spTree>
    <p:extLst>
      <p:ext uri="{BB962C8B-B14F-4D97-AF65-F5344CB8AC3E}">
        <p14:creationId xmlns:p14="http://schemas.microsoft.com/office/powerpoint/2010/main" val="1201017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B91085-F53F-E9FB-8D95-C246635B4A1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13B5EA5-236A-D300-A3A0-A9D00D5DAAB1}"/>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51F9CBC-D3C4-5039-3E69-9A3BF6728411}"/>
              </a:ext>
            </a:extLst>
          </p:cNvPr>
          <p:cNvSpPr>
            <a:spLocks noGrp="1"/>
          </p:cNvSpPr>
          <p:nvPr>
            <p:ph type="dt" sz="half" idx="10"/>
          </p:nvPr>
        </p:nvSpPr>
        <p:spPr/>
        <p:txBody>
          <a:bodyPr/>
          <a:lstStyle/>
          <a:p>
            <a:fld id="{C5F9310C-3BF6-4183-906C-E851DCE730FB}" type="datetimeFigureOut">
              <a:rPr lang="es-ES" smtClean="0"/>
              <a:t>25/07/2024</a:t>
            </a:fld>
            <a:endParaRPr lang="es-ES"/>
          </a:p>
        </p:txBody>
      </p:sp>
      <p:sp>
        <p:nvSpPr>
          <p:cNvPr id="5" name="Marcador de pie de página 4">
            <a:extLst>
              <a:ext uri="{FF2B5EF4-FFF2-40B4-BE49-F238E27FC236}">
                <a16:creationId xmlns:a16="http://schemas.microsoft.com/office/drawing/2014/main" id="{6096D71D-38CA-79B9-5D8A-C7B7ECFAA24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81E867D-61F4-DCCF-784D-050771D57052}"/>
              </a:ext>
            </a:extLst>
          </p:cNvPr>
          <p:cNvSpPr>
            <a:spLocks noGrp="1"/>
          </p:cNvSpPr>
          <p:nvPr>
            <p:ph type="sldNum" sz="quarter" idx="12"/>
          </p:nvPr>
        </p:nvSpPr>
        <p:spPr/>
        <p:txBody>
          <a:bodyPr/>
          <a:lstStyle/>
          <a:p>
            <a:fld id="{AC3A31A9-D5A7-4F37-8727-8EB2FB09860C}" type="slidenum">
              <a:rPr lang="es-ES" smtClean="0"/>
              <a:t>‹Nº›</a:t>
            </a:fld>
            <a:endParaRPr lang="es-ES"/>
          </a:p>
        </p:txBody>
      </p:sp>
    </p:spTree>
    <p:extLst>
      <p:ext uri="{BB962C8B-B14F-4D97-AF65-F5344CB8AC3E}">
        <p14:creationId xmlns:p14="http://schemas.microsoft.com/office/powerpoint/2010/main" val="279640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1F7989-9752-DD79-BCA7-4750549CE21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37CDAC02-D1F6-5101-3C32-1879FA3205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1D4B102B-6D41-2676-1521-560A219D64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E2F1151-0496-5C35-7FDF-B6A7303A5EBC}"/>
              </a:ext>
            </a:extLst>
          </p:cNvPr>
          <p:cNvSpPr>
            <a:spLocks noGrp="1"/>
          </p:cNvSpPr>
          <p:nvPr>
            <p:ph type="dt" sz="half" idx="10"/>
          </p:nvPr>
        </p:nvSpPr>
        <p:spPr/>
        <p:txBody>
          <a:bodyPr/>
          <a:lstStyle/>
          <a:p>
            <a:fld id="{08B10B1E-15F2-4B97-8CE1-9F1D231B0AC9}" type="datetimeFigureOut">
              <a:rPr lang="es-ES" smtClean="0"/>
              <a:t>25/07/2024</a:t>
            </a:fld>
            <a:endParaRPr lang="es-ES"/>
          </a:p>
        </p:txBody>
      </p:sp>
      <p:sp>
        <p:nvSpPr>
          <p:cNvPr id="6" name="Marcador de pie de página 5">
            <a:extLst>
              <a:ext uri="{FF2B5EF4-FFF2-40B4-BE49-F238E27FC236}">
                <a16:creationId xmlns:a16="http://schemas.microsoft.com/office/drawing/2014/main" id="{84DDB892-8C6B-26CA-E5A3-A406EC95FEC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DA40D05-65F4-CC09-B762-02D12DE120C0}"/>
              </a:ext>
            </a:extLst>
          </p:cNvPr>
          <p:cNvSpPr>
            <a:spLocks noGrp="1"/>
          </p:cNvSpPr>
          <p:nvPr>
            <p:ph type="sldNum" sz="quarter" idx="12"/>
          </p:nvPr>
        </p:nvSpPr>
        <p:spPr/>
        <p:txBody>
          <a:bodyPr/>
          <a:lstStyle/>
          <a:p>
            <a:fld id="{D28A6926-FCA6-48A0-80EC-0E8B07DA0EFA}" type="slidenum">
              <a:rPr lang="es-ES" smtClean="0"/>
              <a:t>‹Nº›</a:t>
            </a:fld>
            <a:endParaRPr lang="es-ES"/>
          </a:p>
        </p:txBody>
      </p:sp>
    </p:spTree>
    <p:extLst>
      <p:ext uri="{BB962C8B-B14F-4D97-AF65-F5344CB8AC3E}">
        <p14:creationId xmlns:p14="http://schemas.microsoft.com/office/powerpoint/2010/main" val="2983450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9406F3-8B17-D53A-C617-F38569355F6E}"/>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F3EA82C-5045-808D-AACB-B2101375249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048F699-A8B8-CE55-3BEA-689B6CAFBDEB}"/>
              </a:ext>
            </a:extLst>
          </p:cNvPr>
          <p:cNvSpPr>
            <a:spLocks noGrp="1"/>
          </p:cNvSpPr>
          <p:nvPr>
            <p:ph type="dt" sz="half" idx="10"/>
          </p:nvPr>
        </p:nvSpPr>
        <p:spPr/>
        <p:txBody>
          <a:bodyPr/>
          <a:lstStyle/>
          <a:p>
            <a:fld id="{08B10B1E-15F2-4B97-8CE1-9F1D231B0AC9}" type="datetimeFigureOut">
              <a:rPr lang="es-ES" smtClean="0"/>
              <a:t>25/07/2024</a:t>
            </a:fld>
            <a:endParaRPr lang="es-ES"/>
          </a:p>
        </p:txBody>
      </p:sp>
      <p:sp>
        <p:nvSpPr>
          <p:cNvPr id="5" name="Marcador de pie de página 4">
            <a:extLst>
              <a:ext uri="{FF2B5EF4-FFF2-40B4-BE49-F238E27FC236}">
                <a16:creationId xmlns:a16="http://schemas.microsoft.com/office/drawing/2014/main" id="{A9EDE8F0-51B1-DCE7-0FC5-CB7AF308947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22956-88E2-2582-A689-7A11A7164C28}"/>
              </a:ext>
            </a:extLst>
          </p:cNvPr>
          <p:cNvSpPr>
            <a:spLocks noGrp="1"/>
          </p:cNvSpPr>
          <p:nvPr>
            <p:ph type="sldNum" sz="quarter" idx="12"/>
          </p:nvPr>
        </p:nvSpPr>
        <p:spPr/>
        <p:txBody>
          <a:bodyPr/>
          <a:lstStyle/>
          <a:p>
            <a:fld id="{D28A6926-FCA6-48A0-80EC-0E8B07DA0EFA}" type="slidenum">
              <a:rPr lang="es-ES" smtClean="0"/>
              <a:t>‹Nº›</a:t>
            </a:fld>
            <a:endParaRPr lang="es-ES"/>
          </a:p>
        </p:txBody>
      </p:sp>
    </p:spTree>
    <p:extLst>
      <p:ext uri="{BB962C8B-B14F-4D97-AF65-F5344CB8AC3E}">
        <p14:creationId xmlns:p14="http://schemas.microsoft.com/office/powerpoint/2010/main" val="678591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C45146B1-66E5-19C3-B718-0A89EADB611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634033C-99D8-E64E-2358-EA398AC1C85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6671A75-6AE0-65A9-D39D-3B980EABB3FC}"/>
              </a:ext>
            </a:extLst>
          </p:cNvPr>
          <p:cNvSpPr>
            <a:spLocks noGrp="1"/>
          </p:cNvSpPr>
          <p:nvPr>
            <p:ph type="dt" sz="half" idx="10"/>
          </p:nvPr>
        </p:nvSpPr>
        <p:spPr/>
        <p:txBody>
          <a:bodyPr/>
          <a:lstStyle/>
          <a:p>
            <a:fld id="{08B10B1E-15F2-4B97-8CE1-9F1D231B0AC9}" type="datetimeFigureOut">
              <a:rPr lang="es-ES" smtClean="0"/>
              <a:t>25/07/2024</a:t>
            </a:fld>
            <a:endParaRPr lang="es-ES"/>
          </a:p>
        </p:txBody>
      </p:sp>
      <p:sp>
        <p:nvSpPr>
          <p:cNvPr id="5" name="Marcador de pie de página 4">
            <a:extLst>
              <a:ext uri="{FF2B5EF4-FFF2-40B4-BE49-F238E27FC236}">
                <a16:creationId xmlns:a16="http://schemas.microsoft.com/office/drawing/2014/main" id="{3417A9C0-FF87-2C18-3396-E394ACAFAEA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2DD87F0-8085-F6F6-6F91-9978EC40CBBB}"/>
              </a:ext>
            </a:extLst>
          </p:cNvPr>
          <p:cNvSpPr>
            <a:spLocks noGrp="1"/>
          </p:cNvSpPr>
          <p:nvPr>
            <p:ph type="sldNum" sz="quarter" idx="12"/>
          </p:nvPr>
        </p:nvSpPr>
        <p:spPr/>
        <p:txBody>
          <a:bodyPr/>
          <a:lstStyle/>
          <a:p>
            <a:fld id="{D28A6926-FCA6-48A0-80EC-0E8B07DA0EFA}" type="slidenum">
              <a:rPr lang="es-ES" smtClean="0"/>
              <a:t>‹Nº›</a:t>
            </a:fld>
            <a:endParaRPr lang="es-ES"/>
          </a:p>
        </p:txBody>
      </p:sp>
    </p:spTree>
    <p:extLst>
      <p:ext uri="{BB962C8B-B14F-4D97-AF65-F5344CB8AC3E}">
        <p14:creationId xmlns:p14="http://schemas.microsoft.com/office/powerpoint/2010/main" val="154153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B72BB8-F718-43DD-70E7-C26E2CA1888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C8D77881-7D34-1E64-B095-22A6E2533B7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885F2E3-898E-C14E-805F-E9564FA7B44F}"/>
              </a:ext>
            </a:extLst>
          </p:cNvPr>
          <p:cNvSpPr>
            <a:spLocks noGrp="1"/>
          </p:cNvSpPr>
          <p:nvPr>
            <p:ph type="dt" sz="half" idx="10"/>
          </p:nvPr>
        </p:nvSpPr>
        <p:spPr/>
        <p:txBody>
          <a:bodyPr/>
          <a:lstStyle/>
          <a:p>
            <a:fld id="{C5F9310C-3BF6-4183-906C-E851DCE730FB}" type="datetimeFigureOut">
              <a:rPr lang="es-ES" smtClean="0"/>
              <a:t>25/07/2024</a:t>
            </a:fld>
            <a:endParaRPr lang="es-ES"/>
          </a:p>
        </p:txBody>
      </p:sp>
      <p:sp>
        <p:nvSpPr>
          <p:cNvPr id="5" name="Marcador de pie de página 4">
            <a:extLst>
              <a:ext uri="{FF2B5EF4-FFF2-40B4-BE49-F238E27FC236}">
                <a16:creationId xmlns:a16="http://schemas.microsoft.com/office/drawing/2014/main" id="{B45E0B90-4568-F17B-DE98-FE7D35B7B6B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7367BEB-F0D9-ECC9-2010-43DC5005F8BD}"/>
              </a:ext>
            </a:extLst>
          </p:cNvPr>
          <p:cNvSpPr>
            <a:spLocks noGrp="1"/>
          </p:cNvSpPr>
          <p:nvPr>
            <p:ph type="sldNum" sz="quarter" idx="12"/>
          </p:nvPr>
        </p:nvSpPr>
        <p:spPr/>
        <p:txBody>
          <a:bodyPr/>
          <a:lstStyle/>
          <a:p>
            <a:fld id="{AC3A31A9-D5A7-4F37-8727-8EB2FB09860C}" type="slidenum">
              <a:rPr lang="es-ES" smtClean="0"/>
              <a:t>‹Nº›</a:t>
            </a:fld>
            <a:endParaRPr lang="es-ES"/>
          </a:p>
        </p:txBody>
      </p:sp>
    </p:spTree>
    <p:extLst>
      <p:ext uri="{BB962C8B-B14F-4D97-AF65-F5344CB8AC3E}">
        <p14:creationId xmlns:p14="http://schemas.microsoft.com/office/powerpoint/2010/main" val="1829523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A6A5DE-9B2E-833B-24DB-41C763F58AF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58F6743-6E22-ABE1-C195-BFBE4223D58F}"/>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1920D3CA-4654-3705-A70B-95C8D64563A6}"/>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77E6C4D-4EF6-EAF3-78F6-D0644CFCFC57}"/>
              </a:ext>
            </a:extLst>
          </p:cNvPr>
          <p:cNvSpPr>
            <a:spLocks noGrp="1"/>
          </p:cNvSpPr>
          <p:nvPr>
            <p:ph type="dt" sz="half" idx="10"/>
          </p:nvPr>
        </p:nvSpPr>
        <p:spPr/>
        <p:txBody>
          <a:bodyPr/>
          <a:lstStyle/>
          <a:p>
            <a:fld id="{C5F9310C-3BF6-4183-906C-E851DCE730FB}" type="datetimeFigureOut">
              <a:rPr lang="es-ES" smtClean="0"/>
              <a:t>25/07/2024</a:t>
            </a:fld>
            <a:endParaRPr lang="es-ES"/>
          </a:p>
        </p:txBody>
      </p:sp>
      <p:sp>
        <p:nvSpPr>
          <p:cNvPr id="6" name="Marcador de pie de página 5">
            <a:extLst>
              <a:ext uri="{FF2B5EF4-FFF2-40B4-BE49-F238E27FC236}">
                <a16:creationId xmlns:a16="http://schemas.microsoft.com/office/drawing/2014/main" id="{DE4934B0-0DA1-33CE-4512-BF6E3268B02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DBBE7DC-FDA1-B2FF-E3A4-CDC1B6ED4B0D}"/>
              </a:ext>
            </a:extLst>
          </p:cNvPr>
          <p:cNvSpPr>
            <a:spLocks noGrp="1"/>
          </p:cNvSpPr>
          <p:nvPr>
            <p:ph type="sldNum" sz="quarter" idx="12"/>
          </p:nvPr>
        </p:nvSpPr>
        <p:spPr/>
        <p:txBody>
          <a:bodyPr/>
          <a:lstStyle/>
          <a:p>
            <a:fld id="{AC3A31A9-D5A7-4F37-8727-8EB2FB09860C}" type="slidenum">
              <a:rPr lang="es-ES" smtClean="0"/>
              <a:t>‹Nº›</a:t>
            </a:fld>
            <a:endParaRPr lang="es-ES"/>
          </a:p>
        </p:txBody>
      </p:sp>
    </p:spTree>
    <p:extLst>
      <p:ext uri="{BB962C8B-B14F-4D97-AF65-F5344CB8AC3E}">
        <p14:creationId xmlns:p14="http://schemas.microsoft.com/office/powerpoint/2010/main" val="301834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D1FE24-583F-DAAE-DBC6-722F75025B6A}"/>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71E6011-2BE1-C127-FE12-FE668E8E57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3A89339-4867-A295-55EB-66E011ECCA70}"/>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757F9264-FF9F-48A2-9785-159E1C4F41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6114797-6B4E-1072-F458-FCEA388BA2B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3CDC676-D15D-7025-F56B-9BFC57E22AD1}"/>
              </a:ext>
            </a:extLst>
          </p:cNvPr>
          <p:cNvSpPr>
            <a:spLocks noGrp="1"/>
          </p:cNvSpPr>
          <p:nvPr>
            <p:ph type="dt" sz="half" idx="10"/>
          </p:nvPr>
        </p:nvSpPr>
        <p:spPr/>
        <p:txBody>
          <a:bodyPr/>
          <a:lstStyle/>
          <a:p>
            <a:fld id="{C5F9310C-3BF6-4183-906C-E851DCE730FB}" type="datetimeFigureOut">
              <a:rPr lang="es-ES" smtClean="0"/>
              <a:t>25/07/2024</a:t>
            </a:fld>
            <a:endParaRPr lang="es-ES"/>
          </a:p>
        </p:txBody>
      </p:sp>
      <p:sp>
        <p:nvSpPr>
          <p:cNvPr id="8" name="Marcador de pie de página 7">
            <a:extLst>
              <a:ext uri="{FF2B5EF4-FFF2-40B4-BE49-F238E27FC236}">
                <a16:creationId xmlns:a16="http://schemas.microsoft.com/office/drawing/2014/main" id="{87F7DE49-1B21-C30E-C863-8B2CD4F52E2E}"/>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3184C102-9D35-D445-20EF-A43A94143BE9}"/>
              </a:ext>
            </a:extLst>
          </p:cNvPr>
          <p:cNvSpPr>
            <a:spLocks noGrp="1"/>
          </p:cNvSpPr>
          <p:nvPr>
            <p:ph type="sldNum" sz="quarter" idx="12"/>
          </p:nvPr>
        </p:nvSpPr>
        <p:spPr/>
        <p:txBody>
          <a:bodyPr/>
          <a:lstStyle/>
          <a:p>
            <a:fld id="{AC3A31A9-D5A7-4F37-8727-8EB2FB09860C}" type="slidenum">
              <a:rPr lang="es-ES" smtClean="0"/>
              <a:t>‹Nº›</a:t>
            </a:fld>
            <a:endParaRPr lang="es-ES"/>
          </a:p>
        </p:txBody>
      </p:sp>
    </p:spTree>
    <p:extLst>
      <p:ext uri="{BB962C8B-B14F-4D97-AF65-F5344CB8AC3E}">
        <p14:creationId xmlns:p14="http://schemas.microsoft.com/office/powerpoint/2010/main" val="1016741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CDF902-6AFB-1848-2437-8D3D4D16A622}"/>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22584D71-AB90-8EA8-2C3A-42139C4ACD4E}"/>
              </a:ext>
            </a:extLst>
          </p:cNvPr>
          <p:cNvSpPr>
            <a:spLocks noGrp="1"/>
          </p:cNvSpPr>
          <p:nvPr>
            <p:ph type="dt" sz="half" idx="10"/>
          </p:nvPr>
        </p:nvSpPr>
        <p:spPr/>
        <p:txBody>
          <a:bodyPr/>
          <a:lstStyle/>
          <a:p>
            <a:fld id="{C5F9310C-3BF6-4183-906C-E851DCE730FB}" type="datetimeFigureOut">
              <a:rPr lang="es-ES" smtClean="0"/>
              <a:t>25/07/2024</a:t>
            </a:fld>
            <a:endParaRPr lang="es-ES"/>
          </a:p>
        </p:txBody>
      </p:sp>
      <p:sp>
        <p:nvSpPr>
          <p:cNvPr id="4" name="Marcador de pie de página 3">
            <a:extLst>
              <a:ext uri="{FF2B5EF4-FFF2-40B4-BE49-F238E27FC236}">
                <a16:creationId xmlns:a16="http://schemas.microsoft.com/office/drawing/2014/main" id="{0614105B-DAE1-9C73-0DFE-9BA8FD3F673B}"/>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F305289D-46D2-FF5B-87C9-79D896CC1078}"/>
              </a:ext>
            </a:extLst>
          </p:cNvPr>
          <p:cNvSpPr>
            <a:spLocks noGrp="1"/>
          </p:cNvSpPr>
          <p:nvPr>
            <p:ph type="sldNum" sz="quarter" idx="12"/>
          </p:nvPr>
        </p:nvSpPr>
        <p:spPr/>
        <p:txBody>
          <a:bodyPr/>
          <a:lstStyle/>
          <a:p>
            <a:fld id="{AC3A31A9-D5A7-4F37-8727-8EB2FB09860C}" type="slidenum">
              <a:rPr lang="es-ES" smtClean="0"/>
              <a:t>‹Nº›</a:t>
            </a:fld>
            <a:endParaRPr lang="es-ES"/>
          </a:p>
        </p:txBody>
      </p:sp>
    </p:spTree>
    <p:extLst>
      <p:ext uri="{BB962C8B-B14F-4D97-AF65-F5344CB8AC3E}">
        <p14:creationId xmlns:p14="http://schemas.microsoft.com/office/powerpoint/2010/main" val="1462895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C9AFCA9-C5BE-D197-6E85-9148475ADDE4}"/>
              </a:ext>
            </a:extLst>
          </p:cNvPr>
          <p:cNvSpPr>
            <a:spLocks noGrp="1"/>
          </p:cNvSpPr>
          <p:nvPr>
            <p:ph type="dt" sz="half" idx="10"/>
          </p:nvPr>
        </p:nvSpPr>
        <p:spPr/>
        <p:txBody>
          <a:bodyPr/>
          <a:lstStyle/>
          <a:p>
            <a:fld id="{C5F9310C-3BF6-4183-906C-E851DCE730FB}" type="datetimeFigureOut">
              <a:rPr lang="es-ES" smtClean="0"/>
              <a:t>25/07/2024</a:t>
            </a:fld>
            <a:endParaRPr lang="es-ES"/>
          </a:p>
        </p:txBody>
      </p:sp>
      <p:sp>
        <p:nvSpPr>
          <p:cNvPr id="3" name="Marcador de pie de página 2">
            <a:extLst>
              <a:ext uri="{FF2B5EF4-FFF2-40B4-BE49-F238E27FC236}">
                <a16:creationId xmlns:a16="http://schemas.microsoft.com/office/drawing/2014/main" id="{30B3206F-687E-4C6B-C7C9-8DBEA484EDD4}"/>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FD9307D5-6841-FE6F-0E19-F40F0AD38D56}"/>
              </a:ext>
            </a:extLst>
          </p:cNvPr>
          <p:cNvSpPr>
            <a:spLocks noGrp="1"/>
          </p:cNvSpPr>
          <p:nvPr>
            <p:ph type="sldNum" sz="quarter" idx="12"/>
          </p:nvPr>
        </p:nvSpPr>
        <p:spPr/>
        <p:txBody>
          <a:bodyPr/>
          <a:lstStyle/>
          <a:p>
            <a:fld id="{AC3A31A9-D5A7-4F37-8727-8EB2FB09860C}" type="slidenum">
              <a:rPr lang="es-ES" smtClean="0"/>
              <a:t>‹Nº›</a:t>
            </a:fld>
            <a:endParaRPr lang="es-ES"/>
          </a:p>
        </p:txBody>
      </p:sp>
    </p:spTree>
    <p:extLst>
      <p:ext uri="{BB962C8B-B14F-4D97-AF65-F5344CB8AC3E}">
        <p14:creationId xmlns:p14="http://schemas.microsoft.com/office/powerpoint/2010/main" val="3692245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1225BA-586E-2DE2-9500-F812AEA1F9B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B09E9A0-1414-327E-DA56-A158978454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712F05A6-A8E4-A22C-E367-52E697E365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0C573FE-6ABF-7029-B299-AA377A2201B3}"/>
              </a:ext>
            </a:extLst>
          </p:cNvPr>
          <p:cNvSpPr>
            <a:spLocks noGrp="1"/>
          </p:cNvSpPr>
          <p:nvPr>
            <p:ph type="dt" sz="half" idx="10"/>
          </p:nvPr>
        </p:nvSpPr>
        <p:spPr/>
        <p:txBody>
          <a:bodyPr/>
          <a:lstStyle/>
          <a:p>
            <a:fld id="{C5F9310C-3BF6-4183-906C-E851DCE730FB}" type="datetimeFigureOut">
              <a:rPr lang="es-ES" smtClean="0"/>
              <a:t>25/07/2024</a:t>
            </a:fld>
            <a:endParaRPr lang="es-ES"/>
          </a:p>
        </p:txBody>
      </p:sp>
      <p:sp>
        <p:nvSpPr>
          <p:cNvPr id="6" name="Marcador de pie de página 5">
            <a:extLst>
              <a:ext uri="{FF2B5EF4-FFF2-40B4-BE49-F238E27FC236}">
                <a16:creationId xmlns:a16="http://schemas.microsoft.com/office/drawing/2014/main" id="{04AF790E-5EA0-A661-5BDF-7B2B7A78BF1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BB8A59B-3137-E99B-EEE8-BB2C3620EEAC}"/>
              </a:ext>
            </a:extLst>
          </p:cNvPr>
          <p:cNvSpPr>
            <a:spLocks noGrp="1"/>
          </p:cNvSpPr>
          <p:nvPr>
            <p:ph type="sldNum" sz="quarter" idx="12"/>
          </p:nvPr>
        </p:nvSpPr>
        <p:spPr/>
        <p:txBody>
          <a:bodyPr/>
          <a:lstStyle/>
          <a:p>
            <a:fld id="{AC3A31A9-D5A7-4F37-8727-8EB2FB09860C}" type="slidenum">
              <a:rPr lang="es-ES" smtClean="0"/>
              <a:t>‹Nº›</a:t>
            </a:fld>
            <a:endParaRPr lang="es-ES"/>
          </a:p>
        </p:txBody>
      </p:sp>
    </p:spTree>
    <p:extLst>
      <p:ext uri="{BB962C8B-B14F-4D97-AF65-F5344CB8AC3E}">
        <p14:creationId xmlns:p14="http://schemas.microsoft.com/office/powerpoint/2010/main" val="3680101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1F76D1-055C-7186-4739-81EEE2DD46C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CEA137B2-0340-EB0B-9DA2-FABFAE1481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E57F733-83D5-F987-4F93-0D20C9DFEC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F871B12-737E-8341-3BD3-D6139EA33D42}"/>
              </a:ext>
            </a:extLst>
          </p:cNvPr>
          <p:cNvSpPr>
            <a:spLocks noGrp="1"/>
          </p:cNvSpPr>
          <p:nvPr>
            <p:ph type="dt" sz="half" idx="10"/>
          </p:nvPr>
        </p:nvSpPr>
        <p:spPr/>
        <p:txBody>
          <a:bodyPr/>
          <a:lstStyle/>
          <a:p>
            <a:fld id="{C5F9310C-3BF6-4183-906C-E851DCE730FB}" type="datetimeFigureOut">
              <a:rPr lang="es-ES" smtClean="0"/>
              <a:t>25/07/2024</a:t>
            </a:fld>
            <a:endParaRPr lang="es-ES"/>
          </a:p>
        </p:txBody>
      </p:sp>
      <p:sp>
        <p:nvSpPr>
          <p:cNvPr id="6" name="Marcador de pie de página 5">
            <a:extLst>
              <a:ext uri="{FF2B5EF4-FFF2-40B4-BE49-F238E27FC236}">
                <a16:creationId xmlns:a16="http://schemas.microsoft.com/office/drawing/2014/main" id="{75279AA5-2B5D-81AB-B17F-71B07982079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E39FA50-F653-9B36-9772-EB3E641935C5}"/>
              </a:ext>
            </a:extLst>
          </p:cNvPr>
          <p:cNvSpPr>
            <a:spLocks noGrp="1"/>
          </p:cNvSpPr>
          <p:nvPr>
            <p:ph type="sldNum" sz="quarter" idx="12"/>
          </p:nvPr>
        </p:nvSpPr>
        <p:spPr/>
        <p:txBody>
          <a:bodyPr/>
          <a:lstStyle/>
          <a:p>
            <a:fld id="{AC3A31A9-D5A7-4F37-8727-8EB2FB09860C}" type="slidenum">
              <a:rPr lang="es-ES" smtClean="0"/>
              <a:t>‹Nº›</a:t>
            </a:fld>
            <a:endParaRPr lang="es-ES"/>
          </a:p>
        </p:txBody>
      </p:sp>
    </p:spTree>
    <p:extLst>
      <p:ext uri="{BB962C8B-B14F-4D97-AF65-F5344CB8AC3E}">
        <p14:creationId xmlns:p14="http://schemas.microsoft.com/office/powerpoint/2010/main" val="1526407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3E79A61-D4E1-A406-FA20-253BA9EA44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485D6CF-FA29-968E-E177-3941585C8B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5486DE4-FB33-A2AA-8450-068023D932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5F9310C-3BF6-4183-906C-E851DCE730FB}" type="datetimeFigureOut">
              <a:rPr lang="es-ES" smtClean="0"/>
              <a:t>25/07/2024</a:t>
            </a:fld>
            <a:endParaRPr lang="es-ES"/>
          </a:p>
        </p:txBody>
      </p:sp>
      <p:sp>
        <p:nvSpPr>
          <p:cNvPr id="5" name="Marcador de pie de página 4">
            <a:extLst>
              <a:ext uri="{FF2B5EF4-FFF2-40B4-BE49-F238E27FC236}">
                <a16:creationId xmlns:a16="http://schemas.microsoft.com/office/drawing/2014/main" id="{6FF849C4-361F-EC04-0745-014525F5B3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20978F50-8AE5-52B8-8E7E-1891C37F5E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C3A31A9-D5A7-4F37-8727-8EB2FB09860C}" type="slidenum">
              <a:rPr lang="es-ES" smtClean="0"/>
              <a:t>‹Nº›</a:t>
            </a:fld>
            <a:endParaRPr lang="es-ES"/>
          </a:p>
        </p:txBody>
      </p:sp>
    </p:spTree>
    <p:extLst>
      <p:ext uri="{BB962C8B-B14F-4D97-AF65-F5344CB8AC3E}">
        <p14:creationId xmlns:p14="http://schemas.microsoft.com/office/powerpoint/2010/main" val="26709139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3860261-5DEE-FB5B-3328-6DD454CD74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42ED18B-8FAC-E478-9F93-8299569186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02BF174-0E0E-257A-3ADE-293AF0BCC8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8B10B1E-15F2-4B97-8CE1-9F1D231B0AC9}" type="datetimeFigureOut">
              <a:rPr lang="es-ES" smtClean="0"/>
              <a:t>25/07/2024</a:t>
            </a:fld>
            <a:endParaRPr lang="es-ES"/>
          </a:p>
        </p:txBody>
      </p:sp>
      <p:sp>
        <p:nvSpPr>
          <p:cNvPr id="5" name="Marcador de pie de página 4">
            <a:extLst>
              <a:ext uri="{FF2B5EF4-FFF2-40B4-BE49-F238E27FC236}">
                <a16:creationId xmlns:a16="http://schemas.microsoft.com/office/drawing/2014/main" id="{7CB6C491-F987-42D5-09E5-0CAB9CBBA9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15FD0223-8FE9-C548-4948-6191C67C44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28A6926-FCA6-48A0-80EC-0E8B07DA0EFA}" type="slidenum">
              <a:rPr lang="es-ES" smtClean="0"/>
              <a:t>‹Nº›</a:t>
            </a:fld>
            <a:endParaRPr lang="es-ES"/>
          </a:p>
        </p:txBody>
      </p:sp>
    </p:spTree>
    <p:extLst>
      <p:ext uri="{BB962C8B-B14F-4D97-AF65-F5344CB8AC3E}">
        <p14:creationId xmlns:p14="http://schemas.microsoft.com/office/powerpoint/2010/main" val="36870625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5.jpg"/><Relationship Id="rId5" Type="http://schemas.openxmlformats.org/officeDocument/2006/relationships/image" Target="../media/image4.jpeg"/><Relationship Id="rId4" Type="http://schemas.openxmlformats.org/officeDocument/2006/relationships/image" Target="../media/image3.jpg"/><Relationship Id="rId9" Type="http://schemas.openxmlformats.org/officeDocument/2006/relationships/image" Target="../media/image8.jpe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jpeg"/><Relationship Id="rId10" Type="http://schemas.openxmlformats.org/officeDocument/2006/relationships/image" Target="../media/image16.png"/><Relationship Id="rId4" Type="http://schemas.openxmlformats.org/officeDocument/2006/relationships/image" Target="../media/image10.jpe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7.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g"/></Relationships>
</file>

<file path=ppt/slides/_rels/slide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C5B83C5B-9D67-6608-E502-D16333197A16}"/>
              </a:ext>
            </a:extLst>
          </p:cNvPr>
          <p:cNvSpPr txBox="1"/>
          <p:nvPr/>
        </p:nvSpPr>
        <p:spPr>
          <a:xfrm>
            <a:off x="4616436" y="131244"/>
            <a:ext cx="4383187" cy="2585323"/>
          </a:xfrm>
          <a:prstGeom prst="rect">
            <a:avLst/>
          </a:prstGeom>
          <a:noFill/>
        </p:spPr>
        <p:txBody>
          <a:bodyPr wrap="square" rtlCol="0">
            <a:spAutoFit/>
            <a:scene3d>
              <a:camera prst="orthographicFront"/>
              <a:lightRig rig="threePt" dir="t"/>
            </a:scene3d>
            <a:sp3d extrusionH="57150">
              <a:bevelT w="82550" h="38100" prst="coolSlant"/>
            </a:sp3d>
          </a:bodyPr>
          <a:lstStyle/>
          <a:p>
            <a:pPr algn="ctr"/>
            <a:r>
              <a:rPr lang="hi-IN" sz="5400" b="1" dirty="0">
                <a:ln w="0"/>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effectLst>
                  <a:reflection blurRad="6350" stA="53000" endA="300" endPos="35500" dir="5400000" sy="-90000" algn="bl" rotWithShape="0"/>
                </a:effectLst>
                <a:latin typeface="Nirmala UI" panose="020B0502040204020203" pitchFamily="34" charset="0"/>
                <a:ea typeface="Nirmala UI" panose="020B0502040204020203" pitchFamily="34" charset="0"/>
                <a:cs typeface="Nirmala UI" panose="020B0502040204020203" pitchFamily="34" charset="0"/>
              </a:rPr>
              <a:t>शिष्यों को शिक्षा देना: भाग 2</a:t>
            </a:r>
            <a:endParaRPr lang="en" sz="5400" b="1" dirty="0">
              <a:ln w="0"/>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effectLst>
                <a:reflection blurRad="6350" stA="53000" endA="300" endPos="35500" dir="5400000" sy="-90000" algn="bl" rotWithShape="0"/>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EE0E4F88-1DC9-7FDB-11AD-CC7835BC7B59}"/>
              </a:ext>
            </a:extLst>
          </p:cNvPr>
          <p:cNvSpPr txBox="1"/>
          <p:nvPr/>
        </p:nvSpPr>
        <p:spPr>
          <a:xfrm>
            <a:off x="76099" y="6388202"/>
            <a:ext cx="2967479" cy="338554"/>
          </a:xfrm>
          <a:prstGeom prst="rect">
            <a:avLst/>
          </a:prstGeom>
          <a:noFill/>
        </p:spPr>
        <p:txBody>
          <a:bodyPr wrap="none" rtlCol="0">
            <a:spAutoFit/>
          </a:bodyPr>
          <a:lstStyle/>
          <a:p>
            <a:r>
              <a:rPr lang="hi-IN" sz="1600" b="1" dirty="0">
                <a:solidFill>
                  <a:srgbClr val="EFD7C3"/>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पाठ 8, अगस्त 24, 2024 के लिए</a:t>
            </a:r>
            <a:endParaRPr lang="en" sz="1600" b="1" dirty="0">
              <a:solidFill>
                <a:srgbClr val="EFD7C3"/>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4">
            <a:extLst>
              <a:ext uri="{FF2B5EF4-FFF2-40B4-BE49-F238E27FC236}">
                <a16:creationId xmlns:a16="http://schemas.microsoft.com/office/drawing/2014/main" id="{EE0E4F88-1DC9-7FDB-11AD-CC7835BC7B59}"/>
              </a:ext>
            </a:extLst>
          </p:cNvPr>
          <p:cNvSpPr txBox="1"/>
          <p:nvPr/>
        </p:nvSpPr>
        <p:spPr>
          <a:xfrm>
            <a:off x="8525496" y="6405851"/>
            <a:ext cx="3429144" cy="338554"/>
          </a:xfrm>
          <a:prstGeom prst="rect">
            <a:avLst/>
          </a:prstGeom>
          <a:noFill/>
        </p:spPr>
        <p:txBody>
          <a:bodyPr wrap="square" rtlCol="0">
            <a:spAutoFit/>
          </a:bodyPr>
          <a:lstStyle/>
          <a:p>
            <a:r>
              <a:rPr lang="hi-IN" sz="1600" b="1"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हिंदी अनुवादक: </a:t>
            </a:r>
            <a:r>
              <a:rPr lang="hi-IN" sz="1600" b="1" dirty="0">
                <a:solidFill>
                  <a:schemeClr val="accent5">
                    <a:lumMod val="5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पादरी विजय पाल सिंह</a:t>
            </a:r>
            <a:endParaRPr lang="en" sz="1600" b="1" dirty="0">
              <a:solidFill>
                <a:schemeClr val="accent5">
                  <a:lumMod val="5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3933948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Un grupo de personas en medio de campo&#10;&#10;Descripción generada automáticamente con confianza media">
            <a:extLst>
              <a:ext uri="{FF2B5EF4-FFF2-40B4-BE49-F238E27FC236}">
                <a16:creationId xmlns:a16="http://schemas.microsoft.com/office/drawing/2014/main" id="{2E10C754-2586-D116-7419-FFAAA7C2C8B2}"/>
              </a:ext>
            </a:extLst>
          </p:cNvPr>
          <p:cNvPicPr>
            <a:picLocks noChangeAspect="1"/>
          </p:cNvPicPr>
          <p:nvPr/>
        </p:nvPicPr>
        <p:blipFill rotWithShape="1">
          <a:blip r:embed="rId3">
            <a:extLst>
              <a:ext uri="{28A0092B-C50C-407E-A947-70E740481C1C}">
                <a14:useLocalDpi xmlns:a14="http://schemas.microsoft.com/office/drawing/2010/main" val="0"/>
              </a:ext>
            </a:extLst>
          </a:blip>
          <a:srcRect l="6329" r="6329"/>
          <a:stretch/>
        </p:blipFill>
        <p:spPr>
          <a:xfrm>
            <a:off x="120006" y="176211"/>
            <a:ext cx="4204344" cy="26908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Imagen 10" descr="Grupo de personas sentadas&#10;&#10;Descripción generada automáticamente">
            <a:extLst>
              <a:ext uri="{FF2B5EF4-FFF2-40B4-BE49-F238E27FC236}">
                <a16:creationId xmlns:a16="http://schemas.microsoft.com/office/drawing/2014/main" id="{20BDC1B3-1271-6989-914F-85B1392EA8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8451" y="176211"/>
            <a:ext cx="3710886" cy="23502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Imagen 12" descr="Un grupo de personas disfrazadas&#10;&#10;Descripción generada automáticamente con confianza media">
            <a:extLst>
              <a:ext uri="{FF2B5EF4-FFF2-40B4-BE49-F238E27FC236}">
                <a16:creationId xmlns:a16="http://schemas.microsoft.com/office/drawing/2014/main" id="{0370E9A4-2B16-07EA-E6EE-4BEE4F3DE07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0368"/>
          <a:stretch/>
        </p:blipFill>
        <p:spPr>
          <a:xfrm>
            <a:off x="8243439" y="148239"/>
            <a:ext cx="3828555" cy="23502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5" name="Imagen 14" descr="Un grupo de personas disfrazadas&#10;&#10;Descripción generada automáticamente con confianza baja">
            <a:extLst>
              <a:ext uri="{FF2B5EF4-FFF2-40B4-BE49-F238E27FC236}">
                <a16:creationId xmlns:a16="http://schemas.microsoft.com/office/drawing/2014/main" id="{D40903BC-9931-B354-355B-85DC7FF6BB2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0006" y="3052160"/>
            <a:ext cx="2785872" cy="365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7" name="Imagen 16">
            <a:extLst>
              <a:ext uri="{FF2B5EF4-FFF2-40B4-BE49-F238E27FC236}">
                <a16:creationId xmlns:a16="http://schemas.microsoft.com/office/drawing/2014/main" id="{1873D47C-C0CC-E8CE-12A9-88D335A5ABE6}"/>
              </a:ext>
            </a:extLst>
          </p:cNvPr>
          <p:cNvPicPr>
            <a:picLocks noChangeAspect="1"/>
          </p:cNvPicPr>
          <p:nvPr/>
        </p:nvPicPr>
        <p:blipFill rotWithShape="1">
          <a:blip r:embed="rId7">
            <a:extLst>
              <a:ext uri="{28A0092B-C50C-407E-A947-70E740481C1C}">
                <a14:useLocalDpi xmlns:a14="http://schemas.microsoft.com/office/drawing/2010/main" val="0"/>
              </a:ext>
            </a:extLst>
          </a:blip>
          <a:srcRect l="4296" r="4296"/>
          <a:stretch/>
        </p:blipFill>
        <p:spPr>
          <a:xfrm>
            <a:off x="3158800" y="3052160"/>
            <a:ext cx="2742344" cy="36296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1" name="Imagen 20" descr="Imagen que contiene persona, gente, grupo, hombre&#10;&#10;Descripción generada automáticamente">
            <a:extLst>
              <a:ext uri="{FF2B5EF4-FFF2-40B4-BE49-F238E27FC236}">
                <a16:creationId xmlns:a16="http://schemas.microsoft.com/office/drawing/2014/main" id="{19CA7A4C-6E76-4A7C-F29B-9C9A68A63919}"/>
              </a:ext>
            </a:extLst>
          </p:cNvPr>
          <p:cNvPicPr>
            <a:picLocks noChangeAspect="1"/>
          </p:cNvPicPr>
          <p:nvPr/>
        </p:nvPicPr>
        <p:blipFill rotWithShape="1">
          <a:blip r:embed="rId8">
            <a:extLst>
              <a:ext uri="{28A0092B-C50C-407E-A947-70E740481C1C}">
                <a14:useLocalDpi xmlns:a14="http://schemas.microsoft.com/office/drawing/2010/main" val="0"/>
              </a:ext>
            </a:extLst>
          </a:blip>
          <a:srcRect l="8275" r="8275"/>
          <a:stretch/>
        </p:blipFill>
        <p:spPr>
          <a:xfrm>
            <a:off x="9329650" y="2705100"/>
            <a:ext cx="2742344" cy="40046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3" name="CuadroTexto 22">
            <a:extLst>
              <a:ext uri="{FF2B5EF4-FFF2-40B4-BE49-F238E27FC236}">
                <a16:creationId xmlns:a16="http://schemas.microsoft.com/office/drawing/2014/main" id="{47111268-C08D-454E-69CB-205AAA84A935}"/>
              </a:ext>
            </a:extLst>
          </p:cNvPr>
          <p:cNvSpPr txBox="1"/>
          <p:nvPr/>
        </p:nvSpPr>
        <p:spPr>
          <a:xfrm>
            <a:off x="5868330" y="2668064"/>
            <a:ext cx="3428506" cy="1785104"/>
          </a:xfrm>
          <a:prstGeom prst="rect">
            <a:avLst/>
          </a:prstGeom>
          <a:noFill/>
        </p:spPr>
        <p:txBody>
          <a:bodyPr wrap="square">
            <a:spAutoFit/>
          </a:bodyPr>
          <a:lstStyle/>
          <a:p>
            <a:pPr lvl="0" algn="ctr">
              <a:defRPr/>
            </a:pPr>
            <a:r>
              <a:rPr lang="hi-IN" sz="2000" b="1" i="1" dirty="0">
                <a:solidFill>
                  <a:prstClr val="black"/>
                </a:solidFill>
                <a:latin typeface="Nirmala UI" panose="020B0502040204020203" pitchFamily="34" charset="0"/>
                <a:ea typeface="Nirmala UI" panose="020B0502040204020203" pitchFamily="34" charset="0"/>
                <a:cs typeface="Nirmala UI" panose="020B0502040204020203" pitchFamily="34" charset="0"/>
              </a:rPr>
              <a:t>“</a:t>
            </a:r>
            <a:r>
              <a:rPr lang="hi-IN" b="1" i="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क्योंकि मनुष्य का पुत्र इसलिये नहीं आया कि उसकी सेवा टहल की जाए, पर इसलिये आया कि आप सेवा टहल करे, और बहुतों की छुड़ौती के लिये अपना प्राण दे।” </a:t>
            </a:r>
            <a:r>
              <a:rPr lang="hi-IN" sz="1600" b="1" i="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(मरकुस 10:45)</a:t>
            </a:r>
            <a:endParaRPr kumimoji="0" lang="es-ES" sz="1600" b="1" i="1"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pic>
        <p:nvPicPr>
          <p:cNvPr id="25" name="Imagen 24" descr="Grupo de personas sentadas alrededor de una mesa&#10;&#10;Descripción generada automáticamente con confianza media">
            <a:extLst>
              <a:ext uri="{FF2B5EF4-FFF2-40B4-BE49-F238E27FC236}">
                <a16:creationId xmlns:a16="http://schemas.microsoft.com/office/drawing/2014/main" id="{AFC533AC-13B6-749C-1D82-172F8213EC69}"/>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25957"/>
          <a:stretch/>
        </p:blipFill>
        <p:spPr>
          <a:xfrm>
            <a:off x="6154066" y="4545735"/>
            <a:ext cx="2922660" cy="21640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195854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t="-9000" b="-9000"/>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8BBDA7C-B7EF-D7A8-DC4E-D9B7595E7008}"/>
              </a:ext>
            </a:extLst>
          </p:cNvPr>
          <p:cNvSpPr txBox="1"/>
          <p:nvPr/>
        </p:nvSpPr>
        <p:spPr>
          <a:xfrm>
            <a:off x="5926341" y="4160276"/>
            <a:ext cx="5839560" cy="2554545"/>
          </a:xfrm>
          <a:prstGeom prst="rect">
            <a:avLst/>
          </a:prstGeom>
          <a:noFill/>
        </p:spPr>
        <p:txBody>
          <a:bodyPr wrap="square" rtlCol="0">
            <a:spAutoFit/>
          </a:bodyPr>
          <a:lstStyle/>
          <a:p>
            <a:pPr>
              <a:spcBef>
                <a:spcPts val="1800"/>
              </a:spcBef>
            </a:pPr>
            <a:r>
              <a:rPr lang="en-US" sz="2000" b="1" dirty="0">
                <a:highlight>
                  <a:srgbClr val="F7EDC8"/>
                </a:highlight>
                <a:uFill>
                  <a:solidFill>
                    <a:srgbClr val="DAAF4F"/>
                  </a:solidFill>
                </a:uFill>
                <a:latin typeface="Nirmala UI" panose="020B0502040204020203" pitchFamily="34" charset="0"/>
                <a:ea typeface="Nirmala UI" panose="020B0502040204020203" pitchFamily="34" charset="0"/>
                <a:cs typeface="Nirmala UI" panose="020B0502040204020203" pitchFamily="34" charset="0"/>
              </a:rPr>
              <a:t> </a:t>
            </a:r>
            <a:r>
              <a:rPr lang="hi-IN" sz="2000" b="1" dirty="0">
                <a:highlight>
                  <a:srgbClr val="F7EDC8"/>
                </a:highlight>
                <a:uFill>
                  <a:solidFill>
                    <a:srgbClr val="DAAF4F"/>
                  </a:solidFill>
                </a:uFill>
                <a:latin typeface="Nirmala UI" panose="020B0502040204020203" pitchFamily="34" charset="0"/>
                <a:ea typeface="Nirmala UI" panose="020B0502040204020203" pitchFamily="34" charset="0"/>
                <a:cs typeface="Nirmala UI" panose="020B0502040204020203" pitchFamily="34" charset="0"/>
              </a:rPr>
              <a:t>विवाह संबंधी निर्देश। मरकुस</a:t>
            </a:r>
            <a:r>
              <a:rPr lang="en" sz="2000" b="1" dirty="0">
                <a:highlight>
                  <a:srgbClr val="F7EDC8"/>
                </a:highlight>
                <a:latin typeface="Nirmala UI" panose="020B0502040204020203" pitchFamily="34" charset="0"/>
                <a:ea typeface="Nirmala UI" panose="020B0502040204020203" pitchFamily="34" charset="0"/>
                <a:cs typeface="Nirmala UI" panose="020B0502040204020203" pitchFamily="34" charset="0"/>
              </a:rPr>
              <a:t>10:1-12.</a:t>
            </a:r>
          </a:p>
          <a:p>
            <a:pPr>
              <a:spcBef>
                <a:spcPts val="1800"/>
              </a:spcBef>
            </a:pPr>
            <a:r>
              <a:rPr lang="en" sz="2000" b="1" dirty="0">
                <a:highlight>
                  <a:srgbClr val="F4D4B8"/>
                </a:highlight>
                <a:latin typeface="Nirmala UI" panose="020B0502040204020203" pitchFamily="34" charset="0"/>
                <a:ea typeface="Nirmala UI" panose="020B0502040204020203" pitchFamily="34" charset="0"/>
                <a:cs typeface="Nirmala UI" panose="020B0502040204020203" pitchFamily="34" charset="0"/>
              </a:rPr>
              <a:t> </a:t>
            </a:r>
            <a:r>
              <a:rPr lang="hi-IN" sz="2000" b="1" dirty="0">
                <a:highlight>
                  <a:srgbClr val="F4D4B8"/>
                </a:highlight>
                <a:latin typeface="Nirmala UI" panose="020B0502040204020203" pitchFamily="34" charset="0"/>
                <a:ea typeface="Nirmala UI" panose="020B0502040204020203" pitchFamily="34" charset="0"/>
                <a:cs typeface="Nirmala UI" panose="020B0502040204020203" pitchFamily="34" charset="0"/>
              </a:rPr>
              <a:t>बच्चों पर निर्देश। मरकुस</a:t>
            </a:r>
            <a:r>
              <a:rPr lang="en" sz="2000" b="1" dirty="0">
                <a:highlight>
                  <a:srgbClr val="F4D4B8"/>
                </a:highlight>
                <a:latin typeface="Nirmala UI" panose="020B0502040204020203" pitchFamily="34" charset="0"/>
                <a:ea typeface="Nirmala UI" panose="020B0502040204020203" pitchFamily="34" charset="0"/>
                <a:cs typeface="Nirmala UI" panose="020B0502040204020203" pitchFamily="34" charset="0"/>
              </a:rPr>
              <a:t>10:13-16.</a:t>
            </a:r>
          </a:p>
          <a:p>
            <a:pPr>
              <a:spcBef>
                <a:spcPts val="1800"/>
              </a:spcBef>
            </a:pPr>
            <a:r>
              <a:rPr lang="en" sz="2000" b="1" dirty="0">
                <a:highlight>
                  <a:srgbClr val="FBD6DC"/>
                </a:highlight>
                <a:latin typeface="Nirmala UI" panose="020B0502040204020203" pitchFamily="34" charset="0"/>
                <a:ea typeface="Nirmala UI" panose="020B0502040204020203" pitchFamily="34" charset="0"/>
                <a:cs typeface="Nirmala UI" panose="020B0502040204020203" pitchFamily="34" charset="0"/>
              </a:rPr>
              <a:t> </a:t>
            </a:r>
            <a:r>
              <a:rPr lang="hi-IN" sz="2000" b="1" dirty="0">
                <a:highlight>
                  <a:srgbClr val="FBD6DC"/>
                </a:highlight>
                <a:latin typeface="Nirmala UI" panose="020B0502040204020203" pitchFamily="34" charset="0"/>
                <a:ea typeface="Nirmala UI" panose="020B0502040204020203" pitchFamily="34" charset="0"/>
                <a:cs typeface="Nirmala UI" panose="020B0502040204020203" pitchFamily="34" charset="0"/>
              </a:rPr>
              <a:t>प्राथमिकताओं पर निर्देश। मरकुस </a:t>
            </a:r>
            <a:r>
              <a:rPr lang="en" sz="2000" b="1" dirty="0">
                <a:highlight>
                  <a:srgbClr val="FBD6DC"/>
                </a:highlight>
                <a:latin typeface="Nirmala UI" panose="020B0502040204020203" pitchFamily="34" charset="0"/>
                <a:ea typeface="Nirmala UI" panose="020B0502040204020203" pitchFamily="34" charset="0"/>
                <a:cs typeface="Nirmala UI" panose="020B0502040204020203" pitchFamily="34" charset="0"/>
              </a:rPr>
              <a:t>10:17-31.</a:t>
            </a:r>
          </a:p>
          <a:p>
            <a:pPr>
              <a:spcBef>
                <a:spcPts val="1800"/>
              </a:spcBef>
            </a:pPr>
            <a:r>
              <a:rPr lang="en" sz="2000" b="1" dirty="0">
                <a:highlight>
                  <a:srgbClr val="DFC2F6"/>
                </a:highlight>
                <a:latin typeface="Nirmala UI" panose="020B0502040204020203" pitchFamily="34" charset="0"/>
                <a:ea typeface="Nirmala UI" panose="020B0502040204020203" pitchFamily="34" charset="0"/>
                <a:cs typeface="Nirmala UI" panose="020B0502040204020203" pitchFamily="34" charset="0"/>
              </a:rPr>
              <a:t> </a:t>
            </a:r>
            <a:r>
              <a:rPr lang="hi-IN" sz="2000" b="1" dirty="0">
                <a:highlight>
                  <a:srgbClr val="DFC2F6"/>
                </a:highlight>
                <a:latin typeface="Nirmala UI" panose="020B0502040204020203" pitchFamily="34" charset="0"/>
                <a:ea typeface="Nirmala UI" panose="020B0502040204020203" pitchFamily="34" charset="0"/>
                <a:cs typeface="Nirmala UI" panose="020B0502040204020203" pitchFamily="34" charset="0"/>
              </a:rPr>
              <a:t>नेतृत्व पर निर्देश। मरकुस </a:t>
            </a:r>
            <a:r>
              <a:rPr lang="en" sz="2000" b="1" dirty="0">
                <a:highlight>
                  <a:srgbClr val="DFC2F6"/>
                </a:highlight>
                <a:latin typeface="Nirmala UI" panose="020B0502040204020203" pitchFamily="34" charset="0"/>
                <a:ea typeface="Nirmala UI" panose="020B0502040204020203" pitchFamily="34" charset="0"/>
                <a:cs typeface="Nirmala UI" panose="020B0502040204020203" pitchFamily="34" charset="0"/>
              </a:rPr>
              <a:t>10:32-45.</a:t>
            </a:r>
          </a:p>
          <a:p>
            <a:pPr>
              <a:spcBef>
                <a:spcPts val="1800"/>
              </a:spcBef>
            </a:pPr>
            <a:r>
              <a:rPr lang="en" sz="2000" b="1" dirty="0">
                <a:highlight>
                  <a:srgbClr val="B2C2F2"/>
                </a:highlight>
                <a:latin typeface="Nirmala UI" panose="020B0502040204020203" pitchFamily="34" charset="0"/>
                <a:ea typeface="Nirmala UI" panose="020B0502040204020203" pitchFamily="34" charset="0"/>
                <a:cs typeface="Nirmala UI" panose="020B0502040204020203" pitchFamily="34" charset="0"/>
              </a:rPr>
              <a:t> </a:t>
            </a:r>
            <a:r>
              <a:rPr lang="hi-IN" sz="2000" b="1" dirty="0">
                <a:highlight>
                  <a:srgbClr val="B2C2F2"/>
                </a:highlight>
                <a:latin typeface="Nirmala UI" panose="020B0502040204020203" pitchFamily="34" charset="0"/>
                <a:ea typeface="Nirmala UI" panose="020B0502040204020203" pitchFamily="34" charset="0"/>
                <a:cs typeface="Nirmala UI" panose="020B0502040204020203" pitchFamily="34" charset="0"/>
              </a:rPr>
              <a:t>उसके विशेष कार्य पर निर्देश। मरकुस </a:t>
            </a:r>
            <a:r>
              <a:rPr lang="en" sz="2000" b="1" dirty="0">
                <a:highlight>
                  <a:srgbClr val="B2C2F2"/>
                </a:highlight>
                <a:latin typeface="Nirmala UI" panose="020B0502040204020203" pitchFamily="34" charset="0"/>
                <a:ea typeface="Nirmala UI" panose="020B0502040204020203" pitchFamily="34" charset="0"/>
                <a:cs typeface="Nirmala UI" panose="020B0502040204020203" pitchFamily="34" charset="0"/>
              </a:rPr>
              <a:t>10:46-52.</a:t>
            </a:r>
          </a:p>
        </p:txBody>
      </p:sp>
      <p:sp>
        <p:nvSpPr>
          <p:cNvPr id="3" name="CuadroTexto 2">
            <a:extLst>
              <a:ext uri="{FF2B5EF4-FFF2-40B4-BE49-F238E27FC236}">
                <a16:creationId xmlns:a16="http://schemas.microsoft.com/office/drawing/2014/main" id="{18646DA1-2402-B229-6E5B-44179BC0BC58}"/>
              </a:ext>
            </a:extLst>
          </p:cNvPr>
          <p:cNvSpPr txBox="1"/>
          <p:nvPr/>
        </p:nvSpPr>
        <p:spPr>
          <a:xfrm>
            <a:off x="137652" y="154619"/>
            <a:ext cx="6872747" cy="1015663"/>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“क्योंकि मनुष्य का पुत्र इसलिये नहीं आया कि उसकी सेवा टहल की जाए, पर इसलिये आया कि आप सेवा टहल करे, और बहुतों की छुड़ौती के लिये अपना प्राण दे।” (मरकुस 10:45)</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5" name="Imagen 4" descr="Dibujo de una persona&#10;&#10;Descripción generada automáticamente con confianza baja">
            <a:extLst>
              <a:ext uri="{FF2B5EF4-FFF2-40B4-BE49-F238E27FC236}">
                <a16:creationId xmlns:a16="http://schemas.microsoft.com/office/drawing/2014/main" id="{380CAB64-FF36-5D60-0322-6EE7150974A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10399" y="220793"/>
            <a:ext cx="5043950" cy="36236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Imagen 12" descr="Un grupo de personas disfrazadas&#10;&#10;Descripción generada automáticamente con confianza baja">
            <a:extLst>
              <a:ext uri="{FF2B5EF4-FFF2-40B4-BE49-F238E27FC236}">
                <a16:creationId xmlns:a16="http://schemas.microsoft.com/office/drawing/2014/main" id="{E954C8D1-ABA5-7A95-3EBB-5C67574740F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7053" y="2625212"/>
            <a:ext cx="3084649" cy="4082845"/>
          </a:xfrm>
          <a:prstGeom prst="rect">
            <a:avLst/>
          </a:prstGeom>
          <a:ln>
            <a:noFill/>
          </a:ln>
          <a:effectLst>
            <a:outerShdw blurRad="190500" algn="tl" rotWithShape="0">
              <a:srgbClr val="000000">
                <a:alpha val="70000"/>
              </a:srgbClr>
            </a:outerShdw>
          </a:effectLst>
        </p:spPr>
      </p:pic>
      <p:sp>
        <p:nvSpPr>
          <p:cNvPr id="15" name="CuadroTexto 14">
            <a:extLst>
              <a:ext uri="{FF2B5EF4-FFF2-40B4-BE49-F238E27FC236}">
                <a16:creationId xmlns:a16="http://schemas.microsoft.com/office/drawing/2014/main" id="{0618DB36-DF99-A9AF-8B80-8F98FEC0C0C9}"/>
              </a:ext>
            </a:extLst>
          </p:cNvPr>
          <p:cNvSpPr txBox="1"/>
          <p:nvPr/>
        </p:nvSpPr>
        <p:spPr>
          <a:xfrm>
            <a:off x="3211702" y="2529060"/>
            <a:ext cx="3710211" cy="1631216"/>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उसने अपने शिष्यों को यह सिखाने पर ध्यान केंद्रित किया कि जल्द ही स्थापित होने वाली कलीसिया का नेतृत्व कैसे किया जाए: सेवा, सहनशीलता और प्रेम।</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16" name="Imagen 15">
            <a:extLst>
              <a:ext uri="{FF2B5EF4-FFF2-40B4-BE49-F238E27FC236}">
                <a16:creationId xmlns:a16="http://schemas.microsoft.com/office/drawing/2014/main" id="{04A4B18D-1D7E-AF45-76D1-056784E658F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815747" y="4253894"/>
            <a:ext cx="845553" cy="218768"/>
          </a:xfrm>
          <a:prstGeom prst="rect">
            <a:avLst/>
          </a:prstGeom>
          <a:effectLst>
            <a:outerShdw blurRad="50800" dist="38100" dir="8100000" algn="tr" rotWithShape="0">
              <a:prstClr val="black">
                <a:alpha val="40000"/>
              </a:prstClr>
            </a:outerShdw>
          </a:effectLst>
        </p:spPr>
      </p:pic>
      <p:pic>
        <p:nvPicPr>
          <p:cNvPr id="19" name="Imagen 18">
            <a:extLst>
              <a:ext uri="{FF2B5EF4-FFF2-40B4-BE49-F238E27FC236}">
                <a16:creationId xmlns:a16="http://schemas.microsoft.com/office/drawing/2014/main" id="{29748DBF-0ECD-1562-0DF5-CB0F3C66AFF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815747" y="6385785"/>
            <a:ext cx="845553" cy="218768"/>
          </a:xfrm>
          <a:prstGeom prst="rect">
            <a:avLst/>
          </a:prstGeom>
          <a:effectLst>
            <a:outerShdw blurRad="50800" dist="38100" dir="8100000" algn="tr" rotWithShape="0">
              <a:prstClr val="black">
                <a:alpha val="40000"/>
              </a:prstClr>
            </a:outerShdw>
          </a:effectLst>
        </p:spPr>
      </p:pic>
      <p:pic>
        <p:nvPicPr>
          <p:cNvPr id="20" name="Imagen 19">
            <a:extLst>
              <a:ext uri="{FF2B5EF4-FFF2-40B4-BE49-F238E27FC236}">
                <a16:creationId xmlns:a16="http://schemas.microsoft.com/office/drawing/2014/main" id="{67B60227-9DBE-301A-3AFC-9734CEE4BB6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815747" y="5852813"/>
            <a:ext cx="845553" cy="218768"/>
          </a:xfrm>
          <a:prstGeom prst="rect">
            <a:avLst/>
          </a:prstGeom>
          <a:effectLst>
            <a:outerShdw blurRad="50800" dist="38100" dir="8100000" algn="tr" rotWithShape="0">
              <a:prstClr val="black">
                <a:alpha val="40000"/>
              </a:prstClr>
            </a:outerShdw>
          </a:effectLst>
        </p:spPr>
      </p:pic>
      <p:pic>
        <p:nvPicPr>
          <p:cNvPr id="21" name="Imagen 20">
            <a:extLst>
              <a:ext uri="{FF2B5EF4-FFF2-40B4-BE49-F238E27FC236}">
                <a16:creationId xmlns:a16="http://schemas.microsoft.com/office/drawing/2014/main" id="{E4ACE9A3-8FB3-FC3A-8768-95BF3D4023F0}"/>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815747" y="5319840"/>
            <a:ext cx="845553" cy="218768"/>
          </a:xfrm>
          <a:prstGeom prst="rect">
            <a:avLst/>
          </a:prstGeom>
          <a:effectLst>
            <a:outerShdw blurRad="50800" dist="38100" dir="8100000" algn="tr" rotWithShape="0">
              <a:prstClr val="black">
                <a:alpha val="40000"/>
              </a:prstClr>
            </a:outerShdw>
          </a:effectLst>
        </p:spPr>
      </p:pic>
      <p:pic>
        <p:nvPicPr>
          <p:cNvPr id="22" name="Imagen 21">
            <a:extLst>
              <a:ext uri="{FF2B5EF4-FFF2-40B4-BE49-F238E27FC236}">
                <a16:creationId xmlns:a16="http://schemas.microsoft.com/office/drawing/2014/main" id="{05498E13-656E-C91E-6B05-6D6AB2EADCB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815747" y="4786867"/>
            <a:ext cx="845553" cy="218768"/>
          </a:xfrm>
          <a:prstGeom prst="rect">
            <a:avLst/>
          </a:prstGeom>
          <a:effectLst>
            <a:outerShdw blurRad="50800" dist="38100" dir="8100000" algn="tr" rotWithShape="0">
              <a:prstClr val="black">
                <a:alpha val="40000"/>
              </a:prstClr>
            </a:outerShdw>
          </a:effectLst>
        </p:spPr>
      </p:pic>
      <p:sp>
        <p:nvSpPr>
          <p:cNvPr id="24" name="CuadroTexto 23">
            <a:extLst>
              <a:ext uri="{FF2B5EF4-FFF2-40B4-BE49-F238E27FC236}">
                <a16:creationId xmlns:a16="http://schemas.microsoft.com/office/drawing/2014/main" id="{73A77511-8D89-6AF6-7154-9736E89EDEB4}"/>
              </a:ext>
            </a:extLst>
          </p:cNvPr>
          <p:cNvSpPr txBox="1"/>
          <p:nvPr/>
        </p:nvSpPr>
        <p:spPr>
          <a:xfrm>
            <a:off x="127052" y="1472582"/>
            <a:ext cx="6872747" cy="1015663"/>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जैसे ही वह यरूशलेम के करीब आया, यीशु ने अपने शिष्यों को निर्देश दिया कि राज्य के नागरिकों को कैसे रहना और सोचना चाहिए।</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3544055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left)">
                                      <p:cBhvr>
                                        <p:cTn id="19" dur="500"/>
                                        <p:tgtEl>
                                          <p:spTgt spid="24"/>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1000"/>
                                        <p:tgtEl>
                                          <p:spTgt spid="15"/>
                                        </p:tgtEl>
                                      </p:cBhvr>
                                    </p:animEffect>
                                    <p:anim calcmode="lin" valueType="num">
                                      <p:cBhvr>
                                        <p:cTn id="31" dur="1000" fill="hold"/>
                                        <p:tgtEl>
                                          <p:spTgt spid="15"/>
                                        </p:tgtEl>
                                        <p:attrNameLst>
                                          <p:attrName>ppt_x</p:attrName>
                                        </p:attrNameLst>
                                      </p:cBhvr>
                                      <p:tavLst>
                                        <p:tav tm="0">
                                          <p:val>
                                            <p:strVal val="#ppt_x"/>
                                          </p:val>
                                        </p:tav>
                                        <p:tav tm="100000">
                                          <p:val>
                                            <p:strVal val="#ppt_x"/>
                                          </p:val>
                                        </p:tav>
                                      </p:tavLst>
                                    </p:anim>
                                    <p:anim calcmode="lin" valueType="num">
                                      <p:cBhvr>
                                        <p:cTn id="32" dur="900" decel="100000" fill="hold"/>
                                        <p:tgtEl>
                                          <p:spTgt spid="15"/>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50" presetClass="entr" presetSubtype="0" decel="100000" fill="hold" nodeType="click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p:cTn id="38" dur="500" fill="hold"/>
                                        <p:tgtEl>
                                          <p:spTgt spid="16"/>
                                        </p:tgtEl>
                                        <p:attrNameLst>
                                          <p:attrName>ppt_w</p:attrName>
                                        </p:attrNameLst>
                                      </p:cBhvr>
                                      <p:tavLst>
                                        <p:tav tm="0">
                                          <p:val>
                                            <p:strVal val="#ppt_w+.3"/>
                                          </p:val>
                                        </p:tav>
                                        <p:tav tm="100000">
                                          <p:val>
                                            <p:strVal val="#ppt_w"/>
                                          </p:val>
                                        </p:tav>
                                      </p:tavLst>
                                    </p:anim>
                                    <p:anim calcmode="lin" valueType="num">
                                      <p:cBhvr>
                                        <p:cTn id="39" dur="500" fill="hold"/>
                                        <p:tgtEl>
                                          <p:spTgt spid="16"/>
                                        </p:tgtEl>
                                        <p:attrNameLst>
                                          <p:attrName>ppt_h</p:attrName>
                                        </p:attrNameLst>
                                      </p:cBhvr>
                                      <p:tavLst>
                                        <p:tav tm="0">
                                          <p:val>
                                            <p:strVal val="#ppt_h"/>
                                          </p:val>
                                        </p:tav>
                                        <p:tav tm="100000">
                                          <p:val>
                                            <p:strVal val="#ppt_h"/>
                                          </p:val>
                                        </p:tav>
                                      </p:tavLst>
                                    </p:anim>
                                    <p:animEffect transition="in" filter="fade">
                                      <p:cBhvr>
                                        <p:cTn id="40" dur="500"/>
                                        <p:tgtEl>
                                          <p:spTgt spid="16"/>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2">
                                            <p:txEl>
                                              <p:pRg st="0" end="0"/>
                                            </p:txEl>
                                          </p:spTgt>
                                        </p:tgtEl>
                                        <p:attrNameLst>
                                          <p:attrName>style.visibility</p:attrName>
                                        </p:attrNameLst>
                                      </p:cBhvr>
                                      <p:to>
                                        <p:strVal val="visible"/>
                                      </p:to>
                                    </p:set>
                                    <p:animEffect transition="in" filter="wipe(left)">
                                      <p:cBhvr>
                                        <p:cTn id="44" dur="500"/>
                                        <p:tgtEl>
                                          <p:spTgt spid="2">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0" presetClass="entr" presetSubtype="0" decel="100000" fill="hold" nodeType="click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strVal val="#ppt_w+.3"/>
                                          </p:val>
                                        </p:tav>
                                        <p:tav tm="100000">
                                          <p:val>
                                            <p:strVal val="#ppt_w"/>
                                          </p:val>
                                        </p:tav>
                                      </p:tavLst>
                                    </p:anim>
                                    <p:anim calcmode="lin" valueType="num">
                                      <p:cBhvr>
                                        <p:cTn id="50" dur="500" fill="hold"/>
                                        <p:tgtEl>
                                          <p:spTgt spid="22"/>
                                        </p:tgtEl>
                                        <p:attrNameLst>
                                          <p:attrName>ppt_h</p:attrName>
                                        </p:attrNameLst>
                                      </p:cBhvr>
                                      <p:tavLst>
                                        <p:tav tm="0">
                                          <p:val>
                                            <p:strVal val="#ppt_h"/>
                                          </p:val>
                                        </p:tav>
                                        <p:tav tm="100000">
                                          <p:val>
                                            <p:strVal val="#ppt_h"/>
                                          </p:val>
                                        </p:tav>
                                      </p:tavLst>
                                    </p:anim>
                                    <p:animEffect transition="in" filter="fade">
                                      <p:cBhvr>
                                        <p:cTn id="51" dur="500"/>
                                        <p:tgtEl>
                                          <p:spTgt spid="22"/>
                                        </p:tgtEl>
                                      </p:cBhvr>
                                    </p:animEffect>
                                  </p:childTnLst>
                                </p:cTn>
                              </p:par>
                            </p:childTnLst>
                          </p:cTn>
                        </p:par>
                        <p:par>
                          <p:cTn id="52" fill="hold">
                            <p:stCondLst>
                              <p:cond delay="500"/>
                            </p:stCondLst>
                            <p:childTnLst>
                              <p:par>
                                <p:cTn id="53" presetID="22" presetClass="entr" presetSubtype="8" fill="hold" grpId="0" nodeType="afterEffect">
                                  <p:stCondLst>
                                    <p:cond delay="0"/>
                                  </p:stCondLst>
                                  <p:childTnLst>
                                    <p:set>
                                      <p:cBhvr>
                                        <p:cTn id="54" dur="1" fill="hold">
                                          <p:stCondLst>
                                            <p:cond delay="0"/>
                                          </p:stCondLst>
                                        </p:cTn>
                                        <p:tgtEl>
                                          <p:spTgt spid="2">
                                            <p:txEl>
                                              <p:pRg st="1" end="1"/>
                                            </p:txEl>
                                          </p:spTgt>
                                        </p:tgtEl>
                                        <p:attrNameLst>
                                          <p:attrName>style.visibility</p:attrName>
                                        </p:attrNameLst>
                                      </p:cBhvr>
                                      <p:to>
                                        <p:strVal val="visible"/>
                                      </p:to>
                                    </p:set>
                                    <p:animEffect transition="in" filter="wipe(left)">
                                      <p:cBhvr>
                                        <p:cTn id="55" dur="500"/>
                                        <p:tgtEl>
                                          <p:spTgt spid="2">
                                            <p:txEl>
                                              <p:pRg st="1" end="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50" presetClass="entr" presetSubtype="0" decel="100000" fill="hold" nodeType="click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strVal val="#ppt_w+.3"/>
                                          </p:val>
                                        </p:tav>
                                        <p:tav tm="100000">
                                          <p:val>
                                            <p:strVal val="#ppt_w"/>
                                          </p:val>
                                        </p:tav>
                                      </p:tavLst>
                                    </p:anim>
                                    <p:anim calcmode="lin" valueType="num">
                                      <p:cBhvr>
                                        <p:cTn id="61" dur="500" fill="hold"/>
                                        <p:tgtEl>
                                          <p:spTgt spid="21"/>
                                        </p:tgtEl>
                                        <p:attrNameLst>
                                          <p:attrName>ppt_h</p:attrName>
                                        </p:attrNameLst>
                                      </p:cBhvr>
                                      <p:tavLst>
                                        <p:tav tm="0">
                                          <p:val>
                                            <p:strVal val="#ppt_h"/>
                                          </p:val>
                                        </p:tav>
                                        <p:tav tm="100000">
                                          <p:val>
                                            <p:strVal val="#ppt_h"/>
                                          </p:val>
                                        </p:tav>
                                      </p:tavLst>
                                    </p:anim>
                                    <p:animEffect transition="in" filter="fade">
                                      <p:cBhvr>
                                        <p:cTn id="62" dur="500"/>
                                        <p:tgtEl>
                                          <p:spTgt spid="21"/>
                                        </p:tgtEl>
                                      </p:cBhvr>
                                    </p:animEffect>
                                  </p:childTnLst>
                                </p:cTn>
                              </p:par>
                            </p:childTnLst>
                          </p:cTn>
                        </p:par>
                        <p:par>
                          <p:cTn id="63" fill="hold">
                            <p:stCondLst>
                              <p:cond delay="500"/>
                            </p:stCondLst>
                            <p:childTnLst>
                              <p:par>
                                <p:cTn id="64" presetID="22" presetClass="entr" presetSubtype="8" fill="hold" grpId="0" nodeType="afterEffect">
                                  <p:stCondLst>
                                    <p:cond delay="0"/>
                                  </p:stCondLst>
                                  <p:childTnLst>
                                    <p:set>
                                      <p:cBhvr>
                                        <p:cTn id="65" dur="1" fill="hold">
                                          <p:stCondLst>
                                            <p:cond delay="0"/>
                                          </p:stCondLst>
                                        </p:cTn>
                                        <p:tgtEl>
                                          <p:spTgt spid="2">
                                            <p:txEl>
                                              <p:pRg st="2" end="2"/>
                                            </p:txEl>
                                          </p:spTgt>
                                        </p:tgtEl>
                                        <p:attrNameLst>
                                          <p:attrName>style.visibility</p:attrName>
                                        </p:attrNameLst>
                                      </p:cBhvr>
                                      <p:to>
                                        <p:strVal val="visible"/>
                                      </p:to>
                                    </p:set>
                                    <p:animEffect transition="in" filter="wipe(left)">
                                      <p:cBhvr>
                                        <p:cTn id="66" dur="500"/>
                                        <p:tgtEl>
                                          <p:spTgt spid="2">
                                            <p:txEl>
                                              <p:pRg st="2" end="2"/>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50" presetClass="entr" presetSubtype="0" decel="100000" fill="hold" nodeType="clickEffect">
                                  <p:stCondLst>
                                    <p:cond delay="0"/>
                                  </p:stCondLst>
                                  <p:childTnLst>
                                    <p:set>
                                      <p:cBhvr>
                                        <p:cTn id="70" dur="1" fill="hold">
                                          <p:stCondLst>
                                            <p:cond delay="0"/>
                                          </p:stCondLst>
                                        </p:cTn>
                                        <p:tgtEl>
                                          <p:spTgt spid="20"/>
                                        </p:tgtEl>
                                        <p:attrNameLst>
                                          <p:attrName>style.visibility</p:attrName>
                                        </p:attrNameLst>
                                      </p:cBhvr>
                                      <p:to>
                                        <p:strVal val="visible"/>
                                      </p:to>
                                    </p:set>
                                    <p:anim calcmode="lin" valueType="num">
                                      <p:cBhvr>
                                        <p:cTn id="71" dur="500" fill="hold"/>
                                        <p:tgtEl>
                                          <p:spTgt spid="20"/>
                                        </p:tgtEl>
                                        <p:attrNameLst>
                                          <p:attrName>ppt_w</p:attrName>
                                        </p:attrNameLst>
                                      </p:cBhvr>
                                      <p:tavLst>
                                        <p:tav tm="0">
                                          <p:val>
                                            <p:strVal val="#ppt_w+.3"/>
                                          </p:val>
                                        </p:tav>
                                        <p:tav tm="100000">
                                          <p:val>
                                            <p:strVal val="#ppt_w"/>
                                          </p:val>
                                        </p:tav>
                                      </p:tavLst>
                                    </p:anim>
                                    <p:anim calcmode="lin" valueType="num">
                                      <p:cBhvr>
                                        <p:cTn id="72" dur="500" fill="hold"/>
                                        <p:tgtEl>
                                          <p:spTgt spid="20"/>
                                        </p:tgtEl>
                                        <p:attrNameLst>
                                          <p:attrName>ppt_h</p:attrName>
                                        </p:attrNameLst>
                                      </p:cBhvr>
                                      <p:tavLst>
                                        <p:tav tm="0">
                                          <p:val>
                                            <p:strVal val="#ppt_h"/>
                                          </p:val>
                                        </p:tav>
                                        <p:tav tm="100000">
                                          <p:val>
                                            <p:strVal val="#ppt_h"/>
                                          </p:val>
                                        </p:tav>
                                      </p:tavLst>
                                    </p:anim>
                                    <p:animEffect transition="in" filter="fade">
                                      <p:cBhvr>
                                        <p:cTn id="73" dur="500"/>
                                        <p:tgtEl>
                                          <p:spTgt spid="20"/>
                                        </p:tgtEl>
                                      </p:cBhvr>
                                    </p:animEffect>
                                  </p:childTnLst>
                                </p:cTn>
                              </p:par>
                            </p:childTnLst>
                          </p:cTn>
                        </p:par>
                        <p:par>
                          <p:cTn id="74" fill="hold">
                            <p:stCondLst>
                              <p:cond delay="500"/>
                            </p:stCondLst>
                            <p:childTnLst>
                              <p:par>
                                <p:cTn id="75" presetID="22" presetClass="entr" presetSubtype="8" fill="hold" grpId="0" nodeType="afterEffect">
                                  <p:stCondLst>
                                    <p:cond delay="0"/>
                                  </p:stCondLst>
                                  <p:childTnLst>
                                    <p:set>
                                      <p:cBhvr>
                                        <p:cTn id="76" dur="1" fill="hold">
                                          <p:stCondLst>
                                            <p:cond delay="0"/>
                                          </p:stCondLst>
                                        </p:cTn>
                                        <p:tgtEl>
                                          <p:spTgt spid="2">
                                            <p:txEl>
                                              <p:pRg st="3" end="3"/>
                                            </p:txEl>
                                          </p:spTgt>
                                        </p:tgtEl>
                                        <p:attrNameLst>
                                          <p:attrName>style.visibility</p:attrName>
                                        </p:attrNameLst>
                                      </p:cBhvr>
                                      <p:to>
                                        <p:strVal val="visible"/>
                                      </p:to>
                                    </p:set>
                                    <p:animEffect transition="in" filter="wipe(left)">
                                      <p:cBhvr>
                                        <p:cTn id="77" dur="500"/>
                                        <p:tgtEl>
                                          <p:spTgt spid="2">
                                            <p:txEl>
                                              <p:pRg st="3" end="3"/>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50" presetClass="entr" presetSubtype="0" decel="100000" fill="hold" nodeType="click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ppt_w+.3"/>
                                          </p:val>
                                        </p:tav>
                                        <p:tav tm="100000">
                                          <p:val>
                                            <p:strVal val="#ppt_w"/>
                                          </p:val>
                                        </p:tav>
                                      </p:tavLst>
                                    </p:anim>
                                    <p:anim calcmode="lin" valueType="num">
                                      <p:cBhvr>
                                        <p:cTn id="83" dur="500" fill="hold"/>
                                        <p:tgtEl>
                                          <p:spTgt spid="19"/>
                                        </p:tgtEl>
                                        <p:attrNameLst>
                                          <p:attrName>ppt_h</p:attrName>
                                        </p:attrNameLst>
                                      </p:cBhvr>
                                      <p:tavLst>
                                        <p:tav tm="0">
                                          <p:val>
                                            <p:strVal val="#ppt_h"/>
                                          </p:val>
                                        </p:tav>
                                        <p:tav tm="100000">
                                          <p:val>
                                            <p:strVal val="#ppt_h"/>
                                          </p:val>
                                        </p:tav>
                                      </p:tavLst>
                                    </p:anim>
                                    <p:animEffect transition="in" filter="fade">
                                      <p:cBhvr>
                                        <p:cTn id="84" dur="500"/>
                                        <p:tgtEl>
                                          <p:spTgt spid="19"/>
                                        </p:tgtEl>
                                      </p:cBhvr>
                                    </p:animEffect>
                                  </p:childTnLst>
                                </p:cTn>
                              </p:par>
                            </p:childTnLst>
                          </p:cTn>
                        </p:par>
                        <p:par>
                          <p:cTn id="85" fill="hold">
                            <p:stCondLst>
                              <p:cond delay="500"/>
                            </p:stCondLst>
                            <p:childTnLst>
                              <p:par>
                                <p:cTn id="86" presetID="22" presetClass="entr" presetSubtype="8" fill="hold" grpId="0" nodeType="afterEffect">
                                  <p:stCondLst>
                                    <p:cond delay="0"/>
                                  </p:stCondLst>
                                  <p:childTnLst>
                                    <p:set>
                                      <p:cBhvr>
                                        <p:cTn id="87" dur="1" fill="hold">
                                          <p:stCondLst>
                                            <p:cond delay="0"/>
                                          </p:stCondLst>
                                        </p:cTn>
                                        <p:tgtEl>
                                          <p:spTgt spid="2">
                                            <p:txEl>
                                              <p:pRg st="4" end="4"/>
                                            </p:txEl>
                                          </p:spTgt>
                                        </p:tgtEl>
                                        <p:attrNameLst>
                                          <p:attrName>style.visibility</p:attrName>
                                        </p:attrNameLst>
                                      </p:cBhvr>
                                      <p:to>
                                        <p:strVal val="visible"/>
                                      </p:to>
                                    </p:set>
                                    <p:animEffect transition="in" filter="wipe(left)">
                                      <p:cBhvr>
                                        <p:cTn id="88"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15" grpId="0"/>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596EADC-366B-30E9-1D34-DE17F83F9A14}"/>
              </a:ext>
            </a:extLst>
          </p:cNvPr>
          <p:cNvSpPr txBox="1"/>
          <p:nvPr/>
        </p:nvSpPr>
        <p:spPr>
          <a:xfrm>
            <a:off x="0" y="26544"/>
            <a:ext cx="12191999" cy="769441"/>
          </a:xfrm>
          <a:prstGeom prst="rect">
            <a:avLst/>
          </a:prstGeom>
          <a:noFill/>
        </p:spPr>
        <p:txBody>
          <a:bodyPr wrap="square">
            <a:spAutoFit/>
          </a:bodyPr>
          <a:lstStyle/>
          <a:p>
            <a:pPr algn="ctr"/>
            <a:r>
              <a:rPr lang="hi-IN"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विवाह संबंधी निर्देश</a:t>
            </a:r>
            <a:endParaRPr lang="en"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2C34E604-3592-F4C3-27FF-53BAD6F9F07A}"/>
              </a:ext>
            </a:extLst>
          </p:cNvPr>
          <p:cNvSpPr txBox="1"/>
          <p:nvPr/>
        </p:nvSpPr>
        <p:spPr>
          <a:xfrm>
            <a:off x="1800224" y="629609"/>
            <a:ext cx="8591550" cy="369332"/>
          </a:xfrm>
          <a:prstGeom prst="rect">
            <a:avLst/>
          </a:prstGeom>
          <a:noFill/>
        </p:spPr>
        <p:txBody>
          <a:bodyPr wrap="square">
            <a:spAutoFit/>
          </a:bodyPr>
          <a:lstStyle/>
          <a:p>
            <a:pPr algn="ctr"/>
            <a:r>
              <a:rPr lang="hi-IN" b="1" i="1" dirty="0">
                <a:solidFill>
                  <a:schemeClr val="accent5">
                    <a:lumMod val="20000"/>
                    <a:lumOff val="8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“इसलिये जिसे परमेश्‍वर ने जोड़ा है उसे मनुष्य अलग न करे।” </a:t>
            </a:r>
            <a:r>
              <a:rPr lang="hi-IN" sz="1400" b="1" i="1" dirty="0">
                <a:solidFill>
                  <a:schemeClr val="accent5">
                    <a:lumMod val="20000"/>
                    <a:lumOff val="8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(मरकुस 10:9)</a:t>
            </a:r>
            <a:endParaRPr lang="en" sz="1100" b="1" i="1" dirty="0">
              <a:solidFill>
                <a:schemeClr val="accent5">
                  <a:lumMod val="20000"/>
                  <a:lumOff val="8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CB1FE7F6-29F5-4705-ECC9-3368AD3A46B2}"/>
              </a:ext>
            </a:extLst>
          </p:cNvPr>
          <p:cNvSpPr txBox="1"/>
          <p:nvPr/>
        </p:nvSpPr>
        <p:spPr>
          <a:xfrm>
            <a:off x="133350" y="1079253"/>
            <a:ext cx="11911166" cy="707886"/>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फरीसियों ने यीशु से पूछा कि “क्या यह उचित है कि पुरुष अपनी पत्नी को त्यागे (अलग कर दे)? (मरकुस 10:2) उन्होंने ऐसा “उसकी परीक्षा लेने के लिये” किया था। क्या ही जाल था?</a:t>
            </a:r>
            <a:endParaRPr lang="en" sz="2000" b="1" dirty="0"/>
          </a:p>
        </p:txBody>
      </p:sp>
      <p:grpSp>
        <p:nvGrpSpPr>
          <p:cNvPr id="10" name="Grupo 9">
            <a:extLst>
              <a:ext uri="{FF2B5EF4-FFF2-40B4-BE49-F238E27FC236}">
                <a16:creationId xmlns:a16="http://schemas.microsoft.com/office/drawing/2014/main" id="{702734C3-DB3E-D8B6-D0AB-E126836152DD}"/>
              </a:ext>
            </a:extLst>
          </p:cNvPr>
          <p:cNvGrpSpPr/>
          <p:nvPr/>
        </p:nvGrpSpPr>
        <p:grpSpPr>
          <a:xfrm>
            <a:off x="169915" y="4178708"/>
            <a:ext cx="3401961" cy="2551471"/>
            <a:chOff x="169915" y="4178708"/>
            <a:chExt cx="3401961" cy="2551471"/>
          </a:xfrm>
        </p:grpSpPr>
        <p:pic>
          <p:nvPicPr>
            <p:cNvPr id="4" name="Imagen 3" descr="Imagen que contiene tabla, pastel, hombre, tren&#10;&#10;Descripción generada automáticamente">
              <a:extLst>
                <a:ext uri="{FF2B5EF4-FFF2-40B4-BE49-F238E27FC236}">
                  <a16:creationId xmlns:a16="http://schemas.microsoft.com/office/drawing/2014/main" id="{85F2D623-EAB4-F5DD-A27C-B9F989ADAF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9915" y="4178708"/>
              <a:ext cx="3401961" cy="2551471"/>
            </a:xfrm>
            <a:prstGeom prst="rect">
              <a:avLst/>
            </a:prstGeom>
            <a:solidFill>
              <a:srgbClr val="FFFFFF">
                <a:shade val="85000"/>
              </a:srgbClr>
            </a:solidFill>
            <a:ln w="136525"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9" name="CuadroTexto 8">
              <a:extLst>
                <a:ext uri="{FF2B5EF4-FFF2-40B4-BE49-F238E27FC236}">
                  <a16:creationId xmlns:a16="http://schemas.microsoft.com/office/drawing/2014/main" id="{7E920F95-4931-91F9-8BAD-13A30D9BC31C}"/>
                </a:ext>
              </a:extLst>
            </p:cNvPr>
            <p:cNvSpPr txBox="1"/>
            <p:nvPr/>
          </p:nvSpPr>
          <p:spPr>
            <a:xfrm>
              <a:off x="491614" y="6351638"/>
              <a:ext cx="2546555" cy="338554"/>
            </a:xfrm>
            <a:prstGeom prst="rect">
              <a:avLst/>
            </a:prstGeom>
            <a:noFill/>
          </p:spPr>
          <p:txBody>
            <a:bodyPr wrap="square" rtlCol="0">
              <a:spAutoFit/>
            </a:bodyPr>
            <a:lstStyle/>
            <a:p>
              <a:pPr algn="ctr">
                <a:spcBef>
                  <a:spcPts val="600"/>
                </a:spcBef>
              </a:pPr>
              <a:r>
                <a:rPr lang="hi-IN" sz="1600" b="1" spc="600"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विवाह</a:t>
              </a:r>
              <a:endParaRPr lang="en" sz="1600" b="1" spc="600"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grpSp>
      <p:sp>
        <p:nvSpPr>
          <p:cNvPr id="12" name="CuadroTexto 11">
            <a:extLst>
              <a:ext uri="{FF2B5EF4-FFF2-40B4-BE49-F238E27FC236}">
                <a16:creationId xmlns:a16="http://schemas.microsoft.com/office/drawing/2014/main" id="{167C2BCF-959D-B6B7-3C24-ED3563873D39}"/>
              </a:ext>
            </a:extLst>
          </p:cNvPr>
          <p:cNvSpPr txBox="1"/>
          <p:nvPr/>
        </p:nvSpPr>
        <p:spPr>
          <a:xfrm>
            <a:off x="164998" y="1754795"/>
            <a:ext cx="8067394" cy="1015663"/>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हेरोदेस पर अपने भाई की पत्नी से शादी करने के लिए अपनी पत्नी को तलाक देने का आरोप लगाने के लिए यूहन्ना का सिर काट दिया गया था (मत्ती 14:3-4)। इसलिए, वे हेरोदेस को यीशु के ख़िलाफ़ करना चाहते थे।</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14" name="CuadroTexto 13">
            <a:extLst>
              <a:ext uri="{FF2B5EF4-FFF2-40B4-BE49-F238E27FC236}">
                <a16:creationId xmlns:a16="http://schemas.microsoft.com/office/drawing/2014/main" id="{9D38B784-7AA1-7553-FF5E-C95DA5BC21A2}"/>
              </a:ext>
            </a:extLst>
          </p:cNvPr>
          <p:cNvSpPr txBox="1"/>
          <p:nvPr/>
        </p:nvSpPr>
        <p:spPr>
          <a:xfrm>
            <a:off x="3677905" y="4274146"/>
            <a:ext cx="4554487" cy="2246769"/>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रब्बी हिलेल के अनुयायी यहाँ तक चले गए कि लगभग किसी भी कारण से तलाक की अनुमति दे दी गई। हालाँकि, यीशु ने स्पष्ट किया कि, शुरुआत से, परमेश्वर ने पुरुष और स्त्री को एक अटूट बंधन में बंधे रहने के लिए बनाया था जिसे केवल व्यभिचार ही तोड़ सकता था (मरकुस 10:6-12)।</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16" name="CuadroTexto 15">
            <a:extLst>
              <a:ext uri="{FF2B5EF4-FFF2-40B4-BE49-F238E27FC236}">
                <a16:creationId xmlns:a16="http://schemas.microsoft.com/office/drawing/2014/main" id="{B5C96A26-8C8A-2962-2D33-7305AED6FF47}"/>
              </a:ext>
            </a:extLst>
          </p:cNvPr>
          <p:cNvSpPr txBox="1"/>
          <p:nvPr/>
        </p:nvSpPr>
        <p:spPr>
          <a:xfrm>
            <a:off x="133350" y="2776613"/>
            <a:ext cx="8010525" cy="1323439"/>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फरीसियों की माँग का समर्थन करने वाले पद्य ने पति को "किसी लज्जा की बात" के लिए अपनी पत्नी को तलाक देने की अनुमति दी थी। लेकिन इसने यह कहते हुए महिला की रक्षा भी की कि इसने उसे "अशुद्ध" किया, और यह परमेश्वर के लिए "घृणित" था (व्यवस्थाविवरण 24:1-4; मरकुस 10:5)।</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18" name="Imagen 17" descr="Imagen que contiene persona, ropa, parado, mujer&#10;&#10;Descripción generada automáticamente">
            <a:extLst>
              <a:ext uri="{FF2B5EF4-FFF2-40B4-BE49-F238E27FC236}">
                <a16:creationId xmlns:a16="http://schemas.microsoft.com/office/drawing/2014/main" id="{9CE81F42-BD61-10D4-7B20-CDDB39EEF30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392603" y="1535196"/>
            <a:ext cx="3696158" cy="4989132"/>
          </a:xfrm>
          <a:prstGeom prst="roundRect">
            <a:avLst>
              <a:gd name="adj" fmla="val 4167"/>
            </a:avLst>
          </a:prstGeom>
          <a:solidFill>
            <a:srgbClr val="FFFFFF"/>
          </a:solidFill>
          <a:ln w="98425" cap="sq">
            <a:solidFill>
              <a:schemeClr val="accent2">
                <a:lumMod val="40000"/>
                <a:lumOff val="60000"/>
              </a:schemeClr>
            </a:solidFill>
            <a:miter lim="800000"/>
          </a:ln>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742874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14" presetClass="entr" presetSubtype="1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randombar(horizontal)">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left)">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500" fill="hold"/>
                                        <p:tgtEl>
                                          <p:spTgt spid="10"/>
                                        </p:tgtEl>
                                        <p:attrNameLst>
                                          <p:attrName>ppt_x</p:attrName>
                                        </p:attrNameLst>
                                      </p:cBhvr>
                                      <p:tavLst>
                                        <p:tav tm="0">
                                          <p:val>
                                            <p:strVal val="0-#ppt_w/2"/>
                                          </p:val>
                                        </p:tav>
                                        <p:tav tm="100000">
                                          <p:val>
                                            <p:strVal val="#ppt_x"/>
                                          </p:val>
                                        </p:tav>
                                      </p:tavLst>
                                    </p:anim>
                                    <p:anim calcmode="lin" valueType="num">
                                      <p:cBhvr additive="base">
                                        <p:cTn id="41" dur="500" fill="hold"/>
                                        <p:tgtEl>
                                          <p:spTgt spid="10"/>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additive="base">
                                        <p:cTn id="44" dur="500" fill="hold"/>
                                        <p:tgtEl>
                                          <p:spTgt spid="14"/>
                                        </p:tgtEl>
                                        <p:attrNameLst>
                                          <p:attrName>ppt_x</p:attrName>
                                        </p:attrNameLst>
                                      </p:cBhvr>
                                      <p:tavLst>
                                        <p:tav tm="0">
                                          <p:val>
                                            <p:strVal val="0-#ppt_w/2"/>
                                          </p:val>
                                        </p:tav>
                                        <p:tav tm="100000">
                                          <p:val>
                                            <p:strVal val="#ppt_x"/>
                                          </p:val>
                                        </p:tav>
                                      </p:tavLst>
                                    </p:anim>
                                    <p:anim calcmode="lin" valueType="num">
                                      <p:cBhvr additive="base">
                                        <p:cTn id="45"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14"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6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AC6D227-852E-2E0B-1534-2EC82582A215}"/>
              </a:ext>
            </a:extLst>
          </p:cNvPr>
          <p:cNvSpPr txBox="1"/>
          <p:nvPr/>
        </p:nvSpPr>
        <p:spPr>
          <a:xfrm>
            <a:off x="0" y="37324"/>
            <a:ext cx="12192000" cy="769441"/>
          </a:xfrm>
          <a:prstGeom prst="rect">
            <a:avLst/>
          </a:prstGeom>
          <a:noFill/>
        </p:spPr>
        <p:txBody>
          <a:bodyPr wrap="square">
            <a:spAutoFit/>
            <a:scene3d>
              <a:camera prst="orthographicFront"/>
              <a:lightRig rig="threePt" dir="t"/>
            </a:scene3d>
            <a:sp3d extrusionH="57150">
              <a:bevelT h="25400" prst="softRound"/>
            </a:sp3d>
          </a:bodyPr>
          <a:lstStyle/>
          <a:p>
            <a:pPr algn="ctr"/>
            <a:r>
              <a:rPr lang="hi-IN" sz="44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बच्चों पर निर्देश</a:t>
            </a:r>
            <a:endParaRPr lang="en" sz="44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12591799-A70C-C778-4F0D-455DDB53CC40}"/>
              </a:ext>
            </a:extLst>
          </p:cNvPr>
          <p:cNvSpPr txBox="1"/>
          <p:nvPr/>
        </p:nvSpPr>
        <p:spPr>
          <a:xfrm>
            <a:off x="1386038" y="657522"/>
            <a:ext cx="9567511" cy="646331"/>
          </a:xfrm>
          <a:prstGeom prst="rect">
            <a:avLst/>
          </a:prstGeom>
          <a:noFill/>
        </p:spPr>
        <p:txBody>
          <a:bodyPr wrap="square">
            <a:spAutoFit/>
          </a:bodyPr>
          <a:lstStyle/>
          <a:p>
            <a:pPr algn="ctr"/>
            <a:r>
              <a:rPr lang="hi-IN" b="1" i="1" dirty="0">
                <a:solidFill>
                  <a:schemeClr val="accent6">
                    <a:lumMod val="40000"/>
                    <a:lumOff val="6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“यीशु ने यह देख क्रुद्ध होकर उन से कहा, “बालकों को मेरे पास आने दो और उन्हें मना न करो, क्योंकि परमेश्‍वर का राज्य ऐसों ही का है।” </a:t>
            </a:r>
            <a:r>
              <a:rPr lang="hi-IN" sz="1400" b="1" i="1" dirty="0">
                <a:solidFill>
                  <a:schemeClr val="accent6">
                    <a:lumMod val="40000"/>
                    <a:lumOff val="6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(मरकुस 10:14)</a:t>
            </a:r>
            <a:endParaRPr lang="en" sz="1100" b="1" i="1" dirty="0">
              <a:solidFill>
                <a:schemeClr val="accent6">
                  <a:lumMod val="40000"/>
                  <a:lumOff val="6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4E21F508-B877-DD02-22C4-FE35234D543E}"/>
              </a:ext>
            </a:extLst>
          </p:cNvPr>
          <p:cNvSpPr txBox="1"/>
          <p:nvPr/>
        </p:nvSpPr>
        <p:spPr>
          <a:xfrm>
            <a:off x="120137" y="1290486"/>
            <a:ext cx="9498561" cy="646331"/>
          </a:xfrm>
          <a:prstGeom prst="rect">
            <a:avLst/>
          </a:prstGeom>
          <a:noFill/>
        </p:spPr>
        <p:txBody>
          <a:bodyPr wrap="square" rtlCol="0">
            <a:spAutoFit/>
          </a:bodyPr>
          <a:lstStyle/>
          <a:p>
            <a:pPr algn="just">
              <a:spcBef>
                <a:spcPts val="600"/>
              </a:spcBef>
            </a:pPr>
            <a:r>
              <a:rPr lang="hi-IN" b="1" dirty="0">
                <a:latin typeface="Nirmala UI" panose="020B0502040204020203" pitchFamily="34" charset="0"/>
                <a:ea typeface="Nirmala UI" panose="020B0502040204020203" pitchFamily="34" charset="0"/>
                <a:cs typeface="Nirmala UI" panose="020B0502040204020203" pitchFamily="34" charset="0"/>
              </a:rPr>
              <a:t>शिष्यों ने सोचा कि बच्चों की देखभाल में बर्बाद करने के लिए यीशु का समय बहुत मूल्यवान था। परन्तु यीशु अपने शिष्यों के रवैये से क्रोधित हुआ (मरकुस 10:13-14)।</a:t>
            </a:r>
            <a:endParaRPr lang="en"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4" name="Imagen 3" descr="Imagen que contiene persona, interior, mujer, joven&#10;&#10;Descripción generada automáticamente">
            <a:extLst>
              <a:ext uri="{FF2B5EF4-FFF2-40B4-BE49-F238E27FC236}">
                <a16:creationId xmlns:a16="http://schemas.microsoft.com/office/drawing/2014/main" id="{1834B513-DBD2-FE71-B981-6A2BF1E48A9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618699" y="4643447"/>
            <a:ext cx="2453163" cy="2128888"/>
          </a:xfrm>
          <a:prstGeom prst="roundRect">
            <a:avLst>
              <a:gd name="adj" fmla="val 25442"/>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6">
                <a:lumMod val="40000"/>
                <a:lumOff val="60000"/>
              </a:schemeClr>
            </a:contourClr>
          </a:sp3d>
        </p:spPr>
      </p:pic>
      <p:pic>
        <p:nvPicPr>
          <p:cNvPr id="8" name="Imagen 7" descr="Dibujo de una persona&#10;&#10;Descripción generada automáticamente con confianza media">
            <a:extLst>
              <a:ext uri="{FF2B5EF4-FFF2-40B4-BE49-F238E27FC236}">
                <a16:creationId xmlns:a16="http://schemas.microsoft.com/office/drawing/2014/main" id="{A7327BF7-C262-7694-3453-AD149CE8C1F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618699" y="1378974"/>
            <a:ext cx="2453163" cy="3114367"/>
          </a:xfrm>
          <a:prstGeom prst="roundRect">
            <a:avLst>
              <a:gd name="adj" fmla="val 11815"/>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2">
                <a:lumMod val="60000"/>
                <a:lumOff val="40000"/>
              </a:schemeClr>
            </a:contourClr>
          </a:sp3d>
        </p:spPr>
      </p:pic>
      <p:pic>
        <p:nvPicPr>
          <p:cNvPr id="10" name="Imagen 9" descr="Un grupo de personas en un escenario&#10;&#10;Descripción generada automáticamente con confianza media">
            <a:extLst>
              <a:ext uri="{FF2B5EF4-FFF2-40B4-BE49-F238E27FC236}">
                <a16:creationId xmlns:a16="http://schemas.microsoft.com/office/drawing/2014/main" id="{322C0167-01AE-21AD-B0E8-E971829B4B5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159" y="4395021"/>
            <a:ext cx="6410631" cy="2403987"/>
          </a:xfrm>
          <a:prstGeom prst="roundRect">
            <a:avLst>
              <a:gd name="adj" fmla="val 18410"/>
            </a:avLst>
          </a:prstGeom>
          <a:solidFill>
            <a:srgbClr val="FFFFFF">
              <a:shade val="85000"/>
            </a:srgbClr>
          </a:solidFill>
          <a:ln>
            <a:noFill/>
          </a:ln>
          <a:effectLst>
            <a:innerShdw blurRad="114300">
              <a:prstClr val="black"/>
            </a:innerShdw>
          </a:effectLst>
        </p:spPr>
      </p:pic>
      <p:sp>
        <p:nvSpPr>
          <p:cNvPr id="12" name="CuadroTexto 11">
            <a:extLst>
              <a:ext uri="{FF2B5EF4-FFF2-40B4-BE49-F238E27FC236}">
                <a16:creationId xmlns:a16="http://schemas.microsoft.com/office/drawing/2014/main" id="{6F36DFC4-BC5F-7937-F2D9-4F2D59CE3D1B}"/>
              </a:ext>
            </a:extLst>
          </p:cNvPr>
          <p:cNvSpPr txBox="1"/>
          <p:nvPr/>
        </p:nvSpPr>
        <p:spPr>
          <a:xfrm>
            <a:off x="6499117" y="4003076"/>
            <a:ext cx="3048003" cy="2862322"/>
          </a:xfrm>
          <a:prstGeom prst="rect">
            <a:avLst/>
          </a:prstGeom>
          <a:noFill/>
        </p:spPr>
        <p:txBody>
          <a:bodyPr wrap="square">
            <a:spAutoFit/>
          </a:bodyPr>
          <a:lstStyle/>
          <a:p>
            <a:pPr algn="just">
              <a:spcBef>
                <a:spcPts val="600"/>
              </a:spcBef>
            </a:pPr>
            <a:r>
              <a:rPr lang="hi-IN" b="1" dirty="0">
                <a:latin typeface="Nirmala UI" panose="020B0502040204020203" pitchFamily="34" charset="0"/>
                <a:ea typeface="Nirmala UI" panose="020B0502040204020203" pitchFamily="34" charset="0"/>
                <a:cs typeface="Nirmala UI" panose="020B0502040204020203" pitchFamily="34" charset="0"/>
              </a:rPr>
              <a:t>इसका कोई सवाल ही नहीं कि बच्चे इसके लायक हैं या नहीं, या उन्हें इसके लिए भुगतान करना होगा या नहीं। वे बस अपनी बाहें फैलाते हैं और बड़ी मुस्कान के साथ इसे स्वीकार कर लेते हैं। इसी प्रकार, हमें भी परमेश्वर के राज्य के महान उपहार को स्वीकार करना चाहिए।</a:t>
            </a:r>
            <a:endParaRPr lang="en"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14" name="CuadroTexto 13">
            <a:extLst>
              <a:ext uri="{FF2B5EF4-FFF2-40B4-BE49-F238E27FC236}">
                <a16:creationId xmlns:a16="http://schemas.microsoft.com/office/drawing/2014/main" id="{B32D2C25-E6FC-D3D5-5A36-04F2E9CC0143}"/>
              </a:ext>
            </a:extLst>
          </p:cNvPr>
          <p:cNvSpPr txBox="1"/>
          <p:nvPr/>
        </p:nvSpPr>
        <p:spPr>
          <a:xfrm>
            <a:off x="120131" y="3734542"/>
            <a:ext cx="6307407" cy="646331"/>
          </a:xfrm>
          <a:prstGeom prst="rect">
            <a:avLst/>
          </a:prstGeom>
          <a:noFill/>
        </p:spPr>
        <p:txBody>
          <a:bodyPr wrap="square">
            <a:spAutoFit/>
          </a:bodyPr>
          <a:lstStyle/>
          <a:p>
            <a:pPr algn="just">
              <a:spcBef>
                <a:spcPts val="600"/>
              </a:spcBef>
            </a:pPr>
            <a:r>
              <a:rPr lang="hi-IN" b="1" dirty="0">
                <a:latin typeface="Nirmala UI" panose="020B0502040204020203" pitchFamily="34" charset="0"/>
                <a:ea typeface="Nirmala UI" panose="020B0502040204020203" pitchFamily="34" charset="0"/>
                <a:cs typeface="Nirmala UI" panose="020B0502040204020203" pitchFamily="34" charset="0"/>
              </a:rPr>
              <a:t>जब किसी बच्चे को उपहार दिया जाता है तो वह उसे कैसे स्वीकार करता है?</a:t>
            </a:r>
            <a:endParaRPr lang="en"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16" name="CuadroTexto 15">
            <a:extLst>
              <a:ext uri="{FF2B5EF4-FFF2-40B4-BE49-F238E27FC236}">
                <a16:creationId xmlns:a16="http://schemas.microsoft.com/office/drawing/2014/main" id="{8741022D-E0DE-BC45-4424-7396F3A40305}"/>
              </a:ext>
            </a:extLst>
          </p:cNvPr>
          <p:cNvSpPr txBox="1"/>
          <p:nvPr/>
        </p:nvSpPr>
        <p:spPr>
          <a:xfrm>
            <a:off x="120131" y="3082876"/>
            <a:ext cx="9426989" cy="646331"/>
          </a:xfrm>
          <a:prstGeom prst="rect">
            <a:avLst/>
          </a:prstGeom>
          <a:noFill/>
        </p:spPr>
        <p:txBody>
          <a:bodyPr wrap="square">
            <a:spAutoFit/>
          </a:bodyPr>
          <a:lstStyle/>
          <a:p>
            <a:pPr algn="just">
              <a:spcBef>
                <a:spcPts val="600"/>
              </a:spcBef>
            </a:pPr>
            <a:r>
              <a:rPr lang="hi-IN" b="1" dirty="0">
                <a:latin typeface="Nirmala UI" panose="020B0502040204020203" pitchFamily="34" charset="0"/>
                <a:ea typeface="Nirmala UI" panose="020B0502040204020203" pitchFamily="34" charset="0"/>
                <a:cs typeface="Nirmala UI" panose="020B0502040204020203" pitchFamily="34" charset="0"/>
              </a:rPr>
              <a:t>इसके अलावा, "जो कोई परमेश्‍वर के राज्य को बालक के समान ग्रहण न करे, वह उसमें कभी प्रवेश करने न पाएगा।" (मरकुस 10:15)।</a:t>
            </a:r>
            <a:endParaRPr lang="en"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18" name="CuadroTexto 17">
            <a:extLst>
              <a:ext uri="{FF2B5EF4-FFF2-40B4-BE49-F238E27FC236}">
                <a16:creationId xmlns:a16="http://schemas.microsoft.com/office/drawing/2014/main" id="{CA2F41E2-C555-9616-B516-E6A90D40ABDC}"/>
              </a:ext>
            </a:extLst>
          </p:cNvPr>
          <p:cNvSpPr txBox="1"/>
          <p:nvPr/>
        </p:nvSpPr>
        <p:spPr>
          <a:xfrm>
            <a:off x="120132" y="1900047"/>
            <a:ext cx="9426988" cy="1200329"/>
          </a:xfrm>
          <a:prstGeom prst="rect">
            <a:avLst/>
          </a:prstGeom>
          <a:noFill/>
        </p:spPr>
        <p:txBody>
          <a:bodyPr wrap="square">
            <a:spAutoFit/>
          </a:bodyPr>
          <a:lstStyle/>
          <a:p>
            <a:pPr algn="just">
              <a:spcBef>
                <a:spcPts val="600"/>
              </a:spcBef>
            </a:pPr>
            <a:r>
              <a:rPr lang="hi-IN" b="1" dirty="0">
                <a:latin typeface="Nirmala UI" panose="020B0502040204020203" pitchFamily="34" charset="0"/>
                <a:ea typeface="Nirmala UI" panose="020B0502040204020203" pitchFamily="34" charset="0"/>
                <a:cs typeface="Nirmala UI" panose="020B0502040204020203" pitchFamily="34" charset="0"/>
              </a:rPr>
              <a:t>यीशु के लिए बच्चे महत्वपूर्ण हैं। यीशु बच्चों को आकर्षित कर रहा है और हमें आदेश देता है: "जब यीशु ने शिष्यों से कहा कि बालकों को मेरे पास आने दो और उन्हें मना न करो।" यह ऐसा है मानो वह हमसे कह रहा हो: या मानो वह हमसे कहेगा, यदि तुम उन्हें नहीं रोकोगे तो वे आएँगे'' (ई जी व्हाइट, यह दिन परमेश्वर के साथ - अध्याय 56, पृष्ठ 476)।</a:t>
            </a:r>
            <a:endParaRPr lang="en"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1379088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500"/>
                            </p:stCondLst>
                            <p:childTnLst>
                              <p:par>
                                <p:cTn id="20" presetID="6" presetClass="entr" presetSubtype="32"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out)">
                                      <p:cBhvr>
                                        <p:cTn id="22" dur="1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5"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33"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34"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35" dur="1000" fill="hold"/>
                                        <p:tgtEl>
                                          <p:spTgt spid="8"/>
                                        </p:tgtEl>
                                        <p:attrNameLst>
                                          <p:attrName>ppt_h</p:attrName>
                                        </p:attrNameLst>
                                      </p:cBhvr>
                                      <p:tavLst>
                                        <p:tav tm="0">
                                          <p:val>
                                            <p:strVal val="#ppt_h"/>
                                          </p:val>
                                        </p:tav>
                                        <p:tav tm="100000">
                                          <p:val>
                                            <p:strVal val="#ppt_h"/>
                                          </p:val>
                                        </p:tav>
                                      </p:tavLst>
                                    </p:anim>
                                    <p:anim calcmode="lin" valueType="num">
                                      <p:cBhvr>
                                        <p:cTn id="36"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37"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38"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39" dur="1000" decel="50000">
                                          <p:stCondLst>
                                            <p:cond delay="0"/>
                                          </p:stCondLst>
                                        </p:cTn>
                                        <p:tgtEl>
                                          <p:spTgt spid="8"/>
                                        </p:tgtEl>
                                      </p:cBhvr>
                                    </p:animEffect>
                                  </p:childTnLst>
                                </p:cTn>
                              </p:par>
                            </p:childTnLst>
                          </p:cTn>
                        </p:par>
                        <p:par>
                          <p:cTn id="40" fill="hold">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left)">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25" presetClass="entr" presetSubtype="0"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54"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55"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56" dur="1000" fill="hold"/>
                                        <p:tgtEl>
                                          <p:spTgt spid="14"/>
                                        </p:tgtEl>
                                        <p:attrNameLst>
                                          <p:attrName>ppt_h</p:attrName>
                                        </p:attrNameLst>
                                      </p:cBhvr>
                                      <p:tavLst>
                                        <p:tav tm="0">
                                          <p:val>
                                            <p:strVal val="#ppt_h"/>
                                          </p:val>
                                        </p:tav>
                                        <p:tav tm="100000">
                                          <p:val>
                                            <p:strVal val="#ppt_h"/>
                                          </p:val>
                                        </p:tav>
                                      </p:tavLst>
                                    </p:anim>
                                    <p:anim calcmode="lin" valueType="num">
                                      <p:cBhvr>
                                        <p:cTn id="57"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58"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59"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60" dur="1000" decel="50000">
                                          <p:stCondLst>
                                            <p:cond delay="0"/>
                                          </p:stCondLst>
                                        </p:cTn>
                                        <p:tgtEl>
                                          <p:spTgt spid="14"/>
                                        </p:tgtEl>
                                      </p:cBhvr>
                                    </p:animEffect>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1000"/>
                                        <p:tgtEl>
                                          <p:spTgt spid="12"/>
                                        </p:tgtEl>
                                      </p:cBhvr>
                                    </p:animEffect>
                                    <p:anim calcmode="lin" valueType="num">
                                      <p:cBhvr>
                                        <p:cTn id="66" dur="1000" fill="hold"/>
                                        <p:tgtEl>
                                          <p:spTgt spid="12"/>
                                        </p:tgtEl>
                                        <p:attrNameLst>
                                          <p:attrName>ppt_x</p:attrName>
                                        </p:attrNameLst>
                                      </p:cBhvr>
                                      <p:tavLst>
                                        <p:tav tm="0">
                                          <p:val>
                                            <p:strVal val="#ppt_x"/>
                                          </p:val>
                                        </p:tav>
                                        <p:tav tm="100000">
                                          <p:val>
                                            <p:strVal val="#ppt_x"/>
                                          </p:val>
                                        </p:tav>
                                      </p:tavLst>
                                    </p:anim>
                                    <p:anim calcmode="lin" valueType="num">
                                      <p:cBhvr>
                                        <p:cTn id="67" dur="1000" fill="hold"/>
                                        <p:tgtEl>
                                          <p:spTgt spid="12"/>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
                                        </p:tgtEl>
                                        <p:attrNameLst>
                                          <p:attrName>style.visibility</p:attrName>
                                        </p:attrNameLst>
                                      </p:cBhvr>
                                      <p:to>
                                        <p:strVal val="visible"/>
                                      </p:to>
                                    </p:set>
                                    <p:animEffect transition="in" filter="fade">
                                      <p:cBhvr>
                                        <p:cTn id="70" dur="1000"/>
                                        <p:tgtEl>
                                          <p:spTgt spid="4"/>
                                        </p:tgtEl>
                                      </p:cBhvr>
                                    </p:animEffect>
                                    <p:anim calcmode="lin" valueType="num">
                                      <p:cBhvr>
                                        <p:cTn id="71" dur="1000" fill="hold"/>
                                        <p:tgtEl>
                                          <p:spTgt spid="4"/>
                                        </p:tgtEl>
                                        <p:attrNameLst>
                                          <p:attrName>ppt_x</p:attrName>
                                        </p:attrNameLst>
                                      </p:cBhvr>
                                      <p:tavLst>
                                        <p:tav tm="0">
                                          <p:val>
                                            <p:strVal val="#ppt_x"/>
                                          </p:val>
                                        </p:tav>
                                        <p:tav tm="100000">
                                          <p:val>
                                            <p:strVal val="#ppt_x"/>
                                          </p:val>
                                        </p:tav>
                                      </p:tavLst>
                                    </p:anim>
                                    <p:anim calcmode="lin" valueType="num">
                                      <p:cBhvr>
                                        <p:cTn id="7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14" grpId="0"/>
      <p:bldP spid="16"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B568ACA-B56E-AE87-57FA-AEC6FF7A4440}"/>
              </a:ext>
            </a:extLst>
          </p:cNvPr>
          <p:cNvSpPr txBox="1"/>
          <p:nvPr/>
        </p:nvSpPr>
        <p:spPr>
          <a:xfrm>
            <a:off x="0" y="37324"/>
            <a:ext cx="12192000" cy="769441"/>
          </a:xfrm>
          <a:prstGeom prst="rect">
            <a:avLst/>
          </a:prstGeom>
          <a:noFill/>
        </p:spPr>
        <p:txBody>
          <a:bodyPr wrap="square">
            <a:spAutoFit/>
          </a:bodyPr>
          <a:lstStyle/>
          <a:p>
            <a:pPr algn="ctr"/>
            <a:r>
              <a:rPr lang="hi-IN" sz="4400" b="1" dirty="0">
                <a:ln w="6600">
                  <a:solidFill>
                    <a:srgbClr val="8D253C"/>
                  </a:solidFill>
                  <a:prstDash val="solid"/>
                </a:ln>
                <a:solidFill>
                  <a:srgbClr val="FFFFFF"/>
                </a:solidFill>
                <a:effectLst>
                  <a:outerShdw dist="38100" dir="2700000" algn="tl" rotWithShape="0">
                    <a:srgbClr val="8D253C"/>
                  </a:outerShdw>
                </a:effectLst>
                <a:latin typeface="Nirmala UI" panose="020B0502040204020203" pitchFamily="34" charset="0"/>
                <a:ea typeface="Nirmala UI" panose="020B0502040204020203" pitchFamily="34" charset="0"/>
                <a:cs typeface="Nirmala UI" panose="020B0502040204020203" pitchFamily="34" charset="0"/>
              </a:rPr>
              <a:t>प्राथमिकताओं पर निर्देश</a:t>
            </a:r>
            <a:endParaRPr lang="en" sz="4400" b="1" dirty="0">
              <a:ln w="6600">
                <a:solidFill>
                  <a:srgbClr val="8D253C"/>
                </a:solidFill>
                <a:prstDash val="solid"/>
              </a:ln>
              <a:solidFill>
                <a:srgbClr val="FFFFFF"/>
              </a:solidFill>
              <a:effectLst>
                <a:outerShdw dist="38100" dir="2700000" algn="tl" rotWithShape="0">
                  <a:srgbClr val="8D253C"/>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6857B45F-95AE-EA9A-A217-EA66AE1E2EBC}"/>
              </a:ext>
            </a:extLst>
          </p:cNvPr>
          <p:cNvSpPr txBox="1"/>
          <p:nvPr/>
        </p:nvSpPr>
        <p:spPr>
          <a:xfrm>
            <a:off x="447674" y="729004"/>
            <a:ext cx="11296650" cy="646331"/>
          </a:xfrm>
          <a:prstGeom prst="rect">
            <a:avLst/>
          </a:prstGeom>
          <a:noFill/>
        </p:spPr>
        <p:txBody>
          <a:bodyPr wrap="square">
            <a:spAutoFit/>
          </a:bodyPr>
          <a:lstStyle/>
          <a:p>
            <a:pPr algn="ctr"/>
            <a:r>
              <a:rPr lang="hi-IN" b="1" i="1" dirty="0">
                <a:solidFill>
                  <a:srgbClr val="EFD733"/>
                </a:solidFill>
                <a:effectLst>
                  <a:glow rad="101600">
                    <a:srgbClr val="005058"/>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“यीशु ने उस पर दृष्‍टि करके उससे प्रेम किया, और उससे कहा, “तुझ में एक बात की घटी है। जा, जो कुछ तेरा है उसे बेच कर कंगालों को दे, और तुझे स्वर्ग में धन मिलेगा, और आकर मेरे पीछे हो ले।” </a:t>
            </a:r>
            <a:r>
              <a:rPr lang="hi-IN" sz="1400" b="1" i="1" dirty="0">
                <a:solidFill>
                  <a:srgbClr val="EFD733"/>
                </a:solidFill>
                <a:effectLst>
                  <a:glow rad="101600">
                    <a:srgbClr val="005058"/>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(मरकुस 10:21)</a:t>
            </a:r>
            <a:endParaRPr lang="en" sz="1100" b="1" i="1" dirty="0">
              <a:solidFill>
                <a:srgbClr val="EFD733"/>
              </a:solidFill>
              <a:effectLst>
                <a:glow rad="101600">
                  <a:srgbClr val="005058"/>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9585D56C-CB91-5FC5-BE03-AE8429383A12}"/>
              </a:ext>
            </a:extLst>
          </p:cNvPr>
          <p:cNvSpPr txBox="1"/>
          <p:nvPr/>
        </p:nvSpPr>
        <p:spPr>
          <a:xfrm>
            <a:off x="64525" y="1453221"/>
            <a:ext cx="6265398" cy="1554272"/>
          </a:xfrm>
          <a:prstGeom prst="rect">
            <a:avLst/>
          </a:prstGeom>
          <a:noFill/>
        </p:spPr>
        <p:txBody>
          <a:bodyPr wrap="square" rtlCol="0">
            <a:spAutoFit/>
          </a:bodyPr>
          <a:lstStyle/>
          <a:p>
            <a:pPr algn="just">
              <a:spcBef>
                <a:spcPts val="600"/>
              </a:spcBef>
            </a:pPr>
            <a:r>
              <a:rPr lang="hi-IN" sz="1900" b="1" dirty="0">
                <a:latin typeface="Nirmala UI" panose="020B0502040204020203" pitchFamily="34" charset="0"/>
                <a:ea typeface="Nirmala UI" panose="020B0502040204020203" pitchFamily="34" charset="0"/>
                <a:cs typeface="Nirmala UI" panose="020B0502040204020203" pitchFamily="34" charset="0"/>
              </a:rPr>
              <a:t>जिस तरह यीशु ने बच्चों के साथ व्यवहार किया, और जिस तरह उसने राज्य में प्रवेश करने के बारे में बात की, उससे प्रभावित होकर एक बहुत धनी व्यक्ति उसके पास दौड़ता हुआ अनन्त जीवन प्राप्त करने के लिए और अधिक विस्तृत निर्देश मांगने के लिए आया (मरकुस 10:17)।</a:t>
            </a:r>
            <a:endParaRPr lang="en" sz="19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4" name="Imagen 3" descr="Aplicación&#10;&#10;Descripción generada automáticamente con confianza media">
            <a:extLst>
              <a:ext uri="{FF2B5EF4-FFF2-40B4-BE49-F238E27FC236}">
                <a16:creationId xmlns:a16="http://schemas.microsoft.com/office/drawing/2014/main" id="{A2EAC10D-F1A5-5E99-D4D7-B0745CB1286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379103" y="3931268"/>
            <a:ext cx="2655894" cy="2135718"/>
          </a:xfrm>
          <a:prstGeom prst="snip2DiagRect">
            <a:avLst>
              <a:gd name="adj1" fmla="val 17035"/>
              <a:gd name="adj2" fmla="val 0"/>
            </a:avLst>
          </a:prstGeom>
          <a:solidFill>
            <a:srgbClr val="FFFFFF">
              <a:shade val="85000"/>
            </a:srgbClr>
          </a:solidFill>
          <a:ln w="88900" cap="sq">
            <a:solidFill>
              <a:srgbClr val="005962"/>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descr="Imagen que contiene hombre, parado, camiseta&#10;&#10;Descripción generada automáticamente">
            <a:extLst>
              <a:ext uri="{FF2B5EF4-FFF2-40B4-BE49-F238E27FC236}">
                <a16:creationId xmlns:a16="http://schemas.microsoft.com/office/drawing/2014/main" id="{CC6A3776-0965-7D34-472D-785A0435EC2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518787" y="1503075"/>
            <a:ext cx="2663673" cy="2260786"/>
          </a:xfrm>
          <a:prstGeom prst="snip2DiagRect">
            <a:avLst>
              <a:gd name="adj1" fmla="val 15657"/>
              <a:gd name="adj2" fmla="val 0"/>
            </a:avLst>
          </a:prstGeom>
          <a:solidFill>
            <a:srgbClr val="FFFFFF">
              <a:shade val="85000"/>
            </a:srgbClr>
          </a:solidFill>
          <a:ln w="88900" cap="sq">
            <a:solidFill>
              <a:srgbClr val="005962"/>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Imagen que contiene exterior, pasto, hombre, gente&#10;&#10;Descripción generada automáticamente">
            <a:extLst>
              <a:ext uri="{FF2B5EF4-FFF2-40B4-BE49-F238E27FC236}">
                <a16:creationId xmlns:a16="http://schemas.microsoft.com/office/drawing/2014/main" id="{0DE1C59C-114B-E625-6C56-5564E01192A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379103" y="1503075"/>
            <a:ext cx="2655894" cy="2246114"/>
          </a:xfrm>
          <a:prstGeom prst="snip2DiagRect">
            <a:avLst/>
          </a:prstGeom>
          <a:solidFill>
            <a:srgbClr val="FFFFFF">
              <a:shade val="85000"/>
            </a:srgbClr>
          </a:solidFill>
          <a:ln w="88900" cap="sq">
            <a:solidFill>
              <a:srgbClr val="005962"/>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Imagen 11" descr="Una caricatura de una persona&#10;&#10;Descripción generada automáticamente con confianza baja">
            <a:extLst>
              <a:ext uri="{FF2B5EF4-FFF2-40B4-BE49-F238E27FC236}">
                <a16:creationId xmlns:a16="http://schemas.microsoft.com/office/drawing/2014/main" id="{C2D4625A-82DA-78D6-DED5-AF502AC327BF}"/>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526566" y="3931268"/>
            <a:ext cx="2655894" cy="2135718"/>
          </a:xfrm>
          <a:prstGeom prst="snip2DiagRect">
            <a:avLst/>
          </a:prstGeom>
          <a:solidFill>
            <a:srgbClr val="FFFFFF">
              <a:shade val="85000"/>
            </a:srgbClr>
          </a:solidFill>
          <a:ln w="88900" cap="sq">
            <a:solidFill>
              <a:srgbClr val="005962"/>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6" name="CuadroTexto 15">
            <a:extLst>
              <a:ext uri="{FF2B5EF4-FFF2-40B4-BE49-F238E27FC236}">
                <a16:creationId xmlns:a16="http://schemas.microsoft.com/office/drawing/2014/main" id="{20E883D8-C79F-C4C5-72E8-4FA9CBF72D45}"/>
              </a:ext>
            </a:extLst>
          </p:cNvPr>
          <p:cNvSpPr txBox="1"/>
          <p:nvPr/>
        </p:nvSpPr>
        <p:spPr>
          <a:xfrm>
            <a:off x="0" y="6125756"/>
            <a:ext cx="12191999" cy="677108"/>
          </a:xfrm>
          <a:prstGeom prst="rect">
            <a:avLst/>
          </a:prstGeom>
          <a:noFill/>
        </p:spPr>
        <p:txBody>
          <a:bodyPr wrap="square">
            <a:spAutoFit/>
          </a:bodyPr>
          <a:lstStyle/>
          <a:p>
            <a:pPr algn="just">
              <a:spcBef>
                <a:spcPts val="600"/>
              </a:spcBef>
            </a:pPr>
            <a:r>
              <a:rPr lang="hi-IN" sz="1900" b="1" dirty="0">
                <a:latin typeface="Nirmala UI" panose="020B0502040204020203" pitchFamily="34" charset="0"/>
                <a:ea typeface="Nirmala UI" panose="020B0502040204020203" pitchFamily="34" charset="0"/>
                <a:cs typeface="Nirmala UI" panose="020B0502040204020203" pitchFamily="34" charset="0"/>
              </a:rPr>
              <a:t>आइए अपनी प्राथमिकताओं के बारे में स्पष्ट रहें। यदि हमारी प्राथमिकता परमेश्वर है, तो वह हमें अनन्त जीवन देगा। “मनुष्य के साथ यह असंभव है, परन्तु परमेश्वर के साथ नहीं; परमेश्वर के साथ सब कुछ संभव है” (मरकुस 10:27)।</a:t>
            </a:r>
            <a:endParaRPr lang="en" sz="19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17" name="Rombo 16">
            <a:extLst>
              <a:ext uri="{FF2B5EF4-FFF2-40B4-BE49-F238E27FC236}">
                <a16:creationId xmlns:a16="http://schemas.microsoft.com/office/drawing/2014/main" id="{2355B6E8-56CA-C7CD-9E00-3AFF79F30CCF}"/>
              </a:ext>
            </a:extLst>
          </p:cNvPr>
          <p:cNvSpPr/>
          <p:nvPr/>
        </p:nvSpPr>
        <p:spPr>
          <a:xfrm>
            <a:off x="8976852" y="3542411"/>
            <a:ext cx="616634" cy="616634"/>
          </a:xfrm>
          <a:prstGeom prst="diamond">
            <a:avLst/>
          </a:prstGeom>
          <a:solidFill>
            <a:schemeClr val="bg1"/>
          </a:solidFill>
          <a:ln w="76200">
            <a:solidFill>
              <a:srgbClr val="0059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ln>
                <a:solidFill>
                  <a:sysClr val="windowText" lastClr="000000"/>
                </a:solidFill>
              </a:ln>
            </a:endParaRPr>
          </a:p>
        </p:txBody>
      </p:sp>
      <p:sp>
        <p:nvSpPr>
          <p:cNvPr id="19" name="CuadroTexto 18">
            <a:extLst>
              <a:ext uri="{FF2B5EF4-FFF2-40B4-BE49-F238E27FC236}">
                <a16:creationId xmlns:a16="http://schemas.microsoft.com/office/drawing/2014/main" id="{77558B19-7A7E-4373-09F5-D45F4A1BAA80}"/>
              </a:ext>
            </a:extLst>
          </p:cNvPr>
          <p:cNvSpPr txBox="1"/>
          <p:nvPr/>
        </p:nvSpPr>
        <p:spPr>
          <a:xfrm>
            <a:off x="67689" y="4853711"/>
            <a:ext cx="6262233" cy="1261884"/>
          </a:xfrm>
          <a:prstGeom prst="rect">
            <a:avLst/>
          </a:prstGeom>
          <a:noFill/>
        </p:spPr>
        <p:txBody>
          <a:bodyPr wrap="square">
            <a:spAutoFit/>
          </a:bodyPr>
          <a:lstStyle/>
          <a:p>
            <a:pPr algn="just">
              <a:spcBef>
                <a:spcPts val="600"/>
              </a:spcBef>
            </a:pPr>
            <a:r>
              <a:rPr lang="hi-IN" sz="1900" b="1" dirty="0">
                <a:latin typeface="Nirmala UI" panose="020B0502040204020203" pitchFamily="34" charset="0"/>
                <a:ea typeface="Nirmala UI" panose="020B0502040204020203" pitchFamily="34" charset="0"/>
                <a:cs typeface="Nirmala UI" panose="020B0502040204020203" pitchFamily="34" charset="0"/>
              </a:rPr>
              <a:t>यहां महत्वपूर्ण बात यह है कि परमेश्वर का राज्य मानव हृदय में किसी भी सांसारिक राज्य के प्रति वफादारी से ऊपर सर्वोच्च स्थान रखता है। इसलिए, यीशु हमारे जीवन पर परमेश्वर की प्रभुता पर जोर देता है।</a:t>
            </a:r>
            <a:endParaRPr lang="en" sz="19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21" name="CuadroTexto 20">
            <a:extLst>
              <a:ext uri="{FF2B5EF4-FFF2-40B4-BE49-F238E27FC236}">
                <a16:creationId xmlns:a16="http://schemas.microsoft.com/office/drawing/2014/main" id="{5C6B698A-0440-8324-AFBC-243495BDECD3}"/>
              </a:ext>
            </a:extLst>
          </p:cNvPr>
          <p:cNvSpPr txBox="1"/>
          <p:nvPr/>
        </p:nvSpPr>
        <p:spPr>
          <a:xfrm>
            <a:off x="63076" y="2994765"/>
            <a:ext cx="6266846" cy="1846659"/>
          </a:xfrm>
          <a:prstGeom prst="rect">
            <a:avLst/>
          </a:prstGeom>
          <a:noFill/>
        </p:spPr>
        <p:txBody>
          <a:bodyPr wrap="square">
            <a:spAutoFit/>
          </a:bodyPr>
          <a:lstStyle/>
          <a:p>
            <a:pPr algn="just">
              <a:spcBef>
                <a:spcPts val="600"/>
              </a:spcBef>
            </a:pPr>
            <a:r>
              <a:rPr lang="hi-IN" sz="1900" b="1" dirty="0">
                <a:latin typeface="Nirmala UI" panose="020B0502040204020203" pitchFamily="34" charset="0"/>
                <a:ea typeface="Nirmala UI" panose="020B0502040204020203" pitchFamily="34" charset="0"/>
                <a:cs typeface="Nirmala UI" panose="020B0502040204020203" pitchFamily="34" charset="0"/>
              </a:rPr>
              <a:t>यीशु इस युवक से प्रेम करता था, जो ईमानदारी से विश्वास करता था कि वह सभी आज्ञाओं का पालन कर रहा है। हालाँकि, उसने उसे सबसे पहली आज्ञा का पालन करने के लिए प्रोत्साहित किया। उसने अपने धन का एक देवता बना लिया था। उसे उस देवता को त्यागना था, और पूरी तरह से यीशु का अनुसरण करना था (मरकुस 10:21)।</a:t>
            </a:r>
            <a:endParaRPr lang="en" sz="1900"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809792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 calcmode="lin" valueType="num">
                                      <p:cBhvr>
                                        <p:cTn id="18" dur="500" fill="hold"/>
                                        <p:tgtEl>
                                          <p:spTgt spid="5"/>
                                        </p:tgtEl>
                                        <p:attrNameLst>
                                          <p:attrName>style.rotation</p:attrName>
                                        </p:attrNameLst>
                                      </p:cBhvr>
                                      <p:tavLst>
                                        <p:tav tm="0">
                                          <p:val>
                                            <p:fltVal val="90"/>
                                          </p:val>
                                        </p:tav>
                                        <p:tav tm="100000">
                                          <p:val>
                                            <p:fltVal val="0"/>
                                          </p:val>
                                        </p:tav>
                                      </p:tavLst>
                                    </p:anim>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p:cTn id="24" dur="500" fill="hold"/>
                                        <p:tgtEl>
                                          <p:spTgt spid="17"/>
                                        </p:tgtEl>
                                        <p:attrNameLst>
                                          <p:attrName>ppt_w</p:attrName>
                                        </p:attrNameLst>
                                      </p:cBhvr>
                                      <p:tavLst>
                                        <p:tav tm="0">
                                          <p:val>
                                            <p:fltVal val="0"/>
                                          </p:val>
                                        </p:tav>
                                        <p:tav tm="100000">
                                          <p:val>
                                            <p:strVal val="#ppt_w"/>
                                          </p:val>
                                        </p:tav>
                                      </p:tavLst>
                                    </p:anim>
                                    <p:anim calcmode="lin" valueType="num">
                                      <p:cBhvr>
                                        <p:cTn id="25" dur="500" fill="hold"/>
                                        <p:tgtEl>
                                          <p:spTgt spid="17"/>
                                        </p:tgtEl>
                                        <p:attrNameLst>
                                          <p:attrName>ppt_h</p:attrName>
                                        </p:attrNameLst>
                                      </p:cBhvr>
                                      <p:tavLst>
                                        <p:tav tm="0">
                                          <p:val>
                                            <p:fltVal val="0"/>
                                          </p:val>
                                        </p:tav>
                                        <p:tav tm="100000">
                                          <p:val>
                                            <p:strVal val="#ppt_h"/>
                                          </p:val>
                                        </p:tav>
                                      </p:tavLst>
                                    </p:anim>
                                    <p:animEffect transition="in" filter="fade">
                                      <p:cBhvr>
                                        <p:cTn id="26" dur="500"/>
                                        <p:tgtEl>
                                          <p:spTgt spid="17"/>
                                        </p:tgtEl>
                                      </p:cBhvr>
                                    </p:animEffect>
                                  </p:childTnLst>
                                </p:cTn>
                              </p:par>
                            </p:childTnLst>
                          </p:cTn>
                        </p:par>
                        <p:par>
                          <p:cTn id="27" fill="hold">
                            <p:stCondLst>
                              <p:cond delay="500"/>
                            </p:stCondLst>
                            <p:childTnLst>
                              <p:par>
                                <p:cTn id="28" presetID="18" presetClass="entr" presetSubtype="9"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strips(upLeft)">
                                      <p:cBhvr>
                                        <p:cTn id="30" dur="500"/>
                                        <p:tgtEl>
                                          <p:spTgt spid="8"/>
                                        </p:tgtEl>
                                      </p:cBhvr>
                                    </p:animEffect>
                                  </p:childTnLst>
                                </p:cTn>
                              </p:par>
                            </p:childTnLst>
                          </p:cTn>
                        </p:par>
                        <p:par>
                          <p:cTn id="31" fill="hold">
                            <p:stCondLst>
                              <p:cond delay="1000"/>
                            </p:stCondLst>
                            <p:childTnLst>
                              <p:par>
                                <p:cTn id="32" presetID="22" presetClass="entr" presetSubtype="8"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3"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strips(upRight)">
                                      <p:cBhvr>
                                        <p:cTn id="39" dur="500"/>
                                        <p:tgtEl>
                                          <p:spTgt spid="10"/>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left)">
                                      <p:cBhvr>
                                        <p:cTn id="43" dur="500"/>
                                        <p:tgtEl>
                                          <p:spTgt spid="21"/>
                                        </p:tgtEl>
                                      </p:cBhvr>
                                    </p:animEffect>
                                  </p:childTnLst>
                                </p:cTn>
                              </p:par>
                            </p:childTnLst>
                          </p:cTn>
                        </p:par>
                      </p:childTnLst>
                    </p:cTn>
                  </p:par>
                  <p:par>
                    <p:cTn id="44" fill="hold">
                      <p:stCondLst>
                        <p:cond delay="indefinite"/>
                      </p:stCondLst>
                      <p:childTnLst>
                        <p:par>
                          <p:cTn id="45" fill="hold">
                            <p:stCondLst>
                              <p:cond delay="0"/>
                            </p:stCondLst>
                            <p:childTnLst>
                              <p:par>
                                <p:cTn id="46" presetID="18" presetClass="entr" presetSubtype="12" fill="hold"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strips(downLeft)">
                                      <p:cBhvr>
                                        <p:cTn id="48" dur="500"/>
                                        <p:tgtEl>
                                          <p:spTgt spid="12"/>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wipe(left)">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18" presetClass="entr" presetSubtype="6" fill="hold" nodeType="click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strips(downRight)">
                                      <p:cBhvr>
                                        <p:cTn id="57" dur="500"/>
                                        <p:tgtEl>
                                          <p:spTgt spid="4"/>
                                        </p:tgtEl>
                                      </p:cBhvr>
                                    </p:animEffect>
                                  </p:childTnLst>
                                </p:cTn>
                              </p:par>
                            </p:childTnLst>
                          </p:cTn>
                        </p:par>
                        <p:par>
                          <p:cTn id="58" fill="hold">
                            <p:stCondLst>
                              <p:cond delay="500"/>
                            </p:stCondLst>
                            <p:childTnLst>
                              <p:par>
                                <p:cTn id="59" presetID="22" presetClass="entr" presetSubtype="8"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left)">
                                      <p:cBhvr>
                                        <p:cTn id="6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6" grpId="0"/>
      <p:bldP spid="17" grpId="0" animBg="1"/>
      <p:bldP spid="19"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Imagen 3" descr="Imagen que contiene pasto, persona, exterior, ropa&#10;&#10;Descripción generada automáticamente">
            <a:extLst>
              <a:ext uri="{FF2B5EF4-FFF2-40B4-BE49-F238E27FC236}">
                <a16:creationId xmlns:a16="http://schemas.microsoft.com/office/drawing/2014/main" id="{703B938C-D623-7EE4-F040-EA6E727C840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29227" y="1290705"/>
            <a:ext cx="1850514" cy="2326855"/>
          </a:xfrm>
          <a:prstGeom prst="rect">
            <a:avLst/>
          </a:prstGeom>
          <a:ln>
            <a:noFill/>
          </a:ln>
          <a:effectLst>
            <a:reflection blurRad="12700" stA="30000" endPos="18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CuadroTexto 2">
            <a:extLst>
              <a:ext uri="{FF2B5EF4-FFF2-40B4-BE49-F238E27FC236}">
                <a16:creationId xmlns:a16="http://schemas.microsoft.com/office/drawing/2014/main" id="{FBB90F25-7891-F400-ACCA-68B559951DFD}"/>
              </a:ext>
            </a:extLst>
          </p:cNvPr>
          <p:cNvSpPr txBox="1"/>
          <p:nvPr/>
        </p:nvSpPr>
        <p:spPr>
          <a:xfrm>
            <a:off x="1" y="64990"/>
            <a:ext cx="12191999" cy="769441"/>
          </a:xfrm>
          <a:prstGeom prst="rect">
            <a:avLst/>
          </a:prstGeom>
          <a:noFill/>
        </p:spPr>
        <p:txBody>
          <a:bodyPr wrap="square">
            <a:spAutoFit/>
          </a:bodyPr>
          <a:lstStyle/>
          <a:p>
            <a:pPr algn="ctr"/>
            <a:r>
              <a:rPr lang="hi-IN" sz="4400" b="1" spc="50" dirty="0">
                <a:ln w="0"/>
                <a:solidFill>
                  <a:schemeClr val="bg1"/>
                </a:solidFill>
                <a:effectLst>
                  <a:innerShdw blurRad="63500" dist="50800" dir="13500000">
                    <a:srgbClr val="000000">
                      <a:alpha val="50000"/>
                    </a:srgbClr>
                  </a:innerShdw>
                </a:effectLst>
                <a:latin typeface="Nirmala UI" panose="020B0502040204020203" pitchFamily="34" charset="0"/>
                <a:ea typeface="Nirmala UI" panose="020B0502040204020203" pitchFamily="34" charset="0"/>
                <a:cs typeface="Nirmala UI" panose="020B0502040204020203" pitchFamily="34" charset="0"/>
              </a:rPr>
              <a:t>नेतृत्व पर निर्देश</a:t>
            </a:r>
            <a:endParaRPr lang="en" sz="4400" b="1" spc="50" dirty="0">
              <a:ln w="0"/>
              <a:solidFill>
                <a:schemeClr val="bg1"/>
              </a:solidFill>
              <a:effectLst>
                <a:innerShdw blurRad="63500" dist="50800" dir="13500000">
                  <a:srgbClr val="000000">
                    <a:alpha val="50000"/>
                  </a:srgbClr>
                </a:inn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853369CB-6BAA-1268-FA5B-E048291B901C}"/>
              </a:ext>
            </a:extLst>
          </p:cNvPr>
          <p:cNvSpPr txBox="1"/>
          <p:nvPr/>
        </p:nvSpPr>
        <p:spPr>
          <a:xfrm>
            <a:off x="650515" y="819781"/>
            <a:ext cx="10890969" cy="369332"/>
          </a:xfrm>
          <a:prstGeom prst="rect">
            <a:avLst/>
          </a:prstGeom>
          <a:noFill/>
        </p:spPr>
        <p:txBody>
          <a:bodyPr wrap="square">
            <a:spAutoFit/>
          </a:bodyPr>
          <a:lstStyle/>
          <a:p>
            <a:pPr algn="ctr"/>
            <a:r>
              <a:rPr lang="hi-IN" b="1" i="1" dirty="0">
                <a:solidFill>
                  <a:srgbClr val="FFCE33"/>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“पर तुम में ऐसा नहीं है, वरन् जो कोई तुम में बड़ा होना चाहे वह तुम्हारा सेवक बने” </a:t>
            </a:r>
            <a:r>
              <a:rPr lang="hi-IN" sz="1400" b="1" i="1" dirty="0">
                <a:solidFill>
                  <a:srgbClr val="FFCE33"/>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(मरकुस 10:43)</a:t>
            </a:r>
            <a:endParaRPr lang="en" sz="1100" b="1" i="1" dirty="0">
              <a:solidFill>
                <a:srgbClr val="FFCE33"/>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FD8E4C02-DD4B-F848-8604-02AECF799D67}"/>
              </a:ext>
            </a:extLst>
          </p:cNvPr>
          <p:cNvSpPr txBox="1"/>
          <p:nvPr/>
        </p:nvSpPr>
        <p:spPr>
          <a:xfrm>
            <a:off x="1854198" y="1311974"/>
            <a:ext cx="5175610" cy="923330"/>
          </a:xfrm>
          <a:prstGeom prst="rect">
            <a:avLst/>
          </a:prstGeom>
          <a:noFill/>
        </p:spPr>
        <p:txBody>
          <a:bodyPr wrap="square" rtlCol="0">
            <a:spAutoFit/>
          </a:bodyPr>
          <a:lstStyle/>
          <a:p>
            <a:pPr algn="just">
              <a:spcBef>
                <a:spcPts val="600"/>
              </a:spcBef>
            </a:pPr>
            <a:r>
              <a:rPr lang="hi-IN" b="1" dirty="0">
                <a:latin typeface="Nirmala UI" panose="020B0502040204020203" pitchFamily="34" charset="0"/>
                <a:ea typeface="Nirmala UI" panose="020B0502040204020203" pitchFamily="34" charset="0"/>
                <a:cs typeface="Nirmala UI" panose="020B0502040204020203" pitchFamily="34" charset="0"/>
              </a:rPr>
              <a:t>याकूब और यूहन्ना यह सुनिश्चित करना चाहते थे कि जब प्रभु राज्य करेगा तो वे उसके करीब रहें (मरकुस 10:35-37)।</a:t>
            </a:r>
            <a:endParaRPr lang="en"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10" name="Imagen 9" descr="Imagen que contiene parado, sostener, hombre&#10;&#10;Descripción generada automáticamente">
            <a:extLst>
              <a:ext uri="{FF2B5EF4-FFF2-40B4-BE49-F238E27FC236}">
                <a16:creationId xmlns:a16="http://schemas.microsoft.com/office/drawing/2014/main" id="{F48BAEFC-B2D5-B5A5-3AF3-8F1B331C950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86647" y="3274142"/>
            <a:ext cx="2260176" cy="3411617"/>
          </a:xfrm>
          <a:prstGeom prst="rect">
            <a:avLst/>
          </a:prstGeom>
          <a:ln w="88900" cap="sq" cmpd="thickThin">
            <a:solidFill>
              <a:schemeClr val="tx2">
                <a:lumMod val="75000"/>
                <a:lumOff val="25000"/>
              </a:schemeClr>
            </a:solidFill>
            <a:prstDash val="solid"/>
            <a:miter lim="800000"/>
          </a:ln>
          <a:effectLst>
            <a:innerShdw blurRad="76200">
              <a:srgbClr val="000000"/>
            </a:innerShdw>
          </a:effectLst>
        </p:spPr>
      </p:pic>
      <p:pic>
        <p:nvPicPr>
          <p:cNvPr id="12" name="Imagen 11" descr="Una caricatura de una persona&#10;&#10;Descripción generada automáticamente con confianza baja">
            <a:extLst>
              <a:ext uri="{FF2B5EF4-FFF2-40B4-BE49-F238E27FC236}">
                <a16:creationId xmlns:a16="http://schemas.microsoft.com/office/drawing/2014/main" id="{CB4F206C-6AD2-7690-52E9-A7A970F51D3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652252" y="3274142"/>
            <a:ext cx="2385746" cy="3411617"/>
          </a:xfrm>
          <a:prstGeom prst="rect">
            <a:avLst/>
          </a:prstGeom>
          <a:ln w="88900" cap="sq" cmpd="thickThin">
            <a:solidFill>
              <a:srgbClr val="7030A0"/>
            </a:solidFill>
            <a:prstDash val="solid"/>
            <a:miter lim="800000"/>
          </a:ln>
          <a:effectLst>
            <a:innerShdw blurRad="76200">
              <a:srgbClr val="000000"/>
            </a:innerShdw>
          </a:effectLst>
        </p:spPr>
      </p:pic>
      <p:grpSp>
        <p:nvGrpSpPr>
          <p:cNvPr id="19" name="Grupo 18">
            <a:extLst>
              <a:ext uri="{FF2B5EF4-FFF2-40B4-BE49-F238E27FC236}">
                <a16:creationId xmlns:a16="http://schemas.microsoft.com/office/drawing/2014/main" id="{027CE3FF-53E5-A86E-95DE-1CECDA09C3FF}"/>
              </a:ext>
            </a:extLst>
          </p:cNvPr>
          <p:cNvGrpSpPr/>
          <p:nvPr/>
        </p:nvGrpSpPr>
        <p:grpSpPr>
          <a:xfrm>
            <a:off x="7092853" y="1407365"/>
            <a:ext cx="4991913" cy="1588694"/>
            <a:chOff x="917564" y="4661705"/>
            <a:chExt cx="5797845" cy="1845185"/>
          </a:xfrm>
          <a:effectLst>
            <a:outerShdw blurRad="50800" dist="38100" dir="2700000" algn="tl" rotWithShape="0">
              <a:prstClr val="black">
                <a:alpha val="40000"/>
              </a:prstClr>
            </a:outerShdw>
          </a:effectLst>
        </p:grpSpPr>
        <p:pic>
          <p:nvPicPr>
            <p:cNvPr id="14" name="Imagen 13" descr="Un dibujo de una persona&#10;&#10;Descripción generada automáticamente con confianza baja">
              <a:extLst>
                <a:ext uri="{FF2B5EF4-FFF2-40B4-BE49-F238E27FC236}">
                  <a16:creationId xmlns:a16="http://schemas.microsoft.com/office/drawing/2014/main" id="{2D15CDF2-80B5-5C2B-2CAE-625CF4D4554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083791" y="4661706"/>
              <a:ext cx="1631618" cy="1845184"/>
            </a:xfrm>
            <a:prstGeom prst="rect">
              <a:avLst/>
            </a:prstGeom>
            <a:ln w="38100" cap="sq">
              <a:solidFill>
                <a:srgbClr val="FFC000"/>
              </a:solidFill>
              <a:prstDash val="solid"/>
              <a:miter lim="800000"/>
            </a:ln>
            <a:effectLst/>
          </p:spPr>
        </p:pic>
        <p:pic>
          <p:nvPicPr>
            <p:cNvPr id="16" name="Imagen 15" descr="Imagen que contiene polar, agua, oso, alberca&#10;&#10;Descripción generada automáticamente">
              <a:extLst>
                <a:ext uri="{FF2B5EF4-FFF2-40B4-BE49-F238E27FC236}">
                  <a16:creationId xmlns:a16="http://schemas.microsoft.com/office/drawing/2014/main" id="{483D7495-91D6-BC8B-727B-0838EFCCE945}"/>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917564" y="4661705"/>
              <a:ext cx="2534609" cy="1845184"/>
            </a:xfrm>
            <a:prstGeom prst="rect">
              <a:avLst/>
            </a:prstGeom>
            <a:ln w="38100" cap="sq">
              <a:solidFill>
                <a:srgbClr val="FFC000"/>
              </a:solidFill>
              <a:prstDash val="solid"/>
              <a:miter lim="800000"/>
            </a:ln>
            <a:effectLst/>
          </p:spPr>
        </p:pic>
        <p:pic>
          <p:nvPicPr>
            <p:cNvPr id="18" name="Imagen 17" descr="Imagen que contiene hombre, vestido, parado, sostener&#10;&#10;Descripción generada automáticamente">
              <a:extLst>
                <a:ext uri="{FF2B5EF4-FFF2-40B4-BE49-F238E27FC236}">
                  <a16:creationId xmlns:a16="http://schemas.microsoft.com/office/drawing/2014/main" id="{1FD25A4F-07DE-27CB-96B6-E43417DFB8D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452174" y="4661706"/>
              <a:ext cx="1631616" cy="1845184"/>
            </a:xfrm>
            <a:prstGeom prst="rect">
              <a:avLst/>
            </a:prstGeom>
            <a:ln w="38100" cap="sq">
              <a:solidFill>
                <a:srgbClr val="FFC000"/>
              </a:solidFill>
              <a:prstDash val="solid"/>
              <a:miter lim="800000"/>
            </a:ln>
            <a:effectLst/>
          </p:spPr>
        </p:pic>
      </p:grpSp>
      <p:sp>
        <p:nvSpPr>
          <p:cNvPr id="21" name="CuadroTexto 20">
            <a:extLst>
              <a:ext uri="{FF2B5EF4-FFF2-40B4-BE49-F238E27FC236}">
                <a16:creationId xmlns:a16="http://schemas.microsoft.com/office/drawing/2014/main" id="{E7598F0D-6BBE-11B2-EA71-C0C24A4DB941}"/>
              </a:ext>
            </a:extLst>
          </p:cNvPr>
          <p:cNvSpPr txBox="1"/>
          <p:nvPr/>
        </p:nvSpPr>
        <p:spPr>
          <a:xfrm>
            <a:off x="1" y="3879312"/>
            <a:ext cx="6981218" cy="646331"/>
          </a:xfrm>
          <a:prstGeom prst="rect">
            <a:avLst/>
          </a:prstGeom>
          <a:noFill/>
        </p:spPr>
        <p:txBody>
          <a:bodyPr wrap="square">
            <a:spAutoFit/>
          </a:bodyPr>
          <a:lstStyle/>
          <a:p>
            <a:pPr algn="just">
              <a:spcBef>
                <a:spcPts val="600"/>
              </a:spcBef>
            </a:pPr>
            <a:r>
              <a:rPr lang="hi-IN" b="1" dirty="0">
                <a:latin typeface="Nirmala UI" panose="020B0502040204020203" pitchFamily="34" charset="0"/>
                <a:ea typeface="Nirmala UI" panose="020B0502040204020203" pitchFamily="34" charset="0"/>
                <a:cs typeface="Nirmala UI" panose="020B0502040204020203" pitchFamily="34" charset="0"/>
              </a:rPr>
              <a:t>उनके अनुरोध पर, यीशु ने उन्हें शिष्यत्व की कीमत याद दिलाई: उन्हें अपने प्रभु की तरह कष्ट सहना होगा (मरकुस 10:38-39)।</a:t>
            </a:r>
            <a:endParaRPr lang="en"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23" name="CuadroTexto 22">
            <a:extLst>
              <a:ext uri="{FF2B5EF4-FFF2-40B4-BE49-F238E27FC236}">
                <a16:creationId xmlns:a16="http://schemas.microsoft.com/office/drawing/2014/main" id="{90EC1E1F-6011-2FC1-EE0D-0642944B2CF0}"/>
              </a:ext>
            </a:extLst>
          </p:cNvPr>
          <p:cNvSpPr txBox="1"/>
          <p:nvPr/>
        </p:nvSpPr>
        <p:spPr>
          <a:xfrm>
            <a:off x="1854201" y="2172364"/>
            <a:ext cx="5190064" cy="1754326"/>
          </a:xfrm>
          <a:prstGeom prst="rect">
            <a:avLst/>
          </a:prstGeom>
          <a:noFill/>
        </p:spPr>
        <p:txBody>
          <a:bodyPr wrap="square">
            <a:spAutoFit/>
          </a:bodyPr>
          <a:lstStyle/>
          <a:p>
            <a:pPr algn="just">
              <a:spcBef>
                <a:spcPts val="600"/>
              </a:spcBef>
            </a:pPr>
            <a:r>
              <a:rPr lang="hi-IN" b="1" dirty="0">
                <a:latin typeface="Nirmala UI" panose="020B0502040204020203" pitchFamily="34" charset="0"/>
                <a:ea typeface="Nirmala UI" panose="020B0502040204020203" pitchFamily="34" charset="0"/>
                <a:cs typeface="Nirmala UI" panose="020B0502040204020203" pitchFamily="34" charset="0"/>
              </a:rPr>
              <a:t>अविश्वसनीय है! यीशु ने अभी-अभी कहा था कि उसके साथ विश्वासघात किया जाएगा, उसकी निंदा की जाएगी, उसको ठट्ठों में उड़ाएँगे, उस पर थूकेंगे, उसे कोड़े मारेंगे और उसे घात करेंगे और उसे मार डाला जाएगा (मरकुस 10:32-34)। क्या जब्दी के बेटों को कुछ समझ नहीं आया था?</a:t>
            </a:r>
            <a:endParaRPr lang="en"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25" name="CuadroTexto 24">
            <a:extLst>
              <a:ext uri="{FF2B5EF4-FFF2-40B4-BE49-F238E27FC236}">
                <a16:creationId xmlns:a16="http://schemas.microsoft.com/office/drawing/2014/main" id="{45FD022E-B2C8-B8A2-0220-0D5D7353E5B4}"/>
              </a:ext>
            </a:extLst>
          </p:cNvPr>
          <p:cNvSpPr txBox="1"/>
          <p:nvPr/>
        </p:nvSpPr>
        <p:spPr>
          <a:xfrm>
            <a:off x="24326" y="5671675"/>
            <a:ext cx="7005482" cy="1200329"/>
          </a:xfrm>
          <a:prstGeom prst="rect">
            <a:avLst/>
          </a:prstGeom>
          <a:noFill/>
        </p:spPr>
        <p:txBody>
          <a:bodyPr wrap="square">
            <a:spAutoFit/>
          </a:bodyPr>
          <a:lstStyle/>
          <a:p>
            <a:pPr algn="just">
              <a:spcBef>
                <a:spcPts val="600"/>
              </a:spcBef>
            </a:pPr>
            <a:r>
              <a:rPr lang="hi-IN" b="1" dirty="0">
                <a:latin typeface="Nirmala UI" panose="020B0502040204020203" pitchFamily="34" charset="0"/>
                <a:ea typeface="Nirmala UI" panose="020B0502040204020203" pitchFamily="34" charset="0"/>
                <a:cs typeface="Nirmala UI" panose="020B0502040204020203" pitchFamily="34" charset="0"/>
              </a:rPr>
              <a:t>वह जो राज्य में महान बनना चाहता है, उसे अपने राजा का अनुकरण करना चाहिए: "क्योंकि मनुष्य का पुत्र भी इसलिये नहीं आया कि उसकी सेवा टहल की जाए, पर इसलिये आया कि आप सेवा टहल करे" (मरकुस 10:45)।</a:t>
            </a:r>
            <a:endParaRPr lang="en"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27" name="CuadroTexto 26">
            <a:extLst>
              <a:ext uri="{FF2B5EF4-FFF2-40B4-BE49-F238E27FC236}">
                <a16:creationId xmlns:a16="http://schemas.microsoft.com/office/drawing/2014/main" id="{1621A9DE-2B73-5BBD-3829-0378F2A7AACE}"/>
              </a:ext>
            </a:extLst>
          </p:cNvPr>
          <p:cNvSpPr txBox="1"/>
          <p:nvPr/>
        </p:nvSpPr>
        <p:spPr>
          <a:xfrm>
            <a:off x="24326" y="5070935"/>
            <a:ext cx="7005482" cy="646331"/>
          </a:xfrm>
          <a:prstGeom prst="rect">
            <a:avLst/>
          </a:prstGeom>
          <a:noFill/>
        </p:spPr>
        <p:txBody>
          <a:bodyPr wrap="square">
            <a:spAutoFit/>
          </a:bodyPr>
          <a:lstStyle/>
          <a:p>
            <a:pPr algn="just">
              <a:spcBef>
                <a:spcPts val="600"/>
              </a:spcBef>
            </a:pPr>
            <a:r>
              <a:rPr lang="hi-IN" b="1" dirty="0">
                <a:latin typeface="Nirmala UI" panose="020B0502040204020203" pitchFamily="34" charset="0"/>
                <a:ea typeface="Nirmala UI" panose="020B0502040204020203" pitchFamily="34" charset="0"/>
                <a:cs typeface="Nirmala UI" panose="020B0502040204020203" pitchFamily="34" charset="0"/>
              </a:rPr>
              <a:t>परमेश्वर के राज्य में, सत्ता का उपयोग हमेशा दूसरों के उत्थान और आशीर्वाद के लिए किया जाना चाहिए। सेवा ही अगुआओं का मानक है।</a:t>
            </a:r>
            <a:endParaRPr lang="en"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29" name="CuadroTexto 28">
            <a:extLst>
              <a:ext uri="{FF2B5EF4-FFF2-40B4-BE49-F238E27FC236}">
                <a16:creationId xmlns:a16="http://schemas.microsoft.com/office/drawing/2014/main" id="{C457BCFB-3749-1AD0-9BF9-F3A83E7E2DB7}"/>
              </a:ext>
            </a:extLst>
          </p:cNvPr>
          <p:cNvSpPr txBox="1"/>
          <p:nvPr/>
        </p:nvSpPr>
        <p:spPr>
          <a:xfrm>
            <a:off x="24326" y="4499072"/>
            <a:ext cx="7005482" cy="646331"/>
          </a:xfrm>
          <a:prstGeom prst="rect">
            <a:avLst/>
          </a:prstGeom>
          <a:noFill/>
        </p:spPr>
        <p:txBody>
          <a:bodyPr wrap="square">
            <a:spAutoFit/>
          </a:bodyPr>
          <a:lstStyle/>
          <a:p>
            <a:pPr algn="just">
              <a:spcBef>
                <a:spcPts val="600"/>
              </a:spcBef>
            </a:pPr>
            <a:r>
              <a:rPr lang="hi-IN" b="1" dirty="0">
                <a:latin typeface="Nirmala UI" panose="020B0502040204020203" pitchFamily="34" charset="0"/>
                <a:ea typeface="Nirmala UI" panose="020B0502040204020203" pitchFamily="34" charset="0"/>
                <a:cs typeface="Nirmala UI" panose="020B0502040204020203" pitchFamily="34" charset="0"/>
              </a:rPr>
              <a:t>बारहों को एक साथ इकट्ठा करके, यीशु ने स्पष्ट किया कि सच्चा नेतृत्व क्या होता है (मरकुस 10:42-44)।</a:t>
            </a:r>
            <a:endParaRPr lang="en"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276645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1"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1)">
                                      <p:cBhvr>
                                        <p:cTn id="16" dur="75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1000" fill="hold"/>
                                        <p:tgtEl>
                                          <p:spTgt spid="10"/>
                                        </p:tgtEl>
                                        <p:attrNameLst>
                                          <p:attrName>ppt_w</p:attrName>
                                        </p:attrNameLst>
                                      </p:cBhvr>
                                      <p:tavLst>
                                        <p:tav tm="0">
                                          <p:val>
                                            <p:fltVal val="0"/>
                                          </p:val>
                                        </p:tav>
                                        <p:tav tm="100000">
                                          <p:val>
                                            <p:strVal val="#ppt_w"/>
                                          </p:val>
                                        </p:tav>
                                      </p:tavLst>
                                    </p:anim>
                                    <p:anim calcmode="lin" valueType="num">
                                      <p:cBhvr>
                                        <p:cTn id="34" dur="1000" fill="hold"/>
                                        <p:tgtEl>
                                          <p:spTgt spid="10"/>
                                        </p:tgtEl>
                                        <p:attrNameLst>
                                          <p:attrName>ppt_h</p:attrName>
                                        </p:attrNameLst>
                                      </p:cBhvr>
                                      <p:tavLst>
                                        <p:tav tm="0">
                                          <p:val>
                                            <p:fltVal val="0"/>
                                          </p:val>
                                        </p:tav>
                                        <p:tav tm="100000">
                                          <p:val>
                                            <p:strVal val="#ppt_h"/>
                                          </p:val>
                                        </p:tav>
                                      </p:tavLst>
                                    </p:anim>
                                    <p:anim calcmode="lin" valueType="num">
                                      <p:cBhvr>
                                        <p:cTn id="35" dur="1000" fill="hold"/>
                                        <p:tgtEl>
                                          <p:spTgt spid="10"/>
                                        </p:tgtEl>
                                        <p:attrNameLst>
                                          <p:attrName>style.rotation</p:attrName>
                                        </p:attrNameLst>
                                      </p:cBhvr>
                                      <p:tavLst>
                                        <p:tav tm="0">
                                          <p:val>
                                            <p:fltVal val="90"/>
                                          </p:val>
                                        </p:tav>
                                        <p:tav tm="100000">
                                          <p:val>
                                            <p:fltVal val="0"/>
                                          </p:val>
                                        </p:tav>
                                      </p:tavLst>
                                    </p:anim>
                                    <p:animEffect transition="in" filter="fade">
                                      <p:cBhvr>
                                        <p:cTn id="36" dur="1000"/>
                                        <p:tgtEl>
                                          <p:spTgt spid="10"/>
                                        </p:tgtEl>
                                      </p:cBhvr>
                                    </p:animEffect>
                                  </p:childTnLst>
                                </p:cTn>
                              </p:par>
                            </p:childTnLst>
                          </p:cTn>
                        </p:par>
                        <p:par>
                          <p:cTn id="37" fill="hold">
                            <p:stCondLst>
                              <p:cond delay="1000"/>
                            </p:stCondLst>
                            <p:childTnLst>
                              <p:par>
                                <p:cTn id="38" presetID="22" presetClass="entr" presetSubtype="8" fill="hold" grpId="0" nodeType="after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wipe(left)">
                                      <p:cBhvr>
                                        <p:cTn id="40" dur="500"/>
                                        <p:tgtEl>
                                          <p:spTgt spid="23"/>
                                        </p:tgtEl>
                                      </p:cBhvr>
                                    </p:animEffect>
                                  </p:childTnLst>
                                </p:cTn>
                              </p:par>
                            </p:childTnLst>
                          </p:cTn>
                        </p:par>
                      </p:childTnLst>
                    </p:cTn>
                  </p:par>
                  <p:par>
                    <p:cTn id="41" fill="hold">
                      <p:stCondLst>
                        <p:cond delay="indefinite"/>
                      </p:stCondLst>
                      <p:childTnLst>
                        <p:par>
                          <p:cTn id="42" fill="hold">
                            <p:stCondLst>
                              <p:cond delay="0"/>
                            </p:stCondLst>
                            <p:childTnLst>
                              <p:par>
                                <p:cTn id="43" presetID="49" presetClass="entr" presetSubtype="0" decel="100000" fill="hold" nodeType="click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p:cTn id="45" dur="500" fill="hold"/>
                                        <p:tgtEl>
                                          <p:spTgt spid="19"/>
                                        </p:tgtEl>
                                        <p:attrNameLst>
                                          <p:attrName>ppt_w</p:attrName>
                                        </p:attrNameLst>
                                      </p:cBhvr>
                                      <p:tavLst>
                                        <p:tav tm="0">
                                          <p:val>
                                            <p:fltVal val="0"/>
                                          </p:val>
                                        </p:tav>
                                        <p:tav tm="100000">
                                          <p:val>
                                            <p:strVal val="#ppt_w"/>
                                          </p:val>
                                        </p:tav>
                                      </p:tavLst>
                                    </p:anim>
                                    <p:anim calcmode="lin" valueType="num">
                                      <p:cBhvr>
                                        <p:cTn id="46" dur="500" fill="hold"/>
                                        <p:tgtEl>
                                          <p:spTgt spid="19"/>
                                        </p:tgtEl>
                                        <p:attrNameLst>
                                          <p:attrName>ppt_h</p:attrName>
                                        </p:attrNameLst>
                                      </p:cBhvr>
                                      <p:tavLst>
                                        <p:tav tm="0">
                                          <p:val>
                                            <p:fltVal val="0"/>
                                          </p:val>
                                        </p:tav>
                                        <p:tav tm="100000">
                                          <p:val>
                                            <p:strVal val="#ppt_h"/>
                                          </p:val>
                                        </p:tav>
                                      </p:tavLst>
                                    </p:anim>
                                    <p:anim calcmode="lin" valueType="num">
                                      <p:cBhvr>
                                        <p:cTn id="47" dur="500" fill="hold"/>
                                        <p:tgtEl>
                                          <p:spTgt spid="19"/>
                                        </p:tgtEl>
                                        <p:attrNameLst>
                                          <p:attrName>style.rotation</p:attrName>
                                        </p:attrNameLst>
                                      </p:cBhvr>
                                      <p:tavLst>
                                        <p:tav tm="0">
                                          <p:val>
                                            <p:fltVal val="360"/>
                                          </p:val>
                                        </p:tav>
                                        <p:tav tm="100000">
                                          <p:val>
                                            <p:fltVal val="0"/>
                                          </p:val>
                                        </p:tav>
                                      </p:tavLst>
                                    </p:anim>
                                    <p:animEffect transition="in" filter="fade">
                                      <p:cBhvr>
                                        <p:cTn id="48" dur="500"/>
                                        <p:tgtEl>
                                          <p:spTgt spid="19"/>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left)">
                                      <p:cBhvr>
                                        <p:cTn id="57" dur="500"/>
                                        <p:tgtEl>
                                          <p:spTgt spid="29"/>
                                        </p:tgtEl>
                                      </p:cBhvr>
                                    </p:animEffect>
                                  </p:childTnLst>
                                </p:cTn>
                              </p:par>
                            </p:childTnLst>
                          </p:cTn>
                        </p:par>
                      </p:childTnLst>
                    </p:cTn>
                  </p:par>
                  <p:par>
                    <p:cTn id="58" fill="hold">
                      <p:stCondLst>
                        <p:cond delay="indefinite"/>
                      </p:stCondLst>
                      <p:childTnLst>
                        <p:par>
                          <p:cTn id="59" fill="hold">
                            <p:stCondLst>
                              <p:cond delay="0"/>
                            </p:stCondLst>
                            <p:childTnLst>
                              <p:par>
                                <p:cTn id="60" presetID="55" presetClass="entr" presetSubtype="0" fill="hold" nodeType="clickEffect">
                                  <p:stCondLst>
                                    <p:cond delay="0"/>
                                  </p:stCondLst>
                                  <p:childTnLst>
                                    <p:set>
                                      <p:cBhvr>
                                        <p:cTn id="61" dur="1" fill="hold">
                                          <p:stCondLst>
                                            <p:cond delay="0"/>
                                          </p:stCondLst>
                                        </p:cTn>
                                        <p:tgtEl>
                                          <p:spTgt spid="12"/>
                                        </p:tgtEl>
                                        <p:attrNameLst>
                                          <p:attrName>style.visibility</p:attrName>
                                        </p:attrNameLst>
                                      </p:cBhvr>
                                      <p:to>
                                        <p:strVal val="visible"/>
                                      </p:to>
                                    </p:set>
                                    <p:anim calcmode="lin" valueType="num">
                                      <p:cBhvr>
                                        <p:cTn id="62" dur="1000" fill="hold"/>
                                        <p:tgtEl>
                                          <p:spTgt spid="12"/>
                                        </p:tgtEl>
                                        <p:attrNameLst>
                                          <p:attrName>ppt_w</p:attrName>
                                        </p:attrNameLst>
                                      </p:cBhvr>
                                      <p:tavLst>
                                        <p:tav tm="0">
                                          <p:val>
                                            <p:strVal val="#ppt_w*0.70"/>
                                          </p:val>
                                        </p:tav>
                                        <p:tav tm="100000">
                                          <p:val>
                                            <p:strVal val="#ppt_w"/>
                                          </p:val>
                                        </p:tav>
                                      </p:tavLst>
                                    </p:anim>
                                    <p:anim calcmode="lin" valueType="num">
                                      <p:cBhvr>
                                        <p:cTn id="63" dur="1000" fill="hold"/>
                                        <p:tgtEl>
                                          <p:spTgt spid="12"/>
                                        </p:tgtEl>
                                        <p:attrNameLst>
                                          <p:attrName>ppt_h</p:attrName>
                                        </p:attrNameLst>
                                      </p:cBhvr>
                                      <p:tavLst>
                                        <p:tav tm="0">
                                          <p:val>
                                            <p:strVal val="#ppt_h"/>
                                          </p:val>
                                        </p:tav>
                                        <p:tav tm="100000">
                                          <p:val>
                                            <p:strVal val="#ppt_h"/>
                                          </p:val>
                                        </p:tav>
                                      </p:tavLst>
                                    </p:anim>
                                    <p:animEffect transition="in" filter="fade">
                                      <p:cBhvr>
                                        <p:cTn id="64" dur="1000"/>
                                        <p:tgtEl>
                                          <p:spTgt spid="12"/>
                                        </p:tgtEl>
                                      </p:cBhvr>
                                    </p:animEffect>
                                  </p:childTnLst>
                                </p:cTn>
                              </p:par>
                            </p:childTnLst>
                          </p:cTn>
                        </p:par>
                        <p:par>
                          <p:cTn id="65" fill="hold">
                            <p:stCondLst>
                              <p:cond delay="1000"/>
                            </p:stCondLst>
                            <p:childTnLst>
                              <p:par>
                                <p:cTn id="66" presetID="22" presetClass="entr" presetSubtype="8"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wipe(left)">
                                      <p:cBhvr>
                                        <p:cTn id="68" dur="500"/>
                                        <p:tgtEl>
                                          <p:spTgt spid="27"/>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left)">
                                      <p:cBhvr>
                                        <p:cTn id="7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21" grpId="0"/>
      <p:bldP spid="23" grpId="0"/>
      <p:bldP spid="25" grpId="0"/>
      <p:bldP spid="27"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D13C7CDB-B56C-CEB8-AB01-200214994B8B}"/>
              </a:ext>
            </a:extLst>
          </p:cNvPr>
          <p:cNvSpPr>
            <a:spLocks noGrp="1" noRot="1" noMove="1" noResize="1" noEditPoints="1" noAdjustHandles="1" noChangeArrowheads="1" noChangeShapeType="1"/>
          </p:cNvSpPr>
          <p:nvPr/>
        </p:nvSpPr>
        <p:spPr>
          <a:xfrm>
            <a:off x="-1" y="0"/>
            <a:ext cx="12192000" cy="1320786"/>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C61107AA-566E-C037-D4E7-F45BD17C08F0}"/>
              </a:ext>
            </a:extLst>
          </p:cNvPr>
          <p:cNvSpPr txBox="1"/>
          <p:nvPr/>
        </p:nvSpPr>
        <p:spPr>
          <a:xfrm>
            <a:off x="0" y="74648"/>
            <a:ext cx="12192000"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hi-IN" sz="4400" b="1" dirty="0">
                <a:ln/>
                <a:solidFill>
                  <a:schemeClr val="accent2">
                    <a:lumMod val="20000"/>
                    <a:lumOff val="8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उसके विशेष कार्य पर निर्देश</a:t>
            </a:r>
            <a:endParaRPr lang="en" sz="4400" b="1" dirty="0">
              <a:ln/>
              <a:solidFill>
                <a:schemeClr val="accent2">
                  <a:lumMod val="20000"/>
                  <a:lumOff val="8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FAD31531-8667-B8B9-4B0B-AD5A195F4AFF}"/>
              </a:ext>
            </a:extLst>
          </p:cNvPr>
          <p:cNvSpPr txBox="1"/>
          <p:nvPr/>
        </p:nvSpPr>
        <p:spPr>
          <a:xfrm>
            <a:off x="764253" y="692648"/>
            <a:ext cx="8153400" cy="646331"/>
          </a:xfrm>
          <a:prstGeom prst="rect">
            <a:avLst/>
          </a:prstGeom>
          <a:noFill/>
        </p:spPr>
        <p:txBody>
          <a:bodyPr wrap="square">
            <a:spAutoFit/>
          </a:bodyPr>
          <a:lstStyle/>
          <a:p>
            <a:pPr algn="ctr"/>
            <a:r>
              <a:rPr lang="hi-IN" b="1" i="1" dirty="0">
                <a:solidFill>
                  <a:schemeClr val="accent4">
                    <a:lumMod val="40000"/>
                    <a:lumOff val="6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“वह यह सुनकर कि यीशु नासरी है, पुकार पुकार कर कहने लगा, “हे दाऊद की सन्तान, यीशु मुझ पर दया कर!” </a:t>
            </a:r>
            <a:r>
              <a:rPr lang="hi-IN" sz="1400" b="1" i="1" dirty="0">
                <a:solidFill>
                  <a:schemeClr val="accent4">
                    <a:lumMod val="40000"/>
                    <a:lumOff val="6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(मरकुस 10:47)</a:t>
            </a:r>
            <a:endParaRPr lang="es-ES" sz="1400" b="1" i="1" dirty="0">
              <a:solidFill>
                <a:schemeClr val="accent4">
                  <a:lumMod val="40000"/>
                  <a:lumOff val="6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57BF304B-CC67-FF8B-1A25-567E5DE1990F}"/>
              </a:ext>
            </a:extLst>
          </p:cNvPr>
          <p:cNvSpPr txBox="1"/>
          <p:nvPr/>
        </p:nvSpPr>
        <p:spPr>
          <a:xfrm>
            <a:off x="-1" y="1336437"/>
            <a:ext cx="9501241" cy="677108"/>
          </a:xfrm>
          <a:prstGeom prst="rect">
            <a:avLst/>
          </a:prstGeom>
          <a:noFill/>
        </p:spPr>
        <p:txBody>
          <a:bodyPr wrap="square" rtlCol="0">
            <a:spAutoFit/>
          </a:bodyPr>
          <a:lstStyle/>
          <a:p>
            <a:pPr algn="just">
              <a:spcBef>
                <a:spcPts val="600"/>
              </a:spcBef>
            </a:pPr>
            <a:r>
              <a:rPr lang="hi-IN" sz="1900" b="1" dirty="0">
                <a:latin typeface="Nirmala UI" panose="020B0502040204020203" pitchFamily="34" charset="0"/>
                <a:ea typeface="Nirmala UI" panose="020B0502040204020203" pitchFamily="34" charset="0"/>
                <a:cs typeface="Nirmala UI" panose="020B0502040204020203" pitchFamily="34" charset="0"/>
              </a:rPr>
              <a:t>बरतिमाई रोता और चिल्लाता है ताकि उन लोगों के ऊपर सुना जा सके जो उसे चुप कराना चाहते थे (मरकुस 10:46-48)।</a:t>
            </a:r>
            <a:endParaRPr lang="en" sz="19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4" name="Imagen 3" descr="Dibujo de un hombre&#10;&#10;Descripción generada automáticamente con confianza media">
            <a:extLst>
              <a:ext uri="{FF2B5EF4-FFF2-40B4-BE49-F238E27FC236}">
                <a16:creationId xmlns:a16="http://schemas.microsoft.com/office/drawing/2014/main" id="{03D72F7B-F78A-44F0-FA50-425D68E883DE}"/>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66536" y="3238832"/>
            <a:ext cx="3810000" cy="3432591"/>
          </a:xfrm>
          <a:prstGeom prst="round2DiagRect">
            <a:avLst>
              <a:gd name="adj1" fmla="val 16667"/>
              <a:gd name="adj2" fmla="val 0"/>
            </a:avLst>
          </a:prstGeom>
          <a:ln w="38100" cap="sq">
            <a:solidFill>
              <a:srgbClr val="865237"/>
            </a:solidFill>
            <a:miter lim="800000"/>
          </a:ln>
          <a:effectLst>
            <a:outerShdw blurRad="254000" algn="tl" rotWithShape="0">
              <a:srgbClr val="000000">
                <a:alpha val="43000"/>
              </a:srgbClr>
            </a:outerShdw>
          </a:effectLst>
        </p:spPr>
      </p:pic>
      <p:pic>
        <p:nvPicPr>
          <p:cNvPr id="8" name="Imagen 7" descr="Imagen que contiene agua, tren, borroso, hombre&#10;&#10;Descripción generada automáticamente">
            <a:extLst>
              <a:ext uri="{FF2B5EF4-FFF2-40B4-BE49-F238E27FC236}">
                <a16:creationId xmlns:a16="http://schemas.microsoft.com/office/drawing/2014/main" id="{EB3C74E3-85E1-3A14-3998-AE14F8E7176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707308" y="4715871"/>
            <a:ext cx="2416072" cy="1920902"/>
          </a:xfrm>
          <a:prstGeom prst="round2DiagRect">
            <a:avLst>
              <a:gd name="adj1" fmla="val 0"/>
              <a:gd name="adj2" fmla="val 17403"/>
            </a:avLst>
          </a:prstGeom>
          <a:ln w="38100" cap="sq">
            <a:solidFill>
              <a:schemeClr val="accent2">
                <a:lumMod val="20000"/>
                <a:lumOff val="80000"/>
              </a:schemeClr>
            </a:solidFill>
            <a:miter lim="800000"/>
          </a:ln>
          <a:effectLst>
            <a:outerShdw blurRad="254000" algn="tl" rotWithShape="0">
              <a:srgbClr val="000000">
                <a:alpha val="43000"/>
              </a:srgbClr>
            </a:outerShdw>
          </a:effectLst>
        </p:spPr>
      </p:pic>
      <p:pic>
        <p:nvPicPr>
          <p:cNvPr id="10" name="Imagen 9" descr="Imagen que contiene grupo, parado, caballo, gente&#10;&#10;Descripción generada automáticamente">
            <a:extLst>
              <a:ext uri="{FF2B5EF4-FFF2-40B4-BE49-F238E27FC236}">
                <a16:creationId xmlns:a16="http://schemas.microsoft.com/office/drawing/2014/main" id="{2D8B0F69-3CB3-34FA-17A5-E14DCD3B5AD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707308" y="751586"/>
            <a:ext cx="2416072" cy="3763911"/>
          </a:xfrm>
          <a:prstGeom prst="round2DiagRect">
            <a:avLst>
              <a:gd name="adj1" fmla="val 16667"/>
              <a:gd name="adj2" fmla="val 0"/>
            </a:avLst>
          </a:prstGeom>
          <a:ln w="38100" cap="sq">
            <a:solidFill>
              <a:schemeClr val="accent4">
                <a:lumMod val="40000"/>
                <a:lumOff val="60000"/>
              </a:schemeClr>
            </a:solidFill>
            <a:miter lim="800000"/>
          </a:ln>
          <a:effectLst>
            <a:outerShdw blurRad="254000" algn="tl" rotWithShape="0">
              <a:srgbClr val="000000">
                <a:alpha val="43000"/>
              </a:srgbClr>
            </a:outerShdw>
          </a:effectLst>
        </p:spPr>
      </p:pic>
      <p:sp>
        <p:nvSpPr>
          <p:cNvPr id="12" name="CuadroTexto 11">
            <a:extLst>
              <a:ext uri="{FF2B5EF4-FFF2-40B4-BE49-F238E27FC236}">
                <a16:creationId xmlns:a16="http://schemas.microsoft.com/office/drawing/2014/main" id="{44386869-989D-AF9C-50D0-ECFC42982495}"/>
              </a:ext>
            </a:extLst>
          </p:cNvPr>
          <p:cNvSpPr txBox="1"/>
          <p:nvPr/>
        </p:nvSpPr>
        <p:spPr>
          <a:xfrm>
            <a:off x="4084688" y="3141831"/>
            <a:ext cx="5416552" cy="1261884"/>
          </a:xfrm>
          <a:prstGeom prst="rect">
            <a:avLst/>
          </a:prstGeom>
          <a:noFill/>
        </p:spPr>
        <p:txBody>
          <a:bodyPr wrap="square">
            <a:spAutoFit/>
          </a:bodyPr>
          <a:lstStyle/>
          <a:p>
            <a:pPr algn="just">
              <a:spcBef>
                <a:spcPts val="600"/>
              </a:spcBef>
            </a:pPr>
            <a:r>
              <a:rPr lang="hi-IN" sz="1900" b="1" dirty="0">
                <a:latin typeface="Nirmala UI" panose="020B0502040204020203" pitchFamily="34" charset="0"/>
                <a:ea typeface="Nirmala UI" panose="020B0502040204020203" pitchFamily="34" charset="0"/>
                <a:cs typeface="Nirmala UI" panose="020B0502040204020203" pitchFamily="34" charset="0"/>
              </a:rPr>
              <a:t>एक बार चंगा हो जाने पर, वह यीशु के पीछे हो लिया (मरकुस 10:52)। हालाँकि, वह ठीक होने से पहले ही यीशु पर विश्वास कर चुका था। उसने उसमें मसीहा, इस्राएल के राजा को देखा था (मरकुस 10:47)।</a:t>
            </a:r>
            <a:endParaRPr lang="en" sz="19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16" name="CuadroTexto 15">
            <a:extLst>
              <a:ext uri="{FF2B5EF4-FFF2-40B4-BE49-F238E27FC236}">
                <a16:creationId xmlns:a16="http://schemas.microsoft.com/office/drawing/2014/main" id="{74276EE8-A157-7449-DED0-65650543745A}"/>
              </a:ext>
            </a:extLst>
          </p:cNvPr>
          <p:cNvSpPr txBox="1"/>
          <p:nvPr/>
        </p:nvSpPr>
        <p:spPr>
          <a:xfrm>
            <a:off x="-1" y="1976948"/>
            <a:ext cx="9501241" cy="1261884"/>
          </a:xfrm>
          <a:prstGeom prst="rect">
            <a:avLst/>
          </a:prstGeom>
          <a:noFill/>
        </p:spPr>
        <p:txBody>
          <a:bodyPr wrap="square">
            <a:spAutoFit/>
          </a:bodyPr>
          <a:lstStyle/>
          <a:p>
            <a:pPr algn="just">
              <a:spcBef>
                <a:spcPts val="600"/>
              </a:spcBef>
            </a:pPr>
            <a:r>
              <a:rPr lang="hi-IN" sz="1900" b="1" dirty="0">
                <a:latin typeface="Nirmala UI" panose="020B0502040204020203" pitchFamily="34" charset="0"/>
                <a:ea typeface="Nirmala UI" panose="020B0502040204020203" pitchFamily="34" charset="0"/>
                <a:cs typeface="Nirmala UI" panose="020B0502040204020203" pitchFamily="34" charset="0"/>
              </a:rPr>
              <a:t>जब उन्होंने उससे कहा, “ढाढ़स बाँध! उठ! वह तुझे बुलाता है” (मरकुस 10:49), वह जल्दी से उठ खड़ा हुआ। उसने अपना सब कुछ - अपना लबादा - इस आश्वासन के साथ छोड़ दिया कि यीशु उसे ठीक कर देगा (मरकुस 10:50)। और यीशु उन लोगों को कभी अस्वीकार नहीं करता है जो उसके पास आते हैं।</a:t>
            </a:r>
            <a:endParaRPr lang="en" sz="19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18" name="CuadroTexto 17">
            <a:extLst>
              <a:ext uri="{FF2B5EF4-FFF2-40B4-BE49-F238E27FC236}">
                <a16:creationId xmlns:a16="http://schemas.microsoft.com/office/drawing/2014/main" id="{A41B2CEA-5FD8-2541-379F-02773E28E2CE}"/>
              </a:ext>
            </a:extLst>
          </p:cNvPr>
          <p:cNvSpPr txBox="1"/>
          <p:nvPr/>
        </p:nvSpPr>
        <p:spPr>
          <a:xfrm>
            <a:off x="4084688" y="5773321"/>
            <a:ext cx="5416552" cy="969496"/>
          </a:xfrm>
          <a:prstGeom prst="rect">
            <a:avLst/>
          </a:prstGeom>
          <a:noFill/>
        </p:spPr>
        <p:txBody>
          <a:bodyPr wrap="square">
            <a:spAutoFit/>
          </a:bodyPr>
          <a:lstStyle/>
          <a:p>
            <a:pPr algn="just">
              <a:spcBef>
                <a:spcPts val="600"/>
              </a:spcBef>
            </a:pPr>
            <a:r>
              <a:rPr lang="hi-IN" sz="1900" b="1" dirty="0">
                <a:latin typeface="Nirmala UI" panose="020B0502040204020203" pitchFamily="34" charset="0"/>
                <a:ea typeface="Nirmala UI" panose="020B0502040204020203" pitchFamily="34" charset="0"/>
                <a:cs typeface="Nirmala UI" panose="020B0502040204020203" pitchFamily="34" charset="0"/>
              </a:rPr>
              <a:t>अब से, यीशु स्वयं को खुले तौर पर मसीहा घोषित करने की अनुमति देता है। उसका समय आ गया है। उसका विशेष कार्य ख़त्म होने वाला है।</a:t>
            </a:r>
            <a:endParaRPr lang="en" sz="19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20" name="CuadroTexto 19">
            <a:extLst>
              <a:ext uri="{FF2B5EF4-FFF2-40B4-BE49-F238E27FC236}">
                <a16:creationId xmlns:a16="http://schemas.microsoft.com/office/drawing/2014/main" id="{041B1685-7964-842C-5984-D76B12E5CEF0}"/>
              </a:ext>
            </a:extLst>
          </p:cNvPr>
          <p:cNvSpPr txBox="1"/>
          <p:nvPr/>
        </p:nvSpPr>
        <p:spPr>
          <a:xfrm>
            <a:off x="4086508" y="4465270"/>
            <a:ext cx="5414732" cy="1246495"/>
          </a:xfrm>
          <a:prstGeom prst="rect">
            <a:avLst/>
          </a:prstGeom>
          <a:noFill/>
        </p:spPr>
        <p:txBody>
          <a:bodyPr wrap="square">
            <a:spAutoFit/>
          </a:bodyPr>
          <a:lstStyle/>
          <a:p>
            <a:pPr algn="just">
              <a:spcBef>
                <a:spcPts val="600"/>
              </a:spcBef>
            </a:pPr>
            <a:r>
              <a:rPr lang="hi-IN" b="1" dirty="0">
                <a:latin typeface="Nirmala UI" panose="020B0502040204020203" pitchFamily="34" charset="0"/>
                <a:ea typeface="Nirmala UI" panose="020B0502040204020203" pitchFamily="34" charset="0"/>
                <a:cs typeface="Nirmala UI" panose="020B0502040204020203" pitchFamily="34" charset="0"/>
              </a:rPr>
              <a:t>तब तक, यीशु ने उन सभी को चुप करा दिया था जो उसे </a:t>
            </a:r>
            <a:r>
              <a:rPr lang="hi-IN" sz="1900" b="1" dirty="0">
                <a:latin typeface="Nirmala UI" panose="020B0502040204020203" pitchFamily="34" charset="0"/>
                <a:ea typeface="Nirmala UI" panose="020B0502040204020203" pitchFamily="34" charset="0"/>
                <a:cs typeface="Nirmala UI" panose="020B0502040204020203" pitchFamily="34" charset="0"/>
              </a:rPr>
              <a:t>मसीहा मानना चाहते थे, या उसे राजा बनाने का इरादा करते थे। परन्तु उसने बरतिमाई के साथ वैसा व्यवहार नहीं किया।</a:t>
            </a:r>
            <a:endParaRPr lang="en" sz="1900"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1504286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90">
                                          <p:stCondLst>
                                            <p:cond delay="0"/>
                                          </p:stCondLst>
                                        </p:cTn>
                                        <p:tgtEl>
                                          <p:spTgt spid="5"/>
                                        </p:tgtEl>
                                      </p:cBhvr>
                                    </p:animEffect>
                                    <p:anim calcmode="lin" valueType="num">
                                      <p:cBhvr>
                                        <p:cTn id="17" dur="911"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332"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332" tmFilter="0, 0; 0.125,0.2665; 0.25,0.4; 0.375,0.465; 0.5,0.5;  0.625,0.535; 0.75,0.6; 0.875,0.7335; 1,1">
                                          <p:stCondLst>
                                            <p:cond delay="332"/>
                                          </p:stCondLst>
                                        </p:cTn>
                                        <p:tgtEl>
                                          <p:spTgt spid="5"/>
                                        </p:tgtEl>
                                        <p:attrNameLst>
                                          <p:attrName>ppt_y</p:attrName>
                                        </p:attrNameLst>
                                      </p:cBhvr>
                                      <p:tavLst>
                                        <p:tav tm="0" fmla="#ppt_y-sin(pi*$)/9">
                                          <p:val>
                                            <p:fltVal val="0"/>
                                          </p:val>
                                        </p:tav>
                                        <p:tav tm="100000">
                                          <p:val>
                                            <p:fltVal val="1"/>
                                          </p:val>
                                        </p:tav>
                                      </p:tavLst>
                                    </p:anim>
                                    <p:anim calcmode="lin" valueType="num">
                                      <p:cBhvr>
                                        <p:cTn id="20" dur="166" tmFilter="0, 0; 0.125,0.2665; 0.25,0.4; 0.375,0.465; 0.5,0.5;  0.625,0.535; 0.75,0.6; 0.875,0.7335; 1,1">
                                          <p:stCondLst>
                                            <p:cond delay="662"/>
                                          </p:stCondLst>
                                        </p:cTn>
                                        <p:tgtEl>
                                          <p:spTgt spid="5"/>
                                        </p:tgtEl>
                                        <p:attrNameLst>
                                          <p:attrName>ppt_y</p:attrName>
                                        </p:attrNameLst>
                                      </p:cBhvr>
                                      <p:tavLst>
                                        <p:tav tm="0" fmla="#ppt_y-sin(pi*$)/27">
                                          <p:val>
                                            <p:fltVal val="0"/>
                                          </p:val>
                                        </p:tav>
                                        <p:tav tm="100000">
                                          <p:val>
                                            <p:fltVal val="1"/>
                                          </p:val>
                                        </p:tav>
                                      </p:tavLst>
                                    </p:anim>
                                    <p:anim calcmode="lin" valueType="num">
                                      <p:cBhvr>
                                        <p:cTn id="21" dur="82" tmFilter="0, 0; 0.125,0.2665; 0.25,0.4; 0.375,0.465; 0.5,0.5;  0.625,0.535; 0.75,0.6; 0.875,0.7335; 1,1">
                                          <p:stCondLst>
                                            <p:cond delay="828"/>
                                          </p:stCondLst>
                                        </p:cTn>
                                        <p:tgtEl>
                                          <p:spTgt spid="5"/>
                                        </p:tgtEl>
                                        <p:attrNameLst>
                                          <p:attrName>ppt_y</p:attrName>
                                        </p:attrNameLst>
                                      </p:cBhvr>
                                      <p:tavLst>
                                        <p:tav tm="0" fmla="#ppt_y-sin(pi*$)/81">
                                          <p:val>
                                            <p:fltVal val="0"/>
                                          </p:val>
                                        </p:tav>
                                        <p:tav tm="100000">
                                          <p:val>
                                            <p:fltVal val="1"/>
                                          </p:val>
                                        </p:tav>
                                      </p:tavLst>
                                    </p:anim>
                                    <p:animScale>
                                      <p:cBhvr>
                                        <p:cTn id="22" dur="13">
                                          <p:stCondLst>
                                            <p:cond delay="325"/>
                                          </p:stCondLst>
                                        </p:cTn>
                                        <p:tgtEl>
                                          <p:spTgt spid="5"/>
                                        </p:tgtEl>
                                      </p:cBhvr>
                                      <p:to x="100000" y="60000"/>
                                    </p:animScale>
                                    <p:animScale>
                                      <p:cBhvr>
                                        <p:cTn id="23" dur="83" decel="50000">
                                          <p:stCondLst>
                                            <p:cond delay="338"/>
                                          </p:stCondLst>
                                        </p:cTn>
                                        <p:tgtEl>
                                          <p:spTgt spid="5"/>
                                        </p:tgtEl>
                                      </p:cBhvr>
                                      <p:to x="100000" y="100000"/>
                                    </p:animScale>
                                    <p:animScale>
                                      <p:cBhvr>
                                        <p:cTn id="24" dur="13">
                                          <p:stCondLst>
                                            <p:cond delay="656"/>
                                          </p:stCondLst>
                                        </p:cTn>
                                        <p:tgtEl>
                                          <p:spTgt spid="5"/>
                                        </p:tgtEl>
                                      </p:cBhvr>
                                      <p:to x="100000" y="80000"/>
                                    </p:animScale>
                                    <p:animScale>
                                      <p:cBhvr>
                                        <p:cTn id="25" dur="83" decel="50000">
                                          <p:stCondLst>
                                            <p:cond delay="669"/>
                                          </p:stCondLst>
                                        </p:cTn>
                                        <p:tgtEl>
                                          <p:spTgt spid="5"/>
                                        </p:tgtEl>
                                      </p:cBhvr>
                                      <p:to x="100000" y="100000"/>
                                    </p:animScale>
                                    <p:animScale>
                                      <p:cBhvr>
                                        <p:cTn id="26" dur="13">
                                          <p:stCondLst>
                                            <p:cond delay="821"/>
                                          </p:stCondLst>
                                        </p:cTn>
                                        <p:tgtEl>
                                          <p:spTgt spid="5"/>
                                        </p:tgtEl>
                                      </p:cBhvr>
                                      <p:to x="100000" y="90000"/>
                                    </p:animScale>
                                    <p:animScale>
                                      <p:cBhvr>
                                        <p:cTn id="27" dur="83" decel="50000">
                                          <p:stCondLst>
                                            <p:cond delay="834"/>
                                          </p:stCondLst>
                                        </p:cTn>
                                        <p:tgtEl>
                                          <p:spTgt spid="5"/>
                                        </p:tgtEl>
                                      </p:cBhvr>
                                      <p:to x="100000" y="100000"/>
                                    </p:animScale>
                                    <p:animScale>
                                      <p:cBhvr>
                                        <p:cTn id="28" dur="13">
                                          <p:stCondLst>
                                            <p:cond delay="904"/>
                                          </p:stCondLst>
                                        </p:cTn>
                                        <p:tgtEl>
                                          <p:spTgt spid="5"/>
                                        </p:tgtEl>
                                      </p:cBhvr>
                                      <p:to x="100000" y="95000"/>
                                    </p:animScale>
                                    <p:animScale>
                                      <p:cBhvr>
                                        <p:cTn id="29" dur="83" decel="50000">
                                          <p:stCondLst>
                                            <p:cond delay="917"/>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left)">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ntr" presetSubtype="3"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heel(3)">
                                      <p:cBhvr>
                                        <p:cTn id="46" dur="1000"/>
                                        <p:tgtEl>
                                          <p:spTgt spid="10"/>
                                        </p:tgtEl>
                                      </p:cBhvr>
                                    </p:animEffect>
                                  </p:childTnLst>
                                </p:cTn>
                              </p:par>
                            </p:childTnLst>
                          </p:cTn>
                        </p:par>
                        <p:par>
                          <p:cTn id="47" fill="hold">
                            <p:stCondLst>
                              <p:cond delay="1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18" presetClass="entr" presetSubtype="9" fill="hold"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strips(upLeft)">
                                      <p:cBhvr>
                                        <p:cTn id="55" dur="500"/>
                                        <p:tgtEl>
                                          <p:spTgt spid="8"/>
                                        </p:tgtEl>
                                      </p:cBhvr>
                                    </p:animEffect>
                                  </p:childTnLst>
                                </p:cTn>
                              </p:par>
                            </p:childTnLst>
                          </p:cTn>
                        </p:par>
                        <p:par>
                          <p:cTn id="56" fill="hold">
                            <p:stCondLst>
                              <p:cond delay="500"/>
                            </p:stCondLst>
                            <p:childTnLst>
                              <p:par>
                                <p:cTn id="57" presetID="22" presetClass="entr" presetSubtype="8" fill="hold" grpId="0" nodeType="after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wipe(left)">
                                      <p:cBhvr>
                                        <p:cTn id="59" dur="500"/>
                                        <p:tgtEl>
                                          <p:spTgt spid="12"/>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wipe(left)">
                                      <p:cBhvr>
                                        <p:cTn id="64" dur="500"/>
                                        <p:tgtEl>
                                          <p:spTgt spid="20"/>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wipe(left)">
                                      <p:cBhvr>
                                        <p:cTn id="6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16" grpId="0"/>
      <p:bldP spid="18"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CB7EF04-A844-D18D-19EC-7809A6322E29}"/>
              </a:ext>
            </a:extLst>
          </p:cNvPr>
          <p:cNvSpPr txBox="1"/>
          <p:nvPr/>
        </p:nvSpPr>
        <p:spPr>
          <a:xfrm>
            <a:off x="127818" y="3348255"/>
            <a:ext cx="11944043" cy="3046988"/>
          </a:xfrm>
          <a:prstGeom prst="rect">
            <a:avLst/>
          </a:prstGeom>
          <a:noFill/>
        </p:spPr>
        <p:txBody>
          <a:bodyPr wrap="square">
            <a:spAutoFit/>
          </a:bodyPr>
          <a:lstStyle/>
          <a:p>
            <a:pPr algn="just">
              <a:spcBef>
                <a:spcPts val="600"/>
              </a:spcBef>
            </a:pPr>
            <a:r>
              <a:rPr lang="hi-IN" sz="2400" b="1"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“जो लोग मसीह में विश्वास करते हैं और विनम्रतापूर्वक उसके साथ चलते हैं, ... जो यह देखने के लिए देखते हैं कि वे दूसरों की आत्माओं को मदद करने, आशीर्वाद देने और मजबूत करने के लिए क्या कर सकते हैं, वे स्वर्गदूतों के साथ सहयोग करते हैं जो उन लोगों की सेवा करते हैं जो उद्धार के उत्तराधिकारी होंगे। यीशु उन्हें अनुग्रह, बुद्धि और धार्मिकता देता है, जिससे वे उन सभी के लिए आशीर्वाद बन जाते हैं जिनके वे संपर्क में आते हैं। वे अपने अनुमान में जितने अधिक विनम्र होते हैं, उन्हें परमेश्वर से उतना ही अधिक आशीर्वाद प्राप्त होता है, क्योंकि आशीर्वाद प्राप्त होना स्वयं  को ऊंचा नहीं करता है। वे अपने आशीर्वाद का सही उपयोग करते हैं, क्योंकि उन्हें दूसरों को देने का अवसर मिलता है।”</a:t>
            </a:r>
            <a:endParaRPr lang="en" sz="2400" b="1"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3" name="CuadroTexto 2">
            <a:extLst>
              <a:ext uri="{FF2B5EF4-FFF2-40B4-BE49-F238E27FC236}">
                <a16:creationId xmlns:a16="http://schemas.microsoft.com/office/drawing/2014/main" id="{63D2ED8A-E324-C378-27DD-8B05210B9FAF}"/>
              </a:ext>
            </a:extLst>
          </p:cNvPr>
          <p:cNvSpPr txBox="1"/>
          <p:nvPr/>
        </p:nvSpPr>
        <p:spPr>
          <a:xfrm>
            <a:off x="7577587" y="6381839"/>
            <a:ext cx="4402167" cy="338554"/>
          </a:xfrm>
          <a:prstGeom prst="rect">
            <a:avLst/>
          </a:prstGeom>
          <a:noFill/>
        </p:spPr>
        <p:txBody>
          <a:bodyPr wrap="none" rtlCol="0">
            <a:spAutoFit/>
          </a:bodyPr>
          <a:lstStyle/>
          <a:p>
            <a:pPr algn="r"/>
            <a:r>
              <a:rPr lang="hi-IN" sz="1600" b="1"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ई जी व्हाइट (यह दिन परमेश्वर के साथ, 13 दिसंबर)</a:t>
            </a:r>
            <a:endParaRPr lang="en" sz="1600" b="1"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4" name="CuadroTexto 3">
            <a:extLst>
              <a:ext uri="{FF2B5EF4-FFF2-40B4-BE49-F238E27FC236}">
                <a16:creationId xmlns:a16="http://schemas.microsoft.com/office/drawing/2014/main" id="{6A3DF331-C28F-F338-3BA9-9C74ED663A41}"/>
              </a:ext>
            </a:extLst>
          </p:cNvPr>
          <p:cNvSpPr txBox="1"/>
          <p:nvPr/>
        </p:nvSpPr>
        <p:spPr>
          <a:xfrm>
            <a:off x="216311" y="288833"/>
            <a:ext cx="11855550" cy="1938992"/>
          </a:xfrm>
          <a:prstGeom prst="rect">
            <a:avLst/>
          </a:prstGeom>
          <a:noFill/>
        </p:spPr>
        <p:txBody>
          <a:bodyPr wrap="square">
            <a:spAutoFit/>
          </a:bodyPr>
          <a:lstStyle/>
          <a:p>
            <a:pPr algn="just">
              <a:spcBef>
                <a:spcPts val="600"/>
              </a:spcBef>
            </a:pPr>
            <a:r>
              <a:rPr lang="hi-IN" sz="2400" b="1"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“यीशु ने अपने जीवन के विशेष कार्य में मानव जीवन के प्रति कितनी अद्भुत श्रद्धा व्यक्त की! वह लोगों के बीच एक राजा के रूप में नहीं खड़ा था, जो ध्यान, श्रद्धा, सेवा की मांग करता है, बल्कि एक ऐसे व्यक्ति के रूप में खड़ा था जो मानवता के उत्थान के लिए सेवा करना चाहता था। उसने कहा कि वह सेवा कराने नहीं बल्कि सेवा करने आया है.... जहाँ कहीं भी मसीह ने एक इंसान को देखा, उसने एक ऐसे व्यक्ति को देखा जिसे मानवीय सहानुभूति की आवश्यकता थी।“</a:t>
            </a:r>
            <a:endParaRPr lang="en" sz="2400" b="1"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838EB7E9-3918-2A56-85B7-BD59BA808FA0}"/>
              </a:ext>
            </a:extLst>
          </p:cNvPr>
          <p:cNvSpPr txBox="1"/>
          <p:nvPr/>
        </p:nvSpPr>
        <p:spPr>
          <a:xfrm>
            <a:off x="8422370" y="2499368"/>
            <a:ext cx="3557384" cy="338554"/>
          </a:xfrm>
          <a:prstGeom prst="rect">
            <a:avLst/>
          </a:prstGeom>
          <a:noFill/>
        </p:spPr>
        <p:txBody>
          <a:bodyPr wrap="none" rtlCol="0">
            <a:spAutoFit/>
          </a:bodyPr>
          <a:lstStyle/>
          <a:p>
            <a:pPr algn="r"/>
            <a:r>
              <a:rPr lang="hi-IN" sz="1600" b="1"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ई जी व्हाइट (हमारी उच्च पुकार, 19 जून)</a:t>
            </a:r>
            <a:endParaRPr lang="en" sz="1600" b="1"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1302659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theme/theme1.xml><?xml version="1.0" encoding="utf-8"?>
<a:theme xmlns:a="http://schemas.openxmlformats.org/drawingml/2006/main" name="Tema de Office">
  <a:themeElements>
    <a:clrScheme name="Personalizado 2">
      <a:dk1>
        <a:sysClr val="windowText" lastClr="000000"/>
      </a:dk1>
      <a:lt1>
        <a:sysClr val="window" lastClr="FFFFFF"/>
      </a:lt1>
      <a:dk2>
        <a:srgbClr val="0E2841"/>
      </a:dk2>
      <a:lt2>
        <a:srgbClr val="E8E8E8"/>
      </a:lt2>
      <a:accent1>
        <a:srgbClr val="0070C0"/>
      </a:accent1>
      <a:accent2>
        <a:srgbClr val="669900"/>
      </a:accent2>
      <a:accent3>
        <a:srgbClr val="FF3300"/>
      </a:accent3>
      <a:accent4>
        <a:srgbClr val="FFCC00"/>
      </a:accent4>
      <a:accent5>
        <a:srgbClr val="A02B93"/>
      </a:accent5>
      <a:accent6>
        <a:srgbClr val="33CCCC"/>
      </a:accent6>
      <a:hlink>
        <a:srgbClr val="CC99FF"/>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585</TotalTime>
  <Words>1682</Words>
  <Application>Microsoft Office PowerPoint</Application>
  <PresentationFormat>Panorámica</PresentationFormat>
  <Paragraphs>53</Paragraphs>
  <Slides>9</Slides>
  <Notes>2</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9</vt:i4>
      </vt:variant>
    </vt:vector>
  </HeadingPairs>
  <TitlesOfParts>
    <vt:vector size="15" baseType="lpstr">
      <vt:lpstr>Aptos</vt:lpstr>
      <vt:lpstr>Aptos Display</vt:lpstr>
      <vt:lpstr>Arial</vt:lpstr>
      <vt:lpstr>Nirmala UI</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 Fustero Carreras</cp:lastModifiedBy>
  <cp:revision>93</cp:revision>
  <dcterms:created xsi:type="dcterms:W3CDTF">2024-07-20T14:46:57Z</dcterms:created>
  <dcterms:modified xsi:type="dcterms:W3CDTF">2024-07-25T09:24:14Z</dcterms:modified>
</cp:coreProperties>
</file>