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5" r:id="rId4"/>
    <p:sldId id="257" r:id="rId5"/>
    <p:sldId id="258" r:id="rId6"/>
    <p:sldId id="269" r:id="rId7"/>
    <p:sldId id="265" r:id="rId8"/>
    <p:sldId id="260" r:id="rId9"/>
    <p:sldId id="268" r:id="rId10"/>
    <p:sldId id="262" r:id="rId11"/>
    <p:sldId id="263" r:id="rId12"/>
    <p:sldId id="264" r:id="rId13"/>
    <p:sldId id="267" r:id="rId14"/>
  </p:sldIdLst>
  <p:sldSz cx="12192000" cy="6858000"/>
  <p:notesSz cx="6858000" cy="9144000"/>
  <p:embeddedFontLst>
    <p:embeddedFont>
      <p:font typeface="Nirmala UI" panose="020B0502040204020203" pitchFamily="34" charset="0"/>
      <p:regular r:id="rId15"/>
      <p:bold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DE4"/>
    <a:srgbClr val="FFD743"/>
    <a:srgbClr val="F9C300"/>
    <a:srgbClr val="E9DE12"/>
    <a:srgbClr val="F5E2B8"/>
    <a:srgbClr val="E5BDD7"/>
    <a:srgbClr val="979700"/>
    <a:srgbClr val="D10164"/>
    <a:srgbClr val="0462B8"/>
    <a:srgbClr val="9F01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3" d="100"/>
          <a:sy n="33" d="100"/>
        </p:scale>
        <p:origin x="96" y="14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181E9-287A-4EF5-8581-37C681C9C37A}"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s-ES"/>
        </a:p>
      </dgm:t>
    </dgm:pt>
    <dgm:pt modelId="{A185F621-6A71-44E5-947F-DF2C3ABA1593}">
      <dgm:prSet custT="1"/>
      <dgm:spPr>
        <a:solidFill>
          <a:schemeClr val="bg2">
            <a:lumMod val="75000"/>
          </a:schemeClr>
        </a:solidFill>
      </dgm:spPr>
      <dgm:t>
        <a:bodyPr/>
        <a:lstStyle/>
        <a:p>
          <a:r>
            <a:rPr lang="hi-IN" sz="1800" b="1"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उनके सामने प्रकट हुआ (निर्गमन 3:2-5; यहोशू 5:13-14)</a:t>
          </a:r>
          <a:endParaRPr lang="en" sz="16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FC2ABD47-3955-4992-83F2-2D9FA808796E}" type="par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96FCE528-8CC4-45B9-AD88-1047AF82C782}" type="sib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38E11913-AD17-4DE6-A797-0D63D38FA480}">
      <dgm:prSet custT="1"/>
      <dgm:spPr/>
      <dgm:t>
        <a:bodyPr/>
        <a:lstStyle/>
        <a:p>
          <a:r>
            <a:rPr lang="hi-IN" sz="1800" b="1"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उनसे अपने जूते उतारने को कहा गया (निर्गमन 3:5; यहोशू 5:15)</a:t>
          </a:r>
          <a:endParaRPr lang="en" sz="16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BFF19FEF-802C-4839-B0C1-2D0F182136B6}" type="par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0C715A61-07F6-4014-A09D-B7925A2255DE}" type="sib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CA2C13F6-FB4C-4155-AA49-E189335A3C46}">
      <dgm:prSet custT="1"/>
      <dgm:spPr>
        <a:solidFill>
          <a:schemeClr val="accent4">
            <a:lumMod val="50000"/>
          </a:schemeClr>
        </a:solidFill>
      </dgm:spPr>
      <dgm:t>
        <a:bodyPr/>
        <a:lstStyle/>
        <a:p>
          <a:r>
            <a:rPr lang="hi-IN" sz="1800" b="1"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ने उनसे वादा किया कि वह उनके साथ रहेगा (निर्गमन 3:12; यहोशू 1:5)</a:t>
          </a:r>
          <a:endParaRPr lang="en" sz="16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30A8A4F6-B534-4A26-ADA2-71EDF02A435C}" type="par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65F99C77-C863-4E50-AA13-26912B7F81A1}" type="sib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57F378D3-824A-42AC-BDB5-BE460BB8CA3F}">
      <dgm:prSet custT="1"/>
      <dgm:spPr/>
      <dgm:t>
        <a:bodyPr/>
        <a:lstStyle/>
        <a:p>
          <a:r>
            <a:rPr lang="hi-IN" sz="1800" b="1"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उन्होंने फसह का पर्व मनाया (निर्गमन 12:21-23; यहोशू 5:10)</a:t>
          </a:r>
          <a:endParaRPr lang="en" sz="16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45AA0770-6ABF-4601-B4A1-3D0D71CD2FE6}" type="par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E51990AF-8A92-4E5D-A206-08A9C9F1728D}" type="sib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98CF33D2-13E6-4188-A2C2-FACCAAABF24D}">
      <dgm:prSet custT="1"/>
      <dgm:spPr/>
      <dgm:t>
        <a:bodyPr/>
        <a:lstStyle/>
        <a:p>
          <a:r>
            <a:rPr lang="hi-IN" sz="1800" b="1"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 जल से होकर सूखी भूमि पर गए (निर्गमन 14:21-22; यहोशू 3:14-17)</a:t>
          </a:r>
          <a:endParaRPr lang="en" sz="14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AF03C77-AA7F-4A58-85E9-53CC54782816}" type="par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D21E49A0-6B53-4BFE-8007-465A90CF47CA}" type="sib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26612C10-7421-498E-BACF-9E269232A34C}">
      <dgm:prSet custT="1"/>
      <dgm:spPr>
        <a:solidFill>
          <a:schemeClr val="accent2">
            <a:lumMod val="75000"/>
          </a:schemeClr>
        </a:solidFill>
      </dgm:spPr>
      <dgm:t>
        <a:bodyPr/>
        <a:lstStyle/>
        <a:p>
          <a:r>
            <a:rPr lang="hi-IN" sz="1600" b="1"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एक के साथ मन्ना आया, दूसरे के साथ मन्ना बन्द हो गया (निर्गमन 16:4-5, 31; यहोशू 5:11-12)</a:t>
          </a:r>
          <a:endParaRPr lang="en" sz="16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EFFA3CEF-E292-4264-AF9C-DEA9750FBBA2}" type="par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64F3F306-4C84-4316-87E1-CEAAE2614900}" type="sib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F81471B9-F9FB-4A9F-BC95-3BB6AE4730D6}">
      <dgm:prSet custT="1"/>
      <dgm:spPr>
        <a:solidFill>
          <a:schemeClr val="accent1">
            <a:lumMod val="75000"/>
          </a:schemeClr>
        </a:solidFill>
      </dgm:spPr>
      <dgm:t>
        <a:bodyPr/>
        <a:lstStyle/>
        <a:p>
          <a:r>
            <a:rPr lang="hi-IN" sz="1800" b="1"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उन्होंने देश की जासूसी करने के लिए जासूस भेजे (गिनती 13:1-3; यहोशू 2:1)</a:t>
          </a:r>
          <a:endParaRPr lang="en" sz="16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1247F0D-3CF9-4ACB-BB27-E214A497ADDB}" type="par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ED7DDC52-0E65-4E86-BAB1-61EA6A655BDD}" type="sib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DD411FF3-B010-4A96-BB4A-80AE3FBBAF6F}" type="pres">
      <dgm:prSet presAssocID="{720181E9-287A-4EF5-8581-37C681C9C37A}" presName="Name0" presStyleCnt="0">
        <dgm:presLayoutVars>
          <dgm:dir/>
          <dgm:animLvl val="lvl"/>
          <dgm:resizeHandles val="exact"/>
        </dgm:presLayoutVars>
      </dgm:prSet>
      <dgm:spPr/>
    </dgm:pt>
    <dgm:pt modelId="{AD2E1EE8-E003-4E17-B8CA-D3C50DF6EDBC}" type="pres">
      <dgm:prSet presAssocID="{A185F621-6A71-44E5-947F-DF2C3ABA1593}" presName="linNode" presStyleCnt="0"/>
      <dgm:spPr/>
    </dgm:pt>
    <dgm:pt modelId="{E0EB69CA-1599-43D8-B227-0C034F08E12E}" type="pres">
      <dgm:prSet presAssocID="{A185F621-6A71-44E5-947F-DF2C3ABA1593}" presName="parentText" presStyleLbl="node1" presStyleIdx="0" presStyleCnt="7" custScaleX="277778">
        <dgm:presLayoutVars>
          <dgm:chMax val="1"/>
          <dgm:bulletEnabled val="1"/>
        </dgm:presLayoutVars>
      </dgm:prSet>
      <dgm:spPr/>
    </dgm:pt>
    <dgm:pt modelId="{7DA91333-5D7E-4C71-988E-9C65C687DD67}" type="pres">
      <dgm:prSet presAssocID="{96FCE528-8CC4-45B9-AD88-1047AF82C782}" presName="sp" presStyleCnt="0"/>
      <dgm:spPr/>
    </dgm:pt>
    <dgm:pt modelId="{E9A706CF-6ACB-4B1F-A1E7-191391E1A634}" type="pres">
      <dgm:prSet presAssocID="{38E11913-AD17-4DE6-A797-0D63D38FA480}" presName="linNode" presStyleCnt="0"/>
      <dgm:spPr/>
    </dgm:pt>
    <dgm:pt modelId="{0175714B-8963-43B7-B3E3-7E67CEFA3648}" type="pres">
      <dgm:prSet presAssocID="{38E11913-AD17-4DE6-A797-0D63D38FA480}" presName="parentText" presStyleLbl="node1" presStyleIdx="1" presStyleCnt="7" custScaleX="277778">
        <dgm:presLayoutVars>
          <dgm:chMax val="1"/>
          <dgm:bulletEnabled val="1"/>
        </dgm:presLayoutVars>
      </dgm:prSet>
      <dgm:spPr/>
    </dgm:pt>
    <dgm:pt modelId="{1E94B40C-7C99-4EAD-82AC-F32409833EFB}" type="pres">
      <dgm:prSet presAssocID="{0C715A61-07F6-4014-A09D-B7925A2255DE}" presName="sp" presStyleCnt="0"/>
      <dgm:spPr/>
    </dgm:pt>
    <dgm:pt modelId="{A0A97005-9DF6-4A74-8EFA-80441EE8DBEE}" type="pres">
      <dgm:prSet presAssocID="{CA2C13F6-FB4C-4155-AA49-E189335A3C46}" presName="linNode" presStyleCnt="0"/>
      <dgm:spPr/>
    </dgm:pt>
    <dgm:pt modelId="{144C8132-1BCB-47B1-9BA5-6C7196E0882D}" type="pres">
      <dgm:prSet presAssocID="{CA2C13F6-FB4C-4155-AA49-E189335A3C46}" presName="parentText" presStyleLbl="node1" presStyleIdx="2" presStyleCnt="7" custScaleX="277778">
        <dgm:presLayoutVars>
          <dgm:chMax val="1"/>
          <dgm:bulletEnabled val="1"/>
        </dgm:presLayoutVars>
      </dgm:prSet>
      <dgm:spPr/>
    </dgm:pt>
    <dgm:pt modelId="{2E3E91CC-DBE3-43A5-A055-D9BE82CA0DE0}" type="pres">
      <dgm:prSet presAssocID="{65F99C77-C863-4E50-AA13-26912B7F81A1}" presName="sp" presStyleCnt="0"/>
      <dgm:spPr/>
    </dgm:pt>
    <dgm:pt modelId="{43E5FB5A-5F4F-4C8F-BDE7-2FEB43C75D64}" type="pres">
      <dgm:prSet presAssocID="{57F378D3-824A-42AC-BDB5-BE460BB8CA3F}" presName="linNode" presStyleCnt="0"/>
      <dgm:spPr/>
    </dgm:pt>
    <dgm:pt modelId="{014199BF-6FDE-44AA-97A9-E90C9F001B98}" type="pres">
      <dgm:prSet presAssocID="{57F378D3-824A-42AC-BDB5-BE460BB8CA3F}" presName="parentText" presStyleLbl="node1" presStyleIdx="3" presStyleCnt="7" custScaleX="277778" custLinFactNeighborX="6237" custLinFactNeighborY="5352">
        <dgm:presLayoutVars>
          <dgm:chMax val="1"/>
          <dgm:bulletEnabled val="1"/>
        </dgm:presLayoutVars>
      </dgm:prSet>
      <dgm:spPr/>
    </dgm:pt>
    <dgm:pt modelId="{9AD63BD0-C15E-4DA8-B169-646A821DF10C}" type="pres">
      <dgm:prSet presAssocID="{E51990AF-8A92-4E5D-A206-08A9C9F1728D}" presName="sp" presStyleCnt="0"/>
      <dgm:spPr/>
    </dgm:pt>
    <dgm:pt modelId="{24ABBB1B-1E7A-485E-A6EA-E5BB17E216D1}" type="pres">
      <dgm:prSet presAssocID="{98CF33D2-13E6-4188-A2C2-FACCAAABF24D}" presName="linNode" presStyleCnt="0"/>
      <dgm:spPr/>
    </dgm:pt>
    <dgm:pt modelId="{C6AB6286-A3FE-4354-A6F9-4E877A87D1F4}" type="pres">
      <dgm:prSet presAssocID="{98CF33D2-13E6-4188-A2C2-FACCAAABF24D}" presName="parentText" presStyleLbl="node1" presStyleIdx="4" presStyleCnt="7" custScaleX="277778">
        <dgm:presLayoutVars>
          <dgm:chMax val="1"/>
          <dgm:bulletEnabled val="1"/>
        </dgm:presLayoutVars>
      </dgm:prSet>
      <dgm:spPr/>
    </dgm:pt>
    <dgm:pt modelId="{88BF7E1A-FE61-4E49-B9C1-F42E64BEF0D0}" type="pres">
      <dgm:prSet presAssocID="{D21E49A0-6B53-4BFE-8007-465A90CF47CA}" presName="sp" presStyleCnt="0"/>
      <dgm:spPr/>
    </dgm:pt>
    <dgm:pt modelId="{0EB9E889-ED45-4B17-A5B0-350FE8D4C1D3}" type="pres">
      <dgm:prSet presAssocID="{26612C10-7421-498E-BACF-9E269232A34C}" presName="linNode" presStyleCnt="0"/>
      <dgm:spPr/>
    </dgm:pt>
    <dgm:pt modelId="{C3FA82F2-280A-4289-9BB4-7240EEF6ADDA}" type="pres">
      <dgm:prSet presAssocID="{26612C10-7421-498E-BACF-9E269232A34C}" presName="parentText" presStyleLbl="node1" presStyleIdx="5" presStyleCnt="7" custScaleX="277778">
        <dgm:presLayoutVars>
          <dgm:chMax val="1"/>
          <dgm:bulletEnabled val="1"/>
        </dgm:presLayoutVars>
      </dgm:prSet>
      <dgm:spPr/>
    </dgm:pt>
    <dgm:pt modelId="{D47C1400-5FC8-43EB-8A0D-2CBD445E19D6}" type="pres">
      <dgm:prSet presAssocID="{64F3F306-4C84-4316-87E1-CEAAE2614900}" presName="sp" presStyleCnt="0"/>
      <dgm:spPr/>
    </dgm:pt>
    <dgm:pt modelId="{F0208AC3-6C25-4B38-B904-C337591B1F2D}" type="pres">
      <dgm:prSet presAssocID="{F81471B9-F9FB-4A9F-BC95-3BB6AE4730D6}" presName="linNode" presStyleCnt="0"/>
      <dgm:spPr/>
    </dgm:pt>
    <dgm:pt modelId="{31091E27-B199-44D9-8D0B-E63F34B8D794}" type="pres">
      <dgm:prSet presAssocID="{F81471B9-F9FB-4A9F-BC95-3BB6AE4730D6}" presName="parentText" presStyleLbl="node1" presStyleIdx="6" presStyleCnt="7" custScaleX="277778">
        <dgm:presLayoutVars>
          <dgm:chMax val="1"/>
          <dgm:bulletEnabled val="1"/>
        </dgm:presLayoutVars>
      </dgm:prSet>
      <dgm:spPr/>
    </dgm:pt>
  </dgm:ptLst>
  <dgm:cxnLst>
    <dgm:cxn modelId="{63F17B09-7585-4719-8556-BF241FA9451E}" type="presOf" srcId="{57F378D3-824A-42AC-BDB5-BE460BB8CA3F}" destId="{014199BF-6FDE-44AA-97A9-E90C9F001B98}" srcOrd="0" destOrd="0" presId="urn:microsoft.com/office/officeart/2005/8/layout/vList5"/>
    <dgm:cxn modelId="{FB638E1E-514B-4FFA-BC5F-D041E046DDAD}" srcId="{720181E9-287A-4EF5-8581-37C681C9C37A}" destId="{57F378D3-824A-42AC-BDB5-BE460BB8CA3F}" srcOrd="3" destOrd="0" parTransId="{45AA0770-6ABF-4601-B4A1-3D0D71CD2FE6}" sibTransId="{E51990AF-8A92-4E5D-A206-08A9C9F1728D}"/>
    <dgm:cxn modelId="{38522D30-D114-4FD1-A365-2642C9FCF2F4}" srcId="{720181E9-287A-4EF5-8581-37C681C9C37A}" destId="{CA2C13F6-FB4C-4155-AA49-E189335A3C46}" srcOrd="2" destOrd="0" parTransId="{30A8A4F6-B534-4A26-ADA2-71EDF02A435C}" sibTransId="{65F99C77-C863-4E50-AA13-26912B7F81A1}"/>
    <dgm:cxn modelId="{1B3EF03B-C3F5-4156-8E56-0B3D66CF102F}" srcId="{720181E9-287A-4EF5-8581-37C681C9C37A}" destId="{38E11913-AD17-4DE6-A797-0D63D38FA480}" srcOrd="1" destOrd="0" parTransId="{BFF19FEF-802C-4839-B0C1-2D0F182136B6}" sibTransId="{0C715A61-07F6-4014-A09D-B7925A2255DE}"/>
    <dgm:cxn modelId="{8212E164-7033-442A-BC56-F1D42FC7C757}" type="presOf" srcId="{CA2C13F6-FB4C-4155-AA49-E189335A3C46}" destId="{144C8132-1BCB-47B1-9BA5-6C7196E0882D}" srcOrd="0" destOrd="0" presId="urn:microsoft.com/office/officeart/2005/8/layout/vList5"/>
    <dgm:cxn modelId="{6473BE69-2314-4A58-9B51-C7BC436FC93A}" type="presOf" srcId="{720181E9-287A-4EF5-8581-37C681C9C37A}" destId="{DD411FF3-B010-4A96-BB4A-80AE3FBBAF6F}" srcOrd="0" destOrd="0" presId="urn:microsoft.com/office/officeart/2005/8/layout/vList5"/>
    <dgm:cxn modelId="{B7F1D84E-907C-430C-8D71-49FB104B4108}" type="presOf" srcId="{98CF33D2-13E6-4188-A2C2-FACCAAABF24D}" destId="{C6AB6286-A3FE-4354-A6F9-4E877A87D1F4}" srcOrd="0" destOrd="0" presId="urn:microsoft.com/office/officeart/2005/8/layout/vList5"/>
    <dgm:cxn modelId="{08063794-1EA0-4C1F-8428-148C3DF62D30}" type="presOf" srcId="{26612C10-7421-498E-BACF-9E269232A34C}" destId="{C3FA82F2-280A-4289-9BB4-7240EEF6ADDA}" srcOrd="0" destOrd="0" presId="urn:microsoft.com/office/officeart/2005/8/layout/vList5"/>
    <dgm:cxn modelId="{8A6E8CA3-F17D-4FE5-A04A-B3FBD40BCAD1}" srcId="{720181E9-287A-4EF5-8581-37C681C9C37A}" destId="{F81471B9-F9FB-4A9F-BC95-3BB6AE4730D6}" srcOrd="6" destOrd="0" parTransId="{11247F0D-3CF9-4ACB-BB27-E214A497ADDB}" sibTransId="{ED7DDC52-0E65-4E86-BAB1-61EA6A655BDD}"/>
    <dgm:cxn modelId="{F29F8FAD-FB61-4CF5-B2E6-027CCACF5F96}" type="presOf" srcId="{F81471B9-F9FB-4A9F-BC95-3BB6AE4730D6}" destId="{31091E27-B199-44D9-8D0B-E63F34B8D794}" srcOrd="0" destOrd="0" presId="urn:microsoft.com/office/officeart/2005/8/layout/vList5"/>
    <dgm:cxn modelId="{B30985B3-B56A-4CD7-9221-0A439661A89A}" srcId="{720181E9-287A-4EF5-8581-37C681C9C37A}" destId="{A185F621-6A71-44E5-947F-DF2C3ABA1593}" srcOrd="0" destOrd="0" parTransId="{FC2ABD47-3955-4992-83F2-2D9FA808796E}" sibTransId="{96FCE528-8CC4-45B9-AD88-1047AF82C782}"/>
    <dgm:cxn modelId="{07820BB4-9332-4EA7-9945-3E906657A3F4}" type="presOf" srcId="{38E11913-AD17-4DE6-A797-0D63D38FA480}" destId="{0175714B-8963-43B7-B3E3-7E67CEFA3648}" srcOrd="0" destOrd="0" presId="urn:microsoft.com/office/officeart/2005/8/layout/vList5"/>
    <dgm:cxn modelId="{BFA4B1D7-78BC-4852-A04D-37849E72EAD2}" srcId="{720181E9-287A-4EF5-8581-37C681C9C37A}" destId="{26612C10-7421-498E-BACF-9E269232A34C}" srcOrd="5" destOrd="0" parTransId="{EFFA3CEF-E292-4264-AF9C-DEA9750FBBA2}" sibTransId="{64F3F306-4C84-4316-87E1-CEAAE2614900}"/>
    <dgm:cxn modelId="{B2351AE4-7910-46C0-A9A0-0C1704CDC83E}" type="presOf" srcId="{A185F621-6A71-44E5-947F-DF2C3ABA1593}" destId="{E0EB69CA-1599-43D8-B227-0C034F08E12E}" srcOrd="0" destOrd="0" presId="urn:microsoft.com/office/officeart/2005/8/layout/vList5"/>
    <dgm:cxn modelId="{29CD28ED-FE35-4EC2-AEFB-38383E34479F}" srcId="{720181E9-287A-4EF5-8581-37C681C9C37A}" destId="{98CF33D2-13E6-4188-A2C2-FACCAAABF24D}" srcOrd="4" destOrd="0" parTransId="{9AF03C77-AA7F-4A58-85E9-53CC54782816}" sibTransId="{D21E49A0-6B53-4BFE-8007-465A90CF47CA}"/>
    <dgm:cxn modelId="{C241A728-97D7-4048-9504-6E119F80D1CF}" type="presParOf" srcId="{DD411FF3-B010-4A96-BB4A-80AE3FBBAF6F}" destId="{AD2E1EE8-E003-4E17-B8CA-D3C50DF6EDBC}" srcOrd="0" destOrd="0" presId="urn:microsoft.com/office/officeart/2005/8/layout/vList5"/>
    <dgm:cxn modelId="{8F0D4B33-7648-47EA-8605-870975365ACB}" type="presParOf" srcId="{AD2E1EE8-E003-4E17-B8CA-D3C50DF6EDBC}" destId="{E0EB69CA-1599-43D8-B227-0C034F08E12E}" srcOrd="0" destOrd="0" presId="urn:microsoft.com/office/officeart/2005/8/layout/vList5"/>
    <dgm:cxn modelId="{57774FD6-36F1-4EC6-BF7B-223F058CBBAA}" type="presParOf" srcId="{DD411FF3-B010-4A96-BB4A-80AE3FBBAF6F}" destId="{7DA91333-5D7E-4C71-988E-9C65C687DD67}" srcOrd="1" destOrd="0" presId="urn:microsoft.com/office/officeart/2005/8/layout/vList5"/>
    <dgm:cxn modelId="{4DA60478-0943-4041-A4B6-153095AA5101}" type="presParOf" srcId="{DD411FF3-B010-4A96-BB4A-80AE3FBBAF6F}" destId="{E9A706CF-6ACB-4B1F-A1E7-191391E1A634}" srcOrd="2" destOrd="0" presId="urn:microsoft.com/office/officeart/2005/8/layout/vList5"/>
    <dgm:cxn modelId="{3BD932F6-91C2-4E67-B585-625F5494AE92}" type="presParOf" srcId="{E9A706CF-6ACB-4B1F-A1E7-191391E1A634}" destId="{0175714B-8963-43B7-B3E3-7E67CEFA3648}" srcOrd="0" destOrd="0" presId="urn:microsoft.com/office/officeart/2005/8/layout/vList5"/>
    <dgm:cxn modelId="{54F1A7E0-CDB3-4A4F-9AFD-042AE0178AFD}" type="presParOf" srcId="{DD411FF3-B010-4A96-BB4A-80AE3FBBAF6F}" destId="{1E94B40C-7C99-4EAD-82AC-F32409833EFB}" srcOrd="3" destOrd="0" presId="urn:microsoft.com/office/officeart/2005/8/layout/vList5"/>
    <dgm:cxn modelId="{29929F51-4FB3-4D57-8534-0A04CA00EB98}" type="presParOf" srcId="{DD411FF3-B010-4A96-BB4A-80AE3FBBAF6F}" destId="{A0A97005-9DF6-4A74-8EFA-80441EE8DBEE}" srcOrd="4" destOrd="0" presId="urn:microsoft.com/office/officeart/2005/8/layout/vList5"/>
    <dgm:cxn modelId="{8332A90C-3EBA-4F7D-9CB8-C08F661B99C8}" type="presParOf" srcId="{A0A97005-9DF6-4A74-8EFA-80441EE8DBEE}" destId="{144C8132-1BCB-47B1-9BA5-6C7196E0882D}" srcOrd="0" destOrd="0" presId="urn:microsoft.com/office/officeart/2005/8/layout/vList5"/>
    <dgm:cxn modelId="{25402A2F-BBDE-4ECA-9475-475FB2D9D06C}" type="presParOf" srcId="{DD411FF3-B010-4A96-BB4A-80AE3FBBAF6F}" destId="{2E3E91CC-DBE3-43A5-A055-D9BE82CA0DE0}" srcOrd="5" destOrd="0" presId="urn:microsoft.com/office/officeart/2005/8/layout/vList5"/>
    <dgm:cxn modelId="{D78E488C-C5C0-4F27-9A3B-552A04BDCFFF}" type="presParOf" srcId="{DD411FF3-B010-4A96-BB4A-80AE3FBBAF6F}" destId="{43E5FB5A-5F4F-4C8F-BDE7-2FEB43C75D64}" srcOrd="6" destOrd="0" presId="urn:microsoft.com/office/officeart/2005/8/layout/vList5"/>
    <dgm:cxn modelId="{E1F2D0A7-DA3D-4378-97FD-1969F5D2B979}" type="presParOf" srcId="{43E5FB5A-5F4F-4C8F-BDE7-2FEB43C75D64}" destId="{014199BF-6FDE-44AA-97A9-E90C9F001B98}" srcOrd="0" destOrd="0" presId="urn:microsoft.com/office/officeart/2005/8/layout/vList5"/>
    <dgm:cxn modelId="{31524BDB-737F-4154-AD3F-277F9BCAA04E}" type="presParOf" srcId="{DD411FF3-B010-4A96-BB4A-80AE3FBBAF6F}" destId="{9AD63BD0-C15E-4DA8-B169-646A821DF10C}" srcOrd="7" destOrd="0" presId="urn:microsoft.com/office/officeart/2005/8/layout/vList5"/>
    <dgm:cxn modelId="{D928B0AA-F3BA-4CA2-99AD-717043C06356}" type="presParOf" srcId="{DD411FF3-B010-4A96-BB4A-80AE3FBBAF6F}" destId="{24ABBB1B-1E7A-485E-A6EA-E5BB17E216D1}" srcOrd="8" destOrd="0" presId="urn:microsoft.com/office/officeart/2005/8/layout/vList5"/>
    <dgm:cxn modelId="{8D16A5EC-25CA-401C-AA9F-51BEE27980E5}" type="presParOf" srcId="{24ABBB1B-1E7A-485E-A6EA-E5BB17E216D1}" destId="{C6AB6286-A3FE-4354-A6F9-4E877A87D1F4}" srcOrd="0" destOrd="0" presId="urn:microsoft.com/office/officeart/2005/8/layout/vList5"/>
    <dgm:cxn modelId="{968C7CBE-26B5-4CB1-A95E-7C71CF532C2D}" type="presParOf" srcId="{DD411FF3-B010-4A96-BB4A-80AE3FBBAF6F}" destId="{88BF7E1A-FE61-4E49-B9C1-F42E64BEF0D0}" srcOrd="9" destOrd="0" presId="urn:microsoft.com/office/officeart/2005/8/layout/vList5"/>
    <dgm:cxn modelId="{6A2266DA-713F-4618-86AE-7E17BE2AB7B7}" type="presParOf" srcId="{DD411FF3-B010-4A96-BB4A-80AE3FBBAF6F}" destId="{0EB9E889-ED45-4B17-A5B0-350FE8D4C1D3}" srcOrd="10" destOrd="0" presId="urn:microsoft.com/office/officeart/2005/8/layout/vList5"/>
    <dgm:cxn modelId="{431C3C3A-E6C4-4E10-838E-9714AD72185D}" type="presParOf" srcId="{0EB9E889-ED45-4B17-A5B0-350FE8D4C1D3}" destId="{C3FA82F2-280A-4289-9BB4-7240EEF6ADDA}" srcOrd="0" destOrd="0" presId="urn:microsoft.com/office/officeart/2005/8/layout/vList5"/>
    <dgm:cxn modelId="{FD3FA820-81B4-4882-8C65-0529BD1D0873}" type="presParOf" srcId="{DD411FF3-B010-4A96-BB4A-80AE3FBBAF6F}" destId="{D47C1400-5FC8-43EB-8A0D-2CBD445E19D6}" srcOrd="11" destOrd="0" presId="urn:microsoft.com/office/officeart/2005/8/layout/vList5"/>
    <dgm:cxn modelId="{5CC9FC45-1745-4D92-969D-305CAB4ED263}" type="presParOf" srcId="{DD411FF3-B010-4A96-BB4A-80AE3FBBAF6F}" destId="{F0208AC3-6C25-4B38-B904-C337591B1F2D}" srcOrd="12" destOrd="0" presId="urn:microsoft.com/office/officeart/2005/8/layout/vList5"/>
    <dgm:cxn modelId="{955FAE0C-03DC-46CE-A08C-C6C88F213161}" type="presParOf" srcId="{F0208AC3-6C25-4B38-B904-C337591B1F2D}" destId="{31091E27-B199-44D9-8D0B-E63F34B8D79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16D5D-1003-4267-B38A-24559219A67A}" type="doc">
      <dgm:prSet loTypeId="urn:microsoft.com/office/officeart/2005/8/layout/process4" loCatId="list" qsTypeId="urn:microsoft.com/office/officeart/2005/8/quickstyle/3d2" qsCatId="3D" csTypeId="urn:microsoft.com/office/officeart/2005/8/colors/colorful2" csCatId="colorful" phldr="1"/>
      <dgm:spPr/>
      <dgm:t>
        <a:bodyPr/>
        <a:lstStyle/>
        <a:p>
          <a:endParaRPr lang="es-ES"/>
        </a:p>
      </dgm:t>
    </dgm:pt>
    <dgm:pt modelId="{CC6AACFC-1ED5-4D59-BC4E-64BAADB18507}">
      <dgm:prSet phldrT="[Texto]" custT="1"/>
      <dgm:spPr/>
      <dgm:t>
        <a:bodyPr/>
        <a:lstStyle/>
        <a:p>
          <a:r>
            <a:rPr lang="hi-IN"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कनान के लिए पार जाना</a:t>
          </a:r>
          <a:endParaRPr lang="en"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A555577A-34C4-41CF-9470-B1E44066476C}" type="parTrans" cxnId="{0A83E84F-7940-4BB4-B677-6208AC9CB6CB}">
      <dgm:prSet/>
      <dgm:spPr/>
      <dgm:t>
        <a:bodyPr/>
        <a:lstStyle/>
        <a:p>
          <a:endParaRPr lang="es-ES" sz="2000" b="1"/>
        </a:p>
      </dgm:t>
    </dgm:pt>
    <dgm:pt modelId="{AB266254-B7E7-4468-A8DB-9A05ED94010F}" type="sibTrans" cxnId="{0A83E84F-7940-4BB4-B677-6208AC9CB6CB}">
      <dgm:prSet/>
      <dgm:spPr/>
      <dgm:t>
        <a:bodyPr/>
        <a:lstStyle/>
        <a:p>
          <a:endParaRPr lang="es-ES" sz="2000" b="1"/>
        </a:p>
      </dgm:t>
    </dgm:pt>
    <dgm:pt modelId="{345A6410-9352-49FF-A4C9-595B48FC72B4}">
      <dgm:prSet phldrT="[Texto]" custT="1"/>
      <dgm:spPr/>
      <dgm:t>
        <a:bodyPr/>
        <a:lstStyle/>
        <a:p>
          <a:r>
            <a:rPr lang="hi-IN" sz="2000" b="1" noProof="0" dirty="0">
              <a:latin typeface="Nirmala UI" panose="020B0502040204020203" pitchFamily="34" charset="0"/>
              <a:ea typeface="Nirmala UI" panose="020B0502040204020203" pitchFamily="34" charset="0"/>
              <a:cs typeface="Nirmala UI" panose="020B0502040204020203" pitchFamily="34" charset="0"/>
            </a:rPr>
            <a:t>यहोशू</a:t>
          </a:r>
          <a:r>
            <a:rPr lang="en" sz="2000" b="1" noProof="0" dirty="0">
              <a:latin typeface="Nirmala UI" panose="020B0502040204020203" pitchFamily="34" charset="0"/>
              <a:ea typeface="Nirmala UI" panose="020B0502040204020203" pitchFamily="34" charset="0"/>
              <a:cs typeface="Nirmala UI" panose="020B0502040204020203" pitchFamily="34" charset="0"/>
            </a:rPr>
            <a:t> 1:1-9</a:t>
          </a:r>
        </a:p>
      </dgm:t>
    </dgm:pt>
    <dgm:pt modelId="{1779B167-01E9-4D95-8BA4-814D662058C0}" type="parTrans" cxnId="{CA14B09C-D969-4927-9D7A-EA8E08DA944B}">
      <dgm:prSet/>
      <dgm:spPr/>
      <dgm:t>
        <a:bodyPr/>
        <a:lstStyle/>
        <a:p>
          <a:endParaRPr lang="es-ES" sz="2000" b="1"/>
        </a:p>
      </dgm:t>
    </dgm:pt>
    <dgm:pt modelId="{84F2B014-0F54-4CFC-9F1C-49EC4363C55D}" type="sibTrans" cxnId="{CA14B09C-D969-4927-9D7A-EA8E08DA944B}">
      <dgm:prSet/>
      <dgm:spPr/>
      <dgm:t>
        <a:bodyPr/>
        <a:lstStyle/>
        <a:p>
          <a:endParaRPr lang="es-ES" sz="2000" b="1"/>
        </a:p>
      </dgm:t>
    </dgm:pt>
    <dgm:pt modelId="{DB22F845-2977-4FBE-833E-AE1B0DC38300}">
      <dgm:prSet phldrT="[Texto]" custT="1"/>
      <dgm:spPr/>
      <dgm:t>
        <a:bodyPr/>
        <a:lstStyle/>
        <a:p>
          <a:r>
            <a:rPr lang="hi-IN" sz="2000" b="1" noProof="0" dirty="0">
              <a:latin typeface="Nirmala UI" panose="020B0502040204020203" pitchFamily="34" charset="0"/>
              <a:ea typeface="Nirmala UI" panose="020B0502040204020203" pitchFamily="34" charset="0"/>
              <a:cs typeface="Nirmala UI" panose="020B0502040204020203" pitchFamily="34" charset="0"/>
            </a:rPr>
            <a:t>यहोशू</a:t>
          </a:r>
          <a:r>
            <a:rPr lang="en" sz="2000" b="1" noProof="0" dirty="0">
              <a:latin typeface="Nirmala UI" panose="020B0502040204020203" pitchFamily="34" charset="0"/>
              <a:ea typeface="Nirmala UI" panose="020B0502040204020203" pitchFamily="34" charset="0"/>
              <a:cs typeface="Nirmala UI" panose="020B0502040204020203" pitchFamily="34" charset="0"/>
            </a:rPr>
            <a:t> 1:1-5:12</a:t>
          </a:r>
        </a:p>
      </dgm:t>
    </dgm:pt>
    <dgm:pt modelId="{7BFA16DA-2B55-4932-912C-CC5258A01A85}" type="parTrans" cxnId="{3E09DD44-73DD-4B12-A4FF-3809C76C4641}">
      <dgm:prSet/>
      <dgm:spPr/>
      <dgm:t>
        <a:bodyPr/>
        <a:lstStyle/>
        <a:p>
          <a:endParaRPr lang="es-ES" sz="2000" b="1"/>
        </a:p>
      </dgm:t>
    </dgm:pt>
    <dgm:pt modelId="{962DDCA3-35BD-4C1A-BD73-46CCB26967EC}" type="sibTrans" cxnId="{3E09DD44-73DD-4B12-A4FF-3809C76C4641}">
      <dgm:prSet/>
      <dgm:spPr/>
      <dgm:t>
        <a:bodyPr/>
        <a:lstStyle/>
        <a:p>
          <a:endParaRPr lang="es-ES" sz="2000" b="1"/>
        </a:p>
      </dgm:t>
    </dgm:pt>
    <dgm:pt modelId="{CCD64918-BA68-4533-98B2-AE1EFB332167}">
      <dgm:prSet phldrT="[Texto]" custT="1"/>
      <dgm:spPr/>
      <dgm:t>
        <a:bodyPr/>
        <a:lstStyle/>
        <a:p>
          <a:r>
            <a:rPr lang="hi-IN"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कनान पर अधिकार लेना</a:t>
          </a:r>
          <a:endParaRPr lang="en"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E1100060-47A8-434D-A4CB-2CB4B6E6A512}" type="parTrans" cxnId="{00475950-3967-4678-AA9D-2ADCC34B3493}">
      <dgm:prSet/>
      <dgm:spPr/>
      <dgm:t>
        <a:bodyPr/>
        <a:lstStyle/>
        <a:p>
          <a:endParaRPr lang="es-ES" sz="2000" b="1"/>
        </a:p>
      </dgm:t>
    </dgm:pt>
    <dgm:pt modelId="{E963423E-F8BD-4251-836F-2B75844935FC}" type="sibTrans" cxnId="{00475950-3967-4678-AA9D-2ADCC34B3493}">
      <dgm:prSet/>
      <dgm:spPr/>
      <dgm:t>
        <a:bodyPr/>
        <a:lstStyle/>
        <a:p>
          <a:endParaRPr lang="es-ES" sz="2000" b="1"/>
        </a:p>
      </dgm:t>
    </dgm:pt>
    <dgm:pt modelId="{11DF0B15-F2E2-4B6C-85E6-7D0CBC5C3627}">
      <dgm:prSet phldrT="[Texto]" custT="1"/>
      <dgm:spPr/>
      <dgm:t>
        <a:bodyPr/>
        <a:lstStyle/>
        <a:p>
          <a:r>
            <a:rPr lang="hi-IN" sz="2000" b="1" noProof="0" dirty="0">
              <a:latin typeface="Nirmala UI" panose="020B0502040204020203" pitchFamily="34" charset="0"/>
              <a:ea typeface="Nirmala UI" panose="020B0502040204020203" pitchFamily="34" charset="0"/>
              <a:cs typeface="Nirmala UI" panose="020B0502040204020203" pitchFamily="34" charset="0"/>
            </a:rPr>
            <a:t>यहोशू</a:t>
          </a:r>
          <a:r>
            <a:rPr lang="en" sz="2000" b="1" noProof="0" dirty="0">
              <a:latin typeface="Nirmala UI" panose="020B0502040204020203" pitchFamily="34" charset="0"/>
              <a:ea typeface="Nirmala UI" panose="020B0502040204020203" pitchFamily="34" charset="0"/>
              <a:cs typeface="Nirmala UI" panose="020B0502040204020203" pitchFamily="34" charset="0"/>
            </a:rPr>
            <a:t> 1:10-11</a:t>
          </a:r>
        </a:p>
      </dgm:t>
    </dgm:pt>
    <dgm:pt modelId="{CAF1DA79-4A26-4080-B514-2A356879E106}" type="parTrans" cxnId="{E9E332D2-9228-483D-B17A-77971C16E2EE}">
      <dgm:prSet/>
      <dgm:spPr/>
      <dgm:t>
        <a:bodyPr/>
        <a:lstStyle/>
        <a:p>
          <a:endParaRPr lang="es-ES" sz="2000" b="1"/>
        </a:p>
      </dgm:t>
    </dgm:pt>
    <dgm:pt modelId="{1678CB12-570F-471D-AE29-847EF453D01D}" type="sibTrans" cxnId="{E9E332D2-9228-483D-B17A-77971C16E2EE}">
      <dgm:prSet/>
      <dgm:spPr/>
      <dgm:t>
        <a:bodyPr/>
        <a:lstStyle/>
        <a:p>
          <a:endParaRPr lang="es-ES" sz="2000" b="1"/>
        </a:p>
      </dgm:t>
    </dgm:pt>
    <dgm:pt modelId="{E4195A68-A6AE-49B7-BCEC-C4F9A6E976E2}">
      <dgm:prSet phldrT="[Texto]" custT="1"/>
      <dgm:spPr/>
      <dgm:t>
        <a:bodyPr/>
        <a:lstStyle/>
        <a:p>
          <a:r>
            <a:rPr lang="hi-IN" sz="2000" b="1" noProof="0" dirty="0">
              <a:latin typeface="Nirmala UI" panose="020B0502040204020203" pitchFamily="34" charset="0"/>
              <a:ea typeface="Nirmala UI" panose="020B0502040204020203" pitchFamily="34" charset="0"/>
              <a:cs typeface="Nirmala UI" panose="020B0502040204020203" pitchFamily="34" charset="0"/>
            </a:rPr>
            <a:t>यहोशू</a:t>
          </a:r>
          <a:r>
            <a:rPr lang="en" sz="2000" b="1" noProof="0" dirty="0">
              <a:latin typeface="Nirmala UI" panose="020B0502040204020203" pitchFamily="34" charset="0"/>
              <a:ea typeface="Nirmala UI" panose="020B0502040204020203" pitchFamily="34" charset="0"/>
              <a:cs typeface="Nirmala UI" panose="020B0502040204020203" pitchFamily="34" charset="0"/>
            </a:rPr>
            <a:t> 5:13-12:24</a:t>
          </a:r>
        </a:p>
      </dgm:t>
    </dgm:pt>
    <dgm:pt modelId="{9AD02D6F-AFB5-41D2-8E21-D8493D8F24C3}" type="parTrans" cxnId="{7491CB14-6D33-484B-A0E0-3A93CFBA402C}">
      <dgm:prSet/>
      <dgm:spPr/>
      <dgm:t>
        <a:bodyPr/>
        <a:lstStyle/>
        <a:p>
          <a:endParaRPr lang="es-ES" sz="2000" b="1"/>
        </a:p>
      </dgm:t>
    </dgm:pt>
    <dgm:pt modelId="{47516755-1689-40C0-9DA3-F9C3CED2A044}" type="sibTrans" cxnId="{7491CB14-6D33-484B-A0E0-3A93CFBA402C}">
      <dgm:prSet/>
      <dgm:spPr/>
      <dgm:t>
        <a:bodyPr/>
        <a:lstStyle/>
        <a:p>
          <a:endParaRPr lang="es-ES" sz="2000" b="1"/>
        </a:p>
      </dgm:t>
    </dgm:pt>
    <dgm:pt modelId="{63608280-B8CD-4485-933E-A089ED95137F}">
      <dgm:prSet phldrT="[Texto]" custT="1"/>
      <dgm:spPr>
        <a:solidFill>
          <a:schemeClr val="accent1"/>
        </a:solidFill>
      </dgm:spPr>
      <dgm:t>
        <a:bodyPr/>
        <a:lstStyle/>
        <a:p>
          <a:r>
            <a:rPr lang="hi-IN"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भूमि का बंटवारा करना</a:t>
          </a:r>
          <a:endParaRPr lang="en"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0A778034-09DE-49FA-925E-0F237B0F7FEE}" type="parTrans" cxnId="{05B2173F-7EF3-4C48-ABAE-8E7A5FE70219}">
      <dgm:prSet/>
      <dgm:spPr/>
      <dgm:t>
        <a:bodyPr/>
        <a:lstStyle/>
        <a:p>
          <a:endParaRPr lang="es-ES" sz="2000" b="1"/>
        </a:p>
      </dgm:t>
    </dgm:pt>
    <dgm:pt modelId="{3617DB1F-6E93-4536-A5E7-1CA464CBAE33}" type="sibTrans" cxnId="{05B2173F-7EF3-4C48-ABAE-8E7A5FE70219}">
      <dgm:prSet/>
      <dgm:spPr/>
      <dgm:t>
        <a:bodyPr/>
        <a:lstStyle/>
        <a:p>
          <a:endParaRPr lang="es-ES" sz="2000" b="1"/>
        </a:p>
      </dgm:t>
    </dgm:pt>
    <dgm:pt modelId="{E3EB6C5F-9365-422B-955A-8472286B6107}">
      <dgm:prSet phldrT="[Texto]" custT="1"/>
      <dgm:spPr/>
      <dgm:t>
        <a:bodyPr/>
        <a:lstStyle/>
        <a:p>
          <a:r>
            <a:rPr lang="hi-IN" sz="2000" b="1" noProof="0" dirty="0">
              <a:latin typeface="Nirmala UI" panose="020B0502040204020203" pitchFamily="34" charset="0"/>
              <a:ea typeface="Nirmala UI" panose="020B0502040204020203" pitchFamily="34" charset="0"/>
              <a:cs typeface="Nirmala UI" panose="020B0502040204020203" pitchFamily="34" charset="0"/>
            </a:rPr>
            <a:t>यहोशू</a:t>
          </a:r>
          <a:r>
            <a:rPr lang="en" sz="2000" b="1" noProof="0" dirty="0">
              <a:latin typeface="Nirmala UI" panose="020B0502040204020203" pitchFamily="34" charset="0"/>
              <a:ea typeface="Nirmala UI" panose="020B0502040204020203" pitchFamily="34" charset="0"/>
              <a:cs typeface="Nirmala UI" panose="020B0502040204020203" pitchFamily="34" charset="0"/>
            </a:rPr>
            <a:t> 1:12-15</a:t>
          </a:r>
        </a:p>
      </dgm:t>
    </dgm:pt>
    <dgm:pt modelId="{67662760-E622-4ECD-9AFE-D5FEAD9AB425}" type="parTrans" cxnId="{3B33B310-011D-4930-B2B6-2DC135C93087}">
      <dgm:prSet/>
      <dgm:spPr/>
      <dgm:t>
        <a:bodyPr/>
        <a:lstStyle/>
        <a:p>
          <a:endParaRPr lang="es-ES" sz="2000" b="1"/>
        </a:p>
      </dgm:t>
    </dgm:pt>
    <dgm:pt modelId="{AFDC5B98-7E83-4DFD-8DBD-B988E5148D5A}" type="sibTrans" cxnId="{3B33B310-011D-4930-B2B6-2DC135C93087}">
      <dgm:prSet/>
      <dgm:spPr/>
      <dgm:t>
        <a:bodyPr/>
        <a:lstStyle/>
        <a:p>
          <a:endParaRPr lang="es-ES" sz="2000" b="1"/>
        </a:p>
      </dgm:t>
    </dgm:pt>
    <dgm:pt modelId="{1965CEA0-19D5-40E8-8F01-7AF4BBED5399}">
      <dgm:prSet phldrT="[Texto]" custT="1"/>
      <dgm:spPr/>
      <dgm:t>
        <a:bodyPr/>
        <a:lstStyle/>
        <a:p>
          <a:r>
            <a:rPr lang="hi-IN" sz="2000" b="1" noProof="0" dirty="0">
              <a:latin typeface="Nirmala UI" panose="020B0502040204020203" pitchFamily="34" charset="0"/>
              <a:ea typeface="Nirmala UI" panose="020B0502040204020203" pitchFamily="34" charset="0"/>
              <a:cs typeface="Nirmala UI" panose="020B0502040204020203" pitchFamily="34" charset="0"/>
            </a:rPr>
            <a:t>यहोशू</a:t>
          </a:r>
          <a:r>
            <a:rPr lang="en" sz="2000" b="1" noProof="0" dirty="0">
              <a:latin typeface="Nirmala UI" panose="020B0502040204020203" pitchFamily="34" charset="0"/>
              <a:ea typeface="Nirmala UI" panose="020B0502040204020203" pitchFamily="34" charset="0"/>
              <a:cs typeface="Nirmala UI" panose="020B0502040204020203" pitchFamily="34" charset="0"/>
            </a:rPr>
            <a:t> 13:1-21:45</a:t>
          </a:r>
        </a:p>
      </dgm:t>
    </dgm:pt>
    <dgm:pt modelId="{9644E70F-AEFD-4F64-80FB-D807C80E9498}" type="parTrans" cxnId="{E0C7F6B2-F297-4CD6-8D32-159DA1F9F8B7}">
      <dgm:prSet/>
      <dgm:spPr/>
      <dgm:t>
        <a:bodyPr/>
        <a:lstStyle/>
        <a:p>
          <a:endParaRPr lang="es-ES" sz="2000" b="1"/>
        </a:p>
      </dgm:t>
    </dgm:pt>
    <dgm:pt modelId="{7BFECE3F-2CC1-4E2A-B29C-AFF081F4B828}" type="sibTrans" cxnId="{E0C7F6B2-F297-4CD6-8D32-159DA1F9F8B7}">
      <dgm:prSet/>
      <dgm:spPr/>
      <dgm:t>
        <a:bodyPr/>
        <a:lstStyle/>
        <a:p>
          <a:endParaRPr lang="es-ES" sz="2000" b="1"/>
        </a:p>
      </dgm:t>
    </dgm:pt>
    <dgm:pt modelId="{B985F782-4BAE-4E8B-89BB-1CDE649CE1E0}">
      <dgm:prSet phldrT="[Texto]" custT="1"/>
      <dgm:spPr>
        <a:solidFill>
          <a:schemeClr val="accent2">
            <a:lumMod val="75000"/>
          </a:schemeClr>
        </a:solidFill>
      </dgm:spPr>
      <dgm:t>
        <a:bodyPr/>
        <a:lstStyle/>
        <a:p>
          <a:r>
            <a:rPr lang="hi-IN"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व्यवस्था का पालन करके सेवा करना</a:t>
          </a:r>
          <a:endParaRPr lang="en"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4266347A-CCD4-408E-AAA1-C2820F6E6398}" type="parTrans" cxnId="{6A2CDCB3-E2A5-437C-B046-FA6536044CC2}">
      <dgm:prSet/>
      <dgm:spPr/>
      <dgm:t>
        <a:bodyPr/>
        <a:lstStyle/>
        <a:p>
          <a:endParaRPr lang="es-ES" sz="2000" b="1"/>
        </a:p>
      </dgm:t>
    </dgm:pt>
    <dgm:pt modelId="{F2DD0907-FE41-41B4-8374-7A556E48F5F3}" type="sibTrans" cxnId="{6A2CDCB3-E2A5-437C-B046-FA6536044CC2}">
      <dgm:prSet/>
      <dgm:spPr/>
      <dgm:t>
        <a:bodyPr/>
        <a:lstStyle/>
        <a:p>
          <a:endParaRPr lang="es-ES" sz="2000" b="1"/>
        </a:p>
      </dgm:t>
    </dgm:pt>
    <dgm:pt modelId="{9D929B6A-6A35-4535-8AF2-52F17DC425E0}">
      <dgm:prSet phldrT="[Texto]" custT="1"/>
      <dgm:spPr/>
      <dgm:t>
        <a:bodyPr/>
        <a:lstStyle/>
        <a:p>
          <a:r>
            <a:rPr lang="hi-IN" sz="2000" b="1" noProof="0" dirty="0">
              <a:latin typeface="Nirmala UI" panose="020B0502040204020203" pitchFamily="34" charset="0"/>
              <a:ea typeface="Nirmala UI" panose="020B0502040204020203" pitchFamily="34" charset="0"/>
              <a:cs typeface="Nirmala UI" panose="020B0502040204020203" pitchFamily="34" charset="0"/>
            </a:rPr>
            <a:t>यहोशू</a:t>
          </a:r>
          <a:r>
            <a:rPr lang="en" sz="2000" b="1" noProof="0" dirty="0">
              <a:latin typeface="Nirmala UI" panose="020B0502040204020203" pitchFamily="34" charset="0"/>
              <a:ea typeface="Nirmala UI" panose="020B0502040204020203" pitchFamily="34" charset="0"/>
              <a:cs typeface="Nirmala UI" panose="020B0502040204020203" pitchFamily="34" charset="0"/>
            </a:rPr>
            <a:t> 1:16-18</a:t>
          </a:r>
        </a:p>
      </dgm:t>
    </dgm:pt>
    <dgm:pt modelId="{9400FBB7-FC4D-4E7E-8DB5-A751B02A9B24}" type="parTrans" cxnId="{8D630202-58FC-45FD-A33E-20AC0E6EBF98}">
      <dgm:prSet/>
      <dgm:spPr/>
      <dgm:t>
        <a:bodyPr/>
        <a:lstStyle/>
        <a:p>
          <a:endParaRPr lang="es-ES" sz="2000" b="1"/>
        </a:p>
      </dgm:t>
    </dgm:pt>
    <dgm:pt modelId="{D3FD7972-6C54-4238-BDA5-83623A2CAA96}" type="sibTrans" cxnId="{8D630202-58FC-45FD-A33E-20AC0E6EBF98}">
      <dgm:prSet/>
      <dgm:spPr/>
      <dgm:t>
        <a:bodyPr/>
        <a:lstStyle/>
        <a:p>
          <a:endParaRPr lang="es-ES" sz="2000" b="1"/>
        </a:p>
      </dgm:t>
    </dgm:pt>
    <dgm:pt modelId="{F0F2525F-248E-4BB5-AB9B-1FE6C3DFE2A8}">
      <dgm:prSet phldrT="[Texto]" custT="1"/>
      <dgm:spPr/>
      <dgm:t>
        <a:bodyPr/>
        <a:lstStyle/>
        <a:p>
          <a:r>
            <a:rPr lang="hi-IN" sz="2000" b="1" noProof="0" dirty="0">
              <a:latin typeface="Nirmala UI" panose="020B0502040204020203" pitchFamily="34" charset="0"/>
              <a:ea typeface="Nirmala UI" panose="020B0502040204020203" pitchFamily="34" charset="0"/>
              <a:cs typeface="Nirmala UI" panose="020B0502040204020203" pitchFamily="34" charset="0"/>
            </a:rPr>
            <a:t>यहोशू</a:t>
          </a:r>
          <a:r>
            <a:rPr lang="en" sz="2000" b="1" noProof="0" dirty="0">
              <a:latin typeface="Nirmala UI" panose="020B0502040204020203" pitchFamily="34" charset="0"/>
              <a:ea typeface="Nirmala UI" panose="020B0502040204020203" pitchFamily="34" charset="0"/>
              <a:cs typeface="Nirmala UI" panose="020B0502040204020203" pitchFamily="34" charset="0"/>
            </a:rPr>
            <a:t> 22:1-24:33</a:t>
          </a:r>
        </a:p>
      </dgm:t>
    </dgm:pt>
    <dgm:pt modelId="{12831A14-6383-4605-A768-07B9FF1717E3}" type="parTrans" cxnId="{C80AC97C-EA39-4958-B7E1-C6526AEF42FE}">
      <dgm:prSet/>
      <dgm:spPr/>
      <dgm:t>
        <a:bodyPr/>
        <a:lstStyle/>
        <a:p>
          <a:endParaRPr lang="es-ES" sz="2000" b="1"/>
        </a:p>
      </dgm:t>
    </dgm:pt>
    <dgm:pt modelId="{C68EB799-D4DF-4FD4-B50A-8EFBA4CF134F}" type="sibTrans" cxnId="{C80AC97C-EA39-4958-B7E1-C6526AEF42FE}">
      <dgm:prSet/>
      <dgm:spPr/>
      <dgm:t>
        <a:bodyPr/>
        <a:lstStyle/>
        <a:p>
          <a:endParaRPr lang="es-ES" sz="2000" b="1"/>
        </a:p>
      </dgm:t>
    </dgm:pt>
    <dgm:pt modelId="{3C71EB8E-6870-4BCB-8BB1-B83398A9FB6F}" type="pres">
      <dgm:prSet presAssocID="{36616D5D-1003-4267-B38A-24559219A67A}" presName="Name0" presStyleCnt="0">
        <dgm:presLayoutVars>
          <dgm:dir/>
          <dgm:animLvl val="lvl"/>
          <dgm:resizeHandles val="exact"/>
        </dgm:presLayoutVars>
      </dgm:prSet>
      <dgm:spPr/>
    </dgm:pt>
    <dgm:pt modelId="{C5DAF62F-34C0-416D-88F3-14CCD8FD1227}" type="pres">
      <dgm:prSet presAssocID="{B985F782-4BAE-4E8B-89BB-1CDE649CE1E0}" presName="boxAndChildren" presStyleCnt="0"/>
      <dgm:spPr/>
    </dgm:pt>
    <dgm:pt modelId="{DBC8A961-2165-460A-B502-7BD2AA5220B7}" type="pres">
      <dgm:prSet presAssocID="{B985F782-4BAE-4E8B-89BB-1CDE649CE1E0}" presName="parentTextBox" presStyleLbl="node1" presStyleIdx="0" presStyleCnt="4"/>
      <dgm:spPr/>
    </dgm:pt>
    <dgm:pt modelId="{0189A510-3CAB-436E-8D8B-8C78215E5111}" type="pres">
      <dgm:prSet presAssocID="{B985F782-4BAE-4E8B-89BB-1CDE649CE1E0}" presName="entireBox" presStyleLbl="node1" presStyleIdx="0" presStyleCnt="4"/>
      <dgm:spPr/>
    </dgm:pt>
    <dgm:pt modelId="{8AAD648B-D462-4DF1-8FE9-ABBDD36A0EF9}" type="pres">
      <dgm:prSet presAssocID="{B985F782-4BAE-4E8B-89BB-1CDE649CE1E0}" presName="descendantBox" presStyleCnt="0"/>
      <dgm:spPr/>
    </dgm:pt>
    <dgm:pt modelId="{745F2224-1BE7-4E3C-AF75-E53083BC1BA3}" type="pres">
      <dgm:prSet presAssocID="{9D929B6A-6A35-4535-8AF2-52F17DC425E0}" presName="childTextBox" presStyleLbl="fgAccFollowNode1" presStyleIdx="0" presStyleCnt="8">
        <dgm:presLayoutVars>
          <dgm:bulletEnabled val="1"/>
        </dgm:presLayoutVars>
      </dgm:prSet>
      <dgm:spPr/>
    </dgm:pt>
    <dgm:pt modelId="{04275987-C138-46E1-8A63-2FEEC2C32A5C}" type="pres">
      <dgm:prSet presAssocID="{F0F2525F-248E-4BB5-AB9B-1FE6C3DFE2A8}" presName="childTextBox" presStyleLbl="fgAccFollowNode1" presStyleIdx="1" presStyleCnt="8">
        <dgm:presLayoutVars>
          <dgm:bulletEnabled val="1"/>
        </dgm:presLayoutVars>
      </dgm:prSet>
      <dgm:spPr/>
    </dgm:pt>
    <dgm:pt modelId="{253F0F73-7141-4D12-937F-D4169FFA7B34}" type="pres">
      <dgm:prSet presAssocID="{3617DB1F-6E93-4536-A5E7-1CA464CBAE33}" presName="sp" presStyleCnt="0"/>
      <dgm:spPr/>
    </dgm:pt>
    <dgm:pt modelId="{89009121-667F-486C-9FDF-EDF1B15FFCDA}" type="pres">
      <dgm:prSet presAssocID="{63608280-B8CD-4485-933E-A089ED95137F}" presName="arrowAndChildren" presStyleCnt="0"/>
      <dgm:spPr/>
    </dgm:pt>
    <dgm:pt modelId="{003A1BA0-34AE-448A-82EC-B6BDA66E6715}" type="pres">
      <dgm:prSet presAssocID="{63608280-B8CD-4485-933E-A089ED95137F}" presName="parentTextArrow" presStyleLbl="node1" presStyleIdx="0" presStyleCnt="4"/>
      <dgm:spPr/>
    </dgm:pt>
    <dgm:pt modelId="{BAC1D279-6CCC-4E69-9994-D5C974BB4EF6}" type="pres">
      <dgm:prSet presAssocID="{63608280-B8CD-4485-933E-A089ED95137F}" presName="arrow" presStyleLbl="node1" presStyleIdx="1" presStyleCnt="4"/>
      <dgm:spPr/>
    </dgm:pt>
    <dgm:pt modelId="{69D05647-05D2-4EEB-95F0-6C622924D491}" type="pres">
      <dgm:prSet presAssocID="{63608280-B8CD-4485-933E-A089ED95137F}" presName="descendantArrow" presStyleCnt="0"/>
      <dgm:spPr/>
    </dgm:pt>
    <dgm:pt modelId="{CEB8407D-3A2C-42D2-B08D-445D3409F05E}" type="pres">
      <dgm:prSet presAssocID="{E3EB6C5F-9365-422B-955A-8472286B6107}" presName="childTextArrow" presStyleLbl="fgAccFollowNode1" presStyleIdx="2" presStyleCnt="8">
        <dgm:presLayoutVars>
          <dgm:bulletEnabled val="1"/>
        </dgm:presLayoutVars>
      </dgm:prSet>
      <dgm:spPr/>
    </dgm:pt>
    <dgm:pt modelId="{F2BAAD51-47A8-4931-9083-B97BAFCB2B65}" type="pres">
      <dgm:prSet presAssocID="{1965CEA0-19D5-40E8-8F01-7AF4BBED5399}" presName="childTextArrow" presStyleLbl="fgAccFollowNode1" presStyleIdx="3" presStyleCnt="8">
        <dgm:presLayoutVars>
          <dgm:bulletEnabled val="1"/>
        </dgm:presLayoutVars>
      </dgm:prSet>
      <dgm:spPr/>
    </dgm:pt>
    <dgm:pt modelId="{A97165AA-3DC6-4560-AE63-D29726BCB6EC}" type="pres">
      <dgm:prSet presAssocID="{E963423E-F8BD-4251-836F-2B75844935FC}" presName="sp" presStyleCnt="0"/>
      <dgm:spPr/>
    </dgm:pt>
    <dgm:pt modelId="{7051D3E4-5010-4439-A56F-B8C179058D68}" type="pres">
      <dgm:prSet presAssocID="{CCD64918-BA68-4533-98B2-AE1EFB332167}" presName="arrowAndChildren" presStyleCnt="0"/>
      <dgm:spPr/>
    </dgm:pt>
    <dgm:pt modelId="{A55F58F9-1F12-4A73-B80F-A38907171323}" type="pres">
      <dgm:prSet presAssocID="{CCD64918-BA68-4533-98B2-AE1EFB332167}" presName="parentTextArrow" presStyleLbl="node1" presStyleIdx="1" presStyleCnt="4"/>
      <dgm:spPr/>
    </dgm:pt>
    <dgm:pt modelId="{178526A2-DB8E-45A7-B8A4-41149B7B4CA6}" type="pres">
      <dgm:prSet presAssocID="{CCD64918-BA68-4533-98B2-AE1EFB332167}" presName="arrow" presStyleLbl="node1" presStyleIdx="2" presStyleCnt="4"/>
      <dgm:spPr/>
    </dgm:pt>
    <dgm:pt modelId="{8FFD2E37-97E9-4336-9714-5F6AFC6DAA1C}" type="pres">
      <dgm:prSet presAssocID="{CCD64918-BA68-4533-98B2-AE1EFB332167}" presName="descendantArrow" presStyleCnt="0"/>
      <dgm:spPr/>
    </dgm:pt>
    <dgm:pt modelId="{FF7E7F34-BA37-4E62-AB31-E109353E3822}" type="pres">
      <dgm:prSet presAssocID="{11DF0B15-F2E2-4B6C-85E6-7D0CBC5C3627}" presName="childTextArrow" presStyleLbl="fgAccFollowNode1" presStyleIdx="4" presStyleCnt="8">
        <dgm:presLayoutVars>
          <dgm:bulletEnabled val="1"/>
        </dgm:presLayoutVars>
      </dgm:prSet>
      <dgm:spPr/>
    </dgm:pt>
    <dgm:pt modelId="{8367DAE1-DF7D-482D-981A-6B7443E54999}" type="pres">
      <dgm:prSet presAssocID="{E4195A68-A6AE-49B7-BCEC-C4F9A6E976E2}" presName="childTextArrow" presStyleLbl="fgAccFollowNode1" presStyleIdx="5" presStyleCnt="8">
        <dgm:presLayoutVars>
          <dgm:bulletEnabled val="1"/>
        </dgm:presLayoutVars>
      </dgm:prSet>
      <dgm:spPr/>
    </dgm:pt>
    <dgm:pt modelId="{96BF55E7-EEEC-42F6-82A9-8EDB1E65F35A}" type="pres">
      <dgm:prSet presAssocID="{AB266254-B7E7-4468-A8DB-9A05ED94010F}" presName="sp" presStyleCnt="0"/>
      <dgm:spPr/>
    </dgm:pt>
    <dgm:pt modelId="{65B2720E-FD93-4C54-A069-63E4C470F54C}" type="pres">
      <dgm:prSet presAssocID="{CC6AACFC-1ED5-4D59-BC4E-64BAADB18507}" presName="arrowAndChildren" presStyleCnt="0"/>
      <dgm:spPr/>
    </dgm:pt>
    <dgm:pt modelId="{31C8D3E1-CC7A-473D-89CB-80602780C36D}" type="pres">
      <dgm:prSet presAssocID="{CC6AACFC-1ED5-4D59-BC4E-64BAADB18507}" presName="parentTextArrow" presStyleLbl="node1" presStyleIdx="2" presStyleCnt="4"/>
      <dgm:spPr/>
    </dgm:pt>
    <dgm:pt modelId="{42B34F65-E1D1-41EF-B67D-3102859D6D66}" type="pres">
      <dgm:prSet presAssocID="{CC6AACFC-1ED5-4D59-BC4E-64BAADB18507}" presName="arrow" presStyleLbl="node1" presStyleIdx="3" presStyleCnt="4"/>
      <dgm:spPr/>
    </dgm:pt>
    <dgm:pt modelId="{093A710E-23E9-4962-852E-F28CCA60FDBA}" type="pres">
      <dgm:prSet presAssocID="{CC6AACFC-1ED5-4D59-BC4E-64BAADB18507}" presName="descendantArrow" presStyleCnt="0"/>
      <dgm:spPr/>
    </dgm:pt>
    <dgm:pt modelId="{88729C48-D15C-4E9E-8931-0D5EA65E9CBF}" type="pres">
      <dgm:prSet presAssocID="{345A6410-9352-49FF-A4C9-595B48FC72B4}" presName="childTextArrow" presStyleLbl="fgAccFollowNode1" presStyleIdx="6" presStyleCnt="8">
        <dgm:presLayoutVars>
          <dgm:bulletEnabled val="1"/>
        </dgm:presLayoutVars>
      </dgm:prSet>
      <dgm:spPr/>
    </dgm:pt>
    <dgm:pt modelId="{0A9EBDAE-0F22-4D7E-9F93-DD6CC5BEDF09}" type="pres">
      <dgm:prSet presAssocID="{DB22F845-2977-4FBE-833E-AE1B0DC38300}" presName="childTextArrow" presStyleLbl="fgAccFollowNode1" presStyleIdx="7" presStyleCnt="8">
        <dgm:presLayoutVars>
          <dgm:bulletEnabled val="1"/>
        </dgm:presLayoutVars>
      </dgm:prSet>
      <dgm:spPr/>
    </dgm:pt>
  </dgm:ptLst>
  <dgm:cxnLst>
    <dgm:cxn modelId="{8D630202-58FC-45FD-A33E-20AC0E6EBF98}" srcId="{B985F782-4BAE-4E8B-89BB-1CDE649CE1E0}" destId="{9D929B6A-6A35-4535-8AF2-52F17DC425E0}" srcOrd="0" destOrd="0" parTransId="{9400FBB7-FC4D-4E7E-8DB5-A751B02A9B24}" sibTransId="{D3FD7972-6C54-4238-BDA5-83623A2CAA96}"/>
    <dgm:cxn modelId="{8BEC7E0C-6ED6-4E22-8D2E-6DDED8A9C02D}" type="presOf" srcId="{E4195A68-A6AE-49B7-BCEC-C4F9A6E976E2}" destId="{8367DAE1-DF7D-482D-981A-6B7443E54999}" srcOrd="0" destOrd="0" presId="urn:microsoft.com/office/officeart/2005/8/layout/process4"/>
    <dgm:cxn modelId="{3B33B310-011D-4930-B2B6-2DC135C93087}" srcId="{63608280-B8CD-4485-933E-A089ED95137F}" destId="{E3EB6C5F-9365-422B-955A-8472286B6107}" srcOrd="0" destOrd="0" parTransId="{67662760-E622-4ECD-9AFE-D5FEAD9AB425}" sibTransId="{AFDC5B98-7E83-4DFD-8DBD-B988E5148D5A}"/>
    <dgm:cxn modelId="{7491CB14-6D33-484B-A0E0-3A93CFBA402C}" srcId="{CCD64918-BA68-4533-98B2-AE1EFB332167}" destId="{E4195A68-A6AE-49B7-BCEC-C4F9A6E976E2}" srcOrd="1" destOrd="0" parTransId="{9AD02D6F-AFB5-41D2-8E21-D8493D8F24C3}" sibTransId="{47516755-1689-40C0-9DA3-F9C3CED2A044}"/>
    <dgm:cxn modelId="{E6927817-F0EF-4F23-87C6-36DC6AFFB707}" type="presOf" srcId="{36616D5D-1003-4267-B38A-24559219A67A}" destId="{3C71EB8E-6870-4BCB-8BB1-B83398A9FB6F}" srcOrd="0" destOrd="0" presId="urn:microsoft.com/office/officeart/2005/8/layout/process4"/>
    <dgm:cxn modelId="{11D6051A-EF01-4F77-A5DC-3CDC2B3807DD}" type="presOf" srcId="{CCD64918-BA68-4533-98B2-AE1EFB332167}" destId="{178526A2-DB8E-45A7-B8A4-41149B7B4CA6}" srcOrd="1" destOrd="0" presId="urn:microsoft.com/office/officeart/2005/8/layout/process4"/>
    <dgm:cxn modelId="{2E5C5E37-FA12-4080-8669-66C261C3B2EF}" type="presOf" srcId="{63608280-B8CD-4485-933E-A089ED95137F}" destId="{BAC1D279-6CCC-4E69-9994-D5C974BB4EF6}" srcOrd="1" destOrd="0" presId="urn:microsoft.com/office/officeart/2005/8/layout/process4"/>
    <dgm:cxn modelId="{838DCC39-45F7-4842-97A6-BE42B191D369}" type="presOf" srcId="{63608280-B8CD-4485-933E-A089ED95137F}" destId="{003A1BA0-34AE-448A-82EC-B6BDA66E6715}" srcOrd="0" destOrd="0" presId="urn:microsoft.com/office/officeart/2005/8/layout/process4"/>
    <dgm:cxn modelId="{05B2173F-7EF3-4C48-ABAE-8E7A5FE70219}" srcId="{36616D5D-1003-4267-B38A-24559219A67A}" destId="{63608280-B8CD-4485-933E-A089ED95137F}" srcOrd="2" destOrd="0" parTransId="{0A778034-09DE-49FA-925E-0F237B0F7FEE}" sibTransId="{3617DB1F-6E93-4536-A5E7-1CA464CBAE33}"/>
    <dgm:cxn modelId="{D7B23C43-A50A-4CB6-BF77-004F694D3174}" type="presOf" srcId="{B985F782-4BAE-4E8B-89BB-1CDE649CE1E0}" destId="{0189A510-3CAB-436E-8D8B-8C78215E5111}" srcOrd="1" destOrd="0" presId="urn:microsoft.com/office/officeart/2005/8/layout/process4"/>
    <dgm:cxn modelId="{1F66C344-D976-4483-B8DD-A78823B30372}" type="presOf" srcId="{CCD64918-BA68-4533-98B2-AE1EFB332167}" destId="{A55F58F9-1F12-4A73-B80F-A38907171323}" srcOrd="0" destOrd="0" presId="urn:microsoft.com/office/officeart/2005/8/layout/process4"/>
    <dgm:cxn modelId="{3E09DD44-73DD-4B12-A4FF-3809C76C4641}" srcId="{CC6AACFC-1ED5-4D59-BC4E-64BAADB18507}" destId="{DB22F845-2977-4FBE-833E-AE1B0DC38300}" srcOrd="1" destOrd="0" parTransId="{7BFA16DA-2B55-4932-912C-CC5258A01A85}" sibTransId="{962DDCA3-35BD-4C1A-BD73-46CCB26967EC}"/>
    <dgm:cxn modelId="{670E274F-B444-4F37-B05E-5320481E9824}" type="presOf" srcId="{9D929B6A-6A35-4535-8AF2-52F17DC425E0}" destId="{745F2224-1BE7-4E3C-AF75-E53083BC1BA3}" srcOrd="0" destOrd="0" presId="urn:microsoft.com/office/officeart/2005/8/layout/process4"/>
    <dgm:cxn modelId="{0A83E84F-7940-4BB4-B677-6208AC9CB6CB}" srcId="{36616D5D-1003-4267-B38A-24559219A67A}" destId="{CC6AACFC-1ED5-4D59-BC4E-64BAADB18507}" srcOrd="0" destOrd="0" parTransId="{A555577A-34C4-41CF-9470-B1E44066476C}" sibTransId="{AB266254-B7E7-4468-A8DB-9A05ED94010F}"/>
    <dgm:cxn modelId="{00475950-3967-4678-AA9D-2ADCC34B3493}" srcId="{36616D5D-1003-4267-B38A-24559219A67A}" destId="{CCD64918-BA68-4533-98B2-AE1EFB332167}" srcOrd="1" destOrd="0" parTransId="{E1100060-47A8-434D-A4CB-2CB4B6E6A512}" sibTransId="{E963423E-F8BD-4251-836F-2B75844935FC}"/>
    <dgm:cxn modelId="{C3649755-ECB3-4643-8461-AB238F5DE69D}" type="presOf" srcId="{11DF0B15-F2E2-4B6C-85E6-7D0CBC5C3627}" destId="{FF7E7F34-BA37-4E62-AB31-E109353E3822}" srcOrd="0" destOrd="0" presId="urn:microsoft.com/office/officeart/2005/8/layout/process4"/>
    <dgm:cxn modelId="{C80AC97C-EA39-4958-B7E1-C6526AEF42FE}" srcId="{B985F782-4BAE-4E8B-89BB-1CDE649CE1E0}" destId="{F0F2525F-248E-4BB5-AB9B-1FE6C3DFE2A8}" srcOrd="1" destOrd="0" parTransId="{12831A14-6383-4605-A768-07B9FF1717E3}" sibTransId="{C68EB799-D4DF-4FD4-B50A-8EFBA4CF134F}"/>
    <dgm:cxn modelId="{CF8CF487-A516-4089-A01A-59FC81582CBD}" type="presOf" srcId="{F0F2525F-248E-4BB5-AB9B-1FE6C3DFE2A8}" destId="{04275987-C138-46E1-8A63-2FEEC2C32A5C}" srcOrd="0" destOrd="0" presId="urn:microsoft.com/office/officeart/2005/8/layout/process4"/>
    <dgm:cxn modelId="{1C11DF88-5607-41A1-990A-2B5CFBDDC67A}" type="presOf" srcId="{E3EB6C5F-9365-422B-955A-8472286B6107}" destId="{CEB8407D-3A2C-42D2-B08D-445D3409F05E}" srcOrd="0" destOrd="0" presId="urn:microsoft.com/office/officeart/2005/8/layout/process4"/>
    <dgm:cxn modelId="{CA14B09C-D969-4927-9D7A-EA8E08DA944B}" srcId="{CC6AACFC-1ED5-4D59-BC4E-64BAADB18507}" destId="{345A6410-9352-49FF-A4C9-595B48FC72B4}" srcOrd="0" destOrd="0" parTransId="{1779B167-01E9-4D95-8BA4-814D662058C0}" sibTransId="{84F2B014-0F54-4CFC-9F1C-49EC4363C55D}"/>
    <dgm:cxn modelId="{042E52B0-3786-44F5-BF39-7E25485F5079}" type="presOf" srcId="{DB22F845-2977-4FBE-833E-AE1B0DC38300}" destId="{0A9EBDAE-0F22-4D7E-9F93-DD6CC5BEDF09}" srcOrd="0" destOrd="0" presId="urn:microsoft.com/office/officeart/2005/8/layout/process4"/>
    <dgm:cxn modelId="{E0C7F6B2-F297-4CD6-8D32-159DA1F9F8B7}" srcId="{63608280-B8CD-4485-933E-A089ED95137F}" destId="{1965CEA0-19D5-40E8-8F01-7AF4BBED5399}" srcOrd="1" destOrd="0" parTransId="{9644E70F-AEFD-4F64-80FB-D807C80E9498}" sibTransId="{7BFECE3F-2CC1-4E2A-B29C-AFF081F4B828}"/>
    <dgm:cxn modelId="{6A2CDCB3-E2A5-437C-B046-FA6536044CC2}" srcId="{36616D5D-1003-4267-B38A-24559219A67A}" destId="{B985F782-4BAE-4E8B-89BB-1CDE649CE1E0}" srcOrd="3" destOrd="0" parTransId="{4266347A-CCD4-408E-AAA1-C2820F6E6398}" sibTransId="{F2DD0907-FE41-41B4-8374-7A556E48F5F3}"/>
    <dgm:cxn modelId="{D8591CB4-54A5-4635-B4F8-0EB34BE8F2C6}" type="presOf" srcId="{B985F782-4BAE-4E8B-89BB-1CDE649CE1E0}" destId="{DBC8A961-2165-460A-B502-7BD2AA5220B7}" srcOrd="0" destOrd="0" presId="urn:microsoft.com/office/officeart/2005/8/layout/process4"/>
    <dgm:cxn modelId="{6E7E16C7-8B25-4920-A90B-8D714A0AB95C}" type="presOf" srcId="{CC6AACFC-1ED5-4D59-BC4E-64BAADB18507}" destId="{31C8D3E1-CC7A-473D-89CB-80602780C36D}" srcOrd="0" destOrd="0" presId="urn:microsoft.com/office/officeart/2005/8/layout/process4"/>
    <dgm:cxn modelId="{82C1E8D0-A647-4568-AF11-83BD01B4D700}" type="presOf" srcId="{1965CEA0-19D5-40E8-8F01-7AF4BBED5399}" destId="{F2BAAD51-47A8-4931-9083-B97BAFCB2B65}" srcOrd="0" destOrd="0" presId="urn:microsoft.com/office/officeart/2005/8/layout/process4"/>
    <dgm:cxn modelId="{E9E332D2-9228-483D-B17A-77971C16E2EE}" srcId="{CCD64918-BA68-4533-98B2-AE1EFB332167}" destId="{11DF0B15-F2E2-4B6C-85E6-7D0CBC5C3627}" srcOrd="0" destOrd="0" parTransId="{CAF1DA79-4A26-4080-B514-2A356879E106}" sibTransId="{1678CB12-570F-471D-AE29-847EF453D01D}"/>
    <dgm:cxn modelId="{1595D4F5-9314-473B-93A9-A8FDDE114E46}" type="presOf" srcId="{CC6AACFC-1ED5-4D59-BC4E-64BAADB18507}" destId="{42B34F65-E1D1-41EF-B67D-3102859D6D66}" srcOrd="1" destOrd="0" presId="urn:microsoft.com/office/officeart/2005/8/layout/process4"/>
    <dgm:cxn modelId="{E15CAEFB-8841-40CA-B542-235E3D6D9DA9}" type="presOf" srcId="{345A6410-9352-49FF-A4C9-595B48FC72B4}" destId="{88729C48-D15C-4E9E-8931-0D5EA65E9CBF}" srcOrd="0" destOrd="0" presId="urn:microsoft.com/office/officeart/2005/8/layout/process4"/>
    <dgm:cxn modelId="{F4245E8A-1CF5-42CD-BC7F-D2E29EF13586}" type="presParOf" srcId="{3C71EB8E-6870-4BCB-8BB1-B83398A9FB6F}" destId="{C5DAF62F-34C0-416D-88F3-14CCD8FD1227}" srcOrd="0" destOrd="0" presId="urn:microsoft.com/office/officeart/2005/8/layout/process4"/>
    <dgm:cxn modelId="{E45CCA5E-C41B-4D7F-948B-552CF6CA420A}" type="presParOf" srcId="{C5DAF62F-34C0-416D-88F3-14CCD8FD1227}" destId="{DBC8A961-2165-460A-B502-7BD2AA5220B7}" srcOrd="0" destOrd="0" presId="urn:microsoft.com/office/officeart/2005/8/layout/process4"/>
    <dgm:cxn modelId="{71874CB0-4A17-4E86-A4EE-4C912336131C}" type="presParOf" srcId="{C5DAF62F-34C0-416D-88F3-14CCD8FD1227}" destId="{0189A510-3CAB-436E-8D8B-8C78215E5111}" srcOrd="1" destOrd="0" presId="urn:microsoft.com/office/officeart/2005/8/layout/process4"/>
    <dgm:cxn modelId="{426F7E5F-FC48-49F7-96D4-88A0F924E99F}" type="presParOf" srcId="{C5DAF62F-34C0-416D-88F3-14CCD8FD1227}" destId="{8AAD648B-D462-4DF1-8FE9-ABBDD36A0EF9}" srcOrd="2" destOrd="0" presId="urn:microsoft.com/office/officeart/2005/8/layout/process4"/>
    <dgm:cxn modelId="{1BB2FE1A-4C6C-45A9-8CAC-AC017369B7C6}" type="presParOf" srcId="{8AAD648B-D462-4DF1-8FE9-ABBDD36A0EF9}" destId="{745F2224-1BE7-4E3C-AF75-E53083BC1BA3}" srcOrd="0" destOrd="0" presId="urn:microsoft.com/office/officeart/2005/8/layout/process4"/>
    <dgm:cxn modelId="{EC69BC1E-4EBC-4685-99FC-583AA62CD33E}" type="presParOf" srcId="{8AAD648B-D462-4DF1-8FE9-ABBDD36A0EF9}" destId="{04275987-C138-46E1-8A63-2FEEC2C32A5C}" srcOrd="1" destOrd="0" presId="urn:microsoft.com/office/officeart/2005/8/layout/process4"/>
    <dgm:cxn modelId="{603BD4ED-A413-4902-BC76-6929A1A1A086}" type="presParOf" srcId="{3C71EB8E-6870-4BCB-8BB1-B83398A9FB6F}" destId="{253F0F73-7141-4D12-937F-D4169FFA7B34}" srcOrd="1" destOrd="0" presId="urn:microsoft.com/office/officeart/2005/8/layout/process4"/>
    <dgm:cxn modelId="{2C7B542E-0CCA-4D7F-A4D7-86E4260426C3}" type="presParOf" srcId="{3C71EB8E-6870-4BCB-8BB1-B83398A9FB6F}" destId="{89009121-667F-486C-9FDF-EDF1B15FFCDA}" srcOrd="2" destOrd="0" presId="urn:microsoft.com/office/officeart/2005/8/layout/process4"/>
    <dgm:cxn modelId="{02FE7176-39DF-428E-8B6E-2A823C53715C}" type="presParOf" srcId="{89009121-667F-486C-9FDF-EDF1B15FFCDA}" destId="{003A1BA0-34AE-448A-82EC-B6BDA66E6715}" srcOrd="0" destOrd="0" presId="urn:microsoft.com/office/officeart/2005/8/layout/process4"/>
    <dgm:cxn modelId="{2A7DE46F-2FB5-4898-B17E-AE800A7E7BDB}" type="presParOf" srcId="{89009121-667F-486C-9FDF-EDF1B15FFCDA}" destId="{BAC1D279-6CCC-4E69-9994-D5C974BB4EF6}" srcOrd="1" destOrd="0" presId="urn:microsoft.com/office/officeart/2005/8/layout/process4"/>
    <dgm:cxn modelId="{894FFF5C-2191-4808-8AD9-CC1ECF95D489}" type="presParOf" srcId="{89009121-667F-486C-9FDF-EDF1B15FFCDA}" destId="{69D05647-05D2-4EEB-95F0-6C622924D491}" srcOrd="2" destOrd="0" presId="urn:microsoft.com/office/officeart/2005/8/layout/process4"/>
    <dgm:cxn modelId="{8720C0F9-BDD7-4F1B-AA14-66A85B7E6D97}" type="presParOf" srcId="{69D05647-05D2-4EEB-95F0-6C622924D491}" destId="{CEB8407D-3A2C-42D2-B08D-445D3409F05E}" srcOrd="0" destOrd="0" presId="urn:microsoft.com/office/officeart/2005/8/layout/process4"/>
    <dgm:cxn modelId="{EDDE9E0C-527E-4B1E-B098-E85201717560}" type="presParOf" srcId="{69D05647-05D2-4EEB-95F0-6C622924D491}" destId="{F2BAAD51-47A8-4931-9083-B97BAFCB2B65}" srcOrd="1" destOrd="0" presId="urn:microsoft.com/office/officeart/2005/8/layout/process4"/>
    <dgm:cxn modelId="{9ED552F7-1A2A-4898-8F95-EABFB731B449}" type="presParOf" srcId="{3C71EB8E-6870-4BCB-8BB1-B83398A9FB6F}" destId="{A97165AA-3DC6-4560-AE63-D29726BCB6EC}" srcOrd="3" destOrd="0" presId="urn:microsoft.com/office/officeart/2005/8/layout/process4"/>
    <dgm:cxn modelId="{18739D25-EC40-4FCC-AC0D-2A378E161036}" type="presParOf" srcId="{3C71EB8E-6870-4BCB-8BB1-B83398A9FB6F}" destId="{7051D3E4-5010-4439-A56F-B8C179058D68}" srcOrd="4" destOrd="0" presId="urn:microsoft.com/office/officeart/2005/8/layout/process4"/>
    <dgm:cxn modelId="{77A6B3BA-8F33-4F0E-9EE7-B613FF6A9074}" type="presParOf" srcId="{7051D3E4-5010-4439-A56F-B8C179058D68}" destId="{A55F58F9-1F12-4A73-B80F-A38907171323}" srcOrd="0" destOrd="0" presId="urn:microsoft.com/office/officeart/2005/8/layout/process4"/>
    <dgm:cxn modelId="{55335493-6EA8-4F4F-B738-FB4A35236303}" type="presParOf" srcId="{7051D3E4-5010-4439-A56F-B8C179058D68}" destId="{178526A2-DB8E-45A7-B8A4-41149B7B4CA6}" srcOrd="1" destOrd="0" presId="urn:microsoft.com/office/officeart/2005/8/layout/process4"/>
    <dgm:cxn modelId="{7739FAE1-92F2-4F82-9264-5D145AA58F01}" type="presParOf" srcId="{7051D3E4-5010-4439-A56F-B8C179058D68}" destId="{8FFD2E37-97E9-4336-9714-5F6AFC6DAA1C}" srcOrd="2" destOrd="0" presId="urn:microsoft.com/office/officeart/2005/8/layout/process4"/>
    <dgm:cxn modelId="{8E8BD541-03CE-4F40-B98A-0F4E7858CCA1}" type="presParOf" srcId="{8FFD2E37-97E9-4336-9714-5F6AFC6DAA1C}" destId="{FF7E7F34-BA37-4E62-AB31-E109353E3822}" srcOrd="0" destOrd="0" presId="urn:microsoft.com/office/officeart/2005/8/layout/process4"/>
    <dgm:cxn modelId="{35D58C51-F50F-401F-8CC0-3526BEDC2CD8}" type="presParOf" srcId="{8FFD2E37-97E9-4336-9714-5F6AFC6DAA1C}" destId="{8367DAE1-DF7D-482D-981A-6B7443E54999}" srcOrd="1" destOrd="0" presId="urn:microsoft.com/office/officeart/2005/8/layout/process4"/>
    <dgm:cxn modelId="{8F27BC6B-92DC-4F10-8A58-80BBD459AEC8}" type="presParOf" srcId="{3C71EB8E-6870-4BCB-8BB1-B83398A9FB6F}" destId="{96BF55E7-EEEC-42F6-82A9-8EDB1E65F35A}" srcOrd="5" destOrd="0" presId="urn:microsoft.com/office/officeart/2005/8/layout/process4"/>
    <dgm:cxn modelId="{25CB3F7E-5769-4207-9C1D-6D59E1B81E84}" type="presParOf" srcId="{3C71EB8E-6870-4BCB-8BB1-B83398A9FB6F}" destId="{65B2720E-FD93-4C54-A069-63E4C470F54C}" srcOrd="6" destOrd="0" presId="urn:microsoft.com/office/officeart/2005/8/layout/process4"/>
    <dgm:cxn modelId="{5D29C3D5-6055-4AA5-A081-FBD26E178A49}" type="presParOf" srcId="{65B2720E-FD93-4C54-A069-63E4C470F54C}" destId="{31C8D3E1-CC7A-473D-89CB-80602780C36D}" srcOrd="0" destOrd="0" presId="urn:microsoft.com/office/officeart/2005/8/layout/process4"/>
    <dgm:cxn modelId="{0ACF5E8F-EE44-4E68-96A9-C8516E36B356}" type="presParOf" srcId="{65B2720E-FD93-4C54-A069-63E4C470F54C}" destId="{42B34F65-E1D1-41EF-B67D-3102859D6D66}" srcOrd="1" destOrd="0" presId="urn:microsoft.com/office/officeart/2005/8/layout/process4"/>
    <dgm:cxn modelId="{AB9675C0-5C75-4B46-B8DA-DAFAD51A6044}" type="presParOf" srcId="{65B2720E-FD93-4C54-A069-63E4C470F54C}" destId="{093A710E-23E9-4962-852E-F28CCA60FDBA}" srcOrd="2" destOrd="0" presId="urn:microsoft.com/office/officeart/2005/8/layout/process4"/>
    <dgm:cxn modelId="{6273525E-DB52-4BEE-B66D-4B9F00674B09}" type="presParOf" srcId="{093A710E-23E9-4962-852E-F28CCA60FDBA}" destId="{88729C48-D15C-4E9E-8931-0D5EA65E9CBF}" srcOrd="0" destOrd="0" presId="urn:microsoft.com/office/officeart/2005/8/layout/process4"/>
    <dgm:cxn modelId="{5A9E5C3D-74E5-4319-990E-FE5DF125DB3B}" type="presParOf" srcId="{093A710E-23E9-4962-852E-F28CCA60FDBA}" destId="{0A9EBDAE-0F22-4D7E-9F93-DD6CC5BEDF0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CB9CA-67C7-4EF0-84D4-C582A1B7269D}" type="doc">
      <dgm:prSet loTypeId="urn:microsoft.com/office/officeart/2005/8/layout/matrix1" loCatId="matrix" qsTypeId="urn:microsoft.com/office/officeart/2005/8/quickstyle/simple2" qsCatId="simple" csTypeId="urn:microsoft.com/office/officeart/2005/8/colors/accent4_1" csCatId="accent4" phldr="1"/>
      <dgm:spPr/>
      <dgm:t>
        <a:bodyPr/>
        <a:lstStyle/>
        <a:p>
          <a:endParaRPr lang="es-ES"/>
        </a:p>
      </dgm:t>
    </dgm:pt>
    <dgm:pt modelId="{C41DC776-06EA-4D6D-9CA6-F5B8763F9026}">
      <dgm:prSet phldrT="[Texto]"/>
      <dgm:spPr>
        <a:solidFill>
          <a:schemeClr val="bg2">
            <a:lumMod val="60000"/>
            <a:lumOff val="40000"/>
          </a:schemeClr>
        </a:solidFill>
        <a:scene3d>
          <a:camera prst="orthographicFront"/>
          <a:lightRig rig="threePt" dir="t"/>
        </a:scene3d>
        <a:sp3d>
          <a:bevelT prst="relaxedInset"/>
        </a:sp3d>
      </dgm:spPr>
      <dgm:t>
        <a:bodyPr/>
        <a:lstStyle/>
        <a:p>
          <a:r>
            <a:rPr lang="en" noProof="0" dirty="0"/>
            <a:t> </a:t>
          </a:r>
        </a:p>
      </dgm:t>
    </dgm:pt>
    <dgm:pt modelId="{86B9CA58-4986-4BA3-9EC8-161D46C51C46}" type="parTrans" cxnId="{E55E1B0C-188C-4D4A-B21B-AA2096F5ADF0}">
      <dgm:prSet/>
      <dgm:spPr/>
      <dgm:t>
        <a:bodyPr/>
        <a:lstStyle/>
        <a:p>
          <a:endParaRPr lang="es-ES"/>
        </a:p>
      </dgm:t>
    </dgm:pt>
    <dgm:pt modelId="{99BD82F7-5173-42E0-965B-EDCA1A07E6A2}" type="sibTrans" cxnId="{E55E1B0C-188C-4D4A-B21B-AA2096F5ADF0}">
      <dgm:prSet/>
      <dgm:spPr/>
      <dgm:t>
        <a:bodyPr/>
        <a:lstStyle/>
        <a:p>
          <a:endParaRPr lang="es-ES"/>
        </a:p>
      </dgm:t>
    </dgm:pt>
    <dgm:pt modelId="{28C6BEEA-23AD-4F05-988F-EC158C64CACA}">
      <dgm:prSet phldrT="[Texto]"/>
      <dgm:spPr>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C02A0592-A277-4988-8594-E4BE6130834A}" type="parTrans" cxnId="{4527A472-8D4E-43D2-82C2-46AC0885C9F1}">
      <dgm:prSet/>
      <dgm:spPr/>
      <dgm:t>
        <a:bodyPr/>
        <a:lstStyle/>
        <a:p>
          <a:endParaRPr lang="es-ES"/>
        </a:p>
      </dgm:t>
    </dgm:pt>
    <dgm:pt modelId="{428CFC99-484A-46AD-AEF2-C0FC6EF1D722}" type="sibTrans" cxnId="{4527A472-8D4E-43D2-82C2-46AC0885C9F1}">
      <dgm:prSet/>
      <dgm:spPr/>
      <dgm:t>
        <a:bodyPr/>
        <a:lstStyle/>
        <a:p>
          <a:endParaRPr lang="es-ES"/>
        </a:p>
      </dgm:t>
    </dgm:pt>
    <dgm:pt modelId="{08D43F85-A9F1-4AB7-B7B8-8C2C40DEC173}">
      <dgm:prSet phldrT="[Texto]"/>
      <dgm:spPr>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27999E75-BCC2-43C5-B0E5-F18776D67601}" type="parTrans" cxnId="{9BB3C8A1-F10C-4735-8706-194B8C6C8EEB}">
      <dgm:prSet/>
      <dgm:spPr/>
      <dgm:t>
        <a:bodyPr/>
        <a:lstStyle/>
        <a:p>
          <a:endParaRPr lang="es-ES"/>
        </a:p>
      </dgm:t>
    </dgm:pt>
    <dgm:pt modelId="{B4D3C767-6626-4472-82D7-2BEF4408C6BD}" type="sibTrans" cxnId="{9BB3C8A1-F10C-4735-8706-194B8C6C8EEB}">
      <dgm:prSet/>
      <dgm:spPr/>
      <dgm:t>
        <a:bodyPr/>
        <a:lstStyle/>
        <a:p>
          <a:endParaRPr lang="es-ES"/>
        </a:p>
      </dgm:t>
    </dgm:pt>
    <dgm:pt modelId="{4882CEF6-3E67-4288-808C-83D0E0983690}">
      <dgm:prSet phldrT="[Texto]"/>
      <dgm:spPr>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188EF502-FF5F-4D84-AA65-AF91E994F524}" type="parTrans" cxnId="{63C1EA07-274E-490C-A618-E93D3CE68865}">
      <dgm:prSet/>
      <dgm:spPr/>
      <dgm:t>
        <a:bodyPr/>
        <a:lstStyle/>
        <a:p>
          <a:endParaRPr lang="es-ES"/>
        </a:p>
      </dgm:t>
    </dgm:pt>
    <dgm:pt modelId="{6CD00209-AEC2-4FB0-9738-4BFFAFFDB5A8}" type="sibTrans" cxnId="{63C1EA07-274E-490C-A618-E93D3CE68865}">
      <dgm:prSet/>
      <dgm:spPr/>
      <dgm:t>
        <a:bodyPr/>
        <a:lstStyle/>
        <a:p>
          <a:endParaRPr lang="es-ES"/>
        </a:p>
      </dgm:t>
    </dgm:pt>
    <dgm:pt modelId="{548BC4B4-00AC-44B2-8326-2E6671738815}">
      <dgm:prSet phldrT="[Texto]"/>
      <dgm:spPr>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DB878C4D-D3BB-429C-B655-54B44F19A7A5}" type="parTrans" cxnId="{996E0F67-EE30-4EF0-85F2-5DE03AEDA3A0}">
      <dgm:prSet/>
      <dgm:spPr/>
      <dgm:t>
        <a:bodyPr/>
        <a:lstStyle/>
        <a:p>
          <a:endParaRPr lang="es-ES"/>
        </a:p>
      </dgm:t>
    </dgm:pt>
    <dgm:pt modelId="{22D407EB-2830-41BC-803E-1C86F3087F5C}" type="sibTrans" cxnId="{996E0F67-EE30-4EF0-85F2-5DE03AEDA3A0}">
      <dgm:prSet/>
      <dgm:spPr/>
      <dgm:t>
        <a:bodyPr/>
        <a:lstStyle/>
        <a:p>
          <a:endParaRPr lang="es-ES"/>
        </a:p>
      </dgm:t>
    </dgm:pt>
    <dgm:pt modelId="{3A06307C-9DBC-4781-AD30-45C52157FD0B}" type="pres">
      <dgm:prSet presAssocID="{FD4CB9CA-67C7-4EF0-84D4-C582A1B7269D}" presName="diagram" presStyleCnt="0">
        <dgm:presLayoutVars>
          <dgm:chMax val="1"/>
          <dgm:dir/>
          <dgm:animLvl val="ctr"/>
          <dgm:resizeHandles val="exact"/>
        </dgm:presLayoutVars>
      </dgm:prSet>
      <dgm:spPr/>
    </dgm:pt>
    <dgm:pt modelId="{0BAAE17E-3159-407C-9E04-3EADE8CC071C}" type="pres">
      <dgm:prSet presAssocID="{FD4CB9CA-67C7-4EF0-84D4-C582A1B7269D}" presName="matrix" presStyleCnt="0"/>
      <dgm:spPr/>
    </dgm:pt>
    <dgm:pt modelId="{3CCCACC4-9EE9-42E6-998D-7BF7A4D400FD}" type="pres">
      <dgm:prSet presAssocID="{FD4CB9CA-67C7-4EF0-84D4-C582A1B7269D}" presName="tile1" presStyleLbl="node1" presStyleIdx="0" presStyleCnt="4"/>
      <dgm:spPr/>
    </dgm:pt>
    <dgm:pt modelId="{971AB3E6-DB94-47FD-964C-2AA43BEB4480}" type="pres">
      <dgm:prSet presAssocID="{FD4CB9CA-67C7-4EF0-84D4-C582A1B7269D}" presName="tile1text" presStyleLbl="node1" presStyleIdx="0" presStyleCnt="4">
        <dgm:presLayoutVars>
          <dgm:chMax val="0"/>
          <dgm:chPref val="0"/>
          <dgm:bulletEnabled val="1"/>
        </dgm:presLayoutVars>
      </dgm:prSet>
      <dgm:spPr/>
    </dgm:pt>
    <dgm:pt modelId="{8B77908E-CAE5-47C0-B2EB-191547ABAEC2}" type="pres">
      <dgm:prSet presAssocID="{FD4CB9CA-67C7-4EF0-84D4-C582A1B7269D}" presName="tile2" presStyleLbl="node1" presStyleIdx="1" presStyleCnt="4"/>
      <dgm:spPr/>
    </dgm:pt>
    <dgm:pt modelId="{15233B71-FEEC-4B8A-815C-97C2EA3EFEC4}" type="pres">
      <dgm:prSet presAssocID="{FD4CB9CA-67C7-4EF0-84D4-C582A1B7269D}" presName="tile2text" presStyleLbl="node1" presStyleIdx="1" presStyleCnt="4">
        <dgm:presLayoutVars>
          <dgm:chMax val="0"/>
          <dgm:chPref val="0"/>
          <dgm:bulletEnabled val="1"/>
        </dgm:presLayoutVars>
      </dgm:prSet>
      <dgm:spPr/>
    </dgm:pt>
    <dgm:pt modelId="{2954A49B-3644-4344-9305-204856CC0403}" type="pres">
      <dgm:prSet presAssocID="{FD4CB9CA-67C7-4EF0-84D4-C582A1B7269D}" presName="tile3" presStyleLbl="node1" presStyleIdx="2" presStyleCnt="4"/>
      <dgm:spPr/>
    </dgm:pt>
    <dgm:pt modelId="{50713E2D-72A0-42CA-A8E1-EAFFCA9FA7DE}" type="pres">
      <dgm:prSet presAssocID="{FD4CB9CA-67C7-4EF0-84D4-C582A1B7269D}" presName="tile3text" presStyleLbl="node1" presStyleIdx="2" presStyleCnt="4">
        <dgm:presLayoutVars>
          <dgm:chMax val="0"/>
          <dgm:chPref val="0"/>
          <dgm:bulletEnabled val="1"/>
        </dgm:presLayoutVars>
      </dgm:prSet>
      <dgm:spPr/>
    </dgm:pt>
    <dgm:pt modelId="{6CE80ECB-C401-40A4-882D-6A959104BE3D}" type="pres">
      <dgm:prSet presAssocID="{FD4CB9CA-67C7-4EF0-84D4-C582A1B7269D}" presName="tile4" presStyleLbl="node1" presStyleIdx="3" presStyleCnt="4"/>
      <dgm:spPr/>
    </dgm:pt>
    <dgm:pt modelId="{4575380F-7181-428B-9340-803754B1A8F4}" type="pres">
      <dgm:prSet presAssocID="{FD4CB9CA-67C7-4EF0-84D4-C582A1B7269D}" presName="tile4text" presStyleLbl="node1" presStyleIdx="3" presStyleCnt="4">
        <dgm:presLayoutVars>
          <dgm:chMax val="0"/>
          <dgm:chPref val="0"/>
          <dgm:bulletEnabled val="1"/>
        </dgm:presLayoutVars>
      </dgm:prSet>
      <dgm:spPr/>
    </dgm:pt>
    <dgm:pt modelId="{00B95252-F399-4D34-8733-158523EC1556}" type="pres">
      <dgm:prSet presAssocID="{FD4CB9CA-67C7-4EF0-84D4-C582A1B7269D}" presName="centerTile" presStyleLbl="fgShp" presStyleIdx="0" presStyleCnt="1" custScaleX="33354" custScaleY="29062">
        <dgm:presLayoutVars>
          <dgm:chMax val="0"/>
          <dgm:chPref val="0"/>
        </dgm:presLayoutVars>
      </dgm:prSet>
      <dgm:spPr>
        <a:prstGeom prst="star7">
          <a:avLst/>
        </a:prstGeom>
      </dgm:spPr>
    </dgm:pt>
  </dgm:ptLst>
  <dgm:cxnLst>
    <dgm:cxn modelId="{63C1EA07-274E-490C-A618-E93D3CE68865}" srcId="{C41DC776-06EA-4D6D-9CA6-F5B8763F9026}" destId="{4882CEF6-3E67-4288-808C-83D0E0983690}" srcOrd="2" destOrd="0" parTransId="{188EF502-FF5F-4D84-AA65-AF91E994F524}" sibTransId="{6CD00209-AEC2-4FB0-9738-4BFFAFFDB5A8}"/>
    <dgm:cxn modelId="{E55E1B0C-188C-4D4A-B21B-AA2096F5ADF0}" srcId="{FD4CB9CA-67C7-4EF0-84D4-C582A1B7269D}" destId="{C41DC776-06EA-4D6D-9CA6-F5B8763F9026}" srcOrd="0" destOrd="0" parTransId="{86B9CA58-4986-4BA3-9EC8-161D46C51C46}" sibTransId="{99BD82F7-5173-42E0-965B-EDCA1A07E6A2}"/>
    <dgm:cxn modelId="{13B41617-04D5-4AE5-9985-01F747A787DE}" type="presOf" srcId="{548BC4B4-00AC-44B2-8326-2E6671738815}" destId="{4575380F-7181-428B-9340-803754B1A8F4}" srcOrd="1" destOrd="0" presId="urn:microsoft.com/office/officeart/2005/8/layout/matrix1"/>
    <dgm:cxn modelId="{5495BD38-1018-4265-A23C-CBE3E06326E6}" type="presOf" srcId="{FD4CB9CA-67C7-4EF0-84D4-C582A1B7269D}" destId="{3A06307C-9DBC-4781-AD30-45C52157FD0B}" srcOrd="0" destOrd="0" presId="urn:microsoft.com/office/officeart/2005/8/layout/matrix1"/>
    <dgm:cxn modelId="{996E0F67-EE30-4EF0-85F2-5DE03AEDA3A0}" srcId="{C41DC776-06EA-4D6D-9CA6-F5B8763F9026}" destId="{548BC4B4-00AC-44B2-8326-2E6671738815}" srcOrd="3" destOrd="0" parTransId="{DB878C4D-D3BB-429C-B655-54B44F19A7A5}" sibTransId="{22D407EB-2830-41BC-803E-1C86F3087F5C}"/>
    <dgm:cxn modelId="{D7452268-AE1B-4ABE-A467-D0B59BBCB6A6}" type="presOf" srcId="{08D43F85-A9F1-4AB7-B7B8-8C2C40DEC173}" destId="{8B77908E-CAE5-47C0-B2EB-191547ABAEC2}" srcOrd="0" destOrd="0" presId="urn:microsoft.com/office/officeart/2005/8/layout/matrix1"/>
    <dgm:cxn modelId="{749D834F-C381-4E70-8454-33BAEC669A97}" type="presOf" srcId="{548BC4B4-00AC-44B2-8326-2E6671738815}" destId="{6CE80ECB-C401-40A4-882D-6A959104BE3D}" srcOrd="0" destOrd="0" presId="urn:microsoft.com/office/officeart/2005/8/layout/matrix1"/>
    <dgm:cxn modelId="{3F8B9671-2600-494A-B10C-E19A69D3C60D}" type="presOf" srcId="{28C6BEEA-23AD-4F05-988F-EC158C64CACA}" destId="{971AB3E6-DB94-47FD-964C-2AA43BEB4480}" srcOrd="1" destOrd="0" presId="urn:microsoft.com/office/officeart/2005/8/layout/matrix1"/>
    <dgm:cxn modelId="{4527A472-8D4E-43D2-82C2-46AC0885C9F1}" srcId="{C41DC776-06EA-4D6D-9CA6-F5B8763F9026}" destId="{28C6BEEA-23AD-4F05-988F-EC158C64CACA}" srcOrd="0" destOrd="0" parTransId="{C02A0592-A277-4988-8594-E4BE6130834A}" sibTransId="{428CFC99-484A-46AD-AEF2-C0FC6EF1D722}"/>
    <dgm:cxn modelId="{7F8C1097-D204-427D-A966-CBC40F3A9F19}" type="presOf" srcId="{4882CEF6-3E67-4288-808C-83D0E0983690}" destId="{2954A49B-3644-4344-9305-204856CC0403}" srcOrd="0" destOrd="0" presId="urn:microsoft.com/office/officeart/2005/8/layout/matrix1"/>
    <dgm:cxn modelId="{9BB3C8A1-F10C-4735-8706-194B8C6C8EEB}" srcId="{C41DC776-06EA-4D6D-9CA6-F5B8763F9026}" destId="{08D43F85-A9F1-4AB7-B7B8-8C2C40DEC173}" srcOrd="1" destOrd="0" parTransId="{27999E75-BCC2-43C5-B0E5-F18776D67601}" sibTransId="{B4D3C767-6626-4472-82D7-2BEF4408C6BD}"/>
    <dgm:cxn modelId="{83EE14B5-36B1-4E4E-8234-E8E87BD33CD5}" type="presOf" srcId="{28C6BEEA-23AD-4F05-988F-EC158C64CACA}" destId="{3CCCACC4-9EE9-42E6-998D-7BF7A4D400FD}" srcOrd="0" destOrd="0" presId="urn:microsoft.com/office/officeart/2005/8/layout/matrix1"/>
    <dgm:cxn modelId="{CAAB24C4-78BA-480A-A7F4-85C8BC5DB5F8}" type="presOf" srcId="{08D43F85-A9F1-4AB7-B7B8-8C2C40DEC173}" destId="{15233B71-FEEC-4B8A-815C-97C2EA3EFEC4}" srcOrd="1" destOrd="0" presId="urn:microsoft.com/office/officeart/2005/8/layout/matrix1"/>
    <dgm:cxn modelId="{2C9476FB-C1CD-49A7-9D39-BA34D3750742}" type="presOf" srcId="{C41DC776-06EA-4D6D-9CA6-F5B8763F9026}" destId="{00B95252-F399-4D34-8733-158523EC1556}" srcOrd="0" destOrd="0" presId="urn:microsoft.com/office/officeart/2005/8/layout/matrix1"/>
    <dgm:cxn modelId="{5362B0FD-138D-446D-95BA-258B6579970E}" type="presOf" srcId="{4882CEF6-3E67-4288-808C-83D0E0983690}" destId="{50713E2D-72A0-42CA-A8E1-EAFFCA9FA7DE}" srcOrd="1" destOrd="0" presId="urn:microsoft.com/office/officeart/2005/8/layout/matrix1"/>
    <dgm:cxn modelId="{0DBC70B2-D13E-4351-A932-E30A1169B0C5}" type="presParOf" srcId="{3A06307C-9DBC-4781-AD30-45C52157FD0B}" destId="{0BAAE17E-3159-407C-9E04-3EADE8CC071C}" srcOrd="0" destOrd="0" presId="urn:microsoft.com/office/officeart/2005/8/layout/matrix1"/>
    <dgm:cxn modelId="{304A72A6-6AAF-48BE-BB4F-7848B05D6C86}" type="presParOf" srcId="{0BAAE17E-3159-407C-9E04-3EADE8CC071C}" destId="{3CCCACC4-9EE9-42E6-998D-7BF7A4D400FD}" srcOrd="0" destOrd="0" presId="urn:microsoft.com/office/officeart/2005/8/layout/matrix1"/>
    <dgm:cxn modelId="{756A1D83-2C31-4553-9218-0A4CEE71EDDF}" type="presParOf" srcId="{0BAAE17E-3159-407C-9E04-3EADE8CC071C}" destId="{971AB3E6-DB94-47FD-964C-2AA43BEB4480}" srcOrd="1" destOrd="0" presId="urn:microsoft.com/office/officeart/2005/8/layout/matrix1"/>
    <dgm:cxn modelId="{EE7015A4-79B6-4F00-A497-E8A78CC554FD}" type="presParOf" srcId="{0BAAE17E-3159-407C-9E04-3EADE8CC071C}" destId="{8B77908E-CAE5-47C0-B2EB-191547ABAEC2}" srcOrd="2" destOrd="0" presId="urn:microsoft.com/office/officeart/2005/8/layout/matrix1"/>
    <dgm:cxn modelId="{203DA015-DFC5-4782-AD39-3B2D42714577}" type="presParOf" srcId="{0BAAE17E-3159-407C-9E04-3EADE8CC071C}" destId="{15233B71-FEEC-4B8A-815C-97C2EA3EFEC4}" srcOrd="3" destOrd="0" presId="urn:microsoft.com/office/officeart/2005/8/layout/matrix1"/>
    <dgm:cxn modelId="{F69853BF-784F-4D34-B311-DA4EB03B943D}" type="presParOf" srcId="{0BAAE17E-3159-407C-9E04-3EADE8CC071C}" destId="{2954A49B-3644-4344-9305-204856CC0403}" srcOrd="4" destOrd="0" presId="urn:microsoft.com/office/officeart/2005/8/layout/matrix1"/>
    <dgm:cxn modelId="{D1BF1310-A4CE-4E9F-B3BC-2E7B07B7C60D}" type="presParOf" srcId="{0BAAE17E-3159-407C-9E04-3EADE8CC071C}" destId="{50713E2D-72A0-42CA-A8E1-EAFFCA9FA7DE}" srcOrd="5" destOrd="0" presId="urn:microsoft.com/office/officeart/2005/8/layout/matrix1"/>
    <dgm:cxn modelId="{30E78502-B204-4F94-954E-92F723DD25A0}" type="presParOf" srcId="{0BAAE17E-3159-407C-9E04-3EADE8CC071C}" destId="{6CE80ECB-C401-40A4-882D-6A959104BE3D}" srcOrd="6" destOrd="0" presId="urn:microsoft.com/office/officeart/2005/8/layout/matrix1"/>
    <dgm:cxn modelId="{ABE3526D-81CD-4795-93C1-7B597E161375}" type="presParOf" srcId="{0BAAE17E-3159-407C-9E04-3EADE8CC071C}" destId="{4575380F-7181-428B-9340-803754B1A8F4}" srcOrd="7" destOrd="0" presId="urn:microsoft.com/office/officeart/2005/8/layout/matrix1"/>
    <dgm:cxn modelId="{333E8C0B-38F8-4EAE-B9BC-C6172AADE96F}" type="presParOf" srcId="{3A06307C-9DBC-4781-AD30-45C52157FD0B}" destId="{00B95252-F399-4D34-8733-158523EC1556}"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69CA-1599-43D8-B227-0C034F08E12E}">
      <dsp:nvSpPr>
        <dsp:cNvPr id="0" name=""/>
        <dsp:cNvSpPr/>
      </dsp:nvSpPr>
      <dsp:spPr>
        <a:xfrm>
          <a:off x="1482" y="554"/>
          <a:ext cx="3035511" cy="888413"/>
        </a:xfrm>
        <a:prstGeom prst="roundRect">
          <a:avLst/>
        </a:prstGeom>
        <a:solidFill>
          <a:schemeClr val="bg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उनके सामने प्रकट हुआ (निर्गमन 3:2-5; यहोशू 5:13-14)</a:t>
          </a:r>
          <a:endParaRPr lang="en" sz="1600" kern="12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4851" y="43923"/>
        <a:ext cx="2948773" cy="801675"/>
      </dsp:txXfrm>
    </dsp:sp>
    <dsp:sp modelId="{0175714B-8963-43B7-B3E3-7E67CEFA3648}">
      <dsp:nvSpPr>
        <dsp:cNvPr id="0" name=""/>
        <dsp:cNvSpPr/>
      </dsp:nvSpPr>
      <dsp:spPr>
        <a:xfrm>
          <a:off x="1482" y="933387"/>
          <a:ext cx="3035511" cy="888413"/>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उनसे अपने जूते उतारने को कहा गया (निर्गमन 3:5; यहोशू 5:15)</a:t>
          </a:r>
          <a:endParaRPr lang="en" sz="1600" kern="12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4851" y="976756"/>
        <a:ext cx="2948773" cy="801675"/>
      </dsp:txXfrm>
    </dsp:sp>
    <dsp:sp modelId="{144C8132-1BCB-47B1-9BA5-6C7196E0882D}">
      <dsp:nvSpPr>
        <dsp:cNvPr id="0" name=""/>
        <dsp:cNvSpPr/>
      </dsp:nvSpPr>
      <dsp:spPr>
        <a:xfrm>
          <a:off x="1482" y="1866221"/>
          <a:ext cx="3035511" cy="888413"/>
        </a:xfrm>
        <a:prstGeom prst="round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ने उनसे वादा किया कि वह उनके साथ रहेगा (निर्गमन 3:12; यहोशू 1:5)</a:t>
          </a:r>
          <a:endParaRPr lang="en" sz="1600" kern="12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4851" y="1909590"/>
        <a:ext cx="2948773" cy="801675"/>
      </dsp:txXfrm>
    </dsp:sp>
    <dsp:sp modelId="{014199BF-6FDE-44AA-97A9-E90C9F001B98}">
      <dsp:nvSpPr>
        <dsp:cNvPr id="0" name=""/>
        <dsp:cNvSpPr/>
      </dsp:nvSpPr>
      <dsp:spPr>
        <a:xfrm>
          <a:off x="2964" y="2846603"/>
          <a:ext cx="3035511" cy="888413"/>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उन्होंने फसह का पर्व मनाया (निर्गमन 12:21-23; यहोशू 5:10)</a:t>
          </a:r>
          <a:endParaRPr lang="en" sz="1600" kern="12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6333" y="2889972"/>
        <a:ext cx="2948773" cy="801675"/>
      </dsp:txXfrm>
    </dsp:sp>
    <dsp:sp modelId="{C6AB6286-A3FE-4354-A6F9-4E877A87D1F4}">
      <dsp:nvSpPr>
        <dsp:cNvPr id="0" name=""/>
        <dsp:cNvSpPr/>
      </dsp:nvSpPr>
      <dsp:spPr>
        <a:xfrm>
          <a:off x="1482" y="3731889"/>
          <a:ext cx="3035511" cy="888413"/>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 जल से होकर सूखी भूमि पर गए (निर्गमन 14:21-22; यहोशू 3:14-17)</a:t>
          </a:r>
          <a:endParaRPr lang="en" sz="1400" kern="12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4851" y="3775258"/>
        <a:ext cx="2948773" cy="801675"/>
      </dsp:txXfrm>
    </dsp:sp>
    <dsp:sp modelId="{C3FA82F2-280A-4289-9BB4-7240EEF6ADDA}">
      <dsp:nvSpPr>
        <dsp:cNvPr id="0" name=""/>
        <dsp:cNvSpPr/>
      </dsp:nvSpPr>
      <dsp:spPr>
        <a:xfrm>
          <a:off x="1482" y="4664722"/>
          <a:ext cx="3035511" cy="888413"/>
        </a:xfrm>
        <a:prstGeom prst="round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hi-IN" sz="1600" b="1" kern="12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एक के साथ मन्ना आया, दूसरे के साथ मन्ना बन्द हो गया (निर्गमन 16:4-5, 31; यहोशू 5:11-12)</a:t>
          </a:r>
          <a:endParaRPr lang="en" sz="1600" kern="12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4851" y="4708091"/>
        <a:ext cx="2948773" cy="801675"/>
      </dsp:txXfrm>
    </dsp:sp>
    <dsp:sp modelId="{31091E27-B199-44D9-8D0B-E63F34B8D794}">
      <dsp:nvSpPr>
        <dsp:cNvPr id="0" name=""/>
        <dsp:cNvSpPr/>
      </dsp:nvSpPr>
      <dsp:spPr>
        <a:xfrm>
          <a:off x="1482" y="5597556"/>
          <a:ext cx="3035511" cy="888413"/>
        </a:xfrm>
        <a:prstGeom prst="round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उन्होंने देश की जासूसी करने के लिए जासूस भेजे (गिनती 13:1-3; यहोशू 2:1)</a:t>
          </a:r>
          <a:endParaRPr lang="en" sz="1600" kern="12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4851" y="5640925"/>
        <a:ext cx="2948773" cy="80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9A510-3CAB-436E-8D8B-8C78215E5111}">
      <dsp:nvSpPr>
        <dsp:cNvPr id="0" name=""/>
        <dsp:cNvSpPr/>
      </dsp:nvSpPr>
      <dsp:spPr>
        <a:xfrm>
          <a:off x="0" y="2998022"/>
          <a:ext cx="6648450" cy="655894"/>
        </a:xfrm>
        <a:prstGeom prst="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व्यवस्था का पालन करके सेवा करना</a:t>
          </a:r>
          <a:endParaRPr lang="en"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0" y="2998022"/>
        <a:ext cx="6648450" cy="354182"/>
      </dsp:txXfrm>
    </dsp:sp>
    <dsp:sp modelId="{745F2224-1BE7-4E3C-AF75-E53083BC1BA3}">
      <dsp:nvSpPr>
        <dsp:cNvPr id="0" name=""/>
        <dsp:cNvSpPr/>
      </dsp:nvSpPr>
      <dsp:spPr>
        <a:xfrm>
          <a:off x="0" y="3339087"/>
          <a:ext cx="3324224" cy="30171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यहोशू</a:t>
          </a:r>
          <a:r>
            <a:rPr lang="en" sz="2000" b="1" kern="1200" noProof="0" dirty="0">
              <a:latin typeface="Nirmala UI" panose="020B0502040204020203" pitchFamily="34" charset="0"/>
              <a:ea typeface="Nirmala UI" panose="020B0502040204020203" pitchFamily="34" charset="0"/>
              <a:cs typeface="Nirmala UI" panose="020B0502040204020203" pitchFamily="34" charset="0"/>
            </a:rPr>
            <a:t> 1:16-18</a:t>
          </a:r>
        </a:p>
      </dsp:txBody>
      <dsp:txXfrm>
        <a:off x="0" y="3339087"/>
        <a:ext cx="3324224" cy="301711"/>
      </dsp:txXfrm>
    </dsp:sp>
    <dsp:sp modelId="{04275987-C138-46E1-8A63-2FEEC2C32A5C}">
      <dsp:nvSpPr>
        <dsp:cNvPr id="0" name=""/>
        <dsp:cNvSpPr/>
      </dsp:nvSpPr>
      <dsp:spPr>
        <a:xfrm>
          <a:off x="3324225" y="3339087"/>
          <a:ext cx="3324224" cy="301711"/>
        </a:xfrm>
        <a:prstGeom prst="rect">
          <a:avLst/>
        </a:prstGeom>
        <a:solidFill>
          <a:schemeClr val="accent2">
            <a:tint val="40000"/>
            <a:alpha val="90000"/>
            <a:hueOff val="2367783"/>
            <a:satOff val="-4792"/>
            <a:lumOff val="-523"/>
            <a:alphaOff val="0"/>
          </a:schemeClr>
        </a:solidFill>
        <a:ln w="12700" cap="flat" cmpd="sng" algn="ctr">
          <a:solidFill>
            <a:schemeClr val="accent2">
              <a:tint val="40000"/>
              <a:alpha val="90000"/>
              <a:hueOff val="2367783"/>
              <a:satOff val="-4792"/>
              <a:lumOff val="-52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यहोशू</a:t>
          </a:r>
          <a:r>
            <a:rPr lang="en" sz="2000" b="1" kern="1200" noProof="0" dirty="0">
              <a:latin typeface="Nirmala UI" panose="020B0502040204020203" pitchFamily="34" charset="0"/>
              <a:ea typeface="Nirmala UI" panose="020B0502040204020203" pitchFamily="34" charset="0"/>
              <a:cs typeface="Nirmala UI" panose="020B0502040204020203" pitchFamily="34" charset="0"/>
            </a:rPr>
            <a:t> 22:1-24:33</a:t>
          </a:r>
        </a:p>
      </dsp:txBody>
      <dsp:txXfrm>
        <a:off x="3324225" y="3339087"/>
        <a:ext cx="3324224" cy="301711"/>
      </dsp:txXfrm>
    </dsp:sp>
    <dsp:sp modelId="{BAC1D279-6CCC-4E69-9994-D5C974BB4EF6}">
      <dsp:nvSpPr>
        <dsp:cNvPr id="0" name=""/>
        <dsp:cNvSpPr/>
      </dsp:nvSpPr>
      <dsp:spPr>
        <a:xfrm rot="10800000">
          <a:off x="0" y="1999095"/>
          <a:ext cx="6648450" cy="1008764"/>
        </a:xfrm>
        <a:prstGeom prst="upArrowCallou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भूमि का बंटवारा करना</a:t>
          </a:r>
          <a:endParaRPr lang="en"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0" y="1999095"/>
        <a:ext cx="6648450" cy="354076"/>
      </dsp:txXfrm>
    </dsp:sp>
    <dsp:sp modelId="{CEB8407D-3A2C-42D2-B08D-445D3409F05E}">
      <dsp:nvSpPr>
        <dsp:cNvPr id="0" name=""/>
        <dsp:cNvSpPr/>
      </dsp:nvSpPr>
      <dsp:spPr>
        <a:xfrm>
          <a:off x="0" y="2353172"/>
          <a:ext cx="3324224" cy="301620"/>
        </a:xfrm>
        <a:prstGeom prst="rect">
          <a:avLst/>
        </a:prstGeom>
        <a:solidFill>
          <a:schemeClr val="accent2">
            <a:tint val="40000"/>
            <a:alpha val="90000"/>
            <a:hueOff val="4735567"/>
            <a:satOff val="-9585"/>
            <a:lumOff val="-1045"/>
            <a:alphaOff val="0"/>
          </a:schemeClr>
        </a:solidFill>
        <a:ln w="12700" cap="flat" cmpd="sng" algn="ctr">
          <a:solidFill>
            <a:schemeClr val="accent2">
              <a:tint val="40000"/>
              <a:alpha val="90000"/>
              <a:hueOff val="4735567"/>
              <a:satOff val="-9585"/>
              <a:lumOff val="-104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यहोशू</a:t>
          </a:r>
          <a:r>
            <a:rPr lang="en" sz="2000" b="1" kern="1200" noProof="0" dirty="0">
              <a:latin typeface="Nirmala UI" panose="020B0502040204020203" pitchFamily="34" charset="0"/>
              <a:ea typeface="Nirmala UI" panose="020B0502040204020203" pitchFamily="34" charset="0"/>
              <a:cs typeface="Nirmala UI" panose="020B0502040204020203" pitchFamily="34" charset="0"/>
            </a:rPr>
            <a:t> 1:12-15</a:t>
          </a:r>
        </a:p>
      </dsp:txBody>
      <dsp:txXfrm>
        <a:off x="0" y="2353172"/>
        <a:ext cx="3324224" cy="301620"/>
      </dsp:txXfrm>
    </dsp:sp>
    <dsp:sp modelId="{F2BAAD51-47A8-4931-9083-B97BAFCB2B65}">
      <dsp:nvSpPr>
        <dsp:cNvPr id="0" name=""/>
        <dsp:cNvSpPr/>
      </dsp:nvSpPr>
      <dsp:spPr>
        <a:xfrm>
          <a:off x="3324225" y="2353172"/>
          <a:ext cx="3324224" cy="301620"/>
        </a:xfrm>
        <a:prstGeom prst="rect">
          <a:avLst/>
        </a:prstGeom>
        <a:solidFill>
          <a:schemeClr val="accent2">
            <a:tint val="40000"/>
            <a:alpha val="90000"/>
            <a:hueOff val="7103350"/>
            <a:satOff val="-14377"/>
            <a:lumOff val="-1568"/>
            <a:alphaOff val="0"/>
          </a:schemeClr>
        </a:solidFill>
        <a:ln w="12700" cap="flat" cmpd="sng" algn="ctr">
          <a:solidFill>
            <a:schemeClr val="accent2">
              <a:tint val="40000"/>
              <a:alpha val="90000"/>
              <a:hueOff val="7103350"/>
              <a:satOff val="-14377"/>
              <a:lumOff val="-156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यहोशू</a:t>
          </a:r>
          <a:r>
            <a:rPr lang="en" sz="2000" b="1" kern="1200" noProof="0" dirty="0">
              <a:latin typeface="Nirmala UI" panose="020B0502040204020203" pitchFamily="34" charset="0"/>
              <a:ea typeface="Nirmala UI" panose="020B0502040204020203" pitchFamily="34" charset="0"/>
              <a:cs typeface="Nirmala UI" panose="020B0502040204020203" pitchFamily="34" charset="0"/>
            </a:rPr>
            <a:t> 13:1-21:45</a:t>
          </a:r>
        </a:p>
      </dsp:txBody>
      <dsp:txXfrm>
        <a:off x="3324225" y="2353172"/>
        <a:ext cx="3324224" cy="301620"/>
      </dsp:txXfrm>
    </dsp:sp>
    <dsp:sp modelId="{178526A2-DB8E-45A7-B8A4-41149B7B4CA6}">
      <dsp:nvSpPr>
        <dsp:cNvPr id="0" name=""/>
        <dsp:cNvSpPr/>
      </dsp:nvSpPr>
      <dsp:spPr>
        <a:xfrm rot="10800000">
          <a:off x="0" y="1000169"/>
          <a:ext cx="6648450" cy="1008764"/>
        </a:xfrm>
        <a:prstGeom prst="upArrowCallout">
          <a:avLst/>
        </a:prstGeom>
        <a:gradFill rotWithShape="0">
          <a:gsLst>
            <a:gs pos="0">
              <a:schemeClr val="accent2">
                <a:hueOff val="10616462"/>
                <a:satOff val="-10959"/>
                <a:lumOff val="-9935"/>
                <a:alphaOff val="0"/>
                <a:satMod val="103000"/>
                <a:lumMod val="102000"/>
                <a:tint val="94000"/>
              </a:schemeClr>
            </a:gs>
            <a:gs pos="50000">
              <a:schemeClr val="accent2">
                <a:hueOff val="10616462"/>
                <a:satOff val="-10959"/>
                <a:lumOff val="-9935"/>
                <a:alphaOff val="0"/>
                <a:satMod val="110000"/>
                <a:lumMod val="100000"/>
                <a:shade val="100000"/>
              </a:schemeClr>
            </a:gs>
            <a:gs pos="100000">
              <a:schemeClr val="accent2">
                <a:hueOff val="10616462"/>
                <a:satOff val="-10959"/>
                <a:lumOff val="-993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कनान पर अधिकार लेना</a:t>
          </a:r>
          <a:endParaRPr lang="en"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0" y="1000169"/>
        <a:ext cx="6648450" cy="354076"/>
      </dsp:txXfrm>
    </dsp:sp>
    <dsp:sp modelId="{FF7E7F34-BA37-4E62-AB31-E109353E3822}">
      <dsp:nvSpPr>
        <dsp:cNvPr id="0" name=""/>
        <dsp:cNvSpPr/>
      </dsp:nvSpPr>
      <dsp:spPr>
        <a:xfrm>
          <a:off x="0" y="1354245"/>
          <a:ext cx="3324224" cy="301620"/>
        </a:xfrm>
        <a:prstGeom prst="rect">
          <a:avLst/>
        </a:prstGeom>
        <a:solidFill>
          <a:schemeClr val="accent2">
            <a:tint val="40000"/>
            <a:alpha val="90000"/>
            <a:hueOff val="9471133"/>
            <a:satOff val="-19169"/>
            <a:lumOff val="-2090"/>
            <a:alphaOff val="0"/>
          </a:schemeClr>
        </a:solidFill>
        <a:ln w="12700" cap="flat" cmpd="sng" algn="ctr">
          <a:solidFill>
            <a:schemeClr val="accent2">
              <a:tint val="40000"/>
              <a:alpha val="90000"/>
              <a:hueOff val="9471133"/>
              <a:satOff val="-19169"/>
              <a:lumOff val="-209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यहोशू</a:t>
          </a:r>
          <a:r>
            <a:rPr lang="en" sz="2000" b="1" kern="1200" noProof="0" dirty="0">
              <a:latin typeface="Nirmala UI" panose="020B0502040204020203" pitchFamily="34" charset="0"/>
              <a:ea typeface="Nirmala UI" panose="020B0502040204020203" pitchFamily="34" charset="0"/>
              <a:cs typeface="Nirmala UI" panose="020B0502040204020203" pitchFamily="34" charset="0"/>
            </a:rPr>
            <a:t> 1:10-11</a:t>
          </a:r>
        </a:p>
      </dsp:txBody>
      <dsp:txXfrm>
        <a:off x="0" y="1354245"/>
        <a:ext cx="3324224" cy="301620"/>
      </dsp:txXfrm>
    </dsp:sp>
    <dsp:sp modelId="{8367DAE1-DF7D-482D-981A-6B7443E54999}">
      <dsp:nvSpPr>
        <dsp:cNvPr id="0" name=""/>
        <dsp:cNvSpPr/>
      </dsp:nvSpPr>
      <dsp:spPr>
        <a:xfrm>
          <a:off x="3324225" y="1354245"/>
          <a:ext cx="3324224" cy="301620"/>
        </a:xfrm>
        <a:prstGeom prst="rect">
          <a:avLst/>
        </a:prstGeom>
        <a:solidFill>
          <a:schemeClr val="accent2">
            <a:tint val="40000"/>
            <a:alpha val="90000"/>
            <a:hueOff val="11838916"/>
            <a:satOff val="-23961"/>
            <a:lumOff val="-2613"/>
            <a:alphaOff val="0"/>
          </a:schemeClr>
        </a:solidFill>
        <a:ln w="12700" cap="flat" cmpd="sng" algn="ctr">
          <a:solidFill>
            <a:schemeClr val="accent2">
              <a:tint val="40000"/>
              <a:alpha val="90000"/>
              <a:hueOff val="11838916"/>
              <a:satOff val="-23961"/>
              <a:lumOff val="-261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यहोशू</a:t>
          </a:r>
          <a:r>
            <a:rPr lang="en" sz="2000" b="1" kern="1200" noProof="0" dirty="0">
              <a:latin typeface="Nirmala UI" panose="020B0502040204020203" pitchFamily="34" charset="0"/>
              <a:ea typeface="Nirmala UI" panose="020B0502040204020203" pitchFamily="34" charset="0"/>
              <a:cs typeface="Nirmala UI" panose="020B0502040204020203" pitchFamily="34" charset="0"/>
            </a:rPr>
            <a:t> 5:13-12:24</a:t>
          </a:r>
        </a:p>
      </dsp:txBody>
      <dsp:txXfrm>
        <a:off x="3324225" y="1354245"/>
        <a:ext cx="3324224" cy="301620"/>
      </dsp:txXfrm>
    </dsp:sp>
    <dsp:sp modelId="{42B34F65-E1D1-41EF-B67D-3102859D6D66}">
      <dsp:nvSpPr>
        <dsp:cNvPr id="0" name=""/>
        <dsp:cNvSpPr/>
      </dsp:nvSpPr>
      <dsp:spPr>
        <a:xfrm rot="10800000">
          <a:off x="0" y="1242"/>
          <a:ext cx="6648450" cy="1008764"/>
        </a:xfrm>
        <a:prstGeom prst="upArrowCallout">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कनान के लिए पार जाना</a:t>
          </a:r>
          <a:endParaRPr lang="en"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0" y="1242"/>
        <a:ext cx="6648450" cy="354076"/>
      </dsp:txXfrm>
    </dsp:sp>
    <dsp:sp modelId="{88729C48-D15C-4E9E-8931-0D5EA65E9CBF}">
      <dsp:nvSpPr>
        <dsp:cNvPr id="0" name=""/>
        <dsp:cNvSpPr/>
      </dsp:nvSpPr>
      <dsp:spPr>
        <a:xfrm>
          <a:off x="0" y="355319"/>
          <a:ext cx="3324224" cy="301620"/>
        </a:xfrm>
        <a:prstGeom prst="rect">
          <a:avLst/>
        </a:prstGeom>
        <a:solidFill>
          <a:schemeClr val="accent2">
            <a:tint val="40000"/>
            <a:alpha val="90000"/>
            <a:hueOff val="14206699"/>
            <a:satOff val="-28754"/>
            <a:lumOff val="-3135"/>
            <a:alphaOff val="0"/>
          </a:schemeClr>
        </a:solidFill>
        <a:ln w="12700" cap="flat" cmpd="sng" algn="ctr">
          <a:solidFill>
            <a:schemeClr val="accent2">
              <a:tint val="40000"/>
              <a:alpha val="90000"/>
              <a:hueOff val="14206699"/>
              <a:satOff val="-28754"/>
              <a:lumOff val="-313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यहोशू</a:t>
          </a:r>
          <a:r>
            <a:rPr lang="en" sz="2000" b="1" kern="1200" noProof="0" dirty="0">
              <a:latin typeface="Nirmala UI" panose="020B0502040204020203" pitchFamily="34" charset="0"/>
              <a:ea typeface="Nirmala UI" panose="020B0502040204020203" pitchFamily="34" charset="0"/>
              <a:cs typeface="Nirmala UI" panose="020B0502040204020203" pitchFamily="34" charset="0"/>
            </a:rPr>
            <a:t> 1:1-9</a:t>
          </a:r>
        </a:p>
      </dsp:txBody>
      <dsp:txXfrm>
        <a:off x="0" y="355319"/>
        <a:ext cx="3324224" cy="301620"/>
      </dsp:txXfrm>
    </dsp:sp>
    <dsp:sp modelId="{0A9EBDAE-0F22-4D7E-9F93-DD6CC5BEDF09}">
      <dsp:nvSpPr>
        <dsp:cNvPr id="0" name=""/>
        <dsp:cNvSpPr/>
      </dsp:nvSpPr>
      <dsp:spPr>
        <a:xfrm>
          <a:off x="3324225" y="355319"/>
          <a:ext cx="3324224" cy="301620"/>
        </a:xfrm>
        <a:prstGeom prst="rect">
          <a:avLst/>
        </a:prstGeom>
        <a:solidFill>
          <a:schemeClr val="accent2">
            <a:tint val="40000"/>
            <a:alpha val="90000"/>
            <a:hueOff val="16574482"/>
            <a:satOff val="-33546"/>
            <a:lumOff val="-3658"/>
            <a:alphaOff val="0"/>
          </a:schemeClr>
        </a:solidFill>
        <a:ln w="12700" cap="flat" cmpd="sng" algn="ctr">
          <a:solidFill>
            <a:schemeClr val="accent2">
              <a:tint val="40000"/>
              <a:alpha val="90000"/>
              <a:hueOff val="16574482"/>
              <a:satOff val="-33546"/>
              <a:lumOff val="-365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यहोशू</a:t>
          </a:r>
          <a:r>
            <a:rPr lang="en" sz="2000" b="1" kern="1200" noProof="0" dirty="0">
              <a:latin typeface="Nirmala UI" panose="020B0502040204020203" pitchFamily="34" charset="0"/>
              <a:ea typeface="Nirmala UI" panose="020B0502040204020203" pitchFamily="34" charset="0"/>
              <a:cs typeface="Nirmala UI" panose="020B0502040204020203" pitchFamily="34" charset="0"/>
            </a:rPr>
            <a:t> 1:1-5:12</a:t>
          </a:r>
        </a:p>
      </dsp:txBody>
      <dsp:txXfrm>
        <a:off x="3324225" y="355319"/>
        <a:ext cx="3324224" cy="301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ACC4-9EE9-42E6-998D-7BF7A4D400FD}">
      <dsp:nvSpPr>
        <dsp:cNvPr id="0" name=""/>
        <dsp:cNvSpPr/>
      </dsp:nvSpPr>
      <dsp:spPr>
        <a:xfrm rot="16200000">
          <a:off x="-160998" y="160998"/>
          <a:ext cx="2674672" cy="2352675"/>
        </a:xfrm>
        <a:prstGeom prst="round1Rect">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0" y="0"/>
        <a:ext cx="2352675" cy="2006004"/>
      </dsp:txXfrm>
    </dsp:sp>
    <dsp:sp modelId="{8B77908E-CAE5-47C0-B2EB-191547ABAEC2}">
      <dsp:nvSpPr>
        <dsp:cNvPr id="0" name=""/>
        <dsp:cNvSpPr/>
      </dsp:nvSpPr>
      <dsp:spPr>
        <a:xfrm>
          <a:off x="2352675" y="0"/>
          <a:ext cx="2352675" cy="2674672"/>
        </a:xfrm>
        <a:prstGeom prst="round1Rect">
          <a:avLst/>
        </a:prstGeom>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352675" y="0"/>
        <a:ext cx="2352675" cy="2006004"/>
      </dsp:txXfrm>
    </dsp:sp>
    <dsp:sp modelId="{2954A49B-3644-4344-9305-204856CC0403}">
      <dsp:nvSpPr>
        <dsp:cNvPr id="0" name=""/>
        <dsp:cNvSpPr/>
      </dsp:nvSpPr>
      <dsp:spPr>
        <a:xfrm rot="10800000">
          <a:off x="0" y="2674672"/>
          <a:ext cx="2352675" cy="2674672"/>
        </a:xfrm>
        <a:prstGeom prst="round1Rect">
          <a:avLst/>
        </a:prstGeom>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10800000">
        <a:off x="0" y="3343339"/>
        <a:ext cx="2352675" cy="2006004"/>
      </dsp:txXfrm>
    </dsp:sp>
    <dsp:sp modelId="{6CE80ECB-C401-40A4-882D-6A959104BE3D}">
      <dsp:nvSpPr>
        <dsp:cNvPr id="0" name=""/>
        <dsp:cNvSpPr/>
      </dsp:nvSpPr>
      <dsp:spPr>
        <a:xfrm rot="5400000">
          <a:off x="2191677" y="2835670"/>
          <a:ext cx="2674672" cy="2352675"/>
        </a:xfrm>
        <a:prstGeom prst="round1Rect">
          <a:avLst/>
        </a:prstGeom>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2352676" y="3343339"/>
        <a:ext cx="2352675" cy="2006004"/>
      </dsp:txXfrm>
    </dsp:sp>
    <dsp:sp modelId="{00B95252-F399-4D34-8733-158523EC1556}">
      <dsp:nvSpPr>
        <dsp:cNvPr id="0" name=""/>
        <dsp:cNvSpPr/>
      </dsp:nvSpPr>
      <dsp:spPr>
        <a:xfrm>
          <a:off x="2117262" y="2480343"/>
          <a:ext cx="470826" cy="388656"/>
        </a:xfrm>
        <a:prstGeom prst="star7">
          <a:avLst/>
        </a:prstGeom>
        <a:solidFill>
          <a:schemeClr val="bg2">
            <a:lumMod val="60000"/>
            <a:lumOff val="40000"/>
          </a:schemeClr>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222031" y="2557322"/>
        <a:ext cx="261288" cy="215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65FF6C-A5FE-CB12-ACC9-A42CD826CA5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34A85DC-18C7-0C6F-76F2-94247FEBEE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BCFD0FE-ED5A-D09F-9371-4596AC80623C}"/>
              </a:ext>
            </a:extLst>
          </p:cNvPr>
          <p:cNvSpPr>
            <a:spLocks noGrp="1"/>
          </p:cNvSpPr>
          <p:nvPr>
            <p:ph type="dt" sz="half" idx="10"/>
          </p:nvPr>
        </p:nvSpPr>
        <p:spPr/>
        <p:txBody>
          <a:bodyPr/>
          <a:lstStyle/>
          <a:p>
            <a:fld id="{E360E738-BF02-4EC8-9583-31664EAA80CF}" type="datetimeFigureOut">
              <a:rPr lang="es-ES" smtClean="0"/>
              <a:t>19/09/2025</a:t>
            </a:fld>
            <a:endParaRPr lang="es-ES"/>
          </a:p>
        </p:txBody>
      </p:sp>
      <p:sp>
        <p:nvSpPr>
          <p:cNvPr id="5" name="Marcador de pie de página 4">
            <a:extLst>
              <a:ext uri="{FF2B5EF4-FFF2-40B4-BE49-F238E27FC236}">
                <a16:creationId xmlns:a16="http://schemas.microsoft.com/office/drawing/2014/main" id="{62A9387A-DAAD-5AF3-6A1B-72DFFA93D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E842A7-4F12-6EF1-C199-709CE26DD4D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79824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E0713-2271-F403-26AC-1213ECF61A6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B4E9FD8-0D43-905B-78FD-739586F5348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8DECDD-840A-25B8-BB2F-31F9120408AD}"/>
              </a:ext>
            </a:extLst>
          </p:cNvPr>
          <p:cNvSpPr>
            <a:spLocks noGrp="1"/>
          </p:cNvSpPr>
          <p:nvPr>
            <p:ph type="dt" sz="half" idx="10"/>
          </p:nvPr>
        </p:nvSpPr>
        <p:spPr/>
        <p:txBody>
          <a:bodyPr/>
          <a:lstStyle/>
          <a:p>
            <a:fld id="{E360E738-BF02-4EC8-9583-31664EAA80CF}" type="datetimeFigureOut">
              <a:rPr lang="es-ES" smtClean="0"/>
              <a:t>19/09/2025</a:t>
            </a:fld>
            <a:endParaRPr lang="es-ES"/>
          </a:p>
        </p:txBody>
      </p:sp>
      <p:sp>
        <p:nvSpPr>
          <p:cNvPr id="5" name="Marcador de pie de página 4">
            <a:extLst>
              <a:ext uri="{FF2B5EF4-FFF2-40B4-BE49-F238E27FC236}">
                <a16:creationId xmlns:a16="http://schemas.microsoft.com/office/drawing/2014/main" id="{6386B9D3-6B4B-2991-A3E0-08A8FA0340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50EF22-232F-FB39-2E07-E1DF3313DFA4}"/>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32819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7AFE67D-0F0E-BC13-E16C-E99AC6E3B3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4B74CB-C8BF-EC79-4846-82CE9FB8D3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D66A93-E533-C6B0-FD07-C70CE9A827B0}"/>
              </a:ext>
            </a:extLst>
          </p:cNvPr>
          <p:cNvSpPr>
            <a:spLocks noGrp="1"/>
          </p:cNvSpPr>
          <p:nvPr>
            <p:ph type="dt" sz="half" idx="10"/>
          </p:nvPr>
        </p:nvSpPr>
        <p:spPr/>
        <p:txBody>
          <a:bodyPr/>
          <a:lstStyle/>
          <a:p>
            <a:fld id="{E360E738-BF02-4EC8-9583-31664EAA80CF}" type="datetimeFigureOut">
              <a:rPr lang="es-ES" smtClean="0"/>
              <a:t>19/09/2025</a:t>
            </a:fld>
            <a:endParaRPr lang="es-ES"/>
          </a:p>
        </p:txBody>
      </p:sp>
      <p:sp>
        <p:nvSpPr>
          <p:cNvPr id="5" name="Marcador de pie de página 4">
            <a:extLst>
              <a:ext uri="{FF2B5EF4-FFF2-40B4-BE49-F238E27FC236}">
                <a16:creationId xmlns:a16="http://schemas.microsoft.com/office/drawing/2014/main" id="{22C95436-0B79-EECB-0335-29E14095A5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BE87F6C-CDE7-0E93-BC1F-B7A5E6EF311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00881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19/09/2025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248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19/09/2025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42044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19/09/2025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875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19/09/2025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1453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19/09/2025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30558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19/09/2025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9798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19/09/2025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89111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19/09/2025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442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0FF0D-74EA-BACB-14BE-5F163B401C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15A535-ABB2-DEFA-476F-D44E881CBE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65EC49-35DD-6536-C95A-E7E33FFAA542}"/>
              </a:ext>
            </a:extLst>
          </p:cNvPr>
          <p:cNvSpPr>
            <a:spLocks noGrp="1"/>
          </p:cNvSpPr>
          <p:nvPr>
            <p:ph type="dt" sz="half" idx="10"/>
          </p:nvPr>
        </p:nvSpPr>
        <p:spPr/>
        <p:txBody>
          <a:bodyPr/>
          <a:lstStyle/>
          <a:p>
            <a:fld id="{E360E738-BF02-4EC8-9583-31664EAA80CF}" type="datetimeFigureOut">
              <a:rPr lang="es-ES" smtClean="0"/>
              <a:t>19/09/2025</a:t>
            </a:fld>
            <a:endParaRPr lang="es-ES"/>
          </a:p>
        </p:txBody>
      </p:sp>
      <p:sp>
        <p:nvSpPr>
          <p:cNvPr id="5" name="Marcador de pie de página 4">
            <a:extLst>
              <a:ext uri="{FF2B5EF4-FFF2-40B4-BE49-F238E27FC236}">
                <a16:creationId xmlns:a16="http://schemas.microsoft.com/office/drawing/2014/main" id="{5B04810F-2759-2897-07C3-57EBB74F0B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934F6F-0AE6-2B0A-85BC-B05960804FD2}"/>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69350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19/09/2025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5428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19/09/2025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166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19/09/2025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80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46BCD-F0BD-87FB-F264-AB3BECD9121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821842-15FF-B866-F6F5-9478D4E15C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4EDE1-F57F-EC9D-0053-10C5A3129228}"/>
              </a:ext>
            </a:extLst>
          </p:cNvPr>
          <p:cNvSpPr>
            <a:spLocks noGrp="1"/>
          </p:cNvSpPr>
          <p:nvPr>
            <p:ph type="dt" sz="half" idx="10"/>
          </p:nvPr>
        </p:nvSpPr>
        <p:spPr/>
        <p:txBody>
          <a:bodyPr/>
          <a:lstStyle/>
          <a:p>
            <a:fld id="{E360E738-BF02-4EC8-9583-31664EAA80CF}" type="datetimeFigureOut">
              <a:rPr lang="es-ES" smtClean="0"/>
              <a:t>19/09/2025</a:t>
            </a:fld>
            <a:endParaRPr lang="es-ES"/>
          </a:p>
        </p:txBody>
      </p:sp>
      <p:sp>
        <p:nvSpPr>
          <p:cNvPr id="5" name="Marcador de pie de página 4">
            <a:extLst>
              <a:ext uri="{FF2B5EF4-FFF2-40B4-BE49-F238E27FC236}">
                <a16:creationId xmlns:a16="http://schemas.microsoft.com/office/drawing/2014/main" id="{F14523A5-2607-8CC4-D7B8-85C2145858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C7C459-0721-D4A6-5BA6-ECFD2F660CEC}"/>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4891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9781E0-7A4E-ADAA-6837-10C9132DAB5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4454A1-1E12-43AC-0735-1FAF1D53B1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6498793-9E8D-2D7D-45FB-3EEA624845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977D43D-5994-3957-A902-F93D7E806209}"/>
              </a:ext>
            </a:extLst>
          </p:cNvPr>
          <p:cNvSpPr>
            <a:spLocks noGrp="1"/>
          </p:cNvSpPr>
          <p:nvPr>
            <p:ph type="dt" sz="half" idx="10"/>
          </p:nvPr>
        </p:nvSpPr>
        <p:spPr/>
        <p:txBody>
          <a:bodyPr/>
          <a:lstStyle/>
          <a:p>
            <a:fld id="{E360E738-BF02-4EC8-9583-31664EAA80CF}" type="datetimeFigureOut">
              <a:rPr lang="es-ES" smtClean="0"/>
              <a:t>19/09/2025</a:t>
            </a:fld>
            <a:endParaRPr lang="es-ES"/>
          </a:p>
        </p:txBody>
      </p:sp>
      <p:sp>
        <p:nvSpPr>
          <p:cNvPr id="6" name="Marcador de pie de página 5">
            <a:extLst>
              <a:ext uri="{FF2B5EF4-FFF2-40B4-BE49-F238E27FC236}">
                <a16:creationId xmlns:a16="http://schemas.microsoft.com/office/drawing/2014/main" id="{2B7E8166-C2FA-25D4-2320-616481CFB9E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230A63-F426-A0FB-4D14-8863C22F68A1}"/>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69908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95C73-6288-0D79-D759-0C847C27877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4CC70-7E45-07DF-0710-C2B093A0A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6587833-DDEB-8AA8-2FFB-8F1C85D57B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C493553-5412-8010-4061-5CF9E0D1D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EAF337D-C964-125A-1ABC-4F5E0EF0FB5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0E4B96D-0DA9-49D5-52DC-F2EF6301E8B1}"/>
              </a:ext>
            </a:extLst>
          </p:cNvPr>
          <p:cNvSpPr>
            <a:spLocks noGrp="1"/>
          </p:cNvSpPr>
          <p:nvPr>
            <p:ph type="dt" sz="half" idx="10"/>
          </p:nvPr>
        </p:nvSpPr>
        <p:spPr/>
        <p:txBody>
          <a:bodyPr/>
          <a:lstStyle/>
          <a:p>
            <a:fld id="{E360E738-BF02-4EC8-9583-31664EAA80CF}" type="datetimeFigureOut">
              <a:rPr lang="es-ES" smtClean="0"/>
              <a:t>19/09/2025</a:t>
            </a:fld>
            <a:endParaRPr lang="es-ES"/>
          </a:p>
        </p:txBody>
      </p:sp>
      <p:sp>
        <p:nvSpPr>
          <p:cNvPr id="8" name="Marcador de pie de página 7">
            <a:extLst>
              <a:ext uri="{FF2B5EF4-FFF2-40B4-BE49-F238E27FC236}">
                <a16:creationId xmlns:a16="http://schemas.microsoft.com/office/drawing/2014/main" id="{AC81CEAB-7B76-A409-B0D7-82B5A07370E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5769A36-D8B9-5C6A-D2E0-D7509BAA561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24412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8C9E0-B7CC-8D35-0FEE-4732FCFE69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A4276D8-9E42-6DC8-0630-BCE3FD676A6B}"/>
              </a:ext>
            </a:extLst>
          </p:cNvPr>
          <p:cNvSpPr>
            <a:spLocks noGrp="1"/>
          </p:cNvSpPr>
          <p:nvPr>
            <p:ph type="dt" sz="half" idx="10"/>
          </p:nvPr>
        </p:nvSpPr>
        <p:spPr/>
        <p:txBody>
          <a:bodyPr/>
          <a:lstStyle/>
          <a:p>
            <a:fld id="{E360E738-BF02-4EC8-9583-31664EAA80CF}" type="datetimeFigureOut">
              <a:rPr lang="es-ES" smtClean="0"/>
              <a:t>19/09/2025</a:t>
            </a:fld>
            <a:endParaRPr lang="es-ES"/>
          </a:p>
        </p:txBody>
      </p:sp>
      <p:sp>
        <p:nvSpPr>
          <p:cNvPr id="4" name="Marcador de pie de página 3">
            <a:extLst>
              <a:ext uri="{FF2B5EF4-FFF2-40B4-BE49-F238E27FC236}">
                <a16:creationId xmlns:a16="http://schemas.microsoft.com/office/drawing/2014/main" id="{4ACD16E5-474F-E817-412C-B8529D3B042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AA76362-EAA7-5E4D-8E79-F16DDAB71E53}"/>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57715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C2315E-AE06-85F7-4D0A-B4B59F06C989}"/>
              </a:ext>
            </a:extLst>
          </p:cNvPr>
          <p:cNvSpPr>
            <a:spLocks noGrp="1"/>
          </p:cNvSpPr>
          <p:nvPr>
            <p:ph type="dt" sz="half" idx="10"/>
          </p:nvPr>
        </p:nvSpPr>
        <p:spPr/>
        <p:txBody>
          <a:bodyPr/>
          <a:lstStyle/>
          <a:p>
            <a:fld id="{E360E738-BF02-4EC8-9583-31664EAA80CF}" type="datetimeFigureOut">
              <a:rPr lang="es-ES" smtClean="0"/>
              <a:t>19/09/2025</a:t>
            </a:fld>
            <a:endParaRPr lang="es-ES"/>
          </a:p>
        </p:txBody>
      </p:sp>
      <p:sp>
        <p:nvSpPr>
          <p:cNvPr id="3" name="Marcador de pie de página 2">
            <a:extLst>
              <a:ext uri="{FF2B5EF4-FFF2-40B4-BE49-F238E27FC236}">
                <a16:creationId xmlns:a16="http://schemas.microsoft.com/office/drawing/2014/main" id="{EEE4E8B2-74AE-B7D6-34F8-C5896607936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E2D9C10-75AF-3290-D642-E9013043128F}"/>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427947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02E5C1-FB2C-5577-5EC2-CE56319AC7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7ED570-B5CB-D6D2-C6B9-39EDC47F0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972480D-2502-671E-6457-B69C53FDF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9DF67A2-585F-C64E-B3A4-D0F337CF42F9}"/>
              </a:ext>
            </a:extLst>
          </p:cNvPr>
          <p:cNvSpPr>
            <a:spLocks noGrp="1"/>
          </p:cNvSpPr>
          <p:nvPr>
            <p:ph type="dt" sz="half" idx="10"/>
          </p:nvPr>
        </p:nvSpPr>
        <p:spPr/>
        <p:txBody>
          <a:bodyPr/>
          <a:lstStyle/>
          <a:p>
            <a:fld id="{E360E738-BF02-4EC8-9583-31664EAA80CF}" type="datetimeFigureOut">
              <a:rPr lang="es-ES" smtClean="0"/>
              <a:t>19/09/2025</a:t>
            </a:fld>
            <a:endParaRPr lang="es-ES"/>
          </a:p>
        </p:txBody>
      </p:sp>
      <p:sp>
        <p:nvSpPr>
          <p:cNvPr id="6" name="Marcador de pie de página 5">
            <a:extLst>
              <a:ext uri="{FF2B5EF4-FFF2-40B4-BE49-F238E27FC236}">
                <a16:creationId xmlns:a16="http://schemas.microsoft.com/office/drawing/2014/main" id="{504BC2B7-2578-EAAC-16CF-ACD7A57BBC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A0F3FF0-B074-A397-2414-2E505515673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34438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E8AE0-8AAC-26CF-52FD-2E4CC79750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345FA53-0869-81ED-2072-425E43276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F790A21-DFCA-ABCA-F5A5-4D1317B9E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ECD1F1-CBC6-DD8E-E570-29A030BDF167}"/>
              </a:ext>
            </a:extLst>
          </p:cNvPr>
          <p:cNvSpPr>
            <a:spLocks noGrp="1"/>
          </p:cNvSpPr>
          <p:nvPr>
            <p:ph type="dt" sz="half" idx="10"/>
          </p:nvPr>
        </p:nvSpPr>
        <p:spPr/>
        <p:txBody>
          <a:bodyPr/>
          <a:lstStyle/>
          <a:p>
            <a:fld id="{E360E738-BF02-4EC8-9583-31664EAA80CF}" type="datetimeFigureOut">
              <a:rPr lang="es-ES" smtClean="0"/>
              <a:t>19/09/2025</a:t>
            </a:fld>
            <a:endParaRPr lang="es-ES"/>
          </a:p>
        </p:txBody>
      </p:sp>
      <p:sp>
        <p:nvSpPr>
          <p:cNvPr id="6" name="Marcador de pie de página 5">
            <a:extLst>
              <a:ext uri="{FF2B5EF4-FFF2-40B4-BE49-F238E27FC236}">
                <a16:creationId xmlns:a16="http://schemas.microsoft.com/office/drawing/2014/main" id="{D2A0F07F-55E9-2101-35A0-A3FB196735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A8D7FB5-690C-1307-9D33-9AAAD749AA86}"/>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92942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7945DAB-81D5-C2A9-9178-9CD0FAD06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80B697-D952-6CC5-1D1E-DB6C99733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6CF09E-C744-83C2-6782-0C4F85B31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60E738-BF02-4EC8-9583-31664EAA80CF}" type="datetimeFigureOut">
              <a:rPr lang="es-ES" smtClean="0"/>
              <a:t>19/09/2025</a:t>
            </a:fld>
            <a:endParaRPr lang="es-ES"/>
          </a:p>
        </p:txBody>
      </p:sp>
      <p:sp>
        <p:nvSpPr>
          <p:cNvPr id="5" name="Marcador de pie de página 4">
            <a:extLst>
              <a:ext uri="{FF2B5EF4-FFF2-40B4-BE49-F238E27FC236}">
                <a16:creationId xmlns:a16="http://schemas.microsoft.com/office/drawing/2014/main" id="{4E16B2A9-C0DE-67C5-6C4A-A3B76A65F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A06E1C-8AA3-D76F-57AE-AB8FC80C6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EBC663-9D77-43DE-982D-14FA3CBADEDF}" type="slidenum">
              <a:rPr lang="es-ES" smtClean="0"/>
              <a:t>‹Nº›</a:t>
            </a:fld>
            <a:endParaRPr lang="es-ES"/>
          </a:p>
        </p:txBody>
      </p:sp>
    </p:spTree>
    <p:extLst>
      <p:ext uri="{BB962C8B-B14F-4D97-AF65-F5344CB8AC3E}">
        <p14:creationId xmlns:p14="http://schemas.microsoft.com/office/powerpoint/2010/main" val="16841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19/09/2025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47830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3" Type="http://schemas.openxmlformats.org/officeDocument/2006/relationships/diagramData" Target="../diagrams/data1.xml"/><Relationship Id="rId21" Type="http://schemas.openxmlformats.org/officeDocument/2006/relationships/image" Target="../media/image31.jpeg"/><Relationship Id="rId7" Type="http://schemas.microsoft.com/office/2007/relationships/diagramDrawing" Target="../diagrams/drawing1.xml"/><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image" Target="../media/image17.jpeg"/><Relationship Id="rId16" Type="http://schemas.openxmlformats.org/officeDocument/2006/relationships/image" Target="../media/image26.jpeg"/><Relationship Id="rId20"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1.jpeg"/><Relationship Id="rId5" Type="http://schemas.openxmlformats.org/officeDocument/2006/relationships/diagramQuickStyle" Target="../diagrams/quickStyle1.xml"/><Relationship Id="rId15" Type="http://schemas.openxmlformats.org/officeDocument/2006/relationships/image" Target="../media/image25.jpeg"/><Relationship Id="rId23" Type="http://schemas.openxmlformats.org/officeDocument/2006/relationships/image" Target="../media/image33.jpeg"/><Relationship Id="rId10" Type="http://schemas.openxmlformats.org/officeDocument/2006/relationships/image" Target="../media/image20.jpeg"/><Relationship Id="rId19" Type="http://schemas.openxmlformats.org/officeDocument/2006/relationships/image" Target="../media/image29.jpeg"/><Relationship Id="rId4" Type="http://schemas.openxmlformats.org/officeDocument/2006/relationships/diagramLayout" Target="../diagrams/layout1.xml"/><Relationship Id="rId9" Type="http://schemas.openxmlformats.org/officeDocument/2006/relationships/image" Target="../media/image19.jpeg"/><Relationship Id="rId14" Type="http://schemas.openxmlformats.org/officeDocument/2006/relationships/image" Target="../media/image24.jpeg"/><Relationship Id="rId22"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ECBB7FE-1DAB-127A-C652-9A1E096BF9F1}"/>
              </a:ext>
            </a:extLst>
          </p:cNvPr>
          <p:cNvSpPr txBox="1"/>
          <p:nvPr/>
        </p:nvSpPr>
        <p:spPr>
          <a:xfrm>
            <a:off x="105710" y="336884"/>
            <a:ext cx="5602071" cy="2123658"/>
          </a:xfrm>
          <a:prstGeom prst="rect">
            <a:avLst/>
          </a:prstGeom>
          <a:noFill/>
        </p:spPr>
        <p:txBody>
          <a:bodyPr wrap="square" rtlCol="0">
            <a:spAutoFit/>
            <a:scene3d>
              <a:camera prst="orthographicFront"/>
              <a:lightRig rig="morning" dir="t"/>
            </a:scene3d>
            <a:sp3d extrusionH="57150">
              <a:bevelT w="50800" h="38100" prst="riblet"/>
            </a:sp3d>
          </a:bodyPr>
          <a:lstStyle/>
          <a:p>
            <a:pPr algn="ctr"/>
            <a:r>
              <a:rPr lang="hi-IN" sz="6600" b="1" dirty="0">
                <a:blipFill dpi="0" rotWithShape="1">
                  <a:blip r:embed="rId3"/>
                  <a:srcRect/>
                  <a:stretch>
                    <a:fillRect/>
                  </a:stretch>
                </a:blipFill>
                <a:latin typeface="Nirmala UI" panose="020B0502040204020203" pitchFamily="34" charset="0"/>
                <a:ea typeface="Nirmala UI" panose="020B0502040204020203" pitchFamily="34" charset="0"/>
                <a:cs typeface="Nirmala UI" panose="020B0502040204020203" pitchFamily="34" charset="0"/>
              </a:rPr>
              <a:t>सफलता की कुंजी</a:t>
            </a:r>
            <a:endParaRPr lang="en" sz="6600" b="1" noProof="0" dirty="0">
              <a:blipFill dpi="0" rotWithShape="1">
                <a:blip r:embed="rId3"/>
                <a:srcRect/>
                <a:stretch>
                  <a:fillRect/>
                </a:stretch>
              </a:blip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35594EB5-BE8E-1CC5-D2FB-9700B815D5DB}"/>
              </a:ext>
            </a:extLst>
          </p:cNvPr>
          <p:cNvSpPr txBox="1"/>
          <p:nvPr/>
        </p:nvSpPr>
        <p:spPr>
          <a:xfrm>
            <a:off x="0" y="6519446"/>
            <a:ext cx="3696268" cy="338554"/>
          </a:xfrm>
          <a:prstGeom prst="rect">
            <a:avLst/>
          </a:prstGeom>
          <a:noFill/>
        </p:spPr>
        <p:txBody>
          <a:bodyPr wrap="square" rtlCol="0">
            <a:spAutoFit/>
          </a:bodyPr>
          <a:lstStyle/>
          <a:p>
            <a:r>
              <a:rPr lang="hi-IN" sz="1600" b="1" dirty="0">
                <a:solidFill>
                  <a:srgbClr val="F4CF8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1, अक्टूबर 04, 2025 के लिए</a:t>
            </a:r>
            <a:endParaRPr lang="en" sz="1600" b="1" noProof="0" dirty="0">
              <a:solidFill>
                <a:srgbClr val="F4CF8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35594EB5-BE8E-1CC5-D2FB-9700B815D5DB}"/>
              </a:ext>
            </a:extLst>
          </p:cNvPr>
          <p:cNvSpPr txBox="1"/>
          <p:nvPr/>
        </p:nvSpPr>
        <p:spPr>
          <a:xfrm>
            <a:off x="8749364" y="6527467"/>
            <a:ext cx="3434812" cy="338554"/>
          </a:xfrm>
          <a:prstGeom prst="rect">
            <a:avLst/>
          </a:prstGeom>
          <a:noFill/>
        </p:spPr>
        <p:txBody>
          <a:bodyPr wrap="square" rtlCol="0">
            <a:spAutoFit/>
          </a:bodyPr>
          <a:lstStyle/>
          <a:p>
            <a:pPr algn="r"/>
            <a:r>
              <a:rPr lang="hi-IN" sz="1600" b="1" dirty="0">
                <a:solidFill>
                  <a:srgbClr val="F4CF8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noProof="0" dirty="0">
              <a:solidFill>
                <a:srgbClr val="F4CF8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61800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992B29-2A36-41E5-362C-109819007CB6}"/>
              </a:ext>
            </a:extLst>
          </p:cNvPr>
          <p:cNvSpPr txBox="1"/>
          <p:nvPr/>
        </p:nvSpPr>
        <p:spPr>
          <a:xfrm>
            <a:off x="3448050" y="0"/>
            <a:ext cx="6448425" cy="707886"/>
          </a:xfrm>
          <a:prstGeom prst="rect">
            <a:avLst/>
          </a:prstGeom>
          <a:noFill/>
        </p:spPr>
        <p:txBody>
          <a:bodyPr wrap="square">
            <a:spAutoFit/>
          </a:bodyPr>
          <a:lstStyle/>
          <a:p>
            <a:pPr algn="ctr"/>
            <a:r>
              <a:rPr lang="hi-I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शक्ति और साहस</a:t>
            </a:r>
            <a:endParaRPr lang="en" sz="40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FA454D24-A45E-9A4F-FFC8-4DA8A55D8E36}"/>
              </a:ext>
            </a:extLst>
          </p:cNvPr>
          <p:cNvSpPr txBox="1"/>
          <p:nvPr/>
        </p:nvSpPr>
        <p:spPr>
          <a:xfrm>
            <a:off x="4010532" y="615463"/>
            <a:ext cx="5390133" cy="1138773"/>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“क्या मैं ने तुझे आज्ञा नहीं दी? हियाव बाँधकर दृढ़ हो जा; भय न खा, और तेरा मन कच्‍चा न हो; क्योंकि जहाँ जहाँ तू जाएगा वहाँ वहाँ तेरा परमेश्‍वर यहोवा तेरे संग रहेगा।” </a:t>
            </a:r>
            <a:r>
              <a:rPr lang="hi-IN" sz="1400"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(यहोशू 1:9)</a:t>
            </a:r>
            <a:endParaRPr lang="en" sz="1100" b="1" i="1" noProof="0"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E3A3997D-64FB-FAAC-09B9-E889704BF4E4}"/>
              </a:ext>
            </a:extLst>
          </p:cNvPr>
          <p:cNvSpPr txBox="1"/>
          <p:nvPr/>
        </p:nvSpPr>
        <p:spPr>
          <a:xfrm>
            <a:off x="3829426" y="1876217"/>
            <a:ext cx="8324850"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युद्ध में यहोशू से शक्ति और साहस मांगने से पहले (यहोशू 1:9), परमेश्वर ने उससे व्यवस्था का पालन करने के लिए शक्ति और साहस मांगा (यहोशू 1:7)।</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6" name="Imagen 5" descr="Una caricatura de una persona&#10;&#10;El contenido generado por IA puede ser incorrecto.">
            <a:extLst>
              <a:ext uri="{FF2B5EF4-FFF2-40B4-BE49-F238E27FC236}">
                <a16:creationId xmlns:a16="http://schemas.microsoft.com/office/drawing/2014/main" id="{C8196468-7BF2-0EEB-7404-08E453EE49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24" y="31080"/>
            <a:ext cx="3953573" cy="3207420"/>
          </a:xfrm>
          <a:prstGeom prst="ellipse">
            <a:avLst/>
          </a:prstGeom>
          <a:ln>
            <a:noFill/>
          </a:ln>
          <a:effectLst>
            <a:softEdge rad="112500"/>
          </a:effectLst>
        </p:spPr>
      </p:pic>
      <p:pic>
        <p:nvPicPr>
          <p:cNvPr id="8" name="Imagen 7" descr="Imagen que contiene persona, mujer, sostener, hombre&#10;&#10;El contenido generado por IA puede ser incorrecto.">
            <a:extLst>
              <a:ext uri="{FF2B5EF4-FFF2-40B4-BE49-F238E27FC236}">
                <a16:creationId xmlns:a16="http://schemas.microsoft.com/office/drawing/2014/main" id="{AAB31997-6FD9-8E79-874E-629A20D3FD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3292" y="3752434"/>
            <a:ext cx="2483514" cy="2934116"/>
          </a:xfrm>
          <a:prstGeom prst="round2DiagRect">
            <a:avLst>
              <a:gd name="adj1" fmla="val 16667"/>
              <a:gd name="adj2" fmla="val 0"/>
            </a:avLst>
          </a:prstGeom>
          <a:ln w="38100" cap="sq">
            <a:solidFill>
              <a:schemeClr val="tx2">
                <a:lumMod val="40000"/>
                <a:lumOff val="60000"/>
              </a:schemeClr>
            </a:solidFill>
            <a:miter lim="800000"/>
          </a:ln>
          <a:effectLst>
            <a:outerShdw blurRad="63500" sx="102000" sy="102000" algn="ctr" rotWithShape="0">
              <a:prstClr val="black">
                <a:alpha val="40000"/>
              </a:prstClr>
            </a:outerShdw>
          </a:effectLst>
        </p:spPr>
      </p:pic>
      <p:pic>
        <p:nvPicPr>
          <p:cNvPr id="10" name="Imagen 9" descr="Dibujo de una persona&#10;&#10;El contenido generado por IA puede ser incorrecto.">
            <a:extLst>
              <a:ext uri="{FF2B5EF4-FFF2-40B4-BE49-F238E27FC236}">
                <a16:creationId xmlns:a16="http://schemas.microsoft.com/office/drawing/2014/main" id="{D6206E65-B43E-F18F-DAF1-44152B2F49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76899" y="3752434"/>
            <a:ext cx="2484120" cy="2934115"/>
          </a:xfrm>
          <a:prstGeom prst="round2DiagRect">
            <a:avLst>
              <a:gd name="adj1" fmla="val 0"/>
              <a:gd name="adj2" fmla="val 15721"/>
            </a:avLst>
          </a:prstGeom>
          <a:ln w="38100" cap="sq">
            <a:solidFill>
              <a:schemeClr val="accent4">
                <a:lumMod val="60000"/>
                <a:lumOff val="40000"/>
              </a:schemeClr>
            </a:solidFill>
            <a:miter lim="800000"/>
          </a:ln>
          <a:effectLst>
            <a:outerShdw blurRad="63500" sx="102000" sy="102000" algn="ctr" rotWithShape="0">
              <a:prstClr val="black">
                <a:alpha val="40000"/>
              </a:prstClr>
            </a:outerShdw>
          </a:effectLst>
        </p:spPr>
      </p:pic>
      <p:sp>
        <p:nvSpPr>
          <p:cNvPr id="12" name="CuadroTexto 11">
            <a:extLst>
              <a:ext uri="{FF2B5EF4-FFF2-40B4-BE49-F238E27FC236}">
                <a16:creationId xmlns:a16="http://schemas.microsoft.com/office/drawing/2014/main" id="{A688A9A6-F5D0-34BC-3663-DAD27654D677}"/>
              </a:ext>
            </a:extLst>
          </p:cNvPr>
          <p:cNvSpPr txBox="1"/>
          <p:nvPr/>
        </p:nvSpPr>
        <p:spPr>
          <a:xfrm>
            <a:off x="37724" y="3529365"/>
            <a:ext cx="6667875" cy="2431435"/>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अपनी ओर से, वह वादा करता है कि “जहाँ जहाँ तू जाएगा वहाँ वहाँ तेरा परमेश्‍वर यहोवा तेरे संग रहेगा।“ (यहोशू 1:9), और हमें उस लड़ाई से लड़ने में मदद करेगा जिसमें हम लगे हुए हैं। यह कोई शारीरिक लड़ाई नहीं है, बल्कि “प्रधानों से, और अधिकारियों से, और इस संसार के अन्धकार के हाकिमों से और उस दुष्‍टता की आत्मिक सेनाओं से है जो आकाश में हैं।“ (इफिसियों 6:12)। ऐसा करने के लिए, उसने हमें आवश्यक हथियार प्रदान किये हैं (इफिसियों 6:13-17)।</a:t>
            </a:r>
            <a:endParaRPr lang="en" sz="19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F1072CBA-08C2-5FC8-F003-5EC44E9794BC}"/>
              </a:ext>
            </a:extLst>
          </p:cNvPr>
          <p:cNvSpPr txBox="1"/>
          <p:nvPr/>
        </p:nvSpPr>
        <p:spPr>
          <a:xfrm>
            <a:off x="3824448" y="2539166"/>
            <a:ext cx="8367551"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आज भी यही बात लागू होती है। परमेश्वर हमसे उसकी व्यवस्था का पालन करने का प्रयास करने के लिए कहता है (प्रकाशितवाक्य 14:12)। इसके लिए हमारी ओर से बहुत साहस की आवश्यकता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24B05A00-6DA2-154D-C987-85C1F1A7C8A6}"/>
              </a:ext>
            </a:extLst>
          </p:cNvPr>
          <p:cNvSpPr txBox="1"/>
          <p:nvPr/>
        </p:nvSpPr>
        <p:spPr>
          <a:xfrm>
            <a:off x="37724" y="5904223"/>
            <a:ext cx="6667875" cy="969496"/>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सफलता की कुंजी परमेश्वर पर पूरा भरोसा रखना है। और ऐसा करने के लिए, हमें हर दिन उससे जुड़ने की ज़रूरत है (इफिसियों 6:18)।</a:t>
            </a:r>
            <a:endParaRPr lang="en" sz="19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4" name="Imagen 13" descr="Imagen que contiene persona, interior, hombre, comiendo&#10;&#10;El contenido generado por IA puede ser incorrecto.">
            <a:extLst>
              <a:ext uri="{FF2B5EF4-FFF2-40B4-BE49-F238E27FC236}">
                <a16:creationId xmlns:a16="http://schemas.microsoft.com/office/drawing/2014/main" id="{3ED0D14B-A141-6524-F836-8C6EDA34C5B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68"/>
          <a:stretch>
            <a:fillRect/>
          </a:stretch>
        </p:blipFill>
        <p:spPr>
          <a:xfrm>
            <a:off x="9896475" y="123825"/>
            <a:ext cx="2159376" cy="1631543"/>
          </a:xfrm>
          <a:prstGeom prst="roundRect">
            <a:avLst>
              <a:gd name="adj" fmla="val 4167"/>
            </a:avLst>
          </a:prstGeom>
          <a:solidFill>
            <a:srgbClr val="FFFFFF"/>
          </a:solidFill>
          <a:ln w="5715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6010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500"/>
                                        <p:tgtEl>
                                          <p:spTgt spid="6"/>
                                        </p:tgtEl>
                                      </p:cBhvr>
                                    </p:animEffect>
                                  </p:childTnLst>
                                </p:cTn>
                              </p:par>
                            </p:childTnLst>
                          </p:cTn>
                        </p:par>
                        <p:par>
                          <p:cTn id="17" fill="hold">
                            <p:stCondLst>
                              <p:cond delay="1500"/>
                            </p:stCondLst>
                            <p:childTnLst>
                              <p:par>
                                <p:cTn id="18" presetID="14" presetClass="entr" presetSubtype="5"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4)">
                                      <p:cBhvr>
                                        <p:cTn id="35" dur="500"/>
                                        <p:tgtEl>
                                          <p:spTgt spid="8"/>
                                        </p:tgtEl>
                                      </p:cBhvr>
                                    </p:animEffect>
                                  </p:childTnLst>
                                </p:cTn>
                              </p:par>
                            </p:childTnLst>
                          </p:cTn>
                        </p:par>
                        <p:par>
                          <p:cTn id="36" fill="hold">
                            <p:stCondLst>
                              <p:cond delay="500"/>
                            </p:stCondLst>
                            <p:childTnLst>
                              <p:par>
                                <p:cTn id="37" presetID="21"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4)">
                                      <p:cBhvr>
                                        <p:cTn id="39" dur="500"/>
                                        <p:tgtEl>
                                          <p:spTgt spid="10"/>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8B0CC16-4CF1-4F4C-F704-AE9795844ADC}"/>
              </a:ext>
            </a:extLst>
          </p:cNvPr>
          <p:cNvSpPr txBox="1"/>
          <p:nvPr/>
        </p:nvSpPr>
        <p:spPr>
          <a:xfrm>
            <a:off x="0" y="19250"/>
            <a:ext cx="12191999" cy="769441"/>
          </a:xfrm>
          <a:prstGeom prst="rect">
            <a:avLst/>
          </a:prstGeom>
          <a:noFill/>
        </p:spPr>
        <p:txBody>
          <a:bodyPr wrap="square">
            <a:spAutoFit/>
            <a:scene3d>
              <a:camera prst="orthographicFront"/>
              <a:lightRig rig="chilly" dir="t"/>
            </a:scene3d>
            <a:sp3d extrusionH="57150" contourW="25400">
              <a:bevelT w="57150" h="38100" prst="hardEdge"/>
              <a:contourClr>
                <a:schemeClr val="accent1">
                  <a:lumMod val="60000"/>
                  <a:lumOff val="40000"/>
                </a:schemeClr>
              </a:contourClr>
            </a:sp3d>
          </a:bodyPr>
          <a:lstStyle/>
          <a:p>
            <a:pPr algn="ctr"/>
            <a:r>
              <a:rPr lang="hi-IN" sz="4400" b="1" spc="60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विशेष कार्य की सफलता</a:t>
            </a:r>
            <a:endParaRPr lang="en" sz="4400" b="1" spc="600" noProof="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BFD66E7A-6A22-8F97-375E-5779BF299958}"/>
              </a:ext>
            </a:extLst>
          </p:cNvPr>
          <p:cNvSpPr txBox="1"/>
          <p:nvPr/>
        </p:nvSpPr>
        <p:spPr>
          <a:xfrm>
            <a:off x="1138236" y="643148"/>
            <a:ext cx="9915525" cy="923330"/>
          </a:xfrm>
          <a:prstGeom prst="rect">
            <a:avLst/>
          </a:prstGeom>
          <a:noFill/>
        </p:spPr>
        <p:txBody>
          <a:bodyPr wrap="square">
            <a:spAutoFit/>
          </a:bodyPr>
          <a:lstStyle/>
          <a:p>
            <a:pPr algn="ctr"/>
            <a:r>
              <a:rPr lang="hi-IN" b="1" i="1" dirty="0">
                <a:solidFill>
                  <a:srgbClr val="D6BDE4"/>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“व्यवस्था की यह पुस्तक तेरे चित्त से कभी न उतरने पाए, इसी में दिन रात ध्यान दिए रहना, इसलिये कि जो कुछ उस में लिखा है उसके अनुसार करने की तू चौकसी करे; क्योंकि ऐसा ही करने से तेरे सब काम सफल होंगे, और तू प्रभावशाली होगा।” </a:t>
            </a:r>
            <a:r>
              <a:rPr lang="hi-IN" sz="1400" b="1" i="1" dirty="0">
                <a:solidFill>
                  <a:srgbClr val="D6BDE4"/>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1:8)</a:t>
            </a:r>
            <a:endParaRPr lang="en" sz="1100" b="1" i="1" noProof="0" dirty="0">
              <a:solidFill>
                <a:srgbClr val="D6BDE4"/>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974FA6E-5D3D-E395-2350-D957F7B3E2C6}"/>
              </a:ext>
            </a:extLst>
          </p:cNvPr>
          <p:cNvSpPr txBox="1"/>
          <p:nvPr/>
        </p:nvSpPr>
        <p:spPr>
          <a:xfrm>
            <a:off x="114299" y="3886331"/>
            <a:ext cx="6587673"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अगर हम परमेश्वर की व्यवस्था में बताए गए सिद्धांतों और मूल्यों का पालन करें, तो हम सफल होंगे। लेकिन क्या यह कर्मों से मिलने वाला उद्धार नहीं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6" name="Imagen 5" descr="Imagen que contiene tabla, viejo, grande, hombre&#10;&#10;El contenido generado por IA puede ser incorrecto.">
            <a:extLst>
              <a:ext uri="{FF2B5EF4-FFF2-40B4-BE49-F238E27FC236}">
                <a16:creationId xmlns:a16="http://schemas.microsoft.com/office/drawing/2014/main" id="{F059B3F7-0159-517C-A633-AED77BE332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1975" y="1657350"/>
            <a:ext cx="5302996" cy="5029200"/>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205AA4B0-622E-F40C-2200-B27172455443}"/>
              </a:ext>
            </a:extLst>
          </p:cNvPr>
          <p:cNvSpPr txBox="1"/>
          <p:nvPr/>
        </p:nvSpPr>
        <p:spPr>
          <a:xfrm>
            <a:off x="2162175" y="1598181"/>
            <a:ext cx="4539798"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दिव्य दृष्टिकोण से मिली सफलता, मानवीय दृष्टिकोण से मिली सफलता से मेल नहीं खाती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9" name="Imagen 8">
            <a:extLst>
              <a:ext uri="{FF2B5EF4-FFF2-40B4-BE49-F238E27FC236}">
                <a16:creationId xmlns:a16="http://schemas.microsoft.com/office/drawing/2014/main" id="{B42FAA17-6B9E-0A9B-F0DB-62388884914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19075" y="1724477"/>
            <a:ext cx="1924048" cy="2149391"/>
          </a:xfrm>
          <a:prstGeom prst="rect">
            <a:avLst/>
          </a:prstGeom>
          <a:ln w="38100" cap="sq">
            <a:solidFill>
              <a:srgbClr val="000000"/>
            </a:solidFill>
            <a:prstDash val="solid"/>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29C8BE97-54AB-AEA8-FD11-5E5F559DCC4C}"/>
              </a:ext>
            </a:extLst>
          </p:cNvPr>
          <p:cNvSpPr txBox="1"/>
          <p:nvPr/>
        </p:nvSpPr>
        <p:spPr>
          <a:xfrm>
            <a:off x="2162175" y="2569118"/>
            <a:ext cx="4539798"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संसार में क्षणिक सफलता दिव्य और मानवीय नियमों को तोड़कर प्राप्त की जा सकती है, परन्तु सच्ची और शाश्वत सफलता नहीं मिल सकती (यहोशू 1:8)।</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E850C9FC-1B12-0BFF-EEB6-A08E20D3752E}"/>
              </a:ext>
            </a:extLst>
          </p:cNvPr>
          <p:cNvSpPr txBox="1"/>
          <p:nvPr/>
        </p:nvSpPr>
        <p:spPr>
          <a:xfrm>
            <a:off x="114301" y="4895767"/>
            <a:ext cx="6587672"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बिल्कुल नहीं। विश्वास और व्यवस्था एक-दूसरे से अलग नहीं हैं, बल्कि एक-दूसरे के पूरक हैं (रोमियों 3:31)। जब हम व्यवस्था की बात करते हैं, तो हम उस तरीके की बात कर रहे होते हैं जिस तरह हमें जीना चाहिए, न कि उस तरीके की जिस तरह हमें बचाया जा सकता है। परमेश्‍वर के साथ हमारा रिश्ता उसकी इच्छा के प्रति हमारी आज्ञाकारिता में प्रकट होता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30493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3"/>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B767E8D-9543-CC37-F104-7DA17D8FB5D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137954-64E7-E690-D1C2-B5680EE0A36D}"/>
              </a:ext>
            </a:extLst>
          </p:cNvPr>
          <p:cNvSpPr txBox="1"/>
          <p:nvPr/>
        </p:nvSpPr>
        <p:spPr>
          <a:xfrm>
            <a:off x="2063352" y="707053"/>
            <a:ext cx="7899797" cy="4893647"/>
          </a:xfrm>
          <a:prstGeom prst="rect">
            <a:avLst/>
          </a:prstGeom>
          <a:noFill/>
        </p:spPr>
        <p:txBody>
          <a:bodyPr wrap="square">
            <a:spAutoFit/>
          </a:bodyPr>
          <a:lstStyle/>
          <a:p>
            <a:pPr algn="just">
              <a:spcBef>
                <a:spcPts val="600"/>
              </a:spcBef>
            </a:pPr>
            <a:r>
              <a:rPr lang="hi-IN" sz="2600" b="1" dirty="0">
                <a:latin typeface="Nirmala UI" panose="020B0502040204020203" pitchFamily="34" charset="0"/>
                <a:ea typeface="Nirmala UI" panose="020B0502040204020203" pitchFamily="34" charset="0"/>
                <a:cs typeface="Nirmala UI" panose="020B0502040204020203" pitchFamily="34" charset="0"/>
              </a:rPr>
              <a:t>"एक मसीही को प्रभु में हमेशा एक मज़बूत सहायक मिलता है। प्रभु की सहायता करने का तरीका हम भले ही न जानते हों, लेकिन यह ज़रूर जानते हैं: जो लोग उस पर भरोसा रखते हैं, वह उन्हें कभी निराश नहीं करेगा। क्या मसीही यह समझ सकते हैं कि कितनी बार प्रभु ने उनका मार्ग निर्धारित किया है, ताकि शत्रु की युक्तियां उनके विषय में पूरी न हो जाएं, और वे शिकायत करते हुए ठोकर न खाएं। उनका विश्वास परमेश्वर पर स्थिर रहेगा, और किसी भी परीक्षा में उन्हें हिलाने की शक्ति न होगी। वे उसे अपनी बुद्धि और कार्यकुशलता के रूप में स्वीकार करेंगे, और वह जो कुछ करना चाहता है, उसे उनके द्वारा पूरा करेगा।“</a:t>
            </a:r>
            <a:endParaRPr lang="en" sz="26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C3AD8FDC-C75C-4C5C-ACBD-0A3B9B006561}"/>
              </a:ext>
            </a:extLst>
          </p:cNvPr>
          <p:cNvSpPr txBox="1"/>
          <p:nvPr/>
        </p:nvSpPr>
        <p:spPr>
          <a:xfrm>
            <a:off x="5559722" y="5943600"/>
            <a:ext cx="4264309"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(भविष्यद्वक्ता और राजाओं, पृष्ट 576)</a:t>
            </a:r>
            <a:endParaRPr lang="en" sz="16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82734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FD0392-7F06-7FFB-C447-E3E26A64136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descr="Una caricatura de una persona&#10;&#10;El contenido generado por IA puede ser incorrecto.">
            <a:extLst>
              <a:ext uri="{FF2B5EF4-FFF2-40B4-BE49-F238E27FC236}">
                <a16:creationId xmlns:a16="http://schemas.microsoft.com/office/drawing/2014/main" id="{FB67421C-192F-4A19-4CDF-DA5A43634494}"/>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l="18079" r="26123"/>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67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C17E2717-27B8-44A6-0770-9173FB2C6416}"/>
              </a:ext>
            </a:extLst>
          </p:cNvPr>
          <p:cNvSpPr txBox="1"/>
          <p:nvPr/>
        </p:nvSpPr>
        <p:spPr>
          <a:xfrm>
            <a:off x="6613709" y="393646"/>
            <a:ext cx="4987350" cy="6063198"/>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hi-IN" sz="3600" b="1" i="1" dirty="0">
                <a:ln w="12700" cmpd="sng">
                  <a:noFill/>
                  <a:prstDash val="solid"/>
                </a:ln>
                <a:solidFill>
                  <a:srgbClr val="693F17"/>
                </a:solidFill>
                <a:latin typeface="Nirmala UI" panose="020B0502040204020203" pitchFamily="34" charset="0"/>
                <a:ea typeface="Nirmala UI" panose="020B0502040204020203" pitchFamily="34" charset="0"/>
                <a:cs typeface="Nirmala UI" panose="020B0502040204020203" pitchFamily="34" charset="0"/>
              </a:rPr>
              <a:t>“‘इतना हो कि तू हियाव बाँधकर और बहुत दृढ़ होकर जो व्यवस्था मेरे दास मूसा ने तुझे दी है उन सब के अनुसार करने में चौकसी करना; और उस से न तो दाहिने मुड़ना और न बाएँ, तब जहाँ जहाँ तू जाएगा वहाँ वहाँ तेरा काम सफल होगा।’”। </a:t>
            </a:r>
            <a:r>
              <a:rPr lang="hi-IN" sz="2800" b="1" i="1" dirty="0">
                <a:ln w="12700" cmpd="sng">
                  <a:noFill/>
                  <a:prstDash val="solid"/>
                </a:ln>
                <a:solidFill>
                  <a:srgbClr val="693F17"/>
                </a:solidFill>
                <a:latin typeface="Nirmala UI" panose="020B0502040204020203" pitchFamily="34" charset="0"/>
                <a:ea typeface="Nirmala UI" panose="020B0502040204020203" pitchFamily="34" charset="0"/>
                <a:cs typeface="Nirmala UI" panose="020B0502040204020203" pitchFamily="34" charset="0"/>
              </a:rPr>
              <a:t>यहोशू 1:7</a:t>
            </a:r>
            <a:endParaRPr kumimoji="0" lang="en" sz="2000" b="1" i="1" u="none" strike="noStrike" kern="1200" cap="none" spc="0" normalizeH="0" baseline="0" noProof="0" dirty="0">
              <a:ln w="12700" cmpd="sng">
                <a:noFill/>
                <a:prstDash val="solid"/>
              </a:ln>
              <a:solidFill>
                <a:srgbClr val="693F17"/>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33527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t="-1000" r="-12000" b="-79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2972804-952D-FD77-49A1-F568C37228EC}"/>
              </a:ext>
            </a:extLst>
          </p:cNvPr>
          <p:cNvSpPr txBox="1"/>
          <p:nvPr/>
        </p:nvSpPr>
        <p:spPr>
          <a:xfrm>
            <a:off x="5297249" y="3779027"/>
            <a:ext cx="4260273"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hi-IN" sz="2000" b="1" dirty="0">
                <a:solidFill>
                  <a:srgbClr val="0462B8"/>
                </a:solidFill>
                <a:latin typeface="Nirmala UI" panose="020B0502040204020203" pitchFamily="34" charset="0"/>
                <a:ea typeface="Nirmala UI" panose="020B0502040204020203" pitchFamily="34" charset="0"/>
                <a:cs typeface="Nirmala UI" panose="020B0502040204020203" pitchFamily="34" charset="0"/>
              </a:rPr>
              <a:t>परिचय (यहोशू 1:1-3):</a:t>
            </a:r>
            <a:endParaRPr lang="en" sz="2000" b="1" noProof="0" dirty="0">
              <a:solidFill>
                <a:srgbClr val="0462B8"/>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 और यहोशू</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पुस्तक की संरचना</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D10164"/>
                </a:solidFill>
                <a:latin typeface="Nirmala UI" panose="020B0502040204020203" pitchFamily="34" charset="0"/>
                <a:ea typeface="Nirmala UI" panose="020B0502040204020203" pitchFamily="34" charset="0"/>
                <a:cs typeface="Nirmala UI" panose="020B0502040204020203" pitchFamily="34" charset="0"/>
              </a:rPr>
              <a:t>यहोशू का विशेष कार्य (यहोशू 1:4-9):</a:t>
            </a:r>
            <a:endParaRPr lang="en" sz="2000" b="1" noProof="0" dirty="0">
              <a:solidFill>
                <a:srgbClr val="D10164"/>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प्रतिज्ञाओं का उत्तराधिकारी बनना</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शक्ति और साहस</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विशेष कार्य की सफलता</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59B81002-B88D-9D73-0FBF-8BF768060ADB}"/>
              </a:ext>
            </a:extLst>
          </p:cNvPr>
          <p:cNvSpPr txBox="1"/>
          <p:nvPr/>
        </p:nvSpPr>
        <p:spPr>
          <a:xfrm>
            <a:off x="4686299" y="199863"/>
            <a:ext cx="7505701"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चालीस साल की भटकन के बाद, एक नई पीढ़ी उभरी है, और वादा किए गए देश पर विजय पाने का समय आ गया है। मूसा की मृत्यु हो चुकी है, और इस कार्य के लिए परमेश्वर ने एक नए अगुए को चुना है: यहोशू।</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Un grupo de personas en una montaña de roca&#10;&#10;El contenido generado por IA puede ser incorrecto.">
            <a:extLst>
              <a:ext uri="{FF2B5EF4-FFF2-40B4-BE49-F238E27FC236}">
                <a16:creationId xmlns:a16="http://schemas.microsoft.com/office/drawing/2014/main" id="{DC5B600E-6A60-8346-F96D-0C38FFE78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224" y="172741"/>
            <a:ext cx="4260273" cy="65125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Un grupo de personas en un escenario&#10;&#10;El contenido generado por IA puede ser incorrecto.">
            <a:extLst>
              <a:ext uri="{FF2B5EF4-FFF2-40B4-BE49-F238E27FC236}">
                <a16:creationId xmlns:a16="http://schemas.microsoft.com/office/drawing/2014/main" id="{DBB067A3-B3FC-DBB0-0EC8-92209C837B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31008" y="3523851"/>
            <a:ext cx="2364768" cy="3161410"/>
          </a:xfrm>
          <a:prstGeom prst="rect">
            <a:avLst/>
          </a:prstGeom>
          <a:ln w="190500" cap="sq">
            <a:solidFill>
              <a:schemeClr val="accent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n 11" descr="Icono&#10;&#10;El contenido generado por IA puede ser incorrecto.">
            <a:extLst>
              <a:ext uri="{FF2B5EF4-FFF2-40B4-BE49-F238E27FC236}">
                <a16:creationId xmlns:a16="http://schemas.microsoft.com/office/drawing/2014/main" id="{61813FF7-D304-85AE-DE79-62C72D731B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47895" y="4606435"/>
            <a:ext cx="275878" cy="275878"/>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a16="http://schemas.microsoft.com/office/drawing/2014/main" id="{5DB1663A-621B-374A-4087-2E247FB7DFE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47895" y="5520182"/>
            <a:ext cx="275878" cy="275878"/>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DB16EEE5-3CF0-F8FE-9775-2C87BAD0913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47895" y="6283982"/>
            <a:ext cx="275878" cy="275878"/>
          </a:xfrm>
          <a:prstGeom prst="rect">
            <a:avLst/>
          </a:prstGeom>
          <a:effectLst>
            <a:outerShdw blurRad="50800" dist="38100" dir="8100000" algn="tr" rotWithShape="0">
              <a:prstClr val="black">
                <a:alpha val="40000"/>
              </a:prstClr>
            </a:outerShdw>
          </a:effectLst>
        </p:spPr>
      </p:pic>
      <p:pic>
        <p:nvPicPr>
          <p:cNvPr id="16" name="Imagen 15" descr="Icono&#10;&#10;El contenido generado por IA puede ser incorrecto.">
            <a:extLst>
              <a:ext uri="{FF2B5EF4-FFF2-40B4-BE49-F238E27FC236}">
                <a16:creationId xmlns:a16="http://schemas.microsoft.com/office/drawing/2014/main" id="{308A7FB7-A9A5-B768-3717-5A82018632D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47895" y="4213319"/>
            <a:ext cx="275878" cy="275878"/>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D4B975DD-DF5D-6724-28C2-A3137A6717C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47895" y="5896799"/>
            <a:ext cx="275878" cy="275878"/>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a:extLst>
              <a:ext uri="{FF2B5EF4-FFF2-40B4-BE49-F238E27FC236}">
                <a16:creationId xmlns:a16="http://schemas.microsoft.com/office/drawing/2014/main" id="{05895F14-6E49-C307-2799-E6753F89631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723412" flipH="1">
            <a:off x="4850428" y="3895397"/>
            <a:ext cx="421917" cy="452386"/>
          </a:xfrm>
          <a:prstGeom prst="rect">
            <a:avLst/>
          </a:prstGeom>
          <a:effectLst>
            <a:outerShdw blurRad="50800" dist="38100" dir="8100000" algn="tr" rotWithShape="0">
              <a:prstClr val="black">
                <a:alpha val="40000"/>
              </a:prstClr>
            </a:outerShdw>
          </a:effectLst>
        </p:spPr>
      </p:pic>
      <p:pic>
        <p:nvPicPr>
          <p:cNvPr id="22" name="Imagen 21" descr="Imagen que contiene Icono&#10;&#10;El contenido generado por IA puede ser incorrecto.">
            <a:extLst>
              <a:ext uri="{FF2B5EF4-FFF2-40B4-BE49-F238E27FC236}">
                <a16:creationId xmlns:a16="http://schemas.microsoft.com/office/drawing/2014/main" id="{5FD99B83-8749-B2A2-8297-F7DC712CFE0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723412" flipH="1">
            <a:off x="4850428" y="5200563"/>
            <a:ext cx="421917" cy="45238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17C741D-8B42-A1C9-1B75-C9E279CAAB51}"/>
              </a:ext>
            </a:extLst>
          </p:cNvPr>
          <p:cNvSpPr txBox="1"/>
          <p:nvPr/>
        </p:nvSpPr>
        <p:spPr>
          <a:xfrm>
            <a:off x="4686298" y="2215799"/>
            <a:ext cx="7505701"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जबकि वर्तमान पीढ़ी (हम) स्वर्गीय कनान की सीमा पर खड़ी है, दिव्य आह्वान अभी भी शक्तिशाली रूप से गूंज रहा है: "इतना हो कि तू हियाव बाँधकर और बहुत दृढ़ होकर…चौकसी करना" (यहोशू 1:7)।</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477AD200-724B-8F5C-6260-8DD615C4C3D5}"/>
              </a:ext>
            </a:extLst>
          </p:cNvPr>
          <p:cNvSpPr txBox="1"/>
          <p:nvPr/>
        </p:nvSpPr>
        <p:spPr>
          <a:xfrm>
            <a:off x="4686298" y="1344400"/>
            <a:ext cx="7505702"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विजय अभियान शुरू करने से पहले, नए अगुए और नई पीढ़ी दोनों को परमेश्वर पर पूरी तरह भरोसा करने के लिए कहा जाता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84348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12"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3" presetClass="entr" presetSubtype="16"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par>
                          <p:cTn id="82" fill="hold">
                            <p:stCondLst>
                              <p:cond delay="1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2000"/>
                            </p:stCondLst>
                            <p:childTnLst>
                              <p:par>
                                <p:cTn id="87" presetID="53" presetClass="entr" presetSubtype="16"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par>
                          <p:cTn id="92" fill="hold">
                            <p:stCondLst>
                              <p:cond delay="2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par>
                          <p:cTn id="96" fill="hold">
                            <p:stCondLst>
                              <p:cond delay="3000"/>
                            </p:stCondLst>
                            <p:childTnLst>
                              <p:par>
                                <p:cTn id="97" presetID="53" presetClass="entr" presetSubtype="16"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p:cTn id="99" dur="500" fill="hold"/>
                                        <p:tgtEl>
                                          <p:spTgt spid="14"/>
                                        </p:tgtEl>
                                        <p:attrNameLst>
                                          <p:attrName>ppt_w</p:attrName>
                                        </p:attrNameLst>
                                      </p:cBhvr>
                                      <p:tavLst>
                                        <p:tav tm="0">
                                          <p:val>
                                            <p:fltVal val="0"/>
                                          </p:val>
                                        </p:tav>
                                        <p:tav tm="100000">
                                          <p:val>
                                            <p:strVal val="#ppt_w"/>
                                          </p:val>
                                        </p:tav>
                                      </p:tavLst>
                                    </p:anim>
                                    <p:anim calcmode="lin" valueType="num">
                                      <p:cBhvr>
                                        <p:cTn id="100" dur="500" fill="hold"/>
                                        <p:tgtEl>
                                          <p:spTgt spid="14"/>
                                        </p:tgtEl>
                                        <p:attrNameLst>
                                          <p:attrName>ppt_h</p:attrName>
                                        </p:attrNameLst>
                                      </p:cBhvr>
                                      <p:tavLst>
                                        <p:tav tm="0">
                                          <p:val>
                                            <p:fltVal val="0"/>
                                          </p:val>
                                        </p:tav>
                                        <p:tav tm="100000">
                                          <p:val>
                                            <p:strVal val="#ppt_h"/>
                                          </p:val>
                                        </p:tav>
                                      </p:tavLst>
                                    </p:anim>
                                    <p:animEffect transition="in" filter="fade">
                                      <p:cBhvr>
                                        <p:cTn id="101" dur="500"/>
                                        <p:tgtEl>
                                          <p:spTgt spid="14"/>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CE95643-E019-951C-6F0D-29B46155C51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907858" y="0"/>
            <a:ext cx="250256" cy="6858000"/>
          </a:xfrm>
          <a:prstGeom prst="rect">
            <a:avLst/>
          </a:prstGeom>
        </p:spPr>
      </p:pic>
      <p:pic>
        <p:nvPicPr>
          <p:cNvPr id="8" name="Imagen 7" descr="Imagen que contiene interior, hombre, cuarto, mujer&#10;&#10;El contenido generado por IA puede ser incorrecto.">
            <a:extLst>
              <a:ext uri="{FF2B5EF4-FFF2-40B4-BE49-F238E27FC236}">
                <a16:creationId xmlns:a16="http://schemas.microsoft.com/office/drawing/2014/main" id="{8D86899B-C839-8C3E-59E9-9FA45C294E3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 y="0"/>
            <a:ext cx="3927108" cy="6858000"/>
          </a:xfrm>
          <a:prstGeom prst="rect">
            <a:avLst/>
          </a:prstGeom>
        </p:spPr>
      </p:pic>
      <p:sp>
        <p:nvSpPr>
          <p:cNvPr id="3" name="CuadroTexto 2">
            <a:extLst>
              <a:ext uri="{FF2B5EF4-FFF2-40B4-BE49-F238E27FC236}">
                <a16:creationId xmlns:a16="http://schemas.microsoft.com/office/drawing/2014/main" id="{28AD1093-37D5-7AE2-9316-98043940DB36}"/>
              </a:ext>
            </a:extLst>
          </p:cNvPr>
          <p:cNvSpPr txBox="1"/>
          <p:nvPr/>
        </p:nvSpPr>
        <p:spPr>
          <a:xfrm>
            <a:off x="4158114" y="2459504"/>
            <a:ext cx="8033886" cy="2123658"/>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hi-IN" dirty="0">
                <a:latin typeface="Nirmala UI" panose="020B0502040204020203" pitchFamily="34" charset="0"/>
                <a:ea typeface="Nirmala UI" panose="020B0502040204020203" pitchFamily="34" charset="0"/>
                <a:cs typeface="Nirmala UI" panose="020B0502040204020203" pitchFamily="34" charset="0"/>
              </a:rPr>
              <a:t>परिचय </a:t>
            </a:r>
            <a:r>
              <a:rPr lang="en-US" dirty="0">
                <a:latin typeface="Nirmala UI" panose="020B0502040204020203" pitchFamily="34" charset="0"/>
                <a:ea typeface="Nirmala UI" panose="020B0502040204020203" pitchFamily="34" charset="0"/>
                <a:cs typeface="Nirmala UI" panose="020B0502040204020203" pitchFamily="34" charset="0"/>
              </a:rPr>
              <a:t>              </a:t>
            </a:r>
            <a:r>
              <a:rPr lang="hi-IN" dirty="0">
                <a:latin typeface="Nirmala UI" panose="020B0502040204020203" pitchFamily="34" charset="0"/>
                <a:ea typeface="Nirmala UI" panose="020B0502040204020203" pitchFamily="34" charset="0"/>
                <a:cs typeface="Nirmala UI" panose="020B0502040204020203" pitchFamily="34" charset="0"/>
              </a:rPr>
              <a:t>(यहोशू 1:1-3)</a:t>
            </a:r>
            <a:endParaRPr lang="en" sz="5400"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7816309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99CB6A-9A03-7D09-BE44-C81EE43738A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EE7D95-FE00-5D3C-9C2D-639154771E7A}"/>
              </a:ext>
            </a:extLst>
          </p:cNvPr>
          <p:cNvSpPr txBox="1"/>
          <p:nvPr/>
        </p:nvSpPr>
        <p:spPr>
          <a:xfrm>
            <a:off x="1" y="0"/>
            <a:ext cx="6667500" cy="707886"/>
          </a:xfrm>
          <a:prstGeom prst="rect">
            <a:avLst/>
          </a:prstGeom>
          <a:noFill/>
        </p:spPr>
        <p:txBody>
          <a:bodyPr wrap="square">
            <a:spAutoFit/>
          </a:bodyPr>
          <a:lstStyle/>
          <a:p>
            <a:pPr algn="ctr"/>
            <a:r>
              <a:rPr lang="hi-IN" sz="40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मूसा और यहोशू</a:t>
            </a:r>
            <a:endParaRPr lang="en" sz="40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90F6A636-4390-29D1-E221-4224B1F8265B}"/>
              </a:ext>
            </a:extLst>
          </p:cNvPr>
          <p:cNvSpPr txBox="1"/>
          <p:nvPr/>
        </p:nvSpPr>
        <p:spPr>
          <a:xfrm>
            <a:off x="319088" y="640636"/>
            <a:ext cx="6029326" cy="646331"/>
          </a:xfrm>
          <a:prstGeom prst="rect">
            <a:avLst/>
          </a:prstGeom>
          <a:noFill/>
        </p:spPr>
        <p:txBody>
          <a:bodyPr wrap="square">
            <a:spAutoFit/>
          </a:bodyPr>
          <a:lstStyle/>
          <a:p>
            <a:pPr algn="ctr"/>
            <a:r>
              <a:rPr lang="hi-IN" b="1" i="1" dirty="0">
                <a:solidFill>
                  <a:schemeClr val="bg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“यहोवा के दास मूसा की मृत्यु के बाद यहोवा ने उसके सेवक यहोशू से जो नून का पुत्र था कहा” </a:t>
            </a:r>
            <a:r>
              <a:rPr lang="hi-IN" sz="1400" b="1" i="1" dirty="0">
                <a:solidFill>
                  <a:schemeClr val="bg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1:1)</a:t>
            </a:r>
            <a:endParaRPr lang="en" sz="1100" b="1" i="1" noProof="0" dirty="0">
              <a:solidFill>
                <a:schemeClr val="bg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FF328B18-D16B-B2F8-453F-284BC9B94610}"/>
              </a:ext>
            </a:extLst>
          </p:cNvPr>
          <p:cNvSpPr txBox="1"/>
          <p:nvPr/>
        </p:nvSpPr>
        <p:spPr>
          <a:xfrm>
            <a:off x="240505" y="1608147"/>
            <a:ext cx="6329363"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यहोशू के पहले अध्याय में मूसा का ग्यारह बार उल्लेख किया गया है, और उसका नाम पूरी पुस्तक में बार-बार आता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F08900BF-84EA-82FA-9A8B-84BEE6DF0939}"/>
              </a:ext>
            </a:extLst>
          </p:cNvPr>
          <p:cNvGraphicFramePr/>
          <p:nvPr>
            <p:extLst>
              <p:ext uri="{D42A27DB-BD31-4B8C-83A1-F6EECF244321}">
                <p14:modId xmlns:p14="http://schemas.microsoft.com/office/powerpoint/2010/main" val="2424780524"/>
              </p:ext>
            </p:extLst>
          </p:nvPr>
        </p:nvGraphicFramePr>
        <p:xfrm>
          <a:off x="7884318" y="171451"/>
          <a:ext cx="3038476" cy="6486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esquinas redondeadas 7">
            <a:extLst>
              <a:ext uri="{FF2B5EF4-FFF2-40B4-BE49-F238E27FC236}">
                <a16:creationId xmlns:a16="http://schemas.microsoft.com/office/drawing/2014/main" id="{928904DE-6053-C5F7-1398-B5AC98614F41}"/>
              </a:ext>
            </a:extLst>
          </p:cNvPr>
          <p:cNvSpPr/>
          <p:nvPr/>
        </p:nvSpPr>
        <p:spPr>
          <a:xfrm>
            <a:off x="10989469" y="171451"/>
            <a:ext cx="992981" cy="866774"/>
          </a:xfrm>
          <a:prstGeom prst="roundRect">
            <a:avLst/>
          </a:prstGeom>
          <a:blipFill dpi="0" rotWithShape="1">
            <a:blip r:embed="rId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9" name="Rectángulo: esquinas redondeadas 8">
            <a:extLst>
              <a:ext uri="{FF2B5EF4-FFF2-40B4-BE49-F238E27FC236}">
                <a16:creationId xmlns:a16="http://schemas.microsoft.com/office/drawing/2014/main" id="{23DC2D6A-7B27-7701-6C9D-C57E84E92DF0}"/>
              </a:ext>
            </a:extLst>
          </p:cNvPr>
          <p:cNvSpPr/>
          <p:nvPr/>
        </p:nvSpPr>
        <p:spPr>
          <a:xfrm>
            <a:off x="6817518" y="171451"/>
            <a:ext cx="992981" cy="866774"/>
          </a:xfrm>
          <a:prstGeom prst="roundRect">
            <a:avLst/>
          </a:prstGeom>
          <a:blipFill>
            <a:blip r:embed="rId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0" name="Rectángulo: esquinas redondeadas 9">
            <a:extLst>
              <a:ext uri="{FF2B5EF4-FFF2-40B4-BE49-F238E27FC236}">
                <a16:creationId xmlns:a16="http://schemas.microsoft.com/office/drawing/2014/main" id="{9CDC367D-FD91-B4D2-8E7E-6FC406534C46}"/>
              </a:ext>
            </a:extLst>
          </p:cNvPr>
          <p:cNvSpPr/>
          <p:nvPr/>
        </p:nvSpPr>
        <p:spPr>
          <a:xfrm>
            <a:off x="10989469" y="1105744"/>
            <a:ext cx="992981" cy="866774"/>
          </a:xfrm>
          <a:prstGeom prst="roundRect">
            <a:avLst/>
          </a:prstGeom>
          <a:blipFill>
            <a:blip r:embed="rId10"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1" name="Rectángulo: esquinas redondeadas 10">
            <a:extLst>
              <a:ext uri="{FF2B5EF4-FFF2-40B4-BE49-F238E27FC236}">
                <a16:creationId xmlns:a16="http://schemas.microsoft.com/office/drawing/2014/main" id="{7291981E-BBC6-67AD-D3EF-3EFC1C167CF5}"/>
              </a:ext>
            </a:extLst>
          </p:cNvPr>
          <p:cNvSpPr/>
          <p:nvPr/>
        </p:nvSpPr>
        <p:spPr>
          <a:xfrm>
            <a:off x="6817518" y="1105744"/>
            <a:ext cx="992981" cy="866774"/>
          </a:xfrm>
          <a:prstGeom prst="roundRect">
            <a:avLst/>
          </a:prstGeom>
          <a:blipFill>
            <a:blip r:embed="rId11" cstate="email">
              <a:extLst>
                <a:ext uri="{28A0092B-C50C-407E-A947-70E740481C1C}">
                  <a14:useLocalDpi xmlns:a14="http://schemas.microsoft.com/office/drawing/2010/main"/>
                </a:ext>
              </a:extLst>
            </a:blip>
            <a:srcRect/>
            <a:stretch>
              <a:fillRect r="719"/>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2" name="Rectángulo: esquinas redondeadas 11">
            <a:extLst>
              <a:ext uri="{FF2B5EF4-FFF2-40B4-BE49-F238E27FC236}">
                <a16:creationId xmlns:a16="http://schemas.microsoft.com/office/drawing/2014/main" id="{C443AF68-5516-D848-E666-B875366275BD}"/>
              </a:ext>
            </a:extLst>
          </p:cNvPr>
          <p:cNvSpPr/>
          <p:nvPr/>
        </p:nvSpPr>
        <p:spPr>
          <a:xfrm>
            <a:off x="10989469" y="2040037"/>
            <a:ext cx="992981" cy="866774"/>
          </a:xfrm>
          <a:prstGeom prst="roundRect">
            <a:avLst/>
          </a:prstGeom>
          <a:blipFill>
            <a:blip r:embed="rId12"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3" name="Rectángulo: esquinas redondeadas 12">
            <a:extLst>
              <a:ext uri="{FF2B5EF4-FFF2-40B4-BE49-F238E27FC236}">
                <a16:creationId xmlns:a16="http://schemas.microsoft.com/office/drawing/2014/main" id="{E523464C-C326-CE94-1F36-09D2E0CB5E42}"/>
              </a:ext>
            </a:extLst>
          </p:cNvPr>
          <p:cNvSpPr/>
          <p:nvPr/>
        </p:nvSpPr>
        <p:spPr>
          <a:xfrm>
            <a:off x="6817518" y="2040037"/>
            <a:ext cx="992981" cy="866774"/>
          </a:xfrm>
          <a:prstGeom prst="roundRect">
            <a:avLst/>
          </a:prstGeom>
          <a:blipFill>
            <a:blip r:embed="rId13"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4" name="Rectángulo: esquinas redondeadas 13">
            <a:extLst>
              <a:ext uri="{FF2B5EF4-FFF2-40B4-BE49-F238E27FC236}">
                <a16:creationId xmlns:a16="http://schemas.microsoft.com/office/drawing/2014/main" id="{611DAAC7-AB7C-415A-B569-E4F1AFB617C3}"/>
              </a:ext>
            </a:extLst>
          </p:cNvPr>
          <p:cNvSpPr/>
          <p:nvPr/>
        </p:nvSpPr>
        <p:spPr>
          <a:xfrm>
            <a:off x="10989469" y="2974330"/>
            <a:ext cx="992981" cy="866774"/>
          </a:xfrm>
          <a:prstGeom prst="roundRect">
            <a:avLst/>
          </a:prstGeom>
          <a:blipFill>
            <a:blip r:embed="rId14"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5" name="Rectángulo: esquinas redondeadas 14">
            <a:extLst>
              <a:ext uri="{FF2B5EF4-FFF2-40B4-BE49-F238E27FC236}">
                <a16:creationId xmlns:a16="http://schemas.microsoft.com/office/drawing/2014/main" id="{E9345B44-170E-B01A-5FAF-14890C211D9B}"/>
              </a:ext>
            </a:extLst>
          </p:cNvPr>
          <p:cNvSpPr/>
          <p:nvPr/>
        </p:nvSpPr>
        <p:spPr>
          <a:xfrm>
            <a:off x="6817518" y="2974330"/>
            <a:ext cx="992981" cy="866774"/>
          </a:xfrm>
          <a:prstGeom prst="roundRect">
            <a:avLst/>
          </a:prstGeom>
          <a:blipFill>
            <a:blip r:embed="rId15"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6" name="Rectángulo: esquinas redondeadas 15">
            <a:extLst>
              <a:ext uri="{FF2B5EF4-FFF2-40B4-BE49-F238E27FC236}">
                <a16:creationId xmlns:a16="http://schemas.microsoft.com/office/drawing/2014/main" id="{B2D64267-007F-A5BF-EB43-7069287F4856}"/>
              </a:ext>
            </a:extLst>
          </p:cNvPr>
          <p:cNvSpPr/>
          <p:nvPr/>
        </p:nvSpPr>
        <p:spPr>
          <a:xfrm>
            <a:off x="10989469" y="3908623"/>
            <a:ext cx="992981" cy="866774"/>
          </a:xfrm>
          <a:prstGeom prst="roundRect">
            <a:avLst/>
          </a:prstGeom>
          <a:blipFill>
            <a:blip r:embed="rId16"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7" name="Rectángulo: esquinas redondeadas 16">
            <a:extLst>
              <a:ext uri="{FF2B5EF4-FFF2-40B4-BE49-F238E27FC236}">
                <a16:creationId xmlns:a16="http://schemas.microsoft.com/office/drawing/2014/main" id="{AD35CC79-7A05-25F4-EB81-A6B198EEC7E1}"/>
              </a:ext>
            </a:extLst>
          </p:cNvPr>
          <p:cNvSpPr/>
          <p:nvPr/>
        </p:nvSpPr>
        <p:spPr>
          <a:xfrm>
            <a:off x="6817518" y="3908623"/>
            <a:ext cx="992981" cy="866774"/>
          </a:xfrm>
          <a:prstGeom prst="roundRect">
            <a:avLst/>
          </a:prstGeom>
          <a:blipFill>
            <a:blip r:embed="rId17"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8" name="Rectángulo: esquinas redondeadas 17">
            <a:extLst>
              <a:ext uri="{FF2B5EF4-FFF2-40B4-BE49-F238E27FC236}">
                <a16:creationId xmlns:a16="http://schemas.microsoft.com/office/drawing/2014/main" id="{52904655-A129-9EFB-6767-ACEB8A667443}"/>
              </a:ext>
            </a:extLst>
          </p:cNvPr>
          <p:cNvSpPr/>
          <p:nvPr/>
        </p:nvSpPr>
        <p:spPr>
          <a:xfrm>
            <a:off x="10989469" y="4842916"/>
            <a:ext cx="992981" cy="866774"/>
          </a:xfrm>
          <a:prstGeom prst="roundRect">
            <a:avLst/>
          </a:prstGeom>
          <a:blipFill>
            <a:blip r:embed="rId1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9" name="Rectángulo: esquinas redondeadas 18">
            <a:extLst>
              <a:ext uri="{FF2B5EF4-FFF2-40B4-BE49-F238E27FC236}">
                <a16:creationId xmlns:a16="http://schemas.microsoft.com/office/drawing/2014/main" id="{EF5BE55B-7849-DF41-70D0-90D6999A48B8}"/>
              </a:ext>
            </a:extLst>
          </p:cNvPr>
          <p:cNvSpPr/>
          <p:nvPr/>
        </p:nvSpPr>
        <p:spPr>
          <a:xfrm>
            <a:off x="6817518" y="4842916"/>
            <a:ext cx="992981" cy="866774"/>
          </a:xfrm>
          <a:prstGeom prst="roundRect">
            <a:avLst/>
          </a:prstGeom>
          <a:blipFill>
            <a:blip r:embed="rId1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0" name="Rectángulo: esquinas redondeadas 19">
            <a:extLst>
              <a:ext uri="{FF2B5EF4-FFF2-40B4-BE49-F238E27FC236}">
                <a16:creationId xmlns:a16="http://schemas.microsoft.com/office/drawing/2014/main" id="{BA3041EF-AA52-2565-FA3F-BE31744988D5}"/>
              </a:ext>
            </a:extLst>
          </p:cNvPr>
          <p:cNvSpPr/>
          <p:nvPr/>
        </p:nvSpPr>
        <p:spPr>
          <a:xfrm>
            <a:off x="10989469" y="5777210"/>
            <a:ext cx="992981" cy="866774"/>
          </a:xfrm>
          <a:prstGeom prst="roundRect">
            <a:avLst/>
          </a:prstGeom>
          <a:blipFill>
            <a:blip r:embed="rId20"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1" name="Rectángulo: esquinas redondeadas 20">
            <a:extLst>
              <a:ext uri="{FF2B5EF4-FFF2-40B4-BE49-F238E27FC236}">
                <a16:creationId xmlns:a16="http://schemas.microsoft.com/office/drawing/2014/main" id="{E68ABD94-E9A3-620B-284D-AACD5CAA88B0}"/>
              </a:ext>
            </a:extLst>
          </p:cNvPr>
          <p:cNvSpPr/>
          <p:nvPr/>
        </p:nvSpPr>
        <p:spPr>
          <a:xfrm>
            <a:off x="6817518" y="5777210"/>
            <a:ext cx="992981" cy="866774"/>
          </a:xfrm>
          <a:prstGeom prst="roundRect">
            <a:avLst/>
          </a:prstGeom>
          <a:blipFill>
            <a:blip r:embed="rId21"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6" name="CuadroTexto 25">
            <a:extLst>
              <a:ext uri="{FF2B5EF4-FFF2-40B4-BE49-F238E27FC236}">
                <a16:creationId xmlns:a16="http://schemas.microsoft.com/office/drawing/2014/main" id="{45A059EB-DA15-A841-A4A5-15D7B8D7F910}"/>
              </a:ext>
            </a:extLst>
          </p:cNvPr>
          <p:cNvSpPr txBox="1"/>
          <p:nvPr/>
        </p:nvSpPr>
        <p:spPr>
          <a:xfrm>
            <a:off x="240504" y="4715512"/>
            <a:ext cx="6329363" cy="1938992"/>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यद्यपि यहोशू का पहला अध्याय इस्राएल के दो महान अगुओं के बीच अदला-बदली का वर्णन करता है, परन्तु दोनों में से कोई भी इस पुस्तक का वास्तविक नायक नहीं है। सबसे महत्वपूर्ण व्यक्ति स्वयं परमेश्वर है, जिसके वचन पुस्तक को शुरु करते हैं, और जिसका नेतृत्व प्रमुख विषय है। इस बात में कोई संदेह नहीं है कि इस्राएल का असली अगुआ कौन था।</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30" name="Imagen 29">
            <a:extLst>
              <a:ext uri="{FF2B5EF4-FFF2-40B4-BE49-F238E27FC236}">
                <a16:creationId xmlns:a16="http://schemas.microsoft.com/office/drawing/2014/main" id="{C2A53118-FC3D-83E5-8584-315AD5EB1E4A}"/>
              </a:ext>
            </a:extLst>
          </p:cNvPr>
          <p:cNvPicPr>
            <a:picLocks noChangeAspect="1"/>
          </p:cNvPicPr>
          <p:nvPr/>
        </p:nvPicPr>
        <p:blipFill>
          <a:blip r:embed="rId22" cstate="email">
            <a:extLst>
              <a:ext uri="{28A0092B-C50C-407E-A947-70E740481C1C}">
                <a14:useLocalDpi xmlns:a14="http://schemas.microsoft.com/office/drawing/2010/main"/>
              </a:ext>
            </a:extLst>
          </a:blip>
          <a:srcRect/>
          <a:stretch/>
        </p:blipFill>
        <p:spPr>
          <a:xfrm>
            <a:off x="345278" y="3018055"/>
            <a:ext cx="2732509"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36" name="Imagen 35" descr="Imagen que contiene exterior, edificio, pasto, parado&#10;&#10;El contenido generado por IA puede ser incorrecto.">
            <a:extLst>
              <a:ext uri="{FF2B5EF4-FFF2-40B4-BE49-F238E27FC236}">
                <a16:creationId xmlns:a16="http://schemas.microsoft.com/office/drawing/2014/main" id="{DB0821C7-8DC3-FAE0-A7B7-7906BF779837}"/>
              </a:ext>
            </a:extLst>
          </p:cNvPr>
          <p:cNvPicPr>
            <a:picLocks noChangeAspect="1"/>
          </p:cNvPicPr>
          <p:nvPr/>
        </p:nvPicPr>
        <p:blipFill rotWithShape="1">
          <a:blip r:embed="rId23" cstate="email">
            <a:extLst>
              <a:ext uri="{28A0092B-C50C-407E-A947-70E740481C1C}">
                <a14:useLocalDpi xmlns:a14="http://schemas.microsoft.com/office/drawing/2010/main"/>
              </a:ext>
            </a:extLst>
          </a:blip>
          <a:srcRect/>
          <a:stretch>
            <a:fillRect/>
          </a:stretch>
        </p:blipFill>
        <p:spPr>
          <a:xfrm>
            <a:off x="3285351" y="3018055"/>
            <a:ext cx="2915424"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51D9FC58-6466-B475-B89F-079C42012497}"/>
              </a:ext>
            </a:extLst>
          </p:cNvPr>
          <p:cNvSpPr txBox="1"/>
          <p:nvPr/>
        </p:nvSpPr>
        <p:spPr>
          <a:xfrm>
            <a:off x="240503" y="2461854"/>
            <a:ext cx="6329363" cy="400110"/>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दोनों अगुओं के बीच कई समानताएं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26890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
                                            <p:graphicEl>
                                              <a:dgm id="{E0EB69CA-1599-43D8-B227-0C034F08E12E}"/>
                                            </p:graphicEl>
                                          </p:spTgt>
                                        </p:tgtEl>
                                        <p:attrNameLst>
                                          <p:attrName>style.visibility</p:attrName>
                                        </p:attrNameLst>
                                      </p:cBhvr>
                                      <p:to>
                                        <p:strVal val="visible"/>
                                      </p:to>
                                    </p:set>
                                    <p:anim calcmode="lin" valueType="num">
                                      <p:cBhvr>
                                        <p:cTn id="31" dur="500" fill="hold"/>
                                        <p:tgtEl>
                                          <p:spTgt spid="2">
                                            <p:graphicEl>
                                              <a:dgm id="{E0EB69CA-1599-43D8-B227-0C034F08E12E}"/>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E0EB69CA-1599-43D8-B227-0C034F08E12E}"/>
                                            </p:graphicEl>
                                          </p:spTgt>
                                        </p:tgtEl>
                                        <p:attrNameLst>
                                          <p:attrName>ppt_h</p:attrName>
                                        </p:attrNameLst>
                                      </p:cBhvr>
                                      <p:tavLst>
                                        <p:tav tm="0">
                                          <p:val>
                                            <p:fltVal val="0"/>
                                          </p:val>
                                        </p:tav>
                                        <p:tav tm="100000">
                                          <p:val>
                                            <p:strVal val="#ppt_h"/>
                                          </p:val>
                                        </p:tav>
                                      </p:tavLst>
                                    </p:anim>
                                    <p:anim calcmode="lin" valueType="num">
                                      <p:cBhvr>
                                        <p:cTn id="33" dur="500" fill="hold"/>
                                        <p:tgtEl>
                                          <p:spTgt spid="2">
                                            <p:graphicEl>
                                              <a:dgm id="{E0EB69CA-1599-43D8-B227-0C034F08E12E}"/>
                                            </p:graphicEl>
                                          </p:spTgt>
                                        </p:tgtEl>
                                        <p:attrNameLst>
                                          <p:attrName>style.rotation</p:attrName>
                                        </p:attrNameLst>
                                      </p:cBhvr>
                                      <p:tavLst>
                                        <p:tav tm="0">
                                          <p:val>
                                            <p:fltVal val="360"/>
                                          </p:val>
                                        </p:tav>
                                        <p:tav tm="100000">
                                          <p:val>
                                            <p:fltVal val="0"/>
                                          </p:val>
                                        </p:tav>
                                      </p:tavLst>
                                    </p:anim>
                                    <p:animEffect transition="in" filter="fade">
                                      <p:cBhvr>
                                        <p:cTn id="34" dur="500"/>
                                        <p:tgtEl>
                                          <p:spTgt spid="2">
                                            <p:graphicEl>
                                              <a:dgm id="{E0EB69CA-1599-43D8-B227-0C034F08E12E}"/>
                                            </p:graphic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360"/>
                                          </p:val>
                                        </p:tav>
                                        <p:tav tm="100000">
                                          <p:val>
                                            <p:fltVal val="0"/>
                                          </p:val>
                                        </p:tav>
                                      </p:tavLst>
                                    </p:anim>
                                    <p:animEffect transition="in" filter="fade">
                                      <p:cBhvr>
                                        <p:cTn id="40" dur="500"/>
                                        <p:tgtEl>
                                          <p:spTgt spid="9"/>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360"/>
                                          </p:val>
                                        </p:tav>
                                        <p:tav tm="100000">
                                          <p:val>
                                            <p:fltVal val="0"/>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2">
                                            <p:graphicEl>
                                              <a:dgm id="{0175714B-8963-43B7-B3E3-7E67CEFA3648}"/>
                                            </p:graphicEl>
                                          </p:spTgt>
                                        </p:tgtEl>
                                        <p:attrNameLst>
                                          <p:attrName>style.visibility</p:attrName>
                                        </p:attrNameLst>
                                      </p:cBhvr>
                                      <p:to>
                                        <p:strVal val="visible"/>
                                      </p:to>
                                    </p:set>
                                    <p:anim calcmode="lin" valueType="num">
                                      <p:cBhvr>
                                        <p:cTn id="51" dur="500" fill="hold"/>
                                        <p:tgtEl>
                                          <p:spTgt spid="2">
                                            <p:graphicEl>
                                              <a:dgm id="{0175714B-8963-43B7-B3E3-7E67CEFA3648}"/>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0175714B-8963-43B7-B3E3-7E67CEFA3648}"/>
                                            </p:graphicEl>
                                          </p:spTgt>
                                        </p:tgtEl>
                                        <p:attrNameLst>
                                          <p:attrName>ppt_h</p:attrName>
                                        </p:attrNameLst>
                                      </p:cBhvr>
                                      <p:tavLst>
                                        <p:tav tm="0">
                                          <p:val>
                                            <p:fltVal val="0"/>
                                          </p:val>
                                        </p:tav>
                                        <p:tav tm="100000">
                                          <p:val>
                                            <p:strVal val="#ppt_h"/>
                                          </p:val>
                                        </p:tav>
                                      </p:tavLst>
                                    </p:anim>
                                    <p:anim calcmode="lin" valueType="num">
                                      <p:cBhvr>
                                        <p:cTn id="53" dur="500" fill="hold"/>
                                        <p:tgtEl>
                                          <p:spTgt spid="2">
                                            <p:graphicEl>
                                              <a:dgm id="{0175714B-8963-43B7-B3E3-7E67CEFA3648}"/>
                                            </p:graphicEl>
                                          </p:spTgt>
                                        </p:tgtEl>
                                        <p:attrNameLst>
                                          <p:attrName>style.rotation</p:attrName>
                                        </p:attrNameLst>
                                      </p:cBhvr>
                                      <p:tavLst>
                                        <p:tav tm="0">
                                          <p:val>
                                            <p:fltVal val="360"/>
                                          </p:val>
                                        </p:tav>
                                        <p:tav tm="100000">
                                          <p:val>
                                            <p:fltVal val="0"/>
                                          </p:val>
                                        </p:tav>
                                      </p:tavLst>
                                    </p:anim>
                                    <p:animEffect transition="in" filter="fade">
                                      <p:cBhvr>
                                        <p:cTn id="54" dur="500"/>
                                        <p:tgtEl>
                                          <p:spTgt spid="2">
                                            <p:graphicEl>
                                              <a:dgm id="{0175714B-8963-43B7-B3E3-7E67CEFA3648}"/>
                                            </p:graphicEl>
                                          </p:spTgt>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2">
                                            <p:graphicEl>
                                              <a:dgm id="{144C8132-1BCB-47B1-9BA5-6C7196E0882D}"/>
                                            </p:graphicEl>
                                          </p:spTgt>
                                        </p:tgtEl>
                                        <p:attrNameLst>
                                          <p:attrName>style.visibility</p:attrName>
                                        </p:attrNameLst>
                                      </p:cBhvr>
                                      <p:to>
                                        <p:strVal val="visible"/>
                                      </p:to>
                                    </p:set>
                                    <p:anim calcmode="lin" valueType="num">
                                      <p:cBhvr>
                                        <p:cTn id="71" dur="500" fill="hold"/>
                                        <p:tgtEl>
                                          <p:spTgt spid="2">
                                            <p:graphicEl>
                                              <a:dgm id="{144C8132-1BCB-47B1-9BA5-6C7196E0882D}"/>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144C8132-1BCB-47B1-9BA5-6C7196E0882D}"/>
                                            </p:graphicEl>
                                          </p:spTgt>
                                        </p:tgtEl>
                                        <p:attrNameLst>
                                          <p:attrName>ppt_h</p:attrName>
                                        </p:attrNameLst>
                                      </p:cBhvr>
                                      <p:tavLst>
                                        <p:tav tm="0">
                                          <p:val>
                                            <p:fltVal val="0"/>
                                          </p:val>
                                        </p:tav>
                                        <p:tav tm="100000">
                                          <p:val>
                                            <p:strVal val="#ppt_h"/>
                                          </p:val>
                                        </p:tav>
                                      </p:tavLst>
                                    </p:anim>
                                    <p:anim calcmode="lin" valueType="num">
                                      <p:cBhvr>
                                        <p:cTn id="73" dur="500" fill="hold"/>
                                        <p:tgtEl>
                                          <p:spTgt spid="2">
                                            <p:graphicEl>
                                              <a:dgm id="{144C8132-1BCB-47B1-9BA5-6C7196E0882D}"/>
                                            </p:graphicEl>
                                          </p:spTgt>
                                        </p:tgtEl>
                                        <p:attrNameLst>
                                          <p:attrName>style.rotation</p:attrName>
                                        </p:attrNameLst>
                                      </p:cBhvr>
                                      <p:tavLst>
                                        <p:tav tm="0">
                                          <p:val>
                                            <p:fltVal val="360"/>
                                          </p:val>
                                        </p:tav>
                                        <p:tav tm="100000">
                                          <p:val>
                                            <p:fltVal val="0"/>
                                          </p:val>
                                        </p:tav>
                                      </p:tavLst>
                                    </p:anim>
                                    <p:animEffect transition="in" filter="fade">
                                      <p:cBhvr>
                                        <p:cTn id="74" dur="500"/>
                                        <p:tgtEl>
                                          <p:spTgt spid="2">
                                            <p:graphicEl>
                                              <a:dgm id="{144C8132-1BCB-47B1-9BA5-6C7196E0882D}"/>
                                            </p:graphicEl>
                                          </p:spTgt>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 calcmode="lin" valueType="num">
                                      <p:cBhvr>
                                        <p:cTn id="79" dur="500" fill="hold"/>
                                        <p:tgtEl>
                                          <p:spTgt spid="13"/>
                                        </p:tgtEl>
                                        <p:attrNameLst>
                                          <p:attrName>style.rotation</p:attrName>
                                        </p:attrNameLst>
                                      </p:cBhvr>
                                      <p:tavLst>
                                        <p:tav tm="0">
                                          <p:val>
                                            <p:fltVal val="360"/>
                                          </p:val>
                                        </p:tav>
                                        <p:tav tm="100000">
                                          <p:val>
                                            <p:fltVal val="0"/>
                                          </p:val>
                                        </p:tav>
                                      </p:tavLst>
                                    </p:anim>
                                    <p:animEffect transition="in" filter="fade">
                                      <p:cBhvr>
                                        <p:cTn id="80" dur="500"/>
                                        <p:tgtEl>
                                          <p:spTgt spid="13"/>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 calcmode="lin" valueType="num">
                                      <p:cBhvr>
                                        <p:cTn id="85" dur="500" fill="hold"/>
                                        <p:tgtEl>
                                          <p:spTgt spid="12"/>
                                        </p:tgtEl>
                                        <p:attrNameLst>
                                          <p:attrName>style.rotation</p:attrName>
                                        </p:attrNameLst>
                                      </p:cBhvr>
                                      <p:tavLst>
                                        <p:tav tm="0">
                                          <p:val>
                                            <p:fltVal val="360"/>
                                          </p:val>
                                        </p:tav>
                                        <p:tav tm="100000">
                                          <p:val>
                                            <p:fltVal val="0"/>
                                          </p:val>
                                        </p:tav>
                                      </p:tavLst>
                                    </p:anim>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2">
                                            <p:graphicEl>
                                              <a:dgm id="{014199BF-6FDE-44AA-97A9-E90C9F001B98}"/>
                                            </p:graphicEl>
                                          </p:spTgt>
                                        </p:tgtEl>
                                        <p:attrNameLst>
                                          <p:attrName>style.visibility</p:attrName>
                                        </p:attrNameLst>
                                      </p:cBhvr>
                                      <p:to>
                                        <p:strVal val="visible"/>
                                      </p:to>
                                    </p:set>
                                    <p:anim calcmode="lin" valueType="num">
                                      <p:cBhvr>
                                        <p:cTn id="91" dur="500" fill="hold"/>
                                        <p:tgtEl>
                                          <p:spTgt spid="2">
                                            <p:graphicEl>
                                              <a:dgm id="{014199BF-6FDE-44AA-97A9-E90C9F001B98}"/>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014199BF-6FDE-44AA-97A9-E90C9F001B98}"/>
                                            </p:graphicEl>
                                          </p:spTgt>
                                        </p:tgtEl>
                                        <p:attrNameLst>
                                          <p:attrName>ppt_h</p:attrName>
                                        </p:attrNameLst>
                                      </p:cBhvr>
                                      <p:tavLst>
                                        <p:tav tm="0">
                                          <p:val>
                                            <p:fltVal val="0"/>
                                          </p:val>
                                        </p:tav>
                                        <p:tav tm="100000">
                                          <p:val>
                                            <p:strVal val="#ppt_h"/>
                                          </p:val>
                                        </p:tav>
                                      </p:tavLst>
                                    </p:anim>
                                    <p:anim calcmode="lin" valueType="num">
                                      <p:cBhvr>
                                        <p:cTn id="93" dur="500" fill="hold"/>
                                        <p:tgtEl>
                                          <p:spTgt spid="2">
                                            <p:graphicEl>
                                              <a:dgm id="{014199BF-6FDE-44AA-97A9-E90C9F001B98}"/>
                                            </p:graphicEl>
                                          </p:spTgt>
                                        </p:tgtEl>
                                        <p:attrNameLst>
                                          <p:attrName>style.rotation</p:attrName>
                                        </p:attrNameLst>
                                      </p:cBhvr>
                                      <p:tavLst>
                                        <p:tav tm="0">
                                          <p:val>
                                            <p:fltVal val="360"/>
                                          </p:val>
                                        </p:tav>
                                        <p:tav tm="100000">
                                          <p:val>
                                            <p:fltVal val="0"/>
                                          </p:val>
                                        </p:tav>
                                      </p:tavLst>
                                    </p:anim>
                                    <p:animEffect transition="in" filter="fade">
                                      <p:cBhvr>
                                        <p:cTn id="94" dur="500"/>
                                        <p:tgtEl>
                                          <p:spTgt spid="2">
                                            <p:graphicEl>
                                              <a:dgm id="{014199BF-6FDE-44AA-97A9-E90C9F001B98}"/>
                                            </p:graphicEl>
                                          </p:spTgt>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ppt_w</p:attrName>
                                        </p:attrNameLst>
                                      </p:cBhvr>
                                      <p:tavLst>
                                        <p:tav tm="0">
                                          <p:val>
                                            <p:fltVal val="0"/>
                                          </p:val>
                                        </p:tav>
                                        <p:tav tm="100000">
                                          <p:val>
                                            <p:strVal val="#ppt_w"/>
                                          </p:val>
                                        </p:tav>
                                      </p:tavLst>
                                    </p:anim>
                                    <p:anim calcmode="lin" valueType="num">
                                      <p:cBhvr>
                                        <p:cTn id="98" dur="500" fill="hold"/>
                                        <p:tgtEl>
                                          <p:spTgt spid="15"/>
                                        </p:tgtEl>
                                        <p:attrNameLst>
                                          <p:attrName>ppt_h</p:attrName>
                                        </p:attrNameLst>
                                      </p:cBhvr>
                                      <p:tavLst>
                                        <p:tav tm="0">
                                          <p:val>
                                            <p:fltVal val="0"/>
                                          </p:val>
                                        </p:tav>
                                        <p:tav tm="100000">
                                          <p:val>
                                            <p:strVal val="#ppt_h"/>
                                          </p:val>
                                        </p:tav>
                                      </p:tavLst>
                                    </p:anim>
                                    <p:anim calcmode="lin" valueType="num">
                                      <p:cBhvr>
                                        <p:cTn id="99" dur="500" fill="hold"/>
                                        <p:tgtEl>
                                          <p:spTgt spid="15"/>
                                        </p:tgtEl>
                                        <p:attrNameLst>
                                          <p:attrName>style.rotation</p:attrName>
                                        </p:attrNameLst>
                                      </p:cBhvr>
                                      <p:tavLst>
                                        <p:tav tm="0">
                                          <p:val>
                                            <p:fltVal val="360"/>
                                          </p:val>
                                        </p:tav>
                                        <p:tav tm="100000">
                                          <p:val>
                                            <p:fltVal val="0"/>
                                          </p:val>
                                        </p:tav>
                                      </p:tavLst>
                                    </p:anim>
                                    <p:animEffect transition="in" filter="fade">
                                      <p:cBhvr>
                                        <p:cTn id="100" dur="500"/>
                                        <p:tgtEl>
                                          <p:spTgt spid="15"/>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style.rotation</p:attrName>
                                        </p:attrNameLst>
                                      </p:cBhvr>
                                      <p:tavLst>
                                        <p:tav tm="0">
                                          <p:val>
                                            <p:fltVal val="360"/>
                                          </p:val>
                                        </p:tav>
                                        <p:tav tm="100000">
                                          <p:val>
                                            <p:fltVal val="0"/>
                                          </p:val>
                                        </p:tav>
                                      </p:tavLst>
                                    </p:anim>
                                    <p:animEffect transition="in" filter="fade">
                                      <p:cBhvr>
                                        <p:cTn id="106" dur="5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2">
                                            <p:graphicEl>
                                              <a:dgm id="{C6AB6286-A3FE-4354-A6F9-4E877A87D1F4}"/>
                                            </p:graphicEl>
                                          </p:spTgt>
                                        </p:tgtEl>
                                        <p:attrNameLst>
                                          <p:attrName>style.visibility</p:attrName>
                                        </p:attrNameLst>
                                      </p:cBhvr>
                                      <p:to>
                                        <p:strVal val="visible"/>
                                      </p:to>
                                    </p:set>
                                    <p:anim calcmode="lin" valueType="num">
                                      <p:cBhvr>
                                        <p:cTn id="111" dur="500" fill="hold"/>
                                        <p:tgtEl>
                                          <p:spTgt spid="2">
                                            <p:graphicEl>
                                              <a:dgm id="{C6AB6286-A3FE-4354-A6F9-4E877A87D1F4}"/>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C6AB6286-A3FE-4354-A6F9-4E877A87D1F4}"/>
                                            </p:graphicEl>
                                          </p:spTgt>
                                        </p:tgtEl>
                                        <p:attrNameLst>
                                          <p:attrName>ppt_h</p:attrName>
                                        </p:attrNameLst>
                                      </p:cBhvr>
                                      <p:tavLst>
                                        <p:tav tm="0">
                                          <p:val>
                                            <p:fltVal val="0"/>
                                          </p:val>
                                        </p:tav>
                                        <p:tav tm="100000">
                                          <p:val>
                                            <p:strVal val="#ppt_h"/>
                                          </p:val>
                                        </p:tav>
                                      </p:tavLst>
                                    </p:anim>
                                    <p:anim calcmode="lin" valueType="num">
                                      <p:cBhvr>
                                        <p:cTn id="113" dur="500" fill="hold"/>
                                        <p:tgtEl>
                                          <p:spTgt spid="2">
                                            <p:graphicEl>
                                              <a:dgm id="{C6AB6286-A3FE-4354-A6F9-4E877A87D1F4}"/>
                                            </p:graphicEl>
                                          </p:spTgt>
                                        </p:tgtEl>
                                        <p:attrNameLst>
                                          <p:attrName>style.rotation</p:attrName>
                                        </p:attrNameLst>
                                      </p:cBhvr>
                                      <p:tavLst>
                                        <p:tav tm="0">
                                          <p:val>
                                            <p:fltVal val="360"/>
                                          </p:val>
                                        </p:tav>
                                        <p:tav tm="100000">
                                          <p:val>
                                            <p:fltVal val="0"/>
                                          </p:val>
                                        </p:tav>
                                      </p:tavLst>
                                    </p:anim>
                                    <p:animEffect transition="in" filter="fade">
                                      <p:cBhvr>
                                        <p:cTn id="114" dur="500"/>
                                        <p:tgtEl>
                                          <p:spTgt spid="2">
                                            <p:graphicEl>
                                              <a:dgm id="{C6AB6286-A3FE-4354-A6F9-4E877A87D1F4}"/>
                                            </p:graphicEl>
                                          </p:spTgt>
                                        </p:tgtEl>
                                      </p:cBhvr>
                                    </p:animEffect>
                                  </p:childTnLst>
                                </p:cTn>
                              </p:par>
                              <p:par>
                                <p:cTn id="115" presetID="49" presetClass="entr" presetSubtype="0" decel="100000"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style.rotation</p:attrName>
                                        </p:attrNameLst>
                                      </p:cBhvr>
                                      <p:tavLst>
                                        <p:tav tm="0">
                                          <p:val>
                                            <p:fltVal val="360"/>
                                          </p:val>
                                        </p:tav>
                                        <p:tav tm="100000">
                                          <p:val>
                                            <p:fltVal val="0"/>
                                          </p:val>
                                        </p:tav>
                                      </p:tavLst>
                                    </p:anim>
                                    <p:animEffect transition="in" filter="fade">
                                      <p:cBhvr>
                                        <p:cTn id="120" dur="500"/>
                                        <p:tgtEl>
                                          <p:spTgt spid="17"/>
                                        </p:tgtEl>
                                      </p:cBhvr>
                                    </p:animEffect>
                                  </p:childTnLst>
                                </p:cTn>
                              </p:par>
                              <p:par>
                                <p:cTn id="121" presetID="49" presetClass="entr" presetSubtype="0" decel="10000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500" fill="hold"/>
                                        <p:tgtEl>
                                          <p:spTgt spid="16"/>
                                        </p:tgtEl>
                                        <p:attrNameLst>
                                          <p:attrName>ppt_w</p:attrName>
                                        </p:attrNameLst>
                                      </p:cBhvr>
                                      <p:tavLst>
                                        <p:tav tm="0">
                                          <p:val>
                                            <p:fltVal val="0"/>
                                          </p:val>
                                        </p:tav>
                                        <p:tav tm="100000">
                                          <p:val>
                                            <p:strVal val="#ppt_w"/>
                                          </p:val>
                                        </p:tav>
                                      </p:tavLst>
                                    </p:anim>
                                    <p:anim calcmode="lin" valueType="num">
                                      <p:cBhvr>
                                        <p:cTn id="124" dur="500" fill="hold"/>
                                        <p:tgtEl>
                                          <p:spTgt spid="16"/>
                                        </p:tgtEl>
                                        <p:attrNameLst>
                                          <p:attrName>ppt_h</p:attrName>
                                        </p:attrNameLst>
                                      </p:cBhvr>
                                      <p:tavLst>
                                        <p:tav tm="0">
                                          <p:val>
                                            <p:fltVal val="0"/>
                                          </p:val>
                                        </p:tav>
                                        <p:tav tm="100000">
                                          <p:val>
                                            <p:strVal val="#ppt_h"/>
                                          </p:val>
                                        </p:tav>
                                      </p:tavLst>
                                    </p:anim>
                                    <p:anim calcmode="lin" valueType="num">
                                      <p:cBhvr>
                                        <p:cTn id="125" dur="500" fill="hold"/>
                                        <p:tgtEl>
                                          <p:spTgt spid="16"/>
                                        </p:tgtEl>
                                        <p:attrNameLst>
                                          <p:attrName>style.rotation</p:attrName>
                                        </p:attrNameLst>
                                      </p:cBhvr>
                                      <p:tavLst>
                                        <p:tav tm="0">
                                          <p:val>
                                            <p:fltVal val="360"/>
                                          </p:val>
                                        </p:tav>
                                        <p:tav tm="100000">
                                          <p:val>
                                            <p:fltVal val="0"/>
                                          </p:val>
                                        </p:tav>
                                      </p:tavLst>
                                    </p:anim>
                                    <p:animEffect transition="in" filter="fade">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49" presetClass="entr" presetSubtype="0" decel="100000" fill="hold" grpId="0" nodeType="clickEffect">
                                  <p:stCondLst>
                                    <p:cond delay="0"/>
                                  </p:stCondLst>
                                  <p:childTnLst>
                                    <p:set>
                                      <p:cBhvr>
                                        <p:cTn id="130" dur="1" fill="hold">
                                          <p:stCondLst>
                                            <p:cond delay="0"/>
                                          </p:stCondLst>
                                        </p:cTn>
                                        <p:tgtEl>
                                          <p:spTgt spid="2">
                                            <p:graphicEl>
                                              <a:dgm id="{C3FA82F2-280A-4289-9BB4-7240EEF6ADDA}"/>
                                            </p:graphicEl>
                                          </p:spTgt>
                                        </p:tgtEl>
                                        <p:attrNameLst>
                                          <p:attrName>style.visibility</p:attrName>
                                        </p:attrNameLst>
                                      </p:cBhvr>
                                      <p:to>
                                        <p:strVal val="visible"/>
                                      </p:to>
                                    </p:set>
                                    <p:anim calcmode="lin" valueType="num">
                                      <p:cBhvr>
                                        <p:cTn id="131" dur="500" fill="hold"/>
                                        <p:tgtEl>
                                          <p:spTgt spid="2">
                                            <p:graphicEl>
                                              <a:dgm id="{C3FA82F2-280A-4289-9BB4-7240EEF6ADDA}"/>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C3FA82F2-280A-4289-9BB4-7240EEF6ADDA}"/>
                                            </p:graphicEl>
                                          </p:spTgt>
                                        </p:tgtEl>
                                        <p:attrNameLst>
                                          <p:attrName>ppt_h</p:attrName>
                                        </p:attrNameLst>
                                      </p:cBhvr>
                                      <p:tavLst>
                                        <p:tav tm="0">
                                          <p:val>
                                            <p:fltVal val="0"/>
                                          </p:val>
                                        </p:tav>
                                        <p:tav tm="100000">
                                          <p:val>
                                            <p:strVal val="#ppt_h"/>
                                          </p:val>
                                        </p:tav>
                                      </p:tavLst>
                                    </p:anim>
                                    <p:anim calcmode="lin" valueType="num">
                                      <p:cBhvr>
                                        <p:cTn id="133" dur="500" fill="hold"/>
                                        <p:tgtEl>
                                          <p:spTgt spid="2">
                                            <p:graphicEl>
                                              <a:dgm id="{C3FA82F2-280A-4289-9BB4-7240EEF6ADDA}"/>
                                            </p:graphicEl>
                                          </p:spTgt>
                                        </p:tgtEl>
                                        <p:attrNameLst>
                                          <p:attrName>style.rotation</p:attrName>
                                        </p:attrNameLst>
                                      </p:cBhvr>
                                      <p:tavLst>
                                        <p:tav tm="0">
                                          <p:val>
                                            <p:fltVal val="360"/>
                                          </p:val>
                                        </p:tav>
                                        <p:tav tm="100000">
                                          <p:val>
                                            <p:fltVal val="0"/>
                                          </p:val>
                                        </p:tav>
                                      </p:tavLst>
                                    </p:anim>
                                    <p:animEffect transition="in" filter="fade">
                                      <p:cBhvr>
                                        <p:cTn id="134" dur="500"/>
                                        <p:tgtEl>
                                          <p:spTgt spid="2">
                                            <p:graphicEl>
                                              <a:dgm id="{C3FA82F2-280A-4289-9BB4-7240EEF6ADDA}"/>
                                            </p:graphicEl>
                                          </p:spTgt>
                                        </p:tgtEl>
                                      </p:cBhvr>
                                    </p:animEffect>
                                  </p:childTnLst>
                                </p:cTn>
                              </p:par>
                              <p:par>
                                <p:cTn id="135" presetID="49" presetClass="entr" presetSubtype="0" decel="100000" fill="hold" grpId="0" nodeType="withEffect">
                                  <p:stCondLst>
                                    <p:cond delay="0"/>
                                  </p:stCondLst>
                                  <p:childTnLst>
                                    <p:set>
                                      <p:cBhvr>
                                        <p:cTn id="136" dur="1" fill="hold">
                                          <p:stCondLst>
                                            <p:cond delay="0"/>
                                          </p:stCondLst>
                                        </p:cTn>
                                        <p:tgtEl>
                                          <p:spTgt spid="19"/>
                                        </p:tgtEl>
                                        <p:attrNameLst>
                                          <p:attrName>style.visibility</p:attrName>
                                        </p:attrNameLst>
                                      </p:cBhvr>
                                      <p:to>
                                        <p:strVal val="visible"/>
                                      </p:to>
                                    </p:set>
                                    <p:anim calcmode="lin" valueType="num">
                                      <p:cBhvr>
                                        <p:cTn id="137" dur="500" fill="hold"/>
                                        <p:tgtEl>
                                          <p:spTgt spid="19"/>
                                        </p:tgtEl>
                                        <p:attrNameLst>
                                          <p:attrName>ppt_w</p:attrName>
                                        </p:attrNameLst>
                                      </p:cBhvr>
                                      <p:tavLst>
                                        <p:tav tm="0">
                                          <p:val>
                                            <p:fltVal val="0"/>
                                          </p:val>
                                        </p:tav>
                                        <p:tav tm="100000">
                                          <p:val>
                                            <p:strVal val="#ppt_w"/>
                                          </p:val>
                                        </p:tav>
                                      </p:tavLst>
                                    </p:anim>
                                    <p:anim calcmode="lin" valueType="num">
                                      <p:cBhvr>
                                        <p:cTn id="138" dur="500" fill="hold"/>
                                        <p:tgtEl>
                                          <p:spTgt spid="19"/>
                                        </p:tgtEl>
                                        <p:attrNameLst>
                                          <p:attrName>ppt_h</p:attrName>
                                        </p:attrNameLst>
                                      </p:cBhvr>
                                      <p:tavLst>
                                        <p:tav tm="0">
                                          <p:val>
                                            <p:fltVal val="0"/>
                                          </p:val>
                                        </p:tav>
                                        <p:tav tm="100000">
                                          <p:val>
                                            <p:strVal val="#ppt_h"/>
                                          </p:val>
                                        </p:tav>
                                      </p:tavLst>
                                    </p:anim>
                                    <p:anim calcmode="lin" valueType="num">
                                      <p:cBhvr>
                                        <p:cTn id="139" dur="500" fill="hold"/>
                                        <p:tgtEl>
                                          <p:spTgt spid="19"/>
                                        </p:tgtEl>
                                        <p:attrNameLst>
                                          <p:attrName>style.rotation</p:attrName>
                                        </p:attrNameLst>
                                      </p:cBhvr>
                                      <p:tavLst>
                                        <p:tav tm="0">
                                          <p:val>
                                            <p:fltVal val="360"/>
                                          </p:val>
                                        </p:tav>
                                        <p:tav tm="100000">
                                          <p:val>
                                            <p:fltVal val="0"/>
                                          </p:val>
                                        </p:tav>
                                      </p:tavLst>
                                    </p:anim>
                                    <p:animEffect transition="in" filter="fade">
                                      <p:cBhvr>
                                        <p:cTn id="140" dur="500"/>
                                        <p:tgtEl>
                                          <p:spTgt spid="19"/>
                                        </p:tgtEl>
                                      </p:cBhvr>
                                    </p:animEffect>
                                  </p:childTnLst>
                                </p:cTn>
                              </p:par>
                              <p:par>
                                <p:cTn id="141" presetID="49" presetClass="entr" presetSubtype="0" decel="100000" fill="hold" grpId="0" nodeType="withEffect">
                                  <p:stCondLst>
                                    <p:cond delay="0"/>
                                  </p:stCondLst>
                                  <p:childTnLst>
                                    <p:set>
                                      <p:cBhvr>
                                        <p:cTn id="142" dur="1" fill="hold">
                                          <p:stCondLst>
                                            <p:cond delay="0"/>
                                          </p:stCondLst>
                                        </p:cTn>
                                        <p:tgtEl>
                                          <p:spTgt spid="18"/>
                                        </p:tgtEl>
                                        <p:attrNameLst>
                                          <p:attrName>style.visibility</p:attrName>
                                        </p:attrNameLst>
                                      </p:cBhvr>
                                      <p:to>
                                        <p:strVal val="visible"/>
                                      </p:to>
                                    </p:set>
                                    <p:anim calcmode="lin" valueType="num">
                                      <p:cBhvr>
                                        <p:cTn id="143" dur="500" fill="hold"/>
                                        <p:tgtEl>
                                          <p:spTgt spid="18"/>
                                        </p:tgtEl>
                                        <p:attrNameLst>
                                          <p:attrName>ppt_w</p:attrName>
                                        </p:attrNameLst>
                                      </p:cBhvr>
                                      <p:tavLst>
                                        <p:tav tm="0">
                                          <p:val>
                                            <p:fltVal val="0"/>
                                          </p:val>
                                        </p:tav>
                                        <p:tav tm="100000">
                                          <p:val>
                                            <p:strVal val="#ppt_w"/>
                                          </p:val>
                                        </p:tav>
                                      </p:tavLst>
                                    </p:anim>
                                    <p:anim calcmode="lin" valueType="num">
                                      <p:cBhvr>
                                        <p:cTn id="144" dur="500" fill="hold"/>
                                        <p:tgtEl>
                                          <p:spTgt spid="18"/>
                                        </p:tgtEl>
                                        <p:attrNameLst>
                                          <p:attrName>ppt_h</p:attrName>
                                        </p:attrNameLst>
                                      </p:cBhvr>
                                      <p:tavLst>
                                        <p:tav tm="0">
                                          <p:val>
                                            <p:fltVal val="0"/>
                                          </p:val>
                                        </p:tav>
                                        <p:tav tm="100000">
                                          <p:val>
                                            <p:strVal val="#ppt_h"/>
                                          </p:val>
                                        </p:tav>
                                      </p:tavLst>
                                    </p:anim>
                                    <p:anim calcmode="lin" valueType="num">
                                      <p:cBhvr>
                                        <p:cTn id="145" dur="500" fill="hold"/>
                                        <p:tgtEl>
                                          <p:spTgt spid="18"/>
                                        </p:tgtEl>
                                        <p:attrNameLst>
                                          <p:attrName>style.rotation</p:attrName>
                                        </p:attrNameLst>
                                      </p:cBhvr>
                                      <p:tavLst>
                                        <p:tav tm="0">
                                          <p:val>
                                            <p:fltVal val="360"/>
                                          </p:val>
                                        </p:tav>
                                        <p:tav tm="100000">
                                          <p:val>
                                            <p:fltVal val="0"/>
                                          </p:val>
                                        </p:tav>
                                      </p:tavLst>
                                    </p:anim>
                                    <p:animEffect transition="in" filter="fade">
                                      <p:cBhvr>
                                        <p:cTn id="146" dur="500"/>
                                        <p:tgtEl>
                                          <p:spTgt spid="18"/>
                                        </p:tgtEl>
                                      </p:cBhvr>
                                    </p:animEffect>
                                  </p:childTnLst>
                                </p:cTn>
                              </p:par>
                            </p:childTnLst>
                          </p:cTn>
                        </p:par>
                      </p:childTnLst>
                    </p:cTn>
                  </p:par>
                  <p:par>
                    <p:cTn id="147" fill="hold">
                      <p:stCondLst>
                        <p:cond delay="indefinite"/>
                      </p:stCondLst>
                      <p:childTnLst>
                        <p:par>
                          <p:cTn id="148" fill="hold">
                            <p:stCondLst>
                              <p:cond delay="0"/>
                            </p:stCondLst>
                            <p:childTnLst>
                              <p:par>
                                <p:cTn id="149" presetID="49" presetClass="entr" presetSubtype="0" decel="100000" fill="hold" grpId="0" nodeType="clickEffect">
                                  <p:stCondLst>
                                    <p:cond delay="0"/>
                                  </p:stCondLst>
                                  <p:childTnLst>
                                    <p:set>
                                      <p:cBhvr>
                                        <p:cTn id="150" dur="1" fill="hold">
                                          <p:stCondLst>
                                            <p:cond delay="0"/>
                                          </p:stCondLst>
                                        </p:cTn>
                                        <p:tgtEl>
                                          <p:spTgt spid="2">
                                            <p:graphicEl>
                                              <a:dgm id="{31091E27-B199-44D9-8D0B-E63F34B8D794}"/>
                                            </p:graphicEl>
                                          </p:spTgt>
                                        </p:tgtEl>
                                        <p:attrNameLst>
                                          <p:attrName>style.visibility</p:attrName>
                                        </p:attrNameLst>
                                      </p:cBhvr>
                                      <p:to>
                                        <p:strVal val="visible"/>
                                      </p:to>
                                    </p:set>
                                    <p:anim calcmode="lin" valueType="num">
                                      <p:cBhvr>
                                        <p:cTn id="151" dur="500" fill="hold"/>
                                        <p:tgtEl>
                                          <p:spTgt spid="2">
                                            <p:graphicEl>
                                              <a:dgm id="{31091E27-B199-44D9-8D0B-E63F34B8D794}"/>
                                            </p:graphicEl>
                                          </p:spTgt>
                                        </p:tgtEl>
                                        <p:attrNameLst>
                                          <p:attrName>ppt_w</p:attrName>
                                        </p:attrNameLst>
                                      </p:cBhvr>
                                      <p:tavLst>
                                        <p:tav tm="0">
                                          <p:val>
                                            <p:fltVal val="0"/>
                                          </p:val>
                                        </p:tav>
                                        <p:tav tm="100000">
                                          <p:val>
                                            <p:strVal val="#ppt_w"/>
                                          </p:val>
                                        </p:tav>
                                      </p:tavLst>
                                    </p:anim>
                                    <p:anim calcmode="lin" valueType="num">
                                      <p:cBhvr>
                                        <p:cTn id="152" dur="500" fill="hold"/>
                                        <p:tgtEl>
                                          <p:spTgt spid="2">
                                            <p:graphicEl>
                                              <a:dgm id="{31091E27-B199-44D9-8D0B-E63F34B8D794}"/>
                                            </p:graphicEl>
                                          </p:spTgt>
                                        </p:tgtEl>
                                        <p:attrNameLst>
                                          <p:attrName>ppt_h</p:attrName>
                                        </p:attrNameLst>
                                      </p:cBhvr>
                                      <p:tavLst>
                                        <p:tav tm="0">
                                          <p:val>
                                            <p:fltVal val="0"/>
                                          </p:val>
                                        </p:tav>
                                        <p:tav tm="100000">
                                          <p:val>
                                            <p:strVal val="#ppt_h"/>
                                          </p:val>
                                        </p:tav>
                                      </p:tavLst>
                                    </p:anim>
                                    <p:anim calcmode="lin" valueType="num">
                                      <p:cBhvr>
                                        <p:cTn id="153" dur="500" fill="hold"/>
                                        <p:tgtEl>
                                          <p:spTgt spid="2">
                                            <p:graphicEl>
                                              <a:dgm id="{31091E27-B199-44D9-8D0B-E63F34B8D794}"/>
                                            </p:graphicEl>
                                          </p:spTgt>
                                        </p:tgtEl>
                                        <p:attrNameLst>
                                          <p:attrName>style.rotation</p:attrName>
                                        </p:attrNameLst>
                                      </p:cBhvr>
                                      <p:tavLst>
                                        <p:tav tm="0">
                                          <p:val>
                                            <p:fltVal val="360"/>
                                          </p:val>
                                        </p:tav>
                                        <p:tav tm="100000">
                                          <p:val>
                                            <p:fltVal val="0"/>
                                          </p:val>
                                        </p:tav>
                                      </p:tavLst>
                                    </p:anim>
                                    <p:animEffect transition="in" filter="fade">
                                      <p:cBhvr>
                                        <p:cTn id="154" dur="500"/>
                                        <p:tgtEl>
                                          <p:spTgt spid="2">
                                            <p:graphicEl>
                                              <a:dgm id="{31091E27-B199-44D9-8D0B-E63F34B8D794}"/>
                                            </p:graphicEl>
                                          </p:spTgt>
                                        </p:tgtEl>
                                      </p:cBhvr>
                                    </p:animEffect>
                                  </p:childTnLst>
                                </p:cTn>
                              </p:par>
                              <p:par>
                                <p:cTn id="155" presetID="49" presetClass="entr" presetSubtype="0" decel="100000"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fill="hold"/>
                                        <p:tgtEl>
                                          <p:spTgt spid="21"/>
                                        </p:tgtEl>
                                        <p:attrNameLst>
                                          <p:attrName>ppt_w</p:attrName>
                                        </p:attrNameLst>
                                      </p:cBhvr>
                                      <p:tavLst>
                                        <p:tav tm="0">
                                          <p:val>
                                            <p:fltVal val="0"/>
                                          </p:val>
                                        </p:tav>
                                        <p:tav tm="100000">
                                          <p:val>
                                            <p:strVal val="#ppt_w"/>
                                          </p:val>
                                        </p:tav>
                                      </p:tavLst>
                                    </p:anim>
                                    <p:anim calcmode="lin" valueType="num">
                                      <p:cBhvr>
                                        <p:cTn id="158" dur="500" fill="hold"/>
                                        <p:tgtEl>
                                          <p:spTgt spid="21"/>
                                        </p:tgtEl>
                                        <p:attrNameLst>
                                          <p:attrName>ppt_h</p:attrName>
                                        </p:attrNameLst>
                                      </p:cBhvr>
                                      <p:tavLst>
                                        <p:tav tm="0">
                                          <p:val>
                                            <p:fltVal val="0"/>
                                          </p:val>
                                        </p:tav>
                                        <p:tav tm="100000">
                                          <p:val>
                                            <p:strVal val="#ppt_h"/>
                                          </p:val>
                                        </p:tav>
                                      </p:tavLst>
                                    </p:anim>
                                    <p:anim calcmode="lin" valueType="num">
                                      <p:cBhvr>
                                        <p:cTn id="159" dur="500" fill="hold"/>
                                        <p:tgtEl>
                                          <p:spTgt spid="21"/>
                                        </p:tgtEl>
                                        <p:attrNameLst>
                                          <p:attrName>style.rotation</p:attrName>
                                        </p:attrNameLst>
                                      </p:cBhvr>
                                      <p:tavLst>
                                        <p:tav tm="0">
                                          <p:val>
                                            <p:fltVal val="360"/>
                                          </p:val>
                                        </p:tav>
                                        <p:tav tm="100000">
                                          <p:val>
                                            <p:fltVal val="0"/>
                                          </p:val>
                                        </p:tav>
                                      </p:tavLst>
                                    </p:anim>
                                    <p:animEffect transition="in" filter="fade">
                                      <p:cBhvr>
                                        <p:cTn id="160" dur="500"/>
                                        <p:tgtEl>
                                          <p:spTgt spid="21"/>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500" fill="hold"/>
                                        <p:tgtEl>
                                          <p:spTgt spid="20"/>
                                        </p:tgtEl>
                                        <p:attrNameLst>
                                          <p:attrName>ppt_w</p:attrName>
                                        </p:attrNameLst>
                                      </p:cBhvr>
                                      <p:tavLst>
                                        <p:tav tm="0">
                                          <p:val>
                                            <p:fltVal val="0"/>
                                          </p:val>
                                        </p:tav>
                                        <p:tav tm="100000">
                                          <p:val>
                                            <p:strVal val="#ppt_w"/>
                                          </p:val>
                                        </p:tav>
                                      </p:tavLst>
                                    </p:anim>
                                    <p:anim calcmode="lin" valueType="num">
                                      <p:cBhvr>
                                        <p:cTn id="164" dur="500" fill="hold"/>
                                        <p:tgtEl>
                                          <p:spTgt spid="20"/>
                                        </p:tgtEl>
                                        <p:attrNameLst>
                                          <p:attrName>ppt_h</p:attrName>
                                        </p:attrNameLst>
                                      </p:cBhvr>
                                      <p:tavLst>
                                        <p:tav tm="0">
                                          <p:val>
                                            <p:fltVal val="0"/>
                                          </p:val>
                                        </p:tav>
                                        <p:tav tm="100000">
                                          <p:val>
                                            <p:strVal val="#ppt_h"/>
                                          </p:val>
                                        </p:tav>
                                      </p:tavLst>
                                    </p:anim>
                                    <p:anim calcmode="lin" valueType="num">
                                      <p:cBhvr>
                                        <p:cTn id="165" dur="500" fill="hold"/>
                                        <p:tgtEl>
                                          <p:spTgt spid="20"/>
                                        </p:tgtEl>
                                        <p:attrNameLst>
                                          <p:attrName>style.rotation</p:attrName>
                                        </p:attrNameLst>
                                      </p:cBhvr>
                                      <p:tavLst>
                                        <p:tav tm="0">
                                          <p:val>
                                            <p:fltVal val="360"/>
                                          </p:val>
                                        </p:tav>
                                        <p:tav tm="100000">
                                          <p:val>
                                            <p:fltVal val="0"/>
                                          </p:val>
                                        </p:tav>
                                      </p:tavLst>
                                    </p:anim>
                                    <p:animEffect transition="in" filter="fade">
                                      <p:cBhvr>
                                        <p:cTn id="166" dur="500"/>
                                        <p:tgtEl>
                                          <p:spTgt spid="20"/>
                                        </p:tgtEl>
                                      </p:cBhvr>
                                    </p:animEffect>
                                  </p:childTnLst>
                                </p:cTn>
                              </p:par>
                            </p:childTnLst>
                          </p:cTn>
                        </p:par>
                      </p:childTnLst>
                    </p:cTn>
                  </p:par>
                  <p:par>
                    <p:cTn id="167" fill="hold">
                      <p:stCondLst>
                        <p:cond delay="indefinite"/>
                      </p:stCondLst>
                      <p:childTnLst>
                        <p:par>
                          <p:cTn id="168" fill="hold">
                            <p:stCondLst>
                              <p:cond delay="0"/>
                            </p:stCondLst>
                            <p:childTnLst>
                              <p:par>
                                <p:cTn id="169" presetID="37" presetClass="entr" presetSubtype="0" fill="hold" nodeType="click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fade">
                                      <p:cBhvr>
                                        <p:cTn id="171" dur="1000"/>
                                        <p:tgtEl>
                                          <p:spTgt spid="30"/>
                                        </p:tgtEl>
                                      </p:cBhvr>
                                    </p:animEffect>
                                    <p:anim calcmode="lin" valueType="num">
                                      <p:cBhvr>
                                        <p:cTn id="172" dur="1000" fill="hold"/>
                                        <p:tgtEl>
                                          <p:spTgt spid="30"/>
                                        </p:tgtEl>
                                        <p:attrNameLst>
                                          <p:attrName>ppt_x</p:attrName>
                                        </p:attrNameLst>
                                      </p:cBhvr>
                                      <p:tavLst>
                                        <p:tav tm="0">
                                          <p:val>
                                            <p:strVal val="#ppt_x"/>
                                          </p:val>
                                        </p:tav>
                                        <p:tav tm="100000">
                                          <p:val>
                                            <p:strVal val="#ppt_x"/>
                                          </p:val>
                                        </p:tav>
                                      </p:tavLst>
                                    </p:anim>
                                    <p:anim calcmode="lin" valueType="num">
                                      <p:cBhvr>
                                        <p:cTn id="173" dur="900" decel="100000" fill="hold"/>
                                        <p:tgtEl>
                                          <p:spTgt spid="30"/>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75" presetID="37" presetClass="entr" presetSubtype="0" fill="hold" nodeType="withEffect">
                                  <p:stCondLst>
                                    <p:cond delay="0"/>
                                  </p:stCondLst>
                                  <p:childTnLst>
                                    <p:set>
                                      <p:cBhvr>
                                        <p:cTn id="176" dur="1" fill="hold">
                                          <p:stCondLst>
                                            <p:cond delay="0"/>
                                          </p:stCondLst>
                                        </p:cTn>
                                        <p:tgtEl>
                                          <p:spTgt spid="36"/>
                                        </p:tgtEl>
                                        <p:attrNameLst>
                                          <p:attrName>style.visibility</p:attrName>
                                        </p:attrNameLst>
                                      </p:cBhvr>
                                      <p:to>
                                        <p:strVal val="visible"/>
                                      </p:to>
                                    </p:set>
                                    <p:animEffect transition="in" filter="fade">
                                      <p:cBhvr>
                                        <p:cTn id="177" dur="1000"/>
                                        <p:tgtEl>
                                          <p:spTgt spid="36"/>
                                        </p:tgtEl>
                                      </p:cBhvr>
                                    </p:animEffect>
                                    <p:anim calcmode="lin" valueType="num">
                                      <p:cBhvr>
                                        <p:cTn id="178" dur="1000" fill="hold"/>
                                        <p:tgtEl>
                                          <p:spTgt spid="36"/>
                                        </p:tgtEl>
                                        <p:attrNameLst>
                                          <p:attrName>ppt_x</p:attrName>
                                        </p:attrNameLst>
                                      </p:cBhvr>
                                      <p:tavLst>
                                        <p:tav tm="0">
                                          <p:val>
                                            <p:strVal val="#ppt_x"/>
                                          </p:val>
                                        </p:tav>
                                        <p:tav tm="100000">
                                          <p:val>
                                            <p:strVal val="#ppt_x"/>
                                          </p:val>
                                        </p:tav>
                                      </p:tavLst>
                                    </p:anim>
                                    <p:anim calcmode="lin" valueType="num">
                                      <p:cBhvr>
                                        <p:cTn id="179" dur="900" decel="100000" fill="hold"/>
                                        <p:tgtEl>
                                          <p:spTgt spid="36"/>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26"/>
                                        </p:tgtEl>
                                        <p:attrNameLst>
                                          <p:attrName>style.visibility</p:attrName>
                                        </p:attrNameLst>
                                      </p:cBhvr>
                                      <p:to>
                                        <p:strVal val="visible"/>
                                      </p:to>
                                    </p:set>
                                    <p:animEffect transition="in" filter="fade">
                                      <p:cBhvr>
                                        <p:cTn id="183" dur="1000"/>
                                        <p:tgtEl>
                                          <p:spTgt spid="26"/>
                                        </p:tgtEl>
                                      </p:cBhvr>
                                    </p:animEffect>
                                    <p:anim calcmode="lin" valueType="num">
                                      <p:cBhvr>
                                        <p:cTn id="184" dur="1000" fill="hold"/>
                                        <p:tgtEl>
                                          <p:spTgt spid="26"/>
                                        </p:tgtEl>
                                        <p:attrNameLst>
                                          <p:attrName>ppt_x</p:attrName>
                                        </p:attrNameLst>
                                      </p:cBhvr>
                                      <p:tavLst>
                                        <p:tav tm="0">
                                          <p:val>
                                            <p:strVal val="#ppt_x"/>
                                          </p:val>
                                        </p:tav>
                                        <p:tav tm="100000">
                                          <p:val>
                                            <p:strVal val="#ppt_x"/>
                                          </p:val>
                                        </p:tav>
                                      </p:tavLst>
                                    </p:anim>
                                    <p:anim calcmode="lin" valueType="num">
                                      <p:cBhvr>
                                        <p:cTn id="185" dur="900" decel="100000" fill="hold"/>
                                        <p:tgtEl>
                                          <p:spTgt spid="26"/>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C3436FD-8243-B72C-C93D-9878B3F09D7C}"/>
              </a:ext>
            </a:extLst>
          </p:cNvPr>
          <p:cNvSpPr txBox="1"/>
          <p:nvPr/>
        </p:nvSpPr>
        <p:spPr>
          <a:xfrm>
            <a:off x="2057399" y="1133475"/>
            <a:ext cx="10048875" cy="5293757"/>
          </a:xfrm>
          <a:prstGeom prst="rect">
            <a:avLst/>
          </a:prstGeom>
          <a:noFill/>
        </p:spPr>
        <p:txBody>
          <a:bodyPr wrap="square">
            <a:spAutoFit/>
          </a:bodyPr>
          <a:lstStyle/>
          <a:p>
            <a:pPr algn="just">
              <a:spcBef>
                <a:spcPts val="600"/>
              </a:spcBef>
            </a:pPr>
            <a:r>
              <a:rPr lang="hi-IN" sz="2600" b="1" dirty="0">
                <a:latin typeface="Nirmala UI" panose="020B0502040204020203" pitchFamily="34" charset="0"/>
                <a:ea typeface="Nirmala UI" panose="020B0502040204020203" pitchFamily="34" charset="0"/>
                <a:cs typeface="Nirmala UI" panose="020B0502040204020203" pitchFamily="34" charset="0"/>
              </a:rPr>
              <a:t>"यहोशू अब इस्राएल का सर्वमान्य अगुआ था। वह मुख्यतः एक योद्धा के रूप में जाना जाता था, और उसके गुण और योग्यताएँ उसके लोगों के इतिहास के इस चरण में विशेष रूप से मूल्यवान थीं। साहसी, कृतसंकल्प और दृढ़, तत्पर, भ्रष्ट न होने वाला, अपने प्रति समर्पित लोगों की देखभाल में स्वार्थी हितों की परवाह न करने वाला, और सबसे बढ़कर, परमेश्वर में जीवंत विश्वास से प्रेरित - ऐसा था उस व्यक्ति का चरित्र जिसे परमेश्वर ने प्रतिज्ञा किए गए देश में प्रवेश करने के लिए इस्राएल की सेनाओं का नेतृत्व करने के लिए चुना था। जंगल में प्रवास के दौरान उसने मूसा के प्रधान मंत्री के रूप में कार्य किया था, और अपनी शांत, स्पष्ट निष्ठा, दूसरों के डगमगाने पर उसकी स्थिरता से, खतरे के बीच भी सत्य को बनाए रखने की उसकी दृढ़ता से, उसने मूसा के उत्तराधिकारी के रूप में अपनी योग्यता का प्रमाण दिया था, इससे पहले कि परमेश्वर की वाणी द्वारा उसे इस पद के लिए बुलाया जाता।“</a:t>
            </a:r>
            <a:endParaRPr lang="en" sz="26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65956EB0-61B3-D096-DBC3-9D07238CBDF5}"/>
              </a:ext>
            </a:extLst>
          </p:cNvPr>
          <p:cNvSpPr txBox="1"/>
          <p:nvPr/>
        </p:nvSpPr>
        <p:spPr>
          <a:xfrm>
            <a:off x="7871817" y="6396454"/>
            <a:ext cx="4297971" cy="338554"/>
          </a:xfrm>
          <a:prstGeom prst="rect">
            <a:avLst/>
          </a:prstGeom>
          <a:noFill/>
        </p:spPr>
        <p:txBody>
          <a:bodyPr wrap="squar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(कुलपति और भविष्यवक्ता, पृष्ट 481)</a:t>
            </a:r>
            <a:endParaRPr lang="en" sz="16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9642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4DB32A-EBA4-A30B-BFE2-E04264173352}"/>
              </a:ext>
            </a:extLst>
          </p:cNvPr>
          <p:cNvSpPr txBox="1"/>
          <p:nvPr/>
        </p:nvSpPr>
        <p:spPr>
          <a:xfrm>
            <a:off x="0" y="0"/>
            <a:ext cx="12192000" cy="769441"/>
          </a:xfrm>
          <a:prstGeom prst="rect">
            <a:avLst/>
          </a:prstGeom>
          <a:noFill/>
        </p:spPr>
        <p:txBody>
          <a:bodyPr wrap="square">
            <a:spAutoFit/>
          </a:bodyPr>
          <a:lstStyle/>
          <a:p>
            <a:pPr algn="ctr"/>
            <a:r>
              <a:rPr lang="hi-IN"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पुस्तक की संरचना </a:t>
            </a:r>
            <a:endParaRPr lang="en" sz="4400" b="1" spc="30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3B80771-F5A0-0E99-025B-FD5893C1B1ED}"/>
              </a:ext>
            </a:extLst>
          </p:cNvPr>
          <p:cNvSpPr txBox="1"/>
          <p:nvPr/>
        </p:nvSpPr>
        <p:spPr>
          <a:xfrm>
            <a:off x="276226" y="1308631"/>
            <a:ext cx="6648450"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यहोशू की पुस्तक उन वादों की पूर्ति को प्रस्तुत करती है जो परमेश्वर ने इस्राएल से तब किए थे जब वह उन्हें मिस्र से बाहर लाया था, अर्थात् उन्हें कनान देने के लिए। प्रस्तावना (अध्याय 1) और पुस्तक दोनों को चार प्रमुख खंडों में विभाजित किया गया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6" name="Diagrama 5">
            <a:extLst>
              <a:ext uri="{FF2B5EF4-FFF2-40B4-BE49-F238E27FC236}">
                <a16:creationId xmlns:a16="http://schemas.microsoft.com/office/drawing/2014/main" id="{61BC82C4-B340-7BF1-7E67-12436915462B}"/>
              </a:ext>
            </a:extLst>
          </p:cNvPr>
          <p:cNvGraphicFramePr/>
          <p:nvPr>
            <p:extLst>
              <p:ext uri="{D42A27DB-BD31-4B8C-83A1-F6EECF244321}">
                <p14:modId xmlns:p14="http://schemas.microsoft.com/office/powerpoint/2010/main" val="689304028"/>
              </p:ext>
            </p:extLst>
          </p:nvPr>
        </p:nvGraphicFramePr>
        <p:xfrm>
          <a:off x="276226" y="3002816"/>
          <a:ext cx="6648450" cy="3655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170AD637-9178-63AF-E04C-1DF9A3493A75}"/>
              </a:ext>
            </a:extLst>
          </p:cNvPr>
          <p:cNvSpPr txBox="1"/>
          <p:nvPr/>
        </p:nvSpPr>
        <p:spPr>
          <a:xfrm>
            <a:off x="600075" y="647456"/>
            <a:ext cx="10991850" cy="646331"/>
          </a:xfrm>
          <a:prstGeom prst="rect">
            <a:avLst/>
          </a:prstGeom>
          <a:noFill/>
        </p:spPr>
        <p:txBody>
          <a:bodyPr wrap="square">
            <a:spAutoFit/>
          </a:bodyPr>
          <a:lstStyle/>
          <a:p>
            <a:pPr algn="ctr"/>
            <a:r>
              <a:rPr lang="hi-IN" b="1" i="1" dirty="0">
                <a:solidFill>
                  <a:schemeClr val="accent4">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 दास मूसा मर गया है; इसलिये अब तू उठ, कमर बाँध, और इस सारी प्रजा समेत यरदन पार होकर उस देश को जा जिसे मैं उनको अर्थात् इस्राएलियों को देता हूँ।” </a:t>
            </a:r>
            <a:r>
              <a:rPr lang="hi-IN" sz="1400" b="1" i="1" dirty="0">
                <a:solidFill>
                  <a:schemeClr val="accent4">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1:2)</a:t>
            </a:r>
            <a:endParaRPr lang="en" sz="1400" b="1" i="1" noProof="0" dirty="0">
              <a:solidFill>
                <a:schemeClr val="accent4">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9" name="Diagrama 8">
            <a:extLst>
              <a:ext uri="{FF2B5EF4-FFF2-40B4-BE49-F238E27FC236}">
                <a16:creationId xmlns:a16="http://schemas.microsoft.com/office/drawing/2014/main" id="{04D7B874-E9A5-C27A-4938-7FBDDE032445}"/>
              </a:ext>
            </a:extLst>
          </p:cNvPr>
          <p:cNvGraphicFramePr/>
          <p:nvPr>
            <p:extLst>
              <p:ext uri="{D42A27DB-BD31-4B8C-83A1-F6EECF244321}">
                <p14:modId xmlns:p14="http://schemas.microsoft.com/office/powerpoint/2010/main" val="2358551755"/>
              </p:ext>
            </p:extLst>
          </p:nvPr>
        </p:nvGraphicFramePr>
        <p:xfrm>
          <a:off x="7286624" y="1308631"/>
          <a:ext cx="4705351" cy="5349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184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9">
                                            <p:graphicEl>
                                              <a:dgm id="{00B95252-F399-4D34-8733-158523EC1556}"/>
                                            </p:graphicEl>
                                          </p:spTgt>
                                        </p:tgtEl>
                                        <p:attrNameLst>
                                          <p:attrName>style.visibility</p:attrName>
                                        </p:attrNameLst>
                                      </p:cBhvr>
                                      <p:to>
                                        <p:strVal val="visible"/>
                                      </p:to>
                                    </p:set>
                                    <p:anim calcmode="lin" valueType="num">
                                      <p:cBhvr>
                                        <p:cTn id="26" dur="500" fill="hold"/>
                                        <p:tgtEl>
                                          <p:spTgt spid="9">
                                            <p:graphicEl>
                                              <a:dgm id="{00B95252-F399-4D34-8733-158523EC1556}"/>
                                            </p:graphicEl>
                                          </p:spTgt>
                                        </p:tgtEl>
                                        <p:attrNameLst>
                                          <p:attrName>ppt_w</p:attrName>
                                        </p:attrNameLst>
                                      </p:cBhvr>
                                      <p:tavLst>
                                        <p:tav tm="0">
                                          <p:val>
                                            <p:strVal val="4*#ppt_w"/>
                                          </p:val>
                                        </p:tav>
                                        <p:tav tm="100000">
                                          <p:val>
                                            <p:strVal val="#ppt_w"/>
                                          </p:val>
                                        </p:tav>
                                      </p:tavLst>
                                    </p:anim>
                                    <p:anim calcmode="lin" valueType="num">
                                      <p:cBhvr>
                                        <p:cTn id="27" dur="500" fill="hold"/>
                                        <p:tgtEl>
                                          <p:spTgt spid="9">
                                            <p:graphicEl>
                                              <a:dgm id="{00B95252-F399-4D34-8733-158523EC1556}"/>
                                            </p:graphicEl>
                                          </p:spTgt>
                                        </p:tgtEl>
                                        <p:attrNameLst>
                                          <p:attrName>ppt_h</p:attrName>
                                        </p:attrNameLst>
                                      </p:cBhvr>
                                      <p:tavLst>
                                        <p:tav tm="0">
                                          <p:val>
                                            <p:strVal val="4*#ppt_h"/>
                                          </p:val>
                                        </p:tav>
                                        <p:tav tm="100000">
                                          <p:val>
                                            <p:strVal val="#ppt_h"/>
                                          </p:val>
                                        </p:tav>
                                      </p:tavLst>
                                    </p:anim>
                                  </p:childTnLst>
                                </p:cTn>
                              </p:par>
                            </p:childTnLst>
                          </p:cTn>
                        </p:par>
                        <p:par>
                          <p:cTn id="28" fill="hold">
                            <p:stCondLst>
                              <p:cond delay="500"/>
                            </p:stCondLst>
                            <p:childTnLst>
                              <p:par>
                                <p:cTn id="29" presetID="18" presetClass="entr" presetSubtype="9" fill="hold" grpId="0" nodeType="afterEffect">
                                  <p:stCondLst>
                                    <p:cond delay="0"/>
                                  </p:stCondLst>
                                  <p:childTnLst>
                                    <p:set>
                                      <p:cBhvr>
                                        <p:cTn id="30" dur="1" fill="hold">
                                          <p:stCondLst>
                                            <p:cond delay="0"/>
                                          </p:stCondLst>
                                        </p:cTn>
                                        <p:tgtEl>
                                          <p:spTgt spid="9">
                                            <p:graphicEl>
                                              <a:dgm id="{3CCCACC4-9EE9-42E6-998D-7BF7A4D400FD}"/>
                                            </p:graphicEl>
                                          </p:spTgt>
                                        </p:tgtEl>
                                        <p:attrNameLst>
                                          <p:attrName>style.visibility</p:attrName>
                                        </p:attrNameLst>
                                      </p:cBhvr>
                                      <p:to>
                                        <p:strVal val="visible"/>
                                      </p:to>
                                    </p:set>
                                    <p:animEffect transition="in" filter="strips(upLeft)">
                                      <p:cBhvr>
                                        <p:cTn id="31" dur="500"/>
                                        <p:tgtEl>
                                          <p:spTgt spid="9">
                                            <p:graphicEl>
                                              <a:dgm id="{3CCCACC4-9EE9-42E6-998D-7BF7A4D400FD}"/>
                                            </p:graphicEl>
                                          </p:spTgt>
                                        </p:tgtEl>
                                      </p:cBhvr>
                                    </p:animEffect>
                                  </p:childTnLst>
                                </p:cTn>
                              </p:par>
                            </p:childTnLst>
                          </p:cTn>
                        </p:par>
                        <p:par>
                          <p:cTn id="32" fill="hold">
                            <p:stCondLst>
                              <p:cond delay="1000"/>
                            </p:stCondLst>
                            <p:childTnLst>
                              <p:par>
                                <p:cTn id="33" presetID="47" presetClass="entr" presetSubtype="0" fill="hold" grpId="0" nodeType="afterEffect">
                                  <p:stCondLst>
                                    <p:cond delay="0"/>
                                  </p:stCondLst>
                                  <p:childTnLst>
                                    <p:set>
                                      <p:cBhvr>
                                        <p:cTn id="34" dur="1" fill="hold">
                                          <p:stCondLst>
                                            <p:cond delay="0"/>
                                          </p:stCondLst>
                                        </p:cTn>
                                        <p:tgtEl>
                                          <p:spTgt spid="6">
                                            <p:graphicEl>
                                              <a:dgm id="{42B34F65-E1D1-41EF-B67D-3102859D6D66}"/>
                                            </p:graphicEl>
                                          </p:spTgt>
                                        </p:tgtEl>
                                        <p:attrNameLst>
                                          <p:attrName>style.visibility</p:attrName>
                                        </p:attrNameLst>
                                      </p:cBhvr>
                                      <p:to>
                                        <p:strVal val="visible"/>
                                      </p:to>
                                    </p:set>
                                    <p:animEffect transition="in" filter="fade">
                                      <p:cBhvr>
                                        <p:cTn id="35" dur="1000"/>
                                        <p:tgtEl>
                                          <p:spTgt spid="6">
                                            <p:graphicEl>
                                              <a:dgm id="{42B34F65-E1D1-41EF-B67D-3102859D6D66}"/>
                                            </p:graphicEl>
                                          </p:spTgt>
                                        </p:tgtEl>
                                      </p:cBhvr>
                                    </p:animEffect>
                                    <p:anim calcmode="lin" valueType="num">
                                      <p:cBhvr>
                                        <p:cTn id="36" dur="1000" fill="hold"/>
                                        <p:tgtEl>
                                          <p:spTgt spid="6">
                                            <p:graphicEl>
                                              <a:dgm id="{42B34F65-E1D1-41EF-B67D-3102859D6D66}"/>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42B34F65-E1D1-41EF-B67D-3102859D6D66}"/>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
                                            <p:graphicEl>
                                              <a:dgm id="{88729C48-D15C-4E9E-8931-0D5EA65E9CBF}"/>
                                            </p:graphicEl>
                                          </p:spTgt>
                                        </p:tgtEl>
                                        <p:attrNameLst>
                                          <p:attrName>style.visibility</p:attrName>
                                        </p:attrNameLst>
                                      </p:cBhvr>
                                      <p:to>
                                        <p:strVal val="visible"/>
                                      </p:to>
                                    </p:set>
                                    <p:animEffect transition="in" filter="fade">
                                      <p:cBhvr>
                                        <p:cTn id="41" dur="500"/>
                                        <p:tgtEl>
                                          <p:spTgt spid="6">
                                            <p:graphicEl>
                                              <a:dgm id="{88729C48-D15C-4E9E-8931-0D5EA65E9CBF}"/>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graphicEl>
                                              <a:dgm id="{0A9EBDAE-0F22-4D7E-9F93-DD6CC5BEDF09}"/>
                                            </p:graphicEl>
                                          </p:spTgt>
                                        </p:tgtEl>
                                        <p:attrNameLst>
                                          <p:attrName>style.visibility</p:attrName>
                                        </p:attrNameLst>
                                      </p:cBhvr>
                                      <p:to>
                                        <p:strVal val="visible"/>
                                      </p:to>
                                    </p:set>
                                    <p:animEffect transition="in" filter="fade">
                                      <p:cBhvr>
                                        <p:cTn id="44" dur="500"/>
                                        <p:tgtEl>
                                          <p:spTgt spid="6">
                                            <p:graphicEl>
                                              <a:dgm id="{0A9EBDAE-0F22-4D7E-9F93-DD6CC5BEDF0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9">
                                            <p:graphicEl>
                                              <a:dgm id="{8B77908E-CAE5-47C0-B2EB-191547ABAEC2}"/>
                                            </p:graphicEl>
                                          </p:spTgt>
                                        </p:tgtEl>
                                        <p:attrNameLst>
                                          <p:attrName>style.visibility</p:attrName>
                                        </p:attrNameLst>
                                      </p:cBhvr>
                                      <p:to>
                                        <p:strVal val="visible"/>
                                      </p:to>
                                    </p:set>
                                    <p:animEffect transition="in" filter="strips(upRight)">
                                      <p:cBhvr>
                                        <p:cTn id="49" dur="500"/>
                                        <p:tgtEl>
                                          <p:spTgt spid="9">
                                            <p:graphicEl>
                                              <a:dgm id="{8B77908E-CAE5-47C0-B2EB-191547ABAEC2}"/>
                                            </p:graphicEl>
                                          </p:spTgt>
                                        </p:tgtEl>
                                      </p:cBhvr>
                                    </p:animEffect>
                                  </p:childTnLst>
                                </p:cTn>
                              </p:par>
                            </p:childTnLst>
                          </p:cTn>
                        </p:par>
                        <p:par>
                          <p:cTn id="50" fill="hold">
                            <p:stCondLst>
                              <p:cond delay="500"/>
                            </p:stCondLst>
                            <p:childTnLst>
                              <p:par>
                                <p:cTn id="51" presetID="47" presetClass="entr" presetSubtype="0" fill="hold" grpId="0" nodeType="afterEffect">
                                  <p:stCondLst>
                                    <p:cond delay="0"/>
                                  </p:stCondLst>
                                  <p:childTnLst>
                                    <p:set>
                                      <p:cBhvr>
                                        <p:cTn id="52" dur="1" fill="hold">
                                          <p:stCondLst>
                                            <p:cond delay="0"/>
                                          </p:stCondLst>
                                        </p:cTn>
                                        <p:tgtEl>
                                          <p:spTgt spid="6">
                                            <p:graphicEl>
                                              <a:dgm id="{178526A2-DB8E-45A7-B8A4-41149B7B4CA6}"/>
                                            </p:graphicEl>
                                          </p:spTgt>
                                        </p:tgtEl>
                                        <p:attrNameLst>
                                          <p:attrName>style.visibility</p:attrName>
                                        </p:attrNameLst>
                                      </p:cBhvr>
                                      <p:to>
                                        <p:strVal val="visible"/>
                                      </p:to>
                                    </p:set>
                                    <p:animEffect transition="in" filter="fade">
                                      <p:cBhvr>
                                        <p:cTn id="53" dur="1000"/>
                                        <p:tgtEl>
                                          <p:spTgt spid="6">
                                            <p:graphicEl>
                                              <a:dgm id="{178526A2-DB8E-45A7-B8A4-41149B7B4CA6}"/>
                                            </p:graphicEl>
                                          </p:spTgt>
                                        </p:tgtEl>
                                      </p:cBhvr>
                                    </p:animEffect>
                                    <p:anim calcmode="lin" valueType="num">
                                      <p:cBhvr>
                                        <p:cTn id="54" dur="1000" fill="hold"/>
                                        <p:tgtEl>
                                          <p:spTgt spid="6">
                                            <p:graphicEl>
                                              <a:dgm id="{178526A2-DB8E-45A7-B8A4-41149B7B4CA6}"/>
                                            </p:graphicEl>
                                          </p:spTgt>
                                        </p:tgtEl>
                                        <p:attrNameLst>
                                          <p:attrName>ppt_x</p:attrName>
                                        </p:attrNameLst>
                                      </p:cBhvr>
                                      <p:tavLst>
                                        <p:tav tm="0">
                                          <p:val>
                                            <p:strVal val="#ppt_x"/>
                                          </p:val>
                                        </p:tav>
                                        <p:tav tm="100000">
                                          <p:val>
                                            <p:strVal val="#ppt_x"/>
                                          </p:val>
                                        </p:tav>
                                      </p:tavLst>
                                    </p:anim>
                                    <p:anim calcmode="lin" valueType="num">
                                      <p:cBhvr>
                                        <p:cTn id="55" dur="1000" fill="hold"/>
                                        <p:tgtEl>
                                          <p:spTgt spid="6">
                                            <p:graphicEl>
                                              <a:dgm id="{178526A2-DB8E-45A7-B8A4-41149B7B4CA6}"/>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6">
                                            <p:graphicEl>
                                              <a:dgm id="{FF7E7F34-BA37-4E62-AB31-E109353E3822}"/>
                                            </p:graphicEl>
                                          </p:spTgt>
                                        </p:tgtEl>
                                        <p:attrNameLst>
                                          <p:attrName>style.visibility</p:attrName>
                                        </p:attrNameLst>
                                      </p:cBhvr>
                                      <p:to>
                                        <p:strVal val="visible"/>
                                      </p:to>
                                    </p:set>
                                    <p:animEffect transition="in" filter="fade">
                                      <p:cBhvr>
                                        <p:cTn id="59" dur="500"/>
                                        <p:tgtEl>
                                          <p:spTgt spid="6">
                                            <p:graphicEl>
                                              <a:dgm id="{FF7E7F34-BA37-4E62-AB31-E109353E3822}"/>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graphicEl>
                                              <a:dgm id="{8367DAE1-DF7D-482D-981A-6B7443E54999}"/>
                                            </p:graphicEl>
                                          </p:spTgt>
                                        </p:tgtEl>
                                        <p:attrNameLst>
                                          <p:attrName>style.visibility</p:attrName>
                                        </p:attrNameLst>
                                      </p:cBhvr>
                                      <p:to>
                                        <p:strVal val="visible"/>
                                      </p:to>
                                    </p:set>
                                    <p:animEffect transition="in" filter="fade">
                                      <p:cBhvr>
                                        <p:cTn id="62" dur="500"/>
                                        <p:tgtEl>
                                          <p:spTgt spid="6">
                                            <p:graphicEl>
                                              <a:dgm id="{8367DAE1-DF7D-482D-981A-6B7443E5499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9">
                                            <p:graphicEl>
                                              <a:dgm id="{2954A49B-3644-4344-9305-204856CC0403}"/>
                                            </p:graphicEl>
                                          </p:spTgt>
                                        </p:tgtEl>
                                        <p:attrNameLst>
                                          <p:attrName>style.visibility</p:attrName>
                                        </p:attrNameLst>
                                      </p:cBhvr>
                                      <p:to>
                                        <p:strVal val="visible"/>
                                      </p:to>
                                    </p:set>
                                    <p:animEffect transition="in" filter="strips(downLeft)">
                                      <p:cBhvr>
                                        <p:cTn id="67" dur="500"/>
                                        <p:tgtEl>
                                          <p:spTgt spid="9">
                                            <p:graphicEl>
                                              <a:dgm id="{2954A49B-3644-4344-9305-204856CC0403}"/>
                                            </p:graphicEl>
                                          </p:spTgt>
                                        </p:tgtEl>
                                      </p:cBhvr>
                                    </p:animEffect>
                                  </p:childTnLst>
                                </p:cTn>
                              </p:par>
                            </p:childTnLst>
                          </p:cTn>
                        </p:par>
                        <p:par>
                          <p:cTn id="68" fill="hold">
                            <p:stCondLst>
                              <p:cond delay="500"/>
                            </p:stCondLst>
                            <p:childTnLst>
                              <p:par>
                                <p:cTn id="69" presetID="47" presetClass="entr" presetSubtype="0" fill="hold" grpId="0" nodeType="afterEffect">
                                  <p:stCondLst>
                                    <p:cond delay="0"/>
                                  </p:stCondLst>
                                  <p:childTnLst>
                                    <p:set>
                                      <p:cBhvr>
                                        <p:cTn id="70" dur="1" fill="hold">
                                          <p:stCondLst>
                                            <p:cond delay="0"/>
                                          </p:stCondLst>
                                        </p:cTn>
                                        <p:tgtEl>
                                          <p:spTgt spid="6">
                                            <p:graphicEl>
                                              <a:dgm id="{BAC1D279-6CCC-4E69-9994-D5C974BB4EF6}"/>
                                            </p:graphicEl>
                                          </p:spTgt>
                                        </p:tgtEl>
                                        <p:attrNameLst>
                                          <p:attrName>style.visibility</p:attrName>
                                        </p:attrNameLst>
                                      </p:cBhvr>
                                      <p:to>
                                        <p:strVal val="visible"/>
                                      </p:to>
                                    </p:set>
                                    <p:animEffect transition="in" filter="fade">
                                      <p:cBhvr>
                                        <p:cTn id="71" dur="1000"/>
                                        <p:tgtEl>
                                          <p:spTgt spid="6">
                                            <p:graphicEl>
                                              <a:dgm id="{BAC1D279-6CCC-4E69-9994-D5C974BB4EF6}"/>
                                            </p:graphicEl>
                                          </p:spTgt>
                                        </p:tgtEl>
                                      </p:cBhvr>
                                    </p:animEffect>
                                    <p:anim calcmode="lin" valueType="num">
                                      <p:cBhvr>
                                        <p:cTn id="72" dur="1000" fill="hold"/>
                                        <p:tgtEl>
                                          <p:spTgt spid="6">
                                            <p:graphicEl>
                                              <a:dgm id="{BAC1D279-6CCC-4E69-9994-D5C974BB4EF6}"/>
                                            </p:graphicEl>
                                          </p:spTgt>
                                        </p:tgtEl>
                                        <p:attrNameLst>
                                          <p:attrName>ppt_x</p:attrName>
                                        </p:attrNameLst>
                                      </p:cBhvr>
                                      <p:tavLst>
                                        <p:tav tm="0">
                                          <p:val>
                                            <p:strVal val="#ppt_x"/>
                                          </p:val>
                                        </p:tav>
                                        <p:tav tm="100000">
                                          <p:val>
                                            <p:strVal val="#ppt_x"/>
                                          </p:val>
                                        </p:tav>
                                      </p:tavLst>
                                    </p:anim>
                                    <p:anim calcmode="lin" valueType="num">
                                      <p:cBhvr>
                                        <p:cTn id="73" dur="1000" fill="hold"/>
                                        <p:tgtEl>
                                          <p:spTgt spid="6">
                                            <p:graphicEl>
                                              <a:dgm id="{BAC1D279-6CCC-4E69-9994-D5C974BB4EF6}"/>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6">
                                            <p:graphicEl>
                                              <a:dgm id="{CEB8407D-3A2C-42D2-B08D-445D3409F05E}"/>
                                            </p:graphicEl>
                                          </p:spTgt>
                                        </p:tgtEl>
                                        <p:attrNameLst>
                                          <p:attrName>style.visibility</p:attrName>
                                        </p:attrNameLst>
                                      </p:cBhvr>
                                      <p:to>
                                        <p:strVal val="visible"/>
                                      </p:to>
                                    </p:set>
                                    <p:animEffect transition="in" filter="fade">
                                      <p:cBhvr>
                                        <p:cTn id="77" dur="500"/>
                                        <p:tgtEl>
                                          <p:spTgt spid="6">
                                            <p:graphicEl>
                                              <a:dgm id="{CEB8407D-3A2C-42D2-B08D-445D3409F05E}"/>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F2BAAD51-47A8-4931-9083-B97BAFCB2B65}"/>
                                            </p:graphicEl>
                                          </p:spTgt>
                                        </p:tgtEl>
                                        <p:attrNameLst>
                                          <p:attrName>style.visibility</p:attrName>
                                        </p:attrNameLst>
                                      </p:cBhvr>
                                      <p:to>
                                        <p:strVal val="visible"/>
                                      </p:to>
                                    </p:set>
                                    <p:animEffect transition="in" filter="fade">
                                      <p:cBhvr>
                                        <p:cTn id="80" dur="500"/>
                                        <p:tgtEl>
                                          <p:spTgt spid="6">
                                            <p:graphicEl>
                                              <a:dgm id="{F2BAAD51-47A8-4931-9083-B97BAFCB2B65}"/>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6" fill="hold" grpId="0" nodeType="clickEffect">
                                  <p:stCondLst>
                                    <p:cond delay="0"/>
                                  </p:stCondLst>
                                  <p:childTnLst>
                                    <p:set>
                                      <p:cBhvr>
                                        <p:cTn id="84" dur="1" fill="hold">
                                          <p:stCondLst>
                                            <p:cond delay="0"/>
                                          </p:stCondLst>
                                        </p:cTn>
                                        <p:tgtEl>
                                          <p:spTgt spid="9">
                                            <p:graphicEl>
                                              <a:dgm id="{6CE80ECB-C401-40A4-882D-6A959104BE3D}"/>
                                            </p:graphicEl>
                                          </p:spTgt>
                                        </p:tgtEl>
                                        <p:attrNameLst>
                                          <p:attrName>style.visibility</p:attrName>
                                        </p:attrNameLst>
                                      </p:cBhvr>
                                      <p:to>
                                        <p:strVal val="visible"/>
                                      </p:to>
                                    </p:set>
                                    <p:animEffect transition="in" filter="strips(downRight)">
                                      <p:cBhvr>
                                        <p:cTn id="85" dur="500"/>
                                        <p:tgtEl>
                                          <p:spTgt spid="9">
                                            <p:graphicEl>
                                              <a:dgm id="{6CE80ECB-C401-40A4-882D-6A959104BE3D}"/>
                                            </p:graphicEl>
                                          </p:spTgt>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6">
                                            <p:graphicEl>
                                              <a:dgm id="{0189A510-3CAB-436E-8D8B-8C78215E5111}"/>
                                            </p:graphicEl>
                                          </p:spTgt>
                                        </p:tgtEl>
                                        <p:attrNameLst>
                                          <p:attrName>style.visibility</p:attrName>
                                        </p:attrNameLst>
                                      </p:cBhvr>
                                      <p:to>
                                        <p:strVal val="visible"/>
                                      </p:to>
                                    </p:set>
                                    <p:animEffect transition="in" filter="fade">
                                      <p:cBhvr>
                                        <p:cTn id="89" dur="1000"/>
                                        <p:tgtEl>
                                          <p:spTgt spid="6">
                                            <p:graphicEl>
                                              <a:dgm id="{0189A510-3CAB-436E-8D8B-8C78215E5111}"/>
                                            </p:graphicEl>
                                          </p:spTgt>
                                        </p:tgtEl>
                                      </p:cBhvr>
                                    </p:animEffect>
                                    <p:anim calcmode="lin" valueType="num">
                                      <p:cBhvr>
                                        <p:cTn id="90" dur="1000" fill="hold"/>
                                        <p:tgtEl>
                                          <p:spTgt spid="6">
                                            <p:graphicEl>
                                              <a:dgm id="{0189A510-3CAB-436E-8D8B-8C78215E5111}"/>
                                            </p:graphicEl>
                                          </p:spTgt>
                                        </p:tgtEl>
                                        <p:attrNameLst>
                                          <p:attrName>ppt_x</p:attrName>
                                        </p:attrNameLst>
                                      </p:cBhvr>
                                      <p:tavLst>
                                        <p:tav tm="0">
                                          <p:val>
                                            <p:strVal val="#ppt_x"/>
                                          </p:val>
                                        </p:tav>
                                        <p:tav tm="100000">
                                          <p:val>
                                            <p:strVal val="#ppt_x"/>
                                          </p:val>
                                        </p:tav>
                                      </p:tavLst>
                                    </p:anim>
                                    <p:anim calcmode="lin" valueType="num">
                                      <p:cBhvr>
                                        <p:cTn id="91" dur="1000" fill="hold"/>
                                        <p:tgtEl>
                                          <p:spTgt spid="6">
                                            <p:graphicEl>
                                              <a:dgm id="{0189A510-3CAB-436E-8D8B-8C78215E5111}"/>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6">
                                            <p:graphicEl>
                                              <a:dgm id="{745F2224-1BE7-4E3C-AF75-E53083BC1BA3}"/>
                                            </p:graphicEl>
                                          </p:spTgt>
                                        </p:tgtEl>
                                        <p:attrNameLst>
                                          <p:attrName>style.visibility</p:attrName>
                                        </p:attrNameLst>
                                      </p:cBhvr>
                                      <p:to>
                                        <p:strVal val="visible"/>
                                      </p:to>
                                    </p:set>
                                    <p:animEffect transition="in" filter="fade">
                                      <p:cBhvr>
                                        <p:cTn id="95" dur="500"/>
                                        <p:tgtEl>
                                          <p:spTgt spid="6">
                                            <p:graphicEl>
                                              <a:dgm id="{745F2224-1BE7-4E3C-AF75-E53083BC1BA3}"/>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graphicEl>
                                              <a:dgm id="{04275987-C138-46E1-8A63-2FEEC2C32A5C}"/>
                                            </p:graphicEl>
                                          </p:spTgt>
                                        </p:tgtEl>
                                        <p:attrNameLst>
                                          <p:attrName>style.visibility</p:attrName>
                                        </p:attrNameLst>
                                      </p:cBhvr>
                                      <p:to>
                                        <p:strVal val="visible"/>
                                      </p:to>
                                    </p:set>
                                    <p:animEffect transition="in" filter="fade">
                                      <p:cBhvr>
                                        <p:cTn id="98" dur="500"/>
                                        <p:tgtEl>
                                          <p:spTgt spid="6">
                                            <p:graphicEl>
                                              <a:dgm id="{04275987-C138-46E1-8A63-2FEEC2C32A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164247-B691-FED5-7B85-8CBECAF80F8E}"/>
            </a:ext>
          </a:extLst>
        </p:cNvPr>
        <p:cNvGrpSpPr/>
        <p:nvPr/>
      </p:nvGrpSpPr>
      <p:grpSpPr>
        <a:xfrm>
          <a:off x="0" y="0"/>
          <a:ext cx="0" cy="0"/>
          <a:chOff x="0" y="0"/>
          <a:chExt cx="0" cy="0"/>
        </a:xfrm>
      </p:grpSpPr>
      <p:pic>
        <p:nvPicPr>
          <p:cNvPr id="10" name="Imagen 9">
            <a:extLst>
              <a:ext uri="{FF2B5EF4-FFF2-40B4-BE49-F238E27FC236}">
                <a16:creationId xmlns:a16="http://schemas.microsoft.com/office/drawing/2014/main" id="{5239D5C3-CFE0-0C9D-726A-7570F5CD1AC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888608" y="0"/>
            <a:ext cx="250256" cy="6858000"/>
          </a:xfrm>
          <a:prstGeom prst="rect">
            <a:avLst/>
          </a:prstGeom>
        </p:spPr>
      </p:pic>
      <p:pic>
        <p:nvPicPr>
          <p:cNvPr id="8" name="Imagen 7">
            <a:extLst>
              <a:ext uri="{FF2B5EF4-FFF2-40B4-BE49-F238E27FC236}">
                <a16:creationId xmlns:a16="http://schemas.microsoft.com/office/drawing/2014/main" id="{17528852-2B8C-5188-C738-50D00C817A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0" y="0"/>
            <a:ext cx="3899033" cy="6858000"/>
          </a:xfrm>
          <a:prstGeom prst="rect">
            <a:avLst/>
          </a:prstGeom>
        </p:spPr>
      </p:pic>
      <p:sp>
        <p:nvSpPr>
          <p:cNvPr id="3" name="CuadroTexto 2">
            <a:extLst>
              <a:ext uri="{FF2B5EF4-FFF2-40B4-BE49-F238E27FC236}">
                <a16:creationId xmlns:a16="http://schemas.microsoft.com/office/drawing/2014/main" id="{0CA8C11B-989F-21D9-5256-5EA51D3220A8}"/>
              </a:ext>
            </a:extLst>
          </p:cNvPr>
          <p:cNvSpPr txBox="1"/>
          <p:nvPr/>
        </p:nvSpPr>
        <p:spPr>
          <a:xfrm>
            <a:off x="4138864" y="2367171"/>
            <a:ext cx="8033886" cy="2123658"/>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hi-IN" dirty="0">
                <a:latin typeface="Nirmala UI" panose="020B0502040204020203" pitchFamily="34" charset="0"/>
                <a:ea typeface="Nirmala UI" panose="020B0502040204020203" pitchFamily="34" charset="0"/>
                <a:cs typeface="Nirmala UI" panose="020B0502040204020203" pitchFamily="34" charset="0"/>
              </a:rPr>
              <a:t>यहोशू का विशेष कार्य (यहोशू 1:4-9)</a:t>
            </a:r>
            <a:endParaRPr lang="en" sz="5400"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726968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A50197-3DF7-CAF5-0E7C-9B81B5DBC0D6}"/>
              </a:ext>
            </a:extLst>
          </p:cNvPr>
          <p:cNvSpPr txBox="1"/>
          <p:nvPr/>
        </p:nvSpPr>
        <p:spPr>
          <a:xfrm>
            <a:off x="2076005" y="0"/>
            <a:ext cx="10115994" cy="769441"/>
          </a:xfrm>
          <a:prstGeom prst="rect">
            <a:avLst/>
          </a:prstGeom>
          <a:noFill/>
          <a:effectLst>
            <a:outerShdw blurRad="50800" dist="25400" dir="5400000" algn="ctr" rotWithShape="0">
              <a:schemeClr val="tx1"/>
            </a:outerShdw>
          </a:effectLst>
        </p:spPr>
        <p:txBody>
          <a:bodyPr wrap="square">
            <a:spAutoFit/>
            <a:scene3d>
              <a:camera prst="orthographicFront"/>
              <a:lightRig rig="threePt" dir="t"/>
            </a:scene3d>
            <a:sp3d extrusionH="57150">
              <a:bevelT h="25400" prst="softRound"/>
            </a:sp3d>
          </a:bodyPr>
          <a:lstStyle/>
          <a:p>
            <a:pPr algn="ctr"/>
            <a:r>
              <a:rPr lang="hi-IN" sz="4400" b="1" spc="300" dirty="0">
                <a:ln w="6600">
                  <a:solidFill>
                    <a:schemeClr val="accent2"/>
                  </a:solidFill>
                  <a:prstDash val="solid"/>
                </a:ln>
                <a:solidFill>
                  <a:srgbClr val="FFFFFF"/>
                </a:solidFill>
                <a:effectLst>
                  <a:outerShdw dist="127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rPr>
              <a:t>प्रतिज्ञाओं का उत्तराधिकारी बनना</a:t>
            </a:r>
            <a:endParaRPr lang="en" sz="4400" b="1" spc="300" noProof="0" dirty="0">
              <a:ln w="6600">
                <a:solidFill>
                  <a:schemeClr val="accent2"/>
                </a:solidFill>
                <a:prstDash val="solid"/>
              </a:ln>
              <a:solidFill>
                <a:srgbClr val="FFFFFF"/>
              </a:solidFill>
              <a:effectLst>
                <a:outerShdw dist="127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0D5223E5-7738-39F4-427F-4FCC26971739}"/>
              </a:ext>
            </a:extLst>
          </p:cNvPr>
          <p:cNvSpPr txBox="1"/>
          <p:nvPr/>
        </p:nvSpPr>
        <p:spPr>
          <a:xfrm>
            <a:off x="2970274" y="636710"/>
            <a:ext cx="8327457" cy="646331"/>
          </a:xfrm>
          <a:prstGeom prst="rect">
            <a:avLst/>
          </a:prstGeom>
          <a:noFill/>
        </p:spPr>
        <p:txBody>
          <a:bodyPr wrap="square">
            <a:spAutoFit/>
          </a:bodyPr>
          <a:lstStyle/>
          <a:p>
            <a:pPr algn="ctr"/>
            <a:r>
              <a:rPr lang="hi-IN" b="1" i="1" dirty="0">
                <a:solidFill>
                  <a:srgbClr val="FFD743"/>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 वचन के अनुसार जो मैं ने मूसा से कहा, अर्थात् जिस जिस स्थान पर तुम पाँव धरोगे वह सब मैं तुम्हें दे देता हूँ।” </a:t>
            </a:r>
            <a:r>
              <a:rPr lang="hi-IN" sz="1400" b="1" i="1" dirty="0">
                <a:solidFill>
                  <a:srgbClr val="FFD743"/>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1:3)</a:t>
            </a:r>
            <a:endParaRPr lang="en" sz="1100" b="1" i="1" noProof="0" dirty="0">
              <a:solidFill>
                <a:srgbClr val="FFD743"/>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 name="CuadroTexto 1">
            <a:extLst>
              <a:ext uri="{FF2B5EF4-FFF2-40B4-BE49-F238E27FC236}">
                <a16:creationId xmlns:a16="http://schemas.microsoft.com/office/drawing/2014/main" id="{EB2ED90D-7565-E78D-5D59-6FD8DA596E34}"/>
              </a:ext>
            </a:extLst>
          </p:cNvPr>
          <p:cNvSpPr txBox="1"/>
          <p:nvPr/>
        </p:nvSpPr>
        <p:spPr>
          <a:xfrm>
            <a:off x="214320" y="1392556"/>
            <a:ext cx="8231209"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यहोशू 1:3 में, परमेश्वर भविष्यवाणी के वर्तमान काल में बोलता है। वह कनान के बारे में ऐसे बोलता है मानो वह इस्राएल को पहले ही दे दिया गया हो। इसका अर्थ है कि परमेश्वर ने उन्हें विजय की सफलता का पूरा आश्वासन दिया था।</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6" name="Imagen 5" descr="Mapa&#10;&#10;El contenido generado por IA puede ser incorrecto.">
            <a:extLst>
              <a:ext uri="{FF2B5EF4-FFF2-40B4-BE49-F238E27FC236}">
                <a16:creationId xmlns:a16="http://schemas.microsoft.com/office/drawing/2014/main" id="{EFECF322-83CE-E61C-BC37-BF3FFE2160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4521" y="1422588"/>
            <a:ext cx="3443159" cy="5240488"/>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9D8E96A-D325-43FB-BC8D-77D1DE940A12}"/>
              </a:ext>
            </a:extLst>
          </p:cNvPr>
          <p:cNvSpPr txBox="1"/>
          <p:nvPr/>
        </p:nvSpPr>
        <p:spPr>
          <a:xfrm>
            <a:off x="10381971" y="150343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hi-IN" sz="1400" b="1" dirty="0">
                <a:latin typeface="Nirmala UI" panose="020B0502040204020203" pitchFamily="34" charset="0"/>
                <a:ea typeface="Nirmala UI" panose="020B0502040204020203" pitchFamily="34" charset="0"/>
                <a:cs typeface="Nirmala UI" panose="020B0502040204020203" pitchFamily="34" charset="0"/>
              </a:rPr>
              <a:t>फरात नदी</a:t>
            </a:r>
            <a:endParaRPr lang="en" sz="14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A062C592-F5E9-0565-DF4B-C78D1B4CA45A}"/>
              </a:ext>
            </a:extLst>
          </p:cNvPr>
          <p:cNvSpPr txBox="1"/>
          <p:nvPr/>
        </p:nvSpPr>
        <p:spPr>
          <a:xfrm>
            <a:off x="9644836" y="628185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hi-IN" sz="1400" b="1" dirty="0">
                <a:latin typeface="Nirmala UI" panose="020B0502040204020203" pitchFamily="34" charset="0"/>
                <a:ea typeface="Nirmala UI" panose="020B0502040204020203" pitchFamily="34" charset="0"/>
                <a:cs typeface="Nirmala UI" panose="020B0502040204020203" pitchFamily="34" charset="0"/>
              </a:rPr>
              <a:t>रेगिस्तान</a:t>
            </a:r>
            <a:endParaRPr lang="en" sz="14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30AC2E60-D0D3-0B92-F990-B1582E02E880}"/>
              </a:ext>
            </a:extLst>
          </p:cNvPr>
          <p:cNvSpPr txBox="1"/>
          <p:nvPr/>
        </p:nvSpPr>
        <p:spPr>
          <a:xfrm rot="16200000">
            <a:off x="7940843" y="3275111"/>
            <a:ext cx="176736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hi-IN" sz="1400" b="1" dirty="0">
                <a:latin typeface="Nirmala UI" panose="020B0502040204020203" pitchFamily="34" charset="0"/>
                <a:ea typeface="Nirmala UI" panose="020B0502040204020203" pitchFamily="34" charset="0"/>
                <a:cs typeface="Nirmala UI" panose="020B0502040204020203" pitchFamily="34" charset="0"/>
              </a:rPr>
              <a:t>भूमध्य सागर</a:t>
            </a:r>
            <a:endParaRPr lang="en" sz="14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9D4DBC6A-66A0-D9D2-24FC-FA8ADD2BED8F}"/>
              </a:ext>
            </a:extLst>
          </p:cNvPr>
          <p:cNvSpPr txBox="1"/>
          <p:nvPr/>
        </p:nvSpPr>
        <p:spPr>
          <a:xfrm rot="5400000">
            <a:off x="10997665" y="3421657"/>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hi-IN" sz="1400" b="1" dirty="0">
                <a:latin typeface="Nirmala UI" panose="020B0502040204020203" pitchFamily="34" charset="0"/>
                <a:ea typeface="Nirmala UI" panose="020B0502040204020203" pitchFamily="34" charset="0"/>
                <a:cs typeface="Nirmala UI" panose="020B0502040204020203" pitchFamily="34" charset="0"/>
              </a:rPr>
              <a:t>यरदन नदी</a:t>
            </a:r>
            <a:endParaRPr lang="en" sz="14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BC0A9472-E782-1160-D2E8-5150FABDC091}"/>
              </a:ext>
            </a:extLst>
          </p:cNvPr>
          <p:cNvSpPr txBox="1"/>
          <p:nvPr/>
        </p:nvSpPr>
        <p:spPr>
          <a:xfrm>
            <a:off x="4034829" y="3379994"/>
            <a:ext cx="4288439"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फिर वह यहोशू की ओर मुड़ता है और उसे आश्वासन देता है कि यदि वह मजबूत और साहसी होगा, तो कोई भी उसके खिलाफ खड़ा नहीं हो सकेगा (यहोशू 1:5-6)।</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4" name="Imagen 13" descr="Imagen borrosa de una persona&#10;&#10;El contenido generado por IA puede ser incorrecto.">
            <a:extLst>
              <a:ext uri="{FF2B5EF4-FFF2-40B4-BE49-F238E27FC236}">
                <a16:creationId xmlns:a16="http://schemas.microsoft.com/office/drawing/2014/main" id="{23B98AD4-A7B0-D518-4CB7-7AC0A3BA51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949" y="3449507"/>
            <a:ext cx="3583888" cy="2015937"/>
          </a:xfrm>
          <a:prstGeom prst="snip2DiagRect">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Dibujo de una persona&#10;&#10;El contenido generado por IA puede ser incorrecto.">
            <a:extLst>
              <a:ext uri="{FF2B5EF4-FFF2-40B4-BE49-F238E27FC236}">
                <a16:creationId xmlns:a16="http://schemas.microsoft.com/office/drawing/2014/main" id="{67D90170-6F6B-C784-841C-3665061D319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897939" y="4793381"/>
            <a:ext cx="2425330" cy="1905687"/>
          </a:xfrm>
          <a:prstGeom prst="snip2DiagRect">
            <a:avLst>
              <a:gd name="adj1" fmla="val 16668"/>
              <a:gd name="adj2" fmla="val 0"/>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B2CA62D5-E357-EDD5-7A65-589DEE5AF74D}"/>
              </a:ext>
            </a:extLst>
          </p:cNvPr>
          <p:cNvSpPr txBox="1"/>
          <p:nvPr/>
        </p:nvSpPr>
        <p:spPr>
          <a:xfrm>
            <a:off x="202108" y="5465444"/>
            <a:ext cx="5683619" cy="1261884"/>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लेकिन जीत यहोशू के अपने प्रयासों में नहीं, बल्कि परमेश्वर की उपस्थिति में निहित थी। उसने उसे आश्वस्त किया, जैसा कि वह हम सभी को आश्वस्त करता है: "मैं तुम्हारे संग रहूँगा" (यहोशू 1:5; मत्ती 28:20)।</a:t>
            </a:r>
            <a:endParaRPr lang="en" sz="19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2" name="Imagen 21" descr="Grupo de personas posando delante de un edificio&#10;&#10;El contenido generado por IA puede ser incorrecto.">
            <a:extLst>
              <a:ext uri="{FF2B5EF4-FFF2-40B4-BE49-F238E27FC236}">
                <a16:creationId xmlns:a16="http://schemas.microsoft.com/office/drawing/2014/main" id="{C08F376E-7E9E-1DD1-5BC9-60C06B5095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291" y="107038"/>
            <a:ext cx="1964714" cy="1106134"/>
          </a:xfrm>
          <a:prstGeom prst="rect">
            <a:avLst/>
          </a:prstGeom>
          <a:effectLst>
            <a:innerShdw blurRad="114300">
              <a:prstClr val="black"/>
            </a:innerShdw>
          </a:effectLst>
        </p:spPr>
      </p:pic>
      <p:sp>
        <p:nvSpPr>
          <p:cNvPr id="11" name="CuadroTexto 10">
            <a:extLst>
              <a:ext uri="{FF2B5EF4-FFF2-40B4-BE49-F238E27FC236}">
                <a16:creationId xmlns:a16="http://schemas.microsoft.com/office/drawing/2014/main" id="{A71A1257-88EF-32E4-14CE-E7B7DD2CD60F}"/>
              </a:ext>
            </a:extLst>
          </p:cNvPr>
          <p:cNvSpPr txBox="1"/>
          <p:nvPr/>
        </p:nvSpPr>
        <p:spPr>
          <a:xfrm>
            <a:off x="214320" y="2352828"/>
            <a:ext cx="8320201"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फिर वह उन्हें उन सीमाओं की याद दिलाता है जहाँ तक कब्जा करना है (यहोशू 1:4): यरदन नदी (पूर्व) और भूमध्य सागर (पश्चिम) के बीच की पट्टी, रेगिस्तान (दक्षिण) से फरात नदी (उत्तर) तक।</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90421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out)">
                                      <p:cBhvr>
                                        <p:cTn id="16" dur="750"/>
                                        <p:tgtEl>
                                          <p:spTgt spid="22"/>
                                        </p:tgtEl>
                                      </p:cBhvr>
                                    </p:animEffect>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Horizontal)">
                                      <p:cBhvr>
                                        <p:cTn id="27" dur="500"/>
                                        <p:tgtEl>
                                          <p:spTgt spid="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25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31" presetClass="entr" presetSubtype="0" fill="hold" grpId="0" nodeType="withEffect">
                                  <p:stCondLst>
                                    <p:cond delay="50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grpId="0" nodeType="withEffect">
                                  <p:stCondLst>
                                    <p:cond delay="75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 calcmode="lin" valueType="num">
                                      <p:cBhvr>
                                        <p:cTn id="56" dur="1000" fill="hold"/>
                                        <p:tgtEl>
                                          <p:spTgt spid="7"/>
                                        </p:tgtEl>
                                        <p:attrNameLst>
                                          <p:attrName>style.rotation</p:attrName>
                                        </p:attrNameLst>
                                      </p:cBhvr>
                                      <p:tavLst>
                                        <p:tav tm="0">
                                          <p:val>
                                            <p:fltVal val="90"/>
                                          </p:val>
                                        </p:tav>
                                        <p:tav tm="100000">
                                          <p:val>
                                            <p:fltVal val="0"/>
                                          </p:val>
                                        </p:tav>
                                      </p:tavLst>
                                    </p:anim>
                                    <p:animEffect transition="in" filter="fade">
                                      <p:cBhvr>
                                        <p:cTn id="57" dur="1000"/>
                                        <p:tgtEl>
                                          <p:spTgt spid="7"/>
                                        </p:tgtEl>
                                      </p:cBhvr>
                                    </p:animEffect>
                                  </p:childTnLst>
                                </p:cTn>
                              </p:par>
                            </p:childTnLst>
                          </p:cTn>
                        </p:par>
                        <p:par>
                          <p:cTn id="58" fill="hold">
                            <p:stCondLst>
                              <p:cond delay="1750"/>
                            </p:stCondLst>
                            <p:childTnLst>
                              <p:par>
                                <p:cTn id="59" presetID="22" presetClass="entr" presetSubtype="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0-#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0-#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1+#ppt_w/2"/>
                                          </p:val>
                                        </p:tav>
                                        <p:tav tm="100000">
                                          <p:val>
                                            <p:strVal val="#ppt_x"/>
                                          </p:val>
                                        </p:tav>
                                      </p:tavLst>
                                    </p:anim>
                                    <p:anim calcmode="lin" valueType="num">
                                      <p:cBhvr additive="base">
                                        <p:cTn id="77" dur="500" fill="hold"/>
                                        <p:tgtEl>
                                          <p:spTgt spid="16"/>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7" grpId="0" animBg="1"/>
      <p:bldP spid="8" grpId="0" animBg="1"/>
      <p:bldP spid="9" grpId="0" animBg="1"/>
      <p:bldP spid="10" grpId="0" animBg="1"/>
      <p:bldP spid="12" grpId="0"/>
      <p:bldP spid="18" grpId="0"/>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651</TotalTime>
  <Words>1613</Words>
  <Application>Microsoft Office PowerPoint</Application>
  <PresentationFormat>Panorámica</PresentationFormat>
  <Paragraphs>74</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Aptos</vt:lpstr>
      <vt:lpstr>Nirmala UI</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122</cp:revision>
  <dcterms:created xsi:type="dcterms:W3CDTF">2025-09-05T17:18:48Z</dcterms:created>
  <dcterms:modified xsi:type="dcterms:W3CDTF">2025-09-19T19:35:09Z</dcterms:modified>
</cp:coreProperties>
</file>