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56" r:id="rId3"/>
    <p:sldId id="301" r:id="rId4"/>
    <p:sldId id="299" r:id="rId5"/>
    <p:sldId id="258" r:id="rId6"/>
    <p:sldId id="259" r:id="rId7"/>
    <p:sldId id="300" r:id="rId8"/>
    <p:sldId id="261" r:id="rId9"/>
    <p:sldId id="262" r:id="rId10"/>
    <p:sldId id="264" r:id="rId11"/>
  </p:sldIdLst>
  <p:sldSz cx="12192000" cy="6858000"/>
  <p:notesSz cx="6858000" cy="9144000"/>
  <p:embeddedFontLst>
    <p:embeddedFont>
      <p:font typeface="Nirmala UI" panose="020B0502040204020203" pitchFamily="34" charset="0"/>
      <p:regular r:id="rId13"/>
      <p:bold r:id="rId1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324A"/>
    <a:srgbClr val="F4D5DA"/>
    <a:srgbClr val="14A1B4"/>
    <a:srgbClr val="118B9D"/>
    <a:srgbClr val="C83451"/>
    <a:srgbClr val="FBCD09"/>
    <a:srgbClr val="0004FE"/>
    <a:srgbClr val="FFCC0A"/>
    <a:srgbClr val="FF630A"/>
    <a:srgbClr val="9F47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3928A-C6BC-432C-BE5E-E7E18D219E01}" type="doc">
      <dgm:prSet loTypeId="urn:microsoft.com/office/officeart/2005/8/layout/target3" loCatId="relationship" qsTypeId="urn:microsoft.com/office/officeart/2005/8/quickstyle/3d2" qsCatId="3D" csTypeId="urn:microsoft.com/office/officeart/2005/8/colors/colorful2" csCatId="colorful" phldr="1"/>
      <dgm:spPr/>
      <dgm:t>
        <a:bodyPr/>
        <a:lstStyle/>
        <a:p>
          <a:endParaRPr lang="es-ES"/>
        </a:p>
      </dgm:t>
    </dgm:pt>
    <dgm:pt modelId="{AE433D04-6EB5-4006-8958-D5179171A1F7}">
      <dgm:prSet custT="1"/>
      <dgm:spPr>
        <a:solidFill>
          <a:srgbClr val="FAE4B4"/>
        </a:solidFill>
        <a:effectLst>
          <a:outerShdw blurRad="50800" dist="38100" dir="2700000" algn="tl" rotWithShape="0">
            <a:prstClr val="black">
              <a:alpha val="40000"/>
            </a:prstClr>
          </a:outerShdw>
        </a:effectLst>
      </dgm:spPr>
      <dgm:t>
        <a:bodyPr>
          <a:sp3d extrusionH="57150">
            <a:bevelT w="38100" h="38100"/>
          </a:sp3d>
        </a:bodyPr>
        <a:lstStyle/>
        <a:p>
          <a:r>
            <a:rPr lang="hi-IN" sz="2400" b="1" dirty="0">
              <a:solidFill>
                <a:srgbClr val="A1730B"/>
              </a:solidFill>
              <a:latin typeface="Nirmala UI" panose="020B0502040204020203" pitchFamily="34" charset="0"/>
              <a:ea typeface="Nirmala UI" panose="020B0502040204020203" pitchFamily="34" charset="0"/>
              <a:cs typeface="Nirmala UI" panose="020B0502040204020203" pitchFamily="34" charset="0"/>
            </a:rPr>
            <a:t>अधर्म का मामला</a:t>
          </a:r>
          <a:endParaRPr lang="es-ES" sz="2400" dirty="0">
            <a:solidFill>
              <a:srgbClr val="A1730B"/>
            </a:solidFill>
            <a:latin typeface="Nirmala UI" panose="020B0502040204020203" pitchFamily="34" charset="0"/>
            <a:ea typeface="Nirmala UI" panose="020B0502040204020203" pitchFamily="34" charset="0"/>
            <a:cs typeface="Nirmala UI" panose="020B0502040204020203" pitchFamily="34" charset="0"/>
          </a:endParaRPr>
        </a:p>
      </dgm:t>
    </dgm:pt>
    <dgm:pt modelId="{37C755AE-53CA-40C9-AD3A-4CDC29FEAA28}" type="parTrans" cxnId="{7AC0E954-39D5-4BE5-9BEA-58EC299865F4}">
      <dgm:prSet/>
      <dgm:spPr/>
      <dgm:t>
        <a:bodyPr/>
        <a:lstStyle/>
        <a:p>
          <a:endParaRPr lang="es-ES" sz="2400"/>
        </a:p>
      </dgm:t>
    </dgm:pt>
    <dgm:pt modelId="{CF58C825-9064-4537-B7AD-877413D81262}" type="sibTrans" cxnId="{7AC0E954-39D5-4BE5-9BEA-58EC299865F4}">
      <dgm:prSet/>
      <dgm:spPr/>
      <dgm:t>
        <a:bodyPr/>
        <a:lstStyle/>
        <a:p>
          <a:endParaRPr lang="es-ES" sz="2400"/>
        </a:p>
      </dgm:t>
    </dgm:pt>
    <dgm:pt modelId="{22C32DE7-C756-4C96-A207-302B75A2F22C}">
      <dgm:prSet custT="1"/>
      <dgm:spPr>
        <a:solidFill>
          <a:srgbClr val="C2F7B7"/>
        </a:solidFill>
      </dgm:spPr>
      <dgm:t>
        <a:bodyPr>
          <a:sp3d extrusionH="57150">
            <a:bevelT w="38100" h="38100"/>
          </a:sp3d>
        </a:bodyPr>
        <a:lstStyle/>
        <a:p>
          <a:r>
            <a:rPr lang="hi-IN" sz="2400" b="1" dirty="0">
              <a:solidFill>
                <a:srgbClr val="207D0D"/>
              </a:solidFill>
              <a:latin typeface="Nirmala UI" panose="020B0502040204020203" pitchFamily="34" charset="0"/>
              <a:ea typeface="Nirmala UI" panose="020B0502040204020203" pitchFamily="34" charset="0"/>
              <a:cs typeface="Nirmala UI" panose="020B0502040204020203" pitchFamily="34" charset="0"/>
            </a:rPr>
            <a:t>न्याय का मामला</a:t>
          </a:r>
          <a:endParaRPr lang="es-ES" sz="2400" dirty="0">
            <a:solidFill>
              <a:srgbClr val="207D0D"/>
            </a:solidFill>
            <a:latin typeface="Nirmala UI" panose="020B0502040204020203" pitchFamily="34" charset="0"/>
            <a:ea typeface="Nirmala UI" panose="020B0502040204020203" pitchFamily="34" charset="0"/>
            <a:cs typeface="Nirmala UI" panose="020B0502040204020203" pitchFamily="34" charset="0"/>
          </a:endParaRPr>
        </a:p>
      </dgm:t>
    </dgm:pt>
    <dgm:pt modelId="{9111370F-573B-4A34-A8D4-05E3F12CC45A}" type="parTrans" cxnId="{1A87D714-BBED-485B-B667-2C3601D9B6EC}">
      <dgm:prSet/>
      <dgm:spPr/>
      <dgm:t>
        <a:bodyPr/>
        <a:lstStyle/>
        <a:p>
          <a:endParaRPr lang="es-ES" sz="2400"/>
        </a:p>
      </dgm:t>
    </dgm:pt>
    <dgm:pt modelId="{1D4A4545-CB96-4CF7-A90E-13E0293EDA3B}" type="sibTrans" cxnId="{1A87D714-BBED-485B-B667-2C3601D9B6EC}">
      <dgm:prSet/>
      <dgm:spPr/>
      <dgm:t>
        <a:bodyPr/>
        <a:lstStyle/>
        <a:p>
          <a:endParaRPr lang="es-ES" sz="2400"/>
        </a:p>
      </dgm:t>
    </dgm:pt>
    <dgm:pt modelId="{9AF2CBA0-0272-4705-88D5-CD6BA9AC72F5}">
      <dgm:prSet custT="1"/>
      <dgm:spPr>
        <a:solidFill>
          <a:srgbClr val="B5F5F0"/>
        </a:solidFill>
      </dgm:spPr>
      <dgm:t>
        <a:bodyPr>
          <a:sp3d extrusionH="57150">
            <a:bevelT w="38100" h="38100"/>
          </a:sp3d>
        </a:bodyPr>
        <a:lstStyle/>
        <a:p>
          <a:r>
            <a:rPr lang="hi-IN" sz="2400" b="1" dirty="0">
              <a:solidFill>
                <a:srgbClr val="0F6F68"/>
              </a:solidFill>
              <a:latin typeface="Nirmala UI" panose="020B0502040204020203" pitchFamily="34" charset="0"/>
              <a:ea typeface="Nirmala UI" panose="020B0502040204020203" pitchFamily="34" charset="0"/>
              <a:cs typeface="Nirmala UI" panose="020B0502040204020203" pitchFamily="34" charset="0"/>
            </a:rPr>
            <a:t>युद्ध की बाइबल अवधारणा</a:t>
          </a:r>
          <a:endParaRPr lang="es-ES" sz="2400" dirty="0">
            <a:solidFill>
              <a:srgbClr val="0F6F68"/>
            </a:solidFill>
            <a:latin typeface="Nirmala UI" panose="020B0502040204020203" pitchFamily="34" charset="0"/>
            <a:ea typeface="Nirmala UI" panose="020B0502040204020203" pitchFamily="34" charset="0"/>
            <a:cs typeface="Nirmala UI" panose="020B0502040204020203" pitchFamily="34" charset="0"/>
          </a:endParaRPr>
        </a:p>
      </dgm:t>
    </dgm:pt>
    <dgm:pt modelId="{4E96001F-ACC2-4F0C-B71F-75433B6E39C9}" type="parTrans" cxnId="{3D5925FC-E8AE-46F7-B6B0-D1B1CD0FFB97}">
      <dgm:prSet/>
      <dgm:spPr/>
      <dgm:t>
        <a:bodyPr/>
        <a:lstStyle/>
        <a:p>
          <a:endParaRPr lang="es-ES" sz="2400"/>
        </a:p>
      </dgm:t>
    </dgm:pt>
    <dgm:pt modelId="{9651A267-EE6D-4DBF-9948-749B21B0ED7C}" type="sibTrans" cxnId="{3D5925FC-E8AE-46F7-B6B0-D1B1CD0FFB97}">
      <dgm:prSet/>
      <dgm:spPr/>
      <dgm:t>
        <a:bodyPr/>
        <a:lstStyle/>
        <a:p>
          <a:endParaRPr lang="es-ES" sz="2400"/>
        </a:p>
      </dgm:t>
    </dgm:pt>
    <dgm:pt modelId="{FC3B17C6-1CC7-47AC-AFD2-B5A36D0AD1EB}">
      <dgm:prSet custT="1"/>
      <dgm:spPr>
        <a:solidFill>
          <a:srgbClr val="CDCCF4"/>
        </a:solidFill>
      </dgm:spPr>
      <dgm:t>
        <a:bodyPr>
          <a:sp3d extrusionH="57150">
            <a:bevelT w="38100" h="38100"/>
          </a:sp3d>
        </a:bodyPr>
        <a:lstStyle/>
        <a:p>
          <a:r>
            <a:rPr lang="hi-IN" sz="2400" b="1" dirty="0">
              <a:solidFill>
                <a:srgbClr val="232098"/>
              </a:solidFill>
              <a:latin typeface="Nirmala UI" panose="020B0502040204020203" pitchFamily="34" charset="0"/>
              <a:ea typeface="Nirmala UI" panose="020B0502040204020203" pitchFamily="34" charset="0"/>
              <a:cs typeface="Nirmala UI" panose="020B0502040204020203" pitchFamily="34" charset="0"/>
            </a:rPr>
            <a:t>अपने ही चुनाव से नष्ट हुए</a:t>
          </a:r>
          <a:endParaRPr lang="es-ES" sz="2400" dirty="0">
            <a:solidFill>
              <a:srgbClr val="232098"/>
            </a:solidFill>
            <a:latin typeface="Nirmala UI" panose="020B0502040204020203" pitchFamily="34" charset="0"/>
            <a:ea typeface="Nirmala UI" panose="020B0502040204020203" pitchFamily="34" charset="0"/>
            <a:cs typeface="Nirmala UI" panose="020B0502040204020203" pitchFamily="34" charset="0"/>
          </a:endParaRPr>
        </a:p>
      </dgm:t>
    </dgm:pt>
    <dgm:pt modelId="{808C29B8-F993-4708-A2D9-A21A2E1E3F6F}" type="parTrans" cxnId="{F33155D7-7623-46FD-B739-46B23EB27C4C}">
      <dgm:prSet/>
      <dgm:spPr/>
      <dgm:t>
        <a:bodyPr/>
        <a:lstStyle/>
        <a:p>
          <a:endParaRPr lang="es-ES" sz="2400"/>
        </a:p>
      </dgm:t>
    </dgm:pt>
    <dgm:pt modelId="{AD7BFCA9-C8FE-469E-A453-095EE57E3BCC}" type="sibTrans" cxnId="{F33155D7-7623-46FD-B739-46B23EB27C4C}">
      <dgm:prSet/>
      <dgm:spPr/>
      <dgm:t>
        <a:bodyPr/>
        <a:lstStyle/>
        <a:p>
          <a:endParaRPr lang="es-ES" sz="2400"/>
        </a:p>
      </dgm:t>
    </dgm:pt>
    <dgm:pt modelId="{BAF3D90C-48C1-4010-AECC-9D06B7116FF7}">
      <dgm:prSet custT="1"/>
      <dgm:spPr>
        <a:solidFill>
          <a:srgbClr val="F5D3F0"/>
        </a:solidFill>
      </dgm:spPr>
      <dgm:t>
        <a:bodyPr>
          <a:sp3d extrusionH="57150">
            <a:bevelT w="38100" h="38100"/>
          </a:sp3d>
        </a:bodyPr>
        <a:lstStyle/>
        <a:p>
          <a:r>
            <a:rPr lang="hi-IN" sz="2400" b="1" dirty="0">
              <a:solidFill>
                <a:srgbClr val="842076"/>
              </a:solidFill>
              <a:latin typeface="Nirmala UI" panose="020B0502040204020203" pitchFamily="34" charset="0"/>
              <a:ea typeface="Nirmala UI" panose="020B0502040204020203" pitchFamily="34" charset="0"/>
              <a:cs typeface="Nirmala UI" panose="020B0502040204020203" pitchFamily="34" charset="0"/>
            </a:rPr>
            <a:t>शांति की तलाश करें</a:t>
          </a:r>
          <a:endParaRPr lang="es-ES" sz="2400" dirty="0">
            <a:solidFill>
              <a:srgbClr val="842076"/>
            </a:solidFill>
            <a:latin typeface="Nirmala UI" panose="020B0502040204020203" pitchFamily="34" charset="0"/>
            <a:ea typeface="Nirmala UI" panose="020B0502040204020203" pitchFamily="34" charset="0"/>
            <a:cs typeface="Nirmala UI" panose="020B0502040204020203" pitchFamily="34" charset="0"/>
          </a:endParaRPr>
        </a:p>
      </dgm:t>
    </dgm:pt>
    <dgm:pt modelId="{1BEACF7E-DFC7-4A3C-92AD-C52D1BC88701}" type="parTrans" cxnId="{E4B133F6-4D3D-4734-9042-57B5E326DCF9}">
      <dgm:prSet/>
      <dgm:spPr/>
      <dgm:t>
        <a:bodyPr/>
        <a:lstStyle/>
        <a:p>
          <a:endParaRPr lang="es-ES" sz="2400"/>
        </a:p>
      </dgm:t>
    </dgm:pt>
    <dgm:pt modelId="{AD5484A5-59A0-4B95-9332-1B6B97C8391E}" type="sibTrans" cxnId="{E4B133F6-4D3D-4734-9042-57B5E326DCF9}">
      <dgm:prSet/>
      <dgm:spPr/>
      <dgm:t>
        <a:bodyPr/>
        <a:lstStyle/>
        <a:p>
          <a:endParaRPr lang="es-ES" sz="2400"/>
        </a:p>
      </dgm:t>
    </dgm:pt>
    <dgm:pt modelId="{BBD45A0C-FDEF-484E-AF67-B32694327FDA}" type="pres">
      <dgm:prSet presAssocID="{2633928A-C6BC-432C-BE5E-E7E18D219E01}" presName="Name0" presStyleCnt="0">
        <dgm:presLayoutVars>
          <dgm:chMax val="7"/>
          <dgm:dir/>
          <dgm:animLvl val="lvl"/>
          <dgm:resizeHandles val="exact"/>
        </dgm:presLayoutVars>
      </dgm:prSet>
      <dgm:spPr/>
    </dgm:pt>
    <dgm:pt modelId="{462FD557-DC1C-4D92-9C46-D5D41FEB10E4}" type="pres">
      <dgm:prSet presAssocID="{AE433D04-6EB5-4006-8958-D5179171A1F7}" presName="circle1" presStyleLbl="node1" presStyleIdx="0" presStyleCnt="5"/>
      <dgm:spPr>
        <a:effectLst>
          <a:outerShdw blurRad="50800" dist="38100" dir="2700000" algn="tl" rotWithShape="0">
            <a:prstClr val="black">
              <a:alpha val="40000"/>
            </a:prstClr>
          </a:outerShdw>
        </a:effectLst>
      </dgm:spPr>
    </dgm:pt>
    <dgm:pt modelId="{FA982AC0-616A-42EE-9FB6-1083E3172F3B}" type="pres">
      <dgm:prSet presAssocID="{AE433D04-6EB5-4006-8958-D5179171A1F7}" presName="space" presStyleCnt="0"/>
      <dgm:spPr/>
    </dgm:pt>
    <dgm:pt modelId="{AF6B4EAE-865B-4500-A4C9-40F519E4D2AA}" type="pres">
      <dgm:prSet presAssocID="{AE433D04-6EB5-4006-8958-D5179171A1F7}" presName="rect1" presStyleLbl="alignAcc1" presStyleIdx="0" presStyleCnt="5"/>
      <dgm:spPr/>
    </dgm:pt>
    <dgm:pt modelId="{7D1E2A21-55CA-4020-BAD4-9064B3DF4678}" type="pres">
      <dgm:prSet presAssocID="{22C32DE7-C756-4C96-A207-302B75A2F22C}" presName="vertSpace2" presStyleLbl="node1" presStyleIdx="0" presStyleCnt="5"/>
      <dgm:spPr/>
    </dgm:pt>
    <dgm:pt modelId="{70FA5046-234F-49C1-A7DB-A934C6D5A7FB}" type="pres">
      <dgm:prSet presAssocID="{22C32DE7-C756-4C96-A207-302B75A2F22C}" presName="circle2" presStyleLbl="node1" presStyleIdx="1" presStyleCnt="5"/>
      <dgm:spPr/>
    </dgm:pt>
    <dgm:pt modelId="{165CA017-8E2B-4B9D-810D-609940850FB3}" type="pres">
      <dgm:prSet presAssocID="{22C32DE7-C756-4C96-A207-302B75A2F22C}" presName="rect2" presStyleLbl="alignAcc1" presStyleIdx="1" presStyleCnt="5"/>
      <dgm:spPr/>
    </dgm:pt>
    <dgm:pt modelId="{83C92DC4-4201-4026-99BC-F46CF448281C}" type="pres">
      <dgm:prSet presAssocID="{9AF2CBA0-0272-4705-88D5-CD6BA9AC72F5}" presName="vertSpace3" presStyleLbl="node1" presStyleIdx="1" presStyleCnt="5"/>
      <dgm:spPr/>
    </dgm:pt>
    <dgm:pt modelId="{2C343801-7DFB-4419-A2C6-0702909ED7A9}" type="pres">
      <dgm:prSet presAssocID="{9AF2CBA0-0272-4705-88D5-CD6BA9AC72F5}" presName="circle3" presStyleLbl="node1" presStyleIdx="2" presStyleCnt="5"/>
      <dgm:spPr/>
    </dgm:pt>
    <dgm:pt modelId="{A41CD4EF-5E4C-4702-9728-A1108EAD5149}" type="pres">
      <dgm:prSet presAssocID="{9AF2CBA0-0272-4705-88D5-CD6BA9AC72F5}" presName="rect3" presStyleLbl="alignAcc1" presStyleIdx="2" presStyleCnt="5"/>
      <dgm:spPr/>
    </dgm:pt>
    <dgm:pt modelId="{CA6186D9-B40B-4FD4-ABFE-A7805D5EDE02}" type="pres">
      <dgm:prSet presAssocID="{FC3B17C6-1CC7-47AC-AFD2-B5A36D0AD1EB}" presName="vertSpace4" presStyleLbl="node1" presStyleIdx="2" presStyleCnt="5"/>
      <dgm:spPr/>
    </dgm:pt>
    <dgm:pt modelId="{D3EA1FA7-2952-42BA-832A-482A7A02E1B9}" type="pres">
      <dgm:prSet presAssocID="{FC3B17C6-1CC7-47AC-AFD2-B5A36D0AD1EB}" presName="circle4" presStyleLbl="node1" presStyleIdx="3" presStyleCnt="5"/>
      <dgm:spPr/>
    </dgm:pt>
    <dgm:pt modelId="{6EF1FB0D-3FAB-45D8-A1E5-71F2832C3673}" type="pres">
      <dgm:prSet presAssocID="{FC3B17C6-1CC7-47AC-AFD2-B5A36D0AD1EB}" presName="rect4" presStyleLbl="alignAcc1" presStyleIdx="3" presStyleCnt="5"/>
      <dgm:spPr/>
    </dgm:pt>
    <dgm:pt modelId="{7BB43C89-99EF-4BF6-8962-2784CD35959E}" type="pres">
      <dgm:prSet presAssocID="{BAF3D90C-48C1-4010-AECC-9D06B7116FF7}" presName="vertSpace5" presStyleLbl="node1" presStyleIdx="3" presStyleCnt="5"/>
      <dgm:spPr/>
    </dgm:pt>
    <dgm:pt modelId="{71446DB9-0538-4BBB-8AD0-73B4BDD479C5}" type="pres">
      <dgm:prSet presAssocID="{BAF3D90C-48C1-4010-AECC-9D06B7116FF7}" presName="circle5" presStyleLbl="node1" presStyleIdx="4" presStyleCnt="5"/>
      <dgm:spPr/>
    </dgm:pt>
    <dgm:pt modelId="{4EE64B60-A514-4181-9FE1-3973B09F54C9}" type="pres">
      <dgm:prSet presAssocID="{BAF3D90C-48C1-4010-AECC-9D06B7116FF7}" presName="rect5" presStyleLbl="alignAcc1" presStyleIdx="4" presStyleCnt="5"/>
      <dgm:spPr/>
    </dgm:pt>
    <dgm:pt modelId="{0EA9499F-4E61-42F7-B786-DCDCD0A0E9CA}" type="pres">
      <dgm:prSet presAssocID="{AE433D04-6EB5-4006-8958-D5179171A1F7}" presName="rect1ParTxNoCh" presStyleLbl="alignAcc1" presStyleIdx="4" presStyleCnt="5">
        <dgm:presLayoutVars>
          <dgm:chMax val="1"/>
          <dgm:bulletEnabled val="1"/>
        </dgm:presLayoutVars>
      </dgm:prSet>
      <dgm:spPr/>
    </dgm:pt>
    <dgm:pt modelId="{246462AB-3F3B-41F6-A00E-04C698E0E6EC}" type="pres">
      <dgm:prSet presAssocID="{22C32DE7-C756-4C96-A207-302B75A2F22C}" presName="rect2ParTxNoCh" presStyleLbl="alignAcc1" presStyleIdx="4" presStyleCnt="5">
        <dgm:presLayoutVars>
          <dgm:chMax val="1"/>
          <dgm:bulletEnabled val="1"/>
        </dgm:presLayoutVars>
      </dgm:prSet>
      <dgm:spPr/>
    </dgm:pt>
    <dgm:pt modelId="{BAF8B9FC-6C51-4FD7-A1E4-8BAC82459494}" type="pres">
      <dgm:prSet presAssocID="{9AF2CBA0-0272-4705-88D5-CD6BA9AC72F5}" presName="rect3ParTxNoCh" presStyleLbl="alignAcc1" presStyleIdx="4" presStyleCnt="5">
        <dgm:presLayoutVars>
          <dgm:chMax val="1"/>
          <dgm:bulletEnabled val="1"/>
        </dgm:presLayoutVars>
      </dgm:prSet>
      <dgm:spPr/>
    </dgm:pt>
    <dgm:pt modelId="{BED16A15-566D-4661-B6ED-4ED275A79530}" type="pres">
      <dgm:prSet presAssocID="{FC3B17C6-1CC7-47AC-AFD2-B5A36D0AD1EB}" presName="rect4ParTxNoCh" presStyleLbl="alignAcc1" presStyleIdx="4" presStyleCnt="5">
        <dgm:presLayoutVars>
          <dgm:chMax val="1"/>
          <dgm:bulletEnabled val="1"/>
        </dgm:presLayoutVars>
      </dgm:prSet>
      <dgm:spPr/>
    </dgm:pt>
    <dgm:pt modelId="{0FE03D82-DD87-4ECF-B395-2CF0F44154AE}" type="pres">
      <dgm:prSet presAssocID="{BAF3D90C-48C1-4010-AECC-9D06B7116FF7}" presName="rect5ParTxNoCh" presStyleLbl="alignAcc1" presStyleIdx="4" presStyleCnt="5">
        <dgm:presLayoutVars>
          <dgm:chMax val="1"/>
          <dgm:bulletEnabled val="1"/>
        </dgm:presLayoutVars>
      </dgm:prSet>
      <dgm:spPr/>
    </dgm:pt>
  </dgm:ptLst>
  <dgm:cxnLst>
    <dgm:cxn modelId="{1A87D714-BBED-485B-B667-2C3601D9B6EC}" srcId="{2633928A-C6BC-432C-BE5E-E7E18D219E01}" destId="{22C32DE7-C756-4C96-A207-302B75A2F22C}" srcOrd="1" destOrd="0" parTransId="{9111370F-573B-4A34-A8D4-05E3F12CC45A}" sibTransId="{1D4A4545-CB96-4CF7-A90E-13E0293EDA3B}"/>
    <dgm:cxn modelId="{E7244048-C124-4420-A531-4ED8AFF7D8CC}" type="presOf" srcId="{2633928A-C6BC-432C-BE5E-E7E18D219E01}" destId="{BBD45A0C-FDEF-484E-AF67-B32694327FDA}" srcOrd="0" destOrd="0" presId="urn:microsoft.com/office/officeart/2005/8/layout/target3"/>
    <dgm:cxn modelId="{DC86A848-D6D7-4599-8ACB-A3AE37131AF5}" type="presOf" srcId="{22C32DE7-C756-4C96-A207-302B75A2F22C}" destId="{165CA017-8E2B-4B9D-810D-609940850FB3}" srcOrd="0" destOrd="0" presId="urn:microsoft.com/office/officeart/2005/8/layout/target3"/>
    <dgm:cxn modelId="{7AC0E954-39D5-4BE5-9BEA-58EC299865F4}" srcId="{2633928A-C6BC-432C-BE5E-E7E18D219E01}" destId="{AE433D04-6EB5-4006-8958-D5179171A1F7}" srcOrd="0" destOrd="0" parTransId="{37C755AE-53CA-40C9-AD3A-4CDC29FEAA28}" sibTransId="{CF58C825-9064-4537-B7AD-877413D81262}"/>
    <dgm:cxn modelId="{BCDDA68A-BA06-4EC4-9301-8A1BF9806E2E}" type="presOf" srcId="{FC3B17C6-1CC7-47AC-AFD2-B5A36D0AD1EB}" destId="{BED16A15-566D-4661-B6ED-4ED275A79530}" srcOrd="1" destOrd="0" presId="urn:microsoft.com/office/officeart/2005/8/layout/target3"/>
    <dgm:cxn modelId="{38B1838E-E6E0-4F9D-81FB-747F2DA077E1}" type="presOf" srcId="{AE433D04-6EB5-4006-8958-D5179171A1F7}" destId="{0EA9499F-4E61-42F7-B786-DCDCD0A0E9CA}" srcOrd="1" destOrd="0" presId="urn:microsoft.com/office/officeart/2005/8/layout/target3"/>
    <dgm:cxn modelId="{23B95B9A-3C7C-49BB-93D3-2BEEB5798132}" type="presOf" srcId="{AE433D04-6EB5-4006-8958-D5179171A1F7}" destId="{AF6B4EAE-865B-4500-A4C9-40F519E4D2AA}" srcOrd="0" destOrd="0" presId="urn:microsoft.com/office/officeart/2005/8/layout/target3"/>
    <dgm:cxn modelId="{256459AE-AD5C-4264-B40E-0F9D21C91A8F}" type="presOf" srcId="{BAF3D90C-48C1-4010-AECC-9D06B7116FF7}" destId="{0FE03D82-DD87-4ECF-B395-2CF0F44154AE}" srcOrd="1" destOrd="0" presId="urn:microsoft.com/office/officeart/2005/8/layout/target3"/>
    <dgm:cxn modelId="{09C3D0B8-4DAE-44FE-80C8-38F1887FBCBA}" type="presOf" srcId="{BAF3D90C-48C1-4010-AECC-9D06B7116FF7}" destId="{4EE64B60-A514-4181-9FE1-3973B09F54C9}" srcOrd="0" destOrd="0" presId="urn:microsoft.com/office/officeart/2005/8/layout/target3"/>
    <dgm:cxn modelId="{92F376C0-4BB7-4448-B385-7C8014D1E0C1}" type="presOf" srcId="{FC3B17C6-1CC7-47AC-AFD2-B5A36D0AD1EB}" destId="{6EF1FB0D-3FAB-45D8-A1E5-71F2832C3673}" srcOrd="0" destOrd="0" presId="urn:microsoft.com/office/officeart/2005/8/layout/target3"/>
    <dgm:cxn modelId="{F8284BCF-7713-4BB7-92AA-82F4610387FE}" type="presOf" srcId="{9AF2CBA0-0272-4705-88D5-CD6BA9AC72F5}" destId="{BAF8B9FC-6C51-4FD7-A1E4-8BAC82459494}" srcOrd="1" destOrd="0" presId="urn:microsoft.com/office/officeart/2005/8/layout/target3"/>
    <dgm:cxn modelId="{558A68D5-B1E8-4376-8CEA-3B18DA842B3E}" type="presOf" srcId="{9AF2CBA0-0272-4705-88D5-CD6BA9AC72F5}" destId="{A41CD4EF-5E4C-4702-9728-A1108EAD5149}" srcOrd="0" destOrd="0" presId="urn:microsoft.com/office/officeart/2005/8/layout/target3"/>
    <dgm:cxn modelId="{F33155D7-7623-46FD-B739-46B23EB27C4C}" srcId="{2633928A-C6BC-432C-BE5E-E7E18D219E01}" destId="{FC3B17C6-1CC7-47AC-AFD2-B5A36D0AD1EB}" srcOrd="3" destOrd="0" parTransId="{808C29B8-F993-4708-A2D9-A21A2E1E3F6F}" sibTransId="{AD7BFCA9-C8FE-469E-A453-095EE57E3BCC}"/>
    <dgm:cxn modelId="{F010DFEF-B0F3-436A-92D2-DBC5FE902246}" type="presOf" srcId="{22C32DE7-C756-4C96-A207-302B75A2F22C}" destId="{246462AB-3F3B-41F6-A00E-04C698E0E6EC}" srcOrd="1" destOrd="0" presId="urn:microsoft.com/office/officeart/2005/8/layout/target3"/>
    <dgm:cxn modelId="{E4B133F6-4D3D-4734-9042-57B5E326DCF9}" srcId="{2633928A-C6BC-432C-BE5E-E7E18D219E01}" destId="{BAF3D90C-48C1-4010-AECC-9D06B7116FF7}" srcOrd="4" destOrd="0" parTransId="{1BEACF7E-DFC7-4A3C-92AD-C52D1BC88701}" sibTransId="{AD5484A5-59A0-4B95-9332-1B6B97C8391E}"/>
    <dgm:cxn modelId="{3D5925FC-E8AE-46F7-B6B0-D1B1CD0FFB97}" srcId="{2633928A-C6BC-432C-BE5E-E7E18D219E01}" destId="{9AF2CBA0-0272-4705-88D5-CD6BA9AC72F5}" srcOrd="2" destOrd="0" parTransId="{4E96001F-ACC2-4F0C-B71F-75433B6E39C9}" sibTransId="{9651A267-EE6D-4DBF-9948-749B21B0ED7C}"/>
    <dgm:cxn modelId="{CF82FAF2-0280-40F7-A75B-EAE230C17AD6}" type="presParOf" srcId="{BBD45A0C-FDEF-484E-AF67-B32694327FDA}" destId="{462FD557-DC1C-4D92-9C46-D5D41FEB10E4}" srcOrd="0" destOrd="0" presId="urn:microsoft.com/office/officeart/2005/8/layout/target3"/>
    <dgm:cxn modelId="{5424D9FA-371F-485D-9C67-5F830CB39FDD}" type="presParOf" srcId="{BBD45A0C-FDEF-484E-AF67-B32694327FDA}" destId="{FA982AC0-616A-42EE-9FB6-1083E3172F3B}" srcOrd="1" destOrd="0" presId="urn:microsoft.com/office/officeart/2005/8/layout/target3"/>
    <dgm:cxn modelId="{AF259180-EE1B-4B5C-8DC2-761A4E57D886}" type="presParOf" srcId="{BBD45A0C-FDEF-484E-AF67-B32694327FDA}" destId="{AF6B4EAE-865B-4500-A4C9-40F519E4D2AA}" srcOrd="2" destOrd="0" presId="urn:microsoft.com/office/officeart/2005/8/layout/target3"/>
    <dgm:cxn modelId="{18AAD547-38F9-463C-AA7E-F3726B7117A8}" type="presParOf" srcId="{BBD45A0C-FDEF-484E-AF67-B32694327FDA}" destId="{7D1E2A21-55CA-4020-BAD4-9064B3DF4678}" srcOrd="3" destOrd="0" presId="urn:microsoft.com/office/officeart/2005/8/layout/target3"/>
    <dgm:cxn modelId="{2AE0A4A0-1CDA-4DBB-9C98-62325403A437}" type="presParOf" srcId="{BBD45A0C-FDEF-484E-AF67-B32694327FDA}" destId="{70FA5046-234F-49C1-A7DB-A934C6D5A7FB}" srcOrd="4" destOrd="0" presId="urn:microsoft.com/office/officeart/2005/8/layout/target3"/>
    <dgm:cxn modelId="{1BCA4E19-B4EA-46DD-A36A-F27D2B2B4D0C}" type="presParOf" srcId="{BBD45A0C-FDEF-484E-AF67-B32694327FDA}" destId="{165CA017-8E2B-4B9D-810D-609940850FB3}" srcOrd="5" destOrd="0" presId="urn:microsoft.com/office/officeart/2005/8/layout/target3"/>
    <dgm:cxn modelId="{C3980C35-F3B4-4977-B7E0-5BFB5F460C63}" type="presParOf" srcId="{BBD45A0C-FDEF-484E-AF67-B32694327FDA}" destId="{83C92DC4-4201-4026-99BC-F46CF448281C}" srcOrd="6" destOrd="0" presId="urn:microsoft.com/office/officeart/2005/8/layout/target3"/>
    <dgm:cxn modelId="{F9367446-6C75-434B-A3A7-F0BAF4C02FAC}" type="presParOf" srcId="{BBD45A0C-FDEF-484E-AF67-B32694327FDA}" destId="{2C343801-7DFB-4419-A2C6-0702909ED7A9}" srcOrd="7" destOrd="0" presId="urn:microsoft.com/office/officeart/2005/8/layout/target3"/>
    <dgm:cxn modelId="{EE36A3FD-63C1-4EFC-B122-3DADAB7E9532}" type="presParOf" srcId="{BBD45A0C-FDEF-484E-AF67-B32694327FDA}" destId="{A41CD4EF-5E4C-4702-9728-A1108EAD5149}" srcOrd="8" destOrd="0" presId="urn:microsoft.com/office/officeart/2005/8/layout/target3"/>
    <dgm:cxn modelId="{6D6540DB-C3D2-4536-883A-D157A79669CA}" type="presParOf" srcId="{BBD45A0C-FDEF-484E-AF67-B32694327FDA}" destId="{CA6186D9-B40B-4FD4-ABFE-A7805D5EDE02}" srcOrd="9" destOrd="0" presId="urn:microsoft.com/office/officeart/2005/8/layout/target3"/>
    <dgm:cxn modelId="{DDA61E71-2150-42FA-A79A-DF0A26DEE9E9}" type="presParOf" srcId="{BBD45A0C-FDEF-484E-AF67-B32694327FDA}" destId="{D3EA1FA7-2952-42BA-832A-482A7A02E1B9}" srcOrd="10" destOrd="0" presId="urn:microsoft.com/office/officeart/2005/8/layout/target3"/>
    <dgm:cxn modelId="{9205B672-0CA8-4808-ABAF-A0A5088350C2}" type="presParOf" srcId="{BBD45A0C-FDEF-484E-AF67-B32694327FDA}" destId="{6EF1FB0D-3FAB-45D8-A1E5-71F2832C3673}" srcOrd="11" destOrd="0" presId="urn:microsoft.com/office/officeart/2005/8/layout/target3"/>
    <dgm:cxn modelId="{61F6BD87-A537-4550-8683-00A248577A20}" type="presParOf" srcId="{BBD45A0C-FDEF-484E-AF67-B32694327FDA}" destId="{7BB43C89-99EF-4BF6-8962-2784CD35959E}" srcOrd="12" destOrd="0" presId="urn:microsoft.com/office/officeart/2005/8/layout/target3"/>
    <dgm:cxn modelId="{B907CCF0-9C0C-4C95-AB27-DB80BFC67451}" type="presParOf" srcId="{BBD45A0C-FDEF-484E-AF67-B32694327FDA}" destId="{71446DB9-0538-4BBB-8AD0-73B4BDD479C5}" srcOrd="13" destOrd="0" presId="urn:microsoft.com/office/officeart/2005/8/layout/target3"/>
    <dgm:cxn modelId="{61D21D4C-F84E-46C4-9A50-085982918B9D}" type="presParOf" srcId="{BBD45A0C-FDEF-484E-AF67-B32694327FDA}" destId="{4EE64B60-A514-4181-9FE1-3973B09F54C9}" srcOrd="14" destOrd="0" presId="urn:microsoft.com/office/officeart/2005/8/layout/target3"/>
    <dgm:cxn modelId="{D7138E1C-EF0A-435A-B73A-CA63EC466333}" type="presParOf" srcId="{BBD45A0C-FDEF-484E-AF67-B32694327FDA}" destId="{0EA9499F-4E61-42F7-B786-DCDCD0A0E9CA}" srcOrd="15" destOrd="0" presId="urn:microsoft.com/office/officeart/2005/8/layout/target3"/>
    <dgm:cxn modelId="{6AA72E6F-701F-4663-B0B3-25CAE02C99F9}" type="presParOf" srcId="{BBD45A0C-FDEF-484E-AF67-B32694327FDA}" destId="{246462AB-3F3B-41F6-A00E-04C698E0E6EC}" srcOrd="16" destOrd="0" presId="urn:microsoft.com/office/officeart/2005/8/layout/target3"/>
    <dgm:cxn modelId="{9CB2BE53-122A-4225-9590-B221B9F26721}" type="presParOf" srcId="{BBD45A0C-FDEF-484E-AF67-B32694327FDA}" destId="{BAF8B9FC-6C51-4FD7-A1E4-8BAC82459494}" srcOrd="17" destOrd="0" presId="urn:microsoft.com/office/officeart/2005/8/layout/target3"/>
    <dgm:cxn modelId="{F29D472A-BAA9-43B5-95BF-D1E01D3A42FE}" type="presParOf" srcId="{BBD45A0C-FDEF-484E-AF67-B32694327FDA}" destId="{BED16A15-566D-4661-B6ED-4ED275A79530}" srcOrd="18" destOrd="0" presId="urn:microsoft.com/office/officeart/2005/8/layout/target3"/>
    <dgm:cxn modelId="{BCB483A3-440B-4E6B-AB7C-CDA79E020D80}" type="presParOf" srcId="{BBD45A0C-FDEF-484E-AF67-B32694327FDA}" destId="{0FE03D82-DD87-4ECF-B395-2CF0F44154AE}"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4117A8-3B85-464D-8EB8-EE9CDA9076E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23B37DCD-0D87-423E-B47D-4817FCD6413F}">
      <dgm:prSet custT="1"/>
      <dgm:spPr>
        <a:solidFill>
          <a:schemeClr val="accent2">
            <a:lumMod val="75000"/>
          </a:schemeClr>
        </a:solidFill>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एक पेशेवर सेना की अनुमति नहीं थी</a:t>
          </a:r>
          <a:endParaRPr lang="es-ES" sz="18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54556794-F482-4468-95F2-B983BAF9D3FC}" type="parTrans" cxnId="{06E054CE-EEF2-41EA-B460-C689E167E0A4}">
      <dgm:prSet/>
      <dgm:spPr/>
      <dgm:t>
        <a:bodyPr/>
        <a:lstStyle/>
        <a:p>
          <a:endParaRPr lang="es-ES" sz="1800">
            <a:effectLst>
              <a:outerShdw blurRad="38100" dist="38100" dir="2700000" algn="tl">
                <a:srgbClr val="000000">
                  <a:alpha val="43137"/>
                </a:srgbClr>
              </a:outerShdw>
            </a:effectLst>
          </a:endParaRPr>
        </a:p>
      </dgm:t>
    </dgm:pt>
    <dgm:pt modelId="{88ADA3D6-E7AB-471D-9C68-A586A43CEA42}" type="sibTrans" cxnId="{06E054CE-EEF2-41EA-B460-C689E167E0A4}">
      <dgm:prSet/>
      <dgm:spPr/>
      <dgm:t>
        <a:bodyPr/>
        <a:lstStyle/>
        <a:p>
          <a:endParaRPr lang="es-ES" sz="1800">
            <a:effectLst>
              <a:outerShdw blurRad="38100" dist="38100" dir="2700000" algn="tl">
                <a:srgbClr val="000000">
                  <a:alpha val="43137"/>
                </a:srgbClr>
              </a:outerShdw>
            </a:effectLst>
          </a:endParaRPr>
        </a:p>
      </dgm:t>
    </dgm:pt>
    <dgm:pt modelId="{A393383E-ADEE-47AC-8177-9F2C8C72B4A4}">
      <dgm:prSet custT="1"/>
      <dgm:spPr>
        <a:solidFill>
          <a:schemeClr val="accent3"/>
        </a:solidFill>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सैनिकों को वेतन नहीं दिया जाता था और कभी-कभी वे लूटा हुआ सामान भी नहीं ले सकते थे</a:t>
          </a:r>
          <a:endParaRPr lang="es-ES" sz="18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732AF0F9-24E0-4A90-BD92-BAFED05B8899}" type="parTrans" cxnId="{70970A0B-A551-47AE-B8D2-F79A2A8A26D3}">
      <dgm:prSet/>
      <dgm:spPr/>
      <dgm:t>
        <a:bodyPr/>
        <a:lstStyle/>
        <a:p>
          <a:endParaRPr lang="es-ES" sz="1800">
            <a:effectLst>
              <a:outerShdw blurRad="38100" dist="38100" dir="2700000" algn="tl">
                <a:srgbClr val="000000">
                  <a:alpha val="43137"/>
                </a:srgbClr>
              </a:outerShdw>
            </a:effectLst>
          </a:endParaRPr>
        </a:p>
      </dgm:t>
    </dgm:pt>
    <dgm:pt modelId="{7A125CCB-3254-43E0-963A-8F17A943A91A}" type="sibTrans" cxnId="{70970A0B-A551-47AE-B8D2-F79A2A8A26D3}">
      <dgm:prSet/>
      <dgm:spPr/>
      <dgm:t>
        <a:bodyPr/>
        <a:lstStyle/>
        <a:p>
          <a:endParaRPr lang="es-ES" sz="1800">
            <a:effectLst>
              <a:outerShdw blurRad="38100" dist="38100" dir="2700000" algn="tl">
                <a:srgbClr val="000000">
                  <a:alpha val="43137"/>
                </a:srgbClr>
              </a:outerShdw>
            </a:effectLst>
          </a:endParaRPr>
        </a:p>
      </dgm:t>
    </dgm:pt>
    <dgm:pt modelId="{36DDDD7D-99E4-4F14-BAA0-B20D022BEF4E}">
      <dgm:prSet custT="1"/>
      <dgm:spPr>
        <a:solidFill>
          <a:schemeClr val="accent4">
            <a:lumMod val="75000"/>
          </a:schemeClr>
        </a:solidFill>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 विशेष ऐतिहासिक क्षण में युद्ध की अनुमति केवल वादा किए गए देश पर विजय या रक्षा के लिए ही दी गई थी</a:t>
          </a:r>
          <a:endParaRPr lang="es-ES" sz="18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45F5BC2C-6B18-4829-A846-1408D63D4E4C}" type="parTrans" cxnId="{8E49374A-48E6-42DB-946A-C6EE16D8AB6C}">
      <dgm:prSet/>
      <dgm:spPr/>
      <dgm:t>
        <a:bodyPr/>
        <a:lstStyle/>
        <a:p>
          <a:endParaRPr lang="es-ES" sz="1800">
            <a:effectLst>
              <a:outerShdw blurRad="38100" dist="38100" dir="2700000" algn="tl">
                <a:srgbClr val="000000">
                  <a:alpha val="43137"/>
                </a:srgbClr>
              </a:outerShdw>
            </a:effectLst>
          </a:endParaRPr>
        </a:p>
      </dgm:t>
    </dgm:pt>
    <dgm:pt modelId="{E696BA73-B54A-4D51-8F76-ACE0035DEA7B}" type="sibTrans" cxnId="{8E49374A-48E6-42DB-946A-C6EE16D8AB6C}">
      <dgm:prSet/>
      <dgm:spPr/>
      <dgm:t>
        <a:bodyPr/>
        <a:lstStyle/>
        <a:p>
          <a:endParaRPr lang="es-ES" sz="1800">
            <a:effectLst>
              <a:outerShdw blurRad="38100" dist="38100" dir="2700000" algn="tl">
                <a:srgbClr val="000000">
                  <a:alpha val="43137"/>
                </a:srgbClr>
              </a:outerShdw>
            </a:effectLst>
          </a:endParaRPr>
        </a:p>
      </dgm:t>
    </dgm:pt>
    <dgm:pt modelId="{5294D617-DB68-4E82-A3E8-1BBCA6121661}">
      <dgm:prSet custT="1"/>
      <dgm:spPr>
        <a:solidFill>
          <a:schemeClr val="accent1">
            <a:lumMod val="75000"/>
          </a:schemeClr>
        </a:solidFill>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उनका नेतृत्व परमेश्वर द्वारा प्रेरित भविष्यवक्ताओं (जैसे मूसा या यहोशू) द्वारा किया जाता था</a:t>
          </a:r>
          <a:endParaRPr lang="es-ES" sz="18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91F51059-CDD8-4FBD-B466-74521E05F3F0}" type="parTrans" cxnId="{B76134A0-B1D8-4080-B2F9-7F8D2EFB7596}">
      <dgm:prSet/>
      <dgm:spPr/>
      <dgm:t>
        <a:bodyPr/>
        <a:lstStyle/>
        <a:p>
          <a:endParaRPr lang="es-ES" sz="1800">
            <a:effectLst>
              <a:outerShdw blurRad="38100" dist="38100" dir="2700000" algn="tl">
                <a:srgbClr val="000000">
                  <a:alpha val="43137"/>
                </a:srgbClr>
              </a:outerShdw>
            </a:effectLst>
          </a:endParaRPr>
        </a:p>
      </dgm:t>
    </dgm:pt>
    <dgm:pt modelId="{8D8F8C01-6B80-4EBA-BB6A-867624752982}" type="sibTrans" cxnId="{B76134A0-B1D8-4080-B2F9-7F8D2EFB7596}">
      <dgm:prSet/>
      <dgm:spPr/>
      <dgm:t>
        <a:bodyPr/>
        <a:lstStyle/>
        <a:p>
          <a:endParaRPr lang="es-ES" sz="1800">
            <a:effectLst>
              <a:outerShdw blurRad="38100" dist="38100" dir="2700000" algn="tl">
                <a:srgbClr val="000000">
                  <a:alpha val="43137"/>
                </a:srgbClr>
              </a:outerShdw>
            </a:effectLst>
          </a:endParaRPr>
        </a:p>
      </dgm:t>
    </dgm:pt>
    <dgm:pt modelId="{D4DEF73A-3336-4A37-AB77-F9595996330C}">
      <dgm:prSet custT="1"/>
      <dgm:spPr>
        <a:solidFill>
          <a:schemeClr val="accent6">
            <a:lumMod val="75000"/>
          </a:schemeClr>
        </a:solidFill>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युद्ध से पहले आध्यात्मिक तैयारी आवश्यक थी</a:t>
          </a:r>
          <a:endParaRPr lang="es-ES" sz="18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C639B923-72A8-4B35-B2F7-699CED0FB4A8}" type="parTrans" cxnId="{2E4DE256-A45A-4981-B256-CB8D7FED8F68}">
      <dgm:prSet/>
      <dgm:spPr/>
      <dgm:t>
        <a:bodyPr/>
        <a:lstStyle/>
        <a:p>
          <a:endParaRPr lang="es-ES" sz="1800">
            <a:effectLst>
              <a:outerShdw blurRad="38100" dist="38100" dir="2700000" algn="tl">
                <a:srgbClr val="000000">
                  <a:alpha val="43137"/>
                </a:srgbClr>
              </a:outerShdw>
            </a:effectLst>
          </a:endParaRPr>
        </a:p>
      </dgm:t>
    </dgm:pt>
    <dgm:pt modelId="{788DF166-FE73-4785-94EE-5A05E63C034E}" type="sibTrans" cxnId="{2E4DE256-A45A-4981-B256-CB8D7FED8F68}">
      <dgm:prSet/>
      <dgm:spPr/>
      <dgm:t>
        <a:bodyPr/>
        <a:lstStyle/>
        <a:p>
          <a:endParaRPr lang="es-ES" sz="1800">
            <a:effectLst>
              <a:outerShdw blurRad="38100" dist="38100" dir="2700000" algn="tl">
                <a:srgbClr val="000000">
                  <a:alpha val="43137"/>
                </a:srgbClr>
              </a:outerShdw>
            </a:effectLst>
          </a:endParaRPr>
        </a:p>
      </dgm:t>
    </dgm:pt>
    <dgm:pt modelId="{2F36F573-8B56-4A5E-BD09-715B88EBBAF9}">
      <dgm:prSet custT="1"/>
      <dgm:spPr>
        <a:solidFill>
          <a:schemeClr val="accent5">
            <a:lumMod val="75000"/>
          </a:schemeClr>
        </a:solidFill>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 भी इस्राएली युद्ध के नियमों का पालन नहीं करता था, उसे शत्रु समझा जाता था</a:t>
          </a:r>
          <a:endParaRPr lang="es-ES" sz="18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9D0B9892-321B-4CC8-A7F2-F4B103480627}" type="parTrans" cxnId="{802B978E-E4DF-429E-BF88-D0F0206E82E3}">
      <dgm:prSet/>
      <dgm:spPr/>
      <dgm:t>
        <a:bodyPr/>
        <a:lstStyle/>
        <a:p>
          <a:endParaRPr lang="es-ES" sz="1800">
            <a:effectLst>
              <a:outerShdw blurRad="38100" dist="38100" dir="2700000" algn="tl">
                <a:srgbClr val="000000">
                  <a:alpha val="43137"/>
                </a:srgbClr>
              </a:outerShdw>
            </a:effectLst>
          </a:endParaRPr>
        </a:p>
      </dgm:t>
    </dgm:pt>
    <dgm:pt modelId="{5018FAEA-973A-445F-8815-7762FE861EC9}" type="sibTrans" cxnId="{802B978E-E4DF-429E-BF88-D0F0206E82E3}">
      <dgm:prSet/>
      <dgm:spPr/>
      <dgm:t>
        <a:bodyPr/>
        <a:lstStyle/>
        <a:p>
          <a:endParaRPr lang="es-ES" sz="1800">
            <a:effectLst>
              <a:outerShdw blurRad="38100" dist="38100" dir="2700000" algn="tl">
                <a:srgbClr val="000000">
                  <a:alpha val="43137"/>
                </a:srgbClr>
              </a:outerShdw>
            </a:effectLst>
          </a:endParaRPr>
        </a:p>
      </dgm:t>
    </dgm:pt>
    <dgm:pt modelId="{07726CF8-0423-487B-A4E7-36E3988DD8D8}">
      <dgm:prSet custT="1"/>
      <dgm:spPr>
        <a:solidFill>
          <a:schemeClr val="bg2">
            <a:lumMod val="75000"/>
          </a:schemeClr>
        </a:solidFill>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कई अवसरों पर, परमेश्वर ने युद्ध में सीधे हस्तक्षेप किया</a:t>
          </a:r>
          <a:endParaRPr lang="es-ES" sz="18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27F8A350-264A-4F41-872E-0124CDBBA1EE}" type="parTrans" cxnId="{1D10AFAE-FFA4-4B12-BBF6-434471910E3F}">
      <dgm:prSet/>
      <dgm:spPr/>
      <dgm:t>
        <a:bodyPr/>
        <a:lstStyle/>
        <a:p>
          <a:endParaRPr lang="es-ES" sz="1800">
            <a:effectLst>
              <a:outerShdw blurRad="38100" dist="38100" dir="2700000" algn="tl">
                <a:srgbClr val="000000">
                  <a:alpha val="43137"/>
                </a:srgbClr>
              </a:outerShdw>
            </a:effectLst>
          </a:endParaRPr>
        </a:p>
      </dgm:t>
    </dgm:pt>
    <dgm:pt modelId="{71AF48AD-1886-4781-BD3D-547C99AA4E5A}" type="sibTrans" cxnId="{1D10AFAE-FFA4-4B12-BBF6-434471910E3F}">
      <dgm:prSet/>
      <dgm:spPr/>
      <dgm:t>
        <a:bodyPr/>
        <a:lstStyle/>
        <a:p>
          <a:endParaRPr lang="es-ES" sz="1800">
            <a:effectLst>
              <a:outerShdw blurRad="38100" dist="38100" dir="2700000" algn="tl">
                <a:srgbClr val="000000">
                  <a:alpha val="43137"/>
                </a:srgbClr>
              </a:outerShdw>
            </a:effectLst>
          </a:endParaRPr>
        </a:p>
      </dgm:t>
    </dgm:pt>
    <dgm:pt modelId="{76433225-962B-4252-8A0D-732D99ED9BD7}" type="pres">
      <dgm:prSet presAssocID="{3A4117A8-3B85-464D-8EB8-EE9CDA9076E6}" presName="Name0" presStyleCnt="0">
        <dgm:presLayoutVars>
          <dgm:chMax val="7"/>
          <dgm:chPref val="7"/>
          <dgm:dir/>
        </dgm:presLayoutVars>
      </dgm:prSet>
      <dgm:spPr/>
    </dgm:pt>
    <dgm:pt modelId="{8338ADA5-2E3A-4718-A1C2-56ACBA80F0C4}" type="pres">
      <dgm:prSet presAssocID="{3A4117A8-3B85-464D-8EB8-EE9CDA9076E6}" presName="Name1" presStyleCnt="0"/>
      <dgm:spPr/>
    </dgm:pt>
    <dgm:pt modelId="{43722382-AD08-473E-9B28-96E94670C5F8}" type="pres">
      <dgm:prSet presAssocID="{3A4117A8-3B85-464D-8EB8-EE9CDA9076E6}" presName="cycle" presStyleCnt="0"/>
      <dgm:spPr/>
    </dgm:pt>
    <dgm:pt modelId="{89750D3D-E4BA-4F3E-837C-9F32844D329D}" type="pres">
      <dgm:prSet presAssocID="{3A4117A8-3B85-464D-8EB8-EE9CDA9076E6}" presName="srcNode" presStyleLbl="node1" presStyleIdx="0" presStyleCnt="7"/>
      <dgm:spPr/>
    </dgm:pt>
    <dgm:pt modelId="{9BFF7371-E42F-4AE2-BB9A-98491E9DACC9}" type="pres">
      <dgm:prSet presAssocID="{3A4117A8-3B85-464D-8EB8-EE9CDA9076E6}" presName="conn" presStyleLbl="parChTrans1D2" presStyleIdx="0" presStyleCnt="1"/>
      <dgm:spPr/>
    </dgm:pt>
    <dgm:pt modelId="{90FCD930-D56F-43E6-8B50-BB401A9FA054}" type="pres">
      <dgm:prSet presAssocID="{3A4117A8-3B85-464D-8EB8-EE9CDA9076E6}" presName="extraNode" presStyleLbl="node1" presStyleIdx="0" presStyleCnt="7"/>
      <dgm:spPr/>
    </dgm:pt>
    <dgm:pt modelId="{B780D5E0-135E-4455-85E4-04A16522833C}" type="pres">
      <dgm:prSet presAssocID="{3A4117A8-3B85-464D-8EB8-EE9CDA9076E6}" presName="dstNode" presStyleLbl="node1" presStyleIdx="0" presStyleCnt="7"/>
      <dgm:spPr/>
    </dgm:pt>
    <dgm:pt modelId="{24154291-EA21-463F-8989-C20BFCE21A66}" type="pres">
      <dgm:prSet presAssocID="{23B37DCD-0D87-423E-B47D-4817FCD6413F}" presName="text_1" presStyleLbl="node1" presStyleIdx="0" presStyleCnt="7">
        <dgm:presLayoutVars>
          <dgm:bulletEnabled val="1"/>
        </dgm:presLayoutVars>
      </dgm:prSet>
      <dgm:spPr/>
    </dgm:pt>
    <dgm:pt modelId="{4E48C622-2FAE-48EA-A5D4-EB92A99C329E}" type="pres">
      <dgm:prSet presAssocID="{23B37DCD-0D87-423E-B47D-4817FCD6413F}" presName="accent_1" presStyleCnt="0"/>
      <dgm:spPr/>
    </dgm:pt>
    <dgm:pt modelId="{AE74F7CC-BEAC-4A37-851F-82FF8547FEF0}" type="pres">
      <dgm:prSet presAssocID="{23B37DCD-0D87-423E-B47D-4817FCD6413F}" presName="accentRepeatNode" presStyleLbl="solidFgAcc1" presStyleIdx="0" presStyleCnt="7"/>
      <dgm:spPr>
        <a:solidFill>
          <a:schemeClr val="accent2">
            <a:lumMod val="40000"/>
            <a:lumOff val="60000"/>
          </a:schemeClr>
        </a:solidFill>
        <a:scene3d>
          <a:camera prst="orthographicFront"/>
          <a:lightRig rig="threePt" dir="t"/>
        </a:scene3d>
        <a:sp3d>
          <a:bevelT/>
        </a:sp3d>
      </dgm:spPr>
    </dgm:pt>
    <dgm:pt modelId="{6217C05A-B1F4-4ED6-B575-E5B67FAC8085}" type="pres">
      <dgm:prSet presAssocID="{A393383E-ADEE-47AC-8177-9F2C8C72B4A4}" presName="text_2" presStyleLbl="node1" presStyleIdx="1" presStyleCnt="7" custScaleX="102316">
        <dgm:presLayoutVars>
          <dgm:bulletEnabled val="1"/>
        </dgm:presLayoutVars>
      </dgm:prSet>
      <dgm:spPr/>
    </dgm:pt>
    <dgm:pt modelId="{F48634D7-696F-4D55-B543-BFDC0D53CCED}" type="pres">
      <dgm:prSet presAssocID="{A393383E-ADEE-47AC-8177-9F2C8C72B4A4}" presName="accent_2" presStyleCnt="0"/>
      <dgm:spPr/>
    </dgm:pt>
    <dgm:pt modelId="{084B62E5-F22E-4F07-B5B1-770FC4A73F38}" type="pres">
      <dgm:prSet presAssocID="{A393383E-ADEE-47AC-8177-9F2C8C72B4A4}" presName="accentRepeatNode" presStyleLbl="solidFgAcc1" presStyleIdx="1" presStyleCnt="7" custScaleY="84491" custLinFactNeighborX="-13118"/>
      <dgm:spPr>
        <a:solidFill>
          <a:schemeClr val="accent3">
            <a:lumMod val="40000"/>
            <a:lumOff val="60000"/>
          </a:schemeClr>
        </a:solidFill>
        <a:scene3d>
          <a:camera prst="orthographicFront"/>
          <a:lightRig rig="threePt" dir="t"/>
        </a:scene3d>
        <a:sp3d>
          <a:bevelT/>
        </a:sp3d>
      </dgm:spPr>
    </dgm:pt>
    <dgm:pt modelId="{38128BB0-E918-4A63-8D8F-D120DA0FE575}" type="pres">
      <dgm:prSet presAssocID="{36DDDD7D-99E4-4F14-BAA0-B20D022BEF4E}" presName="text_3" presStyleLbl="node1" presStyleIdx="2" presStyleCnt="7" custScaleY="153301">
        <dgm:presLayoutVars>
          <dgm:bulletEnabled val="1"/>
        </dgm:presLayoutVars>
      </dgm:prSet>
      <dgm:spPr/>
    </dgm:pt>
    <dgm:pt modelId="{F1C4FCCE-B4BF-4088-ABF9-2487B9906721}" type="pres">
      <dgm:prSet presAssocID="{36DDDD7D-99E4-4F14-BAA0-B20D022BEF4E}" presName="accent_3" presStyleCnt="0"/>
      <dgm:spPr/>
    </dgm:pt>
    <dgm:pt modelId="{281349C6-0B2D-4342-BA0D-1069848ADF44}" type="pres">
      <dgm:prSet presAssocID="{36DDDD7D-99E4-4F14-BAA0-B20D022BEF4E}" presName="accentRepeatNode" presStyleLbl="solidFgAcc1" presStyleIdx="2" presStyleCnt="7" custScaleY="110782" custLinFactNeighborX="-9370"/>
      <dgm:spPr>
        <a:solidFill>
          <a:schemeClr val="accent4">
            <a:lumMod val="40000"/>
            <a:lumOff val="60000"/>
          </a:schemeClr>
        </a:solidFill>
        <a:scene3d>
          <a:camera prst="orthographicFront"/>
          <a:lightRig rig="threePt" dir="t"/>
        </a:scene3d>
        <a:sp3d>
          <a:bevelT/>
        </a:sp3d>
      </dgm:spPr>
    </dgm:pt>
    <dgm:pt modelId="{1DCE2BA5-D9E7-462A-B62F-97CD8A40DB03}" type="pres">
      <dgm:prSet presAssocID="{5294D617-DB68-4E82-A3E8-1BBCA6121661}" presName="text_4" presStyleLbl="node1" presStyleIdx="3" presStyleCnt="7" custScaleX="103007">
        <dgm:presLayoutVars>
          <dgm:bulletEnabled val="1"/>
        </dgm:presLayoutVars>
      </dgm:prSet>
      <dgm:spPr/>
    </dgm:pt>
    <dgm:pt modelId="{51F2428A-C1C4-4275-9BBF-6240157A27FF}" type="pres">
      <dgm:prSet presAssocID="{5294D617-DB68-4E82-A3E8-1BBCA6121661}" presName="accent_4" presStyleCnt="0"/>
      <dgm:spPr/>
    </dgm:pt>
    <dgm:pt modelId="{65A11B11-D3EA-424D-9450-54F6BB2D110C}" type="pres">
      <dgm:prSet presAssocID="{5294D617-DB68-4E82-A3E8-1BBCA6121661}" presName="accentRepeatNode" presStyleLbl="solidFgAcc1" presStyleIdx="3" presStyleCnt="7" custLinFactNeighborX="-14992"/>
      <dgm:spPr>
        <a:solidFill>
          <a:schemeClr val="accent1">
            <a:lumMod val="40000"/>
            <a:lumOff val="60000"/>
          </a:schemeClr>
        </a:solidFill>
        <a:ln>
          <a:solidFill>
            <a:schemeClr val="accent1"/>
          </a:solidFill>
        </a:ln>
        <a:scene3d>
          <a:camera prst="orthographicFront"/>
          <a:lightRig rig="threePt" dir="t"/>
        </a:scene3d>
        <a:sp3d>
          <a:bevelT/>
        </a:sp3d>
      </dgm:spPr>
    </dgm:pt>
    <dgm:pt modelId="{080E79A0-2389-4C01-901B-EC399F7A70FB}" type="pres">
      <dgm:prSet presAssocID="{D4DEF73A-3336-4A37-AB77-F9595996330C}" presName="text_5" presStyleLbl="node1" presStyleIdx="4" presStyleCnt="7">
        <dgm:presLayoutVars>
          <dgm:bulletEnabled val="1"/>
        </dgm:presLayoutVars>
      </dgm:prSet>
      <dgm:spPr/>
    </dgm:pt>
    <dgm:pt modelId="{A4077703-079B-4EC0-8C6E-03140FFB2FB8}" type="pres">
      <dgm:prSet presAssocID="{D4DEF73A-3336-4A37-AB77-F9595996330C}" presName="accent_5" presStyleCnt="0"/>
      <dgm:spPr/>
    </dgm:pt>
    <dgm:pt modelId="{8831F3A7-B6A1-4F0C-9F12-00A36A593EC3}" type="pres">
      <dgm:prSet presAssocID="{D4DEF73A-3336-4A37-AB77-F9595996330C}" presName="accentRepeatNode" presStyleLbl="solidFgAcc1" presStyleIdx="4" presStyleCnt="7"/>
      <dgm:spPr>
        <a:solidFill>
          <a:schemeClr val="accent6">
            <a:lumMod val="60000"/>
            <a:lumOff val="40000"/>
          </a:schemeClr>
        </a:solidFill>
        <a:scene3d>
          <a:camera prst="orthographicFront"/>
          <a:lightRig rig="threePt" dir="t"/>
        </a:scene3d>
        <a:sp3d>
          <a:bevelT/>
        </a:sp3d>
      </dgm:spPr>
    </dgm:pt>
    <dgm:pt modelId="{20B86878-CB99-4878-9CAF-DAA83D8B4BBA}" type="pres">
      <dgm:prSet presAssocID="{2F36F573-8B56-4A5E-BD09-715B88EBBAF9}" presName="text_6" presStyleLbl="node1" presStyleIdx="5" presStyleCnt="7">
        <dgm:presLayoutVars>
          <dgm:bulletEnabled val="1"/>
        </dgm:presLayoutVars>
      </dgm:prSet>
      <dgm:spPr/>
    </dgm:pt>
    <dgm:pt modelId="{4DA1F37C-3DF8-4223-90D5-7965F20528AD}" type="pres">
      <dgm:prSet presAssocID="{2F36F573-8B56-4A5E-BD09-715B88EBBAF9}" presName="accent_6" presStyleCnt="0"/>
      <dgm:spPr/>
    </dgm:pt>
    <dgm:pt modelId="{25949BFB-8531-4404-AC7B-DE8EACFB641D}" type="pres">
      <dgm:prSet presAssocID="{2F36F573-8B56-4A5E-BD09-715B88EBBAF9}" presName="accentRepeatNode" presStyleLbl="solidFgAcc1" presStyleIdx="5" presStyleCnt="7"/>
      <dgm:spPr>
        <a:solidFill>
          <a:schemeClr val="accent5">
            <a:lumMod val="40000"/>
            <a:lumOff val="60000"/>
          </a:schemeClr>
        </a:solidFill>
        <a:ln>
          <a:solidFill>
            <a:schemeClr val="accent5"/>
          </a:solidFill>
        </a:ln>
        <a:scene3d>
          <a:camera prst="orthographicFront"/>
          <a:lightRig rig="threePt" dir="t"/>
        </a:scene3d>
        <a:sp3d>
          <a:bevelT/>
        </a:sp3d>
      </dgm:spPr>
    </dgm:pt>
    <dgm:pt modelId="{E1558316-8C16-4EDD-93C8-298AAF0743A7}" type="pres">
      <dgm:prSet presAssocID="{07726CF8-0423-487B-A4E7-36E3988DD8D8}" presName="text_7" presStyleLbl="node1" presStyleIdx="6" presStyleCnt="7">
        <dgm:presLayoutVars>
          <dgm:bulletEnabled val="1"/>
        </dgm:presLayoutVars>
      </dgm:prSet>
      <dgm:spPr/>
    </dgm:pt>
    <dgm:pt modelId="{3F55D7C5-E765-4C85-90F5-A332C6A157D0}" type="pres">
      <dgm:prSet presAssocID="{07726CF8-0423-487B-A4E7-36E3988DD8D8}" presName="accent_7" presStyleCnt="0"/>
      <dgm:spPr/>
    </dgm:pt>
    <dgm:pt modelId="{FEF755CF-ECD6-4835-8D5C-EA830F06A519}" type="pres">
      <dgm:prSet presAssocID="{07726CF8-0423-487B-A4E7-36E3988DD8D8}" presName="accentRepeatNode" presStyleLbl="solidFgAcc1" presStyleIdx="6" presStyleCnt="7"/>
      <dgm:spPr>
        <a:solidFill>
          <a:schemeClr val="bg2">
            <a:lumMod val="40000"/>
            <a:lumOff val="60000"/>
          </a:schemeClr>
        </a:solidFill>
        <a:ln>
          <a:solidFill>
            <a:schemeClr val="bg2"/>
          </a:solidFill>
        </a:ln>
        <a:scene3d>
          <a:camera prst="orthographicFront"/>
          <a:lightRig rig="threePt" dir="t"/>
        </a:scene3d>
        <a:sp3d>
          <a:bevelT/>
        </a:sp3d>
      </dgm:spPr>
    </dgm:pt>
  </dgm:ptLst>
  <dgm:cxnLst>
    <dgm:cxn modelId="{B1E6DD03-8BAD-4900-9953-82274FDC1860}" type="presOf" srcId="{5294D617-DB68-4E82-A3E8-1BBCA6121661}" destId="{1DCE2BA5-D9E7-462A-B62F-97CD8A40DB03}" srcOrd="0" destOrd="0" presId="urn:microsoft.com/office/officeart/2008/layout/VerticalCurvedList"/>
    <dgm:cxn modelId="{70970A0B-A551-47AE-B8D2-F79A2A8A26D3}" srcId="{3A4117A8-3B85-464D-8EB8-EE9CDA9076E6}" destId="{A393383E-ADEE-47AC-8177-9F2C8C72B4A4}" srcOrd="1" destOrd="0" parTransId="{732AF0F9-24E0-4A90-BD92-BAFED05B8899}" sibTransId="{7A125CCB-3254-43E0-963A-8F17A943A91A}"/>
    <dgm:cxn modelId="{7913421F-7691-49ED-ABF4-BAB3F0254DFD}" type="presOf" srcId="{2F36F573-8B56-4A5E-BD09-715B88EBBAF9}" destId="{20B86878-CB99-4878-9CAF-DAA83D8B4BBA}" srcOrd="0" destOrd="0" presId="urn:microsoft.com/office/officeart/2008/layout/VerticalCurvedList"/>
    <dgm:cxn modelId="{03AA8B29-E701-484E-AC50-C2D8A26400F0}" type="presOf" srcId="{23B37DCD-0D87-423E-B47D-4817FCD6413F}" destId="{24154291-EA21-463F-8989-C20BFCE21A66}" srcOrd="0" destOrd="0" presId="urn:microsoft.com/office/officeart/2008/layout/VerticalCurvedList"/>
    <dgm:cxn modelId="{AEFEB32B-E74B-4A1B-93C6-56125F0AB68B}" type="presOf" srcId="{A393383E-ADEE-47AC-8177-9F2C8C72B4A4}" destId="{6217C05A-B1F4-4ED6-B575-E5B67FAC8085}" srcOrd="0" destOrd="0" presId="urn:microsoft.com/office/officeart/2008/layout/VerticalCurvedList"/>
    <dgm:cxn modelId="{5508993E-066A-4B71-A645-F5D3CE16364E}" type="presOf" srcId="{D4DEF73A-3336-4A37-AB77-F9595996330C}" destId="{080E79A0-2389-4C01-901B-EC399F7A70FB}" srcOrd="0" destOrd="0" presId="urn:microsoft.com/office/officeart/2008/layout/VerticalCurvedList"/>
    <dgm:cxn modelId="{8E49374A-48E6-42DB-946A-C6EE16D8AB6C}" srcId="{3A4117A8-3B85-464D-8EB8-EE9CDA9076E6}" destId="{36DDDD7D-99E4-4F14-BAA0-B20D022BEF4E}" srcOrd="2" destOrd="0" parTransId="{45F5BC2C-6B18-4829-A846-1408D63D4E4C}" sibTransId="{E696BA73-B54A-4D51-8F76-ACE0035DEA7B}"/>
    <dgm:cxn modelId="{EF53A94A-9F5F-4A26-A343-F40237AF623F}" type="presOf" srcId="{3A4117A8-3B85-464D-8EB8-EE9CDA9076E6}" destId="{76433225-962B-4252-8A0D-732D99ED9BD7}" srcOrd="0" destOrd="0" presId="urn:microsoft.com/office/officeart/2008/layout/VerticalCurvedList"/>
    <dgm:cxn modelId="{2E4DE256-A45A-4981-B256-CB8D7FED8F68}" srcId="{3A4117A8-3B85-464D-8EB8-EE9CDA9076E6}" destId="{D4DEF73A-3336-4A37-AB77-F9595996330C}" srcOrd="4" destOrd="0" parTransId="{C639B923-72A8-4B35-B2F7-699CED0FB4A8}" sibTransId="{788DF166-FE73-4785-94EE-5A05E63C034E}"/>
    <dgm:cxn modelId="{802B978E-E4DF-429E-BF88-D0F0206E82E3}" srcId="{3A4117A8-3B85-464D-8EB8-EE9CDA9076E6}" destId="{2F36F573-8B56-4A5E-BD09-715B88EBBAF9}" srcOrd="5" destOrd="0" parTransId="{9D0B9892-321B-4CC8-A7F2-F4B103480627}" sibTransId="{5018FAEA-973A-445F-8815-7762FE861EC9}"/>
    <dgm:cxn modelId="{28E0BA99-EE23-4ED7-81A7-55D6BA60AD7C}" type="presOf" srcId="{36DDDD7D-99E4-4F14-BAA0-B20D022BEF4E}" destId="{38128BB0-E918-4A63-8D8F-D120DA0FE575}" srcOrd="0" destOrd="0" presId="urn:microsoft.com/office/officeart/2008/layout/VerticalCurvedList"/>
    <dgm:cxn modelId="{B76134A0-B1D8-4080-B2F9-7F8D2EFB7596}" srcId="{3A4117A8-3B85-464D-8EB8-EE9CDA9076E6}" destId="{5294D617-DB68-4E82-A3E8-1BBCA6121661}" srcOrd="3" destOrd="0" parTransId="{91F51059-CDD8-4FBD-B466-74521E05F3F0}" sibTransId="{8D8F8C01-6B80-4EBA-BB6A-867624752982}"/>
    <dgm:cxn modelId="{1D10AFAE-FFA4-4B12-BBF6-434471910E3F}" srcId="{3A4117A8-3B85-464D-8EB8-EE9CDA9076E6}" destId="{07726CF8-0423-487B-A4E7-36E3988DD8D8}" srcOrd="6" destOrd="0" parTransId="{27F8A350-264A-4F41-872E-0124CDBBA1EE}" sibTransId="{71AF48AD-1886-4781-BD3D-547C99AA4E5A}"/>
    <dgm:cxn modelId="{06E054CE-EEF2-41EA-B460-C689E167E0A4}" srcId="{3A4117A8-3B85-464D-8EB8-EE9CDA9076E6}" destId="{23B37DCD-0D87-423E-B47D-4817FCD6413F}" srcOrd="0" destOrd="0" parTransId="{54556794-F482-4468-95F2-B983BAF9D3FC}" sibTransId="{88ADA3D6-E7AB-471D-9C68-A586A43CEA42}"/>
    <dgm:cxn modelId="{4C4EEDDB-5EE6-43D9-95BF-85332AA2F904}" type="presOf" srcId="{07726CF8-0423-487B-A4E7-36E3988DD8D8}" destId="{E1558316-8C16-4EDD-93C8-298AAF0743A7}" srcOrd="0" destOrd="0" presId="urn:microsoft.com/office/officeart/2008/layout/VerticalCurvedList"/>
    <dgm:cxn modelId="{23CAC1FF-9D4B-4519-B550-FEB6070E4E6C}" type="presOf" srcId="{88ADA3D6-E7AB-471D-9C68-A586A43CEA42}" destId="{9BFF7371-E42F-4AE2-BB9A-98491E9DACC9}" srcOrd="0" destOrd="0" presId="urn:microsoft.com/office/officeart/2008/layout/VerticalCurvedList"/>
    <dgm:cxn modelId="{9BD92F8E-325D-4A91-A90D-9EB3FD423BDD}" type="presParOf" srcId="{76433225-962B-4252-8A0D-732D99ED9BD7}" destId="{8338ADA5-2E3A-4718-A1C2-56ACBA80F0C4}" srcOrd="0" destOrd="0" presId="urn:microsoft.com/office/officeart/2008/layout/VerticalCurvedList"/>
    <dgm:cxn modelId="{27D721E2-9DDF-49E1-8283-8DFACD91A3A4}" type="presParOf" srcId="{8338ADA5-2E3A-4718-A1C2-56ACBA80F0C4}" destId="{43722382-AD08-473E-9B28-96E94670C5F8}" srcOrd="0" destOrd="0" presId="urn:microsoft.com/office/officeart/2008/layout/VerticalCurvedList"/>
    <dgm:cxn modelId="{413D1461-227B-4105-8156-16D1B4332A77}" type="presParOf" srcId="{43722382-AD08-473E-9B28-96E94670C5F8}" destId="{89750D3D-E4BA-4F3E-837C-9F32844D329D}" srcOrd="0" destOrd="0" presId="urn:microsoft.com/office/officeart/2008/layout/VerticalCurvedList"/>
    <dgm:cxn modelId="{26528C9E-BDCC-4123-BF60-75C3760B9425}" type="presParOf" srcId="{43722382-AD08-473E-9B28-96E94670C5F8}" destId="{9BFF7371-E42F-4AE2-BB9A-98491E9DACC9}" srcOrd="1" destOrd="0" presId="urn:microsoft.com/office/officeart/2008/layout/VerticalCurvedList"/>
    <dgm:cxn modelId="{33F62DB1-2B22-4C03-BC55-162E26457CC5}" type="presParOf" srcId="{43722382-AD08-473E-9B28-96E94670C5F8}" destId="{90FCD930-D56F-43E6-8B50-BB401A9FA054}" srcOrd="2" destOrd="0" presId="urn:microsoft.com/office/officeart/2008/layout/VerticalCurvedList"/>
    <dgm:cxn modelId="{D7DFE159-1146-4ADD-B701-5319BA39E53E}" type="presParOf" srcId="{43722382-AD08-473E-9B28-96E94670C5F8}" destId="{B780D5E0-135E-4455-85E4-04A16522833C}" srcOrd="3" destOrd="0" presId="urn:microsoft.com/office/officeart/2008/layout/VerticalCurvedList"/>
    <dgm:cxn modelId="{AB6B8E9A-4807-4043-B484-1557A7DE2F15}" type="presParOf" srcId="{8338ADA5-2E3A-4718-A1C2-56ACBA80F0C4}" destId="{24154291-EA21-463F-8989-C20BFCE21A66}" srcOrd="1" destOrd="0" presId="urn:microsoft.com/office/officeart/2008/layout/VerticalCurvedList"/>
    <dgm:cxn modelId="{D237CCD5-C466-43B8-99A8-C6B0576AF072}" type="presParOf" srcId="{8338ADA5-2E3A-4718-A1C2-56ACBA80F0C4}" destId="{4E48C622-2FAE-48EA-A5D4-EB92A99C329E}" srcOrd="2" destOrd="0" presId="urn:microsoft.com/office/officeart/2008/layout/VerticalCurvedList"/>
    <dgm:cxn modelId="{AD255041-9FA6-43B7-8143-36DBFEDCA4F6}" type="presParOf" srcId="{4E48C622-2FAE-48EA-A5D4-EB92A99C329E}" destId="{AE74F7CC-BEAC-4A37-851F-82FF8547FEF0}" srcOrd="0" destOrd="0" presId="urn:microsoft.com/office/officeart/2008/layout/VerticalCurvedList"/>
    <dgm:cxn modelId="{8FB0B64C-36AA-4AAD-9767-0AB0E516AE6D}" type="presParOf" srcId="{8338ADA5-2E3A-4718-A1C2-56ACBA80F0C4}" destId="{6217C05A-B1F4-4ED6-B575-E5B67FAC8085}" srcOrd="3" destOrd="0" presId="urn:microsoft.com/office/officeart/2008/layout/VerticalCurvedList"/>
    <dgm:cxn modelId="{C5570B48-87FD-4D14-A8FC-EB90FD323B09}" type="presParOf" srcId="{8338ADA5-2E3A-4718-A1C2-56ACBA80F0C4}" destId="{F48634D7-696F-4D55-B543-BFDC0D53CCED}" srcOrd="4" destOrd="0" presId="urn:microsoft.com/office/officeart/2008/layout/VerticalCurvedList"/>
    <dgm:cxn modelId="{9720DB31-07F0-441B-B903-CC1E350DBF00}" type="presParOf" srcId="{F48634D7-696F-4D55-B543-BFDC0D53CCED}" destId="{084B62E5-F22E-4F07-B5B1-770FC4A73F38}" srcOrd="0" destOrd="0" presId="urn:microsoft.com/office/officeart/2008/layout/VerticalCurvedList"/>
    <dgm:cxn modelId="{104E3216-79D5-4440-907E-D16C9DA6B1C3}" type="presParOf" srcId="{8338ADA5-2E3A-4718-A1C2-56ACBA80F0C4}" destId="{38128BB0-E918-4A63-8D8F-D120DA0FE575}" srcOrd="5" destOrd="0" presId="urn:microsoft.com/office/officeart/2008/layout/VerticalCurvedList"/>
    <dgm:cxn modelId="{D5D1DBE8-987B-402C-A94A-1000D1057BD2}" type="presParOf" srcId="{8338ADA5-2E3A-4718-A1C2-56ACBA80F0C4}" destId="{F1C4FCCE-B4BF-4088-ABF9-2487B9906721}" srcOrd="6" destOrd="0" presId="urn:microsoft.com/office/officeart/2008/layout/VerticalCurvedList"/>
    <dgm:cxn modelId="{778D6308-DA57-4A6B-9EE2-F70A16B217EE}" type="presParOf" srcId="{F1C4FCCE-B4BF-4088-ABF9-2487B9906721}" destId="{281349C6-0B2D-4342-BA0D-1069848ADF44}" srcOrd="0" destOrd="0" presId="urn:microsoft.com/office/officeart/2008/layout/VerticalCurvedList"/>
    <dgm:cxn modelId="{39A759CC-00B0-4CEC-ADB2-02B63DCC326F}" type="presParOf" srcId="{8338ADA5-2E3A-4718-A1C2-56ACBA80F0C4}" destId="{1DCE2BA5-D9E7-462A-B62F-97CD8A40DB03}" srcOrd="7" destOrd="0" presId="urn:microsoft.com/office/officeart/2008/layout/VerticalCurvedList"/>
    <dgm:cxn modelId="{D9DAB355-2836-44FF-B518-6105E8D188E6}" type="presParOf" srcId="{8338ADA5-2E3A-4718-A1C2-56ACBA80F0C4}" destId="{51F2428A-C1C4-4275-9BBF-6240157A27FF}" srcOrd="8" destOrd="0" presId="urn:microsoft.com/office/officeart/2008/layout/VerticalCurvedList"/>
    <dgm:cxn modelId="{D45F9F9F-4892-482E-90E9-C373EF089945}" type="presParOf" srcId="{51F2428A-C1C4-4275-9BBF-6240157A27FF}" destId="{65A11B11-D3EA-424D-9450-54F6BB2D110C}" srcOrd="0" destOrd="0" presId="urn:microsoft.com/office/officeart/2008/layout/VerticalCurvedList"/>
    <dgm:cxn modelId="{61203A46-557C-4510-A94F-65EE899854A3}" type="presParOf" srcId="{8338ADA5-2E3A-4718-A1C2-56ACBA80F0C4}" destId="{080E79A0-2389-4C01-901B-EC399F7A70FB}" srcOrd="9" destOrd="0" presId="urn:microsoft.com/office/officeart/2008/layout/VerticalCurvedList"/>
    <dgm:cxn modelId="{E91F4648-425D-411C-9D55-5BBD27FA2D38}" type="presParOf" srcId="{8338ADA5-2E3A-4718-A1C2-56ACBA80F0C4}" destId="{A4077703-079B-4EC0-8C6E-03140FFB2FB8}" srcOrd="10" destOrd="0" presId="urn:microsoft.com/office/officeart/2008/layout/VerticalCurvedList"/>
    <dgm:cxn modelId="{DA7B8A67-C10D-46D1-9D16-68B9970C884C}" type="presParOf" srcId="{A4077703-079B-4EC0-8C6E-03140FFB2FB8}" destId="{8831F3A7-B6A1-4F0C-9F12-00A36A593EC3}" srcOrd="0" destOrd="0" presId="urn:microsoft.com/office/officeart/2008/layout/VerticalCurvedList"/>
    <dgm:cxn modelId="{0C4F5BFD-2914-4BEA-A6AA-9FE039259CB3}" type="presParOf" srcId="{8338ADA5-2E3A-4718-A1C2-56ACBA80F0C4}" destId="{20B86878-CB99-4878-9CAF-DAA83D8B4BBA}" srcOrd="11" destOrd="0" presId="urn:microsoft.com/office/officeart/2008/layout/VerticalCurvedList"/>
    <dgm:cxn modelId="{9566A153-9477-495E-B265-1C448AEB297F}" type="presParOf" srcId="{8338ADA5-2E3A-4718-A1C2-56ACBA80F0C4}" destId="{4DA1F37C-3DF8-4223-90D5-7965F20528AD}" srcOrd="12" destOrd="0" presId="urn:microsoft.com/office/officeart/2008/layout/VerticalCurvedList"/>
    <dgm:cxn modelId="{F9D38A7A-715C-4638-AA1C-62830B3BA79A}" type="presParOf" srcId="{4DA1F37C-3DF8-4223-90D5-7965F20528AD}" destId="{25949BFB-8531-4404-AC7B-DE8EACFB641D}" srcOrd="0" destOrd="0" presId="urn:microsoft.com/office/officeart/2008/layout/VerticalCurvedList"/>
    <dgm:cxn modelId="{724D5DAB-6400-453F-9390-F94D88DDA7DC}" type="presParOf" srcId="{8338ADA5-2E3A-4718-A1C2-56ACBA80F0C4}" destId="{E1558316-8C16-4EDD-93C8-298AAF0743A7}" srcOrd="13" destOrd="0" presId="urn:microsoft.com/office/officeart/2008/layout/VerticalCurvedList"/>
    <dgm:cxn modelId="{78D8E501-0D79-4AD5-A377-9D715D8B7DE0}" type="presParOf" srcId="{8338ADA5-2E3A-4718-A1C2-56ACBA80F0C4}" destId="{3F55D7C5-E765-4C85-90F5-A332C6A157D0}" srcOrd="14" destOrd="0" presId="urn:microsoft.com/office/officeart/2008/layout/VerticalCurvedList"/>
    <dgm:cxn modelId="{ED24321E-C3CF-4561-8E7F-25C55D5056CE}" type="presParOf" srcId="{3F55D7C5-E765-4C85-90F5-A332C6A157D0}" destId="{FEF755CF-ECD6-4835-8D5C-EA830F06A519}"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C7D338-FDF5-473E-B7D2-08343D6A1971}"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s-ES"/>
        </a:p>
      </dgm:t>
    </dgm:pt>
    <dgm:pt modelId="{700D6962-527A-456D-B91F-63CAB74E891E}">
      <dgm:prSet custT="1">
        <dgm:style>
          <a:lnRef idx="0">
            <a:schemeClr val="accent1"/>
          </a:lnRef>
          <a:fillRef idx="3">
            <a:schemeClr val="accent1"/>
          </a:fillRef>
          <a:effectRef idx="3">
            <a:schemeClr val="accent1"/>
          </a:effectRef>
          <a:fontRef idx="minor">
            <a:schemeClr val="lt1"/>
          </a:fontRef>
        </dgm:style>
      </dgm:prSet>
      <dgm:spPr>
        <a:solidFill>
          <a:schemeClr val="accent1">
            <a:lumMod val="75000"/>
          </a:schemeClr>
        </a:solidFill>
        <a:scene3d>
          <a:camera prst="orthographicFront"/>
          <a:lightRig rig="threePt" dir="t"/>
        </a:scene3d>
        <a:sp3d>
          <a:bevelT prst="relaxedInset"/>
        </a:sp3d>
      </dgm:spPr>
      <dgm:t>
        <a:bodyPr/>
        <a:lstStyle/>
        <a:p>
          <a:r>
            <a:rPr lang="hi-IN" sz="17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 लोग विनाश के लिए नियत थे और जिन्होंने परमेश्वर की आज्ञा मानी, वे जीवित रह सके (उदाहरण के लिए, राहाब)</a:t>
          </a:r>
          <a:endParaRPr lang="es-ES" sz="17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91440976-1088-4CC9-A9CB-EA0CC16A4871}" type="parTrans" cxnId="{EE104FF2-0DD3-4BAD-A22C-CDCE41BBD40D}">
      <dgm:prSet/>
      <dgm:spPr/>
      <dgm:t>
        <a:bodyPr/>
        <a:lstStyle/>
        <a:p>
          <a:endParaRPr lang="es-ES" sz="2000"/>
        </a:p>
      </dgm:t>
    </dgm:pt>
    <dgm:pt modelId="{1B2A0339-9337-444F-A5D2-AD063E2B3BD8}" type="sibTrans" cxnId="{EE104FF2-0DD3-4BAD-A22C-CDCE41BBD40D}">
      <dgm:prSet/>
      <dgm:spPr/>
      <dgm:t>
        <a:bodyPr/>
        <a:lstStyle/>
        <a:p>
          <a:endParaRPr lang="es-ES" sz="2000"/>
        </a:p>
      </dgm:t>
    </dgm:pt>
    <dgm:pt modelId="{08BFC935-EC74-448F-8D89-C6F864F0B084}">
      <dgm:prSet custT="1">
        <dgm:style>
          <a:lnRef idx="0">
            <a:schemeClr val="accent5"/>
          </a:lnRef>
          <a:fillRef idx="3">
            <a:schemeClr val="accent5"/>
          </a:fillRef>
          <a:effectRef idx="3">
            <a:schemeClr val="accent5"/>
          </a:effectRef>
          <a:fontRef idx="minor">
            <a:schemeClr val="lt1"/>
          </a:fontRef>
        </dgm:style>
      </dgm:prSet>
      <dgm:spPr>
        <a:solidFill>
          <a:schemeClr val="accent5"/>
        </a:solidFill>
        <a:scene3d>
          <a:camera prst="orthographicFront"/>
          <a:lightRig rig="threePt" dir="t"/>
        </a:scene3d>
        <a:sp3d>
          <a:bevelT prst="relaxedInset"/>
        </a:sp3d>
      </dgm:spPr>
      <dgm:t>
        <a:bodyPr/>
        <a:lstStyle/>
        <a:p>
          <a:r>
            <a:rPr lang="hi-IN" sz="17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 इस्राएली परमेश्‍वर की आज्ञा नहीं मानते थे उन्हें मौत की सज़ा दी जानी थी (उदाहरण के लिए, आकान)।</a:t>
          </a:r>
          <a:endParaRPr lang="es-ES" sz="17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2AF3875C-5B63-4E0C-B509-D9611BA21B9E}" type="parTrans" cxnId="{0C9E658C-5C00-4B24-943C-D4AE3667A156}">
      <dgm:prSet/>
      <dgm:spPr/>
      <dgm:t>
        <a:bodyPr/>
        <a:lstStyle/>
        <a:p>
          <a:endParaRPr lang="es-ES" sz="2000"/>
        </a:p>
      </dgm:t>
    </dgm:pt>
    <dgm:pt modelId="{0A02DA83-49C5-4C75-ADB8-4D0D95DA8A7F}" type="sibTrans" cxnId="{0C9E658C-5C00-4B24-943C-D4AE3667A156}">
      <dgm:prSet/>
      <dgm:spPr/>
      <dgm:t>
        <a:bodyPr/>
        <a:lstStyle/>
        <a:p>
          <a:endParaRPr lang="es-ES" sz="2000"/>
        </a:p>
      </dgm:t>
    </dgm:pt>
    <dgm:pt modelId="{3DC4C608-A0C4-486B-AE00-1F07AFBEFEF9}" type="pres">
      <dgm:prSet presAssocID="{CBC7D338-FDF5-473E-B7D2-08343D6A1971}" presName="diagram" presStyleCnt="0">
        <dgm:presLayoutVars>
          <dgm:dir/>
          <dgm:resizeHandles val="exact"/>
        </dgm:presLayoutVars>
      </dgm:prSet>
      <dgm:spPr/>
    </dgm:pt>
    <dgm:pt modelId="{E3888C61-A3FC-47D8-9C8A-06939183A8E0}" type="pres">
      <dgm:prSet presAssocID="{700D6962-527A-456D-B91F-63CAB74E891E}" presName="node" presStyleLbl="node1" presStyleIdx="0" presStyleCnt="2">
        <dgm:presLayoutVars>
          <dgm:bulletEnabled val="1"/>
        </dgm:presLayoutVars>
      </dgm:prSet>
      <dgm:spPr/>
    </dgm:pt>
    <dgm:pt modelId="{75278DA7-DC32-476E-9A02-732F2DEB1F2F}" type="pres">
      <dgm:prSet presAssocID="{1B2A0339-9337-444F-A5D2-AD063E2B3BD8}" presName="sibTrans" presStyleCnt="0"/>
      <dgm:spPr/>
    </dgm:pt>
    <dgm:pt modelId="{3128F560-8630-45CC-81ED-844341F038CC}" type="pres">
      <dgm:prSet presAssocID="{08BFC935-EC74-448F-8D89-C6F864F0B084}" presName="node" presStyleLbl="node1" presStyleIdx="1" presStyleCnt="2">
        <dgm:presLayoutVars>
          <dgm:bulletEnabled val="1"/>
        </dgm:presLayoutVars>
      </dgm:prSet>
      <dgm:spPr/>
    </dgm:pt>
  </dgm:ptLst>
  <dgm:cxnLst>
    <dgm:cxn modelId="{9B42932D-2494-4E35-A6A8-1BCFF16C0545}" type="presOf" srcId="{08BFC935-EC74-448F-8D89-C6F864F0B084}" destId="{3128F560-8630-45CC-81ED-844341F038CC}" srcOrd="0" destOrd="0" presId="urn:microsoft.com/office/officeart/2005/8/layout/default"/>
    <dgm:cxn modelId="{B912B78B-B1FC-4423-A169-77B774395E3D}" type="presOf" srcId="{700D6962-527A-456D-B91F-63CAB74E891E}" destId="{E3888C61-A3FC-47D8-9C8A-06939183A8E0}" srcOrd="0" destOrd="0" presId="urn:microsoft.com/office/officeart/2005/8/layout/default"/>
    <dgm:cxn modelId="{0C9E658C-5C00-4B24-943C-D4AE3667A156}" srcId="{CBC7D338-FDF5-473E-B7D2-08343D6A1971}" destId="{08BFC935-EC74-448F-8D89-C6F864F0B084}" srcOrd="1" destOrd="0" parTransId="{2AF3875C-5B63-4E0C-B509-D9611BA21B9E}" sibTransId="{0A02DA83-49C5-4C75-ADB8-4D0D95DA8A7F}"/>
    <dgm:cxn modelId="{7C0FF4B8-67C2-4455-9167-5504C3D42B32}" type="presOf" srcId="{CBC7D338-FDF5-473E-B7D2-08343D6A1971}" destId="{3DC4C608-A0C4-486B-AE00-1F07AFBEFEF9}" srcOrd="0" destOrd="0" presId="urn:microsoft.com/office/officeart/2005/8/layout/default"/>
    <dgm:cxn modelId="{EE104FF2-0DD3-4BAD-A22C-CDCE41BBD40D}" srcId="{CBC7D338-FDF5-473E-B7D2-08343D6A1971}" destId="{700D6962-527A-456D-B91F-63CAB74E891E}" srcOrd="0" destOrd="0" parTransId="{91440976-1088-4CC9-A9CB-EA0CC16A4871}" sibTransId="{1B2A0339-9337-444F-A5D2-AD063E2B3BD8}"/>
    <dgm:cxn modelId="{6139F0C8-DDD1-42BD-91E4-EE699BCA5184}" type="presParOf" srcId="{3DC4C608-A0C4-486B-AE00-1F07AFBEFEF9}" destId="{E3888C61-A3FC-47D8-9C8A-06939183A8E0}" srcOrd="0" destOrd="0" presId="urn:microsoft.com/office/officeart/2005/8/layout/default"/>
    <dgm:cxn modelId="{A0965EFF-1704-4DBA-A14E-4ED1E22C72F9}" type="presParOf" srcId="{3DC4C608-A0C4-486B-AE00-1F07AFBEFEF9}" destId="{75278DA7-DC32-476E-9A02-732F2DEB1F2F}" srcOrd="1" destOrd="0" presId="urn:microsoft.com/office/officeart/2005/8/layout/default"/>
    <dgm:cxn modelId="{EEEDBDF0-91BA-4F27-B249-25D28C6A5AA2}" type="presParOf" srcId="{3DC4C608-A0C4-486B-AE00-1F07AFBEFEF9}" destId="{3128F560-8630-45CC-81ED-844341F038C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FD557-DC1C-4D92-9C46-D5D41FEB10E4}">
      <dsp:nvSpPr>
        <dsp:cNvPr id="0" name=""/>
        <dsp:cNvSpPr/>
      </dsp:nvSpPr>
      <dsp:spPr>
        <a:xfrm>
          <a:off x="0" y="0"/>
          <a:ext cx="2793204" cy="2793204"/>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6B4EAE-865B-4500-A4C9-40F519E4D2AA}">
      <dsp:nvSpPr>
        <dsp:cNvPr id="0" name=""/>
        <dsp:cNvSpPr/>
      </dsp:nvSpPr>
      <dsp:spPr>
        <a:xfrm>
          <a:off x="1396602" y="0"/>
          <a:ext cx="6042422" cy="2793204"/>
        </a:xfrm>
        <a:prstGeom prst="rect">
          <a:avLst/>
        </a:prstGeom>
        <a:solidFill>
          <a:srgbClr val="FAE4B4"/>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hi-IN" sz="2400" b="1" kern="1200" dirty="0">
              <a:solidFill>
                <a:srgbClr val="A1730B"/>
              </a:solidFill>
              <a:latin typeface="Nirmala UI" panose="020B0502040204020203" pitchFamily="34" charset="0"/>
              <a:ea typeface="Nirmala UI" panose="020B0502040204020203" pitchFamily="34" charset="0"/>
              <a:cs typeface="Nirmala UI" panose="020B0502040204020203" pitchFamily="34" charset="0"/>
            </a:rPr>
            <a:t>अधर्म का मामला</a:t>
          </a:r>
          <a:endParaRPr lang="es-ES" sz="2400" kern="1200" dirty="0">
            <a:solidFill>
              <a:srgbClr val="A1730B"/>
            </a:solidFill>
            <a:latin typeface="Nirmala UI" panose="020B0502040204020203" pitchFamily="34" charset="0"/>
            <a:ea typeface="Nirmala UI" panose="020B0502040204020203" pitchFamily="34" charset="0"/>
            <a:cs typeface="Nirmala UI" panose="020B0502040204020203" pitchFamily="34" charset="0"/>
          </a:endParaRPr>
        </a:p>
      </dsp:txBody>
      <dsp:txXfrm>
        <a:off x="1396602" y="0"/>
        <a:ext cx="6042422" cy="446912"/>
      </dsp:txXfrm>
    </dsp:sp>
    <dsp:sp modelId="{70FA5046-234F-49C1-A7DB-A934C6D5A7FB}">
      <dsp:nvSpPr>
        <dsp:cNvPr id="0" name=""/>
        <dsp:cNvSpPr/>
      </dsp:nvSpPr>
      <dsp:spPr>
        <a:xfrm>
          <a:off x="293286" y="446912"/>
          <a:ext cx="2206631" cy="2206631"/>
        </a:xfrm>
        <a:prstGeom prst="pie">
          <a:avLst>
            <a:gd name="adj1" fmla="val 5400000"/>
            <a:gd name="adj2" fmla="val 16200000"/>
          </a:avLst>
        </a:prstGeom>
        <a:gradFill rotWithShape="0">
          <a:gsLst>
            <a:gs pos="0">
              <a:schemeClr val="accent2">
                <a:hueOff val="3981173"/>
                <a:satOff val="-4110"/>
                <a:lumOff val="-3726"/>
                <a:alphaOff val="0"/>
                <a:satMod val="103000"/>
                <a:lumMod val="102000"/>
                <a:tint val="94000"/>
              </a:schemeClr>
            </a:gs>
            <a:gs pos="50000">
              <a:schemeClr val="accent2">
                <a:hueOff val="3981173"/>
                <a:satOff val="-4110"/>
                <a:lumOff val="-3726"/>
                <a:alphaOff val="0"/>
                <a:satMod val="110000"/>
                <a:lumMod val="100000"/>
                <a:shade val="100000"/>
              </a:schemeClr>
            </a:gs>
            <a:gs pos="100000">
              <a:schemeClr val="accent2">
                <a:hueOff val="3981173"/>
                <a:satOff val="-4110"/>
                <a:lumOff val="-372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5CA017-8E2B-4B9D-810D-609940850FB3}">
      <dsp:nvSpPr>
        <dsp:cNvPr id="0" name=""/>
        <dsp:cNvSpPr/>
      </dsp:nvSpPr>
      <dsp:spPr>
        <a:xfrm>
          <a:off x="1396602" y="446912"/>
          <a:ext cx="6042422" cy="2206631"/>
        </a:xfrm>
        <a:prstGeom prst="rect">
          <a:avLst/>
        </a:prstGeom>
        <a:solidFill>
          <a:srgbClr val="C2F7B7"/>
        </a:solidFill>
        <a:ln w="12700" cap="flat" cmpd="sng" algn="ctr">
          <a:solidFill>
            <a:schemeClr val="accent2">
              <a:hueOff val="3981173"/>
              <a:satOff val="-4110"/>
              <a:lumOff val="-3726"/>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hi-IN" sz="2400" b="1" kern="1200" dirty="0">
              <a:solidFill>
                <a:srgbClr val="207D0D"/>
              </a:solidFill>
              <a:latin typeface="Nirmala UI" panose="020B0502040204020203" pitchFamily="34" charset="0"/>
              <a:ea typeface="Nirmala UI" panose="020B0502040204020203" pitchFamily="34" charset="0"/>
              <a:cs typeface="Nirmala UI" panose="020B0502040204020203" pitchFamily="34" charset="0"/>
            </a:rPr>
            <a:t>न्याय का मामला</a:t>
          </a:r>
          <a:endParaRPr lang="es-ES" sz="2400" kern="1200" dirty="0">
            <a:solidFill>
              <a:srgbClr val="207D0D"/>
            </a:solidFill>
            <a:latin typeface="Nirmala UI" panose="020B0502040204020203" pitchFamily="34" charset="0"/>
            <a:ea typeface="Nirmala UI" panose="020B0502040204020203" pitchFamily="34" charset="0"/>
            <a:cs typeface="Nirmala UI" panose="020B0502040204020203" pitchFamily="34" charset="0"/>
          </a:endParaRPr>
        </a:p>
      </dsp:txBody>
      <dsp:txXfrm>
        <a:off x="1396602" y="446912"/>
        <a:ext cx="6042422" cy="446912"/>
      </dsp:txXfrm>
    </dsp:sp>
    <dsp:sp modelId="{2C343801-7DFB-4419-A2C6-0702909ED7A9}">
      <dsp:nvSpPr>
        <dsp:cNvPr id="0" name=""/>
        <dsp:cNvSpPr/>
      </dsp:nvSpPr>
      <dsp:spPr>
        <a:xfrm>
          <a:off x="586573" y="893825"/>
          <a:ext cx="1620058" cy="1620058"/>
        </a:xfrm>
        <a:prstGeom prst="pie">
          <a:avLst>
            <a:gd name="adj1" fmla="val 5400000"/>
            <a:gd name="adj2" fmla="val 16200000"/>
          </a:avLst>
        </a:prstGeom>
        <a:gradFill rotWithShape="0">
          <a:gsLst>
            <a:gs pos="0">
              <a:schemeClr val="accent2">
                <a:hueOff val="7962347"/>
                <a:satOff val="-8219"/>
                <a:lumOff val="-7451"/>
                <a:alphaOff val="0"/>
                <a:satMod val="103000"/>
                <a:lumMod val="102000"/>
                <a:tint val="94000"/>
              </a:schemeClr>
            </a:gs>
            <a:gs pos="50000">
              <a:schemeClr val="accent2">
                <a:hueOff val="7962347"/>
                <a:satOff val="-8219"/>
                <a:lumOff val="-7451"/>
                <a:alphaOff val="0"/>
                <a:satMod val="110000"/>
                <a:lumMod val="100000"/>
                <a:shade val="100000"/>
              </a:schemeClr>
            </a:gs>
            <a:gs pos="100000">
              <a:schemeClr val="accent2">
                <a:hueOff val="7962347"/>
                <a:satOff val="-8219"/>
                <a:lumOff val="-745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1CD4EF-5E4C-4702-9728-A1108EAD5149}">
      <dsp:nvSpPr>
        <dsp:cNvPr id="0" name=""/>
        <dsp:cNvSpPr/>
      </dsp:nvSpPr>
      <dsp:spPr>
        <a:xfrm>
          <a:off x="1396602" y="893825"/>
          <a:ext cx="6042422" cy="1620058"/>
        </a:xfrm>
        <a:prstGeom prst="rect">
          <a:avLst/>
        </a:prstGeom>
        <a:solidFill>
          <a:srgbClr val="B5F5F0"/>
        </a:solidFill>
        <a:ln w="12700" cap="flat" cmpd="sng" algn="ctr">
          <a:solidFill>
            <a:schemeClr val="accent2">
              <a:hueOff val="7962347"/>
              <a:satOff val="-8219"/>
              <a:lumOff val="-7451"/>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hi-IN" sz="2400" b="1" kern="1200" dirty="0">
              <a:solidFill>
                <a:srgbClr val="0F6F68"/>
              </a:solidFill>
              <a:latin typeface="Nirmala UI" panose="020B0502040204020203" pitchFamily="34" charset="0"/>
              <a:ea typeface="Nirmala UI" panose="020B0502040204020203" pitchFamily="34" charset="0"/>
              <a:cs typeface="Nirmala UI" panose="020B0502040204020203" pitchFamily="34" charset="0"/>
            </a:rPr>
            <a:t>युद्ध की बाइबल अवधारणा</a:t>
          </a:r>
          <a:endParaRPr lang="es-ES" sz="2400" kern="1200" dirty="0">
            <a:solidFill>
              <a:srgbClr val="0F6F68"/>
            </a:solidFill>
            <a:latin typeface="Nirmala UI" panose="020B0502040204020203" pitchFamily="34" charset="0"/>
            <a:ea typeface="Nirmala UI" panose="020B0502040204020203" pitchFamily="34" charset="0"/>
            <a:cs typeface="Nirmala UI" panose="020B0502040204020203" pitchFamily="34" charset="0"/>
          </a:endParaRPr>
        </a:p>
      </dsp:txBody>
      <dsp:txXfrm>
        <a:off x="1396602" y="893825"/>
        <a:ext cx="6042422" cy="446912"/>
      </dsp:txXfrm>
    </dsp:sp>
    <dsp:sp modelId="{D3EA1FA7-2952-42BA-832A-482A7A02E1B9}">
      <dsp:nvSpPr>
        <dsp:cNvPr id="0" name=""/>
        <dsp:cNvSpPr/>
      </dsp:nvSpPr>
      <dsp:spPr>
        <a:xfrm>
          <a:off x="879859" y="1340738"/>
          <a:ext cx="1033485" cy="1033485"/>
        </a:xfrm>
        <a:prstGeom prst="pie">
          <a:avLst>
            <a:gd name="adj1" fmla="val 5400000"/>
            <a:gd name="adj2" fmla="val 16200000"/>
          </a:avLst>
        </a:prstGeom>
        <a:gradFill rotWithShape="0">
          <a:gsLst>
            <a:gs pos="0">
              <a:schemeClr val="accent2">
                <a:hueOff val="11943520"/>
                <a:satOff val="-12329"/>
                <a:lumOff val="-11177"/>
                <a:alphaOff val="0"/>
                <a:satMod val="103000"/>
                <a:lumMod val="102000"/>
                <a:tint val="94000"/>
              </a:schemeClr>
            </a:gs>
            <a:gs pos="50000">
              <a:schemeClr val="accent2">
                <a:hueOff val="11943520"/>
                <a:satOff val="-12329"/>
                <a:lumOff val="-11177"/>
                <a:alphaOff val="0"/>
                <a:satMod val="110000"/>
                <a:lumMod val="100000"/>
                <a:shade val="100000"/>
              </a:schemeClr>
            </a:gs>
            <a:gs pos="100000">
              <a:schemeClr val="accent2">
                <a:hueOff val="11943520"/>
                <a:satOff val="-12329"/>
                <a:lumOff val="-11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EF1FB0D-3FAB-45D8-A1E5-71F2832C3673}">
      <dsp:nvSpPr>
        <dsp:cNvPr id="0" name=""/>
        <dsp:cNvSpPr/>
      </dsp:nvSpPr>
      <dsp:spPr>
        <a:xfrm>
          <a:off x="1396602" y="1340738"/>
          <a:ext cx="6042422" cy="1033485"/>
        </a:xfrm>
        <a:prstGeom prst="rect">
          <a:avLst/>
        </a:prstGeom>
        <a:solidFill>
          <a:srgbClr val="CDCCF4"/>
        </a:solidFill>
        <a:ln w="12700" cap="flat" cmpd="sng" algn="ctr">
          <a:solidFill>
            <a:schemeClr val="accent2">
              <a:hueOff val="11943520"/>
              <a:satOff val="-12329"/>
              <a:lumOff val="-11177"/>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hi-IN" sz="2400" b="1" kern="1200" dirty="0">
              <a:solidFill>
                <a:srgbClr val="232098"/>
              </a:solidFill>
              <a:latin typeface="Nirmala UI" panose="020B0502040204020203" pitchFamily="34" charset="0"/>
              <a:ea typeface="Nirmala UI" panose="020B0502040204020203" pitchFamily="34" charset="0"/>
              <a:cs typeface="Nirmala UI" panose="020B0502040204020203" pitchFamily="34" charset="0"/>
            </a:rPr>
            <a:t>अपने ही चुनाव से नष्ट हुए</a:t>
          </a:r>
          <a:endParaRPr lang="es-ES" sz="2400" kern="1200" dirty="0">
            <a:solidFill>
              <a:srgbClr val="232098"/>
            </a:solidFill>
            <a:latin typeface="Nirmala UI" panose="020B0502040204020203" pitchFamily="34" charset="0"/>
            <a:ea typeface="Nirmala UI" panose="020B0502040204020203" pitchFamily="34" charset="0"/>
            <a:cs typeface="Nirmala UI" panose="020B0502040204020203" pitchFamily="34" charset="0"/>
          </a:endParaRPr>
        </a:p>
      </dsp:txBody>
      <dsp:txXfrm>
        <a:off x="1396602" y="1340738"/>
        <a:ext cx="6042422" cy="446912"/>
      </dsp:txXfrm>
    </dsp:sp>
    <dsp:sp modelId="{71446DB9-0538-4BBB-8AD0-73B4BDD479C5}">
      <dsp:nvSpPr>
        <dsp:cNvPr id="0" name=""/>
        <dsp:cNvSpPr/>
      </dsp:nvSpPr>
      <dsp:spPr>
        <a:xfrm>
          <a:off x="1173146" y="1787651"/>
          <a:ext cx="446912" cy="446912"/>
        </a:xfrm>
        <a:prstGeom prst="pie">
          <a:avLst>
            <a:gd name="adj1" fmla="val 5400000"/>
            <a:gd name="adj2" fmla="val 16200000"/>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EE64B60-A514-4181-9FE1-3973B09F54C9}">
      <dsp:nvSpPr>
        <dsp:cNvPr id="0" name=""/>
        <dsp:cNvSpPr/>
      </dsp:nvSpPr>
      <dsp:spPr>
        <a:xfrm>
          <a:off x="1396602" y="1787651"/>
          <a:ext cx="6042422" cy="446912"/>
        </a:xfrm>
        <a:prstGeom prst="rect">
          <a:avLst/>
        </a:prstGeom>
        <a:solidFill>
          <a:srgbClr val="F5D3F0"/>
        </a:solidFill>
        <a:ln w="12700" cap="flat" cmpd="sng" algn="ctr">
          <a:solidFill>
            <a:schemeClr val="accent2">
              <a:hueOff val="15924694"/>
              <a:satOff val="-16438"/>
              <a:lumOff val="-14903"/>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hi-IN" sz="2400" b="1" kern="1200" dirty="0">
              <a:solidFill>
                <a:srgbClr val="842076"/>
              </a:solidFill>
              <a:latin typeface="Nirmala UI" panose="020B0502040204020203" pitchFamily="34" charset="0"/>
              <a:ea typeface="Nirmala UI" panose="020B0502040204020203" pitchFamily="34" charset="0"/>
              <a:cs typeface="Nirmala UI" panose="020B0502040204020203" pitchFamily="34" charset="0"/>
            </a:rPr>
            <a:t>शांति की तलाश करें</a:t>
          </a:r>
          <a:endParaRPr lang="es-ES" sz="2400" kern="1200" dirty="0">
            <a:solidFill>
              <a:srgbClr val="842076"/>
            </a:solidFill>
            <a:latin typeface="Nirmala UI" panose="020B0502040204020203" pitchFamily="34" charset="0"/>
            <a:ea typeface="Nirmala UI" panose="020B0502040204020203" pitchFamily="34" charset="0"/>
            <a:cs typeface="Nirmala UI" panose="020B0502040204020203" pitchFamily="34" charset="0"/>
          </a:endParaRPr>
        </a:p>
      </dsp:txBody>
      <dsp:txXfrm>
        <a:off x="1396602" y="1787651"/>
        <a:ext cx="6042422" cy="446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371-E42F-4AE2-BB9A-98491E9DACC9}">
      <dsp:nvSpPr>
        <dsp:cNvPr id="0" name=""/>
        <dsp:cNvSpPr/>
      </dsp:nvSpPr>
      <dsp:spPr>
        <a:xfrm>
          <a:off x="-5172253" y="-782931"/>
          <a:ext cx="6086397" cy="6086397"/>
        </a:xfrm>
        <a:prstGeom prst="blockArc">
          <a:avLst>
            <a:gd name="adj1" fmla="val 18900000"/>
            <a:gd name="adj2" fmla="val 2700000"/>
            <a:gd name="adj3" fmla="val 355"/>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154291-EA21-463F-8989-C20BFCE21A66}">
      <dsp:nvSpPr>
        <dsp:cNvPr id="0" name=""/>
        <dsp:cNvSpPr/>
      </dsp:nvSpPr>
      <dsp:spPr>
        <a:xfrm>
          <a:off x="253664" y="205503"/>
          <a:ext cx="9081486" cy="410826"/>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एक पेशेवर सेना की अनुमति नहीं थी</a:t>
          </a:r>
          <a:endParaRPr lang="es-ES" sz="18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53664" y="205503"/>
        <a:ext cx="9081486" cy="410826"/>
      </dsp:txXfrm>
    </dsp:sp>
    <dsp:sp modelId="{AE74F7CC-BEAC-4A37-851F-82FF8547FEF0}">
      <dsp:nvSpPr>
        <dsp:cNvPr id="0" name=""/>
        <dsp:cNvSpPr/>
      </dsp:nvSpPr>
      <dsp:spPr>
        <a:xfrm>
          <a:off x="-3102" y="154150"/>
          <a:ext cx="513532" cy="513532"/>
        </a:xfrm>
        <a:prstGeom prst="ellipse">
          <a:avLst/>
        </a:prstGeom>
        <a:solidFill>
          <a:schemeClr val="accent2">
            <a:lumMod val="40000"/>
            <a:lumOff val="6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217C05A-B1F4-4ED6-B575-E5B67FAC8085}">
      <dsp:nvSpPr>
        <dsp:cNvPr id="0" name=""/>
        <dsp:cNvSpPr/>
      </dsp:nvSpPr>
      <dsp:spPr>
        <a:xfrm>
          <a:off x="524848" y="822104"/>
          <a:ext cx="8911157" cy="410826"/>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सैनिकों को वेतन नहीं दिया जाता था और कभी-कभी वे लूटा हुआ सामान भी नहीं ले सकते थे</a:t>
          </a:r>
          <a:endParaRPr lang="es-ES" sz="18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24848" y="822104"/>
        <a:ext cx="8911157" cy="410826"/>
      </dsp:txXfrm>
    </dsp:sp>
    <dsp:sp modelId="{084B62E5-F22E-4F07-B5B1-770FC4A73F38}">
      <dsp:nvSpPr>
        <dsp:cNvPr id="0" name=""/>
        <dsp:cNvSpPr/>
      </dsp:nvSpPr>
      <dsp:spPr>
        <a:xfrm>
          <a:off x="301572" y="810572"/>
          <a:ext cx="513532" cy="433888"/>
        </a:xfrm>
        <a:prstGeom prst="ellipse">
          <a:avLst/>
        </a:prstGeom>
        <a:solidFill>
          <a:schemeClr val="accent3">
            <a:lumMod val="40000"/>
            <a:lumOff val="6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38128BB0-E918-4A63-8D8F-D120DA0FE575}">
      <dsp:nvSpPr>
        <dsp:cNvPr id="0" name=""/>
        <dsp:cNvSpPr/>
      </dsp:nvSpPr>
      <dsp:spPr>
        <a:xfrm>
          <a:off x="829580" y="1328765"/>
          <a:ext cx="8505570" cy="629800"/>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 विशेष ऐतिहासिक क्षण में युद्ध की अनुमति केवल वादा किए गए देश पर विजय या रक्षा के लिए ही दी गई थी</a:t>
          </a:r>
          <a:endParaRPr lang="es-ES" sz="18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829580" y="1328765"/>
        <a:ext cx="8505570" cy="629800"/>
      </dsp:txXfrm>
    </dsp:sp>
    <dsp:sp modelId="{281349C6-0B2D-4342-BA0D-1069848ADF44}">
      <dsp:nvSpPr>
        <dsp:cNvPr id="0" name=""/>
        <dsp:cNvSpPr/>
      </dsp:nvSpPr>
      <dsp:spPr>
        <a:xfrm>
          <a:off x="524695" y="1359215"/>
          <a:ext cx="513532" cy="568901"/>
        </a:xfrm>
        <a:prstGeom prst="ellipse">
          <a:avLst/>
        </a:prstGeom>
        <a:solidFill>
          <a:schemeClr val="accent4">
            <a:lumMod val="40000"/>
            <a:lumOff val="6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1DCE2BA5-D9E7-462A-B62F-97CD8A40DB03}">
      <dsp:nvSpPr>
        <dsp:cNvPr id="0" name=""/>
        <dsp:cNvSpPr/>
      </dsp:nvSpPr>
      <dsp:spPr>
        <a:xfrm>
          <a:off x="767773" y="2054853"/>
          <a:ext cx="8694279" cy="410826"/>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उनका नेतृत्व परमेश्वर द्वारा प्रेरित भविष्यवक्ताओं (जैसे मूसा या यहोशू) द्वारा किया जाता था</a:t>
          </a:r>
          <a:endParaRPr lang="es-ES" sz="18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767773" y="2054853"/>
        <a:ext cx="8694279" cy="410826"/>
      </dsp:txXfrm>
    </dsp:sp>
    <dsp:sp modelId="{65A11B11-D3EA-424D-9450-54F6BB2D110C}">
      <dsp:nvSpPr>
        <dsp:cNvPr id="0" name=""/>
        <dsp:cNvSpPr/>
      </dsp:nvSpPr>
      <dsp:spPr>
        <a:xfrm>
          <a:off x="560920" y="2003500"/>
          <a:ext cx="513532" cy="513532"/>
        </a:xfrm>
        <a:prstGeom prst="ellipse">
          <a:avLst/>
        </a:prstGeom>
        <a:solidFill>
          <a:schemeClr val="accent1">
            <a:lumMod val="40000"/>
            <a:lumOff val="6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80E79A0-2389-4C01-901B-EC399F7A70FB}">
      <dsp:nvSpPr>
        <dsp:cNvPr id="0" name=""/>
        <dsp:cNvSpPr/>
      </dsp:nvSpPr>
      <dsp:spPr>
        <a:xfrm>
          <a:off x="829580" y="2671454"/>
          <a:ext cx="8505570" cy="410826"/>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युद्ध से पहले आध्यात्मिक तैयारी आवश्यक थी</a:t>
          </a:r>
          <a:endParaRPr lang="es-ES" sz="18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829580" y="2671454"/>
        <a:ext cx="8505570" cy="410826"/>
      </dsp:txXfrm>
    </dsp:sp>
    <dsp:sp modelId="{8831F3A7-B6A1-4F0C-9F12-00A36A593EC3}">
      <dsp:nvSpPr>
        <dsp:cNvPr id="0" name=""/>
        <dsp:cNvSpPr/>
      </dsp:nvSpPr>
      <dsp:spPr>
        <a:xfrm>
          <a:off x="572813" y="2620101"/>
          <a:ext cx="513532" cy="513532"/>
        </a:xfrm>
        <a:prstGeom prst="ellipse">
          <a:avLst/>
        </a:prstGeom>
        <a:solidFill>
          <a:schemeClr val="accent6">
            <a:lumMod val="60000"/>
            <a:lumOff val="4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20B86878-CB99-4878-9CAF-DAA83D8B4BBA}">
      <dsp:nvSpPr>
        <dsp:cNvPr id="0" name=""/>
        <dsp:cNvSpPr/>
      </dsp:nvSpPr>
      <dsp:spPr>
        <a:xfrm>
          <a:off x="625704" y="3287603"/>
          <a:ext cx="8709446" cy="410826"/>
        </a:xfrm>
        <a:prstGeom prst="rect">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 भी इस्राएली युद्ध के नियमों का पालन नहीं करता था, उसे शत्रु समझा जाता था</a:t>
          </a:r>
          <a:endParaRPr lang="es-ES" sz="18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625704" y="3287603"/>
        <a:ext cx="8709446" cy="410826"/>
      </dsp:txXfrm>
    </dsp:sp>
    <dsp:sp modelId="{25949BFB-8531-4404-AC7B-DE8EACFB641D}">
      <dsp:nvSpPr>
        <dsp:cNvPr id="0" name=""/>
        <dsp:cNvSpPr/>
      </dsp:nvSpPr>
      <dsp:spPr>
        <a:xfrm>
          <a:off x="368937" y="3236250"/>
          <a:ext cx="513532" cy="513532"/>
        </a:xfrm>
        <a:prstGeom prst="ellipse">
          <a:avLst/>
        </a:prstGeom>
        <a:solidFill>
          <a:schemeClr val="accent5">
            <a:lumMod val="40000"/>
            <a:lumOff val="60000"/>
          </a:schemeClr>
        </a:solidFill>
        <a:ln w="12700" cap="flat" cmpd="sng" algn="ctr">
          <a:solidFill>
            <a:schemeClr val="accent5"/>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E1558316-8C16-4EDD-93C8-298AAF0743A7}">
      <dsp:nvSpPr>
        <dsp:cNvPr id="0" name=""/>
        <dsp:cNvSpPr/>
      </dsp:nvSpPr>
      <dsp:spPr>
        <a:xfrm>
          <a:off x="253664" y="3904204"/>
          <a:ext cx="9081486" cy="410826"/>
        </a:xfrm>
        <a:prstGeom prst="rect">
          <a:avLst/>
        </a:prstGeom>
        <a:solidFill>
          <a:schemeClr val="bg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कई अवसरों पर, परमेश्वर ने युद्ध में सीधे हस्तक्षेप किया</a:t>
          </a:r>
          <a:endParaRPr lang="es-ES" sz="18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53664" y="3904204"/>
        <a:ext cx="9081486" cy="410826"/>
      </dsp:txXfrm>
    </dsp:sp>
    <dsp:sp modelId="{FEF755CF-ECD6-4835-8D5C-EA830F06A519}">
      <dsp:nvSpPr>
        <dsp:cNvPr id="0" name=""/>
        <dsp:cNvSpPr/>
      </dsp:nvSpPr>
      <dsp:spPr>
        <a:xfrm>
          <a:off x="-3102" y="3852851"/>
          <a:ext cx="513532" cy="513532"/>
        </a:xfrm>
        <a:prstGeom prst="ellipse">
          <a:avLst/>
        </a:prstGeom>
        <a:solidFill>
          <a:schemeClr val="bg2">
            <a:lumMod val="40000"/>
            <a:lumOff val="60000"/>
          </a:schemeClr>
        </a:solidFill>
        <a:ln w="12700" cap="flat" cmpd="sng" algn="ctr">
          <a:solidFill>
            <a:schemeClr val="bg2"/>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88C61-A3FC-47D8-9C8A-06939183A8E0}">
      <dsp:nvSpPr>
        <dsp:cNvPr id="0" name=""/>
        <dsp:cNvSpPr/>
      </dsp:nvSpPr>
      <dsp:spPr>
        <a:xfrm>
          <a:off x="359738" y="2025"/>
          <a:ext cx="2526090" cy="1515654"/>
        </a:xfrm>
        <a:prstGeom prst="rect">
          <a:avLst/>
        </a:prstGeom>
        <a:solidFill>
          <a:schemeClr val="accent1">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hi-IN" sz="17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 लोग विनाश के लिए नियत थे और जिन्होंने परमेश्वर की आज्ञा मानी, वे जीवित रह सके (उदाहरण के लिए, राहाब)</a:t>
          </a:r>
          <a:endParaRPr lang="es-ES" sz="17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59738" y="2025"/>
        <a:ext cx="2526090" cy="1515654"/>
      </dsp:txXfrm>
    </dsp:sp>
    <dsp:sp modelId="{3128F560-8630-45CC-81ED-844341F038CC}">
      <dsp:nvSpPr>
        <dsp:cNvPr id="0" name=""/>
        <dsp:cNvSpPr/>
      </dsp:nvSpPr>
      <dsp:spPr>
        <a:xfrm>
          <a:off x="359738" y="1770289"/>
          <a:ext cx="2526090" cy="1515654"/>
        </a:xfrm>
        <a:prstGeom prst="rect">
          <a:avLst/>
        </a:prstGeom>
        <a:solidFill>
          <a:schemeClr val="accent5"/>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5"/>
        </a:lnRef>
        <a:fillRef idx="3">
          <a:schemeClr val="accent5"/>
        </a:fillRef>
        <a:effectRef idx="3">
          <a:schemeClr val="accent5"/>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hi-IN" sz="17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 इस्राएली परमेश्‍वर की आज्ञा नहीं मानते थे उन्हें मौत की सज़ा दी जानी थी (उदाहरण के लिए, आकान)।</a:t>
          </a:r>
          <a:endParaRPr lang="es-ES" sz="17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59738" y="1770289"/>
        <a:ext cx="2526090" cy="151565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0FCAE-4238-45F0-BA7E-625D530A3F72}" type="datetimeFigureOut">
              <a:rPr lang="es-ES" smtClean="0"/>
              <a:t>14/10/2025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10ECE3-9DDC-426C-BE52-EEFB55A6A241}" type="slidenum">
              <a:rPr lang="es-ES" smtClean="0"/>
              <a:t>‹Nº›</a:t>
            </a:fld>
            <a:endParaRPr lang="es-ES"/>
          </a:p>
        </p:txBody>
      </p:sp>
    </p:spTree>
    <p:extLst>
      <p:ext uri="{BB962C8B-B14F-4D97-AF65-F5344CB8AC3E}">
        <p14:creationId xmlns:p14="http://schemas.microsoft.com/office/powerpoint/2010/main" val="204510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85A58-AB5A-888B-9610-DEFCC781CAA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52E4C23-9735-93A4-5B3F-3540EC08EB5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B210B86-2DD0-1526-7C7C-21C18A48D531}"/>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1BE1A08E-17D8-4C5B-97F0-2C80571C2F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4529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A3937-C155-F926-6E99-9E4DF3F97F0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414AAEA-353E-5823-6220-E831C2CDEA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FFB6B10-D190-3463-1E16-8FB55C2A9632}"/>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5" name="Marcador de pie de página 4">
            <a:extLst>
              <a:ext uri="{FF2B5EF4-FFF2-40B4-BE49-F238E27FC236}">
                <a16:creationId xmlns:a16="http://schemas.microsoft.com/office/drawing/2014/main" id="{925CE2E0-2140-560C-F0D7-8401D43A712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97352-8207-9BBE-CFBC-F21D05531CC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5768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C1E73-39EB-20B6-A66D-9E833AB88B3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6899ECF-D331-E569-EDD5-D6E29998918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D5B3E1-FDD4-B360-7F76-FF7162FAB18C}"/>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5" name="Marcador de pie de página 4">
            <a:extLst>
              <a:ext uri="{FF2B5EF4-FFF2-40B4-BE49-F238E27FC236}">
                <a16:creationId xmlns:a16="http://schemas.microsoft.com/office/drawing/2014/main" id="{205A1B13-4640-31A8-B199-B7C8FD1C78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169F13-B872-2E76-82C6-EF0A47BF3209}"/>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86824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B79DF2A-8464-D3B0-52C0-F30A166CA1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4D537F8-0488-F346-F6A0-A3083046BB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E1F73FB-19AF-E0ED-B141-0C9C0D004D59}"/>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5" name="Marcador de pie de página 4">
            <a:extLst>
              <a:ext uri="{FF2B5EF4-FFF2-40B4-BE49-F238E27FC236}">
                <a16:creationId xmlns:a16="http://schemas.microsoft.com/office/drawing/2014/main" id="{0925111B-7F1B-3687-32D1-DF19A382F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0A95DA-F953-D0C5-136D-C88FF6907794}"/>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18781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968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519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703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9585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8945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2885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994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33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F2C1E-540C-7092-DA03-E35E9B5EC4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61844D-71FC-F7CE-91FF-C303E52F17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219B5F-614E-3BEC-FE5A-E3E9D65808D6}"/>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5" name="Marcador de pie de página 4">
            <a:extLst>
              <a:ext uri="{FF2B5EF4-FFF2-40B4-BE49-F238E27FC236}">
                <a16:creationId xmlns:a16="http://schemas.microsoft.com/office/drawing/2014/main" id="{1466CA47-678A-D51E-C8B0-8BD59302AB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F089C06-A0A7-AF1E-4E72-8B41CF417C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4154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0231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216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3236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DAF338-F40C-D320-A6E3-AACC1312D2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A15E39-F963-8C8A-C15D-89C7B5604A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F0B8F8-8667-43EA-EC75-0D6C6F43EB50}"/>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5" name="Marcador de pie de página 4">
            <a:extLst>
              <a:ext uri="{FF2B5EF4-FFF2-40B4-BE49-F238E27FC236}">
                <a16:creationId xmlns:a16="http://schemas.microsoft.com/office/drawing/2014/main" id="{C410A15E-D88F-87AC-3087-62FE318DB0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B17323-B689-266C-A54A-2ACDD32586A0}"/>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94646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511C8-44BA-BA63-325F-054F575975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D5EE9D-A7BF-7539-01F5-49EFC926044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29772D2-7996-5CFD-1338-D94C60ADE30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512F3B1-1242-0316-B584-65E83671CAA1}"/>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6" name="Marcador de pie de página 5">
            <a:extLst>
              <a:ext uri="{FF2B5EF4-FFF2-40B4-BE49-F238E27FC236}">
                <a16:creationId xmlns:a16="http://schemas.microsoft.com/office/drawing/2014/main" id="{E511A4A0-F39D-D181-E8CF-E80D66F739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C58479-A836-FFF8-3918-2C46E70C95EC}"/>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00211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7FAEB-3A49-AB90-6E88-8F9E22CFF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51DE35-E681-2C79-956A-31E72BB80C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6C961AB-291F-8DE5-4930-49873CCB943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CED47AF-5261-9F44-155C-839B76D225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4E1C5ED-6EC6-1F51-B7B4-D4319B26F2A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BE2451-FDC6-8D55-55A5-0EA1A9014973}"/>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8" name="Marcador de pie de página 7">
            <a:extLst>
              <a:ext uri="{FF2B5EF4-FFF2-40B4-BE49-F238E27FC236}">
                <a16:creationId xmlns:a16="http://schemas.microsoft.com/office/drawing/2014/main" id="{6B64A53B-26B6-4FC8-9FD1-38D3C468D0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C55B8CD-077D-C16B-3A7A-D6D08BEB5C6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1538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2127FC-ADD8-5DB9-1BE1-98A139F3891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F861AAF-665C-B31B-27D1-E9AFDB081C53}"/>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4" name="Marcador de pie de página 3">
            <a:extLst>
              <a:ext uri="{FF2B5EF4-FFF2-40B4-BE49-F238E27FC236}">
                <a16:creationId xmlns:a16="http://schemas.microsoft.com/office/drawing/2014/main" id="{9BA19FEF-7483-3143-B3BC-6C81986C9D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2B76B13-279B-6340-E3D1-B17749FF6B46}"/>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83815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15AE7D-64D9-1B2D-77CE-0F45CB5563CF}"/>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3" name="Marcador de pie de página 2">
            <a:extLst>
              <a:ext uri="{FF2B5EF4-FFF2-40B4-BE49-F238E27FC236}">
                <a16:creationId xmlns:a16="http://schemas.microsoft.com/office/drawing/2014/main" id="{EBB902AF-2B69-99BF-2042-FB7509B6F5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C25650C-60A4-37EB-5E4C-F376015B48F1}"/>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8762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7F831-4A1D-8FC3-8E51-B668714797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A7419B-88D4-90DB-6876-154F8EAD1D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2873B70-B7F7-1983-8C0D-446170031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C788EA-9184-ACE9-4355-C5F33649A25F}"/>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6" name="Marcador de pie de página 5">
            <a:extLst>
              <a:ext uri="{FF2B5EF4-FFF2-40B4-BE49-F238E27FC236}">
                <a16:creationId xmlns:a16="http://schemas.microsoft.com/office/drawing/2014/main" id="{277CEE82-01C1-FC67-E948-FEFCB9BC3D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AEEC07-18D5-2CBC-5B1F-9EF32B2B56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40008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9DF38-9B3B-D4E0-230D-71C8F3BA64B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67B86A8-2EC4-6971-A788-4BCAA0965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BD5FE35-E496-51C7-5A06-99D58622F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9E5235-8AD6-3C43-2D87-5BF605A58DD8}"/>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6" name="Marcador de pie de página 5">
            <a:extLst>
              <a:ext uri="{FF2B5EF4-FFF2-40B4-BE49-F238E27FC236}">
                <a16:creationId xmlns:a16="http://schemas.microsoft.com/office/drawing/2014/main" id="{967C0242-2B19-D4D7-81B3-95599BAAF8B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34BE4D1-BF11-5B11-BE7F-CC55E3D640E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416443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2AA7AD-2734-AF86-8A96-D5998D84B3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DA2C2E7-384B-60A8-5F09-FEBEB68A9D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FA628C-3CBA-53CB-5DF5-218CB40DD2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C4432A-7186-4879-A084-736CB60F48A3}" type="datetimeFigureOut">
              <a:rPr lang="es-ES" smtClean="0"/>
              <a:t>14/10/2025</a:t>
            </a:fld>
            <a:endParaRPr lang="es-ES"/>
          </a:p>
        </p:txBody>
      </p:sp>
      <p:sp>
        <p:nvSpPr>
          <p:cNvPr id="5" name="Marcador de pie de página 4">
            <a:extLst>
              <a:ext uri="{FF2B5EF4-FFF2-40B4-BE49-F238E27FC236}">
                <a16:creationId xmlns:a16="http://schemas.microsoft.com/office/drawing/2014/main" id="{55ED2299-4E24-5A43-42CD-2FA31FFFD5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B3E87B-222C-30B0-52B9-CF9AC172AD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3C5EC8-985F-493E-8E89-BDF38E32BEA5}" type="slidenum">
              <a:rPr lang="es-ES" smtClean="0"/>
              <a:t>‹Nº›</a:t>
            </a:fld>
            <a:endParaRPr lang="es-ES"/>
          </a:p>
        </p:txBody>
      </p:sp>
    </p:spTree>
    <p:extLst>
      <p:ext uri="{BB962C8B-B14F-4D97-AF65-F5344CB8AC3E}">
        <p14:creationId xmlns:p14="http://schemas.microsoft.com/office/powerpoint/2010/main" val="149012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14/10/2025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162080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4.jpeg"/><Relationship Id="rId7" Type="http://schemas.openxmlformats.org/officeDocument/2006/relationships/diagramQuickStyle" Target="../diagrams/quickStyle2.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5.jpe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0.jpeg"/><Relationship Id="rId5" Type="http://schemas.openxmlformats.org/officeDocument/2006/relationships/diagramQuickStyle" Target="../diagrams/quickStyle3.xml"/><Relationship Id="rId10" Type="http://schemas.openxmlformats.org/officeDocument/2006/relationships/image" Target="../media/image19.jpeg"/><Relationship Id="rId4" Type="http://schemas.openxmlformats.org/officeDocument/2006/relationships/diagramLayout" Target="../diagrams/layout3.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6C3C31C-0044-B975-5D83-C3D7B0C5F731}"/>
              </a:ext>
            </a:extLst>
          </p:cNvPr>
          <p:cNvSpPr txBox="1"/>
          <p:nvPr/>
        </p:nvSpPr>
        <p:spPr>
          <a:xfrm>
            <a:off x="7391400" y="111294"/>
            <a:ext cx="4724401" cy="1754326"/>
          </a:xfrm>
          <a:prstGeom prst="rect">
            <a:avLst/>
          </a:prstGeom>
          <a:noFill/>
        </p:spPr>
        <p:txBody>
          <a:bodyPr wrap="square" rtlCol="0">
            <a:spAutoFit/>
            <a:scene3d>
              <a:camera prst="orthographicFront"/>
              <a:lightRig rig="brightRoom" dir="t"/>
            </a:scene3d>
            <a:sp3d extrusionH="57150">
              <a:bevelT w="69850" h="38100" prst="cross"/>
            </a:sp3d>
          </a:bodyPr>
          <a:lstStyle/>
          <a:p>
            <a:pPr algn="ctr"/>
            <a:r>
              <a:rPr lang="hi-IN" sz="5400" b="1" dirty="0">
                <a:ln w="12700">
                  <a:solidFill>
                    <a:schemeClr val="accent2">
                      <a:lumMod val="50000"/>
                    </a:schemeClr>
                  </a:solidFill>
                  <a:prstDash val="solid"/>
                </a:ln>
                <a:solidFill>
                  <a:srgbClr val="E17A4B"/>
                </a:solidFill>
                <a:effectLst>
                  <a:outerShdw dist="38100" dir="2640000" algn="bl" rotWithShape="0">
                    <a:schemeClr val="accent2">
                      <a:lumMod val="50000"/>
                    </a:schemeClr>
                  </a:outerShdw>
                </a:effectLst>
                <a:latin typeface="Nirmala UI" panose="020B0502040204020203" pitchFamily="34" charset="0"/>
                <a:ea typeface="Nirmala UI" panose="020B0502040204020203" pitchFamily="34" charset="0"/>
                <a:cs typeface="Nirmala UI" panose="020B0502040204020203" pitchFamily="34" charset="0"/>
              </a:rPr>
              <a:t>परमेश्वर आपके लिए लड़ता है</a:t>
            </a:r>
            <a:endParaRPr lang="en" sz="5400" b="1" dirty="0">
              <a:ln w="12700">
                <a:solidFill>
                  <a:schemeClr val="accent2">
                    <a:lumMod val="50000"/>
                  </a:schemeClr>
                </a:solidFill>
                <a:prstDash val="solid"/>
              </a:ln>
              <a:solidFill>
                <a:srgbClr val="E17A4B"/>
              </a:solidFill>
              <a:effectLst>
                <a:outerShdw dist="38100" dir="2640000" algn="bl" rotWithShape="0">
                  <a:schemeClr val="accent2">
                    <a:lumMod val="50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A83F102F-C706-09F1-2B1C-F5EEF4B0E39F}"/>
              </a:ext>
            </a:extLst>
          </p:cNvPr>
          <p:cNvSpPr txBox="1"/>
          <p:nvPr/>
        </p:nvSpPr>
        <p:spPr>
          <a:xfrm>
            <a:off x="114300" y="6137038"/>
            <a:ext cx="1781175" cy="584775"/>
          </a:xfrm>
          <a:prstGeom prst="rect">
            <a:avLst/>
          </a:prstGeom>
          <a:noFill/>
        </p:spPr>
        <p:txBody>
          <a:bodyPr wrap="square" rtlCol="0">
            <a:spAutoFit/>
          </a:bodyPr>
          <a:lstStyle/>
          <a:p>
            <a:r>
              <a:rPr lang="hi-IN" sz="1600" b="1" dirty="0">
                <a:solidFill>
                  <a:srgbClr val="7B4F3D"/>
                </a:solidFill>
                <a:latin typeface="Nirmala UI" panose="020B0502040204020203" pitchFamily="34" charset="0"/>
                <a:ea typeface="Nirmala UI" panose="020B0502040204020203" pitchFamily="34" charset="0"/>
                <a:cs typeface="Nirmala UI" panose="020B0502040204020203" pitchFamily="34" charset="0"/>
              </a:rPr>
              <a:t>पाठ 5, नवंबर 01, 2025 के लिए</a:t>
            </a:r>
            <a:endParaRPr lang="en" sz="1600" b="1" dirty="0">
              <a:solidFill>
                <a:srgbClr val="7B4F3D"/>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4">
            <a:extLst>
              <a:ext uri="{FF2B5EF4-FFF2-40B4-BE49-F238E27FC236}">
                <a16:creationId xmlns:a16="http://schemas.microsoft.com/office/drawing/2014/main" id="{A83F102F-C706-09F1-2B1C-F5EEF4B0E39F}"/>
              </a:ext>
            </a:extLst>
          </p:cNvPr>
          <p:cNvSpPr txBox="1"/>
          <p:nvPr/>
        </p:nvSpPr>
        <p:spPr>
          <a:xfrm>
            <a:off x="10019899" y="6193184"/>
            <a:ext cx="2105653" cy="584775"/>
          </a:xfrm>
          <a:prstGeom prst="rect">
            <a:avLst/>
          </a:prstGeom>
          <a:noFill/>
        </p:spPr>
        <p:txBody>
          <a:bodyPr wrap="square" rtlCol="0">
            <a:spAutoFit/>
          </a:bodyPr>
          <a:lstStyle/>
          <a:p>
            <a:pPr algn="r"/>
            <a:r>
              <a:rPr lang="hi-IN" sz="1600" b="1" dirty="0">
                <a:solidFill>
                  <a:schemeClr val="bg1"/>
                </a:solidFill>
                <a:latin typeface="Nirmala UI" panose="020B0502040204020203" pitchFamily="34" charset="0"/>
                <a:ea typeface="Nirmala UI" panose="020B0502040204020203" pitchFamily="34" charset="0"/>
                <a:cs typeface="Nirmala UI" panose="020B0502040204020203" pitchFamily="34" charset="0"/>
              </a:rPr>
              <a:t>हिंदी अनुवादक: </a:t>
            </a:r>
            <a:r>
              <a:rPr lang="en-US" sz="1600" b="1" dirty="0">
                <a:solidFill>
                  <a:schemeClr val="bg1"/>
                </a:solidFill>
                <a:latin typeface="Nirmala UI" panose="020B0502040204020203" pitchFamily="34" charset="0"/>
                <a:ea typeface="Nirmala UI" panose="020B0502040204020203" pitchFamily="34" charset="0"/>
                <a:cs typeface="Nirmala UI" panose="020B0502040204020203" pitchFamily="34" charset="0"/>
              </a:rPr>
              <a:t>   </a:t>
            </a:r>
            <a:r>
              <a:rPr lang="hi-IN" sz="1600" b="1" dirty="0">
                <a:solidFill>
                  <a:schemeClr val="bg1"/>
                </a:solidFill>
                <a:latin typeface="Nirmala UI" panose="020B0502040204020203" pitchFamily="34" charset="0"/>
                <a:ea typeface="Nirmala UI" panose="020B0502040204020203" pitchFamily="34" charset="0"/>
                <a:cs typeface="Nirmala UI" panose="020B0502040204020203" pitchFamily="34" charset="0"/>
              </a:rPr>
              <a:t>पादरी विजय पाल सिंह</a:t>
            </a:r>
            <a:endParaRPr lang="en" sz="1600" b="1" dirty="0">
              <a:solidFill>
                <a:schemeClr val="bg1"/>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34393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F2D10-2995-9AD2-0CA0-4B1DE1787EFB}"/>
            </a:ext>
          </a:extLst>
        </p:cNvPr>
        <p:cNvGrpSpPr/>
        <p:nvPr/>
      </p:nvGrpSpPr>
      <p:grpSpPr>
        <a:xfrm>
          <a:off x="0" y="0"/>
          <a:ext cx="0" cy="0"/>
          <a:chOff x="0" y="0"/>
          <a:chExt cx="0" cy="0"/>
        </a:xfrm>
      </p:grpSpPr>
      <p:pic>
        <p:nvPicPr>
          <p:cNvPr id="6" name="Imagen 5" descr="Dibujo de una persona&#10;&#10;El contenido generado por IA puede ser incorrecto.">
            <a:extLst>
              <a:ext uri="{FF2B5EF4-FFF2-40B4-BE49-F238E27FC236}">
                <a16:creationId xmlns:a16="http://schemas.microsoft.com/office/drawing/2014/main" id="{ADC5E98B-0E7B-C7E2-6F7F-029198911682}"/>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CuadroTexto 1">
            <a:extLst>
              <a:ext uri="{FF2B5EF4-FFF2-40B4-BE49-F238E27FC236}">
                <a16:creationId xmlns:a16="http://schemas.microsoft.com/office/drawing/2014/main" id="{AE28CB7D-9E9E-0C49-BEC6-5B8118AA85CB}"/>
              </a:ext>
            </a:extLst>
          </p:cNvPr>
          <p:cNvSpPr txBox="1"/>
          <p:nvPr/>
        </p:nvSpPr>
        <p:spPr>
          <a:xfrm>
            <a:off x="142874" y="94119"/>
            <a:ext cx="6171299" cy="2862322"/>
          </a:xfrm>
          <a:prstGeom prst="rect">
            <a:avLst/>
          </a:prstGeom>
          <a:noFill/>
        </p:spPr>
        <p:txBody>
          <a:bodyPr wrap="square">
            <a:spAutoFit/>
            <a:scene3d>
              <a:camera prst="orthographicFront"/>
              <a:lightRig rig="threePt" dir="t"/>
            </a:scene3d>
            <a:sp3d extrusionH="57150">
              <a:bevelT w="38100" h="38100"/>
            </a:sp3d>
          </a:bodyPr>
          <a:lstStyle/>
          <a:p>
            <a:pPr lvl="0">
              <a:spcBef>
                <a:spcPts val="1200"/>
              </a:spcBef>
              <a:defRPr/>
            </a:pPr>
            <a:r>
              <a:rPr lang="hi-IN" sz="3600" b="1" i="1" dirty="0">
                <a:ln w="12700" cmpd="sng">
                  <a:noFill/>
                  <a:prstDash val="solid"/>
                </a:ln>
                <a:solidFill>
                  <a:srgbClr val="613E51"/>
                </a:solidFill>
                <a:latin typeface="Nirmala UI" panose="020B0502040204020203" pitchFamily="34" charset="0"/>
                <a:ea typeface="Nirmala UI" panose="020B0502040204020203" pitchFamily="34" charset="0"/>
                <a:cs typeface="Nirmala UI" panose="020B0502040204020203" pitchFamily="34" charset="0"/>
              </a:rPr>
              <a:t>“इन सब राजाओं को उनके देशों समेत यहोशू ने एक ही समय में ले लिया, क्योंकि इस्राएल का परमेश्‍वर यहोवा इस्राएलियों की ओर से लड़ता था।” </a:t>
            </a:r>
            <a:endParaRPr kumimoji="0" lang="es-ES" sz="2800" b="1" i="1" u="none" strike="noStrike" kern="1200" cap="none" spc="0" normalizeH="0" baseline="0" noProof="0" dirty="0">
              <a:ln w="12700" cmpd="sng">
                <a:noFill/>
                <a:prstDash val="solid"/>
              </a:ln>
              <a:solidFill>
                <a:srgbClr val="613E51"/>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07EE901E-494A-3B52-8411-2B6A4BDFE3DA}"/>
              </a:ext>
            </a:extLst>
          </p:cNvPr>
          <p:cNvSpPr txBox="1"/>
          <p:nvPr/>
        </p:nvSpPr>
        <p:spPr>
          <a:xfrm>
            <a:off x="142874" y="3228944"/>
            <a:ext cx="3152776" cy="461665"/>
          </a:xfrm>
          <a:prstGeom prst="rect">
            <a:avLst/>
          </a:prstGeom>
          <a:noFill/>
        </p:spPr>
        <p:txBody>
          <a:bodyPr wrap="square">
            <a:spAutoFit/>
            <a:scene3d>
              <a:camera prst="orthographicFront"/>
              <a:lightRig rig="threePt" dir="t"/>
            </a:scene3d>
            <a:sp3d extrusionH="57150">
              <a:bevelT w="38100" h="38100"/>
            </a:sp3d>
          </a:bodyPr>
          <a:lstStyle/>
          <a:p>
            <a:pPr lvl="0">
              <a:defRPr/>
            </a:pPr>
            <a:r>
              <a:rPr lang="hi-IN" sz="2400" b="1" i="1" dirty="0">
                <a:ln w="12700" cmpd="sng">
                  <a:noFill/>
                  <a:prstDash val="solid"/>
                </a:ln>
                <a:solidFill>
                  <a:srgbClr val="613E51"/>
                </a:solidFill>
                <a:latin typeface="Nirmala UI" panose="020B0502040204020203" pitchFamily="34" charset="0"/>
                <a:ea typeface="Nirmala UI" panose="020B0502040204020203" pitchFamily="34" charset="0"/>
                <a:cs typeface="Nirmala UI" panose="020B0502040204020203" pitchFamily="34" charset="0"/>
              </a:rPr>
              <a:t>यहोशू 10:42</a:t>
            </a:r>
            <a:endParaRPr kumimoji="0" lang="es-ES" sz="2400" b="0" i="1" u="none" strike="noStrike" kern="1200" cap="none" spc="0" normalizeH="0" baseline="0" noProof="0" dirty="0">
              <a:ln>
                <a:noFill/>
              </a:ln>
              <a:solidFill>
                <a:srgbClr val="613E51"/>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84277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109272F-47F5-D972-CEEA-887DC22843E1}"/>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D2EA4760-494A-FB7C-9486-1330D64D03A0}"/>
              </a:ext>
            </a:extLst>
          </p:cNvPr>
          <p:cNvGraphicFramePr/>
          <p:nvPr>
            <p:extLst>
              <p:ext uri="{D42A27DB-BD31-4B8C-83A1-F6EECF244321}">
                <p14:modId xmlns:p14="http://schemas.microsoft.com/office/powerpoint/2010/main" val="3593612843"/>
              </p:ext>
            </p:extLst>
          </p:nvPr>
        </p:nvGraphicFramePr>
        <p:xfrm>
          <a:off x="4495800" y="3867148"/>
          <a:ext cx="7439025" cy="2793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450FD92C-8549-C0FB-E8B0-A87C7227018F}"/>
              </a:ext>
            </a:extLst>
          </p:cNvPr>
          <p:cNvSpPr txBox="1"/>
          <p:nvPr/>
        </p:nvSpPr>
        <p:spPr>
          <a:xfrm>
            <a:off x="409575" y="256475"/>
            <a:ext cx="6800850"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उस युद्ध को समझना आसान बात नहीं है जिसके कारण इस्राएल ने कनान देश पर कब्ज़ा कर लिया।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7" name="Imagen 6" descr="Un grupo de personas en un barco&#10;&#10;El contenido generado por IA puede ser incorrecto.">
            <a:extLst>
              <a:ext uri="{FF2B5EF4-FFF2-40B4-BE49-F238E27FC236}">
                <a16:creationId xmlns:a16="http://schemas.microsoft.com/office/drawing/2014/main" id="{FC98AD17-9172-1F8C-A168-632DD206AF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27925" y="238125"/>
            <a:ext cx="4406900" cy="3305175"/>
          </a:xfrm>
          <a:prstGeom prst="round2DiagRect">
            <a:avLst>
              <a:gd name="adj1" fmla="val 16667"/>
              <a:gd name="adj2" fmla="val 0"/>
            </a:avLst>
          </a:prstGeom>
          <a:ln w="88900" cap="sq">
            <a:solidFill>
              <a:srgbClr val="AB193E"/>
            </a:solidFill>
            <a:miter lim="800000"/>
          </a:ln>
          <a:effectLst>
            <a:outerShdw blurRad="254000" algn="tl" rotWithShape="0">
              <a:srgbClr val="000000">
                <a:alpha val="43000"/>
              </a:srgbClr>
            </a:outerShdw>
          </a:effectLst>
        </p:spPr>
      </p:pic>
      <p:pic>
        <p:nvPicPr>
          <p:cNvPr id="9" name="Imagen 8" descr="Imagen que contiene grupo, hombre, gente, montar a caballo&#10;&#10;El contenido generado por IA puede ser incorrecto.">
            <a:extLst>
              <a:ext uri="{FF2B5EF4-FFF2-40B4-BE49-F238E27FC236}">
                <a16:creationId xmlns:a16="http://schemas.microsoft.com/office/drawing/2014/main" id="{545442D9-F2C4-4151-F1D8-B668CE01114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7175" y="3867148"/>
            <a:ext cx="3843187" cy="2793206"/>
          </a:xfrm>
          <a:prstGeom prst="round2DiagRect">
            <a:avLst>
              <a:gd name="adj1" fmla="val 0"/>
              <a:gd name="adj2" fmla="val 20801"/>
            </a:avLst>
          </a:prstGeom>
          <a:ln w="88900" cap="sq">
            <a:solidFill>
              <a:srgbClr val="AB193E"/>
            </a:solidFill>
            <a:miter lim="800000"/>
          </a:ln>
          <a:effectLst>
            <a:outerShdw blurRad="254000" algn="tl" rotWithShape="0">
              <a:srgbClr val="000000">
                <a:alpha val="43000"/>
              </a:srgbClr>
            </a:outerShdw>
          </a:effectLst>
        </p:spPr>
      </p:pic>
      <p:sp>
        <p:nvSpPr>
          <p:cNvPr id="5" name="CuadroTexto 4">
            <a:extLst>
              <a:ext uri="{FF2B5EF4-FFF2-40B4-BE49-F238E27FC236}">
                <a16:creationId xmlns:a16="http://schemas.microsoft.com/office/drawing/2014/main" id="{419F85F8-A90E-23BC-3615-B74F86241908}"/>
              </a:ext>
            </a:extLst>
          </p:cNvPr>
          <p:cNvSpPr txBox="1"/>
          <p:nvPr/>
        </p:nvSpPr>
        <p:spPr>
          <a:xfrm>
            <a:off x="409575" y="2349356"/>
            <a:ext cx="6800850"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 समस्या को समझने के लिए हमें युद्ध की बाइबल अवधारणा और इतिहास के उस महत्वपूर्ण क्षण में दांव पर लगे नैतिक मूल्यों पर गहराई से विचार करना होगा।</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A7F3E65F-4EB7-1E41-B190-A4D735E23632}"/>
              </a:ext>
            </a:extLst>
          </p:cNvPr>
          <p:cNvSpPr txBox="1"/>
          <p:nvPr/>
        </p:nvSpPr>
        <p:spPr>
          <a:xfrm>
            <a:off x="409575" y="1656858"/>
            <a:ext cx="6800850"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तो फिर इतने सारे लोग क्यों मारे गए? क्या उस युद्ध को "पवित्र" माना जा सकता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C1BA3ABD-9338-ABC4-EE61-3D2ADDFFC365}"/>
              </a:ext>
            </a:extLst>
          </p:cNvPr>
          <p:cNvSpPr txBox="1"/>
          <p:nvPr/>
        </p:nvSpPr>
        <p:spPr>
          <a:xfrm>
            <a:off x="409575" y="964361"/>
            <a:ext cx="6800850"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जिस प्रकार परमेश्वर ने कभी नहीं चाहा कि पाप अस्तित्व में रहे, उसी प्रकार उसने कभी नहीं चाहा कि युद्ध अस्तित्व में रहे।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16160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upLeft)">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4">
                                            <p:graphicEl>
                                              <a:dgm id="{462FD557-DC1C-4D92-9C46-D5D41FEB10E4}"/>
                                            </p:graphicEl>
                                          </p:spTgt>
                                        </p:tgtEl>
                                        <p:attrNameLst>
                                          <p:attrName>style.visibility</p:attrName>
                                        </p:attrNameLst>
                                      </p:cBhvr>
                                      <p:to>
                                        <p:strVal val="visible"/>
                                      </p:to>
                                    </p:set>
                                    <p:animEffect transition="in" filter="wipe(right)">
                                      <p:cBhvr>
                                        <p:cTn id="35" dur="500"/>
                                        <p:tgtEl>
                                          <p:spTgt spid="4">
                                            <p:graphicEl>
                                              <a:dgm id="{462FD557-DC1C-4D92-9C46-D5D41FEB10E4}"/>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graphicEl>
                                              <a:dgm id="{AF6B4EAE-865B-4500-A4C9-40F519E4D2AA}"/>
                                            </p:graphicEl>
                                          </p:spTgt>
                                        </p:tgtEl>
                                        <p:attrNameLst>
                                          <p:attrName>style.visibility</p:attrName>
                                        </p:attrNameLst>
                                      </p:cBhvr>
                                      <p:to>
                                        <p:strVal val="visible"/>
                                      </p:to>
                                    </p:set>
                                    <p:animEffect transition="in" filter="wipe(left)">
                                      <p:cBhvr>
                                        <p:cTn id="38" dur="500"/>
                                        <p:tgtEl>
                                          <p:spTgt spid="4">
                                            <p:graphicEl>
                                              <a:dgm id="{AF6B4EAE-865B-4500-A4C9-40F519E4D2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4">
                                            <p:graphicEl>
                                              <a:dgm id="{70FA5046-234F-49C1-A7DB-A934C6D5A7FB}"/>
                                            </p:graphicEl>
                                          </p:spTgt>
                                        </p:tgtEl>
                                        <p:attrNameLst>
                                          <p:attrName>style.visibility</p:attrName>
                                        </p:attrNameLst>
                                      </p:cBhvr>
                                      <p:to>
                                        <p:strVal val="visible"/>
                                      </p:to>
                                    </p:set>
                                    <p:animEffect transition="in" filter="wipe(right)">
                                      <p:cBhvr>
                                        <p:cTn id="43" dur="500"/>
                                        <p:tgtEl>
                                          <p:spTgt spid="4">
                                            <p:graphicEl>
                                              <a:dgm id="{70FA5046-234F-49C1-A7DB-A934C6D5A7FB}"/>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
                                            <p:graphicEl>
                                              <a:dgm id="{165CA017-8E2B-4B9D-810D-609940850FB3}"/>
                                            </p:graphicEl>
                                          </p:spTgt>
                                        </p:tgtEl>
                                        <p:attrNameLst>
                                          <p:attrName>style.visibility</p:attrName>
                                        </p:attrNameLst>
                                      </p:cBhvr>
                                      <p:to>
                                        <p:strVal val="visible"/>
                                      </p:to>
                                    </p:set>
                                    <p:animEffect transition="in" filter="wipe(left)">
                                      <p:cBhvr>
                                        <p:cTn id="46" dur="500"/>
                                        <p:tgtEl>
                                          <p:spTgt spid="4">
                                            <p:graphicEl>
                                              <a:dgm id="{165CA017-8E2B-4B9D-810D-609940850FB3}"/>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4">
                                            <p:graphicEl>
                                              <a:dgm id="{2C343801-7DFB-4419-A2C6-0702909ED7A9}"/>
                                            </p:graphicEl>
                                          </p:spTgt>
                                        </p:tgtEl>
                                        <p:attrNameLst>
                                          <p:attrName>style.visibility</p:attrName>
                                        </p:attrNameLst>
                                      </p:cBhvr>
                                      <p:to>
                                        <p:strVal val="visible"/>
                                      </p:to>
                                    </p:set>
                                    <p:animEffect transition="in" filter="wipe(right)">
                                      <p:cBhvr>
                                        <p:cTn id="51" dur="500"/>
                                        <p:tgtEl>
                                          <p:spTgt spid="4">
                                            <p:graphicEl>
                                              <a:dgm id="{2C343801-7DFB-4419-A2C6-0702909ED7A9}"/>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
                                            <p:graphicEl>
                                              <a:dgm id="{A41CD4EF-5E4C-4702-9728-A1108EAD5149}"/>
                                            </p:graphicEl>
                                          </p:spTgt>
                                        </p:tgtEl>
                                        <p:attrNameLst>
                                          <p:attrName>style.visibility</p:attrName>
                                        </p:attrNameLst>
                                      </p:cBhvr>
                                      <p:to>
                                        <p:strVal val="visible"/>
                                      </p:to>
                                    </p:set>
                                    <p:animEffect transition="in" filter="wipe(left)">
                                      <p:cBhvr>
                                        <p:cTn id="54" dur="500"/>
                                        <p:tgtEl>
                                          <p:spTgt spid="4">
                                            <p:graphicEl>
                                              <a:dgm id="{A41CD4EF-5E4C-4702-9728-A1108EAD5149}"/>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4">
                                            <p:graphicEl>
                                              <a:dgm id="{D3EA1FA7-2952-42BA-832A-482A7A02E1B9}"/>
                                            </p:graphicEl>
                                          </p:spTgt>
                                        </p:tgtEl>
                                        <p:attrNameLst>
                                          <p:attrName>style.visibility</p:attrName>
                                        </p:attrNameLst>
                                      </p:cBhvr>
                                      <p:to>
                                        <p:strVal val="visible"/>
                                      </p:to>
                                    </p:set>
                                    <p:animEffect transition="in" filter="wipe(right)">
                                      <p:cBhvr>
                                        <p:cTn id="59" dur="500"/>
                                        <p:tgtEl>
                                          <p:spTgt spid="4">
                                            <p:graphicEl>
                                              <a:dgm id="{D3EA1FA7-2952-42BA-832A-482A7A02E1B9}"/>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
                                            <p:graphicEl>
                                              <a:dgm id="{6EF1FB0D-3FAB-45D8-A1E5-71F2832C3673}"/>
                                            </p:graphicEl>
                                          </p:spTgt>
                                        </p:tgtEl>
                                        <p:attrNameLst>
                                          <p:attrName>style.visibility</p:attrName>
                                        </p:attrNameLst>
                                      </p:cBhvr>
                                      <p:to>
                                        <p:strVal val="visible"/>
                                      </p:to>
                                    </p:set>
                                    <p:animEffect transition="in" filter="wipe(left)">
                                      <p:cBhvr>
                                        <p:cTn id="62" dur="500"/>
                                        <p:tgtEl>
                                          <p:spTgt spid="4">
                                            <p:graphicEl>
                                              <a:dgm id="{6EF1FB0D-3FAB-45D8-A1E5-71F2832C367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4">
                                            <p:graphicEl>
                                              <a:dgm id="{71446DB9-0538-4BBB-8AD0-73B4BDD479C5}"/>
                                            </p:graphicEl>
                                          </p:spTgt>
                                        </p:tgtEl>
                                        <p:attrNameLst>
                                          <p:attrName>style.visibility</p:attrName>
                                        </p:attrNameLst>
                                      </p:cBhvr>
                                      <p:to>
                                        <p:strVal val="visible"/>
                                      </p:to>
                                    </p:set>
                                    <p:animEffect transition="in" filter="wipe(right)">
                                      <p:cBhvr>
                                        <p:cTn id="67" dur="500"/>
                                        <p:tgtEl>
                                          <p:spTgt spid="4">
                                            <p:graphicEl>
                                              <a:dgm id="{71446DB9-0538-4BBB-8AD0-73B4BDD479C5}"/>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
                                            <p:graphicEl>
                                              <a:dgm id="{4EE64B60-A514-4181-9FE1-3973B09F54C9}"/>
                                            </p:graphicEl>
                                          </p:spTgt>
                                        </p:tgtEl>
                                        <p:attrNameLst>
                                          <p:attrName>style.visibility</p:attrName>
                                        </p:attrNameLst>
                                      </p:cBhvr>
                                      <p:to>
                                        <p:strVal val="visible"/>
                                      </p:to>
                                    </p:set>
                                    <p:animEffect transition="in" filter="wipe(left)">
                                      <p:cBhvr>
                                        <p:cTn id="70" dur="500"/>
                                        <p:tgtEl>
                                          <p:spTgt spid="4">
                                            <p:graphicEl>
                                              <a:dgm id="{4EE64B60-A514-4181-9FE1-3973B09F54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A4001E16-43A6-E8E3-20CA-D11E5FEB9504}"/>
              </a:ext>
            </a:extLst>
          </p:cNvPr>
          <p:cNvCxnSpPr>
            <a:cxnSpLocks noGrp="1" noRot="1" noMove="1" noResize="1" noEditPoints="1" noAdjustHandles="1" noChangeArrowheads="1" noChangeShapeType="1"/>
          </p:cNvCxnSpPr>
          <p:nvPr/>
        </p:nvCxnSpPr>
        <p:spPr>
          <a:xfrm>
            <a:off x="0" y="1304925"/>
            <a:ext cx="12115800" cy="0"/>
          </a:xfrm>
          <a:prstGeom prst="line">
            <a:avLst/>
          </a:prstGeom>
          <a:ln w="57150">
            <a:gradFill flip="none" rotWithShape="1">
              <a:gsLst>
                <a:gs pos="0">
                  <a:srgbClr val="0004FE"/>
                </a:gs>
                <a:gs pos="52000">
                  <a:srgbClr val="0004FE"/>
                </a:gs>
                <a:gs pos="52000">
                  <a:srgbClr val="FBCD09"/>
                </a:gs>
                <a:gs pos="100000">
                  <a:srgbClr val="FBCD09"/>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979BF9C8-D64E-39AA-67F0-5CE6E14F55C3}"/>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400" b="1" dirty="0">
                <a:ln/>
                <a:solidFill>
                  <a:schemeClr val="accent3"/>
                </a:solidFill>
                <a:latin typeface="Nirmala UI" panose="020B0502040204020203" pitchFamily="34" charset="0"/>
                <a:ea typeface="Nirmala UI" panose="020B0502040204020203" pitchFamily="34" charset="0"/>
                <a:cs typeface="Nirmala UI" panose="020B0502040204020203" pitchFamily="34" charset="0"/>
              </a:rPr>
              <a:t>अधर्म का मामला</a:t>
            </a:r>
            <a:endParaRPr lang="en" sz="4400" b="1" dirty="0">
              <a:ln/>
              <a:solidFill>
                <a:schemeClr val="accent3"/>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0CB22E68-1730-D699-44A4-C97130B6A79D}"/>
              </a:ext>
            </a:extLst>
          </p:cNvPr>
          <p:cNvSpPr txBox="1"/>
          <p:nvPr/>
        </p:nvSpPr>
        <p:spPr>
          <a:xfrm>
            <a:off x="1638299" y="607516"/>
            <a:ext cx="8915400" cy="584775"/>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rgbClr val="1B91A1"/>
                </a:solidFill>
                <a:latin typeface="Nirmala UI" panose="020B0502040204020203" pitchFamily="34" charset="0"/>
                <a:ea typeface="Nirmala UI" panose="020B0502040204020203" pitchFamily="34" charset="0"/>
                <a:cs typeface="Nirmala UI" panose="020B0502040204020203" pitchFamily="34" charset="0"/>
              </a:rPr>
              <a:t>“पर वे चौथी पीढ़ी में यहाँ फिर आएँगे : क्योंकि अब तक एमोरियों का अधर्म पूरा नहीं हुआ है।” </a:t>
            </a:r>
            <a:r>
              <a:rPr lang="hi-IN" sz="1400" b="1" i="1" dirty="0">
                <a:solidFill>
                  <a:srgbClr val="1B91A1"/>
                </a:solidFill>
                <a:latin typeface="Nirmala UI" panose="020B0502040204020203" pitchFamily="34" charset="0"/>
                <a:ea typeface="Nirmala UI" panose="020B0502040204020203" pitchFamily="34" charset="0"/>
                <a:cs typeface="Nirmala UI" panose="020B0502040204020203" pitchFamily="34" charset="0"/>
              </a:rPr>
              <a:t>(उत्पत्ति 15:16)</a:t>
            </a:r>
            <a:endParaRPr lang="en" sz="1100" b="1" i="1" dirty="0">
              <a:solidFill>
                <a:srgbClr val="1B91A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B907812C-A126-F55A-0EEE-66B3291366EE}"/>
              </a:ext>
            </a:extLst>
          </p:cNvPr>
          <p:cNvSpPr txBox="1"/>
          <p:nvPr/>
        </p:nvSpPr>
        <p:spPr>
          <a:xfrm>
            <a:off x="2800350" y="1320522"/>
            <a:ext cx="9315449"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पुरातत्व ने खुलासा किया है कि कनान का धर्म बिल्कुल वैसा ही था जैसा बाइबल में बताया गया है: जादू-टोना, भविष्य बताना, मृतकों से संपर्क करना, अध्यात्मवाद... और बच्चों की बलि! (व्यवस्थाविवरण 18:9-12)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8" name="Imagen 7" descr="Imagen que contiene interior, tabla, edificio, florero&#10;&#10;El contenido generado por IA puede ser incorrecto.">
            <a:extLst>
              <a:ext uri="{FF2B5EF4-FFF2-40B4-BE49-F238E27FC236}">
                <a16:creationId xmlns:a16="http://schemas.microsoft.com/office/drawing/2014/main" id="{3382B556-94BA-53C5-6310-B3023F154E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739" y="1453872"/>
            <a:ext cx="2481072" cy="2919984"/>
          </a:xfrm>
          <a:prstGeom prst="rect">
            <a:avLst/>
          </a:prstGeom>
          <a:ln w="88900" cap="sq" cmpd="thickThin">
            <a:solidFill>
              <a:srgbClr val="9F4726"/>
            </a:solidFill>
            <a:prstDash val="solid"/>
            <a:miter lim="800000"/>
          </a:ln>
          <a:effectLst>
            <a:innerShdw blurRad="76200">
              <a:srgbClr val="000000"/>
            </a:innerShdw>
          </a:effectLst>
        </p:spPr>
      </p:pic>
      <p:pic>
        <p:nvPicPr>
          <p:cNvPr id="10" name="Imagen 9" descr="Un grupo de personas en un escenario&#10;&#10;El contenido generado por IA puede ser incorrecto.">
            <a:extLst>
              <a:ext uri="{FF2B5EF4-FFF2-40B4-BE49-F238E27FC236}">
                <a16:creationId xmlns:a16="http://schemas.microsoft.com/office/drawing/2014/main" id="{F07916F7-0220-A106-84A0-29336FE5A5A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203061" y="3910574"/>
            <a:ext cx="5791200" cy="2710282"/>
          </a:xfrm>
          <a:prstGeom prst="rect">
            <a:avLst/>
          </a:prstGeom>
          <a:ln w="88900" cap="sq" cmpd="thickThin">
            <a:solidFill>
              <a:schemeClr val="bg2">
                <a:lumMod val="40000"/>
                <a:lumOff val="60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451F0456-8156-1CB9-869C-4CCE5A16F5FF}"/>
              </a:ext>
            </a:extLst>
          </p:cNvPr>
          <p:cNvSpPr txBox="1"/>
          <p:nvPr/>
        </p:nvSpPr>
        <p:spPr>
          <a:xfrm>
            <a:off x="2800349" y="3900055"/>
            <a:ext cx="3402711" cy="286232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अंततः, इन विकृत रीति-रिवाजों को, जो लोगों की नैतिकता को गिराते थे और सभी प्रकार की बुराइयों को बढ़ावा देते थे, समाप्त करना ही था। कनानियों का विनाश—कम से कम कुछ समय के लिए—मानवता के नैतिक पतन को रोकेगा।</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4" name="Imagen 13" descr="Mapa&#10;&#10;El contenido generado por IA puede ser incorrecto.">
            <a:extLst>
              <a:ext uri="{FF2B5EF4-FFF2-40B4-BE49-F238E27FC236}">
                <a16:creationId xmlns:a16="http://schemas.microsoft.com/office/drawing/2014/main" id="{0FC1CFBA-5BE0-9280-D9A1-DD111B0CA6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7739" y="4591050"/>
            <a:ext cx="2481072" cy="2076450"/>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6A92BA91-94B6-F88F-2B13-E0A560DC5ACD}"/>
              </a:ext>
            </a:extLst>
          </p:cNvPr>
          <p:cNvSpPr txBox="1"/>
          <p:nvPr/>
        </p:nvSpPr>
        <p:spPr>
          <a:xfrm>
            <a:off x="2800348" y="3081842"/>
            <a:ext cx="9315452"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हालाँकि ये प्रथाएँ अब्राहम के समय में पहले से ही आम थीं, फिर भी परमेश्वर ने उन्हें अपना व्यवहार सुधारने के लिए 400 से भी ज़्यादा साल दिए।</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28446076-8980-220A-0F74-D910EF5BE49F}"/>
              </a:ext>
            </a:extLst>
          </p:cNvPr>
          <p:cNvSpPr txBox="1"/>
          <p:nvPr/>
        </p:nvSpPr>
        <p:spPr>
          <a:xfrm>
            <a:off x="2800347" y="2340633"/>
            <a:ext cx="9315452"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इसमें “पवित्र वेश्यावृत्ति” का अनुष्ठान भी जोड़ा जाना चाहिए – जिसका पवित्रता से बहुत कम संबंध था – जिसका पालन पुजारी और पुजारिन दोनों द्वारा किया जाता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86246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out)">
                                      <p:cBhvr>
                                        <p:cTn id="21" dur="750"/>
                                        <p:tgtEl>
                                          <p:spTgt spid="8"/>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4"/>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36B04805-8236-8BD1-3FD1-0986F90BE663}"/>
              </a:ext>
            </a:extLst>
          </p:cNvPr>
          <p:cNvSpPr>
            <a:spLocks noGrp="1" noRot="1" noMove="1" noResize="1" noEditPoints="1" noAdjustHandles="1" noChangeArrowheads="1" noChangeShapeType="1"/>
          </p:cNvSpPr>
          <p:nvPr/>
        </p:nvSpPr>
        <p:spPr>
          <a:xfrm>
            <a:off x="0" y="0"/>
            <a:ext cx="12192000" cy="1353054"/>
          </a:xfrm>
          <a:prstGeom prst="rect">
            <a:avLst/>
          </a:prstGeom>
          <a:solidFill>
            <a:schemeClr val="bg1">
              <a:alpha val="62000"/>
            </a:schemeClr>
          </a:solidFill>
          <a:ln>
            <a:noFill/>
          </a:ln>
          <a:effectLst>
            <a:outerShdw blurRad="50800" dist="38100" dir="5400000" algn="t" rotWithShape="0">
              <a:srgbClr val="C0324A">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9A6C686-8E64-640E-9879-CFD360855672}"/>
              </a:ext>
            </a:extLst>
          </p:cNvPr>
          <p:cNvSpPr txBox="1"/>
          <p:nvPr/>
        </p:nvSpPr>
        <p:spPr>
          <a:xfrm>
            <a:off x="0" y="0"/>
            <a:ext cx="12192000" cy="769441"/>
          </a:xfrm>
          <a:prstGeom prst="rect">
            <a:avLst/>
          </a:prstGeom>
          <a:noFill/>
        </p:spPr>
        <p:txBody>
          <a:bodyPr wrap="square">
            <a:spAutoFit/>
            <a:scene3d>
              <a:camera prst="orthographicFront"/>
              <a:lightRig rig="brightRoom" dir="t"/>
            </a:scene3d>
            <a:sp3d extrusionH="57150" prstMaterial="softEdge">
              <a:bevelT w="25400" h="38100"/>
            </a:sp3d>
          </a:bodyPr>
          <a:lstStyle/>
          <a:p>
            <a:pPr algn="ctr"/>
            <a:r>
              <a:rPr lang="hi-IN" sz="4400" b="1" dirty="0">
                <a:ln/>
                <a:solidFill>
                  <a:srgbClr val="118B9D"/>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न्याय का मामला</a:t>
            </a:r>
            <a:endParaRPr lang="en" sz="4400" b="1" dirty="0">
              <a:ln/>
              <a:solidFill>
                <a:srgbClr val="118B9D"/>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B263949E-1CA8-59A1-B650-D4FDC84EBD80}"/>
              </a:ext>
            </a:extLst>
          </p:cNvPr>
          <p:cNvSpPr txBox="1"/>
          <p:nvPr/>
        </p:nvSpPr>
        <p:spPr>
          <a:xfrm>
            <a:off x="828675" y="683716"/>
            <a:ext cx="10534650"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“परमेश्‍वर धर्मी और न्यायी है, वरन् ऐसा ईश्‍वर है जो प्रतिदिन क्रोध करता है। यदि मनुष्य न फिरे तो वह अपनी तलवार पर सान चढ़ाएगा; वह अपना धनुष चढ़ाकर तीर सन्धान चुका है” </a:t>
            </a:r>
            <a:r>
              <a:rPr lang="hi-IN" sz="1400" b="1" i="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(भजन संहिता 7:11-12)</a:t>
            </a:r>
            <a:endParaRPr lang="es-ES" sz="1000" b="1" i="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D82FB6D4-0E5F-E54D-1E10-4FF5387612FE}"/>
              </a:ext>
            </a:extLst>
          </p:cNvPr>
          <p:cNvSpPr txBox="1"/>
          <p:nvPr/>
        </p:nvSpPr>
        <p:spPr>
          <a:xfrm>
            <a:off x="123825" y="1460256"/>
            <a:ext cx="7873170"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 और न्याय परमेश्वर के चरित्र की नींव हैं। यही उसे एक न्यायप्रिय और निष्पक्ष न्यायाधीश बनाता है, जो दंड को स्थगित कर देता है ताकि पापी का मन फिरा सके, लेकिन वह हमेशा के लिए बुराई को बर्दाश्त नहीं करता।</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Un dibujo de una persona con una niña&#10;&#10;El contenido generado por IA puede ser incorrecto.">
            <a:extLst>
              <a:ext uri="{FF2B5EF4-FFF2-40B4-BE49-F238E27FC236}">
                <a16:creationId xmlns:a16="http://schemas.microsoft.com/office/drawing/2014/main" id="{6C7D2DBC-5649-6364-3DFE-50F01C92D3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6995" y="1353054"/>
            <a:ext cx="4071180" cy="5404843"/>
          </a:xfrm>
          <a:prstGeom prst="rect">
            <a:avLst/>
          </a:prstGeom>
          <a:effectLst>
            <a:innerShdw blurRad="114300">
              <a:prstClr val="black"/>
            </a:innerShdw>
          </a:effectLst>
        </p:spPr>
      </p:pic>
      <p:pic>
        <p:nvPicPr>
          <p:cNvPr id="8" name="Imagen 7" descr="Imagen que contiene tabla, interior, parado, pastel&#10;&#10;El contenido generado por IA puede ser incorrecto.">
            <a:extLst>
              <a:ext uri="{FF2B5EF4-FFF2-40B4-BE49-F238E27FC236}">
                <a16:creationId xmlns:a16="http://schemas.microsoft.com/office/drawing/2014/main" id="{C9EF08E7-5480-7D53-3C83-034456447E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7162" y="3606401"/>
            <a:ext cx="2291557" cy="2946799"/>
          </a:xfrm>
          <a:prstGeom prst="rect">
            <a:avLst/>
          </a:prstGeom>
          <a:solidFill>
            <a:srgbClr val="FFFFFF">
              <a:shade val="85000"/>
            </a:srgbClr>
          </a:solidFill>
          <a:ln w="88900" cap="sq">
            <a:solidFill>
              <a:srgbClr val="14A1B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5E50BE7-F17E-B07B-21EA-DB1E87589D46}"/>
              </a:ext>
            </a:extLst>
          </p:cNvPr>
          <p:cNvSpPr txBox="1"/>
          <p:nvPr/>
        </p:nvSpPr>
        <p:spPr>
          <a:xfrm>
            <a:off x="2752724" y="3495675"/>
            <a:ext cx="5129971"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की इच्छा उस क्षेत्र में एक न्यायपूर्ण सरकार स्थापित करने की थी, जो सभी राष्ट्रों के लिए एक उदाहरण बने, उन्हें अपनी नैतिक अवधारणाओं को ऊंचा उठाने के लिए प्रेरित करे, और इस प्रकार दुनिया भर में शांति और न्याय की स्थिति प्राप्त करे (व्यवस्थाविवरण 4:5-6)।</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29F6289A-A81A-3FEF-DB12-4FC4322740A1}"/>
              </a:ext>
            </a:extLst>
          </p:cNvPr>
          <p:cNvSpPr txBox="1"/>
          <p:nvPr/>
        </p:nvSpPr>
        <p:spPr>
          <a:xfrm>
            <a:off x="123824" y="2475919"/>
            <a:ext cx="7771643"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कनान पर विजय पाने के लिए युद्ध साम्राज्यवादी कारणों से नहीं, बल्कि ईश्वरीय आदेश द्वारा उसके दुष्ट निवासियों को दण्ड देने के लिए लड़ा गया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F1A6F8C4-FAF5-2188-37D5-A2936B75C87D}"/>
              </a:ext>
            </a:extLst>
          </p:cNvPr>
          <p:cNvSpPr txBox="1"/>
          <p:nvPr/>
        </p:nvSpPr>
        <p:spPr>
          <a:xfrm>
            <a:off x="2752724" y="5511667"/>
            <a:ext cx="5142743"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एक योद्धा और न्यायाधीश के रूप में, परमेश्वर कानून के शासन को लागू करने, स्थिर करने और बनाए रखने के लिए प्रतिबद्ध है, जो उसके चरित्र का प्रतिबिंब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71578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17"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ppt_h/2"/>
                                          </p:val>
                                        </p:tav>
                                        <p:tav tm="100000">
                                          <p:val>
                                            <p:strVal val="#ppt_y"/>
                                          </p:val>
                                        </p:tav>
                                      </p:tavLst>
                                    </p:anim>
                                    <p:anim calcmode="lin" valueType="num">
                                      <p:cBhvr>
                                        <p:cTn id="22" dur="500" fill="hold"/>
                                        <p:tgtEl>
                                          <p:spTgt spid="4"/>
                                        </p:tgtEl>
                                        <p:attrNameLst>
                                          <p:attrName>ppt_w</p:attrName>
                                        </p:attrNameLst>
                                      </p:cBhvr>
                                      <p:tavLst>
                                        <p:tav tm="0">
                                          <p:val>
                                            <p:strVal val="#ppt_w"/>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 calcmode="lin" valueType="num">
                                      <p:cBhvr>
                                        <p:cTn id="40" dur="500" fill="hold"/>
                                        <p:tgtEl>
                                          <p:spTgt spid="8"/>
                                        </p:tgtEl>
                                        <p:attrNameLst>
                                          <p:attrName>style.rotation</p:attrName>
                                        </p:attrNameLst>
                                      </p:cBhvr>
                                      <p:tavLst>
                                        <p:tav tm="0">
                                          <p:val>
                                            <p:fltVal val="360"/>
                                          </p:val>
                                        </p:tav>
                                        <p:tav tm="100000">
                                          <p:val>
                                            <p:fltVal val="0"/>
                                          </p:val>
                                        </p:tav>
                                      </p:tavLst>
                                    </p:anim>
                                    <p:animEffect transition="in" filter="fade">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DDB8A5E-AB2C-7671-AF12-51C30D62941F}"/>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D70EEA2A-1933-E22E-EEE9-7E2392BE299F}"/>
              </a:ext>
            </a:extLst>
          </p:cNvPr>
          <p:cNvSpPr>
            <a:spLocks noGrp="1" noRot="1" noMove="1" noResize="1" noEditPoints="1" noAdjustHandles="1" noChangeArrowheads="1" noChangeShapeType="1"/>
          </p:cNvSpPr>
          <p:nvPr/>
        </p:nvSpPr>
        <p:spPr>
          <a:xfrm>
            <a:off x="0" y="0"/>
            <a:ext cx="12192000" cy="1566642"/>
          </a:xfrm>
          <a:prstGeom prst="rect">
            <a:avLst/>
          </a:prstGeom>
          <a:gradFill>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Imagen que contiene bailarín, persona, deporte, hombre&#10;&#10;El contenido generado por IA puede ser incorrecto.">
            <a:extLst>
              <a:ext uri="{FF2B5EF4-FFF2-40B4-BE49-F238E27FC236}">
                <a16:creationId xmlns:a16="http://schemas.microsoft.com/office/drawing/2014/main" id="{DCABE28D-6258-3247-3771-2B5B4C0176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458" y="459721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 name="Imagen 10" descr="Un grupo de personas disfrazadas posando&#10;&#10;El contenido generado por IA puede ser incorrecto.">
            <a:extLst>
              <a:ext uri="{FF2B5EF4-FFF2-40B4-BE49-F238E27FC236}">
                <a16:creationId xmlns:a16="http://schemas.microsoft.com/office/drawing/2014/main" id="{20CA9841-9291-76E9-9C08-D17307C631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459" y="239476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C7118395-C89A-BF19-E912-F8FE08B86D16}"/>
              </a:ext>
            </a:extLst>
          </p:cNvPr>
          <p:cNvSpPr txBox="1"/>
          <p:nvPr/>
        </p:nvSpPr>
        <p:spPr>
          <a:xfrm>
            <a:off x="0" y="0"/>
            <a:ext cx="12192000" cy="769441"/>
          </a:xfrm>
          <a:prstGeom prst="rect">
            <a:avLst/>
          </a:prstGeom>
          <a:noFill/>
        </p:spPr>
        <p:txBody>
          <a:bodyPr wrap="square">
            <a:spAutoFit/>
          </a:bodyPr>
          <a:lstStyle/>
          <a:p>
            <a:pPr algn="ctr"/>
            <a:r>
              <a:rPr lang="hi-IN" sz="4400" b="1" spc="50" dirty="0">
                <a:ln w="0"/>
                <a:solidFill>
                  <a:schemeClr val="bg2">
                    <a:lumMod val="60000"/>
                    <a:lumOff val="40000"/>
                  </a:schemeClr>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rPr>
              <a:t>युद्ध की बाइबल अवधारणा</a:t>
            </a:r>
            <a:endParaRPr lang="en" sz="4400" b="1" spc="50" dirty="0">
              <a:ln w="0"/>
              <a:solidFill>
                <a:schemeClr val="bg2">
                  <a:lumMod val="60000"/>
                  <a:lumOff val="40000"/>
                </a:schemeClr>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BA298BCF-C03B-2046-4033-E19FB1C3D54B}"/>
              </a:ext>
            </a:extLst>
          </p:cNvPr>
          <p:cNvSpPr txBox="1"/>
          <p:nvPr/>
        </p:nvSpPr>
        <p:spPr>
          <a:xfrm>
            <a:off x="700087" y="645616"/>
            <a:ext cx="10791825" cy="923330"/>
          </a:xfrm>
          <a:prstGeom prst="rect">
            <a:avLst/>
          </a:prstGeom>
          <a:noFill/>
        </p:spPr>
        <p:txBody>
          <a:bodyPr wrap="square">
            <a:spAutoFit/>
          </a:bodyPr>
          <a:lstStyle/>
          <a:p>
            <a:pPr algn="ctr"/>
            <a:r>
              <a:rPr lang="hi-IN" b="1" i="1" dirty="0">
                <a:solidFill>
                  <a:schemeClr val="accent3">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“इसलिये आज तू यह जान ले कि जो तेरे आगे भस्म करनेवाली आग के समान पार जानेवाला है वह तेरा परमेश्‍वर यहोवा है; और वह उनका सत्यानाश करेगा, और वह उनको तेरे सामने दबा देगा; और तू यहोवा के वचन के अनुसार उनको उस देश से निकालकर शीघ्र ही नष्‍ट कर डालेगा।” </a:t>
            </a:r>
            <a:r>
              <a:rPr lang="hi-IN" sz="1400" b="1" i="1" dirty="0">
                <a:solidFill>
                  <a:schemeClr val="accent3">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(व्यवस्थाविवरण 9:3)</a:t>
            </a:r>
            <a:endParaRPr lang="en" sz="1100" b="1" i="1" dirty="0">
              <a:solidFill>
                <a:schemeClr val="accent3">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ECFB18C0-DB58-7E22-5E3A-63331E288116}"/>
              </a:ext>
            </a:extLst>
          </p:cNvPr>
          <p:cNvSpPr txBox="1"/>
          <p:nvPr/>
        </p:nvSpPr>
        <p:spPr>
          <a:xfrm>
            <a:off x="108156" y="1636321"/>
            <a:ext cx="10373032"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बाइबल के अनुसार, युद्ध विशिष्ट परिस्थितियों तक ही सीमित थे और स्वयं परमेश्वर द्वारा निर्धारित किए जाते थे। परमेश्वर द्वारा अधिकृत युद्धों के नियम ये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4" name="Diagrama 3">
            <a:extLst>
              <a:ext uri="{FF2B5EF4-FFF2-40B4-BE49-F238E27FC236}">
                <a16:creationId xmlns:a16="http://schemas.microsoft.com/office/drawing/2014/main" id="{DFB86971-4B8E-A0D5-6C42-2FA207A17575}"/>
              </a:ext>
            </a:extLst>
          </p:cNvPr>
          <p:cNvGraphicFramePr/>
          <p:nvPr>
            <p:extLst>
              <p:ext uri="{D42A27DB-BD31-4B8C-83A1-F6EECF244321}">
                <p14:modId xmlns:p14="http://schemas.microsoft.com/office/powerpoint/2010/main" val="1273396204"/>
              </p:ext>
            </p:extLst>
          </p:nvPr>
        </p:nvGraphicFramePr>
        <p:xfrm>
          <a:off x="2703554" y="2279136"/>
          <a:ext cx="9458951" cy="45205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5508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3"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3)">
                                      <p:cBhvr>
                                        <p:cTn id="24" dur="750"/>
                                        <p:tgtEl>
                                          <p:spTgt spid="11"/>
                                        </p:tgtEl>
                                      </p:cBhvr>
                                    </p:animEffect>
                                  </p:childTnLst>
                                </p:cTn>
                              </p:par>
                              <p:par>
                                <p:cTn id="25" presetID="21" presetClass="entr" presetSubtype="3"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3)">
                                      <p:cBhvr>
                                        <p:cTn id="27" dur="750"/>
                                        <p:tgtEl>
                                          <p:spTgt spid="9"/>
                                        </p:tgtEl>
                                      </p:cBhvr>
                                    </p:animEffect>
                                  </p:childTnLst>
                                </p:cTn>
                              </p:par>
                            </p:childTnLst>
                          </p:cTn>
                        </p:par>
                        <p:par>
                          <p:cTn id="28" fill="hold">
                            <p:stCondLst>
                              <p:cond delay="75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graphicEl>
                                              <a:dgm id="{9BFF7371-E42F-4AE2-BB9A-98491E9DACC9}"/>
                                            </p:graphicEl>
                                          </p:spTgt>
                                        </p:tgtEl>
                                        <p:attrNameLst>
                                          <p:attrName>style.visibility</p:attrName>
                                        </p:attrNameLst>
                                      </p:cBhvr>
                                      <p:to>
                                        <p:strVal val="visible"/>
                                      </p:to>
                                    </p:set>
                                    <p:animEffect transition="in" filter="wipe(left)">
                                      <p:cBhvr>
                                        <p:cTn id="36" dur="500"/>
                                        <p:tgtEl>
                                          <p:spTgt spid="4">
                                            <p:graphicEl>
                                              <a:dgm id="{9BFF7371-E42F-4AE2-BB9A-98491E9DACC9}"/>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graphicEl>
                                              <a:dgm id="{AE74F7CC-BEAC-4A37-851F-82FF8547FEF0}"/>
                                            </p:graphicEl>
                                          </p:spTgt>
                                        </p:tgtEl>
                                        <p:attrNameLst>
                                          <p:attrName>style.visibility</p:attrName>
                                        </p:attrNameLst>
                                      </p:cBhvr>
                                      <p:to>
                                        <p:strVal val="visible"/>
                                      </p:to>
                                    </p:set>
                                    <p:anim calcmode="lin" valueType="num">
                                      <p:cBhvr>
                                        <p:cTn id="39" dur="500" fill="hold"/>
                                        <p:tgtEl>
                                          <p:spTgt spid="4">
                                            <p:graphicEl>
                                              <a:dgm id="{AE74F7CC-BEAC-4A37-851F-82FF8547FEF0}"/>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AE74F7CC-BEAC-4A37-851F-82FF8547FEF0}"/>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AE74F7CC-BEAC-4A37-851F-82FF8547FEF0}"/>
                                            </p:graphicEl>
                                          </p:spTgt>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graphicEl>
                                              <a:dgm id="{24154291-EA21-463F-8989-C20BFCE21A66}"/>
                                            </p:graphicEl>
                                          </p:spTgt>
                                        </p:tgtEl>
                                        <p:attrNameLst>
                                          <p:attrName>style.visibility</p:attrName>
                                        </p:attrNameLst>
                                      </p:cBhvr>
                                      <p:to>
                                        <p:strVal val="visible"/>
                                      </p:to>
                                    </p:set>
                                    <p:animEffect transition="in" filter="wipe(left)">
                                      <p:cBhvr>
                                        <p:cTn id="45" dur="500"/>
                                        <p:tgtEl>
                                          <p:spTgt spid="4">
                                            <p:graphicEl>
                                              <a:dgm id="{24154291-EA21-463F-8989-C20BFCE21A6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
                                            <p:graphicEl>
                                              <a:dgm id="{084B62E5-F22E-4F07-B5B1-770FC4A73F38}"/>
                                            </p:graphicEl>
                                          </p:spTgt>
                                        </p:tgtEl>
                                        <p:attrNameLst>
                                          <p:attrName>style.visibility</p:attrName>
                                        </p:attrNameLst>
                                      </p:cBhvr>
                                      <p:to>
                                        <p:strVal val="visible"/>
                                      </p:to>
                                    </p:set>
                                    <p:anim calcmode="lin" valueType="num">
                                      <p:cBhvr>
                                        <p:cTn id="50" dur="500" fill="hold"/>
                                        <p:tgtEl>
                                          <p:spTgt spid="4">
                                            <p:graphicEl>
                                              <a:dgm id="{084B62E5-F22E-4F07-B5B1-770FC4A73F38}"/>
                                            </p:graphicEl>
                                          </p:spTgt>
                                        </p:tgtEl>
                                        <p:attrNameLst>
                                          <p:attrName>ppt_w</p:attrName>
                                        </p:attrNameLst>
                                      </p:cBhvr>
                                      <p:tavLst>
                                        <p:tav tm="0">
                                          <p:val>
                                            <p:fltVal val="0"/>
                                          </p:val>
                                        </p:tav>
                                        <p:tav tm="100000">
                                          <p:val>
                                            <p:strVal val="#ppt_w"/>
                                          </p:val>
                                        </p:tav>
                                      </p:tavLst>
                                    </p:anim>
                                    <p:anim calcmode="lin" valueType="num">
                                      <p:cBhvr>
                                        <p:cTn id="51" dur="500" fill="hold"/>
                                        <p:tgtEl>
                                          <p:spTgt spid="4">
                                            <p:graphicEl>
                                              <a:dgm id="{084B62E5-F22E-4F07-B5B1-770FC4A73F38}"/>
                                            </p:graphicEl>
                                          </p:spTgt>
                                        </p:tgtEl>
                                        <p:attrNameLst>
                                          <p:attrName>ppt_h</p:attrName>
                                        </p:attrNameLst>
                                      </p:cBhvr>
                                      <p:tavLst>
                                        <p:tav tm="0">
                                          <p:val>
                                            <p:fltVal val="0"/>
                                          </p:val>
                                        </p:tav>
                                        <p:tav tm="100000">
                                          <p:val>
                                            <p:strVal val="#ppt_h"/>
                                          </p:val>
                                        </p:tav>
                                      </p:tavLst>
                                    </p:anim>
                                    <p:animEffect transition="in" filter="fade">
                                      <p:cBhvr>
                                        <p:cTn id="52" dur="500"/>
                                        <p:tgtEl>
                                          <p:spTgt spid="4">
                                            <p:graphicEl>
                                              <a:dgm id="{084B62E5-F22E-4F07-B5B1-770FC4A73F38}"/>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
                                            <p:graphicEl>
                                              <a:dgm id="{6217C05A-B1F4-4ED6-B575-E5B67FAC8085}"/>
                                            </p:graphicEl>
                                          </p:spTgt>
                                        </p:tgtEl>
                                        <p:attrNameLst>
                                          <p:attrName>style.visibility</p:attrName>
                                        </p:attrNameLst>
                                      </p:cBhvr>
                                      <p:to>
                                        <p:strVal val="visible"/>
                                      </p:to>
                                    </p:set>
                                    <p:animEffect transition="in" filter="wipe(left)">
                                      <p:cBhvr>
                                        <p:cTn id="56" dur="500"/>
                                        <p:tgtEl>
                                          <p:spTgt spid="4">
                                            <p:graphicEl>
                                              <a:dgm id="{6217C05A-B1F4-4ED6-B575-E5B67FAC8085}"/>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
                                            <p:graphicEl>
                                              <a:dgm id="{281349C6-0B2D-4342-BA0D-1069848ADF44}"/>
                                            </p:graphicEl>
                                          </p:spTgt>
                                        </p:tgtEl>
                                        <p:attrNameLst>
                                          <p:attrName>style.visibility</p:attrName>
                                        </p:attrNameLst>
                                      </p:cBhvr>
                                      <p:to>
                                        <p:strVal val="visible"/>
                                      </p:to>
                                    </p:set>
                                    <p:anim calcmode="lin" valueType="num">
                                      <p:cBhvr>
                                        <p:cTn id="61" dur="500" fill="hold"/>
                                        <p:tgtEl>
                                          <p:spTgt spid="4">
                                            <p:graphicEl>
                                              <a:dgm id="{281349C6-0B2D-4342-BA0D-1069848ADF44}"/>
                                            </p:graphicEl>
                                          </p:spTgt>
                                        </p:tgtEl>
                                        <p:attrNameLst>
                                          <p:attrName>ppt_w</p:attrName>
                                        </p:attrNameLst>
                                      </p:cBhvr>
                                      <p:tavLst>
                                        <p:tav tm="0">
                                          <p:val>
                                            <p:fltVal val="0"/>
                                          </p:val>
                                        </p:tav>
                                        <p:tav tm="100000">
                                          <p:val>
                                            <p:strVal val="#ppt_w"/>
                                          </p:val>
                                        </p:tav>
                                      </p:tavLst>
                                    </p:anim>
                                    <p:anim calcmode="lin" valueType="num">
                                      <p:cBhvr>
                                        <p:cTn id="62" dur="500" fill="hold"/>
                                        <p:tgtEl>
                                          <p:spTgt spid="4">
                                            <p:graphicEl>
                                              <a:dgm id="{281349C6-0B2D-4342-BA0D-1069848ADF44}"/>
                                            </p:graphicEl>
                                          </p:spTgt>
                                        </p:tgtEl>
                                        <p:attrNameLst>
                                          <p:attrName>ppt_h</p:attrName>
                                        </p:attrNameLst>
                                      </p:cBhvr>
                                      <p:tavLst>
                                        <p:tav tm="0">
                                          <p:val>
                                            <p:fltVal val="0"/>
                                          </p:val>
                                        </p:tav>
                                        <p:tav tm="100000">
                                          <p:val>
                                            <p:strVal val="#ppt_h"/>
                                          </p:val>
                                        </p:tav>
                                      </p:tavLst>
                                    </p:anim>
                                    <p:animEffect transition="in" filter="fade">
                                      <p:cBhvr>
                                        <p:cTn id="63" dur="500"/>
                                        <p:tgtEl>
                                          <p:spTgt spid="4">
                                            <p:graphicEl>
                                              <a:dgm id="{281349C6-0B2D-4342-BA0D-1069848ADF44}"/>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4">
                                            <p:graphicEl>
                                              <a:dgm id="{38128BB0-E918-4A63-8D8F-D120DA0FE575}"/>
                                            </p:graphicEl>
                                          </p:spTgt>
                                        </p:tgtEl>
                                        <p:attrNameLst>
                                          <p:attrName>style.visibility</p:attrName>
                                        </p:attrNameLst>
                                      </p:cBhvr>
                                      <p:to>
                                        <p:strVal val="visible"/>
                                      </p:to>
                                    </p:set>
                                    <p:animEffect transition="in" filter="wipe(left)">
                                      <p:cBhvr>
                                        <p:cTn id="67" dur="500"/>
                                        <p:tgtEl>
                                          <p:spTgt spid="4">
                                            <p:graphicEl>
                                              <a:dgm id="{38128BB0-E918-4A63-8D8F-D120DA0FE575}"/>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4">
                                            <p:graphicEl>
                                              <a:dgm id="{65A11B11-D3EA-424D-9450-54F6BB2D110C}"/>
                                            </p:graphicEl>
                                          </p:spTgt>
                                        </p:tgtEl>
                                        <p:attrNameLst>
                                          <p:attrName>style.visibility</p:attrName>
                                        </p:attrNameLst>
                                      </p:cBhvr>
                                      <p:to>
                                        <p:strVal val="visible"/>
                                      </p:to>
                                    </p:set>
                                    <p:anim calcmode="lin" valueType="num">
                                      <p:cBhvr>
                                        <p:cTn id="72" dur="500" fill="hold"/>
                                        <p:tgtEl>
                                          <p:spTgt spid="4">
                                            <p:graphicEl>
                                              <a:dgm id="{65A11B11-D3EA-424D-9450-54F6BB2D110C}"/>
                                            </p:graphicEl>
                                          </p:spTgt>
                                        </p:tgtEl>
                                        <p:attrNameLst>
                                          <p:attrName>ppt_w</p:attrName>
                                        </p:attrNameLst>
                                      </p:cBhvr>
                                      <p:tavLst>
                                        <p:tav tm="0">
                                          <p:val>
                                            <p:fltVal val="0"/>
                                          </p:val>
                                        </p:tav>
                                        <p:tav tm="100000">
                                          <p:val>
                                            <p:strVal val="#ppt_w"/>
                                          </p:val>
                                        </p:tav>
                                      </p:tavLst>
                                    </p:anim>
                                    <p:anim calcmode="lin" valueType="num">
                                      <p:cBhvr>
                                        <p:cTn id="73" dur="500" fill="hold"/>
                                        <p:tgtEl>
                                          <p:spTgt spid="4">
                                            <p:graphicEl>
                                              <a:dgm id="{65A11B11-D3EA-424D-9450-54F6BB2D110C}"/>
                                            </p:graphicEl>
                                          </p:spTgt>
                                        </p:tgtEl>
                                        <p:attrNameLst>
                                          <p:attrName>ppt_h</p:attrName>
                                        </p:attrNameLst>
                                      </p:cBhvr>
                                      <p:tavLst>
                                        <p:tav tm="0">
                                          <p:val>
                                            <p:fltVal val="0"/>
                                          </p:val>
                                        </p:tav>
                                        <p:tav tm="100000">
                                          <p:val>
                                            <p:strVal val="#ppt_h"/>
                                          </p:val>
                                        </p:tav>
                                      </p:tavLst>
                                    </p:anim>
                                    <p:animEffect transition="in" filter="fade">
                                      <p:cBhvr>
                                        <p:cTn id="74" dur="500"/>
                                        <p:tgtEl>
                                          <p:spTgt spid="4">
                                            <p:graphicEl>
                                              <a:dgm id="{65A11B11-D3EA-424D-9450-54F6BB2D110C}"/>
                                            </p:graphicEl>
                                          </p:spTgt>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4">
                                            <p:graphicEl>
                                              <a:dgm id="{1DCE2BA5-D9E7-462A-B62F-97CD8A40DB03}"/>
                                            </p:graphicEl>
                                          </p:spTgt>
                                        </p:tgtEl>
                                        <p:attrNameLst>
                                          <p:attrName>style.visibility</p:attrName>
                                        </p:attrNameLst>
                                      </p:cBhvr>
                                      <p:to>
                                        <p:strVal val="visible"/>
                                      </p:to>
                                    </p:set>
                                    <p:animEffect transition="in" filter="wipe(left)">
                                      <p:cBhvr>
                                        <p:cTn id="78" dur="500"/>
                                        <p:tgtEl>
                                          <p:spTgt spid="4">
                                            <p:graphicEl>
                                              <a:dgm id="{1DCE2BA5-D9E7-462A-B62F-97CD8A40DB03}"/>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4">
                                            <p:graphicEl>
                                              <a:dgm id="{8831F3A7-B6A1-4F0C-9F12-00A36A593EC3}"/>
                                            </p:graphicEl>
                                          </p:spTgt>
                                        </p:tgtEl>
                                        <p:attrNameLst>
                                          <p:attrName>style.visibility</p:attrName>
                                        </p:attrNameLst>
                                      </p:cBhvr>
                                      <p:to>
                                        <p:strVal val="visible"/>
                                      </p:to>
                                    </p:set>
                                    <p:anim calcmode="lin" valueType="num">
                                      <p:cBhvr>
                                        <p:cTn id="83" dur="500" fill="hold"/>
                                        <p:tgtEl>
                                          <p:spTgt spid="4">
                                            <p:graphicEl>
                                              <a:dgm id="{8831F3A7-B6A1-4F0C-9F12-00A36A593EC3}"/>
                                            </p:graphicEl>
                                          </p:spTgt>
                                        </p:tgtEl>
                                        <p:attrNameLst>
                                          <p:attrName>ppt_w</p:attrName>
                                        </p:attrNameLst>
                                      </p:cBhvr>
                                      <p:tavLst>
                                        <p:tav tm="0">
                                          <p:val>
                                            <p:fltVal val="0"/>
                                          </p:val>
                                        </p:tav>
                                        <p:tav tm="100000">
                                          <p:val>
                                            <p:strVal val="#ppt_w"/>
                                          </p:val>
                                        </p:tav>
                                      </p:tavLst>
                                    </p:anim>
                                    <p:anim calcmode="lin" valueType="num">
                                      <p:cBhvr>
                                        <p:cTn id="84" dur="500" fill="hold"/>
                                        <p:tgtEl>
                                          <p:spTgt spid="4">
                                            <p:graphicEl>
                                              <a:dgm id="{8831F3A7-B6A1-4F0C-9F12-00A36A593EC3}"/>
                                            </p:graphicEl>
                                          </p:spTgt>
                                        </p:tgtEl>
                                        <p:attrNameLst>
                                          <p:attrName>ppt_h</p:attrName>
                                        </p:attrNameLst>
                                      </p:cBhvr>
                                      <p:tavLst>
                                        <p:tav tm="0">
                                          <p:val>
                                            <p:fltVal val="0"/>
                                          </p:val>
                                        </p:tav>
                                        <p:tav tm="100000">
                                          <p:val>
                                            <p:strVal val="#ppt_h"/>
                                          </p:val>
                                        </p:tav>
                                      </p:tavLst>
                                    </p:anim>
                                    <p:animEffect transition="in" filter="fade">
                                      <p:cBhvr>
                                        <p:cTn id="85" dur="500"/>
                                        <p:tgtEl>
                                          <p:spTgt spid="4">
                                            <p:graphicEl>
                                              <a:dgm id="{8831F3A7-B6A1-4F0C-9F12-00A36A593EC3}"/>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4">
                                            <p:graphicEl>
                                              <a:dgm id="{080E79A0-2389-4C01-901B-EC399F7A70FB}"/>
                                            </p:graphicEl>
                                          </p:spTgt>
                                        </p:tgtEl>
                                        <p:attrNameLst>
                                          <p:attrName>style.visibility</p:attrName>
                                        </p:attrNameLst>
                                      </p:cBhvr>
                                      <p:to>
                                        <p:strVal val="visible"/>
                                      </p:to>
                                    </p:set>
                                    <p:animEffect transition="in" filter="wipe(left)">
                                      <p:cBhvr>
                                        <p:cTn id="89" dur="500"/>
                                        <p:tgtEl>
                                          <p:spTgt spid="4">
                                            <p:graphicEl>
                                              <a:dgm id="{080E79A0-2389-4C01-901B-EC399F7A70FB}"/>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4">
                                            <p:graphicEl>
                                              <a:dgm id="{25949BFB-8531-4404-AC7B-DE8EACFB641D}"/>
                                            </p:graphicEl>
                                          </p:spTgt>
                                        </p:tgtEl>
                                        <p:attrNameLst>
                                          <p:attrName>style.visibility</p:attrName>
                                        </p:attrNameLst>
                                      </p:cBhvr>
                                      <p:to>
                                        <p:strVal val="visible"/>
                                      </p:to>
                                    </p:set>
                                    <p:anim calcmode="lin" valueType="num">
                                      <p:cBhvr>
                                        <p:cTn id="94" dur="500" fill="hold"/>
                                        <p:tgtEl>
                                          <p:spTgt spid="4">
                                            <p:graphicEl>
                                              <a:dgm id="{25949BFB-8531-4404-AC7B-DE8EACFB641D}"/>
                                            </p:graphicEl>
                                          </p:spTgt>
                                        </p:tgtEl>
                                        <p:attrNameLst>
                                          <p:attrName>ppt_w</p:attrName>
                                        </p:attrNameLst>
                                      </p:cBhvr>
                                      <p:tavLst>
                                        <p:tav tm="0">
                                          <p:val>
                                            <p:fltVal val="0"/>
                                          </p:val>
                                        </p:tav>
                                        <p:tav tm="100000">
                                          <p:val>
                                            <p:strVal val="#ppt_w"/>
                                          </p:val>
                                        </p:tav>
                                      </p:tavLst>
                                    </p:anim>
                                    <p:anim calcmode="lin" valueType="num">
                                      <p:cBhvr>
                                        <p:cTn id="95" dur="500" fill="hold"/>
                                        <p:tgtEl>
                                          <p:spTgt spid="4">
                                            <p:graphicEl>
                                              <a:dgm id="{25949BFB-8531-4404-AC7B-DE8EACFB641D}"/>
                                            </p:graphicEl>
                                          </p:spTgt>
                                        </p:tgtEl>
                                        <p:attrNameLst>
                                          <p:attrName>ppt_h</p:attrName>
                                        </p:attrNameLst>
                                      </p:cBhvr>
                                      <p:tavLst>
                                        <p:tav tm="0">
                                          <p:val>
                                            <p:fltVal val="0"/>
                                          </p:val>
                                        </p:tav>
                                        <p:tav tm="100000">
                                          <p:val>
                                            <p:strVal val="#ppt_h"/>
                                          </p:val>
                                        </p:tav>
                                      </p:tavLst>
                                    </p:anim>
                                    <p:animEffect transition="in" filter="fade">
                                      <p:cBhvr>
                                        <p:cTn id="96" dur="500"/>
                                        <p:tgtEl>
                                          <p:spTgt spid="4">
                                            <p:graphicEl>
                                              <a:dgm id="{25949BFB-8531-4404-AC7B-DE8EACFB641D}"/>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4">
                                            <p:graphicEl>
                                              <a:dgm id="{20B86878-CB99-4878-9CAF-DAA83D8B4BBA}"/>
                                            </p:graphicEl>
                                          </p:spTgt>
                                        </p:tgtEl>
                                        <p:attrNameLst>
                                          <p:attrName>style.visibility</p:attrName>
                                        </p:attrNameLst>
                                      </p:cBhvr>
                                      <p:to>
                                        <p:strVal val="visible"/>
                                      </p:to>
                                    </p:set>
                                    <p:animEffect transition="in" filter="wipe(left)">
                                      <p:cBhvr>
                                        <p:cTn id="100" dur="500"/>
                                        <p:tgtEl>
                                          <p:spTgt spid="4">
                                            <p:graphicEl>
                                              <a:dgm id="{20B86878-CB99-4878-9CAF-DAA83D8B4BBA}"/>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4">
                                            <p:graphicEl>
                                              <a:dgm id="{FEF755CF-ECD6-4835-8D5C-EA830F06A519}"/>
                                            </p:graphicEl>
                                          </p:spTgt>
                                        </p:tgtEl>
                                        <p:attrNameLst>
                                          <p:attrName>style.visibility</p:attrName>
                                        </p:attrNameLst>
                                      </p:cBhvr>
                                      <p:to>
                                        <p:strVal val="visible"/>
                                      </p:to>
                                    </p:set>
                                    <p:anim calcmode="lin" valueType="num">
                                      <p:cBhvr>
                                        <p:cTn id="105" dur="500" fill="hold"/>
                                        <p:tgtEl>
                                          <p:spTgt spid="4">
                                            <p:graphicEl>
                                              <a:dgm id="{FEF755CF-ECD6-4835-8D5C-EA830F06A519}"/>
                                            </p:graphicEl>
                                          </p:spTgt>
                                        </p:tgtEl>
                                        <p:attrNameLst>
                                          <p:attrName>ppt_w</p:attrName>
                                        </p:attrNameLst>
                                      </p:cBhvr>
                                      <p:tavLst>
                                        <p:tav tm="0">
                                          <p:val>
                                            <p:fltVal val="0"/>
                                          </p:val>
                                        </p:tav>
                                        <p:tav tm="100000">
                                          <p:val>
                                            <p:strVal val="#ppt_w"/>
                                          </p:val>
                                        </p:tav>
                                      </p:tavLst>
                                    </p:anim>
                                    <p:anim calcmode="lin" valueType="num">
                                      <p:cBhvr>
                                        <p:cTn id="106" dur="500" fill="hold"/>
                                        <p:tgtEl>
                                          <p:spTgt spid="4">
                                            <p:graphicEl>
                                              <a:dgm id="{FEF755CF-ECD6-4835-8D5C-EA830F06A519}"/>
                                            </p:graphicEl>
                                          </p:spTgt>
                                        </p:tgtEl>
                                        <p:attrNameLst>
                                          <p:attrName>ppt_h</p:attrName>
                                        </p:attrNameLst>
                                      </p:cBhvr>
                                      <p:tavLst>
                                        <p:tav tm="0">
                                          <p:val>
                                            <p:fltVal val="0"/>
                                          </p:val>
                                        </p:tav>
                                        <p:tav tm="100000">
                                          <p:val>
                                            <p:strVal val="#ppt_h"/>
                                          </p:val>
                                        </p:tav>
                                      </p:tavLst>
                                    </p:anim>
                                    <p:animEffect transition="in" filter="fade">
                                      <p:cBhvr>
                                        <p:cTn id="107" dur="500"/>
                                        <p:tgtEl>
                                          <p:spTgt spid="4">
                                            <p:graphicEl>
                                              <a:dgm id="{FEF755CF-ECD6-4835-8D5C-EA830F06A519}"/>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
                                            <p:graphicEl>
                                              <a:dgm id="{E1558316-8C16-4EDD-93C8-298AAF0743A7}"/>
                                            </p:graphicEl>
                                          </p:spTgt>
                                        </p:tgtEl>
                                        <p:attrNameLst>
                                          <p:attrName>style.visibility</p:attrName>
                                        </p:attrNameLst>
                                      </p:cBhvr>
                                      <p:to>
                                        <p:strVal val="visible"/>
                                      </p:to>
                                    </p:set>
                                    <p:animEffect transition="in" filter="wipe(left)">
                                      <p:cBhvr>
                                        <p:cTn id="111" dur="500"/>
                                        <p:tgtEl>
                                          <p:spTgt spid="4">
                                            <p:graphicEl>
                                              <a:dgm id="{E1558316-8C16-4EDD-93C8-298AAF0743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BAF33CC-D118-44B2-57DE-9A6E342767DB}"/>
              </a:ext>
            </a:extLst>
          </p:cNvPr>
          <p:cNvSpPr txBox="1"/>
          <p:nvPr/>
        </p:nvSpPr>
        <p:spPr>
          <a:xfrm>
            <a:off x="2282336" y="0"/>
            <a:ext cx="9909663" cy="769441"/>
          </a:xfrm>
          <a:prstGeom prst="rect">
            <a:avLst/>
          </a:prstGeom>
          <a:noFill/>
        </p:spPr>
        <p:txBody>
          <a:bodyPr wrap="square">
            <a:spAutoFit/>
          </a:bodyPr>
          <a:lstStyle/>
          <a:p>
            <a:pPr algn="ctr"/>
            <a:r>
              <a:rPr lang="hi-I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rmala UI" panose="020B0502040204020203" pitchFamily="34" charset="0"/>
                <a:ea typeface="Nirmala UI" panose="020B0502040204020203" pitchFamily="34" charset="0"/>
                <a:cs typeface="Nirmala UI" panose="020B0502040204020203" pitchFamily="34" charset="0"/>
              </a:rPr>
              <a:t>अपने ही चुनाव से नष्ट हुए</a:t>
            </a:r>
            <a:endParaRPr lang="e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3A6E1E90-FACD-4D7C-2AC4-875A408269A8}"/>
              </a:ext>
            </a:extLst>
          </p:cNvPr>
          <p:cNvSpPr txBox="1"/>
          <p:nvPr/>
        </p:nvSpPr>
        <p:spPr>
          <a:xfrm>
            <a:off x="2360367" y="684011"/>
            <a:ext cx="9753600" cy="923330"/>
          </a:xfrm>
          <a:prstGeom prst="rect">
            <a:avLst/>
          </a:prstGeom>
          <a:noFill/>
        </p:spPr>
        <p:txBody>
          <a:bodyPr wrap="square">
            <a:spAutoFit/>
          </a:bodyPr>
          <a:lstStyle/>
          <a:p>
            <a:pPr algn="ctr"/>
            <a:r>
              <a:rPr lang="hi-IN"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“इसी प्रकार यहोशू ने उस सारे देश को, अर्थात् पहाड़ी देश, दक्खिन देश, नीचे के देश, और ढालू देश को, उनके सब राजाओं समेत मारा; और इस्राएल के परमेश्‍वर यहोवा की आज्ञा के अनुसार किसी को जीवित न छोड़ा, वरन् जितने प्राणी थे सभों का सत्यानाश कर डाला।” </a:t>
            </a:r>
            <a:r>
              <a:rPr lang="hi-IN" sz="1400"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(यहोशू 10:40)</a:t>
            </a:r>
            <a:endParaRPr lang="en" sz="1100"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495D6F0C-59B7-4BC2-F850-E1F8D2191D44}"/>
              </a:ext>
            </a:extLst>
          </p:cNvPr>
          <p:cNvSpPr txBox="1"/>
          <p:nvPr/>
        </p:nvSpPr>
        <p:spPr>
          <a:xfrm>
            <a:off x="145254" y="1694975"/>
            <a:ext cx="6176888"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कनान के पूरे इलाके को अभिशाप घोषित कर दिया गया, यानी विनाश के लिए समर्पित। हर जीवित प्राणी को मरना था (व्यवस्थाविवरण 20:16-18; यहोशू 10:40)।</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15" name="Diagrama 14">
            <a:extLst>
              <a:ext uri="{FF2B5EF4-FFF2-40B4-BE49-F238E27FC236}">
                <a16:creationId xmlns:a16="http://schemas.microsoft.com/office/drawing/2014/main" id="{F75B1A08-66DB-0E4D-DBA7-79405482F5C8}"/>
              </a:ext>
            </a:extLst>
          </p:cNvPr>
          <p:cNvGraphicFramePr/>
          <p:nvPr>
            <p:extLst>
              <p:ext uri="{D42A27DB-BD31-4B8C-83A1-F6EECF244321}">
                <p14:modId xmlns:p14="http://schemas.microsoft.com/office/powerpoint/2010/main" val="3286531067"/>
              </p:ext>
            </p:extLst>
          </p:nvPr>
        </p:nvGraphicFramePr>
        <p:xfrm>
          <a:off x="6185175" y="1734303"/>
          <a:ext cx="3245567" cy="3287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0357B5CD-4097-D560-08CD-0953ECB4E433}"/>
              </a:ext>
            </a:extLst>
          </p:cNvPr>
          <p:cNvSpPr txBox="1"/>
          <p:nvPr/>
        </p:nvSpPr>
        <p:spPr>
          <a:xfrm>
            <a:off x="2606801" y="5162151"/>
            <a:ext cx="9460863"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के सामने, कनानियों और इस्राएलियों को समान रूप से देखा जाता था: निष्पक्षता से। अंतर यह था कि कुछ लोगों ने परमेश्वर के विरुद्ध विद्रोह जारी रखने का चुनाव किया, जबकि अन्य ने उसकी आज्ञा मानने का चुनाव किया।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descr="Imagen que contiene persona, edificio, exterior, hombre&#10;&#10;El contenido generado por IA puede ser incorrecto.">
            <a:extLst>
              <a:ext uri="{FF2B5EF4-FFF2-40B4-BE49-F238E27FC236}">
                <a16:creationId xmlns:a16="http://schemas.microsoft.com/office/drawing/2014/main" id="{B5618BD7-EDBD-18ED-D036-B898125BE0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07987" y="1570998"/>
            <a:ext cx="2738760" cy="3569702"/>
          </a:xfrm>
          <a:prstGeom prst="snip2DiagRect">
            <a:avLst/>
          </a:prstGeom>
          <a:solidFill>
            <a:srgbClr val="FFFFFF">
              <a:shade val="85000"/>
            </a:srgbClr>
          </a:solidFill>
          <a:ln w="381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niño acostado en un sillón&#10;&#10;El contenido generado por IA puede ser incorrecto.">
            <a:extLst>
              <a:ext uri="{FF2B5EF4-FFF2-40B4-BE49-F238E27FC236}">
                <a16:creationId xmlns:a16="http://schemas.microsoft.com/office/drawing/2014/main" id="{6A84B33F-6FAD-03A7-8DD0-901915095FD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50432" y="3199656"/>
            <a:ext cx="3245568" cy="1883308"/>
          </a:xfrm>
          <a:prstGeom prst="snip2DiagRect">
            <a:avLst>
              <a:gd name="adj1" fmla="val 18795"/>
              <a:gd name="adj2" fmla="val 0"/>
            </a:avLst>
          </a:prstGeom>
          <a:solidFill>
            <a:srgbClr val="FFFFFF">
              <a:shade val="85000"/>
            </a:srgbClr>
          </a:solidFill>
          <a:ln w="381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Dibujo de una persona&#10;&#10;El contenido generado por IA puede ser incorrecto.">
            <a:extLst>
              <a:ext uri="{FF2B5EF4-FFF2-40B4-BE49-F238E27FC236}">
                <a16:creationId xmlns:a16="http://schemas.microsoft.com/office/drawing/2014/main" id="{E92C5D29-A065-CA1D-4E8C-79E758AD4FE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905" y="105191"/>
            <a:ext cx="2479904" cy="1499533"/>
          </a:xfrm>
          <a:prstGeom prst="rect">
            <a:avLst/>
          </a:prstGeom>
          <a:ln>
            <a:noFill/>
          </a:ln>
          <a:effectLst>
            <a:reflection blurRad="12700" stA="30000" endPos="11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7" name="Grupo 16">
            <a:extLst>
              <a:ext uri="{FF2B5EF4-FFF2-40B4-BE49-F238E27FC236}">
                <a16:creationId xmlns:a16="http://schemas.microsoft.com/office/drawing/2014/main" id="{3F9809C8-0E0D-AE6E-4E63-CB7EC8C3E3C4}"/>
              </a:ext>
            </a:extLst>
          </p:cNvPr>
          <p:cNvGrpSpPr/>
          <p:nvPr/>
        </p:nvGrpSpPr>
        <p:grpSpPr>
          <a:xfrm>
            <a:off x="302822" y="3134686"/>
            <a:ext cx="2120633" cy="3618123"/>
            <a:chOff x="262880" y="3113109"/>
            <a:chExt cx="2120633" cy="3618123"/>
          </a:xfrm>
        </p:grpSpPr>
        <p:pic>
          <p:nvPicPr>
            <p:cNvPr id="4" name="Imagen 3" descr="Imagen en blanco y negro de una oveja&#10;&#10;El contenido generado por IA puede ser incorrecto.">
              <a:extLst>
                <a:ext uri="{FF2B5EF4-FFF2-40B4-BE49-F238E27FC236}">
                  <a16:creationId xmlns:a16="http://schemas.microsoft.com/office/drawing/2014/main" id="{DE42EEE1-111B-BC2E-26F9-61B9A060D0F4}"/>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265518" y="3113109"/>
              <a:ext cx="2117995" cy="1767741"/>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pic>
          <p:nvPicPr>
            <p:cNvPr id="16" name="Imagen 15" descr="Imagen en blanco y negro de una oveja&#10;&#10;El contenido generado por IA puede ser incorrecto.">
              <a:extLst>
                <a:ext uri="{FF2B5EF4-FFF2-40B4-BE49-F238E27FC236}">
                  <a16:creationId xmlns:a16="http://schemas.microsoft.com/office/drawing/2014/main" id="{AA09BBF5-8744-AF83-14D2-3D53B11729C5}"/>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262880" y="4963491"/>
              <a:ext cx="2120633" cy="176774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pSp>
      <p:sp>
        <p:nvSpPr>
          <p:cNvPr id="7" name="CuadroTexto 6">
            <a:extLst>
              <a:ext uri="{FF2B5EF4-FFF2-40B4-BE49-F238E27FC236}">
                <a16:creationId xmlns:a16="http://schemas.microsoft.com/office/drawing/2014/main" id="{26A00ED2-B2A2-CEB1-35EF-7D12C9DA8F0C}"/>
              </a:ext>
            </a:extLst>
          </p:cNvPr>
          <p:cNvSpPr txBox="1"/>
          <p:nvPr/>
        </p:nvSpPr>
        <p:spPr>
          <a:xfrm>
            <a:off x="145253" y="2723851"/>
            <a:ext cx="6176888" cy="400110"/>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हालाँकि, कुछ अपवाद भी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589A78BE-DF31-1F93-AB79-9041F5BBD3BF}"/>
              </a:ext>
            </a:extLst>
          </p:cNvPr>
          <p:cNvSpPr txBox="1"/>
          <p:nvPr/>
        </p:nvSpPr>
        <p:spPr>
          <a:xfrm>
            <a:off x="2606801" y="6237649"/>
            <a:ext cx="9507166" cy="400110"/>
          </a:xfrm>
          <a:prstGeom prst="rect">
            <a:avLst/>
          </a:prstGeom>
          <a:noFill/>
        </p:spPr>
        <p:txBody>
          <a:bodyPr wrap="square">
            <a:spAutoFit/>
          </a:bodyPr>
          <a:lstStyle/>
          <a:p>
            <a:pP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अब, फैसला अभी भी हमारा है। जब यीशु आएगा, तो हम अपने ही चुनाव से नष्ट होंगे।</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6983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900" decel="100000" fill="hold"/>
                                        <p:tgtEl>
                                          <p:spTgt spid="1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anim calcmode="lin" valueType="num">
                                      <p:cBhvr>
                                        <p:cTn id="26" dur="500" fill="hold"/>
                                        <p:tgtEl>
                                          <p:spTgt spid="5"/>
                                        </p:tgtEl>
                                        <p:attrNameLst>
                                          <p:attrName>ppt_x</p:attrName>
                                        </p:attrNameLst>
                                      </p:cBhvr>
                                      <p:tavLst>
                                        <p:tav tm="0">
                                          <p:val>
                                            <p:fltVal val="0.5"/>
                                          </p:val>
                                        </p:tav>
                                        <p:tav tm="100000">
                                          <p:val>
                                            <p:strVal val="#ppt_x"/>
                                          </p:val>
                                        </p:tav>
                                      </p:tavLst>
                                    </p:anim>
                                    <p:anim calcmode="lin" valueType="num">
                                      <p:cBhvr>
                                        <p:cTn id="27"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 calcmode="lin" valueType="num">
                                      <p:cBhvr>
                                        <p:cTn id="44" dur="1000" fill="hold"/>
                                        <p:tgtEl>
                                          <p:spTgt spid="10"/>
                                        </p:tgtEl>
                                        <p:attrNameLst>
                                          <p:attrName>style.rotation</p:attrName>
                                        </p:attrNameLst>
                                      </p:cBhvr>
                                      <p:tavLst>
                                        <p:tav tm="0">
                                          <p:val>
                                            <p:fltVal val="90"/>
                                          </p:val>
                                        </p:tav>
                                        <p:tav tm="100000">
                                          <p:val>
                                            <p:fltVal val="0"/>
                                          </p:val>
                                        </p:tav>
                                      </p:tavLst>
                                    </p:anim>
                                    <p:animEffect transition="in" filter="fade">
                                      <p:cBhvr>
                                        <p:cTn id="45" dur="1000"/>
                                        <p:tgtEl>
                                          <p:spTgt spid="10"/>
                                        </p:tgtEl>
                                      </p:cBhvr>
                                    </p:animEffect>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15">
                                            <p:graphicEl>
                                              <a:dgm id="{E3888C61-A3FC-47D8-9C8A-06939183A8E0}"/>
                                            </p:graphicEl>
                                          </p:spTgt>
                                        </p:tgtEl>
                                        <p:attrNameLst>
                                          <p:attrName>style.visibility</p:attrName>
                                        </p:attrNameLst>
                                      </p:cBhvr>
                                      <p:to>
                                        <p:strVal val="visible"/>
                                      </p:to>
                                    </p:set>
                                    <p:animEffect transition="in" filter="randombar(horizontal)">
                                      <p:cBhvr>
                                        <p:cTn id="49" dur="500"/>
                                        <p:tgtEl>
                                          <p:spTgt spid="15">
                                            <p:graphicEl>
                                              <a:dgm id="{E3888C61-A3FC-47D8-9C8A-06939183A8E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fltVal val="0"/>
                                          </p:val>
                                        </p:tav>
                                        <p:tav tm="100000">
                                          <p:val>
                                            <p:strVal val="#ppt_h"/>
                                          </p:val>
                                        </p:tav>
                                      </p:tavLst>
                                    </p:anim>
                                    <p:anim calcmode="lin" valueType="num">
                                      <p:cBhvr>
                                        <p:cTn id="56" dur="1000" fill="hold"/>
                                        <p:tgtEl>
                                          <p:spTgt spid="12"/>
                                        </p:tgtEl>
                                        <p:attrNameLst>
                                          <p:attrName>style.rotation</p:attrName>
                                        </p:attrNameLst>
                                      </p:cBhvr>
                                      <p:tavLst>
                                        <p:tav tm="0">
                                          <p:val>
                                            <p:fltVal val="90"/>
                                          </p:val>
                                        </p:tav>
                                        <p:tav tm="100000">
                                          <p:val>
                                            <p:fltVal val="0"/>
                                          </p:val>
                                        </p:tav>
                                      </p:tavLst>
                                    </p:anim>
                                    <p:animEffect transition="in" filter="fade">
                                      <p:cBhvr>
                                        <p:cTn id="57" dur="1000"/>
                                        <p:tgtEl>
                                          <p:spTgt spid="12"/>
                                        </p:tgtEl>
                                      </p:cBhvr>
                                    </p:animEffect>
                                  </p:childTnLst>
                                </p:cTn>
                              </p:par>
                            </p:childTnLst>
                          </p:cTn>
                        </p:par>
                        <p:par>
                          <p:cTn id="58" fill="hold">
                            <p:stCondLst>
                              <p:cond delay="1000"/>
                            </p:stCondLst>
                            <p:childTnLst>
                              <p:par>
                                <p:cTn id="59" presetID="14" presetClass="entr" presetSubtype="10" fill="hold" grpId="0" nodeType="afterEffect">
                                  <p:stCondLst>
                                    <p:cond delay="0"/>
                                  </p:stCondLst>
                                  <p:childTnLst>
                                    <p:set>
                                      <p:cBhvr>
                                        <p:cTn id="60" dur="1" fill="hold">
                                          <p:stCondLst>
                                            <p:cond delay="0"/>
                                          </p:stCondLst>
                                        </p:cTn>
                                        <p:tgtEl>
                                          <p:spTgt spid="15">
                                            <p:graphicEl>
                                              <a:dgm id="{3128F560-8630-45CC-81ED-844341F038CC}"/>
                                            </p:graphicEl>
                                          </p:spTgt>
                                        </p:tgtEl>
                                        <p:attrNameLst>
                                          <p:attrName>style.visibility</p:attrName>
                                        </p:attrNameLst>
                                      </p:cBhvr>
                                      <p:to>
                                        <p:strVal val="visible"/>
                                      </p:to>
                                    </p:set>
                                    <p:animEffect transition="in" filter="randombar(horizontal)">
                                      <p:cBhvr>
                                        <p:cTn id="61" dur="500"/>
                                        <p:tgtEl>
                                          <p:spTgt spid="15">
                                            <p:graphicEl>
                                              <a:dgm id="{3128F560-8630-45CC-81ED-844341F038CC}"/>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fltVal val="0"/>
                                          </p:val>
                                        </p:tav>
                                        <p:tav tm="100000">
                                          <p:val>
                                            <p:strVal val="#ppt_w"/>
                                          </p:val>
                                        </p:tav>
                                      </p:tavLst>
                                    </p:anim>
                                    <p:anim calcmode="lin" valueType="num">
                                      <p:cBhvr>
                                        <p:cTn id="72" dur="1000" fill="hold"/>
                                        <p:tgtEl>
                                          <p:spTgt spid="17"/>
                                        </p:tgtEl>
                                        <p:attrNameLst>
                                          <p:attrName>ppt_h</p:attrName>
                                        </p:attrNameLst>
                                      </p:cBhvr>
                                      <p:tavLst>
                                        <p:tav tm="0">
                                          <p:val>
                                            <p:fltVal val="0"/>
                                          </p:val>
                                        </p:tav>
                                        <p:tav tm="100000">
                                          <p:val>
                                            <p:strVal val="#ppt_h"/>
                                          </p:val>
                                        </p:tav>
                                      </p:tavLst>
                                    </p:anim>
                                    <p:anim calcmode="lin" valueType="num">
                                      <p:cBhvr>
                                        <p:cTn id="73" dur="1000" fill="hold"/>
                                        <p:tgtEl>
                                          <p:spTgt spid="17"/>
                                        </p:tgtEl>
                                        <p:attrNameLst>
                                          <p:attrName>style.rotation</p:attrName>
                                        </p:attrNameLst>
                                      </p:cBhvr>
                                      <p:tavLst>
                                        <p:tav tm="0">
                                          <p:val>
                                            <p:fltVal val="90"/>
                                          </p:val>
                                        </p:tav>
                                        <p:tav tm="100000">
                                          <p:val>
                                            <p:fltVal val="0"/>
                                          </p:val>
                                        </p:tav>
                                      </p:tavLst>
                                    </p:anim>
                                    <p:animEffect transition="in" filter="fade">
                                      <p:cBhvr>
                                        <p:cTn id="74" dur="1000"/>
                                        <p:tgtEl>
                                          <p:spTgt spid="17"/>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left)">
                                      <p:cBhvr>
                                        <p:cTn id="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5" grpId="0" uiExpand="1">
        <p:bldSub>
          <a:bldDgm bld="one"/>
        </p:bldSub>
      </p:bldGraphic>
      <p:bldP spid="8"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6AB29E1-B28E-86C1-F519-85ABA0C3568D}"/>
              </a:ext>
            </a:extLst>
          </p:cNvPr>
          <p:cNvSpPr txBox="1"/>
          <p:nvPr/>
        </p:nvSpPr>
        <p:spPr>
          <a:xfrm>
            <a:off x="5804034" y="0"/>
            <a:ext cx="6387965" cy="769441"/>
          </a:xfrm>
          <a:prstGeom prst="rect">
            <a:avLst/>
          </a:prstGeom>
          <a:noFill/>
        </p:spPr>
        <p:txBody>
          <a:bodyPr wrap="square">
            <a:spAutoFit/>
          </a:bodyPr>
          <a:lstStyle/>
          <a:p>
            <a:pPr algn="ctr"/>
            <a:r>
              <a:rPr lang="hi-IN" sz="4400" b="1" spc="300" dirty="0">
                <a:ln w="10160">
                  <a:solidFill>
                    <a:schemeClr val="accent5"/>
                  </a:solidFill>
                  <a:prstDash val="solid"/>
                </a:ln>
                <a:solidFill>
                  <a:schemeClr val="accent5">
                    <a:lumMod val="40000"/>
                    <a:lumOff val="60000"/>
                  </a:schemeClr>
                </a:solidFill>
                <a:effectLst>
                  <a:outerShdw blurRad="38100" dist="22860" dir="5400000" algn="tl" rotWithShape="0">
                    <a:schemeClr val="accent5">
                      <a:lumMod val="50000"/>
                    </a:schemeClr>
                  </a:outerShdw>
                </a:effectLst>
                <a:latin typeface="Nirmala UI" panose="020B0502040204020203" pitchFamily="34" charset="0"/>
                <a:ea typeface="Nirmala UI" panose="020B0502040204020203" pitchFamily="34" charset="0"/>
                <a:cs typeface="Nirmala UI" panose="020B0502040204020203" pitchFamily="34" charset="0"/>
              </a:rPr>
              <a:t>शांति की तलाश करें</a:t>
            </a:r>
            <a:endParaRPr lang="en" sz="4400" b="1" spc="300" dirty="0">
              <a:ln w="10160">
                <a:solidFill>
                  <a:schemeClr val="accent5"/>
                </a:solidFill>
                <a:prstDash val="solid"/>
              </a:ln>
              <a:solidFill>
                <a:schemeClr val="accent5">
                  <a:lumMod val="40000"/>
                  <a:lumOff val="60000"/>
                </a:schemeClr>
              </a:solidFill>
              <a:effectLst>
                <a:outerShdw blurRad="38100" dist="22860" dir="5400000" algn="tl" rotWithShape="0">
                  <a:schemeClr val="accent5">
                    <a:lumMod val="50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093E445B-2D02-F6A5-9379-33EA7E6CF684}"/>
              </a:ext>
            </a:extLst>
          </p:cNvPr>
          <p:cNvSpPr txBox="1"/>
          <p:nvPr/>
        </p:nvSpPr>
        <p:spPr>
          <a:xfrm>
            <a:off x="5266592" y="680525"/>
            <a:ext cx="6925407" cy="646331"/>
          </a:xfrm>
          <a:prstGeom prst="rect">
            <a:avLst/>
          </a:prstGeom>
          <a:noFill/>
        </p:spPr>
        <p:txBody>
          <a:bodyPr wrap="square">
            <a:spAutoFit/>
          </a:bodyPr>
          <a:lstStyle/>
          <a:p>
            <a:pPr algn="ctr"/>
            <a:r>
              <a:rPr lang="hi-IN" b="1" i="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 तेरे हाकिमों को मेलमिलाप और तेरे चौधरियों को धार्मिकता ठहराऊँगा।” (यशायाह 60:17)</a:t>
            </a:r>
            <a:endParaRPr lang="en" sz="1600" b="1" i="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7F24439E-B76F-5474-FC46-8C9182995B80}"/>
              </a:ext>
            </a:extLst>
          </p:cNvPr>
          <p:cNvSpPr txBox="1"/>
          <p:nvPr/>
        </p:nvSpPr>
        <p:spPr>
          <a:xfrm>
            <a:off x="5698157" y="1299824"/>
            <a:ext cx="6497018" cy="969496"/>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यीशु को “शान्ति का राजकुमार” कहा गया है (यशायाह 9:6)। वह शांति लाने आया था, और वह शांति से राज्य करेगा। (यूहन्ना 14:27; यशायाह 60:17)।</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8" name="Imagen 7" descr="Foto montaje de un caballo&#10;&#10;El contenido generado por IA puede ser incorrecto.">
            <a:extLst>
              <a:ext uri="{FF2B5EF4-FFF2-40B4-BE49-F238E27FC236}">
                <a16:creationId xmlns:a16="http://schemas.microsoft.com/office/drawing/2014/main" id="{FB9B4CAF-0628-BF1D-33F5-B7E430D056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589" y="3153205"/>
            <a:ext cx="2940919" cy="1654267"/>
          </a:xfrm>
          <a:prstGeom prst="snip2DiagRect">
            <a:avLst>
              <a:gd name="adj1" fmla="val 16873"/>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en frente de edificio&#10;&#10;El contenido generado por IA puede ser incorrecto.">
            <a:extLst>
              <a:ext uri="{FF2B5EF4-FFF2-40B4-BE49-F238E27FC236}">
                <a16:creationId xmlns:a16="http://schemas.microsoft.com/office/drawing/2014/main" id="{450ACE14-9FF3-5985-0C31-BDB2869072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65344" y="3153206"/>
            <a:ext cx="2940919" cy="1654267"/>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mujer, hombre, vistiendo&#10;&#10;El contenido generado por IA puede ser incorrecto.">
            <a:extLst>
              <a:ext uri="{FF2B5EF4-FFF2-40B4-BE49-F238E27FC236}">
                <a16:creationId xmlns:a16="http://schemas.microsoft.com/office/drawing/2014/main" id="{0317B892-02A0-550D-9184-A53426AC5F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74589" y="5046004"/>
            <a:ext cx="2940919" cy="1654267"/>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 hombre&#10;&#10;El contenido generado por IA puede ser incorrecto.">
            <a:extLst>
              <a:ext uri="{FF2B5EF4-FFF2-40B4-BE49-F238E27FC236}">
                <a16:creationId xmlns:a16="http://schemas.microsoft.com/office/drawing/2014/main" id="{5C8B9968-78C9-B62C-4A9B-787C943988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69203" y="5046005"/>
            <a:ext cx="2940919" cy="1654267"/>
          </a:xfrm>
          <a:prstGeom prst="snip2DiagRect">
            <a:avLst>
              <a:gd name="adj1" fmla="val 18037"/>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79591CEF-A93A-3422-E86A-5676C6EA560B}"/>
              </a:ext>
            </a:extLst>
          </p:cNvPr>
          <p:cNvSpPr txBox="1"/>
          <p:nvPr/>
        </p:nvSpPr>
        <p:spPr>
          <a:xfrm>
            <a:off x="0" y="3586975"/>
            <a:ext cx="5804034" cy="224676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सीरियाई सेना ने भविष्यवक्ता एलीशा को पकड़ने के लिए दोतान को घेर लिया था, तो उसने परमेश्वर से यह नहीं कहा कि उसके चारों ओर की स्वर्गीय सेना सीरियाई लोगों को नष्ट कर दे। इसके बजाय, उसने अन्धी सीरियाई सेना को सामरिया ले जाने के लिए कहा ताकि, वहाँ पहुँचकर, वह दो युद्धरत राष्ट्रों के बीच शांति स्थापित कर सके (2 राजा 6:12-23)।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8" name="Imagen 17" descr="Dibujo de un hombre&#10;&#10;El contenido generado por IA puede ser incorrecto.">
            <a:extLst>
              <a:ext uri="{FF2B5EF4-FFF2-40B4-BE49-F238E27FC236}">
                <a16:creationId xmlns:a16="http://schemas.microsoft.com/office/drawing/2014/main" id="{75C5E1D9-F0BF-167F-6C1C-659474FAE91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25128" y="144045"/>
            <a:ext cx="5499625" cy="3388427"/>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19" name="Diagrama de flujo: decisión 18">
            <a:extLst>
              <a:ext uri="{FF2B5EF4-FFF2-40B4-BE49-F238E27FC236}">
                <a16:creationId xmlns:a16="http://schemas.microsoft.com/office/drawing/2014/main" id="{4938C98C-4459-FC6C-D7B8-72D7E33CCC0D}"/>
              </a:ext>
            </a:extLst>
          </p:cNvPr>
          <p:cNvSpPr/>
          <p:nvPr/>
        </p:nvSpPr>
        <p:spPr>
          <a:xfrm>
            <a:off x="8655113" y="4641502"/>
            <a:ext cx="597505" cy="570471"/>
          </a:xfrm>
          <a:prstGeom prst="flowChartDecision">
            <a:avLst/>
          </a:prstGeom>
          <a:solidFill>
            <a:schemeClr val="accent5">
              <a:lumMod val="50000"/>
            </a:scheme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4593192A-7A98-1414-E81F-1352CBCC36EE}"/>
              </a:ext>
            </a:extLst>
          </p:cNvPr>
          <p:cNvSpPr txBox="1"/>
          <p:nvPr/>
        </p:nvSpPr>
        <p:spPr>
          <a:xfrm>
            <a:off x="5698158" y="2185713"/>
            <a:ext cx="6493842" cy="969496"/>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लेकिन जब तक शांति का उसका राज्य वास्तविकता नहीं बन जाता, हम युद्धरत क्षेत्र में ही रहेंगे, तथा अच्छाई और बुराई के बीच ब्रह्मांडीय संघर्ष में डूबे रहेंगे।</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5FC79913-EC90-0DEE-3577-17A8656DA5B3}"/>
              </a:ext>
            </a:extLst>
          </p:cNvPr>
          <p:cNvSpPr txBox="1"/>
          <p:nvPr/>
        </p:nvSpPr>
        <p:spPr>
          <a:xfrm>
            <a:off x="0" y="5844262"/>
            <a:ext cx="5804034"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यीशु ने हमें यही उदाहरण सिखाया: संघर्ष में हमेशा शांति की तलाश करो। बुराई को भलाई से जीत लो। (रोमियों 12:20-21)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27001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1000"/>
                            </p:stCondLst>
                            <p:childTnLst>
                              <p:par>
                                <p:cTn id="53" presetID="18" presetClass="entr" presetSubtype="9"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strips(upLeft)">
                                      <p:cBhvr>
                                        <p:cTn id="55" dur="250"/>
                                        <p:tgtEl>
                                          <p:spTgt spid="8"/>
                                        </p:tgtEl>
                                      </p:cBhvr>
                                    </p:animEffect>
                                  </p:childTnLst>
                                </p:cTn>
                              </p:par>
                            </p:childTnLst>
                          </p:cTn>
                        </p:par>
                        <p:par>
                          <p:cTn id="56" fill="hold">
                            <p:stCondLst>
                              <p:cond delay="1250"/>
                            </p:stCondLst>
                            <p:childTnLst>
                              <p:par>
                                <p:cTn id="57" presetID="18" presetClass="entr" presetSubtype="3"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strips(upRight)">
                                      <p:cBhvr>
                                        <p:cTn id="59" dur="250"/>
                                        <p:tgtEl>
                                          <p:spTgt spid="10"/>
                                        </p:tgtEl>
                                      </p:cBhvr>
                                    </p:animEffect>
                                  </p:childTnLst>
                                </p:cTn>
                              </p:par>
                            </p:childTnLst>
                          </p:cTn>
                        </p:par>
                        <p:par>
                          <p:cTn id="60" fill="hold">
                            <p:stCondLst>
                              <p:cond delay="1500"/>
                            </p:stCondLst>
                            <p:childTnLst>
                              <p:par>
                                <p:cTn id="61" presetID="18" presetClass="entr" presetSubtype="12"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strips(downLeft)">
                                      <p:cBhvr>
                                        <p:cTn id="63" dur="250"/>
                                        <p:tgtEl>
                                          <p:spTgt spid="12"/>
                                        </p:tgtEl>
                                      </p:cBhvr>
                                    </p:animEffect>
                                  </p:childTnLst>
                                </p:cTn>
                              </p:par>
                            </p:childTnLst>
                          </p:cTn>
                        </p:par>
                        <p:par>
                          <p:cTn id="64" fill="hold">
                            <p:stCondLst>
                              <p:cond delay="1750"/>
                            </p:stCondLst>
                            <p:childTnLst>
                              <p:par>
                                <p:cTn id="65" presetID="18" presetClass="entr" presetSubtype="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strips(downRight)">
                                      <p:cBhvr>
                                        <p:cTn id="67" dur="250"/>
                                        <p:tgtEl>
                                          <p:spTgt spid="14"/>
                                        </p:tgtEl>
                                      </p:cBhvr>
                                    </p:animEffect>
                                  </p:childTnLst>
                                </p:cTn>
                              </p:par>
                            </p:childTnLst>
                          </p:cTn>
                        </p:par>
                        <p:par>
                          <p:cTn id="68" fill="hold">
                            <p:stCondLst>
                              <p:cond delay="2000"/>
                            </p:stCondLst>
                            <p:childTnLst>
                              <p:par>
                                <p:cTn id="69" presetID="22" presetClass="entr" presetSubtype="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left)">
                                      <p:cBhvr>
                                        <p:cTn id="7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9" grpId="0" animBg="1"/>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081F300-D37E-48A9-5FAA-13C01306246A}"/>
              </a:ext>
            </a:extLst>
          </p:cNvPr>
          <p:cNvSpPr txBox="1"/>
          <p:nvPr/>
        </p:nvSpPr>
        <p:spPr>
          <a:xfrm>
            <a:off x="1543050" y="1418195"/>
            <a:ext cx="10423458" cy="4493538"/>
          </a:xfrm>
          <a:prstGeom prst="rect">
            <a:avLst/>
          </a:prstGeom>
          <a:noFill/>
        </p:spPr>
        <p:txBody>
          <a:bodyPr wrap="square">
            <a:spAutoFit/>
          </a:bodyPr>
          <a:lstStyle/>
          <a:p>
            <a:pPr algn="just">
              <a:spcBef>
                <a:spcPts val="600"/>
              </a:spcBef>
            </a:pPr>
            <a:r>
              <a:rPr lang="hi-IN" sz="2600" b="1" dirty="0">
                <a:solidFill>
                  <a:srgbClr val="11471E"/>
                </a:solidFill>
                <a:latin typeface="Nirmala UI" panose="020B0502040204020203" pitchFamily="34" charset="0"/>
                <a:ea typeface="Nirmala UI" panose="020B0502040204020203" pitchFamily="34" charset="0"/>
                <a:cs typeface="Nirmala UI" panose="020B0502040204020203" pitchFamily="34" charset="0"/>
              </a:rPr>
              <a:t>“यरीहो के लोगों का सम्पूर्ण विनाश, कनान के निवासियों के विषय में मूसा द्वारा पहले दी गयी आज्ञाओं की पूर्ति मात्र था [...] कई लोगों को ये आज्ञाएँ बाइबल के अन्य भागों में बताई गई प्रेम और दया की भावना के विपरीत लगती हैं, लेकिन वास्तव में ये असीम बुद्धि और भलाई के आदेश थे। परमेश्वर कनान में इस्राएल को स्थापित करने वाला था, ताकि उनके बीच एक राष्ट्र और एक सरकार विकसित कर सके जो पृथ्वी पर उसके राज्य का प्रकटीकरण हों। उन्हें न केवल सच्चे धर्म का उत्तराधिकारी बनना था, बल्कि इसके सिद्धांतों को पूरे विश्व में प्रसारित करना था। कनानियों ने खुद को सबसे घिनौने और सबसे नीच मूर्तिपूजा के लिए छोड़ दिया था, और यह ज़रूरी था कि देश को उन चीज़ों से साफ़ किया जाए जो निश्चित रूप से परमेश्वर के अनुग्रहपूर्ण उद्देश्यों की पूर्ति में बाधा डालती थीं।“</a:t>
            </a:r>
            <a:endParaRPr lang="en" sz="2600" b="1" dirty="0">
              <a:solidFill>
                <a:srgbClr val="11471E"/>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A468C5AB-FDB0-7778-3705-B99ADC5DA315}"/>
              </a:ext>
            </a:extLst>
          </p:cNvPr>
          <p:cNvSpPr txBox="1"/>
          <p:nvPr/>
        </p:nvSpPr>
        <p:spPr>
          <a:xfrm>
            <a:off x="7741875" y="6519446"/>
            <a:ext cx="4297971" cy="338554"/>
          </a:xfrm>
          <a:prstGeom prst="rect">
            <a:avLst/>
          </a:prstGeom>
          <a:noFill/>
        </p:spPr>
        <p:txBody>
          <a:bodyPr wrap="none" rtlCol="0">
            <a:spAutoFit/>
          </a:bodyPr>
          <a:lstStyle/>
          <a:p>
            <a:pPr algn="r"/>
            <a:r>
              <a:rPr lang="hi-IN" sz="1600" b="1">
                <a:solidFill>
                  <a:srgbClr val="11471E"/>
                </a:solidFill>
                <a:latin typeface="Nirmala UI" panose="020B0502040204020203" pitchFamily="34" charset="0"/>
                <a:ea typeface="Nirmala UI" panose="020B0502040204020203" pitchFamily="34" charset="0"/>
                <a:cs typeface="Nirmala UI" panose="020B0502040204020203" pitchFamily="34" charset="0"/>
              </a:rPr>
              <a:t>ई जी व्हाइट (कुलपति और भविष्यवक्ता, पृष्ठ 492)</a:t>
            </a:r>
            <a:endParaRPr lang="en" sz="1600" b="1" dirty="0">
              <a:solidFill>
                <a:srgbClr val="11471E"/>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18851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666</TotalTime>
  <Words>1308</Words>
  <Application>Microsoft Office PowerPoint</Application>
  <PresentationFormat>Panorámica</PresentationFormat>
  <Paragraphs>53</Paragraphs>
  <Slides>9</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Aptos</vt:lpstr>
      <vt:lpstr>Arial</vt:lpstr>
      <vt:lpstr>Aptos Display</vt:lpstr>
      <vt:lpstr>Nirmala UI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75</cp:revision>
  <dcterms:created xsi:type="dcterms:W3CDTF">2025-10-06T14:35:36Z</dcterms:created>
  <dcterms:modified xsi:type="dcterms:W3CDTF">2025-10-14T05:54:32Z</dcterms:modified>
</cp:coreProperties>
</file>