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335" r:id="rId4"/>
    <p:sldId id="330" r:id="rId5"/>
    <p:sldId id="331" r:id="rId6"/>
    <p:sldId id="264" r:id="rId7"/>
    <p:sldId id="332" r:id="rId8"/>
    <p:sldId id="326" r:id="rId9"/>
    <p:sldId id="333" r:id="rId10"/>
    <p:sldId id="327" r:id="rId11"/>
    <p:sldId id="261" r:id="rId12"/>
    <p:sldId id="328" r:id="rId13"/>
    <p:sldId id="334" r:id="rId14"/>
    <p:sldId id="329" r:id="rId15"/>
  </p:sldIdLst>
  <p:sldSz cx="12192000" cy="6858000"/>
  <p:notesSz cx="6858000" cy="9144000"/>
  <p:embeddedFontLst>
    <p:embeddedFont>
      <p:font typeface="Nirmala UI" panose="020B0502040204020203" pitchFamily="34" charset="0"/>
      <p:regular r:id="rId17"/>
      <p:bold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7ABAD3"/>
    <a:srgbClr val="D9BF91"/>
    <a:srgbClr val="ADA0BA"/>
    <a:srgbClr val="AC8F80"/>
    <a:srgbClr val="153575"/>
    <a:srgbClr val="326BDA"/>
    <a:srgbClr val="7F4D00"/>
    <a:srgbClr val="8D8A00"/>
    <a:srgbClr val="C9D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A593D3CD-F17B-436C-97CA-297A2A1AFF16}">
      <dgm:prSet custT="1"/>
      <dgm:spPr>
        <a:solidFill>
          <a:srgbClr val="DE00DE"/>
        </a:solidFill>
      </dgm:spPr>
      <dgm:t>
        <a:bodyPr/>
        <a:lstStyle/>
        <a:p>
          <a:r>
            <a:rPr lang="hi-IN" sz="18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पत्नी का अपने पति के अधीन होना (कुलुस्सियों 3:18; इफिसियों 5:22–24)</a:t>
          </a:r>
          <a:endParaRPr lang="en" sz="18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DC48D9E-599B-404B-8D7D-990BB7870B3A}" type="parTrans" cxnId="{BC83EEA0-F5AD-4C25-BE62-BB491B79AB46}">
      <dgm:prSet/>
      <dgm:spPr/>
      <dgm:t>
        <a:bodyPr/>
        <a:lstStyle/>
        <a:p>
          <a:endParaRPr lang="es-ES" sz="2000"/>
        </a:p>
      </dgm:t>
    </dgm:pt>
    <dgm:pt modelId="{59DF866E-5FAE-4DF1-9AF9-5C61A4CC2336}" type="sibTrans" cxnId="{BC83EEA0-F5AD-4C25-BE62-BB491B79AB46}">
      <dgm:prSet/>
      <dgm:spPr/>
      <dgm:t>
        <a:bodyPr/>
        <a:lstStyle/>
        <a:p>
          <a:endParaRPr lang="es-ES" sz="2000"/>
        </a:p>
      </dgm:t>
    </dgm:pt>
    <dgm:pt modelId="{64CE645C-71DE-4611-BDF5-1EAE51D8E738}">
      <dgm:prSet custT="1"/>
      <dgm:spPr>
        <a:solidFill>
          <a:schemeClr val="accent3">
            <a:lumMod val="40000"/>
            <a:lumOff val="60000"/>
          </a:schemeClr>
        </a:solidFill>
      </dgm:spPr>
      <dgm:t>
        <a:bodyPr/>
        <a:lstStyle/>
        <a:p>
          <a:r>
            <a:rPr lang="hi-IN" sz="18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यह अधीनता परस्पर अधीनता के अंतर्गत है (इफिसियों 5:21), और “प्रभु में उचित” होनी चाहिए।</a:t>
          </a:r>
          <a:endParaRPr lang="en" sz="18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8C6FCEC3-EDFD-4479-8AF2-580EC70C2618}" type="parTrans" cxnId="{BB082A6A-AD81-4EB9-BBC5-383F37183A26}">
      <dgm:prSet/>
      <dgm:spPr>
        <a:ln>
          <a:solidFill>
            <a:schemeClr val="accent1">
              <a:lumMod val="75000"/>
            </a:schemeClr>
          </a:solidFill>
        </a:ln>
      </dgm:spPr>
      <dgm:t>
        <a:bodyPr/>
        <a:lstStyle/>
        <a:p>
          <a:endParaRPr lang="es-ES" sz="2000"/>
        </a:p>
      </dgm:t>
    </dgm:pt>
    <dgm:pt modelId="{2FDAC092-5EA3-4FD0-AF97-2B0A59D8D8DE}" type="sibTrans" cxnId="{BB082A6A-AD81-4EB9-BBC5-383F37183A26}">
      <dgm:prSet/>
      <dgm:spPr/>
      <dgm:t>
        <a:bodyPr/>
        <a:lstStyle/>
        <a:p>
          <a:endParaRPr lang="es-ES" sz="2000"/>
        </a:p>
      </dgm:t>
    </dgm:pt>
    <dgm:pt modelId="{1BC72429-CB2C-4956-8169-1B5214D52ECF}">
      <dgm:prSet custT="1"/>
      <dgm:spPr>
        <a:solidFill>
          <a:schemeClr val="accent6">
            <a:lumMod val="75000"/>
          </a:schemeClr>
        </a:solidFill>
      </dgm:spPr>
      <dgm:t>
        <a:bodyPr/>
        <a:lstStyle/>
        <a:p>
          <a:r>
            <a:rPr lang="hi-IN" sz="18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पतियों को अपनी पत्नियों से प्रेम करना चाहिए (कुलुस्सियों 3:19; इफिसियों 5:28)</a:t>
          </a:r>
          <a:endParaRPr lang="en" sz="18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F95AC54-21AF-4A86-8B28-E783293DA40F}" type="parTrans" cxnId="{7FBE5401-1A74-453A-8387-305E02B347C0}">
      <dgm:prSet/>
      <dgm:spPr/>
      <dgm:t>
        <a:bodyPr/>
        <a:lstStyle/>
        <a:p>
          <a:endParaRPr lang="es-ES" sz="2000"/>
        </a:p>
      </dgm:t>
    </dgm:pt>
    <dgm:pt modelId="{E6671B45-0958-452F-8D8A-17672F84B97B}" type="sibTrans" cxnId="{7FBE5401-1A74-453A-8387-305E02B347C0}">
      <dgm:prSet/>
      <dgm:spPr/>
      <dgm:t>
        <a:bodyPr/>
        <a:lstStyle/>
        <a:p>
          <a:endParaRPr lang="es-ES" sz="2000"/>
        </a:p>
      </dgm:t>
    </dgm:pt>
    <dgm:pt modelId="{DE8246B7-BFBD-44FE-99BE-81A058B32D7A}">
      <dgm:prSet custT="1"/>
      <dgm:spPr>
        <a:solidFill>
          <a:schemeClr val="accent2">
            <a:lumMod val="40000"/>
            <a:lumOff val="60000"/>
          </a:schemeClr>
        </a:solidFill>
      </dgm:spPr>
      <dgm:t>
        <a:bodyPr/>
        <a:lstStyle/>
        <a:p>
          <a:r>
            <a:rPr lang="hi-IN" sz="18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उसी प्रेम से प्रेम करना चाहिए, जिस प्रेम से मसीह ने हमसे प्रेम किया (इफिसियों 5:25)।</a:t>
          </a:r>
          <a:endParaRPr lang="en" sz="18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0203F899-DDD8-4B05-BA97-E8642AEB9935}" type="parTrans" cxnId="{1C621891-758A-4385-BFC8-8850F982C9F2}">
      <dgm:prSet/>
      <dgm:spPr>
        <a:ln>
          <a:solidFill>
            <a:schemeClr val="accent6">
              <a:lumMod val="75000"/>
            </a:schemeClr>
          </a:solidFill>
        </a:ln>
      </dgm:spPr>
      <dgm:t>
        <a:bodyPr/>
        <a:lstStyle/>
        <a:p>
          <a:endParaRPr lang="es-ES" sz="2000"/>
        </a:p>
      </dgm:t>
    </dgm:pt>
    <dgm:pt modelId="{085173F7-F134-4E19-9BD0-A2F12E8581C1}" type="sibTrans" cxnId="{1C621891-758A-4385-BFC8-8850F982C9F2}">
      <dgm:prSet/>
      <dgm:spPr/>
      <dgm:t>
        <a:bodyPr/>
        <a:lstStyle/>
        <a:p>
          <a:endParaRPr lang="es-ES" sz="2000"/>
        </a:p>
      </dgm:t>
    </dgm:pt>
    <dgm:pt modelId="{0915468E-F1CB-42FA-AAD4-2CA74A0322EA}">
      <dgm:prSet custT="1"/>
      <dgm:spPr>
        <a:solidFill>
          <a:schemeClr val="accent4">
            <a:lumMod val="40000"/>
            <a:lumOff val="60000"/>
          </a:schemeClr>
        </a:solidFill>
      </dgm:spPr>
      <dgm:t>
        <a:bodyPr/>
        <a:lstStyle/>
        <a:p>
          <a:r>
            <a:rPr lang="hi-IN" sz="18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 अपने कल्याण के लिए स्वयं जिम्मेदार हैं (इफिसियों 5:29)।</a:t>
          </a:r>
          <a:endParaRPr lang="en" sz="18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C9777131-7105-4C98-BB8F-D361A0E15273}" type="parTrans" cxnId="{4B96F788-70B2-4BCD-944C-ECEE485EC92B}">
      <dgm:prSet/>
      <dgm:spPr>
        <a:ln>
          <a:solidFill>
            <a:schemeClr val="accent6">
              <a:lumMod val="75000"/>
            </a:schemeClr>
          </a:solidFill>
        </a:ln>
      </dgm:spPr>
      <dgm:t>
        <a:bodyPr/>
        <a:lstStyle/>
        <a:p>
          <a:endParaRPr lang="es-ES" sz="2000"/>
        </a:p>
      </dgm:t>
    </dgm:pt>
    <dgm:pt modelId="{C7D53279-3DFD-488A-B3D0-4EF1C44F2E90}" type="sibTrans" cxnId="{4B96F788-70B2-4BCD-944C-ECEE485EC92B}">
      <dgm:prSet/>
      <dgm:spPr/>
      <dgm:t>
        <a:bodyPr/>
        <a:lstStyle/>
        <a:p>
          <a:endParaRPr lang="es-ES" sz="2000"/>
        </a:p>
      </dgm:t>
    </dgm:pt>
    <dgm:pt modelId="{1B5D1424-48D3-48D5-B97B-20EAD08CC0D9}">
      <dgm:prSet custT="1"/>
      <dgm:spPr>
        <a:solidFill>
          <a:schemeClr val="accent5">
            <a:lumMod val="40000"/>
            <a:lumOff val="60000"/>
          </a:schemeClr>
        </a:solidFill>
      </dgm:spPr>
      <dgm:t>
        <a:bodyPr/>
        <a:lstStyle/>
        <a:p>
          <a:r>
            <a:rPr lang="hi-IN" sz="18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“कठोर” न होना—अर्थात् उन्हें कड़वा न करना, कठोर या हिंसक व्यवहार न करना, और तानाशाही रवैया न अपनाना।</a:t>
          </a:r>
          <a:endParaRPr lang="en" sz="18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22E29991-403C-42D5-BDF9-95A2F78CE3DA}" type="parTrans" cxnId="{71E58B84-0AF0-46E3-8804-5FC1AAD95E8F}">
      <dgm:prSet/>
      <dgm:spPr>
        <a:ln>
          <a:solidFill>
            <a:schemeClr val="accent6">
              <a:lumMod val="75000"/>
            </a:schemeClr>
          </a:solidFill>
        </a:ln>
      </dgm:spPr>
      <dgm:t>
        <a:bodyPr/>
        <a:lstStyle/>
        <a:p>
          <a:endParaRPr lang="es-ES" sz="2000"/>
        </a:p>
      </dgm:t>
    </dgm:pt>
    <dgm:pt modelId="{30CBE041-55D1-46EB-860C-DFE60BE9199D}" type="sibTrans" cxnId="{71E58B84-0AF0-46E3-8804-5FC1AAD95E8F}">
      <dgm:prSet/>
      <dgm:spPr/>
      <dgm:t>
        <a:bodyPr/>
        <a:lstStyle/>
        <a:p>
          <a:endParaRPr lang="es-ES" sz="2000"/>
        </a:p>
      </dgm:t>
    </dgm:pt>
    <dgm:pt modelId="{E0842139-782C-44C7-8D07-53B492664B39}" type="pres">
      <dgm:prSet presAssocID="{81FA305A-6A17-4EDF-9229-6EA64B631EFA}" presName="hierChild1" presStyleCnt="0">
        <dgm:presLayoutVars>
          <dgm:orgChart val="1"/>
          <dgm:chPref val="1"/>
          <dgm:dir/>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175567" custScaleY="157106">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196567">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X="151825" custScaleY="157106">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X="118821" custScaleY="157106">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96342" custScaleY="157106">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
    <dgm:cxn modelId="{DB906E23-6B21-41AB-94CF-8B31AA25C335}" type="presOf" srcId="{A593D3CD-F17B-436C-97CA-297A2A1AFF16}" destId="{22A110CC-4706-466D-8CAB-E483FBF1D681}" srcOrd="0" destOrd="0" presId="urn:microsoft.com/office/officeart/2005/8/layout/orgChart1"/>
    <dgm:cxn modelId="{BB06F62D-6FF2-4091-B2C6-D8BC06D4CF04}" type="presOf" srcId="{C9777131-7105-4C98-BB8F-D361A0E15273}" destId="{0DF607FC-0E94-415E-AE7E-463DB608571B}" srcOrd="0" destOrd="0" presId="urn:microsoft.com/office/officeart/2005/8/layout/orgChart1"/>
    <dgm:cxn modelId="{5502B83C-8A2B-4F73-B82F-AFEE66F6EE47}" type="presOf" srcId="{0915468E-F1CB-42FA-AAD4-2CA74A0322EA}" destId="{7A4C319D-A6F4-49C1-95C5-717447B2D079}" srcOrd="0" destOrd="0" presId="urn:microsoft.com/office/officeart/2005/8/layout/orgChart1"/>
    <dgm:cxn modelId="{E3E5865C-F6AA-4B01-A892-C3948698F707}" type="presOf" srcId="{81FA305A-6A17-4EDF-9229-6EA64B631EFA}" destId="{E0842139-782C-44C7-8D07-53B492664B39}" srcOrd="0" destOrd="0" presId="urn:microsoft.com/office/officeart/2005/8/layout/orgChart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
    <dgm:cxn modelId="{037D9F73-83E0-466A-BBDE-4EC6FE9EF04D}" type="presOf" srcId="{8C6FCEC3-EDFD-4479-8AF2-580EC70C2618}" destId="{CFB43D32-75D6-4679-9B25-04CC0E024F6B}" srcOrd="0" destOrd="0" presId="urn:microsoft.com/office/officeart/2005/8/layout/orgChart1"/>
    <dgm:cxn modelId="{634A017A-D00B-4C5A-8905-6741ED2B16D9}" type="presOf" srcId="{1B5D1424-48D3-48D5-B97B-20EAD08CC0D9}" destId="{F56B74C9-4262-44C9-8E46-B4F95CFD9EDA}" srcOrd="1" destOrd="0" presId="urn:microsoft.com/office/officeart/2005/8/layout/orgChart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
    <dgm:cxn modelId="{090AAF8E-E111-42D2-AE8B-053BEECFEFA0}" type="presOf" srcId="{DE8246B7-BFBD-44FE-99BE-81A058B32D7A}" destId="{F913C679-3E83-44E6-9FAD-237B23EBB815}" srcOrd="1" destOrd="0" presId="urn:microsoft.com/office/officeart/2005/8/layout/orgChart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
    <dgm:cxn modelId="{188EFFB8-A03A-4F5D-9570-B5FACB9133AA}" type="presOf" srcId="{0915468E-F1CB-42FA-AAD4-2CA74A0322EA}" destId="{272F60EA-9072-4CF9-BEB6-BECFB3123CF8}" srcOrd="1" destOrd="0" presId="urn:microsoft.com/office/officeart/2005/8/layout/orgChart1"/>
    <dgm:cxn modelId="{4C6F0ECF-2311-4B4C-BE76-B28DBBAAAE66}" type="presOf" srcId="{A593D3CD-F17B-436C-97CA-297A2A1AFF16}" destId="{B5D4BFB6-8FCB-4303-ABB0-B0DB4EC330C2}" srcOrd="1" destOrd="0" presId="urn:microsoft.com/office/officeart/2005/8/layout/orgChart1"/>
    <dgm:cxn modelId="{A56A8EDB-35CF-46C2-9BC8-8A40E1741C01}" type="presOf" srcId="{22E29991-403C-42D5-BDF9-95A2F78CE3DA}" destId="{33F76738-9471-4389-B0C3-C88D813565F9}" srcOrd="0" destOrd="0" presId="urn:microsoft.com/office/officeart/2005/8/layout/orgChart1"/>
    <dgm:cxn modelId="{C61254E1-5E6E-421C-A3EC-333218E03D0A}" type="presOf" srcId="{DE8246B7-BFBD-44FE-99BE-81A058B32D7A}" destId="{D10FB4C4-AF42-4FE5-93F7-62AC3A5E47F9}" srcOrd="0" destOrd="0" presId="urn:microsoft.com/office/officeart/2005/8/layout/orgChart1"/>
    <dgm:cxn modelId="{9DE559E1-CEBE-4996-90DE-F24286EBF8E1}" type="presOf" srcId="{1BC72429-CB2C-4956-8169-1B5214D52ECF}" destId="{0994FBC6-F8E7-4BBC-91DF-63250C307419}" srcOrd="1" destOrd="0" presId="urn:microsoft.com/office/officeart/2005/8/layout/orgChart1"/>
    <dgm:cxn modelId="{67861FD6-7266-4AC3-AA4C-2466FAC1D375}" type="presParOf" srcId="{E0842139-782C-44C7-8D07-53B492664B39}" destId="{B6239C9F-51AD-4D4E-B8F5-07ADF0A32A42}" srcOrd="0" destOrd="0" presId="urn:microsoft.com/office/officeart/2005/8/layout/orgChart1"/>
    <dgm:cxn modelId="{598B220C-5849-4244-8ABB-22ACD25DF23B}" type="presParOf" srcId="{B6239C9F-51AD-4D4E-B8F5-07ADF0A32A42}" destId="{CAEDFD7E-D580-4852-B302-C5FFF85A3C3F}" srcOrd="0" destOrd="0" presId="urn:microsoft.com/office/officeart/2005/8/layout/orgChart1"/>
    <dgm:cxn modelId="{0D9A3EB2-1AE6-40CF-BD61-2D83B58A3DEF}" type="presParOf" srcId="{CAEDFD7E-D580-4852-B302-C5FFF85A3C3F}" destId="{22A110CC-4706-466D-8CAB-E483FBF1D681}" srcOrd="0" destOrd="0" presId="urn:microsoft.com/office/officeart/2005/8/layout/orgChart1"/>
    <dgm:cxn modelId="{C614379B-09D9-4D85-97D7-FEA9B00A02B7}" type="presParOf" srcId="{CAEDFD7E-D580-4852-B302-C5FFF85A3C3F}" destId="{B5D4BFB6-8FCB-4303-ABB0-B0DB4EC330C2}" srcOrd="1" destOrd="0" presId="urn:microsoft.com/office/officeart/2005/8/layout/orgChart1"/>
    <dgm:cxn modelId="{9FCC673B-403D-4F72-96EB-EC2637FB3155}" type="presParOf" srcId="{B6239C9F-51AD-4D4E-B8F5-07ADF0A32A42}" destId="{55E374D9-3B5A-470C-A846-8E902BB6063A}" srcOrd="1" destOrd="0" presId="urn:microsoft.com/office/officeart/2005/8/layout/orgChart1"/>
    <dgm:cxn modelId="{6E6FE318-E5A2-4E37-9D02-4DDC2ADC3069}" type="presParOf" srcId="{55E374D9-3B5A-470C-A846-8E902BB6063A}" destId="{CFB43D32-75D6-4679-9B25-04CC0E024F6B}" srcOrd="0" destOrd="0" presId="urn:microsoft.com/office/officeart/2005/8/layout/orgChart1"/>
    <dgm:cxn modelId="{487CEAEA-DF37-4F57-AC61-42E19971C992}" type="presParOf" srcId="{55E374D9-3B5A-470C-A846-8E902BB6063A}" destId="{A849373D-3A3A-4514-A1E8-D15758599948}" srcOrd="1" destOrd="0" presId="urn:microsoft.com/office/officeart/2005/8/layout/orgChart1"/>
    <dgm:cxn modelId="{0F723DF2-C93A-452E-85CA-766B84888E75}" type="presParOf" srcId="{A849373D-3A3A-4514-A1E8-D15758599948}" destId="{50DD891E-5967-4366-8E2A-A67525DAE17D}" srcOrd="0" destOrd="0" presId="urn:microsoft.com/office/officeart/2005/8/layout/orgChart1"/>
    <dgm:cxn modelId="{A4BFD465-8E97-4662-BD7C-1C160503F2A7}" type="presParOf" srcId="{50DD891E-5967-4366-8E2A-A67525DAE17D}" destId="{DFFEC7CC-8650-4376-B344-F94E9DFE43D6}" srcOrd="0" destOrd="0" presId="urn:microsoft.com/office/officeart/2005/8/layout/orgChart1"/>
    <dgm:cxn modelId="{94AA5222-83AC-4B45-903D-FB49E24263E7}" type="presParOf" srcId="{50DD891E-5967-4366-8E2A-A67525DAE17D}" destId="{51CEF009-2FFB-4EBA-A138-FE7FB9291482}" srcOrd="1" destOrd="0" presId="urn:microsoft.com/office/officeart/2005/8/layout/orgChart1"/>
    <dgm:cxn modelId="{89CE76FB-A162-4DB4-934C-3585353BA2D5}" type="presParOf" srcId="{A849373D-3A3A-4514-A1E8-D15758599948}" destId="{A9F487E3-6B43-444A-A313-4BB2AE5CF06F}" srcOrd="1" destOrd="0" presId="urn:microsoft.com/office/officeart/2005/8/layout/orgChart1"/>
    <dgm:cxn modelId="{24D1EBBA-1C54-482B-85AD-807FFAA2499C}" type="presParOf" srcId="{A849373D-3A3A-4514-A1E8-D15758599948}" destId="{A99010B9-65F3-4536-86D2-FA7B137ED00C}" srcOrd="2" destOrd="0" presId="urn:microsoft.com/office/officeart/2005/8/layout/orgChart1"/>
    <dgm:cxn modelId="{0B1F1584-374B-4439-A5EF-1E416739CB55}" type="presParOf" srcId="{B6239C9F-51AD-4D4E-B8F5-07ADF0A32A42}" destId="{57D491DB-4A42-410C-80F1-C2CA3A453175}" srcOrd="2" destOrd="0" presId="urn:microsoft.com/office/officeart/2005/8/layout/orgChart1"/>
    <dgm:cxn modelId="{8B9BA997-C8D8-4192-BA6D-54C499D75D75}" type="presParOf" srcId="{E0842139-782C-44C7-8D07-53B492664B39}" destId="{10FCA49E-678E-4968-B952-1A9E2ED9F5EB}" srcOrd="1" destOrd="0" presId="urn:microsoft.com/office/officeart/2005/8/layout/orgChart1"/>
    <dgm:cxn modelId="{C8F46193-5E14-4BB2-886B-765C3B2CD51B}" type="presParOf" srcId="{10FCA49E-678E-4968-B952-1A9E2ED9F5EB}" destId="{DD746AA7-0534-4725-A933-5370C9E9359E}" srcOrd="0" destOrd="0" presId="urn:microsoft.com/office/officeart/2005/8/layout/orgChart1"/>
    <dgm:cxn modelId="{2B67BB31-CFE7-46B4-BB36-6CB101AB0FDE}" type="presParOf" srcId="{DD746AA7-0534-4725-A933-5370C9E9359E}" destId="{5601FD7B-FCCF-4F1D-ACBA-CDDCA6D9F769}" srcOrd="0" destOrd="0" presId="urn:microsoft.com/office/officeart/2005/8/layout/orgChart1"/>
    <dgm:cxn modelId="{CBE17C34-B37A-4DF3-A2CA-C08B971829BD}" type="presParOf" srcId="{DD746AA7-0534-4725-A933-5370C9E9359E}" destId="{0994FBC6-F8E7-4BBC-91DF-63250C307419}" srcOrd="1" destOrd="0" presId="urn:microsoft.com/office/officeart/2005/8/layout/orgChart1"/>
    <dgm:cxn modelId="{4015D075-4148-496B-AEF6-BD3E4C3AD850}" type="presParOf" srcId="{10FCA49E-678E-4968-B952-1A9E2ED9F5EB}" destId="{62792E98-E526-46FC-A5A9-21CCE483B3A4}" srcOrd="1" destOrd="0" presId="urn:microsoft.com/office/officeart/2005/8/layout/orgChart1"/>
    <dgm:cxn modelId="{E576F723-0BCB-469E-9430-394EA563DA31}" type="presParOf" srcId="{62792E98-E526-46FC-A5A9-21CCE483B3A4}" destId="{3773A89B-4B3E-4621-A26D-BC88B955BB3E}" srcOrd="0" destOrd="0" presId="urn:microsoft.com/office/officeart/2005/8/layout/orgChart1"/>
    <dgm:cxn modelId="{529E519B-7C13-4B72-B2D5-80B152127BF9}" type="presParOf" srcId="{62792E98-E526-46FC-A5A9-21CCE483B3A4}" destId="{177CF501-C337-48F2-8A5F-99FA075DE080}" srcOrd="1" destOrd="0" presId="urn:microsoft.com/office/officeart/2005/8/layout/orgChart1"/>
    <dgm:cxn modelId="{F48CCAA3-CFB5-40AA-A940-6D7BDD4A2253}" type="presParOf" srcId="{177CF501-C337-48F2-8A5F-99FA075DE080}" destId="{93BCD24C-C002-4936-BE43-5F4777ABFEF7}" srcOrd="0" destOrd="0" presId="urn:microsoft.com/office/officeart/2005/8/layout/orgChart1"/>
    <dgm:cxn modelId="{8B41F76D-9B11-454A-A385-440E52B17C89}" type="presParOf" srcId="{93BCD24C-C002-4936-BE43-5F4777ABFEF7}" destId="{D10FB4C4-AF42-4FE5-93F7-62AC3A5E47F9}" srcOrd="0" destOrd="0" presId="urn:microsoft.com/office/officeart/2005/8/layout/orgChart1"/>
    <dgm:cxn modelId="{DA1EB3EA-5C6C-4F9F-87FB-ECF7BF7AF1C1}" type="presParOf" srcId="{93BCD24C-C002-4936-BE43-5F4777ABFEF7}" destId="{F913C679-3E83-44E6-9FAD-237B23EBB815}" srcOrd="1" destOrd="0" presId="urn:microsoft.com/office/officeart/2005/8/layout/orgChart1"/>
    <dgm:cxn modelId="{074DA5EF-C22A-49B9-9741-8F0D0BF248A6}" type="presParOf" srcId="{177CF501-C337-48F2-8A5F-99FA075DE080}" destId="{11542594-8E94-4373-B2B1-8B084A7D0513}" srcOrd="1" destOrd="0" presId="urn:microsoft.com/office/officeart/2005/8/layout/orgChart1"/>
    <dgm:cxn modelId="{9F6292B3-572F-4C03-B202-95AFA2F292D4}" type="presParOf" srcId="{177CF501-C337-48F2-8A5F-99FA075DE080}" destId="{31C1977D-7243-4787-ABF0-9E09FD56040E}" srcOrd="2" destOrd="0" presId="urn:microsoft.com/office/officeart/2005/8/layout/orgChart1"/>
    <dgm:cxn modelId="{A71846A9-7365-46A4-8F5D-16528CC0B886}" type="presParOf" srcId="{62792E98-E526-46FC-A5A9-21CCE483B3A4}" destId="{0DF607FC-0E94-415E-AE7E-463DB608571B}" srcOrd="2" destOrd="0" presId="urn:microsoft.com/office/officeart/2005/8/layout/orgChart1"/>
    <dgm:cxn modelId="{C8B8FD44-8764-4E2D-A649-83B4AB72DFC2}" type="presParOf" srcId="{62792E98-E526-46FC-A5A9-21CCE483B3A4}" destId="{019087F6-224F-4812-93E4-2AAA4B8A9FB8}" srcOrd="3" destOrd="0" presId="urn:microsoft.com/office/officeart/2005/8/layout/orgChart1"/>
    <dgm:cxn modelId="{9752F753-B0E2-45AA-AA5D-57A9C82EEAB8}" type="presParOf" srcId="{019087F6-224F-4812-93E4-2AAA4B8A9FB8}" destId="{7976D4BC-3E74-44F3-891F-666FC34F6E9C}" srcOrd="0" destOrd="0" presId="urn:microsoft.com/office/officeart/2005/8/layout/orgChart1"/>
    <dgm:cxn modelId="{2DC332B3-F286-4EA6-BA50-D6728D6A40E3}" type="presParOf" srcId="{7976D4BC-3E74-44F3-891F-666FC34F6E9C}" destId="{7A4C319D-A6F4-49C1-95C5-717447B2D079}" srcOrd="0" destOrd="0" presId="urn:microsoft.com/office/officeart/2005/8/layout/orgChart1"/>
    <dgm:cxn modelId="{FC4946AD-25C2-4B50-83F1-573F8B969C43}" type="presParOf" srcId="{7976D4BC-3E74-44F3-891F-666FC34F6E9C}" destId="{272F60EA-9072-4CF9-BEB6-BECFB3123CF8}" srcOrd="1" destOrd="0" presId="urn:microsoft.com/office/officeart/2005/8/layout/orgChart1"/>
    <dgm:cxn modelId="{DCE18F48-8EA2-427C-B24E-144ABF25DDEA}" type="presParOf" srcId="{019087F6-224F-4812-93E4-2AAA4B8A9FB8}" destId="{177371B1-7F99-4C22-A813-5135240C6988}" srcOrd="1" destOrd="0" presId="urn:microsoft.com/office/officeart/2005/8/layout/orgChart1"/>
    <dgm:cxn modelId="{7A012BAF-079E-4F87-B06A-56FC2E4EEEE9}" type="presParOf" srcId="{019087F6-224F-4812-93E4-2AAA4B8A9FB8}" destId="{C8E8A275-F5DF-444F-A8EA-03CF4BD1A867}" srcOrd="2" destOrd="0" presId="urn:microsoft.com/office/officeart/2005/8/layout/orgChart1"/>
    <dgm:cxn modelId="{4EE91022-4B0D-4A9B-B6CE-9BEFBA9D6550}" type="presParOf" srcId="{62792E98-E526-46FC-A5A9-21CCE483B3A4}" destId="{33F76738-9471-4389-B0C3-C88D813565F9}" srcOrd="4" destOrd="0" presId="urn:microsoft.com/office/officeart/2005/8/layout/orgChart1"/>
    <dgm:cxn modelId="{4B42AF70-74A2-47B5-AAFB-7D2AA82068EC}" type="presParOf" srcId="{62792E98-E526-46FC-A5A9-21CCE483B3A4}" destId="{7A46557A-A046-48F1-A588-BB385A6A9BDF}" srcOrd="5" destOrd="0" presId="urn:microsoft.com/office/officeart/2005/8/layout/orgChart1"/>
    <dgm:cxn modelId="{31E51CAE-970E-4FA1-8E06-DC26472EEA08}" type="presParOf" srcId="{7A46557A-A046-48F1-A588-BB385A6A9BDF}" destId="{B9DCE38E-BA82-4856-8D5E-FDD2CDC28601}" srcOrd="0" destOrd="0" presId="urn:microsoft.com/office/officeart/2005/8/layout/orgChart1"/>
    <dgm:cxn modelId="{319F9AE5-6DFF-489E-9E55-A51D9CAD7867}" type="presParOf" srcId="{B9DCE38E-BA82-4856-8D5E-FDD2CDC28601}" destId="{62195F57-FACC-4C3E-B7F8-191AF549327B}" srcOrd="0" destOrd="0" presId="urn:microsoft.com/office/officeart/2005/8/layout/orgChart1"/>
    <dgm:cxn modelId="{D122AFD5-7003-4102-8BDD-1AF63ADD6760}" type="presParOf" srcId="{B9DCE38E-BA82-4856-8D5E-FDD2CDC28601}" destId="{F56B74C9-4262-44C9-8E46-B4F95CFD9EDA}" srcOrd="1" destOrd="0" presId="urn:microsoft.com/office/officeart/2005/8/layout/orgChart1"/>
    <dgm:cxn modelId="{2645F6A2-4454-4A7A-8092-8B91578DC51A}" type="presParOf" srcId="{7A46557A-A046-48F1-A588-BB385A6A9BDF}" destId="{E2649C66-61AB-4030-BB58-82081B6D83DF}" srcOrd="1" destOrd="0" presId="urn:microsoft.com/office/officeart/2005/8/layout/orgChart1"/>
    <dgm:cxn modelId="{EF715636-06F2-431B-A088-279FCF819973}" type="presParOf" srcId="{7A46557A-A046-48F1-A588-BB385A6A9BDF}" destId="{19F570D4-2628-48F1-B09A-027F47690B3B}" srcOrd="2" destOrd="0" presId="urn:microsoft.com/office/officeart/2005/8/layout/orgChart1"/>
    <dgm:cxn modelId="{325DFF78-0035-452C-B008-D0AAF676AE21}" type="presParOf" srcId="{10FCA49E-678E-4968-B952-1A9E2ED9F5EB}" destId="{9F8EEEAC-2BD6-42F5-A52E-2AA7CB53645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a:lstStyle/>
        <a:p>
          <a:r>
            <a:rPr lang="hi-IN" sz="18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पुत्रों और पुत्रियों की जिम्मेदारियाँ (कुलुस्सियों 3:20; इफिसियों 6:1–3)</a:t>
          </a:r>
          <a:endParaRPr lang="en" sz="18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C36FE1F-883E-4FF6-891A-0C1E8F60B5AB}" type="parTrans" cxnId="{5C2466F1-2F3F-42B6-A831-936D7C895010}">
      <dgm:prSet/>
      <dgm:spPr/>
      <dgm:t>
        <a:bodyPr/>
        <a:lstStyle/>
        <a:p>
          <a:endParaRPr lang="es-ES" sz="2000"/>
        </a:p>
      </dgm:t>
    </dgm:pt>
    <dgm:pt modelId="{A7172B1F-19EF-4056-9215-9EAD3FE9F3DC}" type="sibTrans" cxnId="{5C2466F1-2F3F-42B6-A831-936D7C895010}">
      <dgm:prSet/>
      <dgm:spPr/>
      <dgm:t>
        <a:bodyPr/>
        <a:lstStyle/>
        <a:p>
          <a:endParaRPr lang="es-ES" sz="2000"/>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l"/>
          <a:r>
            <a:rPr lang="hi-IN" sz="1800" b="1" noProof="0" dirty="0">
              <a:latin typeface="Nirmala UI" panose="020B0502040204020203" pitchFamily="34" charset="0"/>
              <a:ea typeface="Nirmala UI" panose="020B0502040204020203" pitchFamily="34" charset="0"/>
              <a:cs typeface="Nirmala UI" panose="020B0502040204020203" pitchFamily="34" charset="0"/>
            </a:rPr>
            <a:t>बच्चों की आज्ञाकारिता वैकल्पिक नहीं है।</a:t>
          </a:r>
          <a:endParaRPr lang="en" sz="18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60CE644C-6A98-4D82-9F26-6DC4E37FDCE2}" type="parTrans" cxnId="{E3A477E4-AC8D-4732-AAF7-8E3D61F1DD46}">
      <dgm:prSet/>
      <dgm:spPr>
        <a:ln>
          <a:solidFill>
            <a:schemeClr val="accent4">
              <a:lumMod val="75000"/>
            </a:schemeClr>
          </a:solidFill>
        </a:ln>
      </dgm:spPr>
      <dgm:t>
        <a:bodyPr/>
        <a:lstStyle/>
        <a:p>
          <a:endParaRPr lang="es-ES" sz="2000"/>
        </a:p>
      </dgm:t>
    </dgm:pt>
    <dgm:pt modelId="{4EB9BD23-F546-46AD-AEB0-ADA5D17CCF14}" type="sibTrans" cxnId="{E3A477E4-AC8D-4732-AAF7-8E3D61F1DD46}">
      <dgm:prSet/>
      <dgm:spPr/>
      <dgm:t>
        <a:bodyPr/>
        <a:lstStyle/>
        <a:p>
          <a:endParaRPr lang="es-ES" sz="2000"/>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l"/>
          <a:r>
            <a:rPr lang="hi-IN" sz="1800" b="1" noProof="0">
              <a:latin typeface="Nirmala UI" panose="020B0502040204020203" pitchFamily="34" charset="0"/>
              <a:ea typeface="Nirmala UI" panose="020B0502040204020203" pitchFamily="34" charset="0"/>
              <a:cs typeface="Nirmala UI" panose="020B0502040204020203" pitchFamily="34" charset="0"/>
            </a:rPr>
            <a:t>यह आज्ञाकारिता पाँचवीं आज्ञा पर आधारित है।</a:t>
          </a:r>
          <a:endParaRPr lang="es-ES" sz="1800" b="1" noProof="0">
            <a:latin typeface="Nirmala UI" panose="020B0502040204020203" pitchFamily="34" charset="0"/>
            <a:ea typeface="Nirmala UI" panose="020B0502040204020203" pitchFamily="34" charset="0"/>
            <a:cs typeface="Nirmala UI" panose="020B0502040204020203" pitchFamily="34" charset="0"/>
          </a:endParaRPr>
        </a:p>
      </dgm:t>
    </dgm:pt>
    <dgm:pt modelId="{268D5C95-98F4-48B3-9DBF-72F1AE0AD513}" type="parTrans" cxnId="{676C5212-0DB1-44EC-9FCB-4D899FB14FD5}">
      <dgm:prSet/>
      <dgm:spPr>
        <a:ln>
          <a:solidFill>
            <a:schemeClr val="accent4">
              <a:lumMod val="75000"/>
            </a:schemeClr>
          </a:solidFill>
        </a:ln>
      </dgm:spPr>
      <dgm:t>
        <a:bodyPr/>
        <a:lstStyle/>
        <a:p>
          <a:endParaRPr lang="es-ES" sz="2000"/>
        </a:p>
      </dgm:t>
    </dgm:pt>
    <dgm:pt modelId="{86BC5C85-E880-4B0B-8BB5-6F7135A2C03B}" type="sibTrans" cxnId="{676C5212-0DB1-44EC-9FCB-4D899FB14FD5}">
      <dgm:prSet/>
      <dgm:spPr/>
      <dgm:t>
        <a:bodyPr/>
        <a:lstStyle/>
        <a:p>
          <a:endParaRPr lang="es-ES" sz="2000"/>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l"/>
          <a:r>
            <a:rPr lang="hi-IN" sz="1800" b="1" noProof="0" dirty="0">
              <a:latin typeface="Nirmala UI" panose="020B0502040204020203" pitchFamily="34" charset="0"/>
              <a:ea typeface="Nirmala UI" panose="020B0502040204020203" pitchFamily="34" charset="0"/>
              <a:cs typeface="Nirmala UI" panose="020B0502040204020203" pitchFamily="34" charset="0"/>
            </a:rPr>
            <a:t>इसके अतिरिक्त, आज्ञाकारिता का अपना प्रतिफल भी होता है।</a:t>
          </a:r>
          <a:endParaRPr lang="en" sz="18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BB1FADC5-F41F-4656-9328-079F7A3FF677}" type="parTrans" cxnId="{D216084F-7667-4487-BDB6-D3B1D186CEE7}">
      <dgm:prSet/>
      <dgm:spPr>
        <a:ln>
          <a:solidFill>
            <a:schemeClr val="accent4">
              <a:lumMod val="75000"/>
            </a:schemeClr>
          </a:solidFill>
        </a:ln>
      </dgm:spPr>
      <dgm:t>
        <a:bodyPr/>
        <a:lstStyle/>
        <a:p>
          <a:endParaRPr lang="es-ES" sz="2000"/>
        </a:p>
      </dgm:t>
    </dgm:pt>
    <dgm:pt modelId="{CB74E48E-FC2E-47F7-865A-51E69333C988}" type="sibTrans" cxnId="{D216084F-7667-4487-BDB6-D3B1D186CEE7}">
      <dgm:prSet/>
      <dgm:spPr/>
      <dgm:t>
        <a:bodyPr/>
        <a:lstStyle/>
        <a:p>
          <a:endParaRPr lang="es-ES" sz="2000"/>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hi-IN" sz="18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माता-पिता की जिम्मेदारियाँ (कुलुस्सियों 3:21; इफिसियों 6:4)</a:t>
          </a:r>
          <a:endParaRPr lang="en" sz="18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722B72E-F8F2-4551-96FB-1DC66726982F}" type="parTrans" cxnId="{9E192A60-1409-43DB-878F-EE4C610619B2}">
      <dgm:prSet/>
      <dgm:spPr/>
      <dgm:t>
        <a:bodyPr/>
        <a:lstStyle/>
        <a:p>
          <a:endParaRPr lang="es-ES" sz="2000"/>
        </a:p>
      </dgm:t>
    </dgm:pt>
    <dgm:pt modelId="{5E7E6D08-2251-4565-A465-7AB2E68DA4EA}" type="sibTrans" cxnId="{9E192A60-1409-43DB-878F-EE4C610619B2}">
      <dgm:prSet/>
      <dgm:spPr/>
      <dgm:t>
        <a:bodyPr/>
        <a:lstStyle/>
        <a:p>
          <a:endParaRPr lang="es-ES" sz="2000"/>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a:lstStyle/>
        <a:p>
          <a:pPr algn="l"/>
          <a:r>
            <a:rPr lang="hi-IN" sz="1800" b="1" noProof="0" dirty="0">
              <a:latin typeface="Nirmala UI" panose="020B0502040204020203" pitchFamily="34" charset="0"/>
              <a:ea typeface="Nirmala UI" panose="020B0502040204020203" pitchFamily="34" charset="0"/>
              <a:cs typeface="Nirmala UI" panose="020B0502040204020203" pitchFamily="34" charset="0"/>
            </a:rPr>
            <a:t>बच्चों को इस प्रकार शिक्षा दें कि वे हताश या निरुत्साहित न हों—उन्हें उकसाएँ या चिढ़ाएँ नहीं।</a:t>
          </a:r>
          <a:endParaRPr lang="en" sz="18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71CCA472-3394-47CD-AC52-C50767FEC854}" type="parTrans" cxnId="{9F3B4A10-AA10-4E50-ABAF-47479E07DEA8}">
      <dgm:prSet/>
      <dgm:spPr>
        <a:ln>
          <a:solidFill>
            <a:schemeClr val="accent6">
              <a:lumMod val="75000"/>
            </a:schemeClr>
          </a:solidFill>
        </a:ln>
      </dgm:spPr>
      <dgm:t>
        <a:bodyPr/>
        <a:lstStyle/>
        <a:p>
          <a:endParaRPr lang="es-ES" sz="2000"/>
        </a:p>
      </dgm:t>
    </dgm:pt>
    <dgm:pt modelId="{619EDB9C-3F12-4815-92FA-9AFB612E2BA7}" type="sibTrans" cxnId="{9F3B4A10-AA10-4E50-ABAF-47479E07DEA8}">
      <dgm:prSet/>
      <dgm:spPr/>
      <dgm:t>
        <a:bodyPr/>
        <a:lstStyle/>
        <a:p>
          <a:endParaRPr lang="es-ES" sz="2000"/>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a:lstStyle/>
        <a:p>
          <a:pPr algn="l"/>
          <a:r>
            <a:rPr lang="hi-IN" sz="1800" b="1" noProof="0" dirty="0">
              <a:latin typeface="Nirmala UI" panose="020B0502040204020203" pitchFamily="34" charset="0"/>
              <a:ea typeface="Nirmala UI" panose="020B0502040204020203" pitchFamily="34" charset="0"/>
              <a:cs typeface="Nirmala UI" panose="020B0502040204020203" pitchFamily="34" charset="0"/>
            </a:rPr>
            <a:t>अधीरता या मनमाने व्यवहार से उन्हें क्रोधित न करें।</a:t>
          </a:r>
          <a:endParaRPr lang="en" sz="18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D8E324DB-580B-4C37-BE94-8F4B5C78D172}" type="parTrans" cxnId="{16263A4D-3F29-42D7-B100-F4B81D1FCE95}">
      <dgm:prSet/>
      <dgm:spPr>
        <a:ln>
          <a:solidFill>
            <a:schemeClr val="accent6">
              <a:lumMod val="75000"/>
            </a:schemeClr>
          </a:solidFill>
        </a:ln>
      </dgm:spPr>
      <dgm:t>
        <a:bodyPr/>
        <a:lstStyle/>
        <a:p>
          <a:endParaRPr lang="es-ES" sz="2000"/>
        </a:p>
      </dgm:t>
    </dgm:pt>
    <dgm:pt modelId="{0331E92A-236B-4357-A027-A0EDB7DC8CA5}" type="sibTrans" cxnId="{16263A4D-3F29-42D7-B100-F4B81D1FCE95}">
      <dgm:prSet/>
      <dgm:spPr/>
      <dgm:t>
        <a:bodyPr/>
        <a:lstStyle/>
        <a:p>
          <a:endParaRPr lang="es-ES" sz="2000"/>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a:lstStyle/>
        <a:p>
          <a:pPr algn="l"/>
          <a:r>
            <a:rPr lang="hi-IN" sz="1800" b="1" noProof="0" dirty="0">
              <a:latin typeface="Nirmala UI" panose="020B0502040204020203" pitchFamily="34" charset="0"/>
              <a:ea typeface="Nirmala UI" panose="020B0502040204020203" pitchFamily="34" charset="0"/>
              <a:cs typeface="Nirmala UI" panose="020B0502040204020203" pitchFamily="34" charset="0"/>
            </a:rPr>
            <a:t>उन्हें परमेश्वर के मार्गों में शिक्षा दें (व्यवस्थाविवरण 6:6–7; नीतिवचन 22:6)।</a:t>
          </a:r>
          <a:endParaRPr lang="en" sz="18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0B1009FA-6BE4-47DE-A04E-FBD8171938BE}" type="parTrans" cxnId="{4BCF17F4-E4BF-409D-B9E6-6A2D9A445597}">
      <dgm:prSet/>
      <dgm:spPr>
        <a:ln>
          <a:solidFill>
            <a:schemeClr val="accent6">
              <a:lumMod val="75000"/>
            </a:schemeClr>
          </a:solidFill>
        </a:ln>
      </dgm:spPr>
      <dgm:t>
        <a:bodyPr/>
        <a:lstStyle/>
        <a:p>
          <a:endParaRPr lang="es-ES" sz="2000"/>
        </a:p>
      </dgm:t>
    </dgm:pt>
    <dgm:pt modelId="{BD7E5551-EE30-4113-8FD7-E80BF4B8FEB6}" type="sibTrans" cxnId="{4BCF17F4-E4BF-409D-B9E6-6A2D9A445597}">
      <dgm:prSet/>
      <dgm:spPr/>
      <dgm:t>
        <a:bodyPr/>
        <a:lstStyle/>
        <a:p>
          <a:endParaRPr lang="es-ES" sz="2000"/>
        </a:p>
      </dgm:t>
    </dgm:pt>
    <dgm:pt modelId="{B9D870B2-161F-414C-B67A-753438F03FD3}" type="pres">
      <dgm:prSet presAssocID="{8C8D0238-5D28-426E-97E6-2F756C8E9681}" presName="diagram" presStyleCnt="0">
        <dgm:presLayoutVars>
          <dgm:chPref val="1"/>
          <dgm:dir/>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30040" custScaleY="1290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20666">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15870" custLinFactNeighborX="-20666">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15870" custLinFactNeighborX="-20666">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530040" custScaleY="129073"/>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659747" custScaleY="115870">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659747" custScaleY="115870">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659747" custScaleY="115870">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
    <dgm:cxn modelId="{AB94A201-CBF1-4B85-8B7A-1341308D0201}" type="presOf" srcId="{FCDBF102-8BC7-4831-88CE-91454DAFD588}" destId="{A1A6CABC-8F83-4877-8923-49EC9D1B1223}" srcOrd="0" destOrd="0" presId="urn:microsoft.com/office/officeart/2005/8/layout/hierarchy3"/>
    <dgm:cxn modelId="{6B470C0A-3ABD-4513-BC3F-D0DC20318CF2}" type="presOf" srcId="{72E49611-E4AA-4A90-BF1D-4FE7D7CE89CF}" destId="{E21D42E4-B229-48B5-9853-F2DB6FF326E5}" srcOrd="0" destOrd="0" presId="urn:microsoft.com/office/officeart/2005/8/layout/hierarchy3"/>
    <dgm:cxn modelId="{EF7F950B-14B7-46D1-B438-137BEB884514}" type="presOf" srcId="{D8E324DB-580B-4C37-BE94-8F4B5C78D172}" destId="{E429F922-4E73-46C9-9A0E-37A949914D9C}" srcOrd="0" destOrd="0" presId="urn:microsoft.com/office/officeart/2005/8/layout/hierarchy3"/>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
    <dgm:cxn modelId="{AD807F3B-A8C2-42E3-8AAA-BEA44B7B0C4E}" type="presOf" srcId="{268D5C95-98F4-48B3-9DBF-72F1AE0AD513}" destId="{756AD8EF-519C-4358-A6C3-7981CC18B1D6}" srcOrd="0" destOrd="0" presId="urn:microsoft.com/office/officeart/2005/8/layout/hierarchy3"/>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
    <dgm:cxn modelId="{E7533646-5716-446A-BAC5-9E6A15125FA2}" type="presOf" srcId="{DFCBAEB9-2F9F-4501-B589-3042ACBC10AF}" destId="{93315151-46DF-47EE-B053-18AE76ABB3DE}" srcOrd="0" destOrd="0" presId="urn:microsoft.com/office/officeart/2005/8/layout/hierarchy3"/>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
    <dgm:cxn modelId="{C274A28A-9207-4423-BE0F-968BBB4482FE}" type="presOf" srcId="{609ACB9E-EF48-404C-87A7-B697382BD9B6}" destId="{702E98B1-CADF-478D-AB4A-58735C204F93}" srcOrd="0" destOrd="0" presId="urn:microsoft.com/office/officeart/2005/8/layout/hierarchy3"/>
    <dgm:cxn modelId="{378285A4-1300-44D6-940D-5B2AA2819B69}" type="presOf" srcId="{60CE644C-6A98-4D82-9F26-6DC4E37FDCE2}" destId="{8C9C4CCF-77E5-4330-B682-33D260B7E9D7}" srcOrd="0" destOrd="0" presId="urn:microsoft.com/office/officeart/2005/8/layout/hierarchy3"/>
    <dgm:cxn modelId="{93B992A5-A1DD-4214-AF08-F3F269185B4C}" type="presOf" srcId="{0B1009FA-6BE4-47DE-A04E-FBD8171938BE}" destId="{47518933-818B-4002-9065-7E0A1721225D}" srcOrd="0" destOrd="0" presId="urn:microsoft.com/office/officeart/2005/8/layout/hierarchy3"/>
    <dgm:cxn modelId="{502C77B6-21E6-43DE-ABF6-BE53C2E2980C}" type="presOf" srcId="{76C785E1-A118-4249-8AEB-3FD751248FE7}" destId="{F640A27C-8C42-44C1-9B48-D099E17F5BE9}" srcOrd="0" destOrd="0" presId="urn:microsoft.com/office/officeart/2005/8/layout/hierarchy3"/>
    <dgm:cxn modelId="{339BBBB9-D211-40A9-AA14-B772E94437B0}" type="presOf" srcId="{FCDBF102-8BC7-4831-88CE-91454DAFD588}" destId="{A11D4A66-7E01-42FD-8278-A64A986E3827}" srcOrd="1" destOrd="0" presId="urn:microsoft.com/office/officeart/2005/8/layout/hierarchy3"/>
    <dgm:cxn modelId="{1DEA76C7-FDC9-41FE-9230-0F006E642D2A}" type="presOf" srcId="{BB1FADC5-F41F-4656-9328-079F7A3FF677}" destId="{2D503935-13DF-4B73-99C0-753AEFE7F23B}" srcOrd="0" destOrd="0" presId="urn:microsoft.com/office/officeart/2005/8/layout/hierarchy3"/>
    <dgm:cxn modelId="{BA6545DC-CD0B-4560-B1FD-911178BE8572}" type="presOf" srcId="{71CCA472-3394-47CD-AC52-C50767FEC854}" destId="{48B70EC1-24F9-40A4-BEDB-4B2EBD602C82}" srcOrd="0" destOrd="0" presId="urn:microsoft.com/office/officeart/2005/8/layout/hierarchy3"/>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
    <dgm:cxn modelId="{DB680363-2AFB-4F08-AEA2-8ABB0E6A4FC7}" type="presParOf" srcId="{162015D8-F061-43EE-A5D3-67FB702B8C98}" destId="{8058735D-BA3C-4259-9E45-C6BB7D2D6949}" srcOrd="0" destOrd="0" presId="urn:microsoft.com/office/officeart/2005/8/layout/hierarchy3"/>
    <dgm:cxn modelId="{EF1CD088-5A1E-475E-AA9C-D9F1D2D7EF30}" type="presParOf" srcId="{8058735D-BA3C-4259-9E45-C6BB7D2D6949}" destId="{A1A6CABC-8F83-4877-8923-49EC9D1B1223}" srcOrd="0" destOrd="0" presId="urn:microsoft.com/office/officeart/2005/8/layout/hierarchy3"/>
    <dgm:cxn modelId="{CD67F6E3-5649-4486-B1DB-D574408149A7}" type="presParOf" srcId="{8058735D-BA3C-4259-9E45-C6BB7D2D6949}" destId="{A11D4A66-7E01-42FD-8278-A64A986E3827}" srcOrd="1" destOrd="0" presId="urn:microsoft.com/office/officeart/2005/8/layout/hierarchy3"/>
    <dgm:cxn modelId="{62349034-D40D-4DEA-93F0-362E5A59A5C8}" type="presParOf" srcId="{162015D8-F061-43EE-A5D3-67FB702B8C98}" destId="{49564A12-478B-41FA-B706-458DB13A112A}" srcOrd="1" destOrd="0" presId="urn:microsoft.com/office/officeart/2005/8/layout/hierarchy3"/>
    <dgm:cxn modelId="{8DFE81E2-B991-4A4E-8F65-3ADAA709FC9C}" type="presParOf" srcId="{49564A12-478B-41FA-B706-458DB13A112A}" destId="{8C9C4CCF-77E5-4330-B682-33D260B7E9D7}" srcOrd="0" destOrd="0" presId="urn:microsoft.com/office/officeart/2005/8/layout/hierarchy3"/>
    <dgm:cxn modelId="{7269DEE1-ECC8-4FDC-9078-1D20AFC17DB7}" type="presParOf" srcId="{49564A12-478B-41FA-B706-458DB13A112A}" destId="{CA9A7C24-E244-4634-8B22-F1CBDEFD86E3}" srcOrd="1" destOrd="0" presId="urn:microsoft.com/office/officeart/2005/8/layout/hierarchy3"/>
    <dgm:cxn modelId="{5AC4C102-78AB-4324-9D57-523DDE302AB0}" type="presParOf" srcId="{49564A12-478B-41FA-B706-458DB13A112A}" destId="{756AD8EF-519C-4358-A6C3-7981CC18B1D6}" srcOrd="2" destOrd="0" presId="urn:microsoft.com/office/officeart/2005/8/layout/hierarchy3"/>
    <dgm:cxn modelId="{A97490E4-9ABA-4C7E-A9FE-A7A4101AF7B1}" type="presParOf" srcId="{49564A12-478B-41FA-B706-458DB13A112A}" destId="{F640A27C-8C42-44C1-9B48-D099E17F5BE9}" srcOrd="3" destOrd="0" presId="urn:microsoft.com/office/officeart/2005/8/layout/hierarchy3"/>
    <dgm:cxn modelId="{19270E49-18C9-4810-8F16-538D6208D3E9}" type="presParOf" srcId="{49564A12-478B-41FA-B706-458DB13A112A}" destId="{2D503935-13DF-4B73-99C0-753AEFE7F23B}" srcOrd="4" destOrd="0" presId="urn:microsoft.com/office/officeart/2005/8/layout/hierarchy3"/>
    <dgm:cxn modelId="{EE1D4DA9-E272-4185-B037-E057EC60E127}" type="presParOf" srcId="{49564A12-478B-41FA-B706-458DB13A112A}" destId="{702E98B1-CADF-478D-AB4A-58735C204F93}" srcOrd="5" destOrd="0" presId="urn:microsoft.com/office/officeart/2005/8/layout/hierarchy3"/>
    <dgm:cxn modelId="{3F9533CC-8B10-4776-A4D9-9F44F8BC97FD}" type="presParOf" srcId="{B9D870B2-161F-414C-B67A-753438F03FD3}" destId="{5ADA399D-20F0-40BA-89B1-D0E6E8A16B95}" srcOrd="1" destOrd="0" presId="urn:microsoft.com/office/officeart/2005/8/layout/hierarchy3"/>
    <dgm:cxn modelId="{F168561C-19AD-462B-94EC-227FBBBA0789}" type="presParOf" srcId="{5ADA399D-20F0-40BA-89B1-D0E6E8A16B95}" destId="{797E513A-B694-4B24-83EB-5F5EE67C2098}" srcOrd="0" destOrd="0" presId="urn:microsoft.com/office/officeart/2005/8/layout/hierarchy3"/>
    <dgm:cxn modelId="{628D90C9-E503-432C-A998-CF80453C5B5D}" type="presParOf" srcId="{797E513A-B694-4B24-83EB-5F5EE67C2098}" destId="{8D1FCC57-E009-44E7-BDDE-564FA8434E87}" srcOrd="0" destOrd="0" presId="urn:microsoft.com/office/officeart/2005/8/layout/hierarchy3"/>
    <dgm:cxn modelId="{4E848C4D-5AA8-42B5-9B31-FEC7147C65F1}" type="presParOf" srcId="{797E513A-B694-4B24-83EB-5F5EE67C2098}" destId="{F29142FB-B015-4BBE-A057-BE9537D54D07}" srcOrd="1" destOrd="0" presId="urn:microsoft.com/office/officeart/2005/8/layout/hierarchy3"/>
    <dgm:cxn modelId="{EDAC214D-6FD8-4F5A-953E-365E42FFD1B6}" type="presParOf" srcId="{5ADA399D-20F0-40BA-89B1-D0E6E8A16B95}" destId="{9064D9D4-56A0-46FB-B920-8530D621E53A}" srcOrd="1" destOrd="0" presId="urn:microsoft.com/office/officeart/2005/8/layout/hierarchy3"/>
    <dgm:cxn modelId="{1ABE0C30-71D2-485C-8565-A872160CC3EA}" type="presParOf" srcId="{9064D9D4-56A0-46FB-B920-8530D621E53A}" destId="{48B70EC1-24F9-40A4-BEDB-4B2EBD602C82}" srcOrd="0" destOrd="0" presId="urn:microsoft.com/office/officeart/2005/8/layout/hierarchy3"/>
    <dgm:cxn modelId="{41F02307-38DD-4D18-A873-DF2E3600270B}" type="presParOf" srcId="{9064D9D4-56A0-46FB-B920-8530D621E53A}" destId="{CFBF0DCF-3A8B-4CEB-9CA0-3A680372CEEF}" srcOrd="1" destOrd="0" presId="urn:microsoft.com/office/officeart/2005/8/layout/hierarchy3"/>
    <dgm:cxn modelId="{A3A6EE2C-6530-4EF4-855C-26AE5D2992A3}" type="presParOf" srcId="{9064D9D4-56A0-46FB-B920-8530D621E53A}" destId="{E429F922-4E73-46C9-9A0E-37A949914D9C}" srcOrd="2" destOrd="0" presId="urn:microsoft.com/office/officeart/2005/8/layout/hierarchy3"/>
    <dgm:cxn modelId="{46AC61B7-E33F-4AE8-9EB6-5218F87F1182}" type="presParOf" srcId="{9064D9D4-56A0-46FB-B920-8530D621E53A}" destId="{93315151-46DF-47EE-B053-18AE76ABB3DE}" srcOrd="3" destOrd="0" presId="urn:microsoft.com/office/officeart/2005/8/layout/hierarchy3"/>
    <dgm:cxn modelId="{4A9C4D52-C0D9-491B-9CFE-D7F13934B03B}" type="presParOf" srcId="{9064D9D4-56A0-46FB-B920-8530D621E53A}" destId="{47518933-818B-4002-9065-7E0A1721225D}" srcOrd="4" destOrd="0" presId="urn:microsoft.com/office/officeart/2005/8/layout/hierarchy3"/>
    <dgm:cxn modelId="{C4E780D9-6260-443A-A8DB-A00C4F0E4337}" type="presParOf" srcId="{9064D9D4-56A0-46FB-B920-8530D621E53A}" destId="{E21D42E4-B229-48B5-9853-F2DB6FF326E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r>
            <a:rPr lang="hi-IN" sz="2000" b="1"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अधीनस्थों का व्यवहार (कुलुस्सियों 3:22–25; इफिसियों 6:5–8)</a:t>
          </a:r>
          <a:endParaRPr lang="en" sz="20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CDB94EC0-BF2F-4316-AB97-DCAB3CBF2CCF}" type="parTrans" cxnId="{68A7A449-9264-4BE5-9C1A-57B268C7BCA3}">
      <dgm:prSet/>
      <dgm:spPr/>
      <dgm:t>
        <a:bodyPr/>
        <a:lstStyle/>
        <a:p>
          <a:endParaRPr lang="es-ES" sz="2000">
            <a:solidFill>
              <a:schemeClr val="tx1"/>
            </a:solidFill>
          </a:endParaRPr>
        </a:p>
      </dgm:t>
    </dgm:pt>
    <dgm:pt modelId="{14A3F7E9-B38C-421C-8046-2414527A5124}" type="sibTrans" cxnId="{68A7A449-9264-4BE5-9C1A-57B268C7BCA3}">
      <dgm:prSet/>
      <dgm:spPr/>
      <dgm:t>
        <a:bodyPr/>
        <a:lstStyle/>
        <a:p>
          <a:endParaRPr lang="es-ES" sz="2000">
            <a:solidFill>
              <a:schemeClr val="tx1"/>
            </a:solidFill>
          </a:endParaRPr>
        </a:p>
      </dgm:t>
    </dgm:pt>
    <dgm:pt modelId="{CEAF3C48-FC08-4D7F-8CA0-27A1A5157B80}">
      <dgm:prSet custT="1"/>
      <dgm:spPr/>
      <dgm:t>
        <a:bodyPr/>
        <a:lstStyle/>
        <a:p>
          <a:r>
            <a:rPr lang="hi-IN" sz="1800" b="1"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हमेशा अपना सर्वश्रेष्ठ दें, चाहे कोई देख रहा हो या नहीं।</a:t>
          </a:r>
          <a:endParaRPr lang="en" sz="1800"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A801273-0943-4C24-8A6C-12F69F7B27B6}" type="parTrans" cxnId="{9B5A1079-FD52-483C-82B2-8310E5B974BA}">
      <dgm:prSet/>
      <dgm:spPr/>
      <dgm:t>
        <a:bodyPr/>
        <a:lstStyle/>
        <a:p>
          <a:endParaRPr lang="es-ES" sz="2000">
            <a:solidFill>
              <a:schemeClr val="tx1"/>
            </a:solidFill>
          </a:endParaRPr>
        </a:p>
      </dgm:t>
    </dgm:pt>
    <dgm:pt modelId="{ECC71051-8692-4BDC-8089-B2BED7CA048E}" type="sibTrans" cxnId="{9B5A1079-FD52-483C-82B2-8310E5B974BA}">
      <dgm:prSet/>
      <dgm:spPr/>
      <dgm:t>
        <a:bodyPr/>
        <a:lstStyle/>
        <a:p>
          <a:endParaRPr lang="es-ES" sz="2000">
            <a:solidFill>
              <a:schemeClr val="tx1"/>
            </a:solidFill>
          </a:endParaRPr>
        </a:p>
      </dgm:t>
    </dgm:pt>
    <dgm:pt modelId="{DF8E7C13-D9CB-419D-891E-988C327D34D8}">
      <dgm:prSet custT="1"/>
      <dgm:spPr/>
      <dgm:t>
        <a:bodyPr/>
        <a:lstStyle/>
        <a:p>
          <a:r>
            <a:rPr lang="hi-IN" sz="1800" b="1"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अपने कार्य में उत्कृष्टता के लिए प्रयास करें, मानो आप उसे परमेश्वर के लिए कर रहे हो।</a:t>
          </a:r>
          <a:endParaRPr lang="en" sz="1800"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CCDABC1-1330-442E-913C-787C1CF53A6C}" type="parTrans" cxnId="{70CC9871-D259-4F93-8039-FD5A0777AEC7}">
      <dgm:prSet/>
      <dgm:spPr/>
      <dgm:t>
        <a:bodyPr/>
        <a:lstStyle/>
        <a:p>
          <a:endParaRPr lang="es-ES" sz="2000">
            <a:solidFill>
              <a:schemeClr val="tx1"/>
            </a:solidFill>
          </a:endParaRPr>
        </a:p>
      </dgm:t>
    </dgm:pt>
    <dgm:pt modelId="{81179ADB-D0EB-41FC-95D9-C4E8C10F5540}" type="sibTrans" cxnId="{70CC9871-D259-4F93-8039-FD5A0777AEC7}">
      <dgm:prSet/>
      <dgm:spPr/>
      <dgm:t>
        <a:bodyPr/>
        <a:lstStyle/>
        <a:p>
          <a:endParaRPr lang="es-ES" sz="2000">
            <a:solidFill>
              <a:schemeClr val="tx1"/>
            </a:solidFill>
          </a:endParaRPr>
        </a:p>
      </dgm:t>
    </dgm:pt>
    <dgm:pt modelId="{7A9BC10D-D6A5-43F6-AAF6-1E569276DEE2}">
      <dgm:prSet custT="1"/>
      <dgm:spPr/>
      <dgm:t>
        <a:bodyPr/>
        <a:lstStyle/>
        <a:p>
          <a:r>
            <a:rPr lang="hi-IN" sz="1800" b="1"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जब डाँट/ताड़ना उचित हो, तो उसे स्वीकार करें।</a:t>
          </a:r>
          <a:endParaRPr lang="en" sz="1800"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17306BA-5828-45C7-8E54-60C9D2185B03}" type="parTrans" cxnId="{B32F0F83-78B4-4D7A-B22F-6D6521E60CA7}">
      <dgm:prSet/>
      <dgm:spPr/>
      <dgm:t>
        <a:bodyPr/>
        <a:lstStyle/>
        <a:p>
          <a:endParaRPr lang="es-ES" sz="2000">
            <a:solidFill>
              <a:schemeClr val="tx1"/>
            </a:solidFill>
          </a:endParaRPr>
        </a:p>
      </dgm:t>
    </dgm:pt>
    <dgm:pt modelId="{D318ABBA-91AB-4164-8B49-B1B059DDF28B}" type="sibTrans" cxnId="{B32F0F83-78B4-4D7A-B22F-6D6521E60CA7}">
      <dgm:prSet/>
      <dgm:spPr/>
      <dgm:t>
        <a:bodyPr/>
        <a:lstStyle/>
        <a:p>
          <a:endParaRPr lang="es-ES" sz="2000">
            <a:solidFill>
              <a:schemeClr val="tx1"/>
            </a:solidFill>
          </a:endParaRPr>
        </a:p>
      </dgm:t>
    </dgm:pt>
    <dgm:pt modelId="{0C8BE09F-A9AD-49C4-B02B-EBA1F214816B}">
      <dgm:prSet custT="1"/>
      <dgm:spPr/>
      <dgm:t>
        <a:bodyPr/>
        <a:lstStyle/>
        <a:p>
          <a:r>
            <a:rPr lang="hi-IN" sz="1800" b="1"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अच्छे काम का फल अवश्य मिलता है।</a:t>
          </a:r>
          <a:endParaRPr lang="en" sz="1800"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2488448-81A9-446E-913C-B861A3A5410B}" type="parTrans" cxnId="{E9BC20EE-DE28-4150-A906-71B3F229423E}">
      <dgm:prSet/>
      <dgm:spPr/>
      <dgm:t>
        <a:bodyPr/>
        <a:lstStyle/>
        <a:p>
          <a:endParaRPr lang="es-ES" sz="2000">
            <a:solidFill>
              <a:schemeClr val="tx1"/>
            </a:solidFill>
          </a:endParaRPr>
        </a:p>
      </dgm:t>
    </dgm:pt>
    <dgm:pt modelId="{8D4E8BA5-26EE-4556-A46C-C5625229B37A}" type="sibTrans" cxnId="{E9BC20EE-DE28-4150-A906-71B3F229423E}">
      <dgm:prSet/>
      <dgm:spPr/>
      <dgm:t>
        <a:bodyPr/>
        <a:lstStyle/>
        <a:p>
          <a:endParaRPr lang="es-ES" sz="2000">
            <a:solidFill>
              <a:schemeClr val="tx1"/>
            </a:solidFill>
          </a:endParaRPr>
        </a:p>
      </dgm:t>
    </dgm:pt>
    <dgm:pt modelId="{2B3D4533-E9A0-4B58-ADD6-1ECCE02F1DBB}">
      <dgm:prSet custT="1"/>
      <dgm:spPr/>
      <dgm:t>
        <a:bodyPr/>
        <a:lstStyle/>
        <a:p>
          <a:r>
            <a:rPr lang="hi-IN" sz="1800" b="1"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 बुरा मालिक हमें अधीनता से मुक्त नहीं करता (1 पतरस 2:18)</a:t>
          </a:r>
          <a:endParaRPr lang="en" sz="1800"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0143010-60B3-45F4-997C-03E81C4EA11E}" type="parTrans" cxnId="{3B394177-13A6-4670-8282-6CCC5C01FDB4}">
      <dgm:prSet/>
      <dgm:spPr/>
      <dgm:t>
        <a:bodyPr/>
        <a:lstStyle/>
        <a:p>
          <a:endParaRPr lang="es-ES" sz="2000">
            <a:solidFill>
              <a:schemeClr val="tx1"/>
            </a:solidFill>
          </a:endParaRPr>
        </a:p>
      </dgm:t>
    </dgm:pt>
    <dgm:pt modelId="{01F383E9-1FCF-44CB-B88A-E4D8546285A0}" type="sibTrans" cxnId="{3B394177-13A6-4670-8282-6CCC5C01FDB4}">
      <dgm:prSet/>
      <dgm:spPr/>
      <dgm:t>
        <a:bodyPr/>
        <a:lstStyle/>
        <a:p>
          <a:endParaRPr lang="es-ES" sz="20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r>
            <a:rPr lang="hi-IN" sz="2000" b="1"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मालिकों (बॉसों) का व्यवहार (कुलुस्सियों 4:1; इफिसियों 6:9)</a:t>
          </a:r>
          <a:endParaRPr lang="en" sz="20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F1393EF-ECAF-4950-9B38-8DEDD1AC7171}" type="parTrans" cxnId="{12EC1202-5488-4279-A4FC-E122213B42F5}">
      <dgm:prSet/>
      <dgm:spPr/>
      <dgm:t>
        <a:bodyPr/>
        <a:lstStyle/>
        <a:p>
          <a:endParaRPr lang="es-ES" sz="2000">
            <a:solidFill>
              <a:schemeClr val="tx1"/>
            </a:solidFill>
          </a:endParaRPr>
        </a:p>
      </dgm:t>
    </dgm:pt>
    <dgm:pt modelId="{3E1E413B-22BA-4327-BBF7-B1DFC4031D58}" type="sibTrans" cxnId="{12EC1202-5488-4279-A4FC-E122213B42F5}">
      <dgm:prSet/>
      <dgm:spPr/>
      <dgm:t>
        <a:bodyPr/>
        <a:lstStyle/>
        <a:p>
          <a:endParaRPr lang="es-ES" sz="2000">
            <a:solidFill>
              <a:schemeClr val="tx1"/>
            </a:solidFill>
          </a:endParaRPr>
        </a:p>
      </dgm:t>
    </dgm:pt>
    <dgm:pt modelId="{75A6E4D4-9DC7-4C42-BFA1-CA754139576B}">
      <dgm:prSet custT="1"/>
      <dgm:spPr/>
      <dgm:t>
        <a:bodyPr/>
        <a:lstStyle/>
        <a:p>
          <a:r>
            <a:rPr lang="hi-IN" sz="18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न्याय और धर्म के साथ नेतृत्व करें।</a:t>
          </a:r>
          <a:endParaRPr lang="en" sz="18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8744A30C-016B-429E-8195-D6DDBE77F4B2}" type="parTrans" cxnId="{8501E7E1-4DA2-4C65-89B1-3A84F8382CD0}">
      <dgm:prSet/>
      <dgm:spPr/>
      <dgm:t>
        <a:bodyPr/>
        <a:lstStyle/>
        <a:p>
          <a:endParaRPr lang="es-ES" sz="2000">
            <a:solidFill>
              <a:schemeClr val="tx1"/>
            </a:solidFill>
          </a:endParaRPr>
        </a:p>
      </dgm:t>
    </dgm:pt>
    <dgm:pt modelId="{A47D8BA5-476A-4B0E-B30A-4E2838F13C0C}" type="sibTrans" cxnId="{8501E7E1-4DA2-4C65-89B1-3A84F8382CD0}">
      <dgm:prSet/>
      <dgm:spPr/>
      <dgm:t>
        <a:bodyPr/>
        <a:lstStyle/>
        <a:p>
          <a:endParaRPr lang="es-ES" sz="2000">
            <a:solidFill>
              <a:schemeClr val="tx1"/>
            </a:solidFill>
          </a:endParaRPr>
        </a:p>
      </dgm:t>
    </dgm:pt>
    <dgm:pt modelId="{48266488-5151-4935-B0EB-73A6BD5442CC}">
      <dgm:prSet custT="1"/>
      <dgm:spPr/>
      <dgm:t>
        <a:bodyPr/>
        <a:lstStyle/>
        <a:p>
          <a:r>
            <a:rPr lang="hi-IN" sz="18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धमकियों या मनमानी माँगों का उपयोग न करें।</a:t>
          </a:r>
          <a:endParaRPr lang="en" sz="18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2DE4EA60-A2D7-4BC9-AF09-5E4AAEC62278}" type="parTrans" cxnId="{C8573B4F-AA92-4FAD-BB60-D065CA5FA710}">
      <dgm:prSet/>
      <dgm:spPr/>
      <dgm:t>
        <a:bodyPr/>
        <a:lstStyle/>
        <a:p>
          <a:endParaRPr lang="es-ES" sz="2000">
            <a:solidFill>
              <a:schemeClr val="tx1"/>
            </a:solidFill>
          </a:endParaRPr>
        </a:p>
      </dgm:t>
    </dgm:pt>
    <dgm:pt modelId="{D9E121CF-2B84-4DBD-B7DC-5287D7F5C2A9}" type="sibTrans" cxnId="{C8573B4F-AA92-4FAD-BB60-D065CA5FA710}">
      <dgm:prSet/>
      <dgm:spPr/>
      <dgm:t>
        <a:bodyPr/>
        <a:lstStyle/>
        <a:p>
          <a:endParaRPr lang="es-ES" sz="2000">
            <a:solidFill>
              <a:schemeClr val="tx1"/>
            </a:solidFill>
          </a:endParaRPr>
        </a:p>
      </dgm:t>
    </dgm:pt>
    <dgm:pt modelId="{512AB326-2177-443C-972C-F2437A8F8727}">
      <dgm:prSet custT="1"/>
      <dgm:spPr/>
      <dgm:t>
        <a:bodyPr/>
        <a:lstStyle/>
        <a:p>
          <a:r>
            <a:rPr lang="hi-IN" sz="18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प्रत्येक बॉस के ऊपर भी एक महान बॉस है, जिसके प्रति उसे उत्तरदायी होना है।</a:t>
          </a:r>
          <a:endParaRPr lang="en" sz="18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2C5D6754-3646-4EE3-BB6B-674036A3B79A}" type="parTrans" cxnId="{DD13848A-47AC-4271-B3E7-AFEA78F80C2C}">
      <dgm:prSet/>
      <dgm:spPr/>
      <dgm:t>
        <a:bodyPr/>
        <a:lstStyle/>
        <a:p>
          <a:endParaRPr lang="es-ES" sz="2000">
            <a:solidFill>
              <a:schemeClr val="tx1"/>
            </a:solidFill>
          </a:endParaRPr>
        </a:p>
      </dgm:t>
    </dgm:pt>
    <dgm:pt modelId="{D2FEE4D0-7FF8-49A3-91A7-8B6C2FC3DF0D}" type="sibTrans" cxnId="{DD13848A-47AC-4271-B3E7-AFEA78F80C2C}">
      <dgm:prSet/>
      <dgm:spPr/>
      <dgm:t>
        <a:bodyPr/>
        <a:lstStyle/>
        <a:p>
          <a:endParaRPr lang="es-ES" sz="2000">
            <a:solidFill>
              <a:schemeClr val="tx1"/>
            </a:solidFill>
          </a:endParaRPr>
        </a:p>
      </dgm:t>
    </dgm:pt>
    <dgm:pt modelId="{354F0659-2186-4106-963F-6A958F44062F}" type="pres">
      <dgm:prSet presAssocID="{3DE4B2A0-E91B-4203-A3B6-773132AF18FA}" presName="theList" presStyleCnt="0">
        <dgm:presLayoutVars>
          <dgm:dir/>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ScaleY="201979">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187481">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33E651FE-8349-4750-82AB-519B15CF72B4}">
      <dgm:prSet custT="1"/>
      <dgm:spPr>
        <a:solidFill>
          <a:schemeClr val="accent2">
            <a:lumMod val="50000"/>
          </a:schemeClr>
        </a:solidFill>
      </dgm:spPr>
      <dgm:t>
        <a:bodyPr/>
        <a:lstStyle/>
        <a:p>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बुद्धिमानी से</a:t>
          </a:r>
          <a:endParaRPr lang="en" sz="20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9C311F8-AF7A-46BF-B51F-2DD920DAB91C}" type="parTrans" cxnId="{337192FA-E429-4899-A149-52F0AA3037A2}">
      <dgm:prSet/>
      <dgm:spPr/>
      <dgm:t>
        <a:bodyPr/>
        <a:lstStyle/>
        <a:p>
          <a:endParaRPr lang="es-ES" sz="2000"/>
        </a:p>
      </dgm:t>
    </dgm:pt>
    <dgm:pt modelId="{89892179-FD16-42AB-A8A2-4F8F03E227D8}" type="sibTrans" cxnId="{337192FA-E429-4899-A149-52F0AA3037A2}">
      <dgm:prSet/>
      <dgm:spPr/>
      <dgm:t>
        <a:bodyPr/>
        <a:lstStyle/>
        <a:p>
          <a:endParaRPr lang="es-ES" sz="20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pPr algn="l">
            <a:buNone/>
          </a:pPr>
          <a:r>
            <a:rPr lang="hi-IN" sz="2000" b="1" noProof="0" dirty="0">
              <a:latin typeface="Nirmala UI" panose="020B0502040204020203" pitchFamily="34" charset="0"/>
              <a:ea typeface="Nirmala UI" panose="020B0502040204020203" pitchFamily="34" charset="0"/>
              <a:cs typeface="Nirmala UI" panose="020B0502040204020203" pitchFamily="34" charset="0"/>
            </a:rPr>
            <a:t>हमें उन लोगों के साथ संबंध में जो अभी यीशु को नहीं जानते “स्वर्ग से आने वाली बुद्धि” की आवश्यकता है (याकूब 3:17)।</a:t>
          </a:r>
          <a:endParaRPr lang="en" sz="20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0B1F2419-D7B5-4976-BC51-A45769E72700}" type="parTrans" cxnId="{B1A3E7BA-217B-4A56-B695-33062CD8E522}">
      <dgm:prSet/>
      <dgm:spPr/>
      <dgm:t>
        <a:bodyPr/>
        <a:lstStyle/>
        <a:p>
          <a:endParaRPr lang="es-ES" sz="2000"/>
        </a:p>
      </dgm:t>
    </dgm:pt>
    <dgm:pt modelId="{2FEA4261-CEC5-4CE8-A17D-7C0543F36F1B}" type="sibTrans" cxnId="{B1A3E7BA-217B-4A56-B695-33062CD8E522}">
      <dgm:prSet/>
      <dgm:spPr/>
      <dgm:t>
        <a:bodyPr/>
        <a:lstStyle/>
        <a:p>
          <a:endParaRPr lang="es-ES" sz="2000"/>
        </a:p>
      </dgm:t>
    </dgm:pt>
    <dgm:pt modelId="{5F26FE29-C31D-4752-8FA2-C8ACD7894F44}">
      <dgm:prSet custT="1"/>
      <dgm:spPr>
        <a:solidFill>
          <a:schemeClr val="accent6">
            <a:lumMod val="75000"/>
          </a:schemeClr>
        </a:solidFill>
      </dgm:spPr>
      <dgm:t>
        <a:bodyPr/>
        <a:lstStyle/>
        <a:p>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दयालु शब्दों के साथ</a:t>
          </a:r>
          <a:endParaRPr lang="en" sz="20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E599824-E8A2-4C48-9A3B-A536AF477FCC}" type="parTrans" cxnId="{BD28185F-66A7-4011-8A11-5E2BA87FC61F}">
      <dgm:prSet/>
      <dgm:spPr/>
      <dgm:t>
        <a:bodyPr/>
        <a:lstStyle/>
        <a:p>
          <a:endParaRPr lang="es-ES" sz="2000"/>
        </a:p>
      </dgm:t>
    </dgm:pt>
    <dgm:pt modelId="{27FA1051-A926-4D02-B0E1-A5D738D0FBD4}" type="sibTrans" cxnId="{BD28185F-66A7-4011-8A11-5E2BA87FC61F}">
      <dgm:prSet/>
      <dgm:spPr/>
      <dgm:t>
        <a:bodyPr/>
        <a:lstStyle/>
        <a:p>
          <a:endParaRPr lang="es-ES" sz="20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hi-IN" sz="2000" b="1" noProof="0" dirty="0">
              <a:latin typeface="Nirmala UI" panose="020B0502040204020203" pitchFamily="34" charset="0"/>
              <a:ea typeface="Nirmala UI" panose="020B0502040204020203" pitchFamily="34" charset="0"/>
              <a:cs typeface="Nirmala UI" panose="020B0502040204020203" pitchFamily="34" charset="0"/>
            </a:rPr>
            <a:t>हमारे शब्द सदैव विनम्र और मधुर होने चाहिए, ताकि वे आनंद के साथ हमारी बात सुनें।</a:t>
          </a:r>
          <a:endParaRPr lang="en" sz="20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F5EC5DF1-6ECA-4E9A-9485-EC73666CB49C}" type="parTrans" cxnId="{2560488D-FA9C-4EFF-9789-D79E8156A9C7}">
      <dgm:prSet/>
      <dgm:spPr/>
      <dgm:t>
        <a:bodyPr/>
        <a:lstStyle/>
        <a:p>
          <a:endParaRPr lang="es-ES" sz="2000"/>
        </a:p>
      </dgm:t>
    </dgm:pt>
    <dgm:pt modelId="{BF8E4965-3CEC-4E75-9B32-30391C83CCAD}" type="sibTrans" cxnId="{2560488D-FA9C-4EFF-9789-D79E8156A9C7}">
      <dgm:prSet/>
      <dgm:spPr/>
      <dgm:t>
        <a:bodyPr/>
        <a:lstStyle/>
        <a:p>
          <a:endParaRPr lang="es-ES" sz="2000"/>
        </a:p>
      </dgm:t>
    </dgm:pt>
    <dgm:pt modelId="{AA46A780-2159-4EF1-801B-5B9716D6F083}">
      <dgm:prSet custT="1"/>
      <dgm:spPr>
        <a:solidFill>
          <a:schemeClr val="accent4">
            <a:lumMod val="75000"/>
          </a:schemeClr>
        </a:solidFill>
      </dgm:spPr>
      <dgm:t>
        <a:bodyPr/>
        <a:lstStyle/>
        <a:p>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“सलोने” शब्दों के साथ</a:t>
          </a:r>
          <a:endParaRPr lang="en" sz="20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738BD4B-AD4B-4A26-A4EE-349869801867}" type="parTrans" cxnId="{65A6BE63-9521-4E45-902D-A68F9B94A554}">
      <dgm:prSet/>
      <dgm:spPr/>
      <dgm:t>
        <a:bodyPr/>
        <a:lstStyle/>
        <a:p>
          <a:endParaRPr lang="es-ES" sz="2000"/>
        </a:p>
      </dgm:t>
    </dgm:pt>
    <dgm:pt modelId="{30B81FC9-FA43-4C7B-AAA0-D1F3EB554DE7}" type="sibTrans" cxnId="{65A6BE63-9521-4E45-902D-A68F9B94A554}">
      <dgm:prSet/>
      <dgm:spPr/>
      <dgm:t>
        <a:bodyPr/>
        <a:lstStyle/>
        <a:p>
          <a:endParaRPr lang="es-ES" sz="20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hi-IN" sz="2000" b="1" noProof="0" dirty="0">
              <a:latin typeface="Nirmala UI" panose="020B0502040204020203" pitchFamily="34" charset="0"/>
              <a:ea typeface="Nirmala UI" panose="020B0502040204020203" pitchFamily="34" charset="0"/>
              <a:cs typeface="Nirmala UI" panose="020B0502040204020203" pitchFamily="34" charset="0"/>
            </a:rPr>
            <a:t>हमारी बातचीत उचित हो और सामने वाले व्यक्ति तथा उनके परिवेश के अनुसार ढली हुई हो।</a:t>
          </a:r>
          <a:endParaRPr lang="en" sz="20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20029733-2F8B-4847-A3DC-6DA2315EDC98}" type="parTrans" cxnId="{08C436A7-87B8-49B9-B27D-F21089EE6DC8}">
      <dgm:prSet/>
      <dgm:spPr/>
      <dgm:t>
        <a:bodyPr/>
        <a:lstStyle/>
        <a:p>
          <a:endParaRPr lang="es-ES" sz="2000"/>
        </a:p>
      </dgm:t>
    </dgm:pt>
    <dgm:pt modelId="{FA717A9E-3A98-4C1F-99BF-193170D96F48}" type="sibTrans" cxnId="{08C436A7-87B8-49B9-B27D-F21089EE6DC8}">
      <dgm:prSet/>
      <dgm:spPr/>
      <dgm:t>
        <a:bodyPr/>
        <a:lstStyle/>
        <a:p>
          <a:endParaRPr lang="es-ES" sz="2000"/>
        </a:p>
      </dgm:t>
    </dgm:pt>
    <dgm:pt modelId="{0C44185A-3345-4221-8C03-1A8B23DC1932}">
      <dgm:prSet custT="1"/>
      <dgm:spPr>
        <a:solidFill>
          <a:schemeClr val="accent1">
            <a:lumMod val="50000"/>
          </a:schemeClr>
        </a:solidFill>
      </dgm:spPr>
      <dgm:t>
        <a:bodyPr/>
        <a:lstStyle/>
        <a:p>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हर एक को उचित रीति से उत्तर देते हुए</a:t>
          </a:r>
          <a:endParaRPr lang="en" sz="20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F1C8526-B040-4508-9CB2-C938381416BD}" type="parTrans" cxnId="{6E9817B7-3E90-445A-8BF5-9EBDBE8E6F0F}">
      <dgm:prSet/>
      <dgm:spPr/>
      <dgm:t>
        <a:bodyPr/>
        <a:lstStyle/>
        <a:p>
          <a:endParaRPr lang="es-ES" sz="2000"/>
        </a:p>
      </dgm:t>
    </dgm:pt>
    <dgm:pt modelId="{B11D5C4D-46E9-45C2-BC81-131CF74D8AB8}" type="sibTrans" cxnId="{6E9817B7-3E90-445A-8BF5-9EBDBE8E6F0F}">
      <dgm:prSet/>
      <dgm:spPr/>
      <dgm:t>
        <a:bodyPr/>
        <a:lstStyle/>
        <a:p>
          <a:endParaRPr lang="es-ES" sz="20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a:lstStyle/>
        <a:p>
          <a:pPr>
            <a:buNone/>
          </a:pPr>
          <a:r>
            <a:rPr lang="hi-IN" sz="2000" b="1" noProof="0" dirty="0">
              <a:latin typeface="Nirmala UI" panose="020B0502040204020203" pitchFamily="34" charset="0"/>
              <a:ea typeface="Nirmala UI" panose="020B0502040204020203" pitchFamily="34" charset="0"/>
              <a:cs typeface="Nirmala UI" panose="020B0502040204020203" pitchFamily="34" charset="0"/>
            </a:rPr>
            <a:t>क्योंकि हर व्यक्ति अलग है, इसलिए हर क्षण क्या उत्तर देना है—इसमें पवित्र आत्मा हमारा मार्गदर्शन करेगा।</a:t>
          </a:r>
          <a:endParaRPr lang="en" sz="20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1B4425D8-FFD8-45E8-B969-BA455521E0A0}" type="parTrans" cxnId="{A3660BBB-88F0-48FB-8AF1-1FACFC8248DF}">
      <dgm:prSet/>
      <dgm:spPr/>
      <dgm:t>
        <a:bodyPr/>
        <a:lstStyle/>
        <a:p>
          <a:endParaRPr lang="es-ES" sz="2000"/>
        </a:p>
      </dgm:t>
    </dgm:pt>
    <dgm:pt modelId="{B0F761E6-7CD4-4D4B-88CF-96015A90983D}" type="sibTrans" cxnId="{A3660BBB-88F0-48FB-8AF1-1FACFC8248DF}">
      <dgm:prSet/>
      <dgm:spPr/>
      <dgm:t>
        <a:bodyPr/>
        <a:lstStyle/>
        <a:p>
          <a:endParaRPr lang="es-ES" sz="2000"/>
        </a:p>
      </dgm:t>
    </dgm:pt>
    <dgm:pt modelId="{56597D24-750A-4D0B-929A-27E0039A2F7B}" type="pres">
      <dgm:prSet presAssocID="{CCE178A7-3719-4E94-A897-FC380005D4CE}" presName="Name0" presStyleCnt="0">
        <dgm:presLayoutVars>
          <dgm:dir/>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7672081" y="881984"/>
          <a:ext cx="2493999" cy="335037"/>
        </a:xfrm>
        <a:custGeom>
          <a:avLst/>
          <a:gdLst/>
          <a:ahLst/>
          <a:cxnLst/>
          <a:rect l="0" t="0" r="0" b="0"/>
          <a:pathLst>
            <a:path>
              <a:moveTo>
                <a:pt x="0" y="0"/>
              </a:moveTo>
              <a:lnTo>
                <a:pt x="0" y="167518"/>
              </a:lnTo>
              <a:lnTo>
                <a:pt x="2493999" y="167518"/>
              </a:lnTo>
              <a:lnTo>
                <a:pt x="2493999" y="335037"/>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7316966" y="881984"/>
          <a:ext cx="355115" cy="335037"/>
        </a:xfrm>
        <a:custGeom>
          <a:avLst/>
          <a:gdLst/>
          <a:ahLst/>
          <a:cxnLst/>
          <a:rect l="0" t="0" r="0" b="0"/>
          <a:pathLst>
            <a:path>
              <a:moveTo>
                <a:pt x="355115" y="0"/>
              </a:moveTo>
              <a:lnTo>
                <a:pt x="355115" y="167518"/>
              </a:lnTo>
              <a:lnTo>
                <a:pt x="0" y="167518"/>
              </a:lnTo>
              <a:lnTo>
                <a:pt x="0" y="335037"/>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4822966" y="881984"/>
          <a:ext cx="2849114" cy="335037"/>
        </a:xfrm>
        <a:custGeom>
          <a:avLst/>
          <a:gdLst/>
          <a:ahLst/>
          <a:cxnLst/>
          <a:rect l="0" t="0" r="0" b="0"/>
          <a:pathLst>
            <a:path>
              <a:moveTo>
                <a:pt x="2849114" y="0"/>
              </a:moveTo>
              <a:lnTo>
                <a:pt x="2849114" y="167518"/>
              </a:lnTo>
              <a:lnTo>
                <a:pt x="0" y="167518"/>
              </a:lnTo>
              <a:lnTo>
                <a:pt x="0" y="335037"/>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1830579" y="881984"/>
          <a:ext cx="91440" cy="335037"/>
        </a:xfrm>
        <a:custGeom>
          <a:avLst/>
          <a:gdLst/>
          <a:ahLst/>
          <a:cxnLst/>
          <a:rect l="0" t="0" r="0" b="0"/>
          <a:pathLst>
            <a:path>
              <a:moveTo>
                <a:pt x="45720" y="0"/>
              </a:moveTo>
              <a:lnTo>
                <a:pt x="45720" y="335037"/>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2485" y="84277"/>
          <a:ext cx="3747628" cy="797707"/>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पत्नी का अपने पति के अधीन होना (कुलुस्सियों 3:18; इफिसियों 5:22–24)</a:t>
          </a:r>
          <a:endParaRPr lang="en" sz="18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485" y="84277"/>
        <a:ext cx="3747628" cy="797707"/>
      </dsp:txXfrm>
    </dsp:sp>
    <dsp:sp modelId="{DFFEC7CC-8650-4376-B344-F94E9DFE43D6}">
      <dsp:nvSpPr>
        <dsp:cNvPr id="0" name=""/>
        <dsp:cNvSpPr/>
      </dsp:nvSpPr>
      <dsp:spPr>
        <a:xfrm>
          <a:off x="475789" y="1217021"/>
          <a:ext cx="2801021" cy="1253245"/>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यह अधीनता परस्पर अधीनता के अंतर्गत है (इफिसियों 5:21), और “प्रभु में उचित” होनी चाहिए।</a:t>
          </a:r>
          <a:endParaRPr lang="en" sz="1800"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475789" y="1217021"/>
        <a:ext cx="2801021" cy="1253245"/>
      </dsp:txXfrm>
    </dsp:sp>
    <dsp:sp modelId="{5601FD7B-FCCF-4F1D-ACBA-CDDCA6D9F769}">
      <dsp:nvSpPr>
        <dsp:cNvPr id="0" name=""/>
        <dsp:cNvSpPr/>
      </dsp:nvSpPr>
      <dsp:spPr>
        <a:xfrm>
          <a:off x="6104052" y="84277"/>
          <a:ext cx="3136058" cy="797707"/>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पतियों को अपनी पत्नियों से प्रेम करना चाहिए (कुलुस्सियों 3:19; इफिसियों 5:28)</a:t>
          </a:r>
          <a:endParaRPr lang="en" sz="18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104052" y="84277"/>
        <a:ext cx="3136058" cy="797707"/>
      </dsp:txXfrm>
    </dsp:sp>
    <dsp:sp modelId="{D10FB4C4-AF42-4FE5-93F7-62AC3A5E47F9}">
      <dsp:nvSpPr>
        <dsp:cNvPr id="0" name=""/>
        <dsp:cNvSpPr/>
      </dsp:nvSpPr>
      <dsp:spPr>
        <a:xfrm>
          <a:off x="3611847" y="1217021"/>
          <a:ext cx="2422237" cy="1253245"/>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उसी प्रेम से प्रेम करना चाहिए, जिस प्रेम से मसीह ने हमसे प्रेम किया (इफिसियों 5:25)।</a:t>
          </a:r>
          <a:endParaRPr lang="en" sz="1800"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3611847" y="1217021"/>
        <a:ext cx="2422237" cy="1253245"/>
      </dsp:txXfrm>
    </dsp:sp>
    <dsp:sp modelId="{7A4C319D-A6F4-49C1-95C5-717447B2D079}">
      <dsp:nvSpPr>
        <dsp:cNvPr id="0" name=""/>
        <dsp:cNvSpPr/>
      </dsp:nvSpPr>
      <dsp:spPr>
        <a:xfrm>
          <a:off x="6369122" y="1217021"/>
          <a:ext cx="1895687" cy="1253245"/>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 अपने कल्याण के लिए स्वयं जिम्मेदार हैं (इफिसियों 5:29)।</a:t>
          </a:r>
          <a:endParaRPr lang="en" sz="1800"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6369122" y="1217021"/>
        <a:ext cx="1895687" cy="1253245"/>
      </dsp:txXfrm>
    </dsp:sp>
    <dsp:sp modelId="{62195F57-FACC-4C3E-B7F8-191AF549327B}">
      <dsp:nvSpPr>
        <dsp:cNvPr id="0" name=""/>
        <dsp:cNvSpPr/>
      </dsp:nvSpPr>
      <dsp:spPr>
        <a:xfrm>
          <a:off x="8599846" y="1217021"/>
          <a:ext cx="3132468" cy="1253245"/>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“कठोर” न होना—अर्थात् उन्हें कड़वा न करना, कठोर या हिंसक व्यवहार न करना, और तानाशाही रवैया न अपनाना।</a:t>
          </a:r>
          <a:endParaRPr lang="en" sz="1800"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8599846" y="1217021"/>
        <a:ext cx="3132468" cy="1253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615" y="25130"/>
          <a:ext cx="5267646" cy="641376"/>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पुत्रों और पुत्रियों की जिम्मेदारियाँ (कुलुस्सियों 3:20; इफिसियों 6:1–3)</a:t>
          </a:r>
          <a:endParaRPr lang="en" sz="18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9400" y="43915"/>
        <a:ext cx="5230076" cy="603806"/>
      </dsp:txXfrm>
    </dsp:sp>
    <dsp:sp modelId="{8C9C4CCF-77E5-4330-B682-33D260B7E9D7}">
      <dsp:nvSpPr>
        <dsp:cNvPr id="0" name=""/>
        <dsp:cNvSpPr/>
      </dsp:nvSpPr>
      <dsp:spPr>
        <a:xfrm>
          <a:off x="527380" y="666507"/>
          <a:ext cx="362458" cy="412112"/>
        </a:xfrm>
        <a:custGeom>
          <a:avLst/>
          <a:gdLst/>
          <a:ahLst/>
          <a:cxnLst/>
          <a:rect l="0" t="0" r="0" b="0"/>
          <a:pathLst>
            <a:path>
              <a:moveTo>
                <a:pt x="0" y="0"/>
              </a:moveTo>
              <a:lnTo>
                <a:pt x="0" y="412112"/>
              </a:lnTo>
              <a:lnTo>
                <a:pt x="362458" y="412112"/>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889838" y="790734"/>
          <a:ext cx="4846473" cy="575769"/>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बच्चों की आज्ञाकारिता वैकल्पिक नहीं है।</a:t>
          </a:r>
          <a:endParaRPr lang="en" sz="18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906702" y="807598"/>
        <a:ext cx="4812745" cy="542041"/>
      </dsp:txXfrm>
    </dsp:sp>
    <dsp:sp modelId="{756AD8EF-519C-4358-A6C3-7981CC18B1D6}">
      <dsp:nvSpPr>
        <dsp:cNvPr id="0" name=""/>
        <dsp:cNvSpPr/>
      </dsp:nvSpPr>
      <dsp:spPr>
        <a:xfrm>
          <a:off x="527380" y="666507"/>
          <a:ext cx="362458" cy="1112110"/>
        </a:xfrm>
        <a:custGeom>
          <a:avLst/>
          <a:gdLst/>
          <a:ahLst/>
          <a:cxnLst/>
          <a:rect l="0" t="0" r="0" b="0"/>
          <a:pathLst>
            <a:path>
              <a:moveTo>
                <a:pt x="0" y="0"/>
              </a:moveTo>
              <a:lnTo>
                <a:pt x="0" y="1112110"/>
              </a:lnTo>
              <a:lnTo>
                <a:pt x="362458" y="1112110"/>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889838" y="1490732"/>
          <a:ext cx="4846473" cy="575769"/>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hi-IN" sz="1800" b="1" kern="1200" noProof="0">
              <a:latin typeface="Nirmala UI" panose="020B0502040204020203" pitchFamily="34" charset="0"/>
              <a:ea typeface="Nirmala UI" panose="020B0502040204020203" pitchFamily="34" charset="0"/>
              <a:cs typeface="Nirmala UI" panose="020B0502040204020203" pitchFamily="34" charset="0"/>
            </a:rPr>
            <a:t>यह आज्ञाकारिता पाँचवीं आज्ञा पर आधारित है।</a:t>
          </a:r>
          <a:endParaRPr lang="es-ES" sz="1800" b="1" kern="1200" noProof="0">
            <a:latin typeface="Nirmala UI" panose="020B0502040204020203" pitchFamily="34" charset="0"/>
            <a:ea typeface="Nirmala UI" panose="020B0502040204020203" pitchFamily="34" charset="0"/>
            <a:cs typeface="Nirmala UI" panose="020B0502040204020203" pitchFamily="34" charset="0"/>
          </a:endParaRPr>
        </a:p>
      </dsp:txBody>
      <dsp:txXfrm>
        <a:off x="906702" y="1507596"/>
        <a:ext cx="4812745" cy="542041"/>
      </dsp:txXfrm>
    </dsp:sp>
    <dsp:sp modelId="{2D503935-13DF-4B73-99C0-753AEFE7F23B}">
      <dsp:nvSpPr>
        <dsp:cNvPr id="0" name=""/>
        <dsp:cNvSpPr/>
      </dsp:nvSpPr>
      <dsp:spPr>
        <a:xfrm>
          <a:off x="527380" y="666507"/>
          <a:ext cx="362458" cy="1812107"/>
        </a:xfrm>
        <a:custGeom>
          <a:avLst/>
          <a:gdLst/>
          <a:ahLst/>
          <a:cxnLst/>
          <a:rect l="0" t="0" r="0" b="0"/>
          <a:pathLst>
            <a:path>
              <a:moveTo>
                <a:pt x="0" y="0"/>
              </a:moveTo>
              <a:lnTo>
                <a:pt x="0" y="1812107"/>
              </a:lnTo>
              <a:lnTo>
                <a:pt x="362458" y="1812107"/>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889838" y="2190729"/>
          <a:ext cx="4846473" cy="575769"/>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इसके अतिरिक्त, आज्ञाकारिता का अपना प्रतिफल भी होता है।</a:t>
          </a:r>
          <a:endParaRPr lang="en" sz="18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906702" y="2207593"/>
        <a:ext cx="4812745" cy="542041"/>
      </dsp:txXfrm>
    </dsp:sp>
    <dsp:sp modelId="{8D1FCC57-E009-44E7-BDDE-564FA8434E87}">
      <dsp:nvSpPr>
        <dsp:cNvPr id="0" name=""/>
        <dsp:cNvSpPr/>
      </dsp:nvSpPr>
      <dsp:spPr>
        <a:xfrm>
          <a:off x="5516717" y="25130"/>
          <a:ext cx="5267646" cy="641376"/>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माता-पिता की जिम्मेदारियाँ (कुलुस्सियों 3:21; इफिसियों 6:4)</a:t>
          </a:r>
          <a:endParaRPr lang="en" sz="18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535502" y="43915"/>
        <a:ext cx="5230076" cy="603806"/>
      </dsp:txXfrm>
    </dsp:sp>
    <dsp:sp modelId="{48B70EC1-24F9-40A4-BEDB-4B2EBD602C82}">
      <dsp:nvSpPr>
        <dsp:cNvPr id="0" name=""/>
        <dsp:cNvSpPr/>
      </dsp:nvSpPr>
      <dsp:spPr>
        <a:xfrm>
          <a:off x="6043481" y="666507"/>
          <a:ext cx="526764" cy="412112"/>
        </a:xfrm>
        <a:custGeom>
          <a:avLst/>
          <a:gdLst/>
          <a:ahLst/>
          <a:cxnLst/>
          <a:rect l="0" t="0" r="0" b="0"/>
          <a:pathLst>
            <a:path>
              <a:moveTo>
                <a:pt x="0" y="0"/>
              </a:moveTo>
              <a:lnTo>
                <a:pt x="0" y="412112"/>
              </a:lnTo>
              <a:lnTo>
                <a:pt x="526764" y="412112"/>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570246" y="790734"/>
          <a:ext cx="5245360" cy="575769"/>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बच्चों को इस प्रकार शिक्षा दें कि वे हताश या निरुत्साहित न हों—उन्हें उकसाएँ या चिढ़ाएँ नहीं।</a:t>
          </a:r>
          <a:endParaRPr lang="en" sz="18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6587110" y="807598"/>
        <a:ext cx="5211632" cy="542041"/>
      </dsp:txXfrm>
    </dsp:sp>
    <dsp:sp modelId="{E429F922-4E73-46C9-9A0E-37A949914D9C}">
      <dsp:nvSpPr>
        <dsp:cNvPr id="0" name=""/>
        <dsp:cNvSpPr/>
      </dsp:nvSpPr>
      <dsp:spPr>
        <a:xfrm>
          <a:off x="6043481" y="666507"/>
          <a:ext cx="526764" cy="1112110"/>
        </a:xfrm>
        <a:custGeom>
          <a:avLst/>
          <a:gdLst/>
          <a:ahLst/>
          <a:cxnLst/>
          <a:rect l="0" t="0" r="0" b="0"/>
          <a:pathLst>
            <a:path>
              <a:moveTo>
                <a:pt x="0" y="0"/>
              </a:moveTo>
              <a:lnTo>
                <a:pt x="0" y="1112110"/>
              </a:lnTo>
              <a:lnTo>
                <a:pt x="526764" y="1112110"/>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570246" y="1490732"/>
          <a:ext cx="5245360" cy="575769"/>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अधीरता या मनमाने व्यवहार से उन्हें क्रोधित न करें।</a:t>
          </a:r>
          <a:endParaRPr lang="en" sz="18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6587110" y="1507596"/>
        <a:ext cx="5211632" cy="542041"/>
      </dsp:txXfrm>
    </dsp:sp>
    <dsp:sp modelId="{47518933-818B-4002-9065-7E0A1721225D}">
      <dsp:nvSpPr>
        <dsp:cNvPr id="0" name=""/>
        <dsp:cNvSpPr/>
      </dsp:nvSpPr>
      <dsp:spPr>
        <a:xfrm>
          <a:off x="6043481" y="666507"/>
          <a:ext cx="526764" cy="1812107"/>
        </a:xfrm>
        <a:custGeom>
          <a:avLst/>
          <a:gdLst/>
          <a:ahLst/>
          <a:cxnLst/>
          <a:rect l="0" t="0" r="0" b="0"/>
          <a:pathLst>
            <a:path>
              <a:moveTo>
                <a:pt x="0" y="0"/>
              </a:moveTo>
              <a:lnTo>
                <a:pt x="0" y="1812107"/>
              </a:lnTo>
              <a:lnTo>
                <a:pt x="526764" y="1812107"/>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570246" y="2190729"/>
          <a:ext cx="5245360" cy="575769"/>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उन्हें परमेश्वर के मार्गों में शिक्षा दें (व्यवस्थाविवरण 6:6–7; नीतिवचन 22:6)।</a:t>
          </a:r>
          <a:endParaRPr lang="en" sz="18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6587110" y="2207593"/>
        <a:ext cx="5211632" cy="542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a:xfrm>
          <a:off x="5768"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अधीनस्थों का व्यवहार (कुलुस्सियों 3:22–25; इफिसियों 6:5–8)</a:t>
          </a:r>
          <a:endParaRPr lang="en" sz="2000"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768" y="0"/>
        <a:ext cx="5548777" cy="1033620"/>
      </dsp:txXfrm>
    </dsp:sp>
    <dsp:sp modelId="{56DDFB31-BE88-4068-977D-43417217CB59}">
      <dsp:nvSpPr>
        <dsp:cNvPr id="0" name=""/>
        <dsp:cNvSpPr/>
      </dsp:nvSpPr>
      <dsp:spPr>
        <a:xfrm>
          <a:off x="80166" y="1034278"/>
          <a:ext cx="5399981" cy="55161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हमेशा अपना सर्वश्रेष्ठ दें, चाहे कोई देख रहा हो या नहीं।</a:t>
          </a:r>
          <a:endParaRPr lang="en" sz="1800" kern="1200"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6322" y="1050434"/>
        <a:ext cx="5367669" cy="519301"/>
      </dsp:txXfrm>
    </dsp:sp>
    <dsp:sp modelId="{14EB9C39-92B1-4BF0-90C9-31D60827B6FF}">
      <dsp:nvSpPr>
        <dsp:cNvPr id="0" name=""/>
        <dsp:cNvSpPr/>
      </dsp:nvSpPr>
      <dsp:spPr>
        <a:xfrm>
          <a:off x="80166" y="1627907"/>
          <a:ext cx="5399981" cy="460290"/>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अपने कार्य में उत्कृष्टता के लिए प्रयास करें, मानो आप उसे परमेश्वर के लिए कर रहे हो।</a:t>
          </a:r>
          <a:endParaRPr lang="en" sz="1800" kern="1200"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3647" y="1641388"/>
        <a:ext cx="5373019" cy="433328"/>
      </dsp:txXfrm>
    </dsp:sp>
    <dsp:sp modelId="{9AFC9C95-3CDC-434A-8B64-22AD82882E80}">
      <dsp:nvSpPr>
        <dsp:cNvPr id="0" name=""/>
        <dsp:cNvSpPr/>
      </dsp:nvSpPr>
      <dsp:spPr>
        <a:xfrm>
          <a:off x="80166" y="2130214"/>
          <a:ext cx="5399981" cy="273104"/>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जब डाँट/ताड़ना उचित हो, तो उसे स्वीकार करें।</a:t>
          </a:r>
          <a:endParaRPr lang="en" sz="1800" kern="1200"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88165" y="2138213"/>
        <a:ext cx="5383983" cy="257106"/>
      </dsp:txXfrm>
    </dsp:sp>
    <dsp:sp modelId="{F97A83E6-8AE1-4752-BBFA-770E9A1AB494}">
      <dsp:nvSpPr>
        <dsp:cNvPr id="0" name=""/>
        <dsp:cNvSpPr/>
      </dsp:nvSpPr>
      <dsp:spPr>
        <a:xfrm>
          <a:off x="80166" y="2445334"/>
          <a:ext cx="5399981" cy="273104"/>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अच्छे काम का फल अवश्य मिलता है।</a:t>
          </a:r>
          <a:endParaRPr lang="en" sz="1800" kern="1200"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88165" y="2453333"/>
        <a:ext cx="5383983" cy="257106"/>
      </dsp:txXfrm>
    </dsp:sp>
    <dsp:sp modelId="{61D1D9C0-35D6-4FE9-ADEE-E0630117DAE8}">
      <dsp:nvSpPr>
        <dsp:cNvPr id="0" name=""/>
        <dsp:cNvSpPr/>
      </dsp:nvSpPr>
      <dsp:spPr>
        <a:xfrm>
          <a:off x="80166" y="2760455"/>
          <a:ext cx="5399981" cy="512018"/>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 बुरा मालिक हमें अधीनता से मुक्त नहीं करता (1 पतरस 2:18)</a:t>
          </a:r>
          <a:endParaRPr lang="en" sz="1800" kern="1200" noProof="0" dirty="0">
            <a:solidFill>
              <a:schemeClr val="bg1"/>
            </a:solidFill>
            <a:effectLst>
              <a:glow rad="88900">
                <a:srgbClr val="7600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5162" y="2775451"/>
        <a:ext cx="5369989" cy="482026"/>
      </dsp:txXfrm>
    </dsp:sp>
    <dsp:sp modelId="{B60BED72-B613-4C57-A148-0AD694C1CD32}">
      <dsp:nvSpPr>
        <dsp:cNvPr id="0" name=""/>
        <dsp:cNvSpPr/>
      </dsp:nvSpPr>
      <dsp:spPr>
        <a:xfrm>
          <a:off x="5970704"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मालिकों (बॉसों) का व्यवहार (कुलुस्सियों 4:1; इफिसियों 6:9)</a:t>
          </a:r>
          <a:endParaRPr lang="en" sz="2000" kern="1200"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970704" y="0"/>
        <a:ext cx="5548777" cy="1033620"/>
      </dsp:txXfrm>
    </dsp:sp>
    <dsp:sp modelId="{8DF4DE9F-B95E-4103-AB40-8F17E10604F8}">
      <dsp:nvSpPr>
        <dsp:cNvPr id="0" name=""/>
        <dsp:cNvSpPr/>
      </dsp:nvSpPr>
      <dsp:spPr>
        <a:xfrm>
          <a:off x="6525581"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न्याय और धर्म के साथ नेतृत्व करें।</a:t>
          </a:r>
          <a:endParaRPr lang="en" sz="1800"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6545406" y="1053740"/>
        <a:ext cx="4399372" cy="637233"/>
      </dsp:txXfrm>
    </dsp:sp>
    <dsp:sp modelId="{D65FEA80-43B9-4CA2-B364-A9FFF24D2693}">
      <dsp:nvSpPr>
        <dsp:cNvPr id="0" name=""/>
        <dsp:cNvSpPr/>
      </dsp:nvSpPr>
      <dsp:spPr>
        <a:xfrm>
          <a:off x="6525581" y="1814934"/>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धमकियों या मनमानी माँगों का उपयोग न करें।</a:t>
          </a:r>
          <a:endParaRPr lang="en" sz="1800"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6545406" y="1834759"/>
        <a:ext cx="4399372" cy="637233"/>
      </dsp:txXfrm>
    </dsp:sp>
    <dsp:sp modelId="{14CB1B19-AB86-4094-84B7-078CAFF35E4B}">
      <dsp:nvSpPr>
        <dsp:cNvPr id="0" name=""/>
        <dsp:cNvSpPr/>
      </dsp:nvSpPr>
      <dsp:spPr>
        <a:xfrm>
          <a:off x="6525581"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प्रत्येक बॉस के ऊपर भी एक महान बॉस है, जिसके प्रति उसे उत्तरदायी होना है।</a:t>
          </a:r>
          <a:endParaRPr lang="en" sz="1800"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6545406"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5400000">
          <a:off x="7739188" y="-3402472"/>
          <a:ext cx="610491" cy="7571232"/>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हमें उन लोगों के साथ संबंध में जो अभी यीशु को नहीं जानते “स्वर्ग से आने वाली बुद्धि” की आवश्यकता है (याकूब 3:17)।</a:t>
          </a:r>
          <a:endParaRPr lang="en" sz="20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258818" y="107700"/>
        <a:ext cx="7541430" cy="550887"/>
      </dsp:txXfrm>
    </dsp:sp>
    <dsp:sp modelId="{A8D35087-1138-41BB-B984-641AFECEDAA6}">
      <dsp:nvSpPr>
        <dsp:cNvPr id="0" name=""/>
        <dsp:cNvSpPr/>
      </dsp:nvSpPr>
      <dsp:spPr>
        <a:xfrm>
          <a:off x="0" y="1586"/>
          <a:ext cx="4258818" cy="763114"/>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बुद्धिमानी से</a:t>
          </a:r>
          <a:endParaRPr lang="en" sz="20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7252" y="38838"/>
        <a:ext cx="4184314" cy="688610"/>
      </dsp:txXfrm>
    </dsp:sp>
    <dsp:sp modelId="{E14174BB-E30D-4600-9FBB-E667DFC54DC4}">
      <dsp:nvSpPr>
        <dsp:cNvPr id="0" name=""/>
        <dsp:cNvSpPr/>
      </dsp:nvSpPr>
      <dsp:spPr>
        <a:xfrm rot="5400000">
          <a:off x="7739188" y="-2601202"/>
          <a:ext cx="610491"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हमारे शब्द सदैव विनम्र और मधुर होने चाहिए, ताकि वे आनंद के साथ हमारी बात सुनें।</a:t>
          </a:r>
          <a:endParaRPr lang="en" sz="20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258818" y="908970"/>
        <a:ext cx="7541430" cy="550887"/>
      </dsp:txXfrm>
    </dsp:sp>
    <dsp:sp modelId="{D9E8B5E5-10FD-4E24-B16A-5B9D410A7989}">
      <dsp:nvSpPr>
        <dsp:cNvPr id="0" name=""/>
        <dsp:cNvSpPr/>
      </dsp:nvSpPr>
      <dsp:spPr>
        <a:xfrm>
          <a:off x="0" y="802856"/>
          <a:ext cx="4258818" cy="763114"/>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दयालु शब्दों के साथ</a:t>
          </a:r>
          <a:endParaRPr lang="en" sz="20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7252" y="840108"/>
        <a:ext cx="4184314" cy="688610"/>
      </dsp:txXfrm>
    </dsp:sp>
    <dsp:sp modelId="{E2C451EC-B2C3-48FD-B127-BEC6F3382808}">
      <dsp:nvSpPr>
        <dsp:cNvPr id="0" name=""/>
        <dsp:cNvSpPr/>
      </dsp:nvSpPr>
      <dsp:spPr>
        <a:xfrm rot="5400000">
          <a:off x="7739188" y="-1799931"/>
          <a:ext cx="610491" cy="7571232"/>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हमारी बातचीत उचित हो और सामने वाले व्यक्ति तथा उनके परिवेश के अनुसार ढली हुई हो।</a:t>
          </a:r>
          <a:endParaRPr lang="en" sz="20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258818" y="1710241"/>
        <a:ext cx="7541430" cy="550887"/>
      </dsp:txXfrm>
    </dsp:sp>
    <dsp:sp modelId="{05006578-A89A-41F0-AB82-7F498B23DF20}">
      <dsp:nvSpPr>
        <dsp:cNvPr id="0" name=""/>
        <dsp:cNvSpPr/>
      </dsp:nvSpPr>
      <dsp:spPr>
        <a:xfrm>
          <a:off x="0" y="1604127"/>
          <a:ext cx="4258818" cy="763114"/>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“सलोने” शब्दों के साथ</a:t>
          </a:r>
          <a:endParaRPr lang="en" sz="20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7252" y="1641379"/>
        <a:ext cx="4184314" cy="688610"/>
      </dsp:txXfrm>
    </dsp:sp>
    <dsp:sp modelId="{52DEE66C-46B2-48BA-A5F9-382EA5364713}">
      <dsp:nvSpPr>
        <dsp:cNvPr id="0" name=""/>
        <dsp:cNvSpPr/>
      </dsp:nvSpPr>
      <dsp:spPr>
        <a:xfrm rot="5400000">
          <a:off x="7739188" y="-998661"/>
          <a:ext cx="610491"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क्योंकि हर व्यक्ति अलग है, इसलिए हर क्षण क्या उत्तर देना है—इसमें पवित्र आत्मा हमारा मार्गदर्शन करेगा।</a:t>
          </a:r>
          <a:endParaRPr lang="en" sz="20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4258818" y="2511511"/>
        <a:ext cx="7541430" cy="550887"/>
      </dsp:txXfrm>
    </dsp:sp>
    <dsp:sp modelId="{BAE14943-23D3-4138-8B29-09903067F54B}">
      <dsp:nvSpPr>
        <dsp:cNvPr id="0" name=""/>
        <dsp:cNvSpPr/>
      </dsp:nvSpPr>
      <dsp:spPr>
        <a:xfrm>
          <a:off x="0" y="2405397"/>
          <a:ext cx="4258818" cy="763114"/>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हर एक को उचित रीति से उत्तर देते हुए</a:t>
          </a:r>
          <a:endParaRPr lang="en" sz="20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7252" y="2442649"/>
        <a:ext cx="4184314" cy="6886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t>22/02/2026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t>‹Nº›</a:t>
            </a:fld>
            <a:endParaRPr lang="es-ES"/>
          </a:p>
        </p:txBody>
      </p:sp>
    </p:spTree>
    <p:extLst>
      <p:ext uri="{BB962C8B-B14F-4D97-AF65-F5344CB8AC3E}">
        <p14:creationId xmlns:p14="http://schemas.microsoft.com/office/powerpoint/2010/main" val="33249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t>10</a:t>
            </a:fld>
            <a:endParaRPr lang="es-ES"/>
          </a:p>
        </p:txBody>
      </p:sp>
    </p:spTree>
    <p:extLst>
      <p:ext uri="{BB962C8B-B14F-4D97-AF65-F5344CB8AC3E}">
        <p14:creationId xmlns:p14="http://schemas.microsoft.com/office/powerpoint/2010/main" val="850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A5177-2AC9-1A32-E6B6-5C5BA3615F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35465D-92CE-1264-39D2-8DF7E6CE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2E7F90-2828-B5A0-C0B1-37E9DA47C110}"/>
              </a:ext>
            </a:extLst>
          </p:cNvPr>
          <p:cNvSpPr>
            <a:spLocks noGrp="1"/>
          </p:cNvSpPr>
          <p:nvPr>
            <p:ph type="dt" sz="half" idx="10"/>
          </p:nvPr>
        </p:nvSpPr>
        <p:spPr/>
        <p:txBody>
          <a:bodyPr/>
          <a:lstStyle/>
          <a:p>
            <a:fld id="{CC83CBF1-46E2-465E-9D42-2395BD2BB61E}" type="datetimeFigureOut">
              <a:rPr lang="es-ES" smtClean="0"/>
              <a:t>22/02/2026</a:t>
            </a:fld>
            <a:endParaRPr lang="es-ES"/>
          </a:p>
        </p:txBody>
      </p:sp>
      <p:sp>
        <p:nvSpPr>
          <p:cNvPr id="5" name="Marcador de pie de página 4">
            <a:extLst>
              <a:ext uri="{FF2B5EF4-FFF2-40B4-BE49-F238E27FC236}">
                <a16:creationId xmlns:a16="http://schemas.microsoft.com/office/drawing/2014/main" id="{9DC7C349-282D-046F-6EA3-C17627BEBD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7B0CDA-2FEA-949A-010B-9A53A05796C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7606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D5ED-5F52-4389-9980-ABECA3BD1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AE7309-2ABA-1FAE-D777-1A07BDCD1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1C2BE-B810-1607-B9A2-0E25C5531892}"/>
              </a:ext>
            </a:extLst>
          </p:cNvPr>
          <p:cNvSpPr>
            <a:spLocks noGrp="1"/>
          </p:cNvSpPr>
          <p:nvPr>
            <p:ph type="dt" sz="half" idx="10"/>
          </p:nvPr>
        </p:nvSpPr>
        <p:spPr/>
        <p:txBody>
          <a:bodyPr/>
          <a:lstStyle/>
          <a:p>
            <a:fld id="{CC83CBF1-46E2-465E-9D42-2395BD2BB61E}" type="datetimeFigureOut">
              <a:rPr lang="es-ES" smtClean="0"/>
              <a:t>22/02/2026</a:t>
            </a:fld>
            <a:endParaRPr lang="es-ES"/>
          </a:p>
        </p:txBody>
      </p:sp>
      <p:sp>
        <p:nvSpPr>
          <p:cNvPr id="5" name="Marcador de pie de página 4">
            <a:extLst>
              <a:ext uri="{FF2B5EF4-FFF2-40B4-BE49-F238E27FC236}">
                <a16:creationId xmlns:a16="http://schemas.microsoft.com/office/drawing/2014/main" id="{670016DC-2ADF-32D2-EF75-FF5FB23D94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2A90E-AEF6-5E3C-80F3-D10DE32B68FA}"/>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9143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FB9FD-37E0-3F71-5191-C95CAB3443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3CD697-C68F-06EA-7B73-C5C018A1EB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557EA0-468E-14F0-4CAE-E3FBDAC1D85A}"/>
              </a:ext>
            </a:extLst>
          </p:cNvPr>
          <p:cNvSpPr>
            <a:spLocks noGrp="1"/>
          </p:cNvSpPr>
          <p:nvPr>
            <p:ph type="dt" sz="half" idx="10"/>
          </p:nvPr>
        </p:nvSpPr>
        <p:spPr/>
        <p:txBody>
          <a:bodyPr/>
          <a:lstStyle/>
          <a:p>
            <a:fld id="{CC83CBF1-46E2-465E-9D42-2395BD2BB61E}" type="datetimeFigureOut">
              <a:rPr lang="es-ES" smtClean="0"/>
              <a:t>22/02/2026</a:t>
            </a:fld>
            <a:endParaRPr lang="es-ES"/>
          </a:p>
        </p:txBody>
      </p:sp>
      <p:sp>
        <p:nvSpPr>
          <p:cNvPr id="5" name="Marcador de pie de página 4">
            <a:extLst>
              <a:ext uri="{FF2B5EF4-FFF2-40B4-BE49-F238E27FC236}">
                <a16:creationId xmlns:a16="http://schemas.microsoft.com/office/drawing/2014/main" id="{1DF79A1A-D3F3-445C-CEE9-7D6F3306B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737322-73B6-FCE8-EC4A-1D98D470A06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9243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10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73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3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474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35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2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255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AE8B-91DE-4BAF-773B-BAA0E0E534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975BCA-49BB-FD7D-593B-772DB3A281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DE01-1FDA-59A0-2025-CC98F720C91B}"/>
              </a:ext>
            </a:extLst>
          </p:cNvPr>
          <p:cNvSpPr>
            <a:spLocks noGrp="1"/>
          </p:cNvSpPr>
          <p:nvPr>
            <p:ph type="dt" sz="half" idx="10"/>
          </p:nvPr>
        </p:nvSpPr>
        <p:spPr/>
        <p:txBody>
          <a:bodyPr/>
          <a:lstStyle/>
          <a:p>
            <a:fld id="{CC83CBF1-46E2-465E-9D42-2395BD2BB61E}" type="datetimeFigureOut">
              <a:rPr lang="es-ES" smtClean="0"/>
              <a:t>22/02/2026</a:t>
            </a:fld>
            <a:endParaRPr lang="es-ES"/>
          </a:p>
        </p:txBody>
      </p:sp>
      <p:sp>
        <p:nvSpPr>
          <p:cNvPr id="5" name="Marcador de pie de página 4">
            <a:extLst>
              <a:ext uri="{FF2B5EF4-FFF2-40B4-BE49-F238E27FC236}">
                <a16:creationId xmlns:a16="http://schemas.microsoft.com/office/drawing/2014/main" id="{A820CEE0-0AB2-831B-29D5-DDD78EE40C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0DE165-B313-6420-6E7B-9ABA2545C01C}"/>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856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93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93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947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108F-BAC3-B936-39DF-A4A43098F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A5433-4796-E1B1-C96A-6E53D24C42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94E68-4258-FDB0-C8D8-2DD2D58FB22F}"/>
              </a:ext>
            </a:extLst>
          </p:cNvPr>
          <p:cNvSpPr>
            <a:spLocks noGrp="1"/>
          </p:cNvSpPr>
          <p:nvPr>
            <p:ph type="dt" sz="half" idx="10"/>
          </p:nvPr>
        </p:nvSpPr>
        <p:spPr/>
        <p:txBody>
          <a:bodyPr/>
          <a:lstStyle/>
          <a:p>
            <a:fld id="{CC83CBF1-46E2-465E-9D42-2395BD2BB61E}" type="datetimeFigureOut">
              <a:rPr lang="es-ES" smtClean="0"/>
              <a:t>22/02/2026</a:t>
            </a:fld>
            <a:endParaRPr lang="es-ES"/>
          </a:p>
        </p:txBody>
      </p:sp>
      <p:sp>
        <p:nvSpPr>
          <p:cNvPr id="5" name="Marcador de pie de página 4">
            <a:extLst>
              <a:ext uri="{FF2B5EF4-FFF2-40B4-BE49-F238E27FC236}">
                <a16:creationId xmlns:a16="http://schemas.microsoft.com/office/drawing/2014/main" id="{60EB6DCB-25C1-753F-3342-B4F47D4BF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6529DC-D26A-12EE-6234-5AAFD9E1B0F9}"/>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6849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1AB33-3AF8-3E59-F64E-0B96CA775F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4EE2F-5AF4-2222-BCDD-A28AA3A3EC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BEEEF3-A08F-7F4B-0CE1-CEB4336639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331FE6-BCDB-BF57-71AC-D76D27CE8395}"/>
              </a:ext>
            </a:extLst>
          </p:cNvPr>
          <p:cNvSpPr>
            <a:spLocks noGrp="1"/>
          </p:cNvSpPr>
          <p:nvPr>
            <p:ph type="dt" sz="half" idx="10"/>
          </p:nvPr>
        </p:nvSpPr>
        <p:spPr/>
        <p:txBody>
          <a:bodyPr/>
          <a:lstStyle/>
          <a:p>
            <a:fld id="{CC83CBF1-46E2-465E-9D42-2395BD2BB61E}" type="datetimeFigureOut">
              <a:rPr lang="es-ES" smtClean="0"/>
              <a:t>22/02/2026</a:t>
            </a:fld>
            <a:endParaRPr lang="es-ES"/>
          </a:p>
        </p:txBody>
      </p:sp>
      <p:sp>
        <p:nvSpPr>
          <p:cNvPr id="6" name="Marcador de pie de página 5">
            <a:extLst>
              <a:ext uri="{FF2B5EF4-FFF2-40B4-BE49-F238E27FC236}">
                <a16:creationId xmlns:a16="http://schemas.microsoft.com/office/drawing/2014/main" id="{D1B6DC10-203A-BCC6-6202-668FBB92C2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A16F2E-4C5C-E717-72E9-61F15869A0D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05471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B93FB-108A-0102-09A7-290FCB6361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678B52-A61E-6F4C-54CB-8C588C29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1840BC-B0CC-8422-A3E9-9F9FECE81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C16E40-99D1-C06F-CF84-E2E91818D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36D869-207A-CDD8-343A-3888D945B4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2A2914-D5B2-4C7F-6BEB-1384C39BD955}"/>
              </a:ext>
            </a:extLst>
          </p:cNvPr>
          <p:cNvSpPr>
            <a:spLocks noGrp="1"/>
          </p:cNvSpPr>
          <p:nvPr>
            <p:ph type="dt" sz="half" idx="10"/>
          </p:nvPr>
        </p:nvSpPr>
        <p:spPr/>
        <p:txBody>
          <a:bodyPr/>
          <a:lstStyle/>
          <a:p>
            <a:fld id="{CC83CBF1-46E2-465E-9D42-2395BD2BB61E}" type="datetimeFigureOut">
              <a:rPr lang="es-ES" smtClean="0"/>
              <a:t>22/02/2026</a:t>
            </a:fld>
            <a:endParaRPr lang="es-ES"/>
          </a:p>
        </p:txBody>
      </p:sp>
      <p:sp>
        <p:nvSpPr>
          <p:cNvPr id="8" name="Marcador de pie de página 7">
            <a:extLst>
              <a:ext uri="{FF2B5EF4-FFF2-40B4-BE49-F238E27FC236}">
                <a16:creationId xmlns:a16="http://schemas.microsoft.com/office/drawing/2014/main" id="{B5CAD74A-80C8-5DFD-0939-26C61A09E2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FE154-24BA-0EBE-52D8-2A940137CFD7}"/>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4076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090D-AD90-DCD0-0CF2-FA29415975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E14810-6B42-611F-BE1D-6BF566DF4621}"/>
              </a:ext>
            </a:extLst>
          </p:cNvPr>
          <p:cNvSpPr>
            <a:spLocks noGrp="1"/>
          </p:cNvSpPr>
          <p:nvPr>
            <p:ph type="dt" sz="half" idx="10"/>
          </p:nvPr>
        </p:nvSpPr>
        <p:spPr/>
        <p:txBody>
          <a:bodyPr/>
          <a:lstStyle/>
          <a:p>
            <a:fld id="{CC83CBF1-46E2-465E-9D42-2395BD2BB61E}" type="datetimeFigureOut">
              <a:rPr lang="es-ES" smtClean="0"/>
              <a:t>22/02/2026</a:t>
            </a:fld>
            <a:endParaRPr lang="es-ES"/>
          </a:p>
        </p:txBody>
      </p:sp>
      <p:sp>
        <p:nvSpPr>
          <p:cNvPr id="4" name="Marcador de pie de página 3">
            <a:extLst>
              <a:ext uri="{FF2B5EF4-FFF2-40B4-BE49-F238E27FC236}">
                <a16:creationId xmlns:a16="http://schemas.microsoft.com/office/drawing/2014/main" id="{D1475E47-3B4F-404D-9420-12DA2F9BA1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59FB2DD-8338-93EA-9376-D0DB93EC4423}"/>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753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8EDDE1-FDBE-8B2D-7C36-5437F982D2F7}"/>
              </a:ext>
            </a:extLst>
          </p:cNvPr>
          <p:cNvSpPr>
            <a:spLocks noGrp="1"/>
          </p:cNvSpPr>
          <p:nvPr>
            <p:ph type="dt" sz="half" idx="10"/>
          </p:nvPr>
        </p:nvSpPr>
        <p:spPr/>
        <p:txBody>
          <a:bodyPr/>
          <a:lstStyle/>
          <a:p>
            <a:fld id="{CC83CBF1-46E2-465E-9D42-2395BD2BB61E}" type="datetimeFigureOut">
              <a:rPr lang="es-ES" smtClean="0"/>
              <a:t>22/02/2026</a:t>
            </a:fld>
            <a:endParaRPr lang="es-ES"/>
          </a:p>
        </p:txBody>
      </p:sp>
      <p:sp>
        <p:nvSpPr>
          <p:cNvPr id="3" name="Marcador de pie de página 2">
            <a:extLst>
              <a:ext uri="{FF2B5EF4-FFF2-40B4-BE49-F238E27FC236}">
                <a16:creationId xmlns:a16="http://schemas.microsoft.com/office/drawing/2014/main" id="{6C13DCEF-19F9-5149-972E-390E1A120C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A8C70F-8E3A-9263-A780-0F705DDEA73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2012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8DADB-6EAC-883A-F5B1-F7F154BAA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74DDA-FFD6-6D86-E2C8-59343C4C5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C1A6B2-163E-C035-EA38-D172A1962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C51FD-EB2A-ADF9-AEAA-BEE8B0A97EA7}"/>
              </a:ext>
            </a:extLst>
          </p:cNvPr>
          <p:cNvSpPr>
            <a:spLocks noGrp="1"/>
          </p:cNvSpPr>
          <p:nvPr>
            <p:ph type="dt" sz="half" idx="10"/>
          </p:nvPr>
        </p:nvSpPr>
        <p:spPr/>
        <p:txBody>
          <a:bodyPr/>
          <a:lstStyle/>
          <a:p>
            <a:fld id="{CC83CBF1-46E2-465E-9D42-2395BD2BB61E}" type="datetimeFigureOut">
              <a:rPr lang="es-ES" smtClean="0"/>
              <a:t>22/02/2026</a:t>
            </a:fld>
            <a:endParaRPr lang="es-ES"/>
          </a:p>
        </p:txBody>
      </p:sp>
      <p:sp>
        <p:nvSpPr>
          <p:cNvPr id="6" name="Marcador de pie de página 5">
            <a:extLst>
              <a:ext uri="{FF2B5EF4-FFF2-40B4-BE49-F238E27FC236}">
                <a16:creationId xmlns:a16="http://schemas.microsoft.com/office/drawing/2014/main" id="{2FD8CF35-7829-C7CA-F172-A6566FD80D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6E6AE3-62D6-F770-197B-2D9D919D3DC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306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C11CE-DC31-DB72-F8FD-82BF3A360B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F6F82E-150E-BC32-42A4-898593246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38C18-59E2-9F6D-8FAC-23BE1488F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2E267B-0762-C767-28E7-B0A9B926C397}"/>
              </a:ext>
            </a:extLst>
          </p:cNvPr>
          <p:cNvSpPr>
            <a:spLocks noGrp="1"/>
          </p:cNvSpPr>
          <p:nvPr>
            <p:ph type="dt" sz="half" idx="10"/>
          </p:nvPr>
        </p:nvSpPr>
        <p:spPr/>
        <p:txBody>
          <a:bodyPr/>
          <a:lstStyle/>
          <a:p>
            <a:fld id="{CC83CBF1-46E2-465E-9D42-2395BD2BB61E}" type="datetimeFigureOut">
              <a:rPr lang="es-ES" smtClean="0"/>
              <a:t>22/02/2026</a:t>
            </a:fld>
            <a:endParaRPr lang="es-ES"/>
          </a:p>
        </p:txBody>
      </p:sp>
      <p:sp>
        <p:nvSpPr>
          <p:cNvPr id="6" name="Marcador de pie de página 5">
            <a:extLst>
              <a:ext uri="{FF2B5EF4-FFF2-40B4-BE49-F238E27FC236}">
                <a16:creationId xmlns:a16="http://schemas.microsoft.com/office/drawing/2014/main" id="{DFC16A0B-B2FD-AD0F-2666-42D349FE99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E6623A-EB97-067D-9F3F-DBED87BA0988}"/>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620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EA975-A67D-BD1B-48A4-E7765FFB3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EE45-AFF0-F875-7585-052E5B8FB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FBC9AE-40A3-9747-5158-107578115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t>22/02/2026</a:t>
            </a:fld>
            <a:endParaRPr lang="es-ES"/>
          </a:p>
        </p:txBody>
      </p:sp>
      <p:sp>
        <p:nvSpPr>
          <p:cNvPr id="5" name="Marcador de pie de página 4">
            <a:extLst>
              <a:ext uri="{FF2B5EF4-FFF2-40B4-BE49-F238E27FC236}">
                <a16:creationId xmlns:a16="http://schemas.microsoft.com/office/drawing/2014/main" id="{0E97569E-769F-F4FC-21BC-D6D9827B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297368-0AEE-7C0D-A02B-8ADFD8B54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t>‹Nº›</a:t>
            </a:fld>
            <a:endParaRPr lang="es-ES"/>
          </a:p>
        </p:txBody>
      </p:sp>
    </p:spTree>
    <p:extLst>
      <p:ext uri="{BB962C8B-B14F-4D97-AF65-F5344CB8AC3E}">
        <p14:creationId xmlns:p14="http://schemas.microsoft.com/office/powerpoint/2010/main" val="16332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22/02/2026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85549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6.jpeg"/><Relationship Id="rId5" Type="http://schemas.openxmlformats.org/officeDocument/2006/relationships/diagramLayout" Target="../diagrams/layout4.xml"/><Relationship Id="rId10" Type="http://schemas.microsoft.com/office/2007/relationships/hdphoto" Target="../media/hdphoto3.wdp"/><Relationship Id="rId4" Type="http://schemas.openxmlformats.org/officeDocument/2006/relationships/diagramData" Target="../diagrams/data4.xml"/><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0.jpeg"/><Relationship Id="rId5" Type="http://schemas.openxmlformats.org/officeDocument/2006/relationships/diagramQuickStyle" Target="../diagrams/quickStyle2.xml"/><Relationship Id="rId10" Type="http://schemas.openxmlformats.org/officeDocument/2006/relationships/image" Target="../media/image29.jpeg"/><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583ED3-2117-ADB3-9783-D4F65088F6CF}"/>
              </a:ext>
            </a:extLst>
          </p:cNvPr>
          <p:cNvSpPr txBox="1"/>
          <p:nvPr/>
        </p:nvSpPr>
        <p:spPr>
          <a:xfrm>
            <a:off x="8237483" y="1413409"/>
            <a:ext cx="3954518" cy="4075283"/>
          </a:xfrm>
          <a:prstGeom prst="rect">
            <a:avLst/>
          </a:prstGeom>
          <a:noFill/>
        </p:spPr>
        <p:txBody>
          <a:bodyPr wrap="square" rtlCol="0">
            <a:spAutoFit/>
          </a:bodyPr>
          <a:lstStyle/>
          <a:p>
            <a:pPr algn="ctr">
              <a:lnSpc>
                <a:spcPct val="150000"/>
              </a:lnSpc>
            </a:pPr>
            <a:r>
              <a:rPr lang="hi-IN"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 दूसरे के साथ रहना</a:t>
            </a:r>
            <a:endParaRPr lang="en" sz="60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4C667E6-5AE5-D27F-02DA-A4258357187C}"/>
              </a:ext>
            </a:extLst>
          </p:cNvPr>
          <p:cNvSpPr txBox="1"/>
          <p:nvPr/>
        </p:nvSpPr>
        <p:spPr>
          <a:xfrm>
            <a:off x="19249" y="74496"/>
            <a:ext cx="2872902" cy="338554"/>
          </a:xfrm>
          <a:prstGeom prst="rect">
            <a:avLst/>
          </a:prstGeom>
          <a:noFill/>
        </p:spPr>
        <p:txBody>
          <a:bodyPr wrap="none" rtlCol="0">
            <a:spAutoFit/>
          </a:bodyPr>
          <a:lstStyle/>
          <a:p>
            <a:r>
              <a:rPr lang="hi-IN" sz="1600" b="1" dirty="0">
                <a:solidFill>
                  <a:srgbClr val="E0D4C6"/>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12 मार्च, 21, 2026 के लिए </a:t>
            </a:r>
            <a:endParaRPr lang="en" sz="1600" b="1" noProof="0" dirty="0">
              <a:solidFill>
                <a:srgbClr val="E0D4C6"/>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24C667E6-5AE5-D27F-02DA-A4258357187C}"/>
              </a:ext>
            </a:extLst>
          </p:cNvPr>
          <p:cNvSpPr txBox="1"/>
          <p:nvPr/>
        </p:nvSpPr>
        <p:spPr>
          <a:xfrm>
            <a:off x="8664685" y="82520"/>
            <a:ext cx="3429144" cy="338554"/>
          </a:xfrm>
          <a:prstGeom prst="rect">
            <a:avLst/>
          </a:prstGeom>
          <a:noFill/>
        </p:spPr>
        <p:txBody>
          <a:bodyPr wrap="none" rtlCol="0">
            <a:spAutoFit/>
          </a:bodyPr>
          <a:lstStyle/>
          <a:p>
            <a:pPr algn="r"/>
            <a:r>
              <a:rPr lang="hi-IN" sz="1600" b="1" dirty="0">
                <a:solidFill>
                  <a:srgbClr val="E0D4C6"/>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noProof="0" dirty="0">
              <a:solidFill>
                <a:srgbClr val="E0D4C6"/>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25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C9FB191-F2BF-3E6D-3BA7-ED7F9D6E5357}"/>
              </a:ext>
            </a:extLst>
          </p:cNvPr>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DC041CA-C3D5-322B-DD6A-6765FD11C613}"/>
              </a:ext>
            </a:extLst>
          </p:cNvPr>
          <p:cNvSpPr txBox="1"/>
          <p:nvPr/>
        </p:nvSpPr>
        <p:spPr>
          <a:xfrm>
            <a:off x="0" y="0"/>
            <a:ext cx="12191999" cy="769441"/>
          </a:xfrm>
          <a:prstGeom prst="rect">
            <a:avLst/>
          </a:prstGeom>
          <a:noFill/>
        </p:spPr>
        <p:txBody>
          <a:bodyPr wrap="square">
            <a:spAutoFit/>
          </a:bodyPr>
          <a:lstStyle/>
          <a:p>
            <a:pPr algn="ctr"/>
            <a:r>
              <a:rPr lang="hi-IN" sz="4400" b="1" spc="30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कलीसिया में संबंध </a:t>
            </a:r>
            <a:endParaRPr lang="en" sz="44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CA06E06-3B06-2A1D-F654-D8C9C92D8458}"/>
              </a:ext>
            </a:extLst>
          </p:cNvPr>
          <p:cNvSpPr txBox="1"/>
          <p:nvPr/>
        </p:nvSpPr>
        <p:spPr>
          <a:xfrm>
            <a:off x="1333499" y="693241"/>
            <a:ext cx="9525000" cy="369332"/>
          </a:xfrm>
          <a:prstGeom prst="rect">
            <a:avLst/>
          </a:prstGeom>
          <a:noFill/>
        </p:spPr>
        <p:txBody>
          <a:bodyPr wrap="square">
            <a:spAutoFit/>
          </a:bodyPr>
          <a:lstStyle/>
          <a:p>
            <a:pPr algn="ctr"/>
            <a:r>
              <a:rPr lang="hi-IN" b="1" i="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“प्रार्थना में लगे रहो, और धन्यवाद के साथ उस में जागृत रहो” (कुलुस्सियों 4:2)</a:t>
            </a:r>
            <a:endParaRPr lang="en" sz="1400" b="1" i="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9D290AFC-50FA-78BD-8BD8-FF07AADE739E}"/>
              </a:ext>
            </a:extLst>
          </p:cNvPr>
          <p:cNvSpPr txBox="1"/>
          <p:nvPr/>
        </p:nvSpPr>
        <p:spPr>
          <a:xfrm>
            <a:off x="3333750" y="1143441"/>
            <a:ext cx="6038852" cy="923330"/>
          </a:xfrm>
          <a:prstGeom prst="rect">
            <a:avLst/>
          </a:prstGeom>
          <a:noFill/>
        </p:spPr>
        <p:txBody>
          <a:bodyPr wrap="square" rtlCol="0">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हमें “एक-दूसरे के लिए प्रार्थना करने” के लिए प्रेरित किया गया है, क्योंकि “धर्मी जन की प्रार्थना के प्रभाव से बहुत कुछ हो सकता है।” (याकूब 5:16)।</a:t>
            </a:r>
            <a:endParaRPr lang="en"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a persona con un sombrero&#10;&#10;El contenido generado por IA puede ser incorrecto.">
            <a:extLst>
              <a:ext uri="{FF2B5EF4-FFF2-40B4-BE49-F238E27FC236}">
                <a16:creationId xmlns:a16="http://schemas.microsoft.com/office/drawing/2014/main" id="{6BAE2B2D-3C2D-B8C7-5292-815317766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601" y="1143441"/>
            <a:ext cx="2638425" cy="175895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a:extLst>
              <a:ext uri="{FF2B5EF4-FFF2-40B4-BE49-F238E27FC236}">
                <a16:creationId xmlns:a16="http://schemas.microsoft.com/office/drawing/2014/main" id="{6107C212-2015-E928-D13A-2E27E3FDCA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974" y="1276350"/>
            <a:ext cx="3009901" cy="1572673"/>
          </a:xfrm>
          <a:prstGeom prst="rect">
            <a:avLst/>
          </a:prstGeom>
          <a:solidFill>
            <a:srgbClr val="FFFFFF">
              <a:shade val="85000"/>
            </a:srgbClr>
          </a:solidFill>
          <a:ln w="88900" cap="sq">
            <a:solidFill>
              <a:srgbClr val="ADA0B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a:extLst>
              <a:ext uri="{FF2B5EF4-FFF2-40B4-BE49-F238E27FC236}">
                <a16:creationId xmlns:a16="http://schemas.microsoft.com/office/drawing/2014/main" id="{A4BE1E9C-94AF-9FEC-4BAF-488B81088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80974" y="3062799"/>
            <a:ext cx="3009900" cy="36360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Texto&#10;&#10;El contenido generado por IA puede ser incorrecto.">
            <a:extLst>
              <a:ext uri="{FF2B5EF4-FFF2-40B4-BE49-F238E27FC236}">
                <a16:creationId xmlns:a16="http://schemas.microsoft.com/office/drawing/2014/main" id="{D729B4CC-4457-86EC-1841-4B38542992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2601" y="3053071"/>
            <a:ext cx="2638425" cy="3704497"/>
          </a:xfrm>
          <a:prstGeom prst="rect">
            <a:avLst/>
          </a:prstGeom>
          <a:solidFill>
            <a:srgbClr val="FFFFFF">
              <a:shade val="85000"/>
            </a:srgbClr>
          </a:solidFill>
          <a:ln w="5715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1024282-C608-FF33-44DD-A65B31C31BBF}"/>
              </a:ext>
            </a:extLst>
          </p:cNvPr>
          <p:cNvSpPr txBox="1"/>
          <p:nvPr/>
        </p:nvSpPr>
        <p:spPr>
          <a:xfrm>
            <a:off x="3333746" y="2172044"/>
            <a:ext cx="6038852" cy="1477328"/>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सुबह और शाम की प्रार्थनाओं से आगे बढ़कर, पौलुस सुझाव देता है कि हम हर समय प्रार्थना करें (कुलुस्सियों 4:2; इफिसियों 6:18; 1 थिस्सलुनीकियों 5:17)। जैसे नहेम्याह ने राजा के सामने चुपचाप प्रार्थना की (नहेम्याह 2:4), वैसे ही हमें हर स्थान और हर परिस्थिति में प्रार्थना करने का विशेषाधिकार मिला है।</a:t>
            </a:r>
            <a:endParaRPr lang="en"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CBB4A15E-2B31-7455-7A4C-9FFD1CE38E47}"/>
              </a:ext>
            </a:extLst>
          </p:cNvPr>
          <p:cNvSpPr txBox="1"/>
          <p:nvPr/>
        </p:nvSpPr>
        <p:spPr>
          <a:xfrm>
            <a:off x="3333747" y="4770960"/>
            <a:ext cx="6038851" cy="2031325"/>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पौलुस विशेष रूप से उन लोगों के लिए प्रार्थना करने का अनुरोध करता है जो सुसमाचार का प्रचार करते हैं (कुलुस्सियों 4:3–4; इफिसियों 6:19)। चाहे प्रचारक के पास सुसमाचार-कार्य का अनुभव कम हो या अधिक, इस कार्य के लिए कोई भी अपने आप में पर्याप्त नहीं है। स्वयं पौलुस न केवल प्रार्थना करता था, बल्कि भाइयों से यह भी आग्रह करता था कि वे उसके लिए प्रार्थना करें, ताकि उसके शब्द सही और उपयुक्त हों।</a:t>
            </a:r>
            <a:endParaRPr lang="en"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0823BCF1-7BF9-A6D7-4F26-1984BE0B4001}"/>
              </a:ext>
            </a:extLst>
          </p:cNvPr>
          <p:cNvSpPr txBox="1"/>
          <p:nvPr/>
        </p:nvSpPr>
        <p:spPr>
          <a:xfrm>
            <a:off x="3333747" y="3767467"/>
            <a:ext cx="6038851" cy="923330"/>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इसके अतिरिक्त, हमें यह आश्वासन है कि पवित्र आत्मा हमारी प्रार्थनाओं को प्रभावी बनाने के लिए उन्हें परिवर्तित करता है (रोमियों 8:26)।</a:t>
            </a:r>
            <a:endParaRPr lang="en"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53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DBFFCB-7BFA-7027-2A36-464FA26CCB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7EC17B-B314-4B36-0ED7-9DF496160ABA}"/>
              </a:ext>
            </a:extLst>
          </p:cNvPr>
          <p:cNvSpPr txBox="1"/>
          <p:nvPr/>
        </p:nvSpPr>
        <p:spPr>
          <a:xfrm>
            <a:off x="1240386" y="1225318"/>
            <a:ext cx="7600951" cy="4093428"/>
          </a:xfrm>
          <a:prstGeom prst="rect">
            <a:avLst/>
          </a:prstGeom>
          <a:noFill/>
        </p:spPr>
        <p:txBody>
          <a:bodyPr wrap="square">
            <a:spAutoFit/>
          </a:bodyPr>
          <a:lstStyle/>
          <a:p>
            <a:pPr algn="just">
              <a:spcBef>
                <a:spcPts val="600"/>
              </a:spcBef>
            </a:pPr>
            <a:r>
              <a:rPr lang="hi-IN" sz="2600" b="1" dirty="0">
                <a:latin typeface="Nirmala UI" panose="020B0502040204020203" pitchFamily="34" charset="0"/>
                <a:ea typeface="Nirmala UI" panose="020B0502040204020203" pitchFamily="34" charset="0"/>
                <a:cs typeface="Nirmala UI" panose="020B0502040204020203" pitchFamily="34" charset="0"/>
              </a:rPr>
              <a:t>“जहाँ-जहाँ सत्य को प्रस्तुत किया जाता है, हर प्रयास में और हर स्थान पर, विभिन्न प्रकार के मन, विभिन्न उपहार, तथा कार्य करने की विभिन्न योजनाएँ और विधियाँ—इन सबका एक होकर मिलना आवश्यक है। सभी को यह अपना उद्देश्य बनाना चाहिए कि वे मिलकर परामर्श करें और मिलकर प्रार्थना करें। यीशु मसीह कहता है, ‘यदि तुम में से दो जन पृथ्वी पर किसी बात के लिए एक मन होकर उसे माँगें, तो वह मेरे पिता की ओर से जो स्वर्ग में है, उनके लिए हो जाएगी।’ (मत्ती 18:19)।”</a:t>
            </a:r>
            <a:endParaRPr lang="en" sz="26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34BF011D-7A63-C397-F6AD-A39CEE4AC31E}"/>
              </a:ext>
            </a:extLst>
          </p:cNvPr>
          <p:cNvSpPr txBox="1"/>
          <p:nvPr/>
        </p:nvSpPr>
        <p:spPr>
          <a:xfrm>
            <a:off x="4465508" y="5707704"/>
            <a:ext cx="3868367"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(चयनित संदेश, खंड 3, पृष्ठ 24)</a:t>
            </a:r>
            <a:endParaRPr lang="en" sz="16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6011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140B6E-8294-2E67-92BF-C8E2C4D5356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D2462A90-EC0F-EC16-24F1-BFFDE5DC2341}"/>
              </a:ext>
            </a:extLst>
          </p:cNvPr>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3F2DD08-91BB-9B0E-5487-4D74BD954DB3}"/>
              </a:ext>
            </a:extLst>
          </p:cNvPr>
          <p:cNvSpPr txBox="1"/>
          <p:nvPr/>
        </p:nvSpPr>
        <p:spPr>
          <a:xfrm>
            <a:off x="0" y="9213"/>
            <a:ext cx="12192000" cy="769441"/>
          </a:xfrm>
          <a:prstGeom prst="rect">
            <a:avLst/>
          </a:prstGeom>
          <a:noFill/>
        </p:spPr>
        <p:txBody>
          <a:bodyPr wrap="square">
            <a:spAutoFit/>
          </a:bodyPr>
          <a:lstStyle/>
          <a:p>
            <a:pPr algn="ctr"/>
            <a:r>
              <a:rPr lang="hi-IN" sz="4400" b="1"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अविश्वासियों के साथ संबंध </a:t>
            </a:r>
            <a:endParaRPr lang="en" sz="44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E67121AD-CC69-E9D5-AC91-43975444F4E3}"/>
              </a:ext>
            </a:extLst>
          </p:cNvPr>
          <p:cNvSpPr txBox="1"/>
          <p:nvPr/>
        </p:nvSpPr>
        <p:spPr>
          <a:xfrm>
            <a:off x="1381125" y="733245"/>
            <a:ext cx="9429750" cy="369332"/>
          </a:xfrm>
          <a:prstGeom prst="rect">
            <a:avLst/>
          </a:prstGeom>
          <a:noFill/>
        </p:spPr>
        <p:txBody>
          <a:bodyPr wrap="square">
            <a:spAutoFit/>
          </a:bodyPr>
          <a:lstStyle/>
          <a:p>
            <a:pPr algn="ctr"/>
            <a:r>
              <a:rPr lang="hi-IN" b="1" i="1" dirty="0">
                <a:solidFill>
                  <a:schemeClr val="accent3">
                    <a:lumMod val="75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“अवसर को बहुमूल्य समझकर बाहरवालों के साथ बुद्धिमानी से व्यवहार करो।” </a:t>
            </a:r>
            <a:r>
              <a:rPr lang="hi-IN" sz="1400" b="1" i="1" dirty="0">
                <a:solidFill>
                  <a:schemeClr val="accent3">
                    <a:lumMod val="75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(कुलुस्सियों 4:5)</a:t>
            </a:r>
            <a:endParaRPr lang="en" sz="1100" b="1" i="1" noProof="0" dirty="0">
              <a:solidFill>
                <a:schemeClr val="accent3">
                  <a:lumMod val="75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1F8B1EA0-895E-BFEC-A9FA-192AC626DE3E}"/>
              </a:ext>
            </a:extLst>
          </p:cNvPr>
          <p:cNvSpPr txBox="1"/>
          <p:nvPr/>
        </p:nvSpPr>
        <p:spPr>
          <a:xfrm>
            <a:off x="2122660" y="1225272"/>
            <a:ext cx="6696076"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हमारे पास महान लाभ हैं: हमने जाना है कि यीशु ने हमारे लिए क्या किया; हमने उसे स्वीकार किया है; और हमें उद्धार का आश्वासन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E49E0516-75B0-F826-A306-429BA2DC2097}"/>
              </a:ext>
            </a:extLst>
          </p:cNvPr>
          <p:cNvGraphicFramePr/>
          <p:nvPr>
            <p:extLst>
              <p:ext uri="{D42A27DB-BD31-4B8C-83A1-F6EECF244321}">
                <p14:modId xmlns:p14="http://schemas.microsoft.com/office/powerpoint/2010/main" val="4221294728"/>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a:extLst>
              <a:ext uri="{FF2B5EF4-FFF2-40B4-BE49-F238E27FC236}">
                <a16:creationId xmlns:a16="http://schemas.microsoft.com/office/drawing/2014/main" id="{84543F3E-3173-F3FA-7F14-0F67A107A69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8989572" y="1301896"/>
            <a:ext cx="2996119" cy="2247089"/>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a:extLst>
              <a:ext uri="{FF2B5EF4-FFF2-40B4-BE49-F238E27FC236}">
                <a16:creationId xmlns:a16="http://schemas.microsoft.com/office/drawing/2014/main" id="{9CBD0BA1-2FD2-5148-2388-86725822063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CD7EA6E-5EB4-7D18-1607-24E710E76970}"/>
              </a:ext>
            </a:extLst>
          </p:cNvPr>
          <p:cNvSpPr txBox="1"/>
          <p:nvPr/>
        </p:nvSpPr>
        <p:spPr>
          <a:xfrm>
            <a:off x="2122660" y="2240935"/>
            <a:ext cx="6696076"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यह इसलिए जानते हैं क्योंकि किसी ने हमें बताया। उसी प्रकार, हमें भी यह संदेश दूसरों के साथ बाँटना है। प्रेरित पौलुस के अनुसार, हमें “बाहरवालों”—जो अभी यीशु को नहीं जानते—के साथ कैसे संबंध रखने चाहिए (कुलुस्सियों 4:5–6)?</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7196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lef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lef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lef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lef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D100EB-5ACC-73DD-5FDC-4A6A2197F01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B129C0E-C4F7-3B85-F61B-715B209BADDC}"/>
              </a:ext>
            </a:extLst>
          </p:cNvPr>
          <p:cNvSpPr txBox="1"/>
          <p:nvPr/>
        </p:nvSpPr>
        <p:spPr>
          <a:xfrm>
            <a:off x="2645865" y="2349352"/>
            <a:ext cx="9173242" cy="3939540"/>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“सत्य और न्याय के साथ मिली हुई सच्ची शिष्टता जीवन को केवल उपयोगी ही नहीं, बल्कि सुंदर और सुगंधित भी बना देती है। दयालु शब्द, मधुर दृष्टि और प्रसन्न मुखमंडल मसीही के जीवन में ऐसा आकर्षण भर देते हैं कि उसका प्रभाव लगभग अप्रतिरोध्य हो जाता है। स्वयं को भुलाकर, उस प्रकाश, शांति और आनंद में जो वह निरंतर दूसरों पर उंडेलता रहता है, वह सच्चा आनंद पाता है।”</a:t>
            </a:r>
          </a:p>
          <a:p>
            <a:pPr algn="just">
              <a:spcBef>
                <a:spcPts val="600"/>
              </a:spcBef>
            </a:pPr>
            <a:endParaRPr lang="hi-IN" sz="2400" b="1" dirty="0">
              <a:latin typeface="Nirmala UI" panose="020B0502040204020203" pitchFamily="34" charset="0"/>
              <a:ea typeface="Nirmala UI" panose="020B0502040204020203" pitchFamily="34" charset="0"/>
              <a:cs typeface="Nirmala UI" panose="020B0502040204020203" pitchFamily="34" charset="0"/>
            </a:endParaRPr>
          </a:p>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“आइए, हम आत्म-विस्मृत बनें; सदा इस बात पर चौकस रहें कि दूसरों का उत्साह बढ़ाएँ, कोमल करुणा के कार्यों और निःस्वार्थ प्रेम के कार्यों द्वारा उनके बोझ हल्के करें।”</a:t>
            </a:r>
          </a:p>
        </p:txBody>
      </p:sp>
      <p:sp>
        <p:nvSpPr>
          <p:cNvPr id="4" name="CuadroTexto 3">
            <a:extLst>
              <a:ext uri="{FF2B5EF4-FFF2-40B4-BE49-F238E27FC236}">
                <a16:creationId xmlns:a16="http://schemas.microsoft.com/office/drawing/2014/main" id="{F13D0363-7A7D-66B2-FF88-11E466648FCE}"/>
              </a:ext>
            </a:extLst>
          </p:cNvPr>
          <p:cNvSpPr txBox="1"/>
          <p:nvPr/>
        </p:nvSpPr>
        <p:spPr>
          <a:xfrm>
            <a:off x="8148015" y="6310819"/>
            <a:ext cx="3493264"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(स्वर्गीय स्थानों में, 22 जून)</a:t>
            </a:r>
            <a:endParaRPr lang="en" sz="16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4876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315065" y="3760384"/>
            <a:ext cx="5707781" cy="2739211"/>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hi-IN" sz="3600" b="1" i="1" dirty="0">
                <a:ln w="12700" cmpd="sng">
                  <a:noFill/>
                  <a:prstDash val="solid"/>
                </a:ln>
                <a:solidFill>
                  <a:srgbClr val="FFFF9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“तुम्हारा वचन सदा अनुग्रह सहित और सलोना हो कि तुम्हें हर मनुष्य को उचित रीति से उत्तर देना आ जाए।” </a:t>
            </a:r>
            <a:r>
              <a:rPr lang="hi-IN" sz="2800" b="1" i="1" dirty="0">
                <a:ln w="12700" cmpd="sng">
                  <a:noFill/>
                  <a:prstDash val="solid"/>
                </a:ln>
                <a:solidFill>
                  <a:srgbClr val="FFFF9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कुलुस्सियों 4:6</a:t>
            </a:r>
            <a:endParaRPr kumimoji="0" lang="en" sz="2000" b="1" i="1"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40150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4495E8-96AB-468E-1F4E-29C20C7CA61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A00F84-9612-4F7C-2F13-556BC5010BD0}"/>
              </a:ext>
            </a:extLst>
          </p:cNvPr>
          <p:cNvSpPr txBox="1"/>
          <p:nvPr/>
        </p:nvSpPr>
        <p:spPr>
          <a:xfrm>
            <a:off x="4886325" y="4267200"/>
            <a:ext cx="7334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hi-IN" sz="2000" b="1" dirty="0">
                <a:solidFill>
                  <a:srgbClr val="994B00"/>
                </a:solidFill>
                <a:latin typeface="Nirmala UI" panose="020B0502040204020203" pitchFamily="34" charset="0"/>
                <a:ea typeface="Nirmala UI" panose="020B0502040204020203" pitchFamily="34" charset="0"/>
                <a:cs typeface="Nirmala UI" panose="020B0502040204020203" pitchFamily="34" charset="0"/>
              </a:rPr>
              <a:t>पति-पत्नी के बीच संबंध (कुलुस्सियों 3:18–19)</a:t>
            </a:r>
            <a:endParaRPr lang="en" sz="2000" b="1" noProof="0" dirty="0">
              <a:solidFill>
                <a:srgbClr val="994B00"/>
              </a:solidFill>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000" b="1" dirty="0">
                <a:solidFill>
                  <a:srgbClr val="399600"/>
                </a:solidFill>
                <a:latin typeface="Nirmala UI" panose="020B0502040204020203" pitchFamily="34" charset="0"/>
                <a:ea typeface="Nirmala UI" panose="020B0502040204020203" pitchFamily="34" charset="0"/>
                <a:cs typeface="Nirmala UI" panose="020B0502040204020203" pitchFamily="34" charset="0"/>
              </a:rPr>
              <a:t>माता-पिता और बच्चों के बीच संबंध (कुलुस्सियों 3:20–21)</a:t>
            </a:r>
            <a:endParaRPr lang="en" sz="2000" b="1" noProof="0" dirty="0">
              <a:solidFill>
                <a:srgbClr val="399600"/>
              </a:solidFill>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000" b="1" dirty="0">
                <a:solidFill>
                  <a:srgbClr val="00A47B"/>
                </a:solidFill>
                <a:latin typeface="Nirmala UI" panose="020B0502040204020203" pitchFamily="34" charset="0"/>
                <a:ea typeface="Nirmala UI" panose="020B0502040204020203" pitchFamily="34" charset="0"/>
                <a:cs typeface="Nirmala UI" panose="020B0502040204020203" pitchFamily="34" charset="0"/>
              </a:rPr>
              <a:t>मालिकों और कर्मचारियों के बीच संबंध (कुलुस्सियों 3:22–25; 4:1)</a:t>
            </a:r>
            <a:endParaRPr lang="en" sz="2000" b="1" noProof="0" dirty="0">
              <a:solidFill>
                <a:srgbClr val="00A47B"/>
              </a:solidFill>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000" b="1" dirty="0">
                <a:solidFill>
                  <a:srgbClr val="8D009D"/>
                </a:solidFill>
                <a:latin typeface="Nirmala UI" panose="020B0502040204020203" pitchFamily="34" charset="0"/>
                <a:ea typeface="Nirmala UI" panose="020B0502040204020203" pitchFamily="34" charset="0"/>
                <a:cs typeface="Nirmala UI" panose="020B0502040204020203" pitchFamily="34" charset="0"/>
              </a:rPr>
              <a:t>कलीसिया में संबंध (कुलुस्सियों 4:2–4)</a:t>
            </a:r>
            <a:endParaRPr lang="en" sz="2000" b="1" noProof="0" dirty="0">
              <a:solidFill>
                <a:srgbClr val="8D009D"/>
              </a:solidFill>
              <a:latin typeface="Nirmala UI" panose="020B0502040204020203" pitchFamily="34" charset="0"/>
              <a:ea typeface="Nirmala UI" panose="020B0502040204020203" pitchFamily="34" charset="0"/>
              <a:cs typeface="Nirmala UI" panose="020B0502040204020203" pitchFamily="34" charset="0"/>
            </a:endParaRPr>
          </a:p>
          <a:p>
            <a:pPr>
              <a:spcBef>
                <a:spcPts val="1200"/>
              </a:spcBef>
            </a:pPr>
            <a:r>
              <a:rPr lang="hi-IN" sz="2000" b="1" dirty="0">
                <a:solidFill>
                  <a:srgbClr val="B70066"/>
                </a:solidFill>
                <a:latin typeface="Nirmala UI" panose="020B0502040204020203" pitchFamily="34" charset="0"/>
                <a:ea typeface="Nirmala UI" panose="020B0502040204020203" pitchFamily="34" charset="0"/>
                <a:cs typeface="Nirmala UI" panose="020B0502040204020203" pitchFamily="34" charset="0"/>
              </a:rPr>
              <a:t>अविश्वासियों के साथ संबंध (कुलुस्सियों 4:5–6)</a:t>
            </a:r>
            <a:endParaRPr lang="en" sz="2000" b="1" noProof="0" dirty="0">
              <a:solidFill>
                <a:srgbClr val="B70066"/>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22DA995C-21D9-F2E5-092A-D4D0EB012166}"/>
              </a:ext>
            </a:extLst>
          </p:cNvPr>
          <p:cNvSpPr txBox="1"/>
          <p:nvPr/>
        </p:nvSpPr>
        <p:spPr>
          <a:xfrm>
            <a:off x="1" y="81826"/>
            <a:ext cx="6296024" cy="707886"/>
          </a:xfrm>
          <a:prstGeom prst="rect">
            <a:avLst/>
          </a:prstGeom>
          <a:noFill/>
        </p:spPr>
        <p:txBody>
          <a:bodyPr wrap="square" rtlCol="0">
            <a:spAutoFit/>
          </a:bodyPr>
          <a:lstStyle/>
          <a:p>
            <a:pPr algn="just">
              <a:spcBef>
                <a:spcPts val="600"/>
              </a:spcBef>
            </a:pPr>
            <a:r>
              <a:rPr lang="hi-IN" sz="2000" b="1" dirty="0">
                <a:solidFill>
                  <a:schemeClr val="bg1"/>
                </a:solidFill>
                <a:effectLst>
                  <a:glow rad="127000">
                    <a:srgbClr val="221700"/>
                  </a:glow>
                </a:effectLst>
                <a:latin typeface="Nirmala UI" panose="020B0502040204020203" pitchFamily="34" charset="0"/>
                <a:ea typeface="Nirmala UI" panose="020B0502040204020203" pitchFamily="34" charset="0"/>
                <a:cs typeface="Nirmala UI" panose="020B0502040204020203" pitchFamily="34" charset="0"/>
              </a:rPr>
              <a:t>पत्र के अधिक व्यावहारिक भाग में पौलुस विभिन्न प्रभाव-क्षेत्रों में पारस्परिक संबंधों के विषय को संबोधित करता है।</a:t>
            </a:r>
            <a:endParaRPr lang="en" sz="2000" b="1" noProof="0" dirty="0">
              <a:solidFill>
                <a:schemeClr val="bg1"/>
              </a:solidFill>
              <a:effectLst>
                <a:glow rad="127000">
                  <a:srgbClr val="221700"/>
                </a:glow>
              </a:effectLst>
              <a:latin typeface="Nirmala UI" panose="020B0502040204020203" pitchFamily="34" charset="0"/>
              <a:ea typeface="Nirmala UI" panose="020B0502040204020203" pitchFamily="34" charset="0"/>
              <a:cs typeface="Nirmala UI" panose="020B0502040204020203" pitchFamily="34" charset="0"/>
            </a:endParaRPr>
          </a:p>
        </p:txBody>
      </p:sp>
      <p:grpSp>
        <p:nvGrpSpPr>
          <p:cNvPr id="12" name="Grupo 11">
            <a:extLst>
              <a:ext uri="{FF2B5EF4-FFF2-40B4-BE49-F238E27FC236}">
                <a16:creationId xmlns:a16="http://schemas.microsoft.com/office/drawing/2014/main" id="{B39AAB5A-5728-7BB3-41FA-CB1AA6A12D34}"/>
              </a:ext>
            </a:extLst>
          </p:cNvPr>
          <p:cNvGrpSpPr/>
          <p:nvPr/>
        </p:nvGrpSpPr>
        <p:grpSpPr>
          <a:xfrm>
            <a:off x="6410033" y="267830"/>
            <a:ext cx="5644125" cy="3022333"/>
            <a:chOff x="6535161" y="267830"/>
            <a:chExt cx="5644125" cy="3022333"/>
          </a:xfrm>
          <a:effectLst>
            <a:outerShdw blurRad="50800" dist="38100" dir="2700000" algn="tl" rotWithShape="0">
              <a:prstClr val="black">
                <a:alpha val="40000"/>
              </a:prstClr>
            </a:outerShdw>
          </a:effectLst>
        </p:grpSpPr>
        <p:pic>
          <p:nvPicPr>
            <p:cNvPr id="5" name="Imagen 4" descr="Un hombre y una mujer sentados en un sillón&#10;&#10;El contenido generado por IA puede ser incorrecto.">
              <a:extLst>
                <a:ext uri="{FF2B5EF4-FFF2-40B4-BE49-F238E27FC236}">
                  <a16:creationId xmlns:a16="http://schemas.microsoft.com/office/drawing/2014/main" id="{936F00A6-2545-2D06-DAB6-7516886FFE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35161" y="267830"/>
              <a:ext cx="1811129" cy="3022333"/>
            </a:xfrm>
            <a:prstGeom prst="rect">
              <a:avLst/>
            </a:prstGeom>
            <a:ln w="38100" cap="sq">
              <a:solidFill>
                <a:schemeClr val="accent3">
                  <a:lumMod val="75000"/>
                </a:schemeClr>
              </a:solidFill>
              <a:prstDash val="solid"/>
              <a:miter lim="800000"/>
            </a:ln>
            <a:effectLst/>
          </p:spPr>
        </p:pic>
        <p:pic>
          <p:nvPicPr>
            <p:cNvPr id="7" name="Imagen 6" descr="Imagen que contiene persona, exterior, pasto, sostener&#10;&#10;El contenido generado por IA puede ser incorrecto.">
              <a:extLst>
                <a:ext uri="{FF2B5EF4-FFF2-40B4-BE49-F238E27FC236}">
                  <a16:creationId xmlns:a16="http://schemas.microsoft.com/office/drawing/2014/main" id="{63CA31EF-862A-4747-E447-EE05CADCFA8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46290" y="267830"/>
              <a:ext cx="1811129" cy="3022333"/>
            </a:xfrm>
            <a:prstGeom prst="rect">
              <a:avLst/>
            </a:prstGeom>
            <a:ln w="38100" cap="sq">
              <a:solidFill>
                <a:schemeClr val="accent3">
                  <a:lumMod val="75000"/>
                </a:schemeClr>
              </a:solidFill>
              <a:prstDash val="solid"/>
              <a:miter lim="800000"/>
            </a:ln>
            <a:effectLst/>
          </p:spPr>
        </p:pic>
        <p:pic>
          <p:nvPicPr>
            <p:cNvPr id="9" name="Imagen 8" descr="Un par de personas sentadas en una mesa&#10;&#10;El contenido generado por IA puede ser incorrecto.">
              <a:extLst>
                <a:ext uri="{FF2B5EF4-FFF2-40B4-BE49-F238E27FC236}">
                  <a16:creationId xmlns:a16="http://schemas.microsoft.com/office/drawing/2014/main" id="{B01EF547-B271-FD53-7B8C-2144FC9849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57419" y="267831"/>
              <a:ext cx="2021867" cy="3022332"/>
            </a:xfrm>
            <a:prstGeom prst="rect">
              <a:avLst/>
            </a:prstGeom>
            <a:ln w="38100" cap="sq">
              <a:solidFill>
                <a:schemeClr val="accent3">
                  <a:lumMod val="75000"/>
                </a:schemeClr>
              </a:solidFill>
              <a:prstDash val="solid"/>
              <a:miter lim="800000"/>
            </a:ln>
            <a:effectLst/>
          </p:spPr>
        </p:pic>
      </p:grpSp>
      <p:sp>
        <p:nvSpPr>
          <p:cNvPr id="11" name="CuadroTexto 10">
            <a:extLst>
              <a:ext uri="{FF2B5EF4-FFF2-40B4-BE49-F238E27FC236}">
                <a16:creationId xmlns:a16="http://schemas.microsoft.com/office/drawing/2014/main" id="{AC1E7CC0-8063-2B7F-A9B7-C36B1068576D}"/>
              </a:ext>
            </a:extLst>
          </p:cNvPr>
          <p:cNvSpPr txBox="1"/>
          <p:nvPr/>
        </p:nvSpPr>
        <p:spPr>
          <a:xfrm>
            <a:off x="-1" y="2168732"/>
            <a:ext cx="6296026" cy="1631216"/>
          </a:xfrm>
          <a:prstGeom prst="rect">
            <a:avLst/>
          </a:prstGeom>
          <a:noFill/>
        </p:spPr>
        <p:txBody>
          <a:bodyPr wrap="square">
            <a:spAutoFit/>
          </a:bodyPr>
          <a:lstStyle/>
          <a:p>
            <a:pPr algn="just">
              <a:spcBef>
                <a:spcPts val="600"/>
              </a:spcBef>
            </a:pPr>
            <a:r>
              <a:rPr lang="hi-IN" sz="2000" b="1" dirty="0">
                <a:solidFill>
                  <a:schemeClr val="bg1"/>
                </a:solidFill>
                <a:effectLst>
                  <a:glow rad="127000">
                    <a:srgbClr val="221700"/>
                  </a:glow>
                </a:effectLst>
                <a:latin typeface="Nirmala UI" panose="020B0502040204020203" pitchFamily="34" charset="0"/>
                <a:ea typeface="Nirmala UI" panose="020B0502040204020203" pitchFamily="34" charset="0"/>
                <a:cs typeface="Nirmala UI" panose="020B0502040204020203" pitchFamily="34" charset="0"/>
              </a:rPr>
              <a:t>पौलुस हमें पति-पत्नी के बीच, माता-पिता और बच्चों के बीच, स्वामियों और दासों (आज के संदर्भ में मालिकों और कर्मचारियों) के बीच, कलीसिया के भाइयों-बहनों के बीच, तथा विश्वासियों और अविश्वासियों के बीच संबंधों को बेहतर बनाने के लिए उपयोगी सिद्धांत प्रदान करता है।</a:t>
            </a:r>
            <a:endParaRPr lang="en" sz="2000" b="1" noProof="0" dirty="0">
              <a:solidFill>
                <a:schemeClr val="bg1"/>
              </a:solidFill>
              <a:effectLst>
                <a:glow rad="127000">
                  <a:srgbClr val="221700"/>
                </a:glo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1531CDAC-61E5-0466-FAB2-9C35D2002F61}"/>
              </a:ext>
            </a:extLst>
          </p:cNvPr>
          <p:cNvSpPr txBox="1"/>
          <p:nvPr/>
        </p:nvSpPr>
        <p:spPr>
          <a:xfrm>
            <a:off x="0" y="1066657"/>
            <a:ext cx="6296025" cy="1015663"/>
          </a:xfrm>
          <a:prstGeom prst="rect">
            <a:avLst/>
          </a:prstGeom>
          <a:noFill/>
        </p:spPr>
        <p:txBody>
          <a:bodyPr wrap="square">
            <a:spAutoFit/>
          </a:bodyPr>
          <a:lstStyle/>
          <a:p>
            <a:pPr algn="just">
              <a:spcBef>
                <a:spcPts val="600"/>
              </a:spcBef>
            </a:pPr>
            <a:r>
              <a:rPr lang="hi-IN" sz="2000" b="1" dirty="0">
                <a:solidFill>
                  <a:schemeClr val="bg1"/>
                </a:solidFill>
                <a:effectLst>
                  <a:glow rad="127000">
                    <a:srgbClr val="221700"/>
                  </a:glow>
                </a:effectLst>
                <a:latin typeface="Nirmala UI" panose="020B0502040204020203" pitchFamily="34" charset="0"/>
                <a:ea typeface="Nirmala UI" panose="020B0502040204020203" pitchFamily="34" charset="0"/>
                <a:cs typeface="Nirmala UI" panose="020B0502040204020203" pitchFamily="34" charset="0"/>
              </a:rPr>
              <a:t>संबंधों के कारण तनाव और विवाद उत्पन्न होते हैं। इसलिए मूल्यों, लक्ष्यों और उद्देश्यों के विषय में सामंजस्य और सामान्य सहमति आवश्यक है।</a:t>
            </a:r>
            <a:endParaRPr lang="en" sz="2000" b="1" noProof="0" dirty="0">
              <a:solidFill>
                <a:schemeClr val="bg1"/>
              </a:solidFill>
              <a:effectLst>
                <a:glow rad="127000">
                  <a:srgbClr val="221700"/>
                </a:glow>
              </a:effectLst>
              <a:latin typeface="Nirmala UI" panose="020B0502040204020203" pitchFamily="34" charset="0"/>
              <a:ea typeface="Nirmala UI" panose="020B0502040204020203" pitchFamily="34" charset="0"/>
              <a:cs typeface="Nirmala UI" panose="020B0502040204020203" pitchFamily="34" charset="0"/>
            </a:endParaRPr>
          </a:p>
        </p:txBody>
      </p:sp>
      <p:grpSp>
        <p:nvGrpSpPr>
          <p:cNvPr id="21" name="Grupo 20">
            <a:extLst>
              <a:ext uri="{FF2B5EF4-FFF2-40B4-BE49-F238E27FC236}">
                <a16:creationId xmlns:a16="http://schemas.microsoft.com/office/drawing/2014/main" id="{E75D5B22-45D6-E624-D0CE-E51A47406638}"/>
              </a:ext>
            </a:extLst>
          </p:cNvPr>
          <p:cNvGrpSpPr/>
          <p:nvPr/>
        </p:nvGrpSpPr>
        <p:grpSpPr>
          <a:xfrm>
            <a:off x="98459" y="3932526"/>
            <a:ext cx="4041809" cy="2805155"/>
            <a:chOff x="279934" y="3865151"/>
            <a:chExt cx="4041809" cy="2805155"/>
          </a:xfrm>
          <a:effectLst>
            <a:outerShdw blurRad="50800" dist="38100" dir="2700000" algn="tl" rotWithShape="0">
              <a:prstClr val="black">
                <a:alpha val="40000"/>
              </a:prstClr>
            </a:outerShdw>
          </a:effectLst>
        </p:grpSpPr>
        <p:pic>
          <p:nvPicPr>
            <p:cNvPr id="16" name="Imagen 15" descr="Personas posando por un foto&#10;&#10;El contenido generado por IA puede ser incorrecto.">
              <a:extLst>
                <a:ext uri="{FF2B5EF4-FFF2-40B4-BE49-F238E27FC236}">
                  <a16:creationId xmlns:a16="http://schemas.microsoft.com/office/drawing/2014/main" id="{CFD92944-E5FC-7144-C034-ECD20C3B3D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79934" y="3865151"/>
              <a:ext cx="1991628" cy="2805155"/>
            </a:xfrm>
            <a:prstGeom prst="rect">
              <a:avLst/>
            </a:prstGeom>
            <a:ln w="38100" cap="sq">
              <a:solidFill>
                <a:srgbClr val="6E5500"/>
              </a:solidFill>
              <a:prstDash val="solid"/>
              <a:miter lim="800000"/>
            </a:ln>
            <a:effectLst/>
          </p:spPr>
        </p:pic>
        <p:pic>
          <p:nvPicPr>
            <p:cNvPr id="18" name="Imagen 17">
              <a:extLst>
                <a:ext uri="{FF2B5EF4-FFF2-40B4-BE49-F238E27FC236}">
                  <a16:creationId xmlns:a16="http://schemas.microsoft.com/office/drawing/2014/main" id="{8D8D1B79-AAF9-0C8A-B072-2E8199BD7A2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30115" y="3865151"/>
              <a:ext cx="1991628" cy="2805155"/>
            </a:xfrm>
            <a:prstGeom prst="rect">
              <a:avLst/>
            </a:prstGeom>
            <a:ln w="38100" cap="sq">
              <a:solidFill>
                <a:srgbClr val="6E5500"/>
              </a:solidFill>
              <a:prstDash val="solid"/>
              <a:miter lim="800000"/>
            </a:ln>
            <a:effectLst/>
          </p:spPr>
        </p:pic>
      </p:grpSp>
      <p:pic>
        <p:nvPicPr>
          <p:cNvPr id="36" name="Imagen 35" descr="Forma&#10;&#10;El contenido generado por IA puede ser incorrecto.">
            <a:extLst>
              <a:ext uri="{FF2B5EF4-FFF2-40B4-BE49-F238E27FC236}">
                <a16:creationId xmlns:a16="http://schemas.microsoft.com/office/drawing/2014/main" id="{6D26DF65-5562-76C1-8C9F-11FD1475FF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4453520" y="5646694"/>
            <a:ext cx="231733" cy="386222"/>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a:extLst>
              <a:ext uri="{FF2B5EF4-FFF2-40B4-BE49-F238E27FC236}">
                <a16:creationId xmlns:a16="http://schemas.microsoft.com/office/drawing/2014/main" id="{4A6A2FD6-23CB-1F5C-8C4E-820EE65179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4453520" y="5188343"/>
            <a:ext cx="231733" cy="386222"/>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a:extLst>
              <a:ext uri="{FF2B5EF4-FFF2-40B4-BE49-F238E27FC236}">
                <a16:creationId xmlns:a16="http://schemas.microsoft.com/office/drawing/2014/main" id="{8BFB11B1-BAAA-7574-850A-E515D2B92D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4453520" y="4729992"/>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a:extLst>
              <a:ext uri="{FF2B5EF4-FFF2-40B4-BE49-F238E27FC236}">
                <a16:creationId xmlns:a16="http://schemas.microsoft.com/office/drawing/2014/main" id="{8F7042E2-DC14-91CB-A944-3345596D60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4453520" y="4271641"/>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a:extLst>
              <a:ext uri="{FF2B5EF4-FFF2-40B4-BE49-F238E27FC236}">
                <a16:creationId xmlns:a16="http://schemas.microsoft.com/office/drawing/2014/main" id="{36623895-6DDB-4CC6-073C-7369F43A6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4453520" y="6105047"/>
            <a:ext cx="231733" cy="3862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751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47F7A7-4263-694E-3138-738D6390653A}"/>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8EDE6A8C-FA6B-72BF-AE3D-5E6A812B0727}"/>
              </a:ext>
            </a:extLst>
          </p:cNvPr>
          <p:cNvSpPr>
            <a:spLocks noGrp="1" noRot="1" noMove="1" noResize="1" noEditPoints="1" noAdjustHandles="1" noChangeArrowheads="1" noChangeShapeType="1"/>
          </p:cNvSpPr>
          <p:nvPr/>
        </p:nvSpPr>
        <p:spPr>
          <a:xfrm>
            <a:off x="0" y="0"/>
            <a:ext cx="12192000" cy="163121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C60D7319-0345-4215-5A1B-6ABFDF0A9C31}"/>
              </a:ext>
            </a:extLst>
          </p:cNvPr>
          <p:cNvSpPr txBox="1"/>
          <p:nvPr/>
        </p:nvSpPr>
        <p:spPr>
          <a:xfrm>
            <a:off x="0" y="77002"/>
            <a:ext cx="8829675" cy="769441"/>
          </a:xfrm>
          <a:prstGeom prst="rect">
            <a:avLst/>
          </a:prstGeom>
          <a:noFill/>
        </p:spPr>
        <p:txBody>
          <a:bodyPr wrap="square">
            <a:spAutoFit/>
          </a:bodyPr>
          <a:lstStyle/>
          <a:p>
            <a:pPr algn="ctr"/>
            <a:r>
              <a:rPr lang="hi-IN" sz="4400" b="1"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पति-पत्नी के बीच संबंध </a:t>
            </a:r>
            <a:endParaRPr lang="en"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3F927DFA-3BDB-187E-49BB-F5F93F36D3EE}"/>
              </a:ext>
            </a:extLst>
          </p:cNvPr>
          <p:cNvSpPr txBox="1"/>
          <p:nvPr/>
        </p:nvSpPr>
        <p:spPr>
          <a:xfrm>
            <a:off x="261937" y="830892"/>
            <a:ext cx="8305801" cy="646331"/>
          </a:xfrm>
          <a:prstGeom prst="rect">
            <a:avLst/>
          </a:prstGeom>
          <a:noFill/>
        </p:spPr>
        <p:txBody>
          <a:bodyPr wrap="square">
            <a:spAutoFit/>
          </a:bodyPr>
          <a:lstStyle/>
          <a:p>
            <a:pPr algn="ctr"/>
            <a:r>
              <a:rPr lang="hi-IN" b="1" i="1" dirty="0">
                <a:solidFill>
                  <a:srgbClr val="A9EEDE"/>
                </a:solidFill>
                <a:effectLst>
                  <a:glow rad="101600">
                    <a:srgbClr val="6C17A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 पत्नियो, जैसा प्रभु में उचित है, वैसा ही अपने अपने पति के अधीन रहो। हे पतियो, अपनी अपनी पत्नी से प्रेम रखो, और उनसे कठोरता न करो।” </a:t>
            </a:r>
            <a:r>
              <a:rPr lang="hi-IN" sz="1400" b="1" i="1" dirty="0">
                <a:solidFill>
                  <a:srgbClr val="A9EEDE"/>
                </a:solidFill>
                <a:effectLst>
                  <a:glow rad="101600">
                    <a:srgbClr val="6C17A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(कुलुस्सियों 3:18-19)</a:t>
            </a:r>
            <a:endParaRPr lang="en" sz="1400" b="1" i="1" noProof="0" dirty="0">
              <a:solidFill>
                <a:srgbClr val="A9EEDE"/>
              </a:solidFill>
              <a:effectLst>
                <a:glow rad="101600">
                  <a:srgbClr val="6C17A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609441A8-E2E5-065B-F044-A421B004F6F9}"/>
              </a:ext>
            </a:extLst>
          </p:cNvPr>
          <p:cNvSpPr txBox="1"/>
          <p:nvPr/>
        </p:nvSpPr>
        <p:spPr>
          <a:xfrm>
            <a:off x="228598" y="1666399"/>
            <a:ext cx="11553827"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ही समय में लिखी गई कुलुस्सियों और इफिसियों की पत्रियाँ पति-पत्नी के संबंधों के विषय में समान (और परस्पर पूरक) सलाह प्रदान करती हैं (कुलुस्सियों 3:18–19; इफिसियों 5:21–33)।</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4E0FEADB-75F9-B8E1-BD78-638D9DC419C9}"/>
              </a:ext>
            </a:extLst>
          </p:cNvPr>
          <p:cNvGraphicFramePr/>
          <p:nvPr>
            <p:extLst>
              <p:ext uri="{D42A27DB-BD31-4B8C-83A1-F6EECF244321}">
                <p14:modId xmlns:p14="http://schemas.microsoft.com/office/powerpoint/2010/main" val="1375863336"/>
              </p:ext>
            </p:extLst>
          </p:nvPr>
        </p:nvGraphicFramePr>
        <p:xfrm>
          <a:off x="228598" y="2450248"/>
          <a:ext cx="1173480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A5BA2C93-5D83-44D3-0902-04DEAA62E8E4}"/>
              </a:ext>
            </a:extLst>
          </p:cNvPr>
          <p:cNvSpPr txBox="1"/>
          <p:nvPr/>
        </p:nvSpPr>
        <p:spPr>
          <a:xfrm>
            <a:off x="6757993" y="5156956"/>
            <a:ext cx="5434007"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पति-पत्नी दोनों को एक टीम के रूप में काम करना चाहिए, एक-दूसरे से सलाह लेनी चाहिए और सर्वसम्मति से निर्णय लेने चाहिए, जिसमें पति परिवार का आदर्श नेता हो। दोनों को हमेशा एक-दूसरे के कल्याण की खोज करनी चाहिए।</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descr="Imagen que contiene interior, persona, tabla, mujer&#10;&#10;El contenido generado por IA puede ser incorrecto.">
            <a:extLst>
              <a:ext uri="{FF2B5EF4-FFF2-40B4-BE49-F238E27FC236}">
                <a16:creationId xmlns:a16="http://schemas.microsoft.com/office/drawing/2014/main" id="{B1C7BCCD-FB31-EC7B-FE66-F34D582C62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14298"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a:extLst>
              <a:ext uri="{FF2B5EF4-FFF2-40B4-BE49-F238E27FC236}">
                <a16:creationId xmlns:a16="http://schemas.microsoft.com/office/drawing/2014/main" id="{4DE189F3-19DD-4A2F-C43F-A84DF9B9C3A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276853" y="5123235"/>
            <a:ext cx="146209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a:extLst>
              <a:ext uri="{FF2B5EF4-FFF2-40B4-BE49-F238E27FC236}">
                <a16:creationId xmlns:a16="http://schemas.microsoft.com/office/drawing/2014/main" id="{4B34D814-DB36-18A6-B74D-DEF0C737240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835150" y="5123235"/>
            <a:ext cx="1562102"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a:extLst>
              <a:ext uri="{FF2B5EF4-FFF2-40B4-BE49-F238E27FC236}">
                <a16:creationId xmlns:a16="http://schemas.microsoft.com/office/drawing/2014/main" id="{01DE0F49-A1B4-9D0A-98EE-617B402340B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806"/>
          <a:stretch>
            <a:fillRect/>
          </a:stretch>
        </p:blipFill>
        <p:spPr>
          <a:xfrm>
            <a:off x="3556002" y="5123235"/>
            <a:ext cx="1562102" cy="1620758"/>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a:extLst>
              <a:ext uri="{FF2B5EF4-FFF2-40B4-BE49-F238E27FC236}">
                <a16:creationId xmlns:a16="http://schemas.microsoft.com/office/drawing/2014/main" id="{9DDA1A5B-15FA-0C44-0439-E6EE9F5FAD7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extLst>
      <p:ext uri="{BB962C8B-B14F-4D97-AF65-F5344CB8AC3E}">
        <p14:creationId xmlns:p14="http://schemas.microsoft.com/office/powerpoint/2010/main" val="11968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1254B-08AC-71AB-3459-C3AD32E65853}"/>
              </a:ext>
            </a:extLst>
          </p:cNvPr>
          <p:cNvSpPr txBox="1"/>
          <p:nvPr/>
        </p:nvSpPr>
        <p:spPr>
          <a:xfrm>
            <a:off x="1828799" y="831846"/>
            <a:ext cx="8268511" cy="4970591"/>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“प्रेम की माँग करने के बजाय प्रत्येक व्यक्ति प्रेम दे। अपने भीतर जो सबसे उत्तम है उसे विकसित करें, और एक-दूसरे के अच्छे गुणों को पहचानने में तत्पर रहें। प्रशंसा मिलने का अहसास एक अद्भुत प्रेरणा और संतोष प्रदान करता है। सहानुभूति और सम्मान उत्कृष्टता की ओर बढ़ने को प्रोत्साहित करते हैं, और प्रेम स्वयं भी तब बढ़ता है जब वह ऊँचे उद्देश्यों की ओर प्रेरित करता है। […]</a:t>
            </a:r>
          </a:p>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पत्नी को अपने पति का सम्मान करना चाहिए। पति को अपनी पत्नी से प्रेम करना और उसकी देखभाल करनी चाहिए; और जैसे उनकी विवाह-प्रतिज्ञा उन्हें एक बनाती है, वैसे ही मसीह में उनका विश्वास उन्हें उसमें एक बना देना चाहिए। परमेश्वर को इससे अधिक क्या भा सकता है कि जो विवाह-संबंध में प्रवेश करते हैं, वे मिलकर यीशु से सीखने का प्रयास करें और उसके आत्मा से अधिकाधिक परिपूर्ण होते जाएँ?”</a:t>
            </a:r>
          </a:p>
        </p:txBody>
      </p:sp>
      <p:sp>
        <p:nvSpPr>
          <p:cNvPr id="4" name="CuadroTexto 3">
            <a:extLst>
              <a:ext uri="{FF2B5EF4-FFF2-40B4-BE49-F238E27FC236}">
                <a16:creationId xmlns:a16="http://schemas.microsoft.com/office/drawing/2014/main" id="{E250363D-DF77-43D7-58C3-0D9B90368BFB}"/>
              </a:ext>
            </a:extLst>
          </p:cNvPr>
          <p:cNvSpPr txBox="1"/>
          <p:nvPr/>
        </p:nvSpPr>
        <p:spPr>
          <a:xfrm>
            <a:off x="6977490" y="6018989"/>
            <a:ext cx="3496470"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(मसीही घर, पृष्ट 107, 114)</a:t>
            </a:r>
            <a:endParaRPr lang="en" sz="16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05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9094D8-5113-A9DD-EA62-11CFC8A2C0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EB8A2C-4F58-E30C-C475-D84A53E4E5AD}"/>
              </a:ext>
            </a:extLst>
          </p:cNvPr>
          <p:cNvSpPr txBox="1"/>
          <p:nvPr/>
        </p:nvSpPr>
        <p:spPr>
          <a:xfrm>
            <a:off x="0" y="8383"/>
            <a:ext cx="12192000" cy="769441"/>
          </a:xfrm>
          <a:prstGeom prst="rect">
            <a:avLst/>
          </a:prstGeom>
          <a:noFill/>
        </p:spPr>
        <p:txBody>
          <a:bodyPr wrap="square">
            <a:spAutoFit/>
          </a:bodyPr>
          <a:lstStyle/>
          <a:p>
            <a:pPr algn="ctr"/>
            <a:r>
              <a:rPr lang="hi-I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माता-पिता और बच्चों के बीच संबंध </a:t>
            </a:r>
            <a:endParaRPr lang="en" sz="4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1B815248-CF51-8488-B757-CCD4FBEB356A}"/>
              </a:ext>
            </a:extLst>
          </p:cNvPr>
          <p:cNvSpPr txBox="1"/>
          <p:nvPr/>
        </p:nvSpPr>
        <p:spPr>
          <a:xfrm>
            <a:off x="1219199" y="656907"/>
            <a:ext cx="9753601" cy="612934"/>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pPr algn="ctr"/>
            <a:r>
              <a:rPr lang="hi-IN"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“हे बालको, सब बातों में अपने अपने माता–पिता की आज्ञा का पालन करो, क्योंकि प्रभु इस से प्रसन्न होता है। हे बच्‍चेवालो, अपने बालकों को तंग न करो, न हो कि उनका साहस टूट जाए।” </a:t>
            </a:r>
            <a:r>
              <a:rPr lang="hi-IN" sz="1400"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(कुलुस्सियों 3:20-21)</a:t>
            </a:r>
            <a:endParaRPr lang="en" sz="1100" b="1" i="1" noProof="0"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8DA2E0F1-341F-F95F-A2AD-7DFC186AC7FB}"/>
              </a:ext>
            </a:extLst>
          </p:cNvPr>
          <p:cNvSpPr txBox="1"/>
          <p:nvPr/>
        </p:nvSpPr>
        <p:spPr>
          <a:xfrm>
            <a:off x="2468193" y="1453164"/>
            <a:ext cx="7377150"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आज के समाज में “माता-पिता” शब्द को स्थापित विवाहों वाले परिवारों के साथ-साथ एकल-अभिभावक परिवारों पर भी लागू किया जाना चाहिए। पौलुस के अनुसार, एक स्वस्थ संबंध केवल माता-पिता की ही नहीं, बल्कि बच्चों की भी जिम्मेदारी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4" name="Diagrama 3">
            <a:extLst>
              <a:ext uri="{FF2B5EF4-FFF2-40B4-BE49-F238E27FC236}">
                <a16:creationId xmlns:a16="http://schemas.microsoft.com/office/drawing/2014/main" id="{2A45160F-23E2-1816-E6D5-9658D87B2892}"/>
              </a:ext>
            </a:extLst>
          </p:cNvPr>
          <p:cNvGraphicFramePr/>
          <p:nvPr>
            <p:extLst>
              <p:ext uri="{D42A27DB-BD31-4B8C-83A1-F6EECF244321}">
                <p14:modId xmlns:p14="http://schemas.microsoft.com/office/powerpoint/2010/main" val="530341485"/>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78723A1-C0E2-3E07-CC39-1C56BCAF66F3}"/>
              </a:ext>
            </a:extLst>
          </p:cNvPr>
          <p:cNvSpPr txBox="1"/>
          <p:nvPr/>
        </p:nvSpPr>
        <p:spPr>
          <a:xfrm>
            <a:off x="238124" y="5840450"/>
            <a:ext cx="8669901" cy="969496"/>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प्रातः और/या सायंकाल का परिवारिक उपासना समय बच्चों के लिए अत्यंत महत्वपूर्ण है, ताकि वे परमेश्वर के विषय में सीखें और अनन्त जीवन के लिए निर्णय ले सकें। और यह न भूलें कि हमारा उदाहरण ही हमारे बच्चों का सबसे महान शिक्षक होता है।</a:t>
            </a:r>
            <a:endParaRPr lang="en" sz="19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Un grupo de personas sentadas&#10;&#10;El contenido generado por IA puede ser incorrecto.">
            <a:extLst>
              <a:ext uri="{FF2B5EF4-FFF2-40B4-BE49-F238E27FC236}">
                <a16:creationId xmlns:a16="http://schemas.microsoft.com/office/drawing/2014/main" id="{15BA3CC6-D9BC-F375-7FBC-A4B62FEF2D1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a:extLst>
              <a:ext uri="{FF2B5EF4-FFF2-40B4-BE49-F238E27FC236}">
                <a16:creationId xmlns:a16="http://schemas.microsoft.com/office/drawing/2014/main" id="{1F4464A6-272F-54FE-787D-A325A00C7A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6645" y="1440293"/>
            <a:ext cx="1941580" cy="1359328"/>
          </a:xfrm>
          <a:prstGeom prst="round2DiagRect">
            <a:avLst>
              <a:gd name="adj1" fmla="val 0"/>
              <a:gd name="adj2" fmla="val 17866"/>
            </a:avLst>
          </a:prstGeom>
          <a:ln w="38100" cap="sq">
            <a:solidFill>
              <a:schemeClr val="accent4">
                <a:lumMod val="75000"/>
              </a:schemeClr>
            </a:solidFill>
            <a:miter lim="800000"/>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a:extLst>
              <a:ext uri="{FF2B5EF4-FFF2-40B4-BE49-F238E27FC236}">
                <a16:creationId xmlns:a16="http://schemas.microsoft.com/office/drawing/2014/main" id="{7EDB1BC2-A669-B9BF-8EBE-9A7F2947306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951218" y="1440293"/>
            <a:ext cx="1844137" cy="1359328"/>
          </a:xfrm>
          <a:prstGeom prst="round2DiagRect">
            <a:avLst>
              <a:gd name="adj1" fmla="val 16667"/>
              <a:gd name="adj2" fmla="val 0"/>
            </a:avLst>
          </a:prstGeom>
          <a:ln w="38100" cap="sq">
            <a:solidFill>
              <a:schemeClr val="accent6">
                <a:lumMod val="75000"/>
              </a:schemeClr>
            </a:solidFill>
            <a:miter lim="800000"/>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32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0"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A1A6CABC-8F83-4877-8923-49EC9D1B12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7" dur="1000"/>
                                        <p:tgtEl>
                                          <p:spTgt spid="4">
                                            <p:graphicEl>
                                              <a:dgm id="{8C9C4CCF-77E5-4330-B682-33D260B7E9D7}"/>
                                            </p:graphicEl>
                                          </p:spTgt>
                                        </p:tgtEl>
                                      </p:cBhvr>
                                    </p:animEffect>
                                    <p:anim calcmode="lin" valueType="num">
                                      <p:cBhvr>
                                        <p:cTn id="38"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2" dur="1000"/>
                                        <p:tgtEl>
                                          <p:spTgt spid="4">
                                            <p:graphicEl>
                                              <a:dgm id="{CA9A7C24-E244-4634-8B22-F1CBDEFD86E3}"/>
                                            </p:graphicEl>
                                          </p:spTgt>
                                        </p:tgtEl>
                                      </p:cBhvr>
                                    </p:animEffect>
                                    <p:anim calcmode="lin" valueType="num">
                                      <p:cBhvr>
                                        <p:cTn id="43"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49" dur="1000"/>
                                        <p:tgtEl>
                                          <p:spTgt spid="4">
                                            <p:graphicEl>
                                              <a:dgm id="{756AD8EF-519C-4358-A6C3-7981CC18B1D6}"/>
                                            </p:graphicEl>
                                          </p:spTgt>
                                        </p:tgtEl>
                                      </p:cBhvr>
                                    </p:animEffect>
                                    <p:anim calcmode="lin" valueType="num">
                                      <p:cBhvr>
                                        <p:cTn id="50"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4" dur="1000"/>
                                        <p:tgtEl>
                                          <p:spTgt spid="4">
                                            <p:graphicEl>
                                              <a:dgm id="{F640A27C-8C42-44C1-9B48-D099E17F5BE9}"/>
                                            </p:graphicEl>
                                          </p:spTgt>
                                        </p:tgtEl>
                                      </p:cBhvr>
                                    </p:animEffect>
                                    <p:anim calcmode="lin" valueType="num">
                                      <p:cBhvr>
                                        <p:cTn id="55"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1" dur="1000"/>
                                        <p:tgtEl>
                                          <p:spTgt spid="4">
                                            <p:graphicEl>
                                              <a:dgm id="{2D503935-13DF-4B73-99C0-753AEFE7F23B}"/>
                                            </p:graphicEl>
                                          </p:spTgt>
                                        </p:tgtEl>
                                      </p:cBhvr>
                                    </p:animEffect>
                                    <p:anim calcmode="lin" valueType="num">
                                      <p:cBhvr>
                                        <p:cTn id="62"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6" dur="1000"/>
                                        <p:tgtEl>
                                          <p:spTgt spid="4">
                                            <p:graphicEl>
                                              <a:dgm id="{702E98B1-CADF-478D-AB4A-58735C204F93}"/>
                                            </p:graphicEl>
                                          </p:spTgt>
                                        </p:tgtEl>
                                      </p:cBhvr>
                                    </p:animEffect>
                                    <p:anim calcmode="lin" valueType="num">
                                      <p:cBhvr>
                                        <p:cTn id="67"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7"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8D1FCC57-E009-44E7-BDDE-564FA8434E8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4" dur="1000"/>
                                        <p:tgtEl>
                                          <p:spTgt spid="4">
                                            <p:graphicEl>
                                              <a:dgm id="{48B70EC1-24F9-40A4-BEDB-4B2EBD602C82}"/>
                                            </p:graphicEl>
                                          </p:spTgt>
                                        </p:tgtEl>
                                      </p:cBhvr>
                                    </p:animEffect>
                                    <p:anim calcmode="lin" valueType="num">
                                      <p:cBhvr>
                                        <p:cTn id="85"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89" dur="1000"/>
                                        <p:tgtEl>
                                          <p:spTgt spid="4">
                                            <p:graphicEl>
                                              <a:dgm id="{CFBF0DCF-3A8B-4CEB-9CA0-3A680372CEEF}"/>
                                            </p:graphicEl>
                                          </p:spTgt>
                                        </p:tgtEl>
                                      </p:cBhvr>
                                    </p:animEffect>
                                    <p:anim calcmode="lin" valueType="num">
                                      <p:cBhvr>
                                        <p:cTn id="90"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6" dur="1000"/>
                                        <p:tgtEl>
                                          <p:spTgt spid="4">
                                            <p:graphicEl>
                                              <a:dgm id="{E429F922-4E73-46C9-9A0E-37A949914D9C}"/>
                                            </p:graphicEl>
                                          </p:spTgt>
                                        </p:tgtEl>
                                      </p:cBhvr>
                                    </p:animEffect>
                                    <p:anim calcmode="lin" valueType="num">
                                      <p:cBhvr>
                                        <p:cTn id="97"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1" dur="1000"/>
                                        <p:tgtEl>
                                          <p:spTgt spid="4">
                                            <p:graphicEl>
                                              <a:dgm id="{93315151-46DF-47EE-B053-18AE76ABB3DE}"/>
                                            </p:graphicEl>
                                          </p:spTgt>
                                        </p:tgtEl>
                                      </p:cBhvr>
                                    </p:animEffect>
                                    <p:anim calcmode="lin" valueType="num">
                                      <p:cBhvr>
                                        <p:cTn id="102"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8" dur="1000"/>
                                        <p:tgtEl>
                                          <p:spTgt spid="4">
                                            <p:graphicEl>
                                              <a:dgm id="{47518933-818B-4002-9065-7E0A1721225D}"/>
                                            </p:graphicEl>
                                          </p:spTgt>
                                        </p:tgtEl>
                                      </p:cBhvr>
                                    </p:animEffect>
                                    <p:anim calcmode="lin" valueType="num">
                                      <p:cBhvr>
                                        <p:cTn id="109"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3" dur="1000"/>
                                        <p:tgtEl>
                                          <p:spTgt spid="4">
                                            <p:graphicEl>
                                              <a:dgm id="{E21D42E4-B229-48B5-9853-F2DB6FF326E5}"/>
                                            </p:graphicEl>
                                          </p:spTgt>
                                        </p:tgtEl>
                                      </p:cBhvr>
                                    </p:animEffect>
                                    <p:anim calcmode="lin" valueType="num">
                                      <p:cBhvr>
                                        <p:cTn id="114"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500" fill="hold"/>
                                        <p:tgtEl>
                                          <p:spTgt spid="8"/>
                                        </p:tgtEl>
                                        <p:attrNameLst>
                                          <p:attrName>ppt_x</p:attrName>
                                        </p:attrNameLst>
                                      </p:cBhvr>
                                      <p:tavLst>
                                        <p:tav tm="0">
                                          <p:val>
                                            <p:strVal val="0-#ppt_w/2"/>
                                          </p:val>
                                        </p:tav>
                                        <p:tav tm="100000">
                                          <p:val>
                                            <p:strVal val="#ppt_x"/>
                                          </p:val>
                                        </p:tav>
                                      </p:tavLst>
                                    </p:anim>
                                    <p:anim calcmode="lin" valueType="num">
                                      <p:cBhvr additive="base">
                                        <p:cTn id="121" dur="500" fill="hold"/>
                                        <p:tgtEl>
                                          <p:spTgt spid="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0-#ppt_w/2"/>
                                          </p:val>
                                        </p:tav>
                                        <p:tav tm="100000">
                                          <p:val>
                                            <p:strVal val="#ppt_x"/>
                                          </p:val>
                                        </p:tav>
                                      </p:tavLst>
                                    </p:anim>
                                    <p:anim calcmode="lin" valueType="num">
                                      <p:cBhvr additive="base">
                                        <p:cTn id="1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F74163-5EDF-8971-880B-5AB8E3C6EA7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A5BED0-5FED-A8D1-9C72-0A948C1E0000}"/>
              </a:ext>
            </a:extLst>
          </p:cNvPr>
          <p:cNvSpPr txBox="1"/>
          <p:nvPr/>
        </p:nvSpPr>
        <p:spPr>
          <a:xfrm>
            <a:off x="1874428" y="1526037"/>
            <a:ext cx="9581948" cy="3293209"/>
          </a:xfrm>
          <a:prstGeom prst="rect">
            <a:avLst/>
          </a:prstGeom>
          <a:noFill/>
        </p:spPr>
        <p:txBody>
          <a:bodyPr wrap="square">
            <a:spAutoFit/>
          </a:bodyPr>
          <a:lstStyle/>
          <a:p>
            <a:pPr algn="just">
              <a:spcBef>
                <a:spcPts val="600"/>
              </a:spcBef>
            </a:pPr>
            <a:r>
              <a:rPr lang="hi-IN" sz="2600" b="1" dirty="0">
                <a:latin typeface="Nirmala UI" panose="020B0502040204020203" pitchFamily="34" charset="0"/>
                <a:ea typeface="Nirmala UI" panose="020B0502040204020203" pitchFamily="34" charset="0"/>
                <a:cs typeface="Nirmala UI" panose="020B0502040204020203" pitchFamily="34" charset="0"/>
              </a:rPr>
              <a:t>“माता-पिता, अपने बच्चों को यह दिखाएं कि आप उनसे प्रेम करते हैं और उन्हें प्रसन्न करने के लिए अपनी पूरी कोशिश करेंगे। यदि आप ऐसा करेंगे, तो आपके द्वारा लगाए गए आवश्यक प्रतिबंध उनके कोमल मनों में कहीं अधिक प्रभाव डालेंगे। अपने बच्चों पर कोमलता और करुणा के साथ शासन करें, यह स्मरण रखते हुए कि ‘स्वर्ग में उनके दूत मेरे स्वर्गीय पिता का मुँह सदा देखते हैं।’ यदि आप चाहते हैं कि स्वर्गदूत आपके बच्चों के लिए वह कार्य करें जो परमेश्वर ने उन्हें सौंपा है, तो अपना भाग निभाकर उनके साथ सहयोग करें।”</a:t>
            </a:r>
            <a:endParaRPr lang="en" sz="26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B5B762BA-C788-D472-3775-0B7852ACB104}"/>
              </a:ext>
            </a:extLst>
          </p:cNvPr>
          <p:cNvSpPr txBox="1"/>
          <p:nvPr/>
        </p:nvSpPr>
        <p:spPr>
          <a:xfrm>
            <a:off x="8252963" y="5523170"/>
            <a:ext cx="3028393"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(मसीही घर, पृष्ट 193)</a:t>
            </a:r>
            <a:endParaRPr lang="en" sz="16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8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7821ED-506C-666C-004E-0BDF151280E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4E2F57-E2AE-377F-A874-4B6CC53A4003}"/>
              </a:ext>
            </a:extLst>
          </p:cNvPr>
          <p:cNvSpPr txBox="1"/>
          <p:nvPr/>
        </p:nvSpPr>
        <p:spPr>
          <a:xfrm>
            <a:off x="0" y="0"/>
            <a:ext cx="12191999" cy="769441"/>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a:r>
              <a:rPr lang="hi-IN" sz="4400" b="1"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मालिकों और कर्मचारियों के बीच संबंध </a:t>
            </a:r>
            <a:endParaRPr lang="en" sz="44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F20B544C-C3C6-2953-CED1-2D3D57193C7B}"/>
              </a:ext>
            </a:extLst>
          </p:cNvPr>
          <p:cNvSpPr txBox="1"/>
          <p:nvPr/>
        </p:nvSpPr>
        <p:spPr>
          <a:xfrm>
            <a:off x="476249" y="721816"/>
            <a:ext cx="11239499" cy="646331"/>
          </a:xfrm>
          <a:prstGeom prst="rect">
            <a:avLst/>
          </a:prstGeom>
          <a:noFill/>
        </p:spPr>
        <p:txBody>
          <a:bodyPr wrap="square">
            <a:spAutoFit/>
          </a:bodyPr>
          <a:lstStyle/>
          <a:p>
            <a:pPr algn="ctr"/>
            <a:r>
              <a:rPr lang="hi-IN" b="1" i="1" dirty="0">
                <a:solidFill>
                  <a:srgbClr val="C9DFF8"/>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 सेवको, जो शरीर के अनुसार तुम्हारे स्वामी हैं, सब बातों में उनकी आज्ञा का पालन करो, मनुष्यों को प्रसन्न करनेवालों के समान दिखाने के लिये नहीं, परन्तु मन की सीधाई और परमेश्‍वर के भय से।” </a:t>
            </a:r>
            <a:r>
              <a:rPr lang="hi-IN" sz="1400" b="1" i="1" dirty="0">
                <a:solidFill>
                  <a:srgbClr val="C9DFF8"/>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(कुलुस्सियों 3:22)</a:t>
            </a:r>
            <a:endParaRPr lang="en" sz="1400" b="1" i="1" noProof="0" dirty="0">
              <a:solidFill>
                <a:srgbClr val="C9DFF8"/>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87E7DC57-0616-2F04-8BBE-B0859E6B0AB1}"/>
              </a:ext>
            </a:extLst>
          </p:cNvPr>
          <p:cNvSpPr txBox="1"/>
          <p:nvPr/>
        </p:nvSpPr>
        <p:spPr>
          <a:xfrm>
            <a:off x="2551472" y="1466207"/>
            <a:ext cx="7089057" cy="1323439"/>
          </a:xfrm>
          <a:prstGeom prst="rect">
            <a:avLst/>
          </a:prstGeom>
          <a:noFill/>
        </p:spPr>
        <p:txBody>
          <a:bodyPr wrap="square" rtlCol="0">
            <a:spAutoFit/>
          </a:bodyPr>
          <a:lstStyle/>
          <a:p>
            <a:pPr algn="just">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पौलुस के समय में विद्यमान दासता का संबंध, उन प्रकार की दासताओं से बहुत कम मिलता-जुलता है जो दुर्भाग्यवश आज भी मौजूद हैं। इसलिए हमें इस परामर्श को मालिक/अधीनस्थ (बॉस–कर्मचारी) संबंध के संदर्भ में समझना चाहिए।</a:t>
            </a:r>
            <a:endParaRPr lang="en" sz="2000" b="1" noProof="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7AC9BF71-0439-DC45-F2AE-39231A4810AF}"/>
              </a:ext>
            </a:extLst>
          </p:cNvPr>
          <p:cNvGraphicFramePr/>
          <p:nvPr>
            <p:extLst>
              <p:ext uri="{D42A27DB-BD31-4B8C-83A1-F6EECF244321}">
                <p14:modId xmlns:p14="http://schemas.microsoft.com/office/powerpoint/2010/main" val="52375074"/>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7BE6EA8-B48A-1B6B-77E5-FC60E965DD70}"/>
              </a:ext>
            </a:extLst>
          </p:cNvPr>
          <p:cNvSpPr txBox="1"/>
          <p:nvPr/>
        </p:nvSpPr>
        <p:spPr>
          <a:xfrm>
            <a:off x="0" y="6419643"/>
            <a:ext cx="12191999" cy="400110"/>
          </a:xfrm>
          <a:prstGeom prst="rect">
            <a:avLst/>
          </a:prstGeom>
          <a:noFill/>
        </p:spPr>
        <p:txBody>
          <a:bodyPr wrap="square" rtlCol="0">
            <a:spAutoFit/>
          </a:bodyPr>
          <a:lstStyle/>
          <a:p>
            <a:pPr algn="ct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अंततः, हम सब—चाहे बॉस हों या अधीनस्थ—मसीह के दास हैं, क्योंकि हम उसी की सेवा करते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descr="Una persona con un sombrero&#10;&#10;El contenido generado por IA puede ser incorrecto.">
            <a:extLst>
              <a:ext uri="{FF2B5EF4-FFF2-40B4-BE49-F238E27FC236}">
                <a16:creationId xmlns:a16="http://schemas.microsoft.com/office/drawing/2014/main" id="{CBE9C7C3-AF93-594F-1815-D2A26A6D20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51792" y="1443198"/>
            <a:ext cx="2049707" cy="1368023"/>
          </a:xfrm>
          <a:prstGeom prst="rect">
            <a:avLst/>
          </a:prstGeom>
          <a:solidFill>
            <a:srgbClr val="FFFFFF">
              <a:shade val="85000"/>
            </a:srgbClr>
          </a:solidFill>
          <a:ln w="88900" cap="sq">
            <a:solidFill>
              <a:srgbClr val="7F4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a:extLst>
              <a:ext uri="{FF2B5EF4-FFF2-40B4-BE49-F238E27FC236}">
                <a16:creationId xmlns:a16="http://schemas.microsoft.com/office/drawing/2014/main" id="{6F9A52D1-BFAA-2D43-C600-E5A46F1533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0501" y="1444631"/>
            <a:ext cx="2049706" cy="1366590"/>
          </a:xfrm>
          <a:prstGeom prst="rect">
            <a:avLst/>
          </a:prstGeom>
          <a:solidFill>
            <a:srgbClr val="FFFFFF">
              <a:shade val="85000"/>
            </a:srgbClr>
          </a:solidFill>
          <a:ln w="88900" cap="sq">
            <a:solidFill>
              <a:srgbClr val="8D8A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FDE730-76BC-9FAA-FD86-9ECE89CE13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5239FB-4A4B-D1BD-4F65-0382F2D56FE1}"/>
              </a:ext>
            </a:extLst>
          </p:cNvPr>
          <p:cNvSpPr txBox="1"/>
          <p:nvPr/>
        </p:nvSpPr>
        <p:spPr>
          <a:xfrm>
            <a:off x="2050181" y="898839"/>
            <a:ext cx="8463174" cy="3862596"/>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“प्रेरित का कार्य समाज की स्थापित व्यवस्था को मनमाने ढंग से या अचानक उलट देना नहीं था। ऐसा करने का प्रयास सुसमाचार की सफलता को रोक देता। परन्तु उसने ऐसे सिद्धांत सिखाए जो दासता की जड़ों पर ही प्रहार करते थे और जिन्हें यदि व्यवहार में लाया जाता, तो वे निश्चय ही पूरी व्यवस्था को कमजोर कर देते। […]</a:t>
            </a:r>
          </a:p>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मसीहियत स्वामी और दास, राजा और प्रजा, सुसमाचार के सेवक और उस पतित पापी—जिसने मसीह में पाप से शुद्धि पाई है—के बीच एक दृढ़ एकता का बंधन स्थापित करती है। वे सब एक ही लहू से धोए गए हैं, एक ही आत्मा के द्वारा जीवित किए गए हैं; और वे मसीह यीशु में एक बनाए गए हैं।”</a:t>
            </a:r>
          </a:p>
        </p:txBody>
      </p:sp>
      <p:sp>
        <p:nvSpPr>
          <p:cNvPr id="4" name="CuadroTexto 3">
            <a:extLst>
              <a:ext uri="{FF2B5EF4-FFF2-40B4-BE49-F238E27FC236}">
                <a16:creationId xmlns:a16="http://schemas.microsoft.com/office/drawing/2014/main" id="{2EE840B5-BFB2-9988-7FE4-5AB517476277}"/>
              </a:ext>
            </a:extLst>
          </p:cNvPr>
          <p:cNvSpPr txBox="1"/>
          <p:nvPr/>
        </p:nvSpPr>
        <p:spPr>
          <a:xfrm>
            <a:off x="7148481" y="6021301"/>
            <a:ext cx="3892412"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(प्रेरितों के काम, पृष्ठ 459-460)</a:t>
            </a:r>
            <a:endParaRPr lang="en" sz="16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8975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818</TotalTime>
  <Words>1985</Words>
  <Application>Microsoft Office PowerPoint</Application>
  <PresentationFormat>Panorámica</PresentationFormat>
  <Paragraphs>81</Paragraphs>
  <Slides>13</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Nirmala UI</vt:lpstr>
      <vt:lpstr>Aptos Display</vt:lpstr>
      <vt:lpstr>Aptos</vt:lpstr>
      <vt:lpstr>Arial</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128</cp:revision>
  <dcterms:created xsi:type="dcterms:W3CDTF">2026-02-06T07:46:31Z</dcterms:created>
  <dcterms:modified xsi:type="dcterms:W3CDTF">2026-02-22T16:04:11Z</dcterms:modified>
</cp:coreProperties>
</file>