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90" r:id="rId3"/>
    <p:sldId id="299" r:id="rId4"/>
    <p:sldId id="291" r:id="rId5"/>
    <p:sldId id="292" r:id="rId6"/>
    <p:sldId id="295" r:id="rId7"/>
    <p:sldId id="297" r:id="rId8"/>
    <p:sldId id="294" r:id="rId9"/>
    <p:sldId id="262" r:id="rId10"/>
    <p:sldId id="293" r:id="rId11"/>
    <p:sldId id="298" r:id="rId12"/>
    <p:sldId id="286" r:id="rId13"/>
    <p:sldId id="288" r:id="rId14"/>
  </p:sldIdLst>
  <p:sldSz cx="12192000" cy="6858000"/>
  <p:notesSz cx="6858000" cy="9144000"/>
  <p:embeddedFontLst>
    <p:embeddedFont>
      <p:font typeface="Nirmala UI" panose="020B0502040204020203" pitchFamily="34" charset="0"/>
      <p:regular r:id="rId16"/>
      <p:bold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374"/>
    <a:srgbClr val="96B0C7"/>
    <a:srgbClr val="D1D8D9"/>
    <a:srgbClr val="576668"/>
    <a:srgbClr val="7E5253"/>
    <a:srgbClr val="F3E6DE"/>
    <a:srgbClr val="3E7527"/>
    <a:srgbClr val="41446D"/>
    <a:srgbClr val="D8FFE4"/>
    <a:srgbClr val="C67F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94" autoAdjust="0"/>
  </p:normalViewPr>
  <p:slideViewPr>
    <p:cSldViewPr snapToGrid="0">
      <p:cViewPr varScale="1">
        <p:scale>
          <a:sx n="34" d="100"/>
          <a:sy n="34" d="100"/>
        </p:scale>
        <p:origin x="120" y="13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8.jpe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0D347-2ADF-48F4-86D0-A59B151E3D82}" type="doc">
      <dgm:prSet loTypeId="urn:microsoft.com/office/officeart/2005/8/layout/bList2" loCatId="picture" qsTypeId="urn:microsoft.com/office/officeart/2005/8/quickstyle/3d1" qsCatId="3D" csTypeId="urn:microsoft.com/office/officeart/2005/8/colors/colorful5" csCatId="colorful" phldr="1"/>
      <dgm:spPr/>
      <dgm:t>
        <a:bodyPr/>
        <a:lstStyle/>
        <a:p>
          <a:endParaRPr lang="es-ES"/>
        </a:p>
      </dgm:t>
    </dgm:pt>
    <dgm:pt modelId="{2B16C065-3617-4857-B8FB-406D7464A662}">
      <dgm:prSet custT="1"/>
      <dgm:spPr>
        <a:solidFill>
          <a:schemeClr val="accent5">
            <a:lumMod val="75000"/>
          </a:schemeClr>
        </a:solidFill>
      </dgm:spPr>
      <dgm:t>
        <a:bodyPr/>
        <a:lstStyle/>
        <a:p>
          <a:pPr algn="ctr"/>
          <a:r>
            <a:rPr lang="hi-IN" sz="24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पाप </a:t>
          </a:r>
          <a:endParaRPr lang="es-ES" sz="24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EEB4DEB8-1981-49EB-B531-B21FDC4DC458}" type="parTrans" cxnId="{88B755FC-0636-4ECB-A5DF-520D98AD1263}">
      <dgm:prSet/>
      <dgm:spPr/>
      <dgm:t>
        <a:bodyPr/>
        <a:lstStyle/>
        <a:p>
          <a:endParaRPr lang="es-ES" sz="2000"/>
        </a:p>
      </dgm:t>
    </dgm:pt>
    <dgm:pt modelId="{4E00E76D-EE03-4E23-8ED9-C3B9F96EB7C5}" type="sibTrans" cxnId="{88B755FC-0636-4ECB-A5DF-520D98AD1263}">
      <dgm:prSet custT="1"/>
      <dgm:spPr/>
      <dgm:t>
        <a:bodyPr/>
        <a:lstStyle/>
        <a:p>
          <a:endParaRPr lang="es-ES" sz="2000"/>
        </a:p>
      </dgm:t>
    </dgm:pt>
    <dgm:pt modelId="{03E2D6EB-23AF-4BE9-91CA-53E7BEE8899D}">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hi-IN" sz="2400" b="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परीक्षा से बचें</a:t>
          </a:r>
          <a:endParaRPr lang="es-ES" sz="240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4105DC58-DE10-4355-9ABE-AD131502AB6B}" type="parTrans" cxnId="{65EF09D0-F40F-463F-9D6F-28876739EA50}">
      <dgm:prSet/>
      <dgm:spPr/>
      <dgm:t>
        <a:bodyPr/>
        <a:lstStyle/>
        <a:p>
          <a:endParaRPr lang="es-ES" sz="2000"/>
        </a:p>
      </dgm:t>
    </dgm:pt>
    <dgm:pt modelId="{2FD93B8D-9AB5-443E-B4A9-B19F62EFDDE1}" type="sibTrans" cxnId="{65EF09D0-F40F-463F-9D6F-28876739EA50}">
      <dgm:prSet/>
      <dgm:spPr/>
      <dgm:t>
        <a:bodyPr/>
        <a:lstStyle/>
        <a:p>
          <a:endParaRPr lang="es-ES" sz="2000"/>
        </a:p>
      </dgm:t>
    </dgm:pt>
    <dgm:pt modelId="{CB847E78-E7B4-4C72-946C-7B4663638012}">
      <dgm:prSet custT="1"/>
      <dgm:spPr>
        <a:solidFill>
          <a:schemeClr val="tx2">
            <a:lumMod val="50000"/>
          </a:schemeClr>
        </a:solidFill>
        <a:ln>
          <a:solidFill>
            <a:schemeClr val="accent5">
              <a:hueOff val="0"/>
              <a:satOff val="0"/>
              <a:lumOff val="0"/>
            </a:schemeClr>
          </a:solidFill>
        </a:ln>
      </dgm:spPr>
      <dgm:t>
        <a:bodyPr/>
        <a:lstStyle/>
        <a:p>
          <a:pPr algn="ctr"/>
          <a:r>
            <a:rPr lang="hi-IN" sz="24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व्यवस्था </a:t>
          </a:r>
          <a:endParaRPr lang="es-ES" sz="24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4F968CB2-2221-46FE-8F61-D1469684AD12}" type="parTrans" cxnId="{30701EA0-3F50-4CDA-8ED5-D70428767ADE}">
      <dgm:prSet/>
      <dgm:spPr/>
      <dgm:t>
        <a:bodyPr/>
        <a:lstStyle/>
        <a:p>
          <a:endParaRPr lang="es-ES" sz="2000"/>
        </a:p>
      </dgm:t>
    </dgm:pt>
    <dgm:pt modelId="{22B973CC-D311-414F-B437-8FF3B64080A1}" type="sibTrans" cxnId="{30701EA0-3F50-4CDA-8ED5-D70428767ADE}">
      <dgm:prSet custT="1"/>
      <dgm:spPr/>
      <dgm:t>
        <a:bodyPr/>
        <a:lstStyle/>
        <a:p>
          <a:endParaRPr lang="es-ES" sz="2000"/>
        </a:p>
      </dgm:t>
    </dgm:pt>
    <dgm:pt modelId="{EACBFA24-5F28-4D0D-9FF7-2FC7E96A6FC9}">
      <dgm:prSet custT="1"/>
      <dgm:spPr>
        <a:solidFill>
          <a:schemeClr val="accent3">
            <a:lumMod val="20000"/>
            <a:lumOff val="80000"/>
            <a:alpha val="90000"/>
          </a:schemeClr>
        </a:solidFill>
        <a:ln w="25400">
          <a:solidFill>
            <a:schemeClr val="accent3">
              <a:lumMod val="75000"/>
            </a:schemeClr>
          </a:solidFill>
        </a:ln>
        <a:scene3d>
          <a:camera prst="orthographicFront"/>
          <a:lightRig rig="flat" dir="t"/>
        </a:scene3d>
        <a:sp3d z="-190500" extrusionH="12700" prstMaterial="plastic">
          <a:bevelT w="139700"/>
        </a:sp3d>
      </dgm:spPr>
      <dgm:t>
        <a:bodyPr/>
        <a:lstStyle/>
        <a:p>
          <a:pPr marL="355600" indent="-355600" rtl="0">
            <a:buSzPct val="140000"/>
            <a:buFontTx/>
            <a:buBlip>
              <a:blip xmlns:r="http://schemas.openxmlformats.org/officeDocument/2006/relationships" r:embed="rId2"/>
            </a:buBlip>
          </a:pPr>
          <a:r>
            <a:rPr lang="hi-IN" sz="2400" b="1" dirty="0">
              <a:solidFill>
                <a:schemeClr val="accent3">
                  <a:lumMod val="50000"/>
                </a:schemeClr>
              </a:solidFill>
              <a:latin typeface="Nirmala UI" panose="020B0502040204020203" pitchFamily="34" charset="0"/>
              <a:ea typeface="Nirmala UI" panose="020B0502040204020203" pitchFamily="34" charset="0"/>
              <a:cs typeface="Nirmala UI" panose="020B0502040204020203" pitchFamily="34" charset="0"/>
            </a:rPr>
            <a:t>व्यवस्था और पाप</a:t>
          </a:r>
          <a:endParaRPr lang="es-ES" sz="2400" dirty="0">
            <a:solidFill>
              <a:schemeClr val="accent3">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FA1D00DE-8451-4609-9534-0FF998FBFAD7}" type="parTrans" cxnId="{DF613583-462D-4942-BAAF-FF8675D1FF15}">
      <dgm:prSet/>
      <dgm:spPr/>
      <dgm:t>
        <a:bodyPr/>
        <a:lstStyle/>
        <a:p>
          <a:endParaRPr lang="es-ES" sz="2000"/>
        </a:p>
      </dgm:t>
    </dgm:pt>
    <dgm:pt modelId="{E6E0A355-D688-4A50-8A64-89EED151095F}" type="sibTrans" cxnId="{DF613583-462D-4942-BAAF-FF8675D1FF15}">
      <dgm:prSet/>
      <dgm:spPr/>
      <dgm:t>
        <a:bodyPr/>
        <a:lstStyle/>
        <a:p>
          <a:endParaRPr lang="es-ES" sz="2000"/>
        </a:p>
      </dgm:t>
    </dgm:pt>
    <dgm:pt modelId="{2993ADCF-14BA-46B2-8AC6-8D5EEAE3834D}">
      <dgm:prSet custT="1"/>
      <dgm:spPr>
        <a:solidFill>
          <a:schemeClr val="accent6">
            <a:lumMod val="75000"/>
          </a:schemeClr>
        </a:solidFill>
      </dgm:spPr>
      <dgm:t>
        <a:bodyPr/>
        <a:lstStyle/>
        <a:p>
          <a:pPr algn="ctr"/>
          <a:r>
            <a:rPr lang="hi-IN" sz="24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सुसमाचार </a:t>
          </a:r>
          <a:endParaRPr lang="es-ES" sz="24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7D55C386-9B0A-47C2-A7D5-84BACEBE3310}" type="parTrans" cxnId="{C3202C65-0A88-4E90-BEFC-C3FFFF71206C}">
      <dgm:prSet/>
      <dgm:spPr/>
      <dgm:t>
        <a:bodyPr/>
        <a:lstStyle/>
        <a:p>
          <a:endParaRPr lang="es-ES" sz="2000"/>
        </a:p>
      </dgm:t>
    </dgm:pt>
    <dgm:pt modelId="{C510662D-BA70-4B58-9132-D2FAD51DB896}" type="sibTrans" cxnId="{C3202C65-0A88-4E90-BEFC-C3FFFF71206C}">
      <dgm:prSet/>
      <dgm:spPr/>
      <dgm:t>
        <a:bodyPr/>
        <a:lstStyle/>
        <a:p>
          <a:endParaRPr lang="es-ES" sz="2000"/>
        </a:p>
      </dgm:t>
    </dgm:pt>
    <dgm:pt modelId="{7E8613D1-3FF3-429A-A684-A4DDA2E5A53C}">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hi-IN" sz="2400" b="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सुसमाचार और व्यवस्था</a:t>
          </a:r>
          <a:endParaRPr lang="es-ES" sz="240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7B184EBE-8204-4CAD-8827-73E1F35A1ECE}" type="parTrans" cxnId="{854114C0-C25D-4062-B4AE-B85FF6F73888}">
      <dgm:prSet/>
      <dgm:spPr/>
      <dgm:t>
        <a:bodyPr/>
        <a:lstStyle/>
        <a:p>
          <a:endParaRPr lang="es-ES" sz="2000"/>
        </a:p>
      </dgm:t>
    </dgm:pt>
    <dgm:pt modelId="{7D70D7BA-CE87-4C9B-AD46-0E3DBC7B1067}" type="sibTrans" cxnId="{854114C0-C25D-4062-B4AE-B85FF6F73888}">
      <dgm:prSet/>
      <dgm:spPr/>
      <dgm:t>
        <a:bodyPr/>
        <a:lstStyle/>
        <a:p>
          <a:endParaRPr lang="es-ES" sz="2000"/>
        </a:p>
      </dgm:t>
    </dgm:pt>
    <dgm:pt modelId="{6C5F8715-8F33-4325-ADD8-E32AC39B5B87}">
      <dgm:prSet custT="1"/>
      <dgm:spPr/>
      <dgm:t>
        <a:bodyPr/>
        <a:lstStyle/>
        <a:p>
          <a:endParaRPr lang="en-IN" sz="2400" b="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65C5411B-3012-49C2-B61A-C0562389734F}" type="parTrans" cxnId="{508A4A9A-7F08-42C5-A8C0-042CE59F5EFF}">
      <dgm:prSet/>
      <dgm:spPr/>
      <dgm:t>
        <a:bodyPr/>
        <a:lstStyle/>
        <a:p>
          <a:endParaRPr lang="en-IN"/>
        </a:p>
      </dgm:t>
    </dgm:pt>
    <dgm:pt modelId="{DE5DAD42-2DBF-47C5-9B60-B011F9A6E151}" type="sibTrans" cxnId="{508A4A9A-7F08-42C5-A8C0-042CE59F5EFF}">
      <dgm:prSet/>
      <dgm:spPr/>
      <dgm:t>
        <a:bodyPr/>
        <a:lstStyle/>
        <a:p>
          <a:endParaRPr lang="en-IN"/>
        </a:p>
      </dgm:t>
    </dgm:pt>
    <dgm:pt modelId="{515F6564-0A61-45B6-8460-83AF6500ACB6}">
      <dgm:prSet custT="1"/>
      <dgm:spPr/>
      <dgm:t>
        <a:bodyPr/>
        <a:lstStyle/>
        <a:p>
          <a:r>
            <a:rPr lang="en-US" sz="2400" b="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 </a:t>
          </a:r>
          <a:r>
            <a:rPr lang="hi-IN" sz="2400" b="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पाप से बचने के </a:t>
          </a:r>
          <a:r>
            <a:rPr lang="en-US" sz="2400" b="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          </a:t>
          </a:r>
          <a:r>
            <a:rPr lang="hi-IN" sz="2400" b="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उपाय</a:t>
          </a:r>
          <a:endParaRPr lang="en-IN" sz="2400" b="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6F13CCB2-C4C4-4081-A254-4A997366C5D0}" type="sibTrans" cxnId="{506C9F33-9CCC-4446-BA79-8F80372A90E0}">
      <dgm:prSet/>
      <dgm:spPr/>
      <dgm:t>
        <a:bodyPr/>
        <a:lstStyle/>
        <a:p>
          <a:endParaRPr lang="en-IN"/>
        </a:p>
      </dgm:t>
    </dgm:pt>
    <dgm:pt modelId="{26439FA0-3CD8-4D67-BEA8-1BB0ECE3DDB4}" type="parTrans" cxnId="{506C9F33-9CCC-4446-BA79-8F80372A90E0}">
      <dgm:prSet/>
      <dgm:spPr/>
      <dgm:t>
        <a:bodyPr/>
        <a:lstStyle/>
        <a:p>
          <a:endParaRPr lang="en-IN"/>
        </a:p>
      </dgm:t>
    </dgm:pt>
    <dgm:pt modelId="{A87817A8-AD24-4B3F-8AF6-81B8D2D7528D}">
      <dgm:prSet custT="1"/>
      <dgm:spPr/>
      <dgm:t>
        <a:bodyPr/>
        <a:lstStyle/>
        <a:p>
          <a:r>
            <a:rPr lang="hi-IN" sz="2400" b="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चट्टान पर बनाया</a:t>
          </a:r>
          <a:endParaRPr lang="en-IN" sz="2400" b="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0F734764-FAA1-4472-9D95-18C155C89B6D}" type="parTrans" cxnId="{9FAE143D-D002-4E19-AD46-A050F95C04B9}">
      <dgm:prSet/>
      <dgm:spPr/>
      <dgm:t>
        <a:bodyPr/>
        <a:lstStyle/>
        <a:p>
          <a:endParaRPr lang="en-IN"/>
        </a:p>
      </dgm:t>
    </dgm:pt>
    <dgm:pt modelId="{5EEEAB1A-B14E-435F-B457-5EBD7EE8B00F}" type="sibTrans" cxnId="{9FAE143D-D002-4E19-AD46-A050F95C04B9}">
      <dgm:prSet/>
      <dgm:spPr/>
      <dgm:t>
        <a:bodyPr/>
        <a:lstStyle/>
        <a:p>
          <a:endParaRPr lang="en-IN"/>
        </a:p>
      </dgm:t>
    </dgm:pt>
    <dgm:pt modelId="{76C93E59-8874-443F-B60E-E393DE49B16F}">
      <dgm:prSet custT="1"/>
      <dgm:spPr/>
      <dgm:t>
        <a:bodyPr/>
        <a:lstStyle/>
        <a:p>
          <a:endParaRPr lang="en-IN" sz="2400" b="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6D26FAFB-9E05-42D1-A4AA-74E628B6CB26}" type="parTrans" cxnId="{6651FABF-6161-40C9-BE93-E2A305B1F0AE}">
      <dgm:prSet/>
      <dgm:spPr/>
      <dgm:t>
        <a:bodyPr/>
        <a:lstStyle/>
        <a:p>
          <a:endParaRPr lang="en-IN"/>
        </a:p>
      </dgm:t>
    </dgm:pt>
    <dgm:pt modelId="{72C1C197-2C8A-4942-BBC6-E7169FF3660C}" type="sibTrans" cxnId="{6651FABF-6161-40C9-BE93-E2A305B1F0AE}">
      <dgm:prSet/>
      <dgm:spPr/>
      <dgm:t>
        <a:bodyPr/>
        <a:lstStyle/>
        <a:p>
          <a:endParaRPr lang="en-IN"/>
        </a:p>
      </dgm:t>
    </dgm:pt>
    <dgm:pt modelId="{C9C3339A-ACA7-4CE8-950B-885ECD570D11}" type="pres">
      <dgm:prSet presAssocID="{C3C0D347-2ADF-48F4-86D0-A59B151E3D82}" presName="diagram" presStyleCnt="0">
        <dgm:presLayoutVars>
          <dgm:dir/>
          <dgm:animLvl val="lvl"/>
          <dgm:resizeHandles val="exact"/>
        </dgm:presLayoutVars>
      </dgm:prSet>
      <dgm:spPr/>
    </dgm:pt>
    <dgm:pt modelId="{A0BB0C4B-3D82-4F1B-AD10-98CFA17195C6}" type="pres">
      <dgm:prSet presAssocID="{2B16C065-3617-4857-B8FB-406D7464A662}" presName="compNode" presStyleCnt="0"/>
      <dgm:spPr/>
    </dgm:pt>
    <dgm:pt modelId="{ADB5C8FA-4108-43E4-80C1-E4BB2C2435ED}" type="pres">
      <dgm:prSet presAssocID="{2B16C065-3617-4857-B8FB-406D7464A662}" presName="childRect" presStyleLbl="bgAcc1" presStyleIdx="0" presStyleCnt="3">
        <dgm:presLayoutVars>
          <dgm:bulletEnabled val="1"/>
        </dgm:presLayoutVars>
      </dgm:prSet>
      <dgm:spPr/>
    </dgm:pt>
    <dgm:pt modelId="{8F010A2E-10CE-48B3-91A1-BE2E1AEB8623}" type="pres">
      <dgm:prSet presAssocID="{2B16C065-3617-4857-B8FB-406D7464A662}" presName="parentText" presStyleLbl="node1" presStyleIdx="0" presStyleCnt="0">
        <dgm:presLayoutVars>
          <dgm:chMax val="0"/>
          <dgm:bulletEnabled val="1"/>
        </dgm:presLayoutVars>
      </dgm:prSet>
      <dgm:spPr/>
    </dgm:pt>
    <dgm:pt modelId="{764D55A5-FCD3-4914-85B6-6B501B964A83}" type="pres">
      <dgm:prSet presAssocID="{2B16C065-3617-4857-B8FB-406D7464A662}" presName="parentRect" presStyleLbl="alignNode1" presStyleIdx="0" presStyleCnt="3"/>
      <dgm:spPr/>
    </dgm:pt>
    <dgm:pt modelId="{8F28401E-E283-4120-B2F0-7BC6372CE328}" type="pres">
      <dgm:prSet presAssocID="{2B16C065-3617-4857-B8FB-406D7464A662}" presName="adorn" presStyleLbl="fgAccFollowNode1" presStyleIdx="0" presStyleCnt="3"/>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BD2C78A-7FEB-45B5-B7C1-C655474481B5}" type="pres">
      <dgm:prSet presAssocID="{4E00E76D-EE03-4E23-8ED9-C3B9F96EB7C5}" presName="sibTrans" presStyleLbl="sibTrans2D1" presStyleIdx="0" presStyleCnt="0"/>
      <dgm:spPr/>
    </dgm:pt>
    <dgm:pt modelId="{522BD750-C51B-42A0-8A0A-6E641922D0CB}" type="pres">
      <dgm:prSet presAssocID="{CB847E78-E7B4-4C72-946C-7B4663638012}" presName="compNode" presStyleCnt="0"/>
      <dgm:spPr/>
    </dgm:pt>
    <dgm:pt modelId="{4A54D78A-3D96-497B-932C-5FB5FF2435E0}" type="pres">
      <dgm:prSet presAssocID="{CB847E78-E7B4-4C72-946C-7B4663638012}" presName="childRect" presStyleLbl="bgAcc1" presStyleIdx="1" presStyleCnt="3">
        <dgm:presLayoutVars>
          <dgm:bulletEnabled val="1"/>
        </dgm:presLayoutVars>
      </dgm:prSet>
      <dgm:spPr/>
    </dgm:pt>
    <dgm:pt modelId="{700B586C-8202-43D4-B2D8-C42EB9102510}" type="pres">
      <dgm:prSet presAssocID="{CB847E78-E7B4-4C72-946C-7B4663638012}" presName="parentText" presStyleLbl="node1" presStyleIdx="0" presStyleCnt="0">
        <dgm:presLayoutVars>
          <dgm:chMax val="0"/>
          <dgm:bulletEnabled val="1"/>
        </dgm:presLayoutVars>
      </dgm:prSet>
      <dgm:spPr/>
    </dgm:pt>
    <dgm:pt modelId="{7B7B2313-826C-48DF-9700-CE3C0E35CEB8}" type="pres">
      <dgm:prSet presAssocID="{CB847E78-E7B4-4C72-946C-7B4663638012}" presName="parentRect" presStyleLbl="alignNode1" presStyleIdx="1" presStyleCnt="3"/>
      <dgm:spPr/>
    </dgm:pt>
    <dgm:pt modelId="{31A34F0A-E5D1-44E5-B86A-1D0601EC44D8}" type="pres">
      <dgm:prSet presAssocID="{CB847E78-E7B4-4C72-946C-7B4663638012}" presName="adorn" presStyleLbl="fgAccFollowNode1" presStyleIdx="1" presStyleCnt="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986A2C6E-F71F-40A5-9B03-3A2641F0A2A7}" type="pres">
      <dgm:prSet presAssocID="{22B973CC-D311-414F-B437-8FF3B64080A1}" presName="sibTrans" presStyleLbl="sibTrans2D1" presStyleIdx="0" presStyleCnt="0"/>
      <dgm:spPr/>
    </dgm:pt>
    <dgm:pt modelId="{7A326C78-B207-4ADC-82D6-ED3CCDDEDFB3}" type="pres">
      <dgm:prSet presAssocID="{2993ADCF-14BA-46B2-8AC6-8D5EEAE3834D}" presName="compNode" presStyleCnt="0"/>
      <dgm:spPr/>
    </dgm:pt>
    <dgm:pt modelId="{E9D18C7D-159A-4084-B59F-6DC46BEC485F}" type="pres">
      <dgm:prSet presAssocID="{2993ADCF-14BA-46B2-8AC6-8D5EEAE3834D}" presName="childRect" presStyleLbl="bgAcc1" presStyleIdx="2" presStyleCnt="3">
        <dgm:presLayoutVars>
          <dgm:bulletEnabled val="1"/>
        </dgm:presLayoutVars>
      </dgm:prSet>
      <dgm:spPr/>
    </dgm:pt>
    <dgm:pt modelId="{8A986546-82C2-4FD6-8559-3B1268ACEB67}" type="pres">
      <dgm:prSet presAssocID="{2993ADCF-14BA-46B2-8AC6-8D5EEAE3834D}" presName="parentText" presStyleLbl="node1" presStyleIdx="0" presStyleCnt="0">
        <dgm:presLayoutVars>
          <dgm:chMax val="0"/>
          <dgm:bulletEnabled val="1"/>
        </dgm:presLayoutVars>
      </dgm:prSet>
      <dgm:spPr/>
    </dgm:pt>
    <dgm:pt modelId="{4A9A4F1A-D5FF-458A-B9CB-A55D90981938}" type="pres">
      <dgm:prSet presAssocID="{2993ADCF-14BA-46B2-8AC6-8D5EEAE3834D}" presName="parentRect" presStyleLbl="alignNode1" presStyleIdx="2" presStyleCnt="3"/>
      <dgm:spPr/>
    </dgm:pt>
    <dgm:pt modelId="{73B51779-CE85-45C5-99FB-6D2C9624B6DE}" type="pres">
      <dgm:prSet presAssocID="{2993ADCF-14BA-46B2-8AC6-8D5EEAE3834D}" presName="adorn" presStyleLbl="fgAccFollowNode1" presStyleIdx="2" presStyleCnt="3"/>
      <dgm:spPr>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75F4AB0F-AA80-491A-B6D9-B393AE193585}" type="presOf" srcId="{4E00E76D-EE03-4E23-8ED9-C3B9F96EB7C5}" destId="{3BD2C78A-7FEB-45B5-B7C1-C655474481B5}" srcOrd="0" destOrd="0" presId="urn:microsoft.com/office/officeart/2005/8/layout/bList2"/>
    <dgm:cxn modelId="{45A93827-2E78-4D62-80FD-B81CFDA7020D}" type="presOf" srcId="{76C93E59-8874-443F-B60E-E393DE49B16F}" destId="{E9D18C7D-159A-4084-B59F-6DC46BEC485F}" srcOrd="0" destOrd="2" presId="urn:microsoft.com/office/officeart/2005/8/layout/bList2"/>
    <dgm:cxn modelId="{851DA927-577B-450B-ACD5-C37C53AC754E}" type="presOf" srcId="{7E8613D1-3FF3-429A-A684-A4DDA2E5A53C}" destId="{E9D18C7D-159A-4084-B59F-6DC46BEC485F}" srcOrd="0" destOrd="0" presId="urn:microsoft.com/office/officeart/2005/8/layout/bList2"/>
    <dgm:cxn modelId="{AD182E2D-F10B-4536-9A70-F0402A16FD5F}" type="presOf" srcId="{22B973CC-D311-414F-B437-8FF3B64080A1}" destId="{986A2C6E-F71F-40A5-9B03-3A2641F0A2A7}" srcOrd="0" destOrd="0" presId="urn:microsoft.com/office/officeart/2005/8/layout/bList2"/>
    <dgm:cxn modelId="{506C9F33-9CCC-4446-BA79-8F80372A90E0}" srcId="{2B16C065-3617-4857-B8FB-406D7464A662}" destId="{515F6564-0A61-45B6-8460-83AF6500ACB6}" srcOrd="1" destOrd="0" parTransId="{26439FA0-3CD8-4D67-BEA8-1BB0ECE3DDB4}" sibTransId="{6F13CCB2-C4C4-4081-A254-4A997366C5D0}"/>
    <dgm:cxn modelId="{B0904037-82DC-4A79-8A67-4B07EF1EE101}" type="presOf" srcId="{515F6564-0A61-45B6-8460-83AF6500ACB6}" destId="{ADB5C8FA-4108-43E4-80C1-E4BB2C2435ED}" srcOrd="0" destOrd="1" presId="urn:microsoft.com/office/officeart/2005/8/layout/bList2"/>
    <dgm:cxn modelId="{9FAE143D-D002-4E19-AD46-A050F95C04B9}" srcId="{2993ADCF-14BA-46B2-8AC6-8D5EEAE3834D}" destId="{A87817A8-AD24-4B3F-8AF6-81B8D2D7528D}" srcOrd="1" destOrd="0" parTransId="{0F734764-FAA1-4472-9D95-18C155C89B6D}" sibTransId="{5EEEAB1A-B14E-435F-B457-5EBD7EE8B00F}"/>
    <dgm:cxn modelId="{C3202C65-0A88-4E90-BEFC-C3FFFF71206C}" srcId="{C3C0D347-2ADF-48F4-86D0-A59B151E3D82}" destId="{2993ADCF-14BA-46B2-8AC6-8D5EEAE3834D}" srcOrd="2" destOrd="0" parTransId="{7D55C386-9B0A-47C2-A7D5-84BACEBE3310}" sibTransId="{C510662D-BA70-4B58-9132-D2FAD51DB896}"/>
    <dgm:cxn modelId="{3C906448-C923-4BA0-82AC-868A59BA8FC3}" type="presOf" srcId="{C3C0D347-2ADF-48F4-86D0-A59B151E3D82}" destId="{C9C3339A-ACA7-4CE8-950B-885ECD570D11}" srcOrd="0" destOrd="0" presId="urn:microsoft.com/office/officeart/2005/8/layout/bList2"/>
    <dgm:cxn modelId="{1BD56E6E-9D3A-4F91-9F45-EAA6596F51B5}" type="presOf" srcId="{03E2D6EB-23AF-4BE9-91CA-53E7BEE8899D}" destId="{ADB5C8FA-4108-43E4-80C1-E4BB2C2435ED}" srcOrd="0" destOrd="0" presId="urn:microsoft.com/office/officeart/2005/8/layout/bList2"/>
    <dgm:cxn modelId="{58243670-FCC9-4086-BD36-E7514C1E84C7}" type="presOf" srcId="{2B16C065-3617-4857-B8FB-406D7464A662}" destId="{8F010A2E-10CE-48B3-91A1-BE2E1AEB8623}" srcOrd="0" destOrd="0" presId="urn:microsoft.com/office/officeart/2005/8/layout/bList2"/>
    <dgm:cxn modelId="{428CE856-41F1-4041-8608-14DC7CCB4CE6}" type="presOf" srcId="{A87817A8-AD24-4B3F-8AF6-81B8D2D7528D}" destId="{E9D18C7D-159A-4084-B59F-6DC46BEC485F}" srcOrd="0" destOrd="1" presId="urn:microsoft.com/office/officeart/2005/8/layout/bList2"/>
    <dgm:cxn modelId="{73ECA478-3C62-4950-99FB-565392F48BD7}" type="presOf" srcId="{2993ADCF-14BA-46B2-8AC6-8D5EEAE3834D}" destId="{8A986546-82C2-4FD6-8559-3B1268ACEB67}" srcOrd="0" destOrd="0" presId="urn:microsoft.com/office/officeart/2005/8/layout/bList2"/>
    <dgm:cxn modelId="{08B88979-AC5D-4D91-9B23-6B79DFA43F0C}" type="presOf" srcId="{CB847E78-E7B4-4C72-946C-7B4663638012}" destId="{7B7B2313-826C-48DF-9700-CE3C0E35CEB8}" srcOrd="1" destOrd="0" presId="urn:microsoft.com/office/officeart/2005/8/layout/bList2"/>
    <dgm:cxn modelId="{DF613583-462D-4942-BAAF-FF8675D1FF15}" srcId="{CB847E78-E7B4-4C72-946C-7B4663638012}" destId="{EACBFA24-5F28-4D0D-9FF7-2FC7E96A6FC9}" srcOrd="0" destOrd="0" parTransId="{FA1D00DE-8451-4609-9534-0FF998FBFAD7}" sibTransId="{E6E0A355-D688-4A50-8A64-89EED151095F}"/>
    <dgm:cxn modelId="{43EA4991-8B7E-4A55-B099-D97E4F11BC44}" type="presOf" srcId="{CB847E78-E7B4-4C72-946C-7B4663638012}" destId="{700B586C-8202-43D4-B2D8-C42EB9102510}" srcOrd="0" destOrd="0" presId="urn:microsoft.com/office/officeart/2005/8/layout/bList2"/>
    <dgm:cxn modelId="{508A4A9A-7F08-42C5-A8C0-042CE59F5EFF}" srcId="{2B16C065-3617-4857-B8FB-406D7464A662}" destId="{6C5F8715-8F33-4325-ADD8-E32AC39B5B87}" srcOrd="2" destOrd="0" parTransId="{65C5411B-3012-49C2-B61A-C0562389734F}" sibTransId="{DE5DAD42-2DBF-47C5-9B60-B011F9A6E151}"/>
    <dgm:cxn modelId="{30701EA0-3F50-4CDA-8ED5-D70428767ADE}" srcId="{C3C0D347-2ADF-48F4-86D0-A59B151E3D82}" destId="{CB847E78-E7B4-4C72-946C-7B4663638012}" srcOrd="1" destOrd="0" parTransId="{4F968CB2-2221-46FE-8F61-D1469684AD12}" sibTransId="{22B973CC-D311-414F-B437-8FF3B64080A1}"/>
    <dgm:cxn modelId="{0DB73BA6-0866-48B3-94E6-A9DA6D845ACF}" type="presOf" srcId="{2993ADCF-14BA-46B2-8AC6-8D5EEAE3834D}" destId="{4A9A4F1A-D5FF-458A-B9CB-A55D90981938}" srcOrd="1" destOrd="0" presId="urn:microsoft.com/office/officeart/2005/8/layout/bList2"/>
    <dgm:cxn modelId="{6651FABF-6161-40C9-BE93-E2A305B1F0AE}" srcId="{2993ADCF-14BA-46B2-8AC6-8D5EEAE3834D}" destId="{76C93E59-8874-443F-B60E-E393DE49B16F}" srcOrd="2" destOrd="0" parTransId="{6D26FAFB-9E05-42D1-A4AA-74E628B6CB26}" sibTransId="{72C1C197-2C8A-4942-BBC6-E7169FF3660C}"/>
    <dgm:cxn modelId="{854114C0-C25D-4062-B4AE-B85FF6F73888}" srcId="{2993ADCF-14BA-46B2-8AC6-8D5EEAE3834D}" destId="{7E8613D1-3FF3-429A-A684-A4DDA2E5A53C}" srcOrd="0" destOrd="0" parTransId="{7B184EBE-8204-4CAD-8827-73E1F35A1ECE}" sibTransId="{7D70D7BA-CE87-4C9B-AD46-0E3DBC7B1067}"/>
    <dgm:cxn modelId="{7A37A5C4-B0D6-4717-8969-F0A410C4EAFA}" type="presOf" srcId="{2B16C065-3617-4857-B8FB-406D7464A662}" destId="{764D55A5-FCD3-4914-85B6-6B501B964A83}" srcOrd="1" destOrd="0" presId="urn:microsoft.com/office/officeart/2005/8/layout/bList2"/>
    <dgm:cxn modelId="{3ECCB7C6-1159-4915-B684-9A04D2DC6F7D}" type="presOf" srcId="{EACBFA24-5F28-4D0D-9FF7-2FC7E96A6FC9}" destId="{4A54D78A-3D96-497B-932C-5FB5FF2435E0}" srcOrd="0" destOrd="0" presId="urn:microsoft.com/office/officeart/2005/8/layout/bList2"/>
    <dgm:cxn modelId="{65EF09D0-F40F-463F-9D6F-28876739EA50}" srcId="{2B16C065-3617-4857-B8FB-406D7464A662}" destId="{03E2D6EB-23AF-4BE9-91CA-53E7BEE8899D}" srcOrd="0" destOrd="0" parTransId="{4105DC58-DE10-4355-9ABE-AD131502AB6B}" sibTransId="{2FD93B8D-9AB5-443E-B4A9-B19F62EFDDE1}"/>
    <dgm:cxn modelId="{063FAEDE-DD89-4B8E-8907-F01F1E28A2CB}" type="presOf" srcId="{6C5F8715-8F33-4325-ADD8-E32AC39B5B87}" destId="{ADB5C8FA-4108-43E4-80C1-E4BB2C2435ED}" srcOrd="0" destOrd="2" presId="urn:microsoft.com/office/officeart/2005/8/layout/bList2"/>
    <dgm:cxn modelId="{88B755FC-0636-4ECB-A5DF-520D98AD1263}" srcId="{C3C0D347-2ADF-48F4-86D0-A59B151E3D82}" destId="{2B16C065-3617-4857-B8FB-406D7464A662}" srcOrd="0" destOrd="0" parTransId="{EEB4DEB8-1981-49EB-B531-B21FDC4DC458}" sibTransId="{4E00E76D-EE03-4E23-8ED9-C3B9F96EB7C5}"/>
    <dgm:cxn modelId="{645E2263-81B4-422B-AE71-2A6A1C2E37D8}" type="presParOf" srcId="{C9C3339A-ACA7-4CE8-950B-885ECD570D11}" destId="{A0BB0C4B-3D82-4F1B-AD10-98CFA17195C6}" srcOrd="0" destOrd="0" presId="urn:microsoft.com/office/officeart/2005/8/layout/bList2"/>
    <dgm:cxn modelId="{63FC06B0-29B0-4F5C-A810-3F9C747F1D26}" type="presParOf" srcId="{A0BB0C4B-3D82-4F1B-AD10-98CFA17195C6}" destId="{ADB5C8FA-4108-43E4-80C1-E4BB2C2435ED}" srcOrd="0" destOrd="0" presId="urn:microsoft.com/office/officeart/2005/8/layout/bList2"/>
    <dgm:cxn modelId="{156CC868-54B4-4A61-ADEB-261318003FFD}" type="presParOf" srcId="{A0BB0C4B-3D82-4F1B-AD10-98CFA17195C6}" destId="{8F010A2E-10CE-48B3-91A1-BE2E1AEB8623}" srcOrd="1" destOrd="0" presId="urn:microsoft.com/office/officeart/2005/8/layout/bList2"/>
    <dgm:cxn modelId="{067C9862-BACC-45B9-8ED3-F8C16E6A3739}" type="presParOf" srcId="{A0BB0C4B-3D82-4F1B-AD10-98CFA17195C6}" destId="{764D55A5-FCD3-4914-85B6-6B501B964A83}" srcOrd="2" destOrd="0" presId="urn:microsoft.com/office/officeart/2005/8/layout/bList2"/>
    <dgm:cxn modelId="{B9F2AE44-87AB-48DB-925D-F21270B84795}" type="presParOf" srcId="{A0BB0C4B-3D82-4F1B-AD10-98CFA17195C6}" destId="{8F28401E-E283-4120-B2F0-7BC6372CE328}" srcOrd="3" destOrd="0" presId="urn:microsoft.com/office/officeart/2005/8/layout/bList2"/>
    <dgm:cxn modelId="{112D0153-8AEC-4110-803E-EE1CD7AEC242}" type="presParOf" srcId="{C9C3339A-ACA7-4CE8-950B-885ECD570D11}" destId="{3BD2C78A-7FEB-45B5-B7C1-C655474481B5}" srcOrd="1" destOrd="0" presId="urn:microsoft.com/office/officeart/2005/8/layout/bList2"/>
    <dgm:cxn modelId="{8263912B-D292-4C37-8B53-38BB026EFCE4}" type="presParOf" srcId="{C9C3339A-ACA7-4CE8-950B-885ECD570D11}" destId="{522BD750-C51B-42A0-8A0A-6E641922D0CB}" srcOrd="2" destOrd="0" presId="urn:microsoft.com/office/officeart/2005/8/layout/bList2"/>
    <dgm:cxn modelId="{4DDDAB59-D01B-4B24-BE32-7AC327109B41}" type="presParOf" srcId="{522BD750-C51B-42A0-8A0A-6E641922D0CB}" destId="{4A54D78A-3D96-497B-932C-5FB5FF2435E0}" srcOrd="0" destOrd="0" presId="urn:microsoft.com/office/officeart/2005/8/layout/bList2"/>
    <dgm:cxn modelId="{2F320E37-51EE-4F6C-B7B7-7E1FBE8A95ED}" type="presParOf" srcId="{522BD750-C51B-42A0-8A0A-6E641922D0CB}" destId="{700B586C-8202-43D4-B2D8-C42EB9102510}" srcOrd="1" destOrd="0" presId="urn:microsoft.com/office/officeart/2005/8/layout/bList2"/>
    <dgm:cxn modelId="{AD6D1374-BB43-4D16-93D5-CF08FA8FB167}" type="presParOf" srcId="{522BD750-C51B-42A0-8A0A-6E641922D0CB}" destId="{7B7B2313-826C-48DF-9700-CE3C0E35CEB8}" srcOrd="2" destOrd="0" presId="urn:microsoft.com/office/officeart/2005/8/layout/bList2"/>
    <dgm:cxn modelId="{58295B37-14BD-4D34-A076-5A4948488587}" type="presParOf" srcId="{522BD750-C51B-42A0-8A0A-6E641922D0CB}" destId="{31A34F0A-E5D1-44E5-B86A-1D0601EC44D8}" srcOrd="3" destOrd="0" presId="urn:microsoft.com/office/officeart/2005/8/layout/bList2"/>
    <dgm:cxn modelId="{5AEA2F27-15C2-4692-84E9-834DD7C820AC}" type="presParOf" srcId="{C9C3339A-ACA7-4CE8-950B-885ECD570D11}" destId="{986A2C6E-F71F-40A5-9B03-3A2641F0A2A7}" srcOrd="3" destOrd="0" presId="urn:microsoft.com/office/officeart/2005/8/layout/bList2"/>
    <dgm:cxn modelId="{96B45CB5-FCD0-418D-85D7-21FBF4B0F61B}" type="presParOf" srcId="{C9C3339A-ACA7-4CE8-950B-885ECD570D11}" destId="{7A326C78-B207-4ADC-82D6-ED3CCDDEDFB3}" srcOrd="4" destOrd="0" presId="urn:microsoft.com/office/officeart/2005/8/layout/bList2"/>
    <dgm:cxn modelId="{81EBB28E-23A1-4670-974C-8073C9213487}" type="presParOf" srcId="{7A326C78-B207-4ADC-82D6-ED3CCDDEDFB3}" destId="{E9D18C7D-159A-4084-B59F-6DC46BEC485F}" srcOrd="0" destOrd="0" presId="urn:microsoft.com/office/officeart/2005/8/layout/bList2"/>
    <dgm:cxn modelId="{A5CC7510-1ABE-47AF-9E77-434852BFC185}" type="presParOf" srcId="{7A326C78-B207-4ADC-82D6-ED3CCDDEDFB3}" destId="{8A986546-82C2-4FD6-8559-3B1268ACEB67}" srcOrd="1" destOrd="0" presId="urn:microsoft.com/office/officeart/2005/8/layout/bList2"/>
    <dgm:cxn modelId="{C45EDC4A-90BF-45C0-97AA-36922125C1C8}" type="presParOf" srcId="{7A326C78-B207-4ADC-82D6-ED3CCDDEDFB3}" destId="{4A9A4F1A-D5FF-458A-B9CB-A55D90981938}" srcOrd="2" destOrd="0" presId="urn:microsoft.com/office/officeart/2005/8/layout/bList2"/>
    <dgm:cxn modelId="{84B11777-9877-4AFE-93C2-A8C34D206E90}" type="presParOf" srcId="{7A326C78-B207-4ADC-82D6-ED3CCDDEDFB3}" destId="{73B51779-CE85-45C5-99FB-6D2C9624B6DE}"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674AA-9402-48AE-9589-BBE35ECC8144}" type="doc">
      <dgm:prSet loTypeId="urn:microsoft.com/office/officeart/2008/layout/AccentedPicture" loCatId="picture" qsTypeId="urn:microsoft.com/office/officeart/2005/8/quickstyle/simple5" qsCatId="simple" csTypeId="urn:microsoft.com/office/officeart/2005/8/colors/accent0_2" csCatId="mainScheme" phldr="1"/>
      <dgm:spPr/>
      <dgm:t>
        <a:bodyPr/>
        <a:lstStyle/>
        <a:p>
          <a:endParaRPr lang="es-ES"/>
        </a:p>
      </dgm:t>
    </dgm:pt>
    <dgm:pt modelId="{B502C1E5-0C74-4C12-828B-82A1871A27DC}">
      <dgm:prSet/>
      <dgm:spPr/>
      <dgm:t>
        <a:bodyPr/>
        <a:lstStyle/>
        <a:p>
          <a:endParaRPr lang="es-ES" dirty="0"/>
        </a:p>
      </dgm:t>
    </dgm:pt>
    <dgm:pt modelId="{D0CCA5B1-6BC1-4857-91E2-9171CDBA7215}" type="parTrans" cxnId="{19F32117-E036-4207-ACD2-7E417E67995A}">
      <dgm:prSet/>
      <dgm:spPr/>
      <dgm:t>
        <a:bodyPr/>
        <a:lstStyle/>
        <a:p>
          <a:endParaRPr lang="es-ES"/>
        </a:p>
      </dgm:t>
    </dgm:pt>
    <dgm:pt modelId="{72A67D2F-3412-4934-AB16-8DDB456215FA}" type="sibTrans" cxnId="{19F32117-E036-4207-ACD2-7E417E67995A}">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dgm:spPr>
      <dgm:t>
        <a:bodyPr/>
        <a:lstStyle/>
        <a:p>
          <a:endParaRPr lang="es-ES"/>
        </a:p>
      </dgm:t>
    </dgm:pt>
    <dgm:pt modelId="{881DFFCF-3EA4-48A3-BE30-F013A047D481}">
      <dgm:prSet custT="1"/>
      <dgm:spPr/>
      <dgm:t>
        <a:bodyPr/>
        <a:lstStyle/>
        <a:p>
          <a:pPr algn="just"/>
          <a:r>
            <a:rPr lang="hi-IN" sz="1800" b="1" dirty="0">
              <a:latin typeface="Nirmala UI" panose="020B0502040204020203" pitchFamily="34" charset="0"/>
              <a:ea typeface="Nirmala UI" panose="020B0502040204020203" pitchFamily="34" charset="0"/>
              <a:cs typeface="Nirmala UI" panose="020B0502040204020203" pitchFamily="34" charset="0"/>
            </a:rPr>
            <a:t>उन स्थानों पर जाने से बचें जहाँ आप पाप में गिर सकते हैं (मरकुस 9:45; अय्यूब 23:11)। उदाहरण के लिए, नाइटक्लब जाना।</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971F02C4-E8F7-4634-A112-9198351D5B39}" type="parTrans" cxnId="{9EF477A3-B909-4EAC-9D34-CD1E68B85A41}">
      <dgm:prSet/>
      <dgm:spPr/>
      <dgm:t>
        <a:bodyPr/>
        <a:lstStyle/>
        <a:p>
          <a:endParaRPr lang="es-ES"/>
        </a:p>
      </dgm:t>
    </dgm:pt>
    <dgm:pt modelId="{C893A2E2-CE28-4B6A-B716-DFAF7505E38C}" type="sibTrans" cxnId="{9EF477A3-B909-4EAC-9D34-CD1E68B85A41}">
      <dgm:prSet/>
      <dgm:spPr/>
      <dgm:t>
        <a:bodyPr/>
        <a:lstStyle/>
        <a:p>
          <a:endParaRPr lang="es-ES"/>
        </a:p>
      </dgm:t>
    </dgm:pt>
    <dgm:pt modelId="{531A7720-FF19-46D8-9897-A3A01C9114BA}">
      <dgm:prSet custT="1"/>
      <dgm:spPr/>
      <dgm:t>
        <a:bodyPr/>
        <a:lstStyle/>
        <a:p>
          <a:pPr algn="just"/>
          <a:r>
            <a:rPr lang="hi-IN" sz="1800" b="1" dirty="0">
              <a:latin typeface="Nirmala UI" panose="020B0502040204020203" pitchFamily="34" charset="0"/>
              <a:ea typeface="Nirmala UI" panose="020B0502040204020203" pitchFamily="34" charset="0"/>
              <a:cs typeface="Nirmala UI" panose="020B0502040204020203" pitchFamily="34" charset="0"/>
            </a:rPr>
            <a:t>उन चीज़ों को देखने से बचें जो आपको पाप की ओर ले जा सकती हैं (मरकुस 9:47; अय्यूब 31:1)। उदाहरण के लिए, अशोभनीय दृश्यों वाली फ़िल्में देखना।</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95FA6E60-22B3-4FF1-9058-5C8BF8D93A5A}" type="parTrans" cxnId="{6DA4A692-8DB1-47EA-A1E2-1AFFE0E14C5B}">
      <dgm:prSet/>
      <dgm:spPr/>
      <dgm:t>
        <a:bodyPr/>
        <a:lstStyle/>
        <a:p>
          <a:endParaRPr lang="es-ES"/>
        </a:p>
      </dgm:t>
    </dgm:pt>
    <dgm:pt modelId="{03BA7BCE-D8CC-4C0D-8D12-D90C2B26329D}" type="sibTrans" cxnId="{6DA4A692-8DB1-47EA-A1E2-1AFFE0E14C5B}">
      <dgm:prSet/>
      <dgm:spPr/>
      <dgm:t>
        <a:bodyPr/>
        <a:lstStyle/>
        <a:p>
          <a:endParaRPr lang="es-ES"/>
        </a:p>
      </dgm:t>
    </dgm:pt>
    <dgm:pt modelId="{4A8EA160-BDF8-49C7-A0DE-0657AD3FC2C8}">
      <dgm:prSet custT="1"/>
      <dgm:spPr/>
      <dgm:t>
        <a:bodyPr/>
        <a:lstStyle/>
        <a:p>
          <a:pPr algn="just"/>
          <a:r>
            <a:rPr lang="hi-IN" sz="1800" b="1" dirty="0">
              <a:latin typeface="Nirmala UI" panose="020B0502040204020203" pitchFamily="34" charset="0"/>
              <a:ea typeface="Nirmala UI" panose="020B0502040204020203" pitchFamily="34" charset="0"/>
              <a:cs typeface="Nirmala UI" panose="020B0502040204020203" pitchFamily="34" charset="0"/>
            </a:rPr>
            <a:t>उन कार्यों से बचें जो आपको पाप की ओर ले जा सकते हैं (मरकुस 9:43; अय्यूब 23:12)। उदाहरण के लिए, शराब खरीदना।</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DD0F1DE4-C4B1-412E-942E-1A1ED12C8937}" type="parTrans" cxnId="{35B36EA7-02DB-465D-9650-94E48CF2DF59}">
      <dgm:prSet/>
      <dgm:spPr/>
      <dgm:t>
        <a:bodyPr/>
        <a:lstStyle/>
        <a:p>
          <a:endParaRPr lang="es-ES"/>
        </a:p>
      </dgm:t>
    </dgm:pt>
    <dgm:pt modelId="{F49D8233-FC12-4078-A10F-A05FF2C4A826}" type="sibTrans" cxnId="{35B36EA7-02DB-465D-9650-94E48CF2DF59}">
      <dgm:prSet/>
      <dgm:spPr/>
      <dgm:t>
        <a:bodyPr/>
        <a:lstStyle/>
        <a:p>
          <a:endParaRPr lang="es-ES"/>
        </a:p>
      </dgm:t>
    </dgm:pt>
    <dgm:pt modelId="{C449AA02-DE7C-4A27-A792-322BB2044BBF}" type="pres">
      <dgm:prSet presAssocID="{8D1674AA-9402-48AE-9589-BBE35ECC8144}" presName="Name0" presStyleCnt="0">
        <dgm:presLayoutVars>
          <dgm:dir/>
        </dgm:presLayoutVars>
      </dgm:prSet>
      <dgm:spPr/>
    </dgm:pt>
    <dgm:pt modelId="{8C1DD53A-A127-477E-9A45-E319CBC4047D}" type="pres">
      <dgm:prSet presAssocID="{72A67D2F-3412-4934-AB16-8DDB456215FA}" presName="picture_1" presStyleLbl="bgImgPlace1" presStyleIdx="0" presStyleCnt="1" custScaleX="126346" custScaleY="109723" custLinFactNeighborX="-12213"/>
      <dgm:spPr/>
    </dgm:pt>
    <dgm:pt modelId="{D3D69C2C-86A7-48FC-9554-D425821280E4}" type="pres">
      <dgm:prSet presAssocID="{B502C1E5-0C74-4C12-828B-82A1871A27DC}" presName="text_1" presStyleLbl="node1" presStyleIdx="0" presStyleCnt="0">
        <dgm:presLayoutVars>
          <dgm:bulletEnabled val="1"/>
        </dgm:presLayoutVars>
      </dgm:prSet>
      <dgm:spPr/>
    </dgm:pt>
    <dgm:pt modelId="{F41AA789-D42D-4AB5-A6E0-357725B41F6B}" type="pres">
      <dgm:prSet presAssocID="{8D1674AA-9402-48AE-9589-BBE35ECC8144}" presName="linV" presStyleCnt="0"/>
      <dgm:spPr/>
    </dgm:pt>
    <dgm:pt modelId="{6111900F-48B1-47B3-A7A6-DB18604829F1}" type="pres">
      <dgm:prSet presAssocID="{4A8EA160-BDF8-49C7-A0DE-0657AD3FC2C8}" presName="pair" presStyleCnt="0"/>
      <dgm:spPr/>
    </dgm:pt>
    <dgm:pt modelId="{28A4D21D-4023-42A0-9CC2-839D1E83D141}" type="pres">
      <dgm:prSet presAssocID="{4A8EA160-BDF8-49C7-A0DE-0657AD3FC2C8}" presName="spaceH" presStyleLbl="node1" presStyleIdx="0" presStyleCnt="0"/>
      <dgm:spPr/>
    </dgm:pt>
    <dgm:pt modelId="{A3E26721-2A91-4149-9137-02C2D254B38D}" type="pres">
      <dgm:prSet presAssocID="{4A8EA160-BDF8-49C7-A0DE-0657AD3FC2C8}" presName="desPictures" presStyleLbl="alignImgPlace1" presStyleIdx="0" presStyleCnt="3" custLinFactNeighborX="3273" custLinFactNeighborY="802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o levantada con relleno sólido"/>
        </a:ext>
      </dgm:extLst>
    </dgm:pt>
    <dgm:pt modelId="{29AD8F41-AF0C-4264-903E-452D266F2F0B}" type="pres">
      <dgm:prSet presAssocID="{4A8EA160-BDF8-49C7-A0DE-0657AD3FC2C8}" presName="desTextWrapper" presStyleCnt="0"/>
      <dgm:spPr/>
    </dgm:pt>
    <dgm:pt modelId="{749D9661-6A2C-438B-8F08-BF324734D887}" type="pres">
      <dgm:prSet presAssocID="{4A8EA160-BDF8-49C7-A0DE-0657AD3FC2C8}" presName="desText" presStyleLbl="revTx" presStyleIdx="0" presStyleCnt="3" custScaleX="89350" custScaleY="100746" custLinFactNeighborX="387" custLinFactNeighborY="21748">
        <dgm:presLayoutVars>
          <dgm:bulletEnabled val="1"/>
        </dgm:presLayoutVars>
      </dgm:prSet>
      <dgm:spPr/>
    </dgm:pt>
    <dgm:pt modelId="{0FED0F23-3013-4E20-8177-CA2FEBA0CA83}" type="pres">
      <dgm:prSet presAssocID="{F49D8233-FC12-4078-A10F-A05FF2C4A826}" presName="spaceV" presStyleCnt="0"/>
      <dgm:spPr/>
    </dgm:pt>
    <dgm:pt modelId="{A625241E-BEA1-4156-B74B-923385CAEC80}" type="pres">
      <dgm:prSet presAssocID="{881DFFCF-3EA4-48A3-BE30-F013A047D481}" presName="pair" presStyleCnt="0"/>
      <dgm:spPr/>
    </dgm:pt>
    <dgm:pt modelId="{06E9EE3D-830C-4ACD-B395-B0FBC27F8526}" type="pres">
      <dgm:prSet presAssocID="{881DFFCF-3EA4-48A3-BE30-F013A047D481}" presName="spaceH" presStyleLbl="node1" presStyleIdx="0" presStyleCnt="0"/>
      <dgm:spPr/>
    </dgm:pt>
    <dgm:pt modelId="{B2A20C54-1088-424E-804D-69E4B512CA18}" type="pres">
      <dgm:prSet presAssocID="{881DFFCF-3EA4-48A3-BE30-F013A047D481}" presName="desPictures" presStyleLbl="alignImgPlace1" presStyleIdx="1" presStyleCnt="3" custLinFactNeighborY="24661"/>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uellas de zapatos con relleno sólido"/>
        </a:ext>
      </dgm:extLst>
    </dgm:pt>
    <dgm:pt modelId="{1C391FB2-7307-4AF5-8A6E-0A9C861ED2BC}" type="pres">
      <dgm:prSet presAssocID="{881DFFCF-3EA4-48A3-BE30-F013A047D481}" presName="desTextWrapper" presStyleCnt="0"/>
      <dgm:spPr/>
    </dgm:pt>
    <dgm:pt modelId="{CE8E2EDC-E163-4F49-BE30-A723E616D2F0}" type="pres">
      <dgm:prSet presAssocID="{881DFFCF-3EA4-48A3-BE30-F013A047D481}" presName="desText" presStyleLbl="revTx" presStyleIdx="1" presStyleCnt="3" custScaleX="89350" custScaleY="101451" custLinFactNeighborY="30761">
        <dgm:presLayoutVars>
          <dgm:bulletEnabled val="1"/>
        </dgm:presLayoutVars>
      </dgm:prSet>
      <dgm:spPr/>
    </dgm:pt>
    <dgm:pt modelId="{E3DC4952-2FA2-49F7-9BE3-1946E43476C6}" type="pres">
      <dgm:prSet presAssocID="{C893A2E2-CE28-4B6A-B716-DFAF7505E38C}" presName="spaceV" presStyleCnt="0"/>
      <dgm:spPr/>
    </dgm:pt>
    <dgm:pt modelId="{35FB54E8-7E22-48D9-B272-01904CEFA0FD}" type="pres">
      <dgm:prSet presAssocID="{531A7720-FF19-46D8-9897-A3A01C9114BA}" presName="pair" presStyleCnt="0"/>
      <dgm:spPr/>
    </dgm:pt>
    <dgm:pt modelId="{458BFBFD-3BEA-4340-8908-FCD6E11BFAFF}" type="pres">
      <dgm:prSet presAssocID="{531A7720-FF19-46D8-9897-A3A01C9114BA}" presName="spaceH" presStyleLbl="node1" presStyleIdx="0" presStyleCnt="0"/>
      <dgm:spPr/>
    </dgm:pt>
    <dgm:pt modelId="{AA7CAD85-152C-4DA1-BE5F-17040AE02EF1}" type="pres">
      <dgm:prSet presAssocID="{531A7720-FF19-46D8-9897-A3A01C9114BA}" presName="desPictures" presStyleLbl="alignImgPlace1" presStyleIdx="2" presStyleCnt="3" custLinFactNeighborY="4778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6C6C99-8EE7-4DE8-89E0-F3717071EADD}" type="pres">
      <dgm:prSet presAssocID="{531A7720-FF19-46D8-9897-A3A01C9114BA}" presName="desTextWrapper" presStyleCnt="0"/>
      <dgm:spPr/>
    </dgm:pt>
    <dgm:pt modelId="{48B6A596-E4D3-4D96-9C3C-1B80AAE93ACB}" type="pres">
      <dgm:prSet presAssocID="{531A7720-FF19-46D8-9897-A3A01C9114BA}" presName="desText" presStyleLbl="revTx" presStyleIdx="2" presStyleCnt="3" custScaleX="89350" custLinFactNeighborY="47784">
        <dgm:presLayoutVars>
          <dgm:bulletEnabled val="1"/>
        </dgm:presLayoutVars>
      </dgm:prSet>
      <dgm:spPr/>
    </dgm:pt>
    <dgm:pt modelId="{53180EDD-D8EF-4FDA-AB98-7FAB3716B293}" type="pres">
      <dgm:prSet presAssocID="{8D1674AA-9402-48AE-9589-BBE35ECC8144}" presName="maxNode" presStyleCnt="0"/>
      <dgm:spPr/>
    </dgm:pt>
    <dgm:pt modelId="{8F4D0847-575B-4F33-AB54-9DBF24DBE2F1}" type="pres">
      <dgm:prSet presAssocID="{8D1674AA-9402-48AE-9589-BBE35ECC8144}" presName="Name33" presStyleCnt="0"/>
      <dgm:spPr/>
    </dgm:pt>
  </dgm:ptLst>
  <dgm:cxnLst>
    <dgm:cxn modelId="{6D976404-CD86-4CA6-BBC8-7FCDE8DBB08F}" type="presOf" srcId="{881DFFCF-3EA4-48A3-BE30-F013A047D481}" destId="{CE8E2EDC-E163-4F49-BE30-A723E616D2F0}" srcOrd="0" destOrd="0" presId="urn:microsoft.com/office/officeart/2008/layout/AccentedPicture"/>
    <dgm:cxn modelId="{D136D80E-DA85-482E-BFF8-3F88B797622F}" type="presOf" srcId="{72A67D2F-3412-4934-AB16-8DDB456215FA}" destId="{8C1DD53A-A127-477E-9A45-E319CBC4047D}" srcOrd="0" destOrd="0" presId="urn:microsoft.com/office/officeart/2008/layout/AccentedPicture"/>
    <dgm:cxn modelId="{19F32117-E036-4207-ACD2-7E417E67995A}" srcId="{8D1674AA-9402-48AE-9589-BBE35ECC8144}" destId="{B502C1E5-0C74-4C12-828B-82A1871A27DC}" srcOrd="0" destOrd="0" parTransId="{D0CCA5B1-6BC1-4857-91E2-9171CDBA7215}" sibTransId="{72A67D2F-3412-4934-AB16-8DDB456215FA}"/>
    <dgm:cxn modelId="{4241152A-C4DA-47C2-B7B7-725333A47E3C}" type="presOf" srcId="{B502C1E5-0C74-4C12-828B-82A1871A27DC}" destId="{D3D69C2C-86A7-48FC-9554-D425821280E4}" srcOrd="0" destOrd="0" presId="urn:microsoft.com/office/officeart/2008/layout/AccentedPicture"/>
    <dgm:cxn modelId="{8F59022C-9162-425F-8592-A29A9C7D4FDD}" type="presOf" srcId="{8D1674AA-9402-48AE-9589-BBE35ECC8144}" destId="{C449AA02-DE7C-4A27-A792-322BB2044BBF}" srcOrd="0" destOrd="0" presId="urn:microsoft.com/office/officeart/2008/layout/AccentedPicture"/>
    <dgm:cxn modelId="{5C883569-EBFC-487C-9571-830A8B1CAB17}" type="presOf" srcId="{4A8EA160-BDF8-49C7-A0DE-0657AD3FC2C8}" destId="{749D9661-6A2C-438B-8F08-BF324734D887}" srcOrd="0" destOrd="0" presId="urn:microsoft.com/office/officeart/2008/layout/AccentedPicture"/>
    <dgm:cxn modelId="{5221A675-3949-4F9B-8811-90B22B56845C}" type="presOf" srcId="{531A7720-FF19-46D8-9897-A3A01C9114BA}" destId="{48B6A596-E4D3-4D96-9C3C-1B80AAE93ACB}" srcOrd="0" destOrd="0" presId="urn:microsoft.com/office/officeart/2008/layout/AccentedPicture"/>
    <dgm:cxn modelId="{6DA4A692-8DB1-47EA-A1E2-1AFFE0E14C5B}" srcId="{8D1674AA-9402-48AE-9589-BBE35ECC8144}" destId="{531A7720-FF19-46D8-9897-A3A01C9114BA}" srcOrd="3" destOrd="0" parTransId="{95FA6E60-22B3-4FF1-9058-5C8BF8D93A5A}" sibTransId="{03BA7BCE-D8CC-4C0D-8D12-D90C2B26329D}"/>
    <dgm:cxn modelId="{9EF477A3-B909-4EAC-9D34-CD1E68B85A41}" srcId="{8D1674AA-9402-48AE-9589-BBE35ECC8144}" destId="{881DFFCF-3EA4-48A3-BE30-F013A047D481}" srcOrd="2" destOrd="0" parTransId="{971F02C4-E8F7-4634-A112-9198351D5B39}" sibTransId="{C893A2E2-CE28-4B6A-B716-DFAF7505E38C}"/>
    <dgm:cxn modelId="{35B36EA7-02DB-465D-9650-94E48CF2DF59}" srcId="{8D1674AA-9402-48AE-9589-BBE35ECC8144}" destId="{4A8EA160-BDF8-49C7-A0DE-0657AD3FC2C8}" srcOrd="1" destOrd="0" parTransId="{DD0F1DE4-C4B1-412E-942E-1A1ED12C8937}" sibTransId="{F49D8233-FC12-4078-A10F-A05FF2C4A826}"/>
    <dgm:cxn modelId="{DBD1F679-0BBE-4BC1-BDD2-6A88F85A40DC}" type="presParOf" srcId="{C449AA02-DE7C-4A27-A792-322BB2044BBF}" destId="{8C1DD53A-A127-477E-9A45-E319CBC4047D}" srcOrd="0" destOrd="0" presId="urn:microsoft.com/office/officeart/2008/layout/AccentedPicture"/>
    <dgm:cxn modelId="{E5109E86-0233-40B7-A807-5A65584BFC5B}" type="presParOf" srcId="{C449AA02-DE7C-4A27-A792-322BB2044BBF}" destId="{D3D69C2C-86A7-48FC-9554-D425821280E4}" srcOrd="1" destOrd="0" presId="urn:microsoft.com/office/officeart/2008/layout/AccentedPicture"/>
    <dgm:cxn modelId="{F2AE130D-0232-49A3-A0D2-AF1FB8D00A60}" type="presParOf" srcId="{C449AA02-DE7C-4A27-A792-322BB2044BBF}" destId="{F41AA789-D42D-4AB5-A6E0-357725B41F6B}" srcOrd="2" destOrd="0" presId="urn:microsoft.com/office/officeart/2008/layout/AccentedPicture"/>
    <dgm:cxn modelId="{35FA525A-8825-4731-9735-C1E67387F942}" type="presParOf" srcId="{F41AA789-D42D-4AB5-A6E0-357725B41F6B}" destId="{6111900F-48B1-47B3-A7A6-DB18604829F1}" srcOrd="0" destOrd="0" presId="urn:microsoft.com/office/officeart/2008/layout/AccentedPicture"/>
    <dgm:cxn modelId="{53E08FAF-CAEB-45E7-B328-CAC94FF6951E}" type="presParOf" srcId="{6111900F-48B1-47B3-A7A6-DB18604829F1}" destId="{28A4D21D-4023-42A0-9CC2-839D1E83D141}" srcOrd="0" destOrd="0" presId="urn:microsoft.com/office/officeart/2008/layout/AccentedPicture"/>
    <dgm:cxn modelId="{4508CDE7-1865-4A12-A860-E7E263C6A6E7}" type="presParOf" srcId="{6111900F-48B1-47B3-A7A6-DB18604829F1}" destId="{A3E26721-2A91-4149-9137-02C2D254B38D}" srcOrd="1" destOrd="0" presId="urn:microsoft.com/office/officeart/2008/layout/AccentedPicture"/>
    <dgm:cxn modelId="{CA89C181-1C45-46FF-BBDC-1BFB96CD7E61}" type="presParOf" srcId="{6111900F-48B1-47B3-A7A6-DB18604829F1}" destId="{29AD8F41-AF0C-4264-903E-452D266F2F0B}" srcOrd="2" destOrd="0" presId="urn:microsoft.com/office/officeart/2008/layout/AccentedPicture"/>
    <dgm:cxn modelId="{AFB73468-8C14-43CE-884C-F7AE70E6E6EB}" type="presParOf" srcId="{29AD8F41-AF0C-4264-903E-452D266F2F0B}" destId="{749D9661-6A2C-438B-8F08-BF324734D887}" srcOrd="0" destOrd="0" presId="urn:microsoft.com/office/officeart/2008/layout/AccentedPicture"/>
    <dgm:cxn modelId="{56B4FFB1-3735-4A0F-BC26-F8DF29E433D4}" type="presParOf" srcId="{F41AA789-D42D-4AB5-A6E0-357725B41F6B}" destId="{0FED0F23-3013-4E20-8177-CA2FEBA0CA83}" srcOrd="1" destOrd="0" presId="urn:microsoft.com/office/officeart/2008/layout/AccentedPicture"/>
    <dgm:cxn modelId="{9CFBAEC7-3F98-49F1-BA19-FF1E01F28872}" type="presParOf" srcId="{F41AA789-D42D-4AB5-A6E0-357725B41F6B}" destId="{A625241E-BEA1-4156-B74B-923385CAEC80}" srcOrd="2" destOrd="0" presId="urn:microsoft.com/office/officeart/2008/layout/AccentedPicture"/>
    <dgm:cxn modelId="{5B62CB21-ADE9-4500-B95C-62824B2D8508}" type="presParOf" srcId="{A625241E-BEA1-4156-B74B-923385CAEC80}" destId="{06E9EE3D-830C-4ACD-B395-B0FBC27F8526}" srcOrd="0" destOrd="0" presId="urn:microsoft.com/office/officeart/2008/layout/AccentedPicture"/>
    <dgm:cxn modelId="{53AFCAAF-B2B6-4E4B-9EE8-DE42BA508654}" type="presParOf" srcId="{A625241E-BEA1-4156-B74B-923385CAEC80}" destId="{B2A20C54-1088-424E-804D-69E4B512CA18}" srcOrd="1" destOrd="0" presId="urn:microsoft.com/office/officeart/2008/layout/AccentedPicture"/>
    <dgm:cxn modelId="{F397EC1F-FE1B-4937-9FD7-121769303F08}" type="presParOf" srcId="{A625241E-BEA1-4156-B74B-923385CAEC80}" destId="{1C391FB2-7307-4AF5-8A6E-0A9C861ED2BC}" srcOrd="2" destOrd="0" presId="urn:microsoft.com/office/officeart/2008/layout/AccentedPicture"/>
    <dgm:cxn modelId="{5884C15E-4F72-46B1-A350-03D66077825A}" type="presParOf" srcId="{1C391FB2-7307-4AF5-8A6E-0A9C861ED2BC}" destId="{CE8E2EDC-E163-4F49-BE30-A723E616D2F0}" srcOrd="0" destOrd="0" presId="urn:microsoft.com/office/officeart/2008/layout/AccentedPicture"/>
    <dgm:cxn modelId="{35A88C7B-F014-4FCB-9008-E8584641FF85}" type="presParOf" srcId="{F41AA789-D42D-4AB5-A6E0-357725B41F6B}" destId="{E3DC4952-2FA2-49F7-9BE3-1946E43476C6}" srcOrd="3" destOrd="0" presId="urn:microsoft.com/office/officeart/2008/layout/AccentedPicture"/>
    <dgm:cxn modelId="{BC342CB3-5836-47E9-8572-4FA3156BFF8D}" type="presParOf" srcId="{F41AA789-D42D-4AB5-A6E0-357725B41F6B}" destId="{35FB54E8-7E22-48D9-B272-01904CEFA0FD}" srcOrd="4" destOrd="0" presId="urn:microsoft.com/office/officeart/2008/layout/AccentedPicture"/>
    <dgm:cxn modelId="{B6CD2B18-37F9-48D0-A57E-15DC2990D73B}" type="presParOf" srcId="{35FB54E8-7E22-48D9-B272-01904CEFA0FD}" destId="{458BFBFD-3BEA-4340-8908-FCD6E11BFAFF}" srcOrd="0" destOrd="0" presId="urn:microsoft.com/office/officeart/2008/layout/AccentedPicture"/>
    <dgm:cxn modelId="{8945C2DA-CF9F-427B-B4BE-8F56A9C8EFE8}" type="presParOf" srcId="{35FB54E8-7E22-48D9-B272-01904CEFA0FD}" destId="{AA7CAD85-152C-4DA1-BE5F-17040AE02EF1}" srcOrd="1" destOrd="0" presId="urn:microsoft.com/office/officeart/2008/layout/AccentedPicture"/>
    <dgm:cxn modelId="{EF706DE7-93E8-4EA7-A049-60BFBF942C6B}" type="presParOf" srcId="{35FB54E8-7E22-48D9-B272-01904CEFA0FD}" destId="{8C6C6C99-8EE7-4DE8-89E0-F3717071EADD}" srcOrd="2" destOrd="0" presId="urn:microsoft.com/office/officeart/2008/layout/AccentedPicture"/>
    <dgm:cxn modelId="{A897C418-3398-485E-99AB-8F6581D75F84}" type="presParOf" srcId="{8C6C6C99-8EE7-4DE8-89E0-F3717071EADD}" destId="{48B6A596-E4D3-4D96-9C3C-1B80AAE93ACB}" srcOrd="0" destOrd="0" presId="urn:microsoft.com/office/officeart/2008/layout/AccentedPicture"/>
    <dgm:cxn modelId="{A12AE13D-582E-4389-A3DE-F721D61429E4}" type="presParOf" srcId="{C449AA02-DE7C-4A27-A792-322BB2044BBF}" destId="{53180EDD-D8EF-4FDA-AB98-7FAB3716B293}" srcOrd="3" destOrd="0" presId="urn:microsoft.com/office/officeart/2008/layout/AccentedPicture"/>
    <dgm:cxn modelId="{9970DC49-09F5-4B0B-99A7-B3D1BB4E481E}" type="presParOf" srcId="{53180EDD-D8EF-4FDA-AB98-7FAB3716B293}" destId="{8F4D0847-575B-4F33-AB54-9DBF24DBE2F1}"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6D66-B850-47E2-B7EA-4CBFB1550486}"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24684B0-8211-4EF5-B8A2-6B7C000C164D}">
      <dgm:prSet custT="1"/>
      <dgm:spPr>
        <a:solidFill>
          <a:schemeClr val="accent3">
            <a:lumMod val="40000"/>
            <a:lumOff val="60000"/>
          </a:schemeClr>
        </a:solidFill>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यह न सोचें कि आप स्वयं ही पर्याप्त हैं (1 कुरिन्थियों 10:12)।</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F4A64A9D-B9EC-412A-A84B-6833F0EB1381}" type="parTrans" cxnId="{E52207DD-BA6C-4469-AD8F-79B34FA087E7}">
      <dgm:prSet/>
      <dgm:spPr/>
      <dgm:t>
        <a:bodyPr/>
        <a:lstStyle/>
        <a:p>
          <a:endParaRPr lang="es-ES" sz="2000"/>
        </a:p>
      </dgm:t>
    </dgm:pt>
    <dgm:pt modelId="{45C36825-9CB4-4912-A22D-4852481B5D11}" type="sibTrans" cxnId="{E52207DD-BA6C-4469-AD8F-79B34FA087E7}">
      <dgm:prSet/>
      <dgm:spPr/>
      <dgm:t>
        <a:bodyPr/>
        <a:lstStyle/>
        <a:p>
          <a:endParaRPr lang="es-ES" sz="2000"/>
        </a:p>
      </dgm:t>
    </dgm:pt>
    <dgm:pt modelId="{BA6A28FF-DC7E-4964-B2B9-A2D8112C9C80}">
      <dgm:prSet custT="1"/>
      <dgm:spPr>
        <a:solidFill>
          <a:schemeClr val="accent1">
            <a:lumMod val="60000"/>
            <a:lumOff val="40000"/>
          </a:schemeClr>
        </a:solidFill>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सबको यह बताना बंद करें कि आप कितने अच्छे हैं; यीशु की तरह नम्र बनें (मत्ती 6:2)।</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58F6B824-EDC7-4E48-A748-D2E01A2CF2A9}" type="parTrans" cxnId="{6199E992-61E6-4C8E-BDB1-7138C698D6EC}">
      <dgm:prSet/>
      <dgm:spPr/>
      <dgm:t>
        <a:bodyPr/>
        <a:lstStyle/>
        <a:p>
          <a:endParaRPr lang="es-ES" sz="2000"/>
        </a:p>
      </dgm:t>
    </dgm:pt>
    <dgm:pt modelId="{084828A7-4D2F-4AEB-9C7B-19B38DBCB8A8}" type="sibTrans" cxnId="{6199E992-61E6-4C8E-BDB1-7138C698D6EC}">
      <dgm:prSet/>
      <dgm:spPr/>
      <dgm:t>
        <a:bodyPr/>
        <a:lstStyle/>
        <a:p>
          <a:endParaRPr lang="es-ES" sz="2000"/>
        </a:p>
      </dgm:t>
    </dgm:pt>
    <dgm:pt modelId="{1D38D7AB-35A3-4551-92F2-5879D30183E2}">
      <dgm:prSet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अपने हृदय से वासना को मिटाने के लिए जो भी आवश्यक हो, वह करें (मत्ती 5:28-29)।</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7309ADB6-D97B-41C4-AD46-A83007ABA36A}" type="parTrans" cxnId="{EDFF206A-0947-40D4-93F6-04577C9ABE59}">
      <dgm:prSet/>
      <dgm:spPr/>
      <dgm:t>
        <a:bodyPr/>
        <a:lstStyle/>
        <a:p>
          <a:endParaRPr lang="es-ES" sz="2000"/>
        </a:p>
      </dgm:t>
    </dgm:pt>
    <dgm:pt modelId="{1488F7C4-28C2-46D6-93CF-841C8BC8F88E}" type="sibTrans" cxnId="{EDFF206A-0947-40D4-93F6-04577C9ABE59}">
      <dgm:prSet/>
      <dgm:spPr/>
      <dgm:t>
        <a:bodyPr/>
        <a:lstStyle/>
        <a:p>
          <a:endParaRPr lang="es-ES" sz="2000"/>
        </a:p>
      </dgm:t>
    </dgm:pt>
    <dgm:pt modelId="{6F487468-4F2E-4888-8FE8-F0C6D9FF8C0D}">
      <dgm:prSet custT="1"/>
      <dgm:spPr/>
      <dgm:t>
        <a:bodyPr/>
        <a:lstStyle/>
        <a:p>
          <a:pPr algn="ctr"/>
          <a:r>
            <a:rPr lang="hi-IN" sz="1800" b="1" dirty="0">
              <a:latin typeface="Nirmala UI" panose="020B0502040204020203" pitchFamily="34" charset="0"/>
              <a:ea typeface="Nirmala UI" panose="020B0502040204020203" pitchFamily="34" charset="0"/>
              <a:cs typeface="Nirmala UI" panose="020B0502040204020203" pitchFamily="34" charset="0"/>
            </a:rPr>
            <a:t>दूसरों की आलोचना और न्याय करना बंद करें (1 कुरिन्थियों 4:5)।</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BC3B90D9-793C-44E1-AE02-DACBAEEBDF4E}" type="parTrans" cxnId="{4556428A-F6F8-4A4A-A343-67688F973C48}">
      <dgm:prSet/>
      <dgm:spPr/>
      <dgm:t>
        <a:bodyPr/>
        <a:lstStyle/>
        <a:p>
          <a:endParaRPr lang="es-ES" sz="2000"/>
        </a:p>
      </dgm:t>
    </dgm:pt>
    <dgm:pt modelId="{519B945B-FE0B-46B3-BC99-C48F1A3CE485}" type="sibTrans" cxnId="{4556428A-F6F8-4A4A-A343-67688F973C48}">
      <dgm:prSet/>
      <dgm:spPr/>
      <dgm:t>
        <a:bodyPr/>
        <a:lstStyle/>
        <a:p>
          <a:endParaRPr lang="es-ES" sz="2000"/>
        </a:p>
      </dgm:t>
    </dgm:pt>
    <dgm:pt modelId="{6153C5EA-95B9-4F10-BBEF-5052CCEB0196}">
      <dgm:prSet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अपने शत्रुओं से बैर न रखें, बल्कि उनके लिए प्रार्थना करें (मत्ती 5:44)।</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D980A680-9748-430D-8637-28E7FFE94E59}" type="parTrans" cxnId="{44B2EA85-515E-44BF-A988-667D8EEB8746}">
      <dgm:prSet/>
      <dgm:spPr/>
      <dgm:t>
        <a:bodyPr/>
        <a:lstStyle/>
        <a:p>
          <a:endParaRPr lang="es-ES" sz="2000"/>
        </a:p>
      </dgm:t>
    </dgm:pt>
    <dgm:pt modelId="{4CAAA404-A1C2-4F2C-851A-43409101014B}" type="sibTrans" cxnId="{44B2EA85-515E-44BF-A988-667D8EEB8746}">
      <dgm:prSet/>
      <dgm:spPr/>
      <dgm:t>
        <a:bodyPr/>
        <a:lstStyle/>
        <a:p>
          <a:endParaRPr lang="es-ES" sz="2000"/>
        </a:p>
      </dgm:t>
    </dgm:pt>
    <dgm:pt modelId="{9077B3CB-908E-46B6-83B7-94F2F5EDC423}">
      <dgm:prSet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अपने आसपास के लोगों पर क्रोधित होना छोड़ दें (मत्ती 5:22)।</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5797365E-58E6-43E5-8BAC-82CB36A6C236}" type="parTrans" cxnId="{E00C1790-F7EC-4A4B-A839-07DEEA29A740}">
      <dgm:prSet/>
      <dgm:spPr/>
      <dgm:t>
        <a:bodyPr/>
        <a:lstStyle/>
        <a:p>
          <a:endParaRPr lang="es-ES" sz="2000"/>
        </a:p>
      </dgm:t>
    </dgm:pt>
    <dgm:pt modelId="{F33C1D21-50AF-4E23-8920-3A2EC893C556}" type="sibTrans" cxnId="{E00C1790-F7EC-4A4B-A839-07DEEA29A740}">
      <dgm:prSet/>
      <dgm:spPr/>
      <dgm:t>
        <a:bodyPr/>
        <a:lstStyle/>
        <a:p>
          <a:endParaRPr lang="es-ES" sz="2000"/>
        </a:p>
      </dgm:t>
    </dgm:pt>
    <dgm:pt modelId="{52E75C8C-4C48-4EA3-B0BD-25D9B294E67E}" type="pres">
      <dgm:prSet presAssocID="{242D6D66-B850-47E2-B7EA-4CBFB1550486}" presName="linearFlow" presStyleCnt="0">
        <dgm:presLayoutVars>
          <dgm:dir/>
          <dgm:resizeHandles val="exact"/>
        </dgm:presLayoutVars>
      </dgm:prSet>
      <dgm:spPr/>
    </dgm:pt>
    <dgm:pt modelId="{6BCF42C8-B362-4BB2-8015-31E31BC14F13}" type="pres">
      <dgm:prSet presAssocID="{624684B0-8211-4EF5-B8A2-6B7C000C164D}" presName="composite" presStyleCnt="0"/>
      <dgm:spPr/>
    </dgm:pt>
    <dgm:pt modelId="{3213DDB5-0679-482B-9AA0-FF14C80DC8DF}" type="pres">
      <dgm:prSet presAssocID="{624684B0-8211-4EF5-B8A2-6B7C000C164D}" presName="imgShp" presStyleLbl="fgImgPlace1" presStyleIdx="0"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1 con relleno sólido"/>
        </a:ext>
      </dgm:extLst>
    </dgm:pt>
    <dgm:pt modelId="{76CA4A7B-4AEB-429E-BD41-2F61923E41E5}" type="pres">
      <dgm:prSet presAssocID="{624684B0-8211-4EF5-B8A2-6B7C000C164D}" presName="txShp" presStyleLbl="node1" presStyleIdx="0" presStyleCnt="6" custScaleX="148467" custLinFactNeighborX="2027">
        <dgm:presLayoutVars>
          <dgm:bulletEnabled val="1"/>
        </dgm:presLayoutVars>
      </dgm:prSet>
      <dgm:spPr/>
    </dgm:pt>
    <dgm:pt modelId="{A8339DA2-9C7B-4DEA-86A3-57FE5097804A}" type="pres">
      <dgm:prSet presAssocID="{45C36825-9CB4-4912-A22D-4852481B5D11}" presName="spacing" presStyleCnt="0"/>
      <dgm:spPr/>
    </dgm:pt>
    <dgm:pt modelId="{7B793F60-DD1D-4DB5-847C-9490F209B0D8}" type="pres">
      <dgm:prSet presAssocID="{BA6A28FF-DC7E-4964-B2B9-A2D8112C9C80}" presName="composite" presStyleCnt="0"/>
      <dgm:spPr/>
    </dgm:pt>
    <dgm:pt modelId="{1314028B-8612-47D6-9989-7E3B3DFE2F55}" type="pres">
      <dgm:prSet presAssocID="{BA6A28FF-DC7E-4964-B2B9-A2D8112C9C80}" presName="imgShp" presStyleLbl="fgImgPlace1" presStyleIdx="1"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con relleno sólido"/>
        </a:ext>
      </dgm:extLst>
    </dgm:pt>
    <dgm:pt modelId="{75D8DBC1-39FB-457C-ADC6-A615CC9084DF}" type="pres">
      <dgm:prSet presAssocID="{BA6A28FF-DC7E-4964-B2B9-A2D8112C9C80}" presName="txShp" presStyleLbl="node1" presStyleIdx="1" presStyleCnt="6" custScaleX="148467" custLinFactNeighborX="2027">
        <dgm:presLayoutVars>
          <dgm:bulletEnabled val="1"/>
        </dgm:presLayoutVars>
      </dgm:prSet>
      <dgm:spPr/>
    </dgm:pt>
    <dgm:pt modelId="{0980180D-3BF8-40A6-9566-AD1CAEBFD8C8}" type="pres">
      <dgm:prSet presAssocID="{084828A7-4D2F-4AEB-9C7B-19B38DBCB8A8}" presName="spacing" presStyleCnt="0"/>
      <dgm:spPr/>
    </dgm:pt>
    <dgm:pt modelId="{D275F49E-16B5-4E06-BE0B-D53E492F138E}" type="pres">
      <dgm:prSet presAssocID="{1D38D7AB-35A3-4551-92F2-5879D30183E2}" presName="composite" presStyleCnt="0"/>
      <dgm:spPr/>
    </dgm:pt>
    <dgm:pt modelId="{AED96934-9202-408D-8EC9-40816174A2E8}" type="pres">
      <dgm:prSet presAssocID="{1D38D7AB-35A3-4551-92F2-5879D30183E2}" presName="imgShp" presStyleLbl="fgImgPlace1" presStyleIdx="2"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3 con relleno sólido"/>
        </a:ext>
      </dgm:extLst>
    </dgm:pt>
    <dgm:pt modelId="{BEE5A8A7-7CCF-4D76-85CD-29A0A8304F35}" type="pres">
      <dgm:prSet presAssocID="{1D38D7AB-35A3-4551-92F2-5879D30183E2}" presName="txShp" presStyleLbl="node1" presStyleIdx="2" presStyleCnt="6" custScaleX="148467" custLinFactNeighborX="2027">
        <dgm:presLayoutVars>
          <dgm:bulletEnabled val="1"/>
        </dgm:presLayoutVars>
      </dgm:prSet>
      <dgm:spPr/>
    </dgm:pt>
    <dgm:pt modelId="{445DDC51-EF21-4721-9918-6814552AFB9E}" type="pres">
      <dgm:prSet presAssocID="{1488F7C4-28C2-46D6-93CF-841C8BC8F88E}" presName="spacing" presStyleCnt="0"/>
      <dgm:spPr/>
    </dgm:pt>
    <dgm:pt modelId="{7A50D840-03FA-4F76-A5E4-7182E78557E4}" type="pres">
      <dgm:prSet presAssocID="{6F487468-4F2E-4888-8FE8-F0C6D9FF8C0D}" presName="composite" presStyleCnt="0"/>
      <dgm:spPr/>
    </dgm:pt>
    <dgm:pt modelId="{C222E026-6500-452F-8E5D-A5D788E6E348}" type="pres">
      <dgm:prSet presAssocID="{6F487468-4F2E-4888-8FE8-F0C6D9FF8C0D}" presName="imgShp" presStyleLbl="fgImgPlace1" presStyleIdx="3"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4 con relleno sólido"/>
        </a:ext>
      </dgm:extLst>
    </dgm:pt>
    <dgm:pt modelId="{86D73333-0021-4A47-BBCD-14F06CC74DEF}" type="pres">
      <dgm:prSet presAssocID="{6F487468-4F2E-4888-8FE8-F0C6D9FF8C0D}" presName="txShp" presStyleLbl="node1" presStyleIdx="3" presStyleCnt="6" custScaleX="148467" custLinFactNeighborX="2027">
        <dgm:presLayoutVars>
          <dgm:bulletEnabled val="1"/>
        </dgm:presLayoutVars>
      </dgm:prSet>
      <dgm:spPr/>
    </dgm:pt>
    <dgm:pt modelId="{3D4655B6-569F-4BBF-8054-81ABEAE61018}" type="pres">
      <dgm:prSet presAssocID="{519B945B-FE0B-46B3-BC99-C48F1A3CE485}" presName="spacing" presStyleCnt="0"/>
      <dgm:spPr/>
    </dgm:pt>
    <dgm:pt modelId="{A9F0D2D7-DEF8-4411-A222-812C99915323}" type="pres">
      <dgm:prSet presAssocID="{6153C5EA-95B9-4F10-BBEF-5052CCEB0196}" presName="composite" presStyleCnt="0"/>
      <dgm:spPr/>
    </dgm:pt>
    <dgm:pt modelId="{8A62EF47-03FE-4E05-A828-F18B93F5A850}" type="pres">
      <dgm:prSet presAssocID="{6153C5EA-95B9-4F10-BBEF-5052CCEB0196}" presName="imgShp" presStyleLbl="fgImgPlace1" presStyleIdx="4"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5 con relleno sólido"/>
        </a:ext>
      </dgm:extLst>
    </dgm:pt>
    <dgm:pt modelId="{0882FDCA-3463-4421-87DA-9EA70D50E3EE}" type="pres">
      <dgm:prSet presAssocID="{6153C5EA-95B9-4F10-BBEF-5052CCEB0196}" presName="txShp" presStyleLbl="node1" presStyleIdx="4" presStyleCnt="6" custScaleX="148467" custLinFactNeighborX="2027">
        <dgm:presLayoutVars>
          <dgm:bulletEnabled val="1"/>
        </dgm:presLayoutVars>
      </dgm:prSet>
      <dgm:spPr/>
    </dgm:pt>
    <dgm:pt modelId="{D1F20E69-4503-4240-8E78-E2D6B05F6A99}" type="pres">
      <dgm:prSet presAssocID="{4CAAA404-A1C2-4F2C-851A-43409101014B}" presName="spacing" presStyleCnt="0"/>
      <dgm:spPr/>
    </dgm:pt>
    <dgm:pt modelId="{A16C5819-95FA-4BBF-953C-6244283A98D5}" type="pres">
      <dgm:prSet presAssocID="{9077B3CB-908E-46B6-83B7-94F2F5EDC423}" presName="composite" presStyleCnt="0"/>
      <dgm:spPr/>
    </dgm:pt>
    <dgm:pt modelId="{68D44722-E960-4DDF-8D4D-F1B33AB18C36}" type="pres">
      <dgm:prSet presAssocID="{9077B3CB-908E-46B6-83B7-94F2F5EDC423}" presName="imgShp" presStyleLbl="fgImgPlace1" presStyleIdx="5"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6 con relleno sólido"/>
        </a:ext>
      </dgm:extLst>
    </dgm:pt>
    <dgm:pt modelId="{4DB1018A-F275-4BF1-A222-24E468F2FF8D}" type="pres">
      <dgm:prSet presAssocID="{9077B3CB-908E-46B6-83B7-94F2F5EDC423}" presName="txShp" presStyleLbl="node1" presStyleIdx="5" presStyleCnt="6" custScaleX="148467" custLinFactNeighborX="2027">
        <dgm:presLayoutVars>
          <dgm:bulletEnabled val="1"/>
        </dgm:presLayoutVars>
      </dgm:prSet>
      <dgm:spPr/>
    </dgm:pt>
  </dgm:ptLst>
  <dgm:cxnLst>
    <dgm:cxn modelId="{3EB64A19-8179-42E3-B028-F12699BB28A9}" type="presOf" srcId="{624684B0-8211-4EF5-B8A2-6B7C000C164D}" destId="{76CA4A7B-4AEB-429E-BD41-2F61923E41E5}" srcOrd="0" destOrd="0" presId="urn:microsoft.com/office/officeart/2005/8/layout/vList3"/>
    <dgm:cxn modelId="{E7722740-4D3D-46DD-83C1-D7BC7FA0D0A3}" type="presOf" srcId="{242D6D66-B850-47E2-B7EA-4CBFB1550486}" destId="{52E75C8C-4C48-4EA3-B0BD-25D9B294E67E}" srcOrd="0" destOrd="0" presId="urn:microsoft.com/office/officeart/2005/8/layout/vList3"/>
    <dgm:cxn modelId="{EDFF206A-0947-40D4-93F6-04577C9ABE59}" srcId="{242D6D66-B850-47E2-B7EA-4CBFB1550486}" destId="{1D38D7AB-35A3-4551-92F2-5879D30183E2}" srcOrd="2" destOrd="0" parTransId="{7309ADB6-D97B-41C4-AD46-A83007ABA36A}" sibTransId="{1488F7C4-28C2-46D6-93CF-841C8BC8F88E}"/>
    <dgm:cxn modelId="{FC28E879-3330-4455-976C-46005D748F58}" type="presOf" srcId="{9077B3CB-908E-46B6-83B7-94F2F5EDC423}" destId="{4DB1018A-F275-4BF1-A222-24E468F2FF8D}" srcOrd="0" destOrd="0" presId="urn:microsoft.com/office/officeart/2005/8/layout/vList3"/>
    <dgm:cxn modelId="{44B2EA85-515E-44BF-A988-667D8EEB8746}" srcId="{242D6D66-B850-47E2-B7EA-4CBFB1550486}" destId="{6153C5EA-95B9-4F10-BBEF-5052CCEB0196}" srcOrd="4" destOrd="0" parTransId="{D980A680-9748-430D-8637-28E7FFE94E59}" sibTransId="{4CAAA404-A1C2-4F2C-851A-43409101014B}"/>
    <dgm:cxn modelId="{4556428A-F6F8-4A4A-A343-67688F973C48}" srcId="{242D6D66-B850-47E2-B7EA-4CBFB1550486}" destId="{6F487468-4F2E-4888-8FE8-F0C6D9FF8C0D}" srcOrd="3" destOrd="0" parTransId="{BC3B90D9-793C-44E1-AE02-DACBAEEBDF4E}" sibTransId="{519B945B-FE0B-46B3-BC99-C48F1A3CE485}"/>
    <dgm:cxn modelId="{E00C1790-F7EC-4A4B-A839-07DEEA29A740}" srcId="{242D6D66-B850-47E2-B7EA-4CBFB1550486}" destId="{9077B3CB-908E-46B6-83B7-94F2F5EDC423}" srcOrd="5" destOrd="0" parTransId="{5797365E-58E6-43E5-8BAC-82CB36A6C236}" sibTransId="{F33C1D21-50AF-4E23-8920-3A2EC893C556}"/>
    <dgm:cxn modelId="{6199E992-61E6-4C8E-BDB1-7138C698D6EC}" srcId="{242D6D66-B850-47E2-B7EA-4CBFB1550486}" destId="{BA6A28FF-DC7E-4964-B2B9-A2D8112C9C80}" srcOrd="1" destOrd="0" parTransId="{58F6B824-EDC7-4E48-A748-D2E01A2CF2A9}" sibTransId="{084828A7-4D2F-4AEB-9C7B-19B38DBCB8A8}"/>
    <dgm:cxn modelId="{E7973CCF-5AA1-45C8-AAD9-D158C13F1D52}" type="presOf" srcId="{BA6A28FF-DC7E-4964-B2B9-A2D8112C9C80}" destId="{75D8DBC1-39FB-457C-ADC6-A615CC9084DF}" srcOrd="0" destOrd="0" presId="urn:microsoft.com/office/officeart/2005/8/layout/vList3"/>
    <dgm:cxn modelId="{B1EEBEDC-0843-42F2-8543-EA7C828B9B3C}" type="presOf" srcId="{1D38D7AB-35A3-4551-92F2-5879D30183E2}" destId="{BEE5A8A7-7CCF-4D76-85CD-29A0A8304F35}" srcOrd="0" destOrd="0" presId="urn:microsoft.com/office/officeart/2005/8/layout/vList3"/>
    <dgm:cxn modelId="{E52207DD-BA6C-4469-AD8F-79B34FA087E7}" srcId="{242D6D66-B850-47E2-B7EA-4CBFB1550486}" destId="{624684B0-8211-4EF5-B8A2-6B7C000C164D}" srcOrd="0" destOrd="0" parTransId="{F4A64A9D-B9EC-412A-A84B-6833F0EB1381}" sibTransId="{45C36825-9CB4-4912-A22D-4852481B5D11}"/>
    <dgm:cxn modelId="{66ACFBEB-4833-4AE0-9E3E-97C6189C68A4}" type="presOf" srcId="{6153C5EA-95B9-4F10-BBEF-5052CCEB0196}" destId="{0882FDCA-3463-4421-87DA-9EA70D50E3EE}" srcOrd="0" destOrd="0" presId="urn:microsoft.com/office/officeart/2005/8/layout/vList3"/>
    <dgm:cxn modelId="{C12A10F6-B27B-4014-A469-41FE6E3C9525}" type="presOf" srcId="{6F487468-4F2E-4888-8FE8-F0C6D9FF8C0D}" destId="{86D73333-0021-4A47-BBCD-14F06CC74DEF}" srcOrd="0" destOrd="0" presId="urn:microsoft.com/office/officeart/2005/8/layout/vList3"/>
    <dgm:cxn modelId="{7B477BF8-846A-4ECD-B9C3-AE03369DA613}" type="presParOf" srcId="{52E75C8C-4C48-4EA3-B0BD-25D9B294E67E}" destId="{6BCF42C8-B362-4BB2-8015-31E31BC14F13}" srcOrd="0" destOrd="0" presId="urn:microsoft.com/office/officeart/2005/8/layout/vList3"/>
    <dgm:cxn modelId="{65922BF9-C034-4DB3-85DA-402C50AF188E}" type="presParOf" srcId="{6BCF42C8-B362-4BB2-8015-31E31BC14F13}" destId="{3213DDB5-0679-482B-9AA0-FF14C80DC8DF}" srcOrd="0" destOrd="0" presId="urn:microsoft.com/office/officeart/2005/8/layout/vList3"/>
    <dgm:cxn modelId="{8D8B97F1-9C6D-4026-B09B-D0355B7C2517}" type="presParOf" srcId="{6BCF42C8-B362-4BB2-8015-31E31BC14F13}" destId="{76CA4A7B-4AEB-429E-BD41-2F61923E41E5}" srcOrd="1" destOrd="0" presId="urn:microsoft.com/office/officeart/2005/8/layout/vList3"/>
    <dgm:cxn modelId="{050CCB05-5F71-48D5-974A-B861081A91CC}" type="presParOf" srcId="{52E75C8C-4C48-4EA3-B0BD-25D9B294E67E}" destId="{A8339DA2-9C7B-4DEA-86A3-57FE5097804A}" srcOrd="1" destOrd="0" presId="urn:microsoft.com/office/officeart/2005/8/layout/vList3"/>
    <dgm:cxn modelId="{942754CE-9D20-4999-A6D2-3EC1CF856F1D}" type="presParOf" srcId="{52E75C8C-4C48-4EA3-B0BD-25D9B294E67E}" destId="{7B793F60-DD1D-4DB5-847C-9490F209B0D8}" srcOrd="2" destOrd="0" presId="urn:microsoft.com/office/officeart/2005/8/layout/vList3"/>
    <dgm:cxn modelId="{45F250EA-B287-46DC-ADE6-00F9BFA00EAE}" type="presParOf" srcId="{7B793F60-DD1D-4DB5-847C-9490F209B0D8}" destId="{1314028B-8612-47D6-9989-7E3B3DFE2F55}" srcOrd="0" destOrd="0" presId="urn:microsoft.com/office/officeart/2005/8/layout/vList3"/>
    <dgm:cxn modelId="{D638BB5E-8FBA-4483-84D5-135C27C6BFDD}" type="presParOf" srcId="{7B793F60-DD1D-4DB5-847C-9490F209B0D8}" destId="{75D8DBC1-39FB-457C-ADC6-A615CC9084DF}" srcOrd="1" destOrd="0" presId="urn:microsoft.com/office/officeart/2005/8/layout/vList3"/>
    <dgm:cxn modelId="{B9727278-C082-45AA-9097-C5F1F11A66D4}" type="presParOf" srcId="{52E75C8C-4C48-4EA3-B0BD-25D9B294E67E}" destId="{0980180D-3BF8-40A6-9566-AD1CAEBFD8C8}" srcOrd="3" destOrd="0" presId="urn:microsoft.com/office/officeart/2005/8/layout/vList3"/>
    <dgm:cxn modelId="{8B30D3F5-5D8E-489F-920A-305E6A8719E8}" type="presParOf" srcId="{52E75C8C-4C48-4EA3-B0BD-25D9B294E67E}" destId="{D275F49E-16B5-4E06-BE0B-D53E492F138E}" srcOrd="4" destOrd="0" presId="urn:microsoft.com/office/officeart/2005/8/layout/vList3"/>
    <dgm:cxn modelId="{9C224611-0D60-48A9-80B1-E5E7E311314C}" type="presParOf" srcId="{D275F49E-16B5-4E06-BE0B-D53E492F138E}" destId="{AED96934-9202-408D-8EC9-40816174A2E8}" srcOrd="0" destOrd="0" presId="urn:microsoft.com/office/officeart/2005/8/layout/vList3"/>
    <dgm:cxn modelId="{4A2BA988-0CEA-4448-B51B-54E0D799F394}" type="presParOf" srcId="{D275F49E-16B5-4E06-BE0B-D53E492F138E}" destId="{BEE5A8A7-7CCF-4D76-85CD-29A0A8304F35}" srcOrd="1" destOrd="0" presId="urn:microsoft.com/office/officeart/2005/8/layout/vList3"/>
    <dgm:cxn modelId="{DC488AA1-F861-49C1-914A-CB82ADDA39AE}" type="presParOf" srcId="{52E75C8C-4C48-4EA3-B0BD-25D9B294E67E}" destId="{445DDC51-EF21-4721-9918-6814552AFB9E}" srcOrd="5" destOrd="0" presId="urn:microsoft.com/office/officeart/2005/8/layout/vList3"/>
    <dgm:cxn modelId="{09660EF5-4FE7-4DDA-9CF1-079B5FD414FC}" type="presParOf" srcId="{52E75C8C-4C48-4EA3-B0BD-25D9B294E67E}" destId="{7A50D840-03FA-4F76-A5E4-7182E78557E4}" srcOrd="6" destOrd="0" presId="urn:microsoft.com/office/officeart/2005/8/layout/vList3"/>
    <dgm:cxn modelId="{6B466C96-EA07-42B6-A524-52F7F755B535}" type="presParOf" srcId="{7A50D840-03FA-4F76-A5E4-7182E78557E4}" destId="{C222E026-6500-452F-8E5D-A5D788E6E348}" srcOrd="0" destOrd="0" presId="urn:microsoft.com/office/officeart/2005/8/layout/vList3"/>
    <dgm:cxn modelId="{9878E4A7-D028-4E60-B668-D1227B6552DA}" type="presParOf" srcId="{7A50D840-03FA-4F76-A5E4-7182E78557E4}" destId="{86D73333-0021-4A47-BBCD-14F06CC74DEF}" srcOrd="1" destOrd="0" presId="urn:microsoft.com/office/officeart/2005/8/layout/vList3"/>
    <dgm:cxn modelId="{B81805D4-0AD2-4874-A78E-563E7075066C}" type="presParOf" srcId="{52E75C8C-4C48-4EA3-B0BD-25D9B294E67E}" destId="{3D4655B6-569F-4BBF-8054-81ABEAE61018}" srcOrd="7" destOrd="0" presId="urn:microsoft.com/office/officeart/2005/8/layout/vList3"/>
    <dgm:cxn modelId="{6E267183-31DF-48C4-9B55-4AF3F2DF4E8A}" type="presParOf" srcId="{52E75C8C-4C48-4EA3-B0BD-25D9B294E67E}" destId="{A9F0D2D7-DEF8-4411-A222-812C99915323}" srcOrd="8" destOrd="0" presId="urn:microsoft.com/office/officeart/2005/8/layout/vList3"/>
    <dgm:cxn modelId="{DD813465-DF6F-45AD-921F-6FC369952C9D}" type="presParOf" srcId="{A9F0D2D7-DEF8-4411-A222-812C99915323}" destId="{8A62EF47-03FE-4E05-A828-F18B93F5A850}" srcOrd="0" destOrd="0" presId="urn:microsoft.com/office/officeart/2005/8/layout/vList3"/>
    <dgm:cxn modelId="{FD8BB755-70E5-4EEB-B442-C45B75C864BF}" type="presParOf" srcId="{A9F0D2D7-DEF8-4411-A222-812C99915323}" destId="{0882FDCA-3463-4421-87DA-9EA70D50E3EE}" srcOrd="1" destOrd="0" presId="urn:microsoft.com/office/officeart/2005/8/layout/vList3"/>
    <dgm:cxn modelId="{02C25805-35BB-4492-9A9A-53A4B3A7C9CF}" type="presParOf" srcId="{52E75C8C-4C48-4EA3-B0BD-25D9B294E67E}" destId="{D1F20E69-4503-4240-8E78-E2D6B05F6A99}" srcOrd="9" destOrd="0" presId="urn:microsoft.com/office/officeart/2005/8/layout/vList3"/>
    <dgm:cxn modelId="{85C6073D-B795-494D-81E5-B410ACC3E58B}" type="presParOf" srcId="{52E75C8C-4C48-4EA3-B0BD-25D9B294E67E}" destId="{A16C5819-95FA-4BBF-953C-6244283A98D5}" srcOrd="10" destOrd="0" presId="urn:microsoft.com/office/officeart/2005/8/layout/vList3"/>
    <dgm:cxn modelId="{C4C2628D-1187-471A-85CD-6E6386FF6244}" type="presParOf" srcId="{A16C5819-95FA-4BBF-953C-6244283A98D5}" destId="{68D44722-E960-4DDF-8D4D-F1B33AB18C36}" srcOrd="0" destOrd="0" presId="urn:microsoft.com/office/officeart/2005/8/layout/vList3"/>
    <dgm:cxn modelId="{83EF9A9B-B925-4E29-A164-77FFD6176083}" type="presParOf" srcId="{A16C5819-95FA-4BBF-953C-6244283A98D5}" destId="{4DB1018A-F275-4BF1-A222-24E468F2FF8D}"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5BC29-6230-4024-82BB-9D1BE7CF60F8}"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3A4F61F-B965-4FB6-8DE0-2519F0E3BA85}">
      <dgm:prSet custT="1"/>
      <dgm:spPr>
        <a:effectLst>
          <a:outerShdw blurRad="50800" dist="38100" dir="2700000" algn="tl" rotWithShape="0">
            <a:prstClr val="black">
              <a:alpha val="40000"/>
            </a:prstClr>
          </a:outerShdw>
        </a:effectLst>
      </dgm:spPr>
      <dgm:t>
        <a:bodyPr/>
        <a:lstStyle/>
        <a:p>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व्यवस्था यह बताती है कि पाप क्या है।</a:t>
          </a:r>
          <a:endParaRPr lang="es-ES" sz="20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1A61DAB2-B36C-4873-A979-8701D6B870E9}" type="parTrans" cxnId="{9DD4AC7F-16EE-4B21-9CD8-7D4718E44685}">
      <dgm:prSet/>
      <dgm:spPr/>
      <dgm:t>
        <a:bodyPr/>
        <a:lstStyle/>
        <a:p>
          <a:endParaRPr lang="es-ES" sz="2000"/>
        </a:p>
      </dgm:t>
    </dgm:pt>
    <dgm:pt modelId="{32B14B23-2B6F-4107-80E9-5F9B21A6A865}" type="sibTrans" cxnId="{9DD4AC7F-16EE-4B21-9CD8-7D4718E44685}">
      <dgm:prSet custT="1"/>
      <dgm:spPr>
        <a:effectLst>
          <a:outerShdw blurRad="50800" dist="38100" dir="2700000" algn="tl" rotWithShape="0">
            <a:prstClr val="black">
              <a:alpha val="40000"/>
            </a:prstClr>
          </a:outerShdw>
        </a:effectLst>
      </dgm:spPr>
      <dgm:t>
        <a:bodyPr/>
        <a:lstStyle/>
        <a:p>
          <a:endParaRPr lang="es-ES" sz="2000"/>
        </a:p>
      </dgm:t>
    </dgm:pt>
    <dgm:pt modelId="{352D32F5-4E7E-4925-AEAE-D4FF0F22E803}">
      <dgm:prSet custT="1"/>
      <dgm:spPr>
        <a:effectLst>
          <a:outerShdw blurRad="50800" dist="38100" dir="2700000" algn="tl" rotWithShape="0">
            <a:prstClr val="black">
              <a:alpha val="40000"/>
            </a:prstClr>
          </a:outerShdw>
        </a:effectLst>
      </dgm:spPr>
      <dgm:t>
        <a:bodyPr/>
        <a:lstStyle/>
        <a:p>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जब हम पाप करते हैं, तो हम अनन्त मृत्यु के दण्ड के अधीन हो जाते हैं।</a:t>
          </a:r>
          <a:endParaRPr lang="es-ES" sz="20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249FEEB9-8C54-47C3-BB00-5F8C9FE67945}" type="parTrans" cxnId="{1697C5E1-BEF9-4527-8EDE-915FE5CFDD0D}">
      <dgm:prSet/>
      <dgm:spPr/>
      <dgm:t>
        <a:bodyPr/>
        <a:lstStyle/>
        <a:p>
          <a:endParaRPr lang="es-ES" sz="2000"/>
        </a:p>
      </dgm:t>
    </dgm:pt>
    <dgm:pt modelId="{F27532FA-5BC6-47E7-8A69-518ACC4FDEC2}" type="sibTrans" cxnId="{1697C5E1-BEF9-4527-8EDE-915FE5CFDD0D}">
      <dgm:prSet custT="1"/>
      <dgm:spPr>
        <a:effectLst>
          <a:outerShdw blurRad="50800" dist="38100" dir="2700000" algn="tl" rotWithShape="0">
            <a:prstClr val="black">
              <a:alpha val="40000"/>
            </a:prstClr>
          </a:outerShdw>
        </a:effectLst>
      </dgm:spPr>
      <dgm:t>
        <a:bodyPr/>
        <a:lstStyle/>
        <a:p>
          <a:endParaRPr lang="es-ES" sz="2000"/>
        </a:p>
      </dgm:t>
    </dgm:pt>
    <dgm:pt modelId="{FCAA6A03-8335-4EE3-89B5-7430CADCA249}">
      <dgm:prSet custT="1"/>
      <dgm:spPr>
        <a:effectLst>
          <a:outerShdw blurRad="50800" dist="38100" dir="2700000" algn="tl" rotWithShape="0">
            <a:prstClr val="black">
              <a:alpha val="40000"/>
            </a:prstClr>
          </a:outerShdw>
        </a:effectLst>
      </dgm:spPr>
      <dgm:t>
        <a:bodyPr/>
        <a:lstStyle/>
        <a:p>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व्यवस्था पाप को क्षमा करने में असमर्थ है।</a:t>
          </a:r>
          <a:endParaRPr lang="es-ES" sz="20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64F90AB7-0C79-40F6-8338-D836EFA42224}" type="parTrans" cxnId="{248A3D18-14AA-4921-A5C4-23F1BAB5D59D}">
      <dgm:prSet/>
      <dgm:spPr/>
      <dgm:t>
        <a:bodyPr/>
        <a:lstStyle/>
        <a:p>
          <a:endParaRPr lang="es-ES" sz="2000"/>
        </a:p>
      </dgm:t>
    </dgm:pt>
    <dgm:pt modelId="{4F142231-B977-46B7-BD79-7FF3BED0E191}" type="sibTrans" cxnId="{248A3D18-14AA-4921-A5C4-23F1BAB5D59D}">
      <dgm:prSet custT="1"/>
      <dgm:spPr>
        <a:effectLst>
          <a:outerShdw blurRad="50800" dist="38100" dir="2700000" algn="tl" rotWithShape="0">
            <a:prstClr val="black">
              <a:alpha val="40000"/>
            </a:prstClr>
          </a:outerShdw>
        </a:effectLst>
      </dgm:spPr>
      <dgm:t>
        <a:bodyPr/>
        <a:lstStyle/>
        <a:p>
          <a:endParaRPr lang="es-ES" sz="2000"/>
        </a:p>
      </dgm:t>
    </dgm:pt>
    <dgm:pt modelId="{23BA439E-5288-4E64-BAD5-1951EFEF9F9C}">
      <dgm:prSet custT="1"/>
      <dgm:spPr>
        <a:effectLst>
          <a:outerShdw blurRad="50800" dist="38100" dir="2700000" algn="tl" rotWithShape="0">
            <a:prstClr val="black">
              <a:alpha val="40000"/>
            </a:prstClr>
          </a:outerShdw>
        </a:effectLst>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हमारे पापों का मूल्य चुकाने के लिए यीशु ने अनन्त मृत्यु सहन की।</a:t>
          </a:r>
          <a:endParaRPr lang="es-ES" sz="20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AE05B087-2155-4348-BEEC-66D095C4707D}" type="parTrans" cxnId="{5ACAA7D1-9BF9-4A63-BF66-C0E01FD5F9C6}">
      <dgm:prSet/>
      <dgm:spPr/>
      <dgm:t>
        <a:bodyPr/>
        <a:lstStyle/>
        <a:p>
          <a:endParaRPr lang="es-ES" sz="2000"/>
        </a:p>
      </dgm:t>
    </dgm:pt>
    <dgm:pt modelId="{9D77D94B-AED2-4B9F-B33E-A5FC7A763551}" type="sibTrans" cxnId="{5ACAA7D1-9BF9-4A63-BF66-C0E01FD5F9C6}">
      <dgm:prSet custT="1"/>
      <dgm:spPr>
        <a:effectLst>
          <a:outerShdw blurRad="50800" dist="38100" dir="2700000" algn="tl" rotWithShape="0">
            <a:prstClr val="black">
              <a:alpha val="40000"/>
            </a:prstClr>
          </a:outerShdw>
        </a:effectLst>
      </dgm:spPr>
      <dgm:t>
        <a:bodyPr/>
        <a:lstStyle/>
        <a:p>
          <a:endParaRPr lang="es-ES" sz="2000"/>
        </a:p>
      </dgm:t>
    </dgm:pt>
    <dgm:pt modelId="{F4BC2122-C8BB-4361-8E6B-89B0B595E450}">
      <dgm:prSet custT="1"/>
      <dgm:spPr>
        <a:effectLst>
          <a:outerShdw blurRad="50800" dist="38100" dir="2700000" algn="tl" rotWithShape="0">
            <a:prstClr val="black">
              <a:alpha val="40000"/>
            </a:prstClr>
          </a:outerShdw>
        </a:effectLst>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जब हम यीशु के बलिदान को स्वीकार करते हैं, तो हमारे पाप क्षमा हो जाते हैं।</a:t>
          </a:r>
          <a:endParaRPr lang="es-ES" sz="20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C7621CEC-89EF-417E-B2C8-F58EC5F5E988}" type="parTrans" cxnId="{C7BE3FCE-2571-4EA1-A5EC-EB03D518A0BE}">
      <dgm:prSet/>
      <dgm:spPr/>
      <dgm:t>
        <a:bodyPr/>
        <a:lstStyle/>
        <a:p>
          <a:endParaRPr lang="es-ES" sz="2000"/>
        </a:p>
      </dgm:t>
    </dgm:pt>
    <dgm:pt modelId="{9187F56C-E9EB-4A97-9BD3-AC42FC8FEC41}" type="sibTrans" cxnId="{C7BE3FCE-2571-4EA1-A5EC-EB03D518A0BE}">
      <dgm:prSet custT="1"/>
      <dgm:spPr>
        <a:effectLst>
          <a:outerShdw blurRad="50800" dist="38100" dir="2700000" algn="tl" rotWithShape="0">
            <a:prstClr val="black">
              <a:alpha val="40000"/>
            </a:prstClr>
          </a:outerShdw>
        </a:effectLst>
      </dgm:spPr>
      <dgm:t>
        <a:bodyPr/>
        <a:lstStyle/>
        <a:p>
          <a:endParaRPr lang="es-ES" sz="2000"/>
        </a:p>
      </dgm:t>
    </dgm:pt>
    <dgm:pt modelId="{30BDA8BA-1B02-4A8A-A9A0-BE65FE71576A}">
      <dgm:prSet custT="1"/>
      <dgm:spPr>
        <a:effectLst>
          <a:outerShdw blurRad="50800" dist="38100" dir="2700000" algn="tl" rotWithShape="0">
            <a:prstClr val="black">
              <a:alpha val="40000"/>
            </a:prstClr>
          </a:outerShdw>
        </a:effectLst>
      </dgm:spPr>
      <dgm:t>
        <a:bodyPr/>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क्षमा पाए जाने के बाद, ताकि हम फिर से पाप न करें, इसके लिए व्यवस्था का पालन करते हैं (1 यूहन्ना 2:1)।</a:t>
          </a:r>
          <a:endParaRPr lang="es-ES" sz="18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79BBF182-9FFA-4E8E-A40D-C413902E87AD}" type="parTrans" cxnId="{72B16264-CE05-4CED-9C32-AF784B9849C9}">
      <dgm:prSet/>
      <dgm:spPr/>
      <dgm:t>
        <a:bodyPr/>
        <a:lstStyle/>
        <a:p>
          <a:endParaRPr lang="es-ES" sz="2000"/>
        </a:p>
      </dgm:t>
    </dgm:pt>
    <dgm:pt modelId="{0A05C47B-27D3-4655-BCC1-A82319958ACF}" type="sibTrans" cxnId="{72B16264-CE05-4CED-9C32-AF784B9849C9}">
      <dgm:prSet/>
      <dgm:spPr/>
      <dgm:t>
        <a:bodyPr/>
        <a:lstStyle/>
        <a:p>
          <a:endParaRPr lang="es-ES" sz="2000"/>
        </a:p>
      </dgm:t>
    </dgm:pt>
    <dgm:pt modelId="{549C1A2A-937D-44C5-8EEE-D3DAC88187FA}" type="pres">
      <dgm:prSet presAssocID="{0A05BC29-6230-4024-82BB-9D1BE7CF60F8}" presName="diagram" presStyleCnt="0">
        <dgm:presLayoutVars>
          <dgm:dir/>
          <dgm:resizeHandles val="exact"/>
        </dgm:presLayoutVars>
      </dgm:prSet>
      <dgm:spPr/>
    </dgm:pt>
    <dgm:pt modelId="{BDAAEDE4-F9C4-4649-AA92-F2CEF3DEEBDB}" type="pres">
      <dgm:prSet presAssocID="{F3A4F61F-B965-4FB6-8DE0-2519F0E3BA85}" presName="node" presStyleLbl="node1" presStyleIdx="0" presStyleCnt="6" custScaleX="400792" custScaleY="801584">
        <dgm:presLayoutVars>
          <dgm:bulletEnabled val="1"/>
        </dgm:presLayoutVars>
      </dgm:prSet>
      <dgm:spPr/>
    </dgm:pt>
    <dgm:pt modelId="{6042BEE3-8710-4EF4-8DA5-2BDCBC2563FC}" type="pres">
      <dgm:prSet presAssocID="{32B14B23-2B6F-4107-80E9-5F9B21A6A865}" presName="sibTrans" presStyleLbl="sibTrans2D1" presStyleIdx="0" presStyleCnt="5" custScaleX="189053" custScaleY="355541"/>
      <dgm:spPr/>
    </dgm:pt>
    <dgm:pt modelId="{E9B9B39F-316D-4F2B-B75C-0D6A8297C045}" type="pres">
      <dgm:prSet presAssocID="{32B14B23-2B6F-4107-80E9-5F9B21A6A865}" presName="connectorText" presStyleLbl="sibTrans2D1" presStyleIdx="0" presStyleCnt="5"/>
      <dgm:spPr/>
    </dgm:pt>
    <dgm:pt modelId="{DD765128-7F2D-47FD-95C6-9D4F2518840B}" type="pres">
      <dgm:prSet presAssocID="{352D32F5-4E7E-4925-AEAE-D4FF0F22E803}" presName="node" presStyleLbl="node1" presStyleIdx="1" presStyleCnt="6" custScaleX="400792" custScaleY="801584">
        <dgm:presLayoutVars>
          <dgm:bulletEnabled val="1"/>
        </dgm:presLayoutVars>
      </dgm:prSet>
      <dgm:spPr/>
    </dgm:pt>
    <dgm:pt modelId="{D1A3D52D-1F04-41E2-93DA-85A42046853D}" type="pres">
      <dgm:prSet presAssocID="{F27532FA-5BC6-47E7-8A69-518ACC4FDEC2}" presName="sibTrans" presStyleLbl="sibTrans2D1" presStyleIdx="1" presStyleCnt="5" custScaleX="189053" custScaleY="355541"/>
      <dgm:spPr/>
    </dgm:pt>
    <dgm:pt modelId="{B1E6892F-E399-4644-B686-54012E00594C}" type="pres">
      <dgm:prSet presAssocID="{F27532FA-5BC6-47E7-8A69-518ACC4FDEC2}" presName="connectorText" presStyleLbl="sibTrans2D1" presStyleIdx="1" presStyleCnt="5"/>
      <dgm:spPr/>
    </dgm:pt>
    <dgm:pt modelId="{CBE2E9D2-F168-4531-916D-355D57FEDC55}" type="pres">
      <dgm:prSet presAssocID="{FCAA6A03-8335-4EE3-89B5-7430CADCA249}" presName="node" presStyleLbl="node1" presStyleIdx="2" presStyleCnt="6" custScaleX="400792" custScaleY="801584">
        <dgm:presLayoutVars>
          <dgm:bulletEnabled val="1"/>
        </dgm:presLayoutVars>
      </dgm:prSet>
      <dgm:spPr/>
    </dgm:pt>
    <dgm:pt modelId="{9C0AB689-E8DA-423F-A1AA-8E2242A70E8F}" type="pres">
      <dgm:prSet presAssocID="{4F142231-B977-46B7-BD79-7FF3BED0E191}" presName="sibTrans" presStyleLbl="sibTrans2D1" presStyleIdx="2" presStyleCnt="5" custScaleX="189053" custScaleY="355541"/>
      <dgm:spPr/>
    </dgm:pt>
    <dgm:pt modelId="{7C1FA19B-96F9-4E78-8CE5-4A2E3C53A215}" type="pres">
      <dgm:prSet presAssocID="{4F142231-B977-46B7-BD79-7FF3BED0E191}" presName="connectorText" presStyleLbl="sibTrans2D1" presStyleIdx="2" presStyleCnt="5"/>
      <dgm:spPr/>
    </dgm:pt>
    <dgm:pt modelId="{EA165F97-5C25-40AB-BA1C-6DBB9D711B46}" type="pres">
      <dgm:prSet presAssocID="{23BA439E-5288-4E64-BAD5-1951EFEF9F9C}" presName="node" presStyleLbl="node1" presStyleIdx="3" presStyleCnt="6" custScaleX="400792" custScaleY="801584">
        <dgm:presLayoutVars>
          <dgm:bulletEnabled val="1"/>
        </dgm:presLayoutVars>
      </dgm:prSet>
      <dgm:spPr/>
    </dgm:pt>
    <dgm:pt modelId="{0CF967C4-0A25-473C-BF4D-4CE31FCFC3A3}" type="pres">
      <dgm:prSet presAssocID="{9D77D94B-AED2-4B9F-B33E-A5FC7A763551}" presName="sibTrans" presStyleLbl="sibTrans2D1" presStyleIdx="3" presStyleCnt="5" custScaleX="189053" custScaleY="355541"/>
      <dgm:spPr/>
    </dgm:pt>
    <dgm:pt modelId="{E9CF44C6-BB7C-4228-BAEB-B96E1EC5CF0E}" type="pres">
      <dgm:prSet presAssocID="{9D77D94B-AED2-4B9F-B33E-A5FC7A763551}" presName="connectorText" presStyleLbl="sibTrans2D1" presStyleIdx="3" presStyleCnt="5"/>
      <dgm:spPr/>
    </dgm:pt>
    <dgm:pt modelId="{B12C1251-5E47-4E83-B169-768BE2FB360B}" type="pres">
      <dgm:prSet presAssocID="{F4BC2122-C8BB-4361-8E6B-89B0B595E450}" presName="node" presStyleLbl="node1" presStyleIdx="4" presStyleCnt="6" custScaleX="400792" custScaleY="801584">
        <dgm:presLayoutVars>
          <dgm:bulletEnabled val="1"/>
        </dgm:presLayoutVars>
      </dgm:prSet>
      <dgm:spPr/>
    </dgm:pt>
    <dgm:pt modelId="{8E86A4C8-AC3C-4AE9-A9B1-E6B0AED7F0E9}" type="pres">
      <dgm:prSet presAssocID="{9187F56C-E9EB-4A97-9BD3-AC42FC8FEC41}" presName="sibTrans" presStyleLbl="sibTrans2D1" presStyleIdx="4" presStyleCnt="5" custScaleX="189053" custScaleY="355541"/>
      <dgm:spPr/>
    </dgm:pt>
    <dgm:pt modelId="{E2603B58-C928-4A13-94F1-67959C1BF410}" type="pres">
      <dgm:prSet presAssocID="{9187F56C-E9EB-4A97-9BD3-AC42FC8FEC41}" presName="connectorText" presStyleLbl="sibTrans2D1" presStyleIdx="4" presStyleCnt="5"/>
      <dgm:spPr/>
    </dgm:pt>
    <dgm:pt modelId="{14B464B8-0C1B-40DB-8016-55908F46518B}" type="pres">
      <dgm:prSet presAssocID="{30BDA8BA-1B02-4A8A-A9A0-BE65FE71576A}" presName="node" presStyleLbl="node1" presStyleIdx="5" presStyleCnt="6" custScaleX="400792" custScaleY="801584" custLinFactNeighborX="9" custLinFactNeighborY="21743">
        <dgm:presLayoutVars>
          <dgm:bulletEnabled val="1"/>
        </dgm:presLayoutVars>
      </dgm:prSet>
      <dgm:spPr/>
    </dgm:pt>
  </dgm:ptLst>
  <dgm:cxnLst>
    <dgm:cxn modelId="{73C9DA0B-DB93-4CAF-9A1A-5C6B8C9D426E}" type="presOf" srcId="{9D77D94B-AED2-4B9F-B33E-A5FC7A763551}" destId="{0CF967C4-0A25-473C-BF4D-4CE31FCFC3A3}" srcOrd="0" destOrd="0" presId="urn:microsoft.com/office/officeart/2005/8/layout/process5"/>
    <dgm:cxn modelId="{248A3D18-14AA-4921-A5C4-23F1BAB5D59D}" srcId="{0A05BC29-6230-4024-82BB-9D1BE7CF60F8}" destId="{FCAA6A03-8335-4EE3-89B5-7430CADCA249}" srcOrd="2" destOrd="0" parTransId="{64F90AB7-0C79-40F6-8338-D836EFA42224}" sibTransId="{4F142231-B977-46B7-BD79-7FF3BED0E191}"/>
    <dgm:cxn modelId="{8BC4EF21-70F8-4377-B796-E26864DDC752}" type="presOf" srcId="{9187F56C-E9EB-4A97-9BD3-AC42FC8FEC41}" destId="{8E86A4C8-AC3C-4AE9-A9B1-E6B0AED7F0E9}" srcOrd="0" destOrd="0" presId="urn:microsoft.com/office/officeart/2005/8/layout/process5"/>
    <dgm:cxn modelId="{95457624-24A3-4063-8386-7F01CDB0D9CE}" type="presOf" srcId="{0A05BC29-6230-4024-82BB-9D1BE7CF60F8}" destId="{549C1A2A-937D-44C5-8EEE-D3DAC88187FA}" srcOrd="0" destOrd="0" presId="urn:microsoft.com/office/officeart/2005/8/layout/process5"/>
    <dgm:cxn modelId="{8F4BAA35-D556-418F-B61E-038217199054}" type="presOf" srcId="{FCAA6A03-8335-4EE3-89B5-7430CADCA249}" destId="{CBE2E9D2-F168-4531-916D-355D57FEDC55}" srcOrd="0" destOrd="0" presId="urn:microsoft.com/office/officeart/2005/8/layout/process5"/>
    <dgm:cxn modelId="{72B16264-CE05-4CED-9C32-AF784B9849C9}" srcId="{0A05BC29-6230-4024-82BB-9D1BE7CF60F8}" destId="{30BDA8BA-1B02-4A8A-A9A0-BE65FE71576A}" srcOrd="5" destOrd="0" parTransId="{79BBF182-9FFA-4E8E-A40D-C413902E87AD}" sibTransId="{0A05C47B-27D3-4655-BCC1-A82319958ACF}"/>
    <dgm:cxn modelId="{38222374-75F5-47B0-A273-6E0129527BFD}" type="presOf" srcId="{9187F56C-E9EB-4A97-9BD3-AC42FC8FEC41}" destId="{E2603B58-C928-4A13-94F1-67959C1BF410}" srcOrd="1" destOrd="0" presId="urn:microsoft.com/office/officeart/2005/8/layout/process5"/>
    <dgm:cxn modelId="{BA4BFB78-E952-4F75-93EE-533BBDC98202}" type="presOf" srcId="{4F142231-B977-46B7-BD79-7FF3BED0E191}" destId="{7C1FA19B-96F9-4E78-8CE5-4A2E3C53A215}" srcOrd="1" destOrd="0" presId="urn:microsoft.com/office/officeart/2005/8/layout/process5"/>
    <dgm:cxn modelId="{9B63B75A-31B5-4A60-9129-4EA7CC9F8A7B}" type="presOf" srcId="{9D77D94B-AED2-4B9F-B33E-A5FC7A763551}" destId="{E9CF44C6-BB7C-4228-BAEB-B96E1EC5CF0E}" srcOrd="1" destOrd="0" presId="urn:microsoft.com/office/officeart/2005/8/layout/process5"/>
    <dgm:cxn modelId="{9DD4AC7F-16EE-4B21-9CD8-7D4718E44685}" srcId="{0A05BC29-6230-4024-82BB-9D1BE7CF60F8}" destId="{F3A4F61F-B965-4FB6-8DE0-2519F0E3BA85}" srcOrd="0" destOrd="0" parTransId="{1A61DAB2-B36C-4873-A979-8701D6B870E9}" sibTransId="{32B14B23-2B6F-4107-80E9-5F9B21A6A865}"/>
    <dgm:cxn modelId="{B58C5A93-CD68-4AD4-9DB5-B458CF77A704}" type="presOf" srcId="{F4BC2122-C8BB-4361-8E6B-89B0B595E450}" destId="{B12C1251-5E47-4E83-B169-768BE2FB360B}" srcOrd="0" destOrd="0" presId="urn:microsoft.com/office/officeart/2005/8/layout/process5"/>
    <dgm:cxn modelId="{133F62A5-F966-4768-B834-9C69193237D4}" type="presOf" srcId="{32B14B23-2B6F-4107-80E9-5F9B21A6A865}" destId="{6042BEE3-8710-4EF4-8DA5-2BDCBC2563FC}" srcOrd="0" destOrd="0" presId="urn:microsoft.com/office/officeart/2005/8/layout/process5"/>
    <dgm:cxn modelId="{7F7508AE-02B0-4B6A-BE29-840EC3E19431}" type="presOf" srcId="{352D32F5-4E7E-4925-AEAE-D4FF0F22E803}" destId="{DD765128-7F2D-47FD-95C6-9D4F2518840B}" srcOrd="0" destOrd="0" presId="urn:microsoft.com/office/officeart/2005/8/layout/process5"/>
    <dgm:cxn modelId="{70557FB9-33C8-4D0C-BB1D-BEA7FEBF8756}" type="presOf" srcId="{23BA439E-5288-4E64-BAD5-1951EFEF9F9C}" destId="{EA165F97-5C25-40AB-BA1C-6DBB9D711B46}" srcOrd="0" destOrd="0" presId="urn:microsoft.com/office/officeart/2005/8/layout/process5"/>
    <dgm:cxn modelId="{A39B64BB-4942-4099-9E22-8030AEFFCAF2}" type="presOf" srcId="{32B14B23-2B6F-4107-80E9-5F9B21A6A865}" destId="{E9B9B39F-316D-4F2B-B75C-0D6A8297C045}" srcOrd="1" destOrd="0" presId="urn:microsoft.com/office/officeart/2005/8/layout/process5"/>
    <dgm:cxn modelId="{09352DC0-17E3-4D4B-A333-BEFC6ECABE76}" type="presOf" srcId="{4F142231-B977-46B7-BD79-7FF3BED0E191}" destId="{9C0AB689-E8DA-423F-A1AA-8E2242A70E8F}" srcOrd="0" destOrd="0" presId="urn:microsoft.com/office/officeart/2005/8/layout/process5"/>
    <dgm:cxn modelId="{791FFDC7-4E4C-486B-8020-4042F1CD2D9B}" type="presOf" srcId="{F27532FA-5BC6-47E7-8A69-518ACC4FDEC2}" destId="{D1A3D52D-1F04-41E2-93DA-85A42046853D}" srcOrd="0" destOrd="0" presId="urn:microsoft.com/office/officeart/2005/8/layout/process5"/>
    <dgm:cxn modelId="{C7BE3FCE-2571-4EA1-A5EC-EB03D518A0BE}" srcId="{0A05BC29-6230-4024-82BB-9D1BE7CF60F8}" destId="{F4BC2122-C8BB-4361-8E6B-89B0B595E450}" srcOrd="4" destOrd="0" parTransId="{C7621CEC-89EF-417E-B2C8-F58EC5F5E988}" sibTransId="{9187F56C-E9EB-4A97-9BD3-AC42FC8FEC41}"/>
    <dgm:cxn modelId="{019255CE-A127-4952-9033-FAEC42D660CA}" type="presOf" srcId="{30BDA8BA-1B02-4A8A-A9A0-BE65FE71576A}" destId="{14B464B8-0C1B-40DB-8016-55908F46518B}" srcOrd="0" destOrd="0" presId="urn:microsoft.com/office/officeart/2005/8/layout/process5"/>
    <dgm:cxn modelId="{5ACAA7D1-9BF9-4A63-BF66-C0E01FD5F9C6}" srcId="{0A05BC29-6230-4024-82BB-9D1BE7CF60F8}" destId="{23BA439E-5288-4E64-BAD5-1951EFEF9F9C}" srcOrd="3" destOrd="0" parTransId="{AE05B087-2155-4348-BEEC-66D095C4707D}" sibTransId="{9D77D94B-AED2-4B9F-B33E-A5FC7A763551}"/>
    <dgm:cxn modelId="{1697C5E1-BEF9-4527-8EDE-915FE5CFDD0D}" srcId="{0A05BC29-6230-4024-82BB-9D1BE7CF60F8}" destId="{352D32F5-4E7E-4925-AEAE-D4FF0F22E803}" srcOrd="1" destOrd="0" parTransId="{249FEEB9-8C54-47C3-BB00-5F8C9FE67945}" sibTransId="{F27532FA-5BC6-47E7-8A69-518ACC4FDEC2}"/>
    <dgm:cxn modelId="{C411AFE4-4A51-4105-908C-ABA05304DACE}" type="presOf" srcId="{F27532FA-5BC6-47E7-8A69-518ACC4FDEC2}" destId="{B1E6892F-E399-4644-B686-54012E00594C}" srcOrd="1" destOrd="0" presId="urn:microsoft.com/office/officeart/2005/8/layout/process5"/>
    <dgm:cxn modelId="{CBA73AF8-CC72-4309-A8B6-CFE4617B1A65}" type="presOf" srcId="{F3A4F61F-B965-4FB6-8DE0-2519F0E3BA85}" destId="{BDAAEDE4-F9C4-4649-AA92-F2CEF3DEEBDB}" srcOrd="0" destOrd="0" presId="urn:microsoft.com/office/officeart/2005/8/layout/process5"/>
    <dgm:cxn modelId="{3F062D29-CE5A-4A25-B295-2D0D74C8D8A6}" type="presParOf" srcId="{549C1A2A-937D-44C5-8EEE-D3DAC88187FA}" destId="{BDAAEDE4-F9C4-4649-AA92-F2CEF3DEEBDB}" srcOrd="0" destOrd="0" presId="urn:microsoft.com/office/officeart/2005/8/layout/process5"/>
    <dgm:cxn modelId="{B9EA77DA-F0A8-48AA-BED4-49EB61A78BE6}" type="presParOf" srcId="{549C1A2A-937D-44C5-8EEE-D3DAC88187FA}" destId="{6042BEE3-8710-4EF4-8DA5-2BDCBC2563FC}" srcOrd="1" destOrd="0" presId="urn:microsoft.com/office/officeart/2005/8/layout/process5"/>
    <dgm:cxn modelId="{4F14FA9A-EADA-435D-B612-3FD069982B0B}" type="presParOf" srcId="{6042BEE3-8710-4EF4-8DA5-2BDCBC2563FC}" destId="{E9B9B39F-316D-4F2B-B75C-0D6A8297C045}" srcOrd="0" destOrd="0" presId="urn:microsoft.com/office/officeart/2005/8/layout/process5"/>
    <dgm:cxn modelId="{2D472F83-8E1B-4F85-B3DC-9D2FF70FE672}" type="presParOf" srcId="{549C1A2A-937D-44C5-8EEE-D3DAC88187FA}" destId="{DD765128-7F2D-47FD-95C6-9D4F2518840B}" srcOrd="2" destOrd="0" presId="urn:microsoft.com/office/officeart/2005/8/layout/process5"/>
    <dgm:cxn modelId="{2BF135F9-873E-4F1C-8388-0112C64C669A}" type="presParOf" srcId="{549C1A2A-937D-44C5-8EEE-D3DAC88187FA}" destId="{D1A3D52D-1F04-41E2-93DA-85A42046853D}" srcOrd="3" destOrd="0" presId="urn:microsoft.com/office/officeart/2005/8/layout/process5"/>
    <dgm:cxn modelId="{DD0D3513-C901-4150-8516-084591483433}" type="presParOf" srcId="{D1A3D52D-1F04-41E2-93DA-85A42046853D}" destId="{B1E6892F-E399-4644-B686-54012E00594C}" srcOrd="0" destOrd="0" presId="urn:microsoft.com/office/officeart/2005/8/layout/process5"/>
    <dgm:cxn modelId="{DC88621D-FF7B-4606-8EC4-034E990A2BC1}" type="presParOf" srcId="{549C1A2A-937D-44C5-8EEE-D3DAC88187FA}" destId="{CBE2E9D2-F168-4531-916D-355D57FEDC55}" srcOrd="4" destOrd="0" presId="urn:microsoft.com/office/officeart/2005/8/layout/process5"/>
    <dgm:cxn modelId="{2DFFFA46-7B66-4467-B172-DB8CAEE81BBE}" type="presParOf" srcId="{549C1A2A-937D-44C5-8EEE-D3DAC88187FA}" destId="{9C0AB689-E8DA-423F-A1AA-8E2242A70E8F}" srcOrd="5" destOrd="0" presId="urn:microsoft.com/office/officeart/2005/8/layout/process5"/>
    <dgm:cxn modelId="{0F038C62-9DA2-47EB-9F7B-414F2662E0E8}" type="presParOf" srcId="{9C0AB689-E8DA-423F-A1AA-8E2242A70E8F}" destId="{7C1FA19B-96F9-4E78-8CE5-4A2E3C53A215}" srcOrd="0" destOrd="0" presId="urn:microsoft.com/office/officeart/2005/8/layout/process5"/>
    <dgm:cxn modelId="{BC3420C6-3FD4-4913-A506-1F5049AF1014}" type="presParOf" srcId="{549C1A2A-937D-44C5-8EEE-D3DAC88187FA}" destId="{EA165F97-5C25-40AB-BA1C-6DBB9D711B46}" srcOrd="6" destOrd="0" presId="urn:microsoft.com/office/officeart/2005/8/layout/process5"/>
    <dgm:cxn modelId="{A34F79AB-A43D-4AFF-A85C-A5A4E3DFC792}" type="presParOf" srcId="{549C1A2A-937D-44C5-8EEE-D3DAC88187FA}" destId="{0CF967C4-0A25-473C-BF4D-4CE31FCFC3A3}" srcOrd="7" destOrd="0" presId="urn:microsoft.com/office/officeart/2005/8/layout/process5"/>
    <dgm:cxn modelId="{3BE88390-FA61-4C6E-8FCD-2AA2CB10DE71}" type="presParOf" srcId="{0CF967C4-0A25-473C-BF4D-4CE31FCFC3A3}" destId="{E9CF44C6-BB7C-4228-BAEB-B96E1EC5CF0E}" srcOrd="0" destOrd="0" presId="urn:microsoft.com/office/officeart/2005/8/layout/process5"/>
    <dgm:cxn modelId="{28612311-D4C8-4F71-A21B-02C3278BC981}" type="presParOf" srcId="{549C1A2A-937D-44C5-8EEE-D3DAC88187FA}" destId="{B12C1251-5E47-4E83-B169-768BE2FB360B}" srcOrd="8" destOrd="0" presId="urn:microsoft.com/office/officeart/2005/8/layout/process5"/>
    <dgm:cxn modelId="{0955D246-51F0-43A5-82D8-D9F9C97868C0}" type="presParOf" srcId="{549C1A2A-937D-44C5-8EEE-D3DAC88187FA}" destId="{8E86A4C8-AC3C-4AE9-A9B1-E6B0AED7F0E9}" srcOrd="9" destOrd="0" presId="urn:microsoft.com/office/officeart/2005/8/layout/process5"/>
    <dgm:cxn modelId="{95168F64-B8F6-477F-A14D-844C2CA73367}" type="presParOf" srcId="{8E86A4C8-AC3C-4AE9-A9B1-E6B0AED7F0E9}" destId="{E2603B58-C928-4A13-94F1-67959C1BF410}" srcOrd="0" destOrd="0" presId="urn:microsoft.com/office/officeart/2005/8/layout/process5"/>
    <dgm:cxn modelId="{538C10D1-60B4-4340-9EA1-40DD530FDDE8}" type="presParOf" srcId="{549C1A2A-937D-44C5-8EEE-D3DAC88187FA}" destId="{14B464B8-0C1B-40DB-8016-55908F46518B}"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5C8FA-4108-43E4-80C1-E4BB2C2435ED}">
      <dsp:nvSpPr>
        <dsp:cNvPr id="0" name=""/>
        <dsp:cNvSpPr/>
      </dsp:nvSpPr>
      <dsp:spPr>
        <a:xfrm>
          <a:off x="5841" y="9880"/>
          <a:ext cx="2523209" cy="1883522"/>
        </a:xfrm>
        <a:prstGeom prst="round2SameRect">
          <a:avLst>
            <a:gd name="adj1" fmla="val 8000"/>
            <a:gd name="adj2" fmla="val 0"/>
          </a:avLst>
        </a:prstGeom>
        <a:solidFill>
          <a:schemeClr val="accent5">
            <a:lumMod val="20000"/>
            <a:lumOff val="80000"/>
            <a:alpha val="90000"/>
          </a:schemeClr>
        </a:solidFill>
        <a:ln w="25400" cap="flat" cmpd="sng" algn="ctr">
          <a:solidFill>
            <a:schemeClr val="accent5">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FontTx/>
            <a:buBlip>
              <a:blip xmlns:r="http://schemas.openxmlformats.org/officeDocument/2006/relationships" r:embed="rId1"/>
            </a:buBlip>
          </a:pPr>
          <a:r>
            <a:rPr lang="hi-IN" sz="2400" b="1" kern="120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परीक्षा से बचें</a:t>
          </a:r>
          <a:endParaRPr lang="es-ES" sz="2400" kern="120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a:p>
          <a:pPr marL="228600" lvl="1" indent="-228600" algn="l" defTabSz="1066800">
            <a:lnSpc>
              <a:spcPct val="90000"/>
            </a:lnSpc>
            <a:spcBef>
              <a:spcPct val="0"/>
            </a:spcBef>
            <a:spcAft>
              <a:spcPct val="15000"/>
            </a:spcAft>
            <a:buChar char="•"/>
          </a:pPr>
          <a:r>
            <a:rPr lang="en-US" sz="2400" b="1" kern="120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 </a:t>
          </a:r>
          <a:r>
            <a:rPr lang="hi-IN" sz="2400" b="1" kern="120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पाप से बचने के </a:t>
          </a:r>
          <a:r>
            <a:rPr lang="en-US" sz="2400" b="1" kern="120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          </a:t>
          </a:r>
          <a:r>
            <a:rPr lang="hi-IN" sz="2400" b="1" kern="120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उपाय</a:t>
          </a:r>
          <a:endParaRPr lang="en-IN" sz="2400" b="1" kern="120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a:p>
          <a:pPr marL="228600" lvl="1" indent="-228600" algn="l" defTabSz="1066800">
            <a:lnSpc>
              <a:spcPct val="90000"/>
            </a:lnSpc>
            <a:spcBef>
              <a:spcPct val="0"/>
            </a:spcBef>
            <a:spcAft>
              <a:spcPct val="15000"/>
            </a:spcAft>
            <a:buChar char="•"/>
          </a:pPr>
          <a:endParaRPr lang="en-IN" sz="2400" b="1" kern="120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49974" y="54013"/>
        <a:ext cx="2434943" cy="1839389"/>
      </dsp:txXfrm>
    </dsp:sp>
    <dsp:sp modelId="{764D55A5-FCD3-4914-85B6-6B501B964A83}">
      <dsp:nvSpPr>
        <dsp:cNvPr id="0" name=""/>
        <dsp:cNvSpPr/>
      </dsp:nvSpPr>
      <dsp:spPr>
        <a:xfrm>
          <a:off x="5841" y="1893403"/>
          <a:ext cx="2523209" cy="809914"/>
        </a:xfrm>
        <a:prstGeom prst="rect">
          <a:avLst/>
        </a:prstGeom>
        <a:solidFill>
          <a:schemeClr val="accent5">
            <a:lumMod val="7500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hi-IN" sz="24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पाप </a:t>
          </a:r>
          <a:endParaRPr lang="es-ES" sz="24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841" y="1893403"/>
        <a:ext cx="1776907" cy="809914"/>
      </dsp:txXfrm>
    </dsp:sp>
    <dsp:sp modelId="{8F28401E-E283-4120-B2F0-7BC6372CE328}">
      <dsp:nvSpPr>
        <dsp:cNvPr id="0" name=""/>
        <dsp:cNvSpPr/>
      </dsp:nvSpPr>
      <dsp:spPr>
        <a:xfrm>
          <a:off x="1854127" y="2022050"/>
          <a:ext cx="883123" cy="88312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54D78A-3D96-497B-932C-5FB5FF2435E0}">
      <dsp:nvSpPr>
        <dsp:cNvPr id="0" name=""/>
        <dsp:cNvSpPr/>
      </dsp:nvSpPr>
      <dsp:spPr>
        <a:xfrm>
          <a:off x="2956038" y="9880"/>
          <a:ext cx="2523209" cy="1883522"/>
        </a:xfrm>
        <a:prstGeom prst="round2SameRect">
          <a:avLst>
            <a:gd name="adj1" fmla="val 8000"/>
            <a:gd name="adj2" fmla="val 0"/>
          </a:avLst>
        </a:prstGeom>
        <a:solidFill>
          <a:schemeClr val="accent3">
            <a:lumMod val="20000"/>
            <a:lumOff val="80000"/>
            <a:alpha val="90000"/>
          </a:schemeClr>
        </a:solidFill>
        <a:ln w="25400" cap="flat" cmpd="sng" algn="ctr">
          <a:solidFill>
            <a:schemeClr val="accent3">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SzPct val="140000"/>
            <a:buFontTx/>
            <a:buBlip>
              <a:blip xmlns:r="http://schemas.openxmlformats.org/officeDocument/2006/relationships" r:embed="rId3"/>
            </a:buBlip>
          </a:pPr>
          <a:r>
            <a:rPr lang="hi-IN" sz="2400" b="1" kern="1200" dirty="0">
              <a:solidFill>
                <a:schemeClr val="accent3">
                  <a:lumMod val="50000"/>
                </a:schemeClr>
              </a:solidFill>
              <a:latin typeface="Nirmala UI" panose="020B0502040204020203" pitchFamily="34" charset="0"/>
              <a:ea typeface="Nirmala UI" panose="020B0502040204020203" pitchFamily="34" charset="0"/>
              <a:cs typeface="Nirmala UI" panose="020B0502040204020203" pitchFamily="34" charset="0"/>
            </a:rPr>
            <a:t>व्यवस्था और पाप</a:t>
          </a:r>
          <a:endParaRPr lang="es-ES" sz="2400" kern="1200" dirty="0">
            <a:solidFill>
              <a:schemeClr val="accent3">
                <a:lumMod val="5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3000171" y="54013"/>
        <a:ext cx="2434943" cy="1839389"/>
      </dsp:txXfrm>
    </dsp:sp>
    <dsp:sp modelId="{7B7B2313-826C-48DF-9700-CE3C0E35CEB8}">
      <dsp:nvSpPr>
        <dsp:cNvPr id="0" name=""/>
        <dsp:cNvSpPr/>
      </dsp:nvSpPr>
      <dsp:spPr>
        <a:xfrm>
          <a:off x="2956038" y="1893403"/>
          <a:ext cx="2523209" cy="809914"/>
        </a:xfrm>
        <a:prstGeom prst="rect">
          <a:avLst/>
        </a:prstGeom>
        <a:solidFill>
          <a:schemeClr val="tx2">
            <a:lumMod val="50000"/>
          </a:schemeClr>
        </a:solidFill>
        <a:ln w="12700" cap="flat" cmpd="sng" algn="ctr">
          <a:solidFill>
            <a:schemeClr val="accent5">
              <a:hueOff val="0"/>
              <a:satOff val="0"/>
              <a:lum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hi-IN" sz="24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व्यवस्था </a:t>
          </a:r>
          <a:endParaRPr lang="es-ES" sz="24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956038" y="1893403"/>
        <a:ext cx="1776907" cy="809914"/>
      </dsp:txXfrm>
    </dsp:sp>
    <dsp:sp modelId="{31A34F0A-E5D1-44E5-B86A-1D0601EC44D8}">
      <dsp:nvSpPr>
        <dsp:cNvPr id="0" name=""/>
        <dsp:cNvSpPr/>
      </dsp:nvSpPr>
      <dsp:spPr>
        <a:xfrm>
          <a:off x="4804324" y="2022050"/>
          <a:ext cx="883123" cy="883123"/>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D18C7D-159A-4084-B59F-6DC46BEC485F}">
      <dsp:nvSpPr>
        <dsp:cNvPr id="0" name=""/>
        <dsp:cNvSpPr/>
      </dsp:nvSpPr>
      <dsp:spPr>
        <a:xfrm>
          <a:off x="5906235" y="9880"/>
          <a:ext cx="2523209" cy="1883522"/>
        </a:xfrm>
        <a:prstGeom prst="round2SameRect">
          <a:avLst>
            <a:gd name="adj1" fmla="val 8000"/>
            <a:gd name="adj2" fmla="val 0"/>
          </a:avLst>
        </a:prstGeom>
        <a:solidFill>
          <a:schemeClr val="accent6">
            <a:lumMod val="20000"/>
            <a:lumOff val="80000"/>
            <a:alpha val="90000"/>
          </a:schemeClr>
        </a:solidFill>
        <a:ln w="25400" cap="flat" cmpd="sng" algn="ctr">
          <a:solidFill>
            <a:schemeClr val="accent6">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269875" lvl="1" indent="-269875" algn="l" defTabSz="1066800" rtl="0">
            <a:lnSpc>
              <a:spcPct val="90000"/>
            </a:lnSpc>
            <a:spcBef>
              <a:spcPct val="0"/>
            </a:spcBef>
            <a:spcAft>
              <a:spcPct val="15000"/>
            </a:spcAft>
            <a:buSzPct val="120000"/>
            <a:buFontTx/>
            <a:buBlip>
              <a:blip xmlns:r="http://schemas.openxmlformats.org/officeDocument/2006/relationships" r:embed="rId5"/>
            </a:buBlip>
          </a:pPr>
          <a:r>
            <a:rPr lang="hi-IN" sz="2400" b="1" kern="120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सुसमाचार और व्यवस्था</a:t>
          </a:r>
          <a:endParaRPr lang="es-ES" sz="2400" kern="120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a:p>
          <a:pPr marL="228600" lvl="1" indent="-228600" algn="l" defTabSz="1066800">
            <a:lnSpc>
              <a:spcPct val="90000"/>
            </a:lnSpc>
            <a:spcBef>
              <a:spcPct val="0"/>
            </a:spcBef>
            <a:spcAft>
              <a:spcPct val="15000"/>
            </a:spcAft>
            <a:buChar char="•"/>
          </a:pPr>
          <a:r>
            <a:rPr lang="hi-IN" sz="2400" b="1" kern="120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चट्टान पर बनाया</a:t>
          </a:r>
          <a:endParaRPr lang="en-IN" sz="2400" b="1" kern="120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a:p>
          <a:pPr marL="228600" lvl="1" indent="-228600" algn="l" defTabSz="1066800">
            <a:lnSpc>
              <a:spcPct val="90000"/>
            </a:lnSpc>
            <a:spcBef>
              <a:spcPct val="0"/>
            </a:spcBef>
            <a:spcAft>
              <a:spcPct val="15000"/>
            </a:spcAft>
            <a:buChar char="•"/>
          </a:pPr>
          <a:endParaRPr lang="en-IN" sz="2400" b="1" kern="120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5950368" y="54013"/>
        <a:ext cx="2434943" cy="1839389"/>
      </dsp:txXfrm>
    </dsp:sp>
    <dsp:sp modelId="{4A9A4F1A-D5FF-458A-B9CB-A55D90981938}">
      <dsp:nvSpPr>
        <dsp:cNvPr id="0" name=""/>
        <dsp:cNvSpPr/>
      </dsp:nvSpPr>
      <dsp:spPr>
        <a:xfrm>
          <a:off x="5906235" y="1893403"/>
          <a:ext cx="2523209" cy="809914"/>
        </a:xfrm>
        <a:prstGeom prst="rect">
          <a:avLst/>
        </a:prstGeom>
        <a:solidFill>
          <a:schemeClr val="accent6">
            <a:lumMod val="75000"/>
          </a:schemeClr>
        </a:solidFill>
        <a:ln w="12700" cap="flat" cmpd="sng" algn="ctr">
          <a:solidFill>
            <a:schemeClr val="accent5">
              <a:hueOff val="-6510662"/>
              <a:satOff val="-22058"/>
              <a:lumOff val="1215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hi-IN" sz="24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सुसमाचार </a:t>
          </a:r>
          <a:endParaRPr lang="es-ES" sz="24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906235" y="1893403"/>
        <a:ext cx="1776907" cy="809914"/>
      </dsp:txXfrm>
    </dsp:sp>
    <dsp:sp modelId="{73B51779-CE85-45C5-99FB-6D2C9624B6DE}">
      <dsp:nvSpPr>
        <dsp:cNvPr id="0" name=""/>
        <dsp:cNvSpPr/>
      </dsp:nvSpPr>
      <dsp:spPr>
        <a:xfrm>
          <a:off x="7754520" y="2022050"/>
          <a:ext cx="883123" cy="883123"/>
        </a:xfrm>
        <a:prstGeom prst="ellipse">
          <a:avLst/>
        </a:prstGeom>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DD53A-A127-477E-9A45-E319CBC4047D}">
      <dsp:nvSpPr>
        <dsp:cNvPr id="0" name=""/>
        <dsp:cNvSpPr/>
      </dsp:nvSpPr>
      <dsp:spPr>
        <a:xfrm>
          <a:off x="3681" y="5037"/>
          <a:ext cx="2340005" cy="2592011"/>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D69C2C-86A7-48FC-9554-D425821280E4}">
      <dsp:nvSpPr>
        <dsp:cNvPr id="0" name=""/>
        <dsp:cNvSpPr/>
      </dsp:nvSpPr>
      <dsp:spPr>
        <a:xfrm>
          <a:off x="547928" y="970318"/>
          <a:ext cx="1426087" cy="1417393"/>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s-ES" sz="6500" kern="1200" dirty="0"/>
        </a:p>
      </dsp:txBody>
      <dsp:txXfrm>
        <a:off x="547928" y="970318"/>
        <a:ext cx="1426087" cy="1417393"/>
      </dsp:txXfrm>
    </dsp:sp>
    <dsp:sp modelId="{A3E26721-2A91-4149-9137-02C2D254B38D}">
      <dsp:nvSpPr>
        <dsp:cNvPr id="0" name=""/>
        <dsp:cNvSpPr/>
      </dsp:nvSpPr>
      <dsp:spPr>
        <a:xfrm>
          <a:off x="2027869" y="55317"/>
          <a:ext cx="637827" cy="637827"/>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9D9661-6A2C-438B-8F08-BF324734D887}">
      <dsp:nvSpPr>
        <dsp:cNvPr id="0" name=""/>
        <dsp:cNvSpPr/>
      </dsp:nvSpPr>
      <dsp:spPr>
        <a:xfrm>
          <a:off x="2670392" y="140480"/>
          <a:ext cx="5903976" cy="64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just"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उन कार्यों से बचें जो आपको पाप की ओर ले जा सकते हैं (मरकुस 9:43; अय्यूब 23:12)। उदाहरण के लिए, शराब खरीदना।</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670392" y="140480"/>
        <a:ext cx="5903976" cy="642585"/>
      </dsp:txXfrm>
    </dsp:sp>
    <dsp:sp modelId="{B2A20C54-1088-424E-804D-69E4B512CA18}">
      <dsp:nvSpPr>
        <dsp:cNvPr id="0" name=""/>
        <dsp:cNvSpPr/>
      </dsp:nvSpPr>
      <dsp:spPr>
        <a:xfrm>
          <a:off x="2006993" y="921082"/>
          <a:ext cx="637827" cy="637827"/>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E8E2EDC-E163-4F49-BE30-A723E616D2F0}">
      <dsp:nvSpPr>
        <dsp:cNvPr id="0" name=""/>
        <dsp:cNvSpPr/>
      </dsp:nvSpPr>
      <dsp:spPr>
        <a:xfrm>
          <a:off x="2644820" y="955362"/>
          <a:ext cx="5903976" cy="647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just"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उन स्थानों पर जाने से बचें जहाँ आप पाप में गिर सकते हैं (मरकुस 9:45; अय्यूब 23:11)। उदाहरण के लिए, नाइटक्लब जाना।</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644820" y="955362"/>
        <a:ext cx="5903976" cy="647082"/>
      </dsp:txXfrm>
    </dsp:sp>
    <dsp:sp modelId="{AA7CAD85-152C-4DA1-BE5F-17040AE02EF1}">
      <dsp:nvSpPr>
        <dsp:cNvPr id="0" name=""/>
        <dsp:cNvSpPr/>
      </dsp:nvSpPr>
      <dsp:spPr>
        <a:xfrm>
          <a:off x="2006993" y="1825830"/>
          <a:ext cx="637827" cy="637827"/>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8B6A596-E4D3-4D96-9C3C-1B80AAE93ACB}">
      <dsp:nvSpPr>
        <dsp:cNvPr id="0" name=""/>
        <dsp:cNvSpPr/>
      </dsp:nvSpPr>
      <dsp:spPr>
        <a:xfrm>
          <a:off x="2644820" y="1825830"/>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just"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उन चीज़ों को देखने से बचें जो आपको पाप की ओर ले जा सकती हैं (मरकुस 9:47; अय्यूब 31:1)। उदाहरण के लिए, अशोभनीय दृश्यों वाली फ़िल्में देखना।</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644820" y="1825830"/>
        <a:ext cx="5903976" cy="637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A4A7B-4AEB-429E-BD41-2F61923E41E5}">
      <dsp:nvSpPr>
        <dsp:cNvPr id="0" name=""/>
        <dsp:cNvSpPr/>
      </dsp:nvSpPr>
      <dsp:spPr>
        <a:xfrm rot="10800000">
          <a:off x="148120" y="1818"/>
          <a:ext cx="11520005" cy="293047"/>
        </a:xfrm>
        <a:prstGeom prst="homePlate">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226"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यह न सोचें कि आप स्वयं ही पर्याप्त हैं (1 कुरिन्थियों 10:12)।</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10800000">
        <a:off x="221382" y="1818"/>
        <a:ext cx="11446743" cy="293047"/>
      </dsp:txXfrm>
    </dsp:sp>
    <dsp:sp modelId="{3213DDB5-0679-482B-9AA0-FF14C80DC8DF}">
      <dsp:nvSpPr>
        <dsp:cNvPr id="0" name=""/>
        <dsp:cNvSpPr/>
      </dsp:nvSpPr>
      <dsp:spPr>
        <a:xfrm>
          <a:off x="0" y="1818"/>
          <a:ext cx="293047" cy="293047"/>
        </a:xfrm>
        <a:prstGeom prst="ellipse">
          <a:avLst/>
        </a:prstGeom>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75D8DBC1-39FB-457C-ADC6-A615CC9084DF}">
      <dsp:nvSpPr>
        <dsp:cNvPr id="0" name=""/>
        <dsp:cNvSpPr/>
      </dsp:nvSpPr>
      <dsp:spPr>
        <a:xfrm rot="10800000">
          <a:off x="148120" y="368127"/>
          <a:ext cx="11520005" cy="293047"/>
        </a:xfrm>
        <a:prstGeom prst="homePlate">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226"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सबको यह बताना बंद करें कि आप कितने अच्छे हैं; यीशु की तरह नम्र बनें (मत्ती 6:2)।</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10800000">
        <a:off x="221382" y="368127"/>
        <a:ext cx="11446743" cy="293047"/>
      </dsp:txXfrm>
    </dsp:sp>
    <dsp:sp modelId="{1314028B-8612-47D6-9989-7E3B3DFE2F55}">
      <dsp:nvSpPr>
        <dsp:cNvPr id="0" name=""/>
        <dsp:cNvSpPr/>
      </dsp:nvSpPr>
      <dsp:spPr>
        <a:xfrm>
          <a:off x="0" y="368127"/>
          <a:ext cx="293047" cy="293047"/>
        </a:xfrm>
        <a:prstGeom prst="ellipse">
          <a:avLst/>
        </a:prstGeom>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BEE5A8A7-7CCF-4D76-85CD-29A0A8304F35}">
      <dsp:nvSpPr>
        <dsp:cNvPr id="0" name=""/>
        <dsp:cNvSpPr/>
      </dsp:nvSpPr>
      <dsp:spPr>
        <a:xfrm rot="10800000">
          <a:off x="148120" y="734437"/>
          <a:ext cx="11520005" cy="293047"/>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226"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अपने हृदय से वासना को मिटाने के लिए जो भी आवश्यक हो, वह करें (मत्ती 5:28-29)।</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10800000">
        <a:off x="221382" y="734437"/>
        <a:ext cx="11446743" cy="293047"/>
      </dsp:txXfrm>
    </dsp:sp>
    <dsp:sp modelId="{AED96934-9202-408D-8EC9-40816174A2E8}">
      <dsp:nvSpPr>
        <dsp:cNvPr id="0" name=""/>
        <dsp:cNvSpPr/>
      </dsp:nvSpPr>
      <dsp:spPr>
        <a:xfrm>
          <a:off x="0" y="734437"/>
          <a:ext cx="293047" cy="293047"/>
        </a:xfrm>
        <a:prstGeom prst="ellipse">
          <a:avLst/>
        </a:prstGeom>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86D73333-0021-4A47-BBCD-14F06CC74DEF}">
      <dsp:nvSpPr>
        <dsp:cNvPr id="0" name=""/>
        <dsp:cNvSpPr/>
      </dsp:nvSpPr>
      <dsp:spPr>
        <a:xfrm rot="10800000">
          <a:off x="148120" y="1100746"/>
          <a:ext cx="11520005" cy="293047"/>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226"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दूसरों की आलोचना और न्याय करना बंद करें (1 कुरिन्थियों 4:5)।</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10800000">
        <a:off x="221382" y="1100746"/>
        <a:ext cx="11446743" cy="293047"/>
      </dsp:txXfrm>
    </dsp:sp>
    <dsp:sp modelId="{C222E026-6500-452F-8E5D-A5D788E6E348}">
      <dsp:nvSpPr>
        <dsp:cNvPr id="0" name=""/>
        <dsp:cNvSpPr/>
      </dsp:nvSpPr>
      <dsp:spPr>
        <a:xfrm>
          <a:off x="0" y="1100746"/>
          <a:ext cx="293047" cy="293047"/>
        </a:xfrm>
        <a:prstGeom prst="ellipse">
          <a:avLst/>
        </a:prstGeom>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0882FDCA-3463-4421-87DA-9EA70D50E3EE}">
      <dsp:nvSpPr>
        <dsp:cNvPr id="0" name=""/>
        <dsp:cNvSpPr/>
      </dsp:nvSpPr>
      <dsp:spPr>
        <a:xfrm rot="10800000">
          <a:off x="148120" y="1467055"/>
          <a:ext cx="11520005" cy="293047"/>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226"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अपने शत्रुओं से बैर न रखें, बल्कि उनके लिए प्रार्थना करें (मत्ती 5:44)।</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10800000">
        <a:off x="221382" y="1467055"/>
        <a:ext cx="11446743" cy="293047"/>
      </dsp:txXfrm>
    </dsp:sp>
    <dsp:sp modelId="{8A62EF47-03FE-4E05-A828-F18B93F5A850}">
      <dsp:nvSpPr>
        <dsp:cNvPr id="0" name=""/>
        <dsp:cNvSpPr/>
      </dsp:nvSpPr>
      <dsp:spPr>
        <a:xfrm>
          <a:off x="0" y="1467055"/>
          <a:ext cx="293047" cy="293047"/>
        </a:xfrm>
        <a:prstGeom prst="ellipse">
          <a:avLst/>
        </a:prstGeom>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4DB1018A-F275-4BF1-A222-24E468F2FF8D}">
      <dsp:nvSpPr>
        <dsp:cNvPr id="0" name=""/>
        <dsp:cNvSpPr/>
      </dsp:nvSpPr>
      <dsp:spPr>
        <a:xfrm rot="10800000">
          <a:off x="148120" y="1833365"/>
          <a:ext cx="11520005" cy="293047"/>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226"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अपने आसपास के लोगों पर क्रोधित होना छोड़ दें (मत्ती 5:22)।</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10800000">
        <a:off x="221382" y="1833365"/>
        <a:ext cx="11446743" cy="293047"/>
      </dsp:txXfrm>
    </dsp:sp>
    <dsp:sp modelId="{68D44722-E960-4DDF-8D4D-F1B33AB18C36}">
      <dsp:nvSpPr>
        <dsp:cNvPr id="0" name=""/>
        <dsp:cNvSpPr/>
      </dsp:nvSpPr>
      <dsp:spPr>
        <a:xfrm>
          <a:off x="0" y="1833365"/>
          <a:ext cx="293047" cy="293047"/>
        </a:xfrm>
        <a:prstGeom prst="ellipse">
          <a:avLst/>
        </a:prstGeom>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AEDE4-F9C4-4649-AA92-F2CEF3DEEBDB}">
      <dsp:nvSpPr>
        <dsp:cNvPr id="0" name=""/>
        <dsp:cNvSpPr/>
      </dsp:nvSpPr>
      <dsp:spPr>
        <a:xfrm>
          <a:off x="39" y="29714"/>
          <a:ext cx="1800000" cy="21600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व्यवस्था यह बताती है कि पाप क्या है।</a:t>
          </a:r>
          <a:endParaRPr lang="es-ES" sz="20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52759" y="82434"/>
        <a:ext cx="1694560" cy="2054560"/>
      </dsp:txXfrm>
    </dsp:sp>
    <dsp:sp modelId="{6042BEE3-8710-4EF4-8DA5-2BDCBC2563FC}">
      <dsp:nvSpPr>
        <dsp:cNvPr id="0" name=""/>
        <dsp:cNvSpPr/>
      </dsp:nvSpPr>
      <dsp:spPr>
        <a:xfrm>
          <a:off x="1797167" y="911714"/>
          <a:ext cx="180000" cy="39599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1797167" y="990914"/>
        <a:ext cx="126000" cy="237599"/>
      </dsp:txXfrm>
    </dsp:sp>
    <dsp:sp modelId="{DD765128-7F2D-47FD-95C6-9D4F2518840B}">
      <dsp:nvSpPr>
        <dsp:cNvPr id="0" name=""/>
        <dsp:cNvSpPr/>
      </dsp:nvSpPr>
      <dsp:spPr>
        <a:xfrm>
          <a:off x="1979684" y="29714"/>
          <a:ext cx="1800000" cy="2160000"/>
        </a:xfrm>
        <a:prstGeom prst="roundRect">
          <a:avLst>
            <a:gd name="adj" fmla="val 10000"/>
          </a:avLst>
        </a:prstGeom>
        <a:gradFill rotWithShape="0">
          <a:gsLst>
            <a:gs pos="0">
              <a:schemeClr val="accent2">
                <a:hueOff val="3125254"/>
                <a:satOff val="-8672"/>
                <a:lumOff val="-1137"/>
                <a:alphaOff val="0"/>
                <a:satMod val="103000"/>
                <a:lumMod val="102000"/>
                <a:tint val="94000"/>
              </a:schemeClr>
            </a:gs>
            <a:gs pos="50000">
              <a:schemeClr val="accent2">
                <a:hueOff val="3125254"/>
                <a:satOff val="-8672"/>
                <a:lumOff val="-1137"/>
                <a:alphaOff val="0"/>
                <a:satMod val="110000"/>
                <a:lumMod val="100000"/>
                <a:shade val="100000"/>
              </a:schemeClr>
            </a:gs>
            <a:gs pos="100000">
              <a:schemeClr val="accent2">
                <a:hueOff val="3125254"/>
                <a:satOff val="-8672"/>
                <a:lumOff val="-113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जब हम पाप करते हैं, तो हम अनन्त मृत्यु के दण्ड के अधीन हो जाते हैं।</a:t>
          </a:r>
          <a:endParaRPr lang="es-ES" sz="20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2032404" y="82434"/>
        <a:ext cx="1694560" cy="2054560"/>
      </dsp:txXfrm>
    </dsp:sp>
    <dsp:sp modelId="{D1A3D52D-1F04-41E2-93DA-85A42046853D}">
      <dsp:nvSpPr>
        <dsp:cNvPr id="0" name=""/>
        <dsp:cNvSpPr/>
      </dsp:nvSpPr>
      <dsp:spPr>
        <a:xfrm>
          <a:off x="3776812" y="911714"/>
          <a:ext cx="180000" cy="395999"/>
        </a:xfrm>
        <a:prstGeom prst="rightArrow">
          <a:avLst>
            <a:gd name="adj1" fmla="val 60000"/>
            <a:gd name="adj2" fmla="val 50000"/>
          </a:avLst>
        </a:prstGeom>
        <a:gradFill rotWithShape="0">
          <a:gsLst>
            <a:gs pos="0">
              <a:schemeClr val="accent2">
                <a:hueOff val="3906567"/>
                <a:satOff val="-10840"/>
                <a:lumOff val="-1422"/>
                <a:alphaOff val="0"/>
                <a:satMod val="103000"/>
                <a:lumMod val="102000"/>
                <a:tint val="94000"/>
              </a:schemeClr>
            </a:gs>
            <a:gs pos="50000">
              <a:schemeClr val="accent2">
                <a:hueOff val="3906567"/>
                <a:satOff val="-10840"/>
                <a:lumOff val="-1422"/>
                <a:alphaOff val="0"/>
                <a:satMod val="110000"/>
                <a:lumMod val="100000"/>
                <a:shade val="100000"/>
              </a:schemeClr>
            </a:gs>
            <a:gs pos="100000">
              <a:schemeClr val="accent2">
                <a:hueOff val="3906567"/>
                <a:satOff val="-10840"/>
                <a:lumOff val="-142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3776812" y="990914"/>
        <a:ext cx="126000" cy="237599"/>
      </dsp:txXfrm>
    </dsp:sp>
    <dsp:sp modelId="{CBE2E9D2-F168-4531-916D-355D57FEDC55}">
      <dsp:nvSpPr>
        <dsp:cNvPr id="0" name=""/>
        <dsp:cNvSpPr/>
      </dsp:nvSpPr>
      <dsp:spPr>
        <a:xfrm>
          <a:off x="3959329" y="29714"/>
          <a:ext cx="1800000" cy="2160000"/>
        </a:xfrm>
        <a:prstGeom prst="roundRect">
          <a:avLst>
            <a:gd name="adj" fmla="val 10000"/>
          </a:avLst>
        </a:prstGeom>
        <a:gradFill rotWithShape="0">
          <a:gsLst>
            <a:gs pos="0">
              <a:schemeClr val="accent2">
                <a:hueOff val="6250508"/>
                <a:satOff val="-17344"/>
                <a:lumOff val="-2275"/>
                <a:alphaOff val="0"/>
                <a:satMod val="103000"/>
                <a:lumMod val="102000"/>
                <a:tint val="94000"/>
              </a:schemeClr>
            </a:gs>
            <a:gs pos="50000">
              <a:schemeClr val="accent2">
                <a:hueOff val="6250508"/>
                <a:satOff val="-17344"/>
                <a:lumOff val="-2275"/>
                <a:alphaOff val="0"/>
                <a:satMod val="110000"/>
                <a:lumMod val="100000"/>
                <a:shade val="100000"/>
              </a:schemeClr>
            </a:gs>
            <a:gs pos="100000">
              <a:schemeClr val="accent2">
                <a:hueOff val="6250508"/>
                <a:satOff val="-17344"/>
                <a:lumOff val="-227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व्यवस्था पाप को क्षमा करने में असमर्थ है।</a:t>
          </a:r>
          <a:endParaRPr lang="es-ES" sz="20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4012049" y="82434"/>
        <a:ext cx="1694560" cy="2054560"/>
      </dsp:txXfrm>
    </dsp:sp>
    <dsp:sp modelId="{9C0AB689-E8DA-423F-A1AA-8E2242A70E8F}">
      <dsp:nvSpPr>
        <dsp:cNvPr id="0" name=""/>
        <dsp:cNvSpPr/>
      </dsp:nvSpPr>
      <dsp:spPr>
        <a:xfrm>
          <a:off x="5756457" y="911714"/>
          <a:ext cx="180000" cy="395999"/>
        </a:xfrm>
        <a:prstGeom prst="rightArrow">
          <a:avLst>
            <a:gd name="adj1" fmla="val 60000"/>
            <a:gd name="adj2" fmla="val 50000"/>
          </a:avLst>
        </a:prstGeom>
        <a:gradFill rotWithShape="0">
          <a:gsLst>
            <a:gs pos="0">
              <a:schemeClr val="accent2">
                <a:hueOff val="7813134"/>
                <a:satOff val="-21681"/>
                <a:lumOff val="-2844"/>
                <a:alphaOff val="0"/>
                <a:satMod val="103000"/>
                <a:lumMod val="102000"/>
                <a:tint val="94000"/>
              </a:schemeClr>
            </a:gs>
            <a:gs pos="50000">
              <a:schemeClr val="accent2">
                <a:hueOff val="7813134"/>
                <a:satOff val="-21681"/>
                <a:lumOff val="-2844"/>
                <a:alphaOff val="0"/>
                <a:satMod val="110000"/>
                <a:lumMod val="100000"/>
                <a:shade val="100000"/>
              </a:schemeClr>
            </a:gs>
            <a:gs pos="100000">
              <a:schemeClr val="accent2">
                <a:hueOff val="7813134"/>
                <a:satOff val="-21681"/>
                <a:lumOff val="-2844"/>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5756457" y="990914"/>
        <a:ext cx="126000" cy="237599"/>
      </dsp:txXfrm>
    </dsp:sp>
    <dsp:sp modelId="{EA165F97-5C25-40AB-BA1C-6DBB9D711B46}">
      <dsp:nvSpPr>
        <dsp:cNvPr id="0" name=""/>
        <dsp:cNvSpPr/>
      </dsp:nvSpPr>
      <dsp:spPr>
        <a:xfrm>
          <a:off x="5938974" y="29714"/>
          <a:ext cx="1800000" cy="2160000"/>
        </a:xfrm>
        <a:prstGeom prst="roundRect">
          <a:avLst>
            <a:gd name="adj" fmla="val 10000"/>
          </a:avLst>
        </a:prstGeom>
        <a:gradFill rotWithShape="0">
          <a:gsLst>
            <a:gs pos="0">
              <a:schemeClr val="accent2">
                <a:hueOff val="9375762"/>
                <a:satOff val="-26017"/>
                <a:lumOff val="-3412"/>
                <a:alphaOff val="0"/>
                <a:satMod val="103000"/>
                <a:lumMod val="102000"/>
                <a:tint val="94000"/>
              </a:schemeClr>
            </a:gs>
            <a:gs pos="50000">
              <a:schemeClr val="accent2">
                <a:hueOff val="9375762"/>
                <a:satOff val="-26017"/>
                <a:lumOff val="-3412"/>
                <a:alphaOff val="0"/>
                <a:satMod val="110000"/>
                <a:lumMod val="100000"/>
                <a:shade val="100000"/>
              </a:schemeClr>
            </a:gs>
            <a:gs pos="100000">
              <a:schemeClr val="accent2">
                <a:hueOff val="9375762"/>
                <a:satOff val="-26017"/>
                <a:lumOff val="-341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हमारे पापों का मूल्य चुकाने के लिए यीशु ने अनन्त मृत्यु सहन की।</a:t>
          </a:r>
          <a:endParaRPr lang="es-ES" sz="20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991694" y="82434"/>
        <a:ext cx="1694560" cy="2054560"/>
      </dsp:txXfrm>
    </dsp:sp>
    <dsp:sp modelId="{0CF967C4-0A25-473C-BF4D-4CE31FCFC3A3}">
      <dsp:nvSpPr>
        <dsp:cNvPr id="0" name=""/>
        <dsp:cNvSpPr/>
      </dsp:nvSpPr>
      <dsp:spPr>
        <a:xfrm>
          <a:off x="7736102" y="911714"/>
          <a:ext cx="180000" cy="395999"/>
        </a:xfrm>
        <a:prstGeom prst="rightArrow">
          <a:avLst>
            <a:gd name="adj1" fmla="val 60000"/>
            <a:gd name="adj2" fmla="val 50000"/>
          </a:avLst>
        </a:prstGeom>
        <a:gradFill rotWithShape="0">
          <a:gsLst>
            <a:gs pos="0">
              <a:schemeClr val="accent2">
                <a:hueOff val="11719701"/>
                <a:satOff val="-32521"/>
                <a:lumOff val="-4265"/>
                <a:alphaOff val="0"/>
                <a:satMod val="103000"/>
                <a:lumMod val="102000"/>
                <a:tint val="94000"/>
              </a:schemeClr>
            </a:gs>
            <a:gs pos="50000">
              <a:schemeClr val="accent2">
                <a:hueOff val="11719701"/>
                <a:satOff val="-32521"/>
                <a:lumOff val="-4265"/>
                <a:alphaOff val="0"/>
                <a:satMod val="110000"/>
                <a:lumMod val="100000"/>
                <a:shade val="100000"/>
              </a:schemeClr>
            </a:gs>
            <a:gs pos="100000">
              <a:schemeClr val="accent2">
                <a:hueOff val="11719701"/>
                <a:satOff val="-32521"/>
                <a:lumOff val="-426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7736102" y="990914"/>
        <a:ext cx="126000" cy="237599"/>
      </dsp:txXfrm>
    </dsp:sp>
    <dsp:sp modelId="{B12C1251-5E47-4E83-B169-768BE2FB360B}">
      <dsp:nvSpPr>
        <dsp:cNvPr id="0" name=""/>
        <dsp:cNvSpPr/>
      </dsp:nvSpPr>
      <dsp:spPr>
        <a:xfrm>
          <a:off x="7918619" y="29714"/>
          <a:ext cx="1800000" cy="2160000"/>
        </a:xfrm>
        <a:prstGeom prst="roundRect">
          <a:avLst>
            <a:gd name="adj" fmla="val 10000"/>
          </a:avLst>
        </a:prstGeom>
        <a:gradFill rotWithShape="0">
          <a:gsLst>
            <a:gs pos="0">
              <a:schemeClr val="accent2">
                <a:hueOff val="12501015"/>
                <a:satOff val="-34689"/>
                <a:lumOff val="-4550"/>
                <a:alphaOff val="0"/>
                <a:satMod val="103000"/>
                <a:lumMod val="102000"/>
                <a:tint val="94000"/>
              </a:schemeClr>
            </a:gs>
            <a:gs pos="50000">
              <a:schemeClr val="accent2">
                <a:hueOff val="12501015"/>
                <a:satOff val="-34689"/>
                <a:lumOff val="-4550"/>
                <a:alphaOff val="0"/>
                <a:satMod val="110000"/>
                <a:lumMod val="100000"/>
                <a:shade val="100000"/>
              </a:schemeClr>
            </a:gs>
            <a:gs pos="100000">
              <a:schemeClr val="accent2">
                <a:hueOff val="12501015"/>
                <a:satOff val="-34689"/>
                <a:lumOff val="-455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जब हम यीशु के बलिदान को स्वीकार करते हैं, तो हमारे पाप क्षमा हो जाते हैं।</a:t>
          </a:r>
          <a:endParaRPr lang="es-ES" sz="20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7971339" y="82434"/>
        <a:ext cx="1694560" cy="2054560"/>
      </dsp:txXfrm>
    </dsp:sp>
    <dsp:sp modelId="{8E86A4C8-AC3C-4AE9-A9B1-E6B0AED7F0E9}">
      <dsp:nvSpPr>
        <dsp:cNvPr id="0" name=""/>
        <dsp:cNvSpPr/>
      </dsp:nvSpPr>
      <dsp:spPr>
        <a:xfrm rot="51595">
          <a:off x="9715736" y="926531"/>
          <a:ext cx="180059" cy="395999"/>
        </a:xfrm>
        <a:prstGeom prst="rightArrow">
          <a:avLst>
            <a:gd name="adj1" fmla="val 60000"/>
            <a:gd name="adj2" fmla="val 5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9715739" y="1005326"/>
        <a:ext cx="126041" cy="237599"/>
      </dsp:txXfrm>
    </dsp:sp>
    <dsp:sp modelId="{14B464B8-0C1B-40DB-8016-55908F46518B}">
      <dsp:nvSpPr>
        <dsp:cNvPr id="0" name=""/>
        <dsp:cNvSpPr/>
      </dsp:nvSpPr>
      <dsp:spPr>
        <a:xfrm>
          <a:off x="9898303" y="59428"/>
          <a:ext cx="1800000" cy="2160000"/>
        </a:xfrm>
        <a:prstGeom prst="roundRect">
          <a:avLst>
            <a:gd name="adj" fmla="val 1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क्षमा पाए जाने के बाद, ताकि हम फिर से पाप न करें, इसके लिए व्यवस्था का पालन करते हैं (1 यूहन्ना 2:1)।</a:t>
          </a:r>
          <a:endParaRPr lang="es-ES" sz="18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951023" y="112148"/>
        <a:ext cx="1694560" cy="205456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1E7BC-0E29-4721-B149-1D4B0994C6F0}" type="datetimeFigureOut">
              <a:rPr lang="es-ES" smtClean="0"/>
              <a:t>22/04/2026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FB3F5-2DB4-46A3-A85D-7BF7BF20B923}" type="slidenum">
              <a:rPr lang="es-ES" smtClean="0"/>
              <a:t>‹Nº›</a:t>
            </a:fld>
            <a:endParaRPr lang="es-ES"/>
          </a:p>
        </p:txBody>
      </p:sp>
    </p:spTree>
    <p:extLst>
      <p:ext uri="{BB962C8B-B14F-4D97-AF65-F5344CB8AC3E}">
        <p14:creationId xmlns:p14="http://schemas.microsoft.com/office/powerpoint/2010/main" val="51141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5BFB3F5-2DB4-46A3-A85D-7BF7BF20B923}" type="slidenum">
              <a:rPr lang="es-ES" smtClean="0"/>
              <a:t>5</a:t>
            </a:fld>
            <a:endParaRPr lang="es-ES"/>
          </a:p>
        </p:txBody>
      </p:sp>
    </p:spTree>
    <p:extLst>
      <p:ext uri="{BB962C8B-B14F-4D97-AF65-F5344CB8AC3E}">
        <p14:creationId xmlns:p14="http://schemas.microsoft.com/office/powerpoint/2010/main" val="169962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271C-6E9A-95F1-AF14-D91BB9EF8F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E032747-9044-84F1-24A0-DEAA7811D8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E8C181D-AC2A-CFB5-A5AC-5B1204D2C605}"/>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08B5EDAC-8410-486B-CBF5-F6A4D3D4EE08}"/>
              </a:ext>
            </a:extLst>
          </p:cNvPr>
          <p:cNvSpPr>
            <a:spLocks noGrp="1"/>
          </p:cNvSpPr>
          <p:nvPr>
            <p:ph type="sldNum" sz="quarter" idx="5"/>
          </p:nvPr>
        </p:nvSpPr>
        <p:spPr/>
        <p:txBody>
          <a:bodyPr/>
          <a:lstStyle/>
          <a:p>
            <a:fld id="{35BFB3F5-2DB4-46A3-A85D-7BF7BF20B923}" type="slidenum">
              <a:rPr lang="es-ES" smtClean="0"/>
              <a:t>10</a:t>
            </a:fld>
            <a:endParaRPr lang="es-ES"/>
          </a:p>
        </p:txBody>
      </p:sp>
    </p:spTree>
    <p:extLst>
      <p:ext uri="{BB962C8B-B14F-4D97-AF65-F5344CB8AC3E}">
        <p14:creationId xmlns:p14="http://schemas.microsoft.com/office/powerpoint/2010/main" val="150646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dirty="0"/>
              <a:t>House on the sand and house on the rock</a:t>
            </a:r>
          </a:p>
        </p:txBody>
      </p:sp>
      <p:sp>
        <p:nvSpPr>
          <p:cNvPr id="4" name="Marcador de número de diapositiva 3"/>
          <p:cNvSpPr>
            <a:spLocks noGrp="1"/>
          </p:cNvSpPr>
          <p:nvPr>
            <p:ph type="sldNum" sz="quarter" idx="5"/>
          </p:nvPr>
        </p:nvSpPr>
        <p:spPr/>
        <p:txBody>
          <a:bodyPr/>
          <a:lstStyle/>
          <a:p>
            <a:fld id="{35BFB3F5-2DB4-46A3-A85D-7BF7BF20B923}" type="slidenum">
              <a:rPr lang="es-ES" smtClean="0"/>
              <a:t>11</a:t>
            </a:fld>
            <a:endParaRPr lang="es-ES"/>
          </a:p>
        </p:txBody>
      </p:sp>
    </p:spTree>
    <p:extLst>
      <p:ext uri="{BB962C8B-B14F-4D97-AF65-F5344CB8AC3E}">
        <p14:creationId xmlns:p14="http://schemas.microsoft.com/office/powerpoint/2010/main" val="96531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62796-84CD-2FDF-4EBF-918CA6FE2F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D0A2684-18D5-CDAA-E81A-038650339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F99BB7-C6ED-EE26-B443-7CEE40DD8D3D}"/>
              </a:ext>
            </a:extLst>
          </p:cNvPr>
          <p:cNvSpPr>
            <a:spLocks noGrp="1"/>
          </p:cNvSpPr>
          <p:nvPr>
            <p:ph type="dt" sz="half" idx="10"/>
          </p:nvPr>
        </p:nvSpPr>
        <p:spPr/>
        <p:txBody>
          <a:bodyPr/>
          <a:lstStyle/>
          <a:p>
            <a:fld id="{0761BA4D-E535-435A-AF98-ED5A3C0B1C6B}" type="datetimeFigureOut">
              <a:rPr lang="es-ES" smtClean="0"/>
              <a:t>22/04/2026</a:t>
            </a:fld>
            <a:endParaRPr lang="es-ES"/>
          </a:p>
        </p:txBody>
      </p:sp>
      <p:sp>
        <p:nvSpPr>
          <p:cNvPr id="5" name="Marcador de pie de página 4">
            <a:extLst>
              <a:ext uri="{FF2B5EF4-FFF2-40B4-BE49-F238E27FC236}">
                <a16:creationId xmlns:a16="http://schemas.microsoft.com/office/drawing/2014/main" id="{B6DA0DEC-F533-D57A-908B-8D3D88F867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86AC8-5669-7BBD-AFBF-C4D51C763F0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2909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AE5F1-3273-C161-C44B-5079B7D3558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D8AC3D-049B-F00E-BDD0-23EE3D9B9C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BF4AA7-DD63-E342-F34F-DC5890B2B8F6}"/>
              </a:ext>
            </a:extLst>
          </p:cNvPr>
          <p:cNvSpPr>
            <a:spLocks noGrp="1"/>
          </p:cNvSpPr>
          <p:nvPr>
            <p:ph type="dt" sz="half" idx="10"/>
          </p:nvPr>
        </p:nvSpPr>
        <p:spPr/>
        <p:txBody>
          <a:bodyPr/>
          <a:lstStyle/>
          <a:p>
            <a:fld id="{0761BA4D-E535-435A-AF98-ED5A3C0B1C6B}" type="datetimeFigureOut">
              <a:rPr lang="es-ES" smtClean="0"/>
              <a:t>22/04/2026</a:t>
            </a:fld>
            <a:endParaRPr lang="es-ES"/>
          </a:p>
        </p:txBody>
      </p:sp>
      <p:sp>
        <p:nvSpPr>
          <p:cNvPr id="5" name="Marcador de pie de página 4">
            <a:extLst>
              <a:ext uri="{FF2B5EF4-FFF2-40B4-BE49-F238E27FC236}">
                <a16:creationId xmlns:a16="http://schemas.microsoft.com/office/drawing/2014/main" id="{41B991CB-08B4-7580-F94A-EE3A4E7EAB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289B63-B392-CEFC-E73C-DEC87FDDB9C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59719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078F01-CA13-3024-8BC0-37D64CFE8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9B1389C-C577-9329-DCFE-11F77CCC48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964CB22-47F0-DD06-36A0-4B6ED2397407}"/>
              </a:ext>
            </a:extLst>
          </p:cNvPr>
          <p:cNvSpPr>
            <a:spLocks noGrp="1"/>
          </p:cNvSpPr>
          <p:nvPr>
            <p:ph type="dt" sz="half" idx="10"/>
          </p:nvPr>
        </p:nvSpPr>
        <p:spPr/>
        <p:txBody>
          <a:bodyPr/>
          <a:lstStyle/>
          <a:p>
            <a:fld id="{0761BA4D-E535-435A-AF98-ED5A3C0B1C6B}" type="datetimeFigureOut">
              <a:rPr lang="es-ES" smtClean="0"/>
              <a:t>22/04/2026</a:t>
            </a:fld>
            <a:endParaRPr lang="es-ES"/>
          </a:p>
        </p:txBody>
      </p:sp>
      <p:sp>
        <p:nvSpPr>
          <p:cNvPr id="5" name="Marcador de pie de página 4">
            <a:extLst>
              <a:ext uri="{FF2B5EF4-FFF2-40B4-BE49-F238E27FC236}">
                <a16:creationId xmlns:a16="http://schemas.microsoft.com/office/drawing/2014/main" id="{2BF8ECB7-A58E-7FAD-9480-EFD96A7B40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EC7F10-8A53-9F71-6739-3443249FED9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99319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3957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702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1807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4339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3254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0350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349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4498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61C72-16EB-4D11-A03C-DC67BBFBD4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BB075F-5A13-B180-E9C7-3FB598059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96A68C-94FE-84DC-4C0D-C1032F9BA553}"/>
              </a:ext>
            </a:extLst>
          </p:cNvPr>
          <p:cNvSpPr>
            <a:spLocks noGrp="1"/>
          </p:cNvSpPr>
          <p:nvPr>
            <p:ph type="dt" sz="half" idx="10"/>
          </p:nvPr>
        </p:nvSpPr>
        <p:spPr/>
        <p:txBody>
          <a:bodyPr/>
          <a:lstStyle/>
          <a:p>
            <a:fld id="{0761BA4D-E535-435A-AF98-ED5A3C0B1C6B}" type="datetimeFigureOut">
              <a:rPr lang="es-ES" smtClean="0"/>
              <a:t>22/04/2026</a:t>
            </a:fld>
            <a:endParaRPr lang="es-ES"/>
          </a:p>
        </p:txBody>
      </p:sp>
      <p:sp>
        <p:nvSpPr>
          <p:cNvPr id="5" name="Marcador de pie de página 4">
            <a:extLst>
              <a:ext uri="{FF2B5EF4-FFF2-40B4-BE49-F238E27FC236}">
                <a16:creationId xmlns:a16="http://schemas.microsoft.com/office/drawing/2014/main" id="{61F4EDA3-D4FC-6AAF-6270-11AAF65E1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385D5E-501C-6C18-E0DB-BA3AB64DD5BE}"/>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52018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97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3732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229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45D4B-5D85-AC3F-2413-CCD37F82EB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38D368D-85CF-FC8A-DE42-2E3E23454D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E8A45A-4C13-F6DC-6D11-A9CF97E41F6A}"/>
              </a:ext>
            </a:extLst>
          </p:cNvPr>
          <p:cNvSpPr>
            <a:spLocks noGrp="1"/>
          </p:cNvSpPr>
          <p:nvPr>
            <p:ph type="dt" sz="half" idx="10"/>
          </p:nvPr>
        </p:nvSpPr>
        <p:spPr/>
        <p:txBody>
          <a:bodyPr/>
          <a:lstStyle/>
          <a:p>
            <a:fld id="{0761BA4D-E535-435A-AF98-ED5A3C0B1C6B}" type="datetimeFigureOut">
              <a:rPr lang="es-ES" smtClean="0"/>
              <a:t>22/04/2026</a:t>
            </a:fld>
            <a:endParaRPr lang="es-ES"/>
          </a:p>
        </p:txBody>
      </p:sp>
      <p:sp>
        <p:nvSpPr>
          <p:cNvPr id="5" name="Marcador de pie de página 4">
            <a:extLst>
              <a:ext uri="{FF2B5EF4-FFF2-40B4-BE49-F238E27FC236}">
                <a16:creationId xmlns:a16="http://schemas.microsoft.com/office/drawing/2014/main" id="{AE4676A8-E475-4B89-A8AD-34A6083527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D551C8-663C-6F3B-9D5C-2F6361BC5EE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41868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6ED87-F57C-2016-21D6-102AF27BE9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76A752-EC71-1E01-AC89-7AC83003E1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3FF229-BF4F-D721-F3D6-225A5319042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6FD9F54-C8A0-21D2-63B7-A08994C4A595}"/>
              </a:ext>
            </a:extLst>
          </p:cNvPr>
          <p:cNvSpPr>
            <a:spLocks noGrp="1"/>
          </p:cNvSpPr>
          <p:nvPr>
            <p:ph type="dt" sz="half" idx="10"/>
          </p:nvPr>
        </p:nvSpPr>
        <p:spPr/>
        <p:txBody>
          <a:bodyPr/>
          <a:lstStyle/>
          <a:p>
            <a:fld id="{0761BA4D-E535-435A-AF98-ED5A3C0B1C6B}" type="datetimeFigureOut">
              <a:rPr lang="es-ES" smtClean="0"/>
              <a:t>22/04/2026</a:t>
            </a:fld>
            <a:endParaRPr lang="es-ES"/>
          </a:p>
        </p:txBody>
      </p:sp>
      <p:sp>
        <p:nvSpPr>
          <p:cNvPr id="6" name="Marcador de pie de página 5">
            <a:extLst>
              <a:ext uri="{FF2B5EF4-FFF2-40B4-BE49-F238E27FC236}">
                <a16:creationId xmlns:a16="http://schemas.microsoft.com/office/drawing/2014/main" id="{747EBC4F-DAC9-3C21-076E-C175C3C3A9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08B227-4DAD-7E58-7559-1FD8001D51B2}"/>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66400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7F2AC-DCD1-AA11-0EC6-1682072C989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CF9A69-45C5-D9A5-0B88-C6196D0F3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DA9CDA-5D76-D4BB-2C62-1BF96943C8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AB9D69B-90E3-B8FA-E547-682AE0B48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907679-4D56-0D69-A825-D6EE5604D13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92580A7-E151-41FF-4059-070CFD869A65}"/>
              </a:ext>
            </a:extLst>
          </p:cNvPr>
          <p:cNvSpPr>
            <a:spLocks noGrp="1"/>
          </p:cNvSpPr>
          <p:nvPr>
            <p:ph type="dt" sz="half" idx="10"/>
          </p:nvPr>
        </p:nvSpPr>
        <p:spPr/>
        <p:txBody>
          <a:bodyPr/>
          <a:lstStyle/>
          <a:p>
            <a:fld id="{0761BA4D-E535-435A-AF98-ED5A3C0B1C6B}" type="datetimeFigureOut">
              <a:rPr lang="es-ES" smtClean="0"/>
              <a:t>22/04/2026</a:t>
            </a:fld>
            <a:endParaRPr lang="es-ES"/>
          </a:p>
        </p:txBody>
      </p:sp>
      <p:sp>
        <p:nvSpPr>
          <p:cNvPr id="8" name="Marcador de pie de página 7">
            <a:extLst>
              <a:ext uri="{FF2B5EF4-FFF2-40B4-BE49-F238E27FC236}">
                <a16:creationId xmlns:a16="http://schemas.microsoft.com/office/drawing/2014/main" id="{DB91F70A-3E78-7330-49BA-FCDBB17ABA2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7D2F5DE-B639-5629-A5B0-DD815DE2157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9268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F8739-83EC-8169-D2CA-BE33C5839F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13B507-A2B9-06A3-13B2-B7746F396D7D}"/>
              </a:ext>
            </a:extLst>
          </p:cNvPr>
          <p:cNvSpPr>
            <a:spLocks noGrp="1"/>
          </p:cNvSpPr>
          <p:nvPr>
            <p:ph type="dt" sz="half" idx="10"/>
          </p:nvPr>
        </p:nvSpPr>
        <p:spPr/>
        <p:txBody>
          <a:bodyPr/>
          <a:lstStyle/>
          <a:p>
            <a:fld id="{0761BA4D-E535-435A-AF98-ED5A3C0B1C6B}" type="datetimeFigureOut">
              <a:rPr lang="es-ES" smtClean="0"/>
              <a:t>22/04/2026</a:t>
            </a:fld>
            <a:endParaRPr lang="es-ES"/>
          </a:p>
        </p:txBody>
      </p:sp>
      <p:sp>
        <p:nvSpPr>
          <p:cNvPr id="4" name="Marcador de pie de página 3">
            <a:extLst>
              <a:ext uri="{FF2B5EF4-FFF2-40B4-BE49-F238E27FC236}">
                <a16:creationId xmlns:a16="http://schemas.microsoft.com/office/drawing/2014/main" id="{E536C150-D512-60C3-2053-E92574529BF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1B6C20-F9F8-9295-CCD5-56224A0F6A1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3844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C81649-4AF2-0F58-5871-98234CB78E8C}"/>
              </a:ext>
            </a:extLst>
          </p:cNvPr>
          <p:cNvSpPr>
            <a:spLocks noGrp="1"/>
          </p:cNvSpPr>
          <p:nvPr>
            <p:ph type="dt" sz="half" idx="10"/>
          </p:nvPr>
        </p:nvSpPr>
        <p:spPr/>
        <p:txBody>
          <a:bodyPr/>
          <a:lstStyle/>
          <a:p>
            <a:fld id="{0761BA4D-E535-435A-AF98-ED5A3C0B1C6B}" type="datetimeFigureOut">
              <a:rPr lang="es-ES" smtClean="0"/>
              <a:t>22/04/2026</a:t>
            </a:fld>
            <a:endParaRPr lang="es-ES"/>
          </a:p>
        </p:txBody>
      </p:sp>
      <p:sp>
        <p:nvSpPr>
          <p:cNvPr id="3" name="Marcador de pie de página 2">
            <a:extLst>
              <a:ext uri="{FF2B5EF4-FFF2-40B4-BE49-F238E27FC236}">
                <a16:creationId xmlns:a16="http://schemas.microsoft.com/office/drawing/2014/main" id="{096B7AEC-AD79-EA98-F0A0-C89BFD5EF71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8E570E-7463-3989-236E-DB252CB36EB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2174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4F4B0-F649-F90D-F63E-2E7DB222D3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4A9838-4F01-2DE5-35A6-4818FF0F5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A55657F-F708-A274-ECDD-300AC1E16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5C8D0E-3E4B-FD55-5B85-A52D56B4C7B6}"/>
              </a:ext>
            </a:extLst>
          </p:cNvPr>
          <p:cNvSpPr>
            <a:spLocks noGrp="1"/>
          </p:cNvSpPr>
          <p:nvPr>
            <p:ph type="dt" sz="half" idx="10"/>
          </p:nvPr>
        </p:nvSpPr>
        <p:spPr/>
        <p:txBody>
          <a:bodyPr/>
          <a:lstStyle/>
          <a:p>
            <a:fld id="{0761BA4D-E535-435A-AF98-ED5A3C0B1C6B}" type="datetimeFigureOut">
              <a:rPr lang="es-ES" smtClean="0"/>
              <a:t>22/04/2026</a:t>
            </a:fld>
            <a:endParaRPr lang="es-ES"/>
          </a:p>
        </p:txBody>
      </p:sp>
      <p:sp>
        <p:nvSpPr>
          <p:cNvPr id="6" name="Marcador de pie de página 5">
            <a:extLst>
              <a:ext uri="{FF2B5EF4-FFF2-40B4-BE49-F238E27FC236}">
                <a16:creationId xmlns:a16="http://schemas.microsoft.com/office/drawing/2014/main" id="{747034B3-EE07-DA88-B3BC-C0E66B4958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47E366-2387-BC52-6799-41784B3DCBA6}"/>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4600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DE46B-E464-B4F1-570F-FEA38ADB0D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8A166E-02C2-7664-E6DB-CAB433424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9BDF497-5645-72B3-2B2F-1ECB78D46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5013D2-78A2-5BF3-1735-30B52A67F3C8}"/>
              </a:ext>
            </a:extLst>
          </p:cNvPr>
          <p:cNvSpPr>
            <a:spLocks noGrp="1"/>
          </p:cNvSpPr>
          <p:nvPr>
            <p:ph type="dt" sz="half" idx="10"/>
          </p:nvPr>
        </p:nvSpPr>
        <p:spPr/>
        <p:txBody>
          <a:bodyPr/>
          <a:lstStyle/>
          <a:p>
            <a:fld id="{0761BA4D-E535-435A-AF98-ED5A3C0B1C6B}" type="datetimeFigureOut">
              <a:rPr lang="es-ES" smtClean="0"/>
              <a:t>22/04/2026</a:t>
            </a:fld>
            <a:endParaRPr lang="es-ES"/>
          </a:p>
        </p:txBody>
      </p:sp>
      <p:sp>
        <p:nvSpPr>
          <p:cNvPr id="6" name="Marcador de pie de página 5">
            <a:extLst>
              <a:ext uri="{FF2B5EF4-FFF2-40B4-BE49-F238E27FC236}">
                <a16:creationId xmlns:a16="http://schemas.microsoft.com/office/drawing/2014/main" id="{0AB7DD60-AF0D-F183-6736-72353EF937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3806B-C687-CEEF-D60F-D4AE845AEC8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08113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FA2152-96CB-70DD-195B-F240648F7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7295A25-2999-D004-CB2C-DB7E66F1C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1F6F6F-3AD2-ADB2-AA13-9A3E0C6CC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61BA4D-E535-435A-AF98-ED5A3C0B1C6B}" type="datetimeFigureOut">
              <a:rPr lang="es-ES" smtClean="0"/>
              <a:t>22/04/2026</a:t>
            </a:fld>
            <a:endParaRPr lang="es-ES"/>
          </a:p>
        </p:txBody>
      </p:sp>
      <p:sp>
        <p:nvSpPr>
          <p:cNvPr id="5" name="Marcador de pie de página 4">
            <a:extLst>
              <a:ext uri="{FF2B5EF4-FFF2-40B4-BE49-F238E27FC236}">
                <a16:creationId xmlns:a16="http://schemas.microsoft.com/office/drawing/2014/main" id="{88105C8B-9E75-2B5C-C6E1-AB43BBC84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62D71FF-0E0E-D6B4-6655-2CB11E568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2DE12B-836A-4E96-A61D-375A179D0863}" type="slidenum">
              <a:rPr lang="es-ES" smtClean="0"/>
              <a:t>‹Nº›</a:t>
            </a:fld>
            <a:endParaRPr lang="es-ES"/>
          </a:p>
        </p:txBody>
      </p:sp>
    </p:spTree>
    <p:extLst>
      <p:ext uri="{BB962C8B-B14F-4D97-AF65-F5344CB8AC3E}">
        <p14:creationId xmlns:p14="http://schemas.microsoft.com/office/powerpoint/2010/main" val="62869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1215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0.jpeg"/><Relationship Id="rId7" Type="http://schemas.openxmlformats.org/officeDocument/2006/relationships/diagramColors" Target="../diagrams/colors4.xml"/><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3.png"/><Relationship Id="rId5" Type="http://schemas.openxmlformats.org/officeDocument/2006/relationships/diagramLayout" Target="../diagrams/layout4.xml"/><Relationship Id="rId10" Type="http://schemas.openxmlformats.org/officeDocument/2006/relationships/image" Target="../media/image42.png"/><Relationship Id="rId4" Type="http://schemas.openxmlformats.org/officeDocument/2006/relationships/diagramData" Target="../diagrams/data4.xml"/><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06A841-9BD5-A072-BBC8-A0986F7FB23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91AFE13-A759-7686-231F-43E1188F3503}"/>
              </a:ext>
            </a:extLst>
          </p:cNvPr>
          <p:cNvPicPr>
            <a:picLocks noChangeAspect="1"/>
          </p:cNvPicPr>
          <p:nvPr/>
        </p:nvPicPr>
        <p:blipFill>
          <a:blip r:embed="rId3" cstate="email">
            <a:extLst>
              <a:ext uri="{28A0092B-C50C-407E-A947-70E740481C1C}">
                <a14:useLocalDpi xmlns:a14="http://schemas.microsoft.com/office/drawing/2010/main"/>
              </a:ext>
            </a:extLst>
          </a:blip>
          <a:srcRect t="-1"/>
          <a:stretch>
            <a:fillRect/>
          </a:stretch>
        </p:blipFill>
        <p:spPr>
          <a:xfrm>
            <a:off x="750761" y="695325"/>
            <a:ext cx="10690477" cy="6060899"/>
          </a:xfrm>
          <a:prstGeom prst="rect">
            <a:avLst/>
          </a:prstGeom>
          <a:ln>
            <a:noFill/>
          </a:ln>
          <a:effectLst>
            <a:outerShdw blurRad="114300" algn="tl" rotWithShape="0">
              <a:srgbClr val="000000">
                <a:alpha val="70000"/>
              </a:srgbClr>
            </a:outerShdw>
          </a:effectLst>
        </p:spPr>
      </p:pic>
      <p:sp>
        <p:nvSpPr>
          <p:cNvPr id="4" name="CuadroTexto 3">
            <a:extLst>
              <a:ext uri="{FF2B5EF4-FFF2-40B4-BE49-F238E27FC236}">
                <a16:creationId xmlns:a16="http://schemas.microsoft.com/office/drawing/2014/main" id="{FCF8146F-8C27-91D7-3AF2-3B94DD019D0B}"/>
              </a:ext>
            </a:extLst>
          </p:cNvPr>
          <p:cNvSpPr txBox="1"/>
          <p:nvPr/>
        </p:nvSpPr>
        <p:spPr>
          <a:xfrm>
            <a:off x="0" y="9525"/>
            <a:ext cx="12192000" cy="769441"/>
          </a:xfrm>
          <a:prstGeom prst="rect">
            <a:avLst/>
          </a:prstGeom>
          <a:noFill/>
          <a:effectLst/>
        </p:spPr>
        <p:txBody>
          <a:bodyPr wrap="square" rtlCol="0">
            <a:spAutoFit/>
            <a:scene3d>
              <a:camera prst="orthographicFront"/>
              <a:lightRig rig="harsh" dir="t"/>
            </a:scene3d>
            <a:sp3d extrusionH="57150" contourW="12700" prstMaterial="matte">
              <a:bevelT w="63500" h="12700" prst="angle"/>
              <a:contourClr>
                <a:schemeClr val="bg2"/>
              </a:contourClr>
            </a:sp3d>
          </a:bodyPr>
          <a:lstStyle/>
          <a:p>
            <a:pPr algn="ctr"/>
            <a:r>
              <a:rPr lang="hi-IN" sz="4400" b="1" spc="300" dirty="0">
                <a:ln/>
                <a:solidFill>
                  <a:srgbClr val="DC5252"/>
                </a:solidFill>
                <a:effectLst>
                  <a:outerShdw blurRad="38100" dist="127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पाप</a:t>
            </a:r>
            <a:r>
              <a:rPr lang="en" sz="4400" b="1" spc="300" dirty="0">
                <a:ln/>
                <a:solidFill>
                  <a:srgbClr val="DC5252"/>
                </a:solidFill>
                <a:effectLst>
                  <a:outerShdw blurRad="38100" dist="127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 </a:t>
            </a:r>
            <a:r>
              <a:rPr lang="hi-IN" sz="4400" b="1" spc="300" dirty="0">
                <a:ln/>
                <a:solidFill>
                  <a:srgbClr val="0070C0"/>
                </a:solidFill>
                <a:effectLst>
                  <a:outerShdw blurRad="38100" dist="127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सुसमाचार</a:t>
            </a:r>
            <a:r>
              <a:rPr lang="en-US" sz="4400" b="1" spc="300" dirty="0">
                <a:ln/>
                <a:solidFill>
                  <a:srgbClr val="0070C0"/>
                </a:solidFill>
                <a:effectLst>
                  <a:outerShdw blurRad="38100" dist="127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a:t>
            </a:r>
            <a:r>
              <a:rPr lang="en" sz="4400" b="1" spc="300" dirty="0">
                <a:ln/>
                <a:solidFill>
                  <a:srgbClr val="997141"/>
                </a:solidFill>
                <a:effectLst>
                  <a:outerShdw blurRad="38100" dist="127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 </a:t>
            </a:r>
            <a:r>
              <a:rPr lang="hi-IN" sz="4400" b="1" spc="300" dirty="0">
                <a:ln/>
                <a:solidFill>
                  <a:srgbClr val="997141"/>
                </a:solidFill>
                <a:effectLst>
                  <a:outerShdw blurRad="38100" dist="127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और व्यवस्था</a:t>
            </a:r>
            <a:endParaRPr lang="en" sz="4400" b="1" spc="300" dirty="0">
              <a:ln/>
              <a:solidFill>
                <a:srgbClr val="997141"/>
              </a:solidFill>
              <a:effectLst>
                <a:outerShdw blurRad="38100" dist="127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7AFD9636-BCF4-EA4C-A028-3BFE16E6B80F}"/>
              </a:ext>
            </a:extLst>
          </p:cNvPr>
          <p:cNvSpPr txBox="1"/>
          <p:nvPr/>
        </p:nvSpPr>
        <p:spPr>
          <a:xfrm rot="5400000">
            <a:off x="10467531" y="4884957"/>
            <a:ext cx="2698175" cy="338554"/>
          </a:xfrm>
          <a:prstGeom prst="rect">
            <a:avLst/>
          </a:prstGeom>
          <a:noFill/>
        </p:spPr>
        <p:txBody>
          <a:bodyPr wrap="none" rtlCol="0">
            <a:spAutoFit/>
          </a:bodyPr>
          <a:lstStyle/>
          <a:p>
            <a:pPr algn="r"/>
            <a:r>
              <a:rPr lang="hi-IN" sz="1600" b="1" dirty="0">
                <a:solidFill>
                  <a:srgbClr val="884502"/>
                </a:solidFill>
                <a:latin typeface="Nirmala UI" panose="020B0502040204020203" pitchFamily="34" charset="0"/>
                <a:ea typeface="Nirmala UI" panose="020B0502040204020203" pitchFamily="34" charset="0"/>
                <a:cs typeface="Nirmala UI" panose="020B0502040204020203" pitchFamily="34" charset="0"/>
              </a:rPr>
              <a:t>पाठ 9, मई 30, 2026 के लिए</a:t>
            </a:r>
            <a:endParaRPr lang="en" sz="1600" b="1" dirty="0">
              <a:solidFill>
                <a:srgbClr val="884502"/>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5">
            <a:extLst>
              <a:ext uri="{FF2B5EF4-FFF2-40B4-BE49-F238E27FC236}">
                <a16:creationId xmlns:a16="http://schemas.microsoft.com/office/drawing/2014/main" id="{7AFD9636-BCF4-EA4C-A028-3BFE16E6B80F}"/>
              </a:ext>
            </a:extLst>
          </p:cNvPr>
          <p:cNvSpPr txBox="1"/>
          <p:nvPr/>
        </p:nvSpPr>
        <p:spPr>
          <a:xfrm rot="5400000">
            <a:off x="-1350691" y="4298051"/>
            <a:ext cx="3429144" cy="338554"/>
          </a:xfrm>
          <a:prstGeom prst="rect">
            <a:avLst/>
          </a:prstGeom>
          <a:noFill/>
        </p:spPr>
        <p:txBody>
          <a:bodyPr wrap="square" rtlCol="0">
            <a:spAutoFit/>
          </a:bodyPr>
          <a:lstStyle/>
          <a:p>
            <a:pPr algn="r"/>
            <a:r>
              <a:rPr lang="hi-IN" sz="1600" b="1" dirty="0">
                <a:solidFill>
                  <a:srgbClr val="884502"/>
                </a:solidFill>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rgbClr val="884502"/>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59614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BA52D5-499D-D745-3ABA-0BE932A025F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3456AD-C34C-EFEB-6CFA-A2602F1988A2}"/>
              </a:ext>
            </a:extLst>
          </p:cNvPr>
          <p:cNvSpPr txBox="1"/>
          <p:nvPr/>
        </p:nvSpPr>
        <p:spPr>
          <a:xfrm>
            <a:off x="0" y="0"/>
            <a:ext cx="8296977" cy="769441"/>
          </a:xfrm>
          <a:prstGeom prst="rect">
            <a:avLst/>
          </a:prstGeom>
          <a:noFill/>
        </p:spPr>
        <p:txBody>
          <a:bodyPr wrap="square">
            <a:spAutoFit/>
            <a:scene3d>
              <a:camera prst="orthographicFront"/>
              <a:lightRig rig="threePt" dir="t"/>
            </a:scene3d>
            <a:sp3d extrusionH="57150" contourW="12700">
              <a:bevelT h="25400" prst="softRound"/>
              <a:contourClr>
                <a:schemeClr val="accent2"/>
              </a:contourClr>
            </a:sp3d>
          </a:bodyPr>
          <a:lstStyle/>
          <a:p>
            <a:pPr algn="ctr"/>
            <a:r>
              <a:rPr lang="hi-IN" sz="4400" b="1" spc="300" dirty="0">
                <a:ln w="22225">
                  <a:noFill/>
                  <a:prstDash val="solid"/>
                </a:ln>
                <a:solidFill>
                  <a:schemeClr val="accent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सुसमाचार और व्यवस्था</a:t>
            </a:r>
            <a:endParaRPr lang="en" sz="4400" b="1" spc="300" dirty="0">
              <a:ln w="22225">
                <a:noFill/>
                <a:prstDash val="solid"/>
              </a:ln>
              <a:solidFill>
                <a:schemeClr val="accent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0F39B4F5-3EAF-C6ED-FA98-5F9CE48D8EC3}"/>
              </a:ext>
            </a:extLst>
          </p:cNvPr>
          <p:cNvSpPr txBox="1"/>
          <p:nvPr/>
        </p:nvSpPr>
        <p:spPr>
          <a:xfrm>
            <a:off x="269625" y="680710"/>
            <a:ext cx="7757727" cy="646331"/>
          </a:xfrm>
          <a:prstGeom prst="rect">
            <a:avLst/>
          </a:prstGeom>
          <a:noFill/>
        </p:spPr>
        <p:txBody>
          <a:bodyPr wrap="square">
            <a:spAutoFit/>
          </a:bodyPr>
          <a:lstStyle/>
          <a:p>
            <a:pPr algn="ctr"/>
            <a:r>
              <a:rPr lang="hi-IN" b="1" i="1" dirty="0">
                <a:solidFill>
                  <a:schemeClr val="tx2">
                    <a:lumMod val="20000"/>
                    <a:lumOff val="8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“इसलिये हम इस परिणाम पर पहुँचते हैं कि मनुष्य व्यवस्था के कामों से अलग ही, विश्‍वास के द्वारा धर्मी ठहरता है।” </a:t>
            </a:r>
            <a:r>
              <a:rPr lang="hi-IN" sz="1400" b="1" i="1" dirty="0">
                <a:solidFill>
                  <a:schemeClr val="tx2">
                    <a:lumMod val="20000"/>
                    <a:lumOff val="8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(रोमियों 3:28)</a:t>
            </a:r>
            <a:endParaRPr lang="en" sz="1100" b="1" i="1" dirty="0">
              <a:solidFill>
                <a:schemeClr val="tx2">
                  <a:lumMod val="20000"/>
                  <a:lumOff val="8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F31F6539-6AE2-A34D-A925-1ECEEF39780F}"/>
              </a:ext>
            </a:extLst>
          </p:cNvPr>
          <p:cNvSpPr txBox="1"/>
          <p:nvPr/>
        </p:nvSpPr>
        <p:spPr>
          <a:xfrm>
            <a:off x="342901" y="1448616"/>
            <a:ext cx="7876972"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हमारा उद्धार (पापों की क्षमा और अनन्त जीवन) उस कार्य के द्वारा प्राप्त होता है जो यीशु ने हमारे लिए क्रूस पर किया (गलातियों 3:13)। यह हमें यीशु से प्रेम करने के लिए प्रेरित करता है (1 यूहन्ना 4:9, 19)। और हम इस प्रेम को ठीक इसी प्रकार प्रकट करते हैं कि हम उसकी आज्ञाओं का पालन करते हैं (यूहन्ना 14:15)।</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0F069C96-863E-3631-7BDE-462F4BB98728}"/>
              </a:ext>
            </a:extLst>
          </p:cNvPr>
          <p:cNvGraphicFramePr/>
          <p:nvPr>
            <p:extLst>
              <p:ext uri="{D42A27DB-BD31-4B8C-83A1-F6EECF244321}">
                <p14:modId xmlns:p14="http://schemas.microsoft.com/office/powerpoint/2010/main" val="231379595"/>
              </p:ext>
            </p:extLst>
          </p:nvPr>
        </p:nvGraphicFramePr>
        <p:xfrm>
          <a:off x="342900" y="3856022"/>
          <a:ext cx="11698304" cy="2219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CA62D249-B5BA-0428-6515-1AE8E7C9BDE3}"/>
              </a:ext>
            </a:extLst>
          </p:cNvPr>
          <p:cNvSpPr txBox="1"/>
          <p:nvPr/>
        </p:nvSpPr>
        <p:spPr>
          <a:xfrm>
            <a:off x="342900" y="6104325"/>
            <a:ext cx="11849100"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का उद्देश्य व्यवस्था को समाप्त करना नहीं था, बल्कि उसे पूरा करना था (मत्ती 5:17)। व्यवस्था और सुसमाचार दोनों ही परमेश्वर के चरित्र—प्रेम—का प्रतिबिंब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pSp>
        <p:nvGrpSpPr>
          <p:cNvPr id="17" name="Grupo 16">
            <a:extLst>
              <a:ext uri="{FF2B5EF4-FFF2-40B4-BE49-F238E27FC236}">
                <a16:creationId xmlns:a16="http://schemas.microsoft.com/office/drawing/2014/main" id="{0262B382-F57D-1DC9-56D5-4D3E0A5D777C}"/>
              </a:ext>
            </a:extLst>
          </p:cNvPr>
          <p:cNvGrpSpPr/>
          <p:nvPr/>
        </p:nvGrpSpPr>
        <p:grpSpPr>
          <a:xfrm>
            <a:off x="8296977" y="174442"/>
            <a:ext cx="3744227" cy="3532471"/>
            <a:chOff x="7647672" y="804060"/>
            <a:chExt cx="3744227" cy="3532471"/>
          </a:xfrm>
        </p:grpSpPr>
        <p:pic>
          <p:nvPicPr>
            <p:cNvPr id="4" name="Imagen 3">
              <a:extLst>
                <a:ext uri="{FF2B5EF4-FFF2-40B4-BE49-F238E27FC236}">
                  <a16:creationId xmlns:a16="http://schemas.microsoft.com/office/drawing/2014/main" id="{2B57F527-70E4-BF31-7FD8-58DE73CAA9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47672" y="804060"/>
              <a:ext cx="3744227" cy="3532471"/>
            </a:xfrm>
            <a:prstGeom prst="rect">
              <a:avLst/>
            </a:prstGeom>
            <a:ln w="127000" cap="rnd">
              <a:gradFill>
                <a:gsLst>
                  <a:gs pos="0">
                    <a:srgbClr val="F3E6DE"/>
                  </a:gs>
                  <a:gs pos="35000">
                    <a:srgbClr val="F3E6DE"/>
                  </a:gs>
                  <a:gs pos="35000">
                    <a:srgbClr val="7E5253"/>
                  </a:gs>
                  <a:gs pos="100000">
                    <a:srgbClr val="7E5253"/>
                  </a:gs>
                </a:gsLst>
                <a:lin ang="5400000" scaled="1"/>
              </a:gra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a:extLst>
                <a:ext uri="{FF2B5EF4-FFF2-40B4-BE49-F238E27FC236}">
                  <a16:creationId xmlns:a16="http://schemas.microsoft.com/office/drawing/2014/main" id="{C594B90D-F692-3E42-E394-9666B12F44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16571" y="841949"/>
              <a:ext cx="943982" cy="1260680"/>
            </a:xfrm>
            <a:prstGeom prst="rect">
              <a:avLst/>
            </a:prstGeom>
          </p:spPr>
        </p:pic>
        <p:pic>
          <p:nvPicPr>
            <p:cNvPr id="16" name="Imagen 15">
              <a:extLst>
                <a:ext uri="{FF2B5EF4-FFF2-40B4-BE49-F238E27FC236}">
                  <a16:creationId xmlns:a16="http://schemas.microsoft.com/office/drawing/2014/main" id="{3A1265CE-F0CE-DF56-5704-F9E6592D03E3}"/>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8652631" y="995608"/>
              <a:ext cx="455183" cy="429407"/>
            </a:xfrm>
            <a:prstGeom prst="rect">
              <a:avLst/>
            </a:prstGeom>
          </p:spPr>
        </p:pic>
      </p:grpSp>
      <p:sp>
        <p:nvSpPr>
          <p:cNvPr id="9" name="CuadroTexto 8">
            <a:extLst>
              <a:ext uri="{FF2B5EF4-FFF2-40B4-BE49-F238E27FC236}">
                <a16:creationId xmlns:a16="http://schemas.microsoft.com/office/drawing/2014/main" id="{973E0094-75D9-CB17-E78A-DD9B8AA0C016}"/>
              </a:ext>
            </a:extLst>
          </p:cNvPr>
          <p:cNvSpPr txBox="1"/>
          <p:nvPr/>
        </p:nvSpPr>
        <p:spPr>
          <a:xfrm>
            <a:off x="342900" y="3081692"/>
            <a:ext cx="7876972"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आइए, व्यवस्था और सुसमाचार (अर्थात् यीशु के लहू के द्वारा उद्धार) के संबंध की समीक्षा करें:</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79094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ppt_h/2"/>
                                          </p:val>
                                        </p:tav>
                                        <p:tav tm="100000">
                                          <p:val>
                                            <p:strVal val="#ppt_y"/>
                                          </p:val>
                                        </p:tav>
                                      </p:tavLst>
                                    </p:anim>
                                    <p:anim calcmode="lin" valueType="num">
                                      <p:cBhvr>
                                        <p:cTn id="36" dur="500" fill="hold"/>
                                        <p:tgtEl>
                                          <p:spTgt spid="17"/>
                                        </p:tgtEl>
                                        <p:attrNameLst>
                                          <p:attrName>ppt_w</p:attrName>
                                        </p:attrNameLst>
                                      </p:cBhvr>
                                      <p:tavLst>
                                        <p:tav tm="0">
                                          <p:val>
                                            <p:strVal val="#ppt_w"/>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
                                            <p:graphicEl>
                                              <a:dgm id="{BDAAEDE4-F9C4-4649-AA92-F2CEF3DEEBDB}"/>
                                            </p:graphicEl>
                                          </p:spTgt>
                                        </p:tgtEl>
                                        <p:attrNameLst>
                                          <p:attrName>style.visibility</p:attrName>
                                        </p:attrNameLst>
                                      </p:cBhvr>
                                      <p:to>
                                        <p:strVal val="visible"/>
                                      </p:to>
                                    </p:set>
                                    <p:anim calcmode="lin" valueType="num">
                                      <p:cBhvr>
                                        <p:cTn id="51" dur="500" fill="hold"/>
                                        <p:tgtEl>
                                          <p:spTgt spid="2">
                                            <p:graphicEl>
                                              <a:dgm id="{BDAAEDE4-F9C4-4649-AA92-F2CEF3DEEBDB}"/>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BDAAEDE4-F9C4-4649-AA92-F2CEF3DEEBDB}"/>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BDAAEDE4-F9C4-4649-AA92-F2CEF3DEEBDB}"/>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BDAAEDE4-F9C4-4649-AA92-F2CEF3DEEBDB}"/>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2">
                                            <p:graphicEl>
                                              <a:dgm id="{6042BEE3-8710-4EF4-8DA5-2BDCBC2563FC}"/>
                                            </p:graphicEl>
                                          </p:spTgt>
                                        </p:tgtEl>
                                        <p:attrNameLst>
                                          <p:attrName>style.visibility</p:attrName>
                                        </p:attrNameLst>
                                      </p:cBhvr>
                                      <p:to>
                                        <p:strVal val="visible"/>
                                      </p:to>
                                    </p:set>
                                    <p:anim calcmode="lin" valueType="num">
                                      <p:cBhvr>
                                        <p:cTn id="59" dur="500" fill="hold"/>
                                        <p:tgtEl>
                                          <p:spTgt spid="2">
                                            <p:graphicEl>
                                              <a:dgm id="{6042BEE3-8710-4EF4-8DA5-2BDCBC2563FC}"/>
                                            </p:graphicEl>
                                          </p:spTgt>
                                        </p:tgtEl>
                                        <p:attrNameLst>
                                          <p:attrName>ppt_x</p:attrName>
                                        </p:attrNameLst>
                                      </p:cBhvr>
                                      <p:tavLst>
                                        <p:tav tm="0">
                                          <p:val>
                                            <p:strVal val="#ppt_x-#ppt_w/2"/>
                                          </p:val>
                                        </p:tav>
                                        <p:tav tm="100000">
                                          <p:val>
                                            <p:strVal val="#ppt_x"/>
                                          </p:val>
                                        </p:tav>
                                      </p:tavLst>
                                    </p:anim>
                                    <p:anim calcmode="lin" valueType="num">
                                      <p:cBhvr>
                                        <p:cTn id="60" dur="500" fill="hold"/>
                                        <p:tgtEl>
                                          <p:spTgt spid="2">
                                            <p:graphicEl>
                                              <a:dgm id="{6042BEE3-8710-4EF4-8DA5-2BDCBC2563FC}"/>
                                            </p:graphicEl>
                                          </p:spTgt>
                                        </p:tgtEl>
                                        <p:attrNameLst>
                                          <p:attrName>ppt_y</p:attrName>
                                        </p:attrNameLst>
                                      </p:cBhvr>
                                      <p:tavLst>
                                        <p:tav tm="0">
                                          <p:val>
                                            <p:strVal val="#ppt_y"/>
                                          </p:val>
                                        </p:tav>
                                        <p:tav tm="100000">
                                          <p:val>
                                            <p:strVal val="#ppt_y"/>
                                          </p:val>
                                        </p:tav>
                                      </p:tavLst>
                                    </p:anim>
                                    <p:anim calcmode="lin" valueType="num">
                                      <p:cBhvr>
                                        <p:cTn id="61" dur="500" fill="hold"/>
                                        <p:tgtEl>
                                          <p:spTgt spid="2">
                                            <p:graphicEl>
                                              <a:dgm id="{6042BEE3-8710-4EF4-8DA5-2BDCBC2563FC}"/>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042BEE3-8710-4EF4-8DA5-2BDCBC2563FC}"/>
                                            </p:graphicEl>
                                          </p:spTgt>
                                        </p:tgtEl>
                                        <p:attrNameLst>
                                          <p:attrName>ppt_h</p:attrName>
                                        </p:attrNameLst>
                                      </p:cBhvr>
                                      <p:tavLst>
                                        <p:tav tm="0">
                                          <p:val>
                                            <p:strVal val="#ppt_h"/>
                                          </p:val>
                                        </p:tav>
                                        <p:tav tm="100000">
                                          <p:val>
                                            <p:strVal val="#ppt_h"/>
                                          </p:val>
                                        </p:tav>
                                      </p:tavLst>
                                    </p:anim>
                                  </p:childTnLst>
                                </p:cTn>
                              </p:par>
                              <p:par>
                                <p:cTn id="63" presetID="17" presetClass="entr" presetSubtype="8" fill="hold" grpId="0" nodeType="withEffect">
                                  <p:stCondLst>
                                    <p:cond delay="0"/>
                                  </p:stCondLst>
                                  <p:childTnLst>
                                    <p:set>
                                      <p:cBhvr>
                                        <p:cTn id="64" dur="1" fill="hold">
                                          <p:stCondLst>
                                            <p:cond delay="0"/>
                                          </p:stCondLst>
                                        </p:cTn>
                                        <p:tgtEl>
                                          <p:spTgt spid="2">
                                            <p:graphicEl>
                                              <a:dgm id="{DD765128-7F2D-47FD-95C6-9D4F2518840B}"/>
                                            </p:graphicEl>
                                          </p:spTgt>
                                        </p:tgtEl>
                                        <p:attrNameLst>
                                          <p:attrName>style.visibility</p:attrName>
                                        </p:attrNameLst>
                                      </p:cBhvr>
                                      <p:to>
                                        <p:strVal val="visible"/>
                                      </p:to>
                                    </p:set>
                                    <p:anim calcmode="lin" valueType="num">
                                      <p:cBhvr>
                                        <p:cTn id="65" dur="500" fill="hold"/>
                                        <p:tgtEl>
                                          <p:spTgt spid="2">
                                            <p:graphicEl>
                                              <a:dgm id="{DD765128-7F2D-47FD-95C6-9D4F2518840B}"/>
                                            </p:graphicEl>
                                          </p:spTgt>
                                        </p:tgtEl>
                                        <p:attrNameLst>
                                          <p:attrName>ppt_x</p:attrName>
                                        </p:attrNameLst>
                                      </p:cBhvr>
                                      <p:tavLst>
                                        <p:tav tm="0">
                                          <p:val>
                                            <p:strVal val="#ppt_x-#ppt_w/2"/>
                                          </p:val>
                                        </p:tav>
                                        <p:tav tm="100000">
                                          <p:val>
                                            <p:strVal val="#ppt_x"/>
                                          </p:val>
                                        </p:tav>
                                      </p:tavLst>
                                    </p:anim>
                                    <p:anim calcmode="lin" valueType="num">
                                      <p:cBhvr>
                                        <p:cTn id="66" dur="500" fill="hold"/>
                                        <p:tgtEl>
                                          <p:spTgt spid="2">
                                            <p:graphicEl>
                                              <a:dgm id="{DD765128-7F2D-47FD-95C6-9D4F2518840B}"/>
                                            </p:graphicEl>
                                          </p:spTgt>
                                        </p:tgtEl>
                                        <p:attrNameLst>
                                          <p:attrName>ppt_y</p:attrName>
                                        </p:attrNameLst>
                                      </p:cBhvr>
                                      <p:tavLst>
                                        <p:tav tm="0">
                                          <p:val>
                                            <p:strVal val="#ppt_y"/>
                                          </p:val>
                                        </p:tav>
                                        <p:tav tm="100000">
                                          <p:val>
                                            <p:strVal val="#ppt_y"/>
                                          </p:val>
                                        </p:tav>
                                      </p:tavLst>
                                    </p:anim>
                                    <p:anim calcmode="lin" valueType="num">
                                      <p:cBhvr>
                                        <p:cTn id="67" dur="500" fill="hold"/>
                                        <p:tgtEl>
                                          <p:spTgt spid="2">
                                            <p:graphicEl>
                                              <a:dgm id="{DD765128-7F2D-47FD-95C6-9D4F2518840B}"/>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D765128-7F2D-47FD-95C6-9D4F2518840B}"/>
                                            </p:graphic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grpId="0" nodeType="clickEffect">
                                  <p:stCondLst>
                                    <p:cond delay="0"/>
                                  </p:stCondLst>
                                  <p:childTnLst>
                                    <p:set>
                                      <p:cBhvr>
                                        <p:cTn id="72" dur="1" fill="hold">
                                          <p:stCondLst>
                                            <p:cond delay="0"/>
                                          </p:stCondLst>
                                        </p:cTn>
                                        <p:tgtEl>
                                          <p:spTgt spid="2">
                                            <p:graphicEl>
                                              <a:dgm id="{D1A3D52D-1F04-41E2-93DA-85A42046853D}"/>
                                            </p:graphicEl>
                                          </p:spTgt>
                                        </p:tgtEl>
                                        <p:attrNameLst>
                                          <p:attrName>style.visibility</p:attrName>
                                        </p:attrNameLst>
                                      </p:cBhvr>
                                      <p:to>
                                        <p:strVal val="visible"/>
                                      </p:to>
                                    </p:set>
                                    <p:anim calcmode="lin" valueType="num">
                                      <p:cBhvr>
                                        <p:cTn id="73" dur="500" fill="hold"/>
                                        <p:tgtEl>
                                          <p:spTgt spid="2">
                                            <p:graphicEl>
                                              <a:dgm id="{D1A3D52D-1F04-41E2-93DA-85A42046853D}"/>
                                            </p:graphicEl>
                                          </p:spTgt>
                                        </p:tgtEl>
                                        <p:attrNameLst>
                                          <p:attrName>ppt_x</p:attrName>
                                        </p:attrNameLst>
                                      </p:cBhvr>
                                      <p:tavLst>
                                        <p:tav tm="0">
                                          <p:val>
                                            <p:strVal val="#ppt_x-#ppt_w/2"/>
                                          </p:val>
                                        </p:tav>
                                        <p:tav tm="100000">
                                          <p:val>
                                            <p:strVal val="#ppt_x"/>
                                          </p:val>
                                        </p:tav>
                                      </p:tavLst>
                                    </p:anim>
                                    <p:anim calcmode="lin" valueType="num">
                                      <p:cBhvr>
                                        <p:cTn id="74" dur="500" fill="hold"/>
                                        <p:tgtEl>
                                          <p:spTgt spid="2">
                                            <p:graphicEl>
                                              <a:dgm id="{D1A3D52D-1F04-41E2-93DA-85A42046853D}"/>
                                            </p:graphicEl>
                                          </p:spTgt>
                                        </p:tgtEl>
                                        <p:attrNameLst>
                                          <p:attrName>ppt_y</p:attrName>
                                        </p:attrNameLst>
                                      </p:cBhvr>
                                      <p:tavLst>
                                        <p:tav tm="0">
                                          <p:val>
                                            <p:strVal val="#ppt_y"/>
                                          </p:val>
                                        </p:tav>
                                        <p:tav tm="100000">
                                          <p:val>
                                            <p:strVal val="#ppt_y"/>
                                          </p:val>
                                        </p:tav>
                                      </p:tavLst>
                                    </p:anim>
                                    <p:anim calcmode="lin" valueType="num">
                                      <p:cBhvr>
                                        <p:cTn id="75" dur="500" fill="hold"/>
                                        <p:tgtEl>
                                          <p:spTgt spid="2">
                                            <p:graphicEl>
                                              <a:dgm id="{D1A3D52D-1F04-41E2-93DA-85A42046853D}"/>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D1A3D52D-1F04-41E2-93DA-85A42046853D}"/>
                                            </p:graphicEl>
                                          </p:spTgt>
                                        </p:tgtEl>
                                        <p:attrNameLst>
                                          <p:attrName>ppt_h</p:attrName>
                                        </p:attrNameLst>
                                      </p:cBhvr>
                                      <p:tavLst>
                                        <p:tav tm="0">
                                          <p:val>
                                            <p:strVal val="#ppt_h"/>
                                          </p:val>
                                        </p:tav>
                                        <p:tav tm="100000">
                                          <p:val>
                                            <p:strVal val="#ppt_h"/>
                                          </p:val>
                                        </p:tav>
                                      </p:tavLst>
                                    </p:anim>
                                  </p:childTnLst>
                                </p:cTn>
                              </p:par>
                              <p:par>
                                <p:cTn id="77" presetID="17" presetClass="entr" presetSubtype="8" fill="hold" grpId="0" nodeType="withEffect">
                                  <p:stCondLst>
                                    <p:cond delay="0"/>
                                  </p:stCondLst>
                                  <p:childTnLst>
                                    <p:set>
                                      <p:cBhvr>
                                        <p:cTn id="78" dur="1" fill="hold">
                                          <p:stCondLst>
                                            <p:cond delay="0"/>
                                          </p:stCondLst>
                                        </p:cTn>
                                        <p:tgtEl>
                                          <p:spTgt spid="2">
                                            <p:graphicEl>
                                              <a:dgm id="{CBE2E9D2-F168-4531-916D-355D57FEDC55}"/>
                                            </p:graphicEl>
                                          </p:spTgt>
                                        </p:tgtEl>
                                        <p:attrNameLst>
                                          <p:attrName>style.visibility</p:attrName>
                                        </p:attrNameLst>
                                      </p:cBhvr>
                                      <p:to>
                                        <p:strVal val="visible"/>
                                      </p:to>
                                    </p:set>
                                    <p:anim calcmode="lin" valueType="num">
                                      <p:cBhvr>
                                        <p:cTn id="79" dur="500" fill="hold"/>
                                        <p:tgtEl>
                                          <p:spTgt spid="2">
                                            <p:graphicEl>
                                              <a:dgm id="{CBE2E9D2-F168-4531-916D-355D57FEDC55}"/>
                                            </p:graphicEl>
                                          </p:spTgt>
                                        </p:tgtEl>
                                        <p:attrNameLst>
                                          <p:attrName>ppt_x</p:attrName>
                                        </p:attrNameLst>
                                      </p:cBhvr>
                                      <p:tavLst>
                                        <p:tav tm="0">
                                          <p:val>
                                            <p:strVal val="#ppt_x-#ppt_w/2"/>
                                          </p:val>
                                        </p:tav>
                                        <p:tav tm="100000">
                                          <p:val>
                                            <p:strVal val="#ppt_x"/>
                                          </p:val>
                                        </p:tav>
                                      </p:tavLst>
                                    </p:anim>
                                    <p:anim calcmode="lin" valueType="num">
                                      <p:cBhvr>
                                        <p:cTn id="80" dur="500" fill="hold"/>
                                        <p:tgtEl>
                                          <p:spTgt spid="2">
                                            <p:graphicEl>
                                              <a:dgm id="{CBE2E9D2-F168-4531-916D-355D57FEDC55}"/>
                                            </p:graphicEl>
                                          </p:spTgt>
                                        </p:tgtEl>
                                        <p:attrNameLst>
                                          <p:attrName>ppt_y</p:attrName>
                                        </p:attrNameLst>
                                      </p:cBhvr>
                                      <p:tavLst>
                                        <p:tav tm="0">
                                          <p:val>
                                            <p:strVal val="#ppt_y"/>
                                          </p:val>
                                        </p:tav>
                                        <p:tav tm="100000">
                                          <p:val>
                                            <p:strVal val="#ppt_y"/>
                                          </p:val>
                                        </p:tav>
                                      </p:tavLst>
                                    </p:anim>
                                    <p:anim calcmode="lin" valueType="num">
                                      <p:cBhvr>
                                        <p:cTn id="81" dur="500" fill="hold"/>
                                        <p:tgtEl>
                                          <p:spTgt spid="2">
                                            <p:graphicEl>
                                              <a:dgm id="{CBE2E9D2-F168-4531-916D-355D57FEDC55}"/>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CBE2E9D2-F168-4531-916D-355D57FEDC55}"/>
                                            </p:graphic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2">
                                            <p:graphicEl>
                                              <a:dgm id="{9C0AB689-E8DA-423F-A1AA-8E2242A70E8F}"/>
                                            </p:graphicEl>
                                          </p:spTgt>
                                        </p:tgtEl>
                                        <p:attrNameLst>
                                          <p:attrName>style.visibility</p:attrName>
                                        </p:attrNameLst>
                                      </p:cBhvr>
                                      <p:to>
                                        <p:strVal val="visible"/>
                                      </p:to>
                                    </p:set>
                                    <p:anim calcmode="lin" valueType="num">
                                      <p:cBhvr>
                                        <p:cTn id="87" dur="500" fill="hold"/>
                                        <p:tgtEl>
                                          <p:spTgt spid="2">
                                            <p:graphicEl>
                                              <a:dgm id="{9C0AB689-E8DA-423F-A1AA-8E2242A70E8F}"/>
                                            </p:graphicEl>
                                          </p:spTgt>
                                        </p:tgtEl>
                                        <p:attrNameLst>
                                          <p:attrName>ppt_x</p:attrName>
                                        </p:attrNameLst>
                                      </p:cBhvr>
                                      <p:tavLst>
                                        <p:tav tm="0">
                                          <p:val>
                                            <p:strVal val="#ppt_x-#ppt_w/2"/>
                                          </p:val>
                                        </p:tav>
                                        <p:tav tm="100000">
                                          <p:val>
                                            <p:strVal val="#ppt_x"/>
                                          </p:val>
                                        </p:tav>
                                      </p:tavLst>
                                    </p:anim>
                                    <p:anim calcmode="lin" valueType="num">
                                      <p:cBhvr>
                                        <p:cTn id="88" dur="500" fill="hold"/>
                                        <p:tgtEl>
                                          <p:spTgt spid="2">
                                            <p:graphicEl>
                                              <a:dgm id="{9C0AB689-E8DA-423F-A1AA-8E2242A70E8F}"/>
                                            </p:graphicEl>
                                          </p:spTgt>
                                        </p:tgtEl>
                                        <p:attrNameLst>
                                          <p:attrName>ppt_y</p:attrName>
                                        </p:attrNameLst>
                                      </p:cBhvr>
                                      <p:tavLst>
                                        <p:tav tm="0">
                                          <p:val>
                                            <p:strVal val="#ppt_y"/>
                                          </p:val>
                                        </p:tav>
                                        <p:tav tm="100000">
                                          <p:val>
                                            <p:strVal val="#ppt_y"/>
                                          </p:val>
                                        </p:tav>
                                      </p:tavLst>
                                    </p:anim>
                                    <p:anim calcmode="lin" valueType="num">
                                      <p:cBhvr>
                                        <p:cTn id="89" dur="500" fill="hold"/>
                                        <p:tgtEl>
                                          <p:spTgt spid="2">
                                            <p:graphicEl>
                                              <a:dgm id="{9C0AB689-E8DA-423F-A1AA-8E2242A70E8F}"/>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9C0AB689-E8DA-423F-A1AA-8E2242A70E8F}"/>
                                            </p:graphicEl>
                                          </p:spTgt>
                                        </p:tgtEl>
                                        <p:attrNameLst>
                                          <p:attrName>ppt_h</p:attrName>
                                        </p:attrNameLst>
                                      </p:cBhvr>
                                      <p:tavLst>
                                        <p:tav tm="0">
                                          <p:val>
                                            <p:strVal val="#ppt_h"/>
                                          </p:val>
                                        </p:tav>
                                        <p:tav tm="100000">
                                          <p:val>
                                            <p:strVal val="#ppt_h"/>
                                          </p:val>
                                        </p:tav>
                                      </p:tavLst>
                                    </p:anim>
                                  </p:childTnLst>
                                </p:cTn>
                              </p:par>
                              <p:par>
                                <p:cTn id="91" presetID="17" presetClass="entr" presetSubtype="8" fill="hold" grpId="0" nodeType="withEffect">
                                  <p:stCondLst>
                                    <p:cond delay="0"/>
                                  </p:stCondLst>
                                  <p:childTnLst>
                                    <p:set>
                                      <p:cBhvr>
                                        <p:cTn id="92" dur="1" fill="hold">
                                          <p:stCondLst>
                                            <p:cond delay="0"/>
                                          </p:stCondLst>
                                        </p:cTn>
                                        <p:tgtEl>
                                          <p:spTgt spid="2">
                                            <p:graphicEl>
                                              <a:dgm id="{EA165F97-5C25-40AB-BA1C-6DBB9D711B46}"/>
                                            </p:graphicEl>
                                          </p:spTgt>
                                        </p:tgtEl>
                                        <p:attrNameLst>
                                          <p:attrName>style.visibility</p:attrName>
                                        </p:attrNameLst>
                                      </p:cBhvr>
                                      <p:to>
                                        <p:strVal val="visible"/>
                                      </p:to>
                                    </p:set>
                                    <p:anim calcmode="lin" valueType="num">
                                      <p:cBhvr>
                                        <p:cTn id="93" dur="500" fill="hold"/>
                                        <p:tgtEl>
                                          <p:spTgt spid="2">
                                            <p:graphicEl>
                                              <a:dgm id="{EA165F97-5C25-40AB-BA1C-6DBB9D711B46}"/>
                                            </p:graphicEl>
                                          </p:spTgt>
                                        </p:tgtEl>
                                        <p:attrNameLst>
                                          <p:attrName>ppt_x</p:attrName>
                                        </p:attrNameLst>
                                      </p:cBhvr>
                                      <p:tavLst>
                                        <p:tav tm="0">
                                          <p:val>
                                            <p:strVal val="#ppt_x-#ppt_w/2"/>
                                          </p:val>
                                        </p:tav>
                                        <p:tav tm="100000">
                                          <p:val>
                                            <p:strVal val="#ppt_x"/>
                                          </p:val>
                                        </p:tav>
                                      </p:tavLst>
                                    </p:anim>
                                    <p:anim calcmode="lin" valueType="num">
                                      <p:cBhvr>
                                        <p:cTn id="94" dur="500" fill="hold"/>
                                        <p:tgtEl>
                                          <p:spTgt spid="2">
                                            <p:graphicEl>
                                              <a:dgm id="{EA165F97-5C25-40AB-BA1C-6DBB9D711B46}"/>
                                            </p:graphicEl>
                                          </p:spTgt>
                                        </p:tgtEl>
                                        <p:attrNameLst>
                                          <p:attrName>ppt_y</p:attrName>
                                        </p:attrNameLst>
                                      </p:cBhvr>
                                      <p:tavLst>
                                        <p:tav tm="0">
                                          <p:val>
                                            <p:strVal val="#ppt_y"/>
                                          </p:val>
                                        </p:tav>
                                        <p:tav tm="100000">
                                          <p:val>
                                            <p:strVal val="#ppt_y"/>
                                          </p:val>
                                        </p:tav>
                                      </p:tavLst>
                                    </p:anim>
                                    <p:anim calcmode="lin" valueType="num">
                                      <p:cBhvr>
                                        <p:cTn id="95" dur="500" fill="hold"/>
                                        <p:tgtEl>
                                          <p:spTgt spid="2">
                                            <p:graphicEl>
                                              <a:dgm id="{EA165F97-5C25-40AB-BA1C-6DBB9D711B46}"/>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EA165F97-5C25-40AB-BA1C-6DBB9D711B46}"/>
                                            </p:graphicEl>
                                          </p:spTgt>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7" presetClass="entr" presetSubtype="8" fill="hold" grpId="0" nodeType="clickEffect">
                                  <p:stCondLst>
                                    <p:cond delay="0"/>
                                  </p:stCondLst>
                                  <p:childTnLst>
                                    <p:set>
                                      <p:cBhvr>
                                        <p:cTn id="100" dur="1" fill="hold">
                                          <p:stCondLst>
                                            <p:cond delay="0"/>
                                          </p:stCondLst>
                                        </p:cTn>
                                        <p:tgtEl>
                                          <p:spTgt spid="2">
                                            <p:graphicEl>
                                              <a:dgm id="{0CF967C4-0A25-473C-BF4D-4CE31FCFC3A3}"/>
                                            </p:graphicEl>
                                          </p:spTgt>
                                        </p:tgtEl>
                                        <p:attrNameLst>
                                          <p:attrName>style.visibility</p:attrName>
                                        </p:attrNameLst>
                                      </p:cBhvr>
                                      <p:to>
                                        <p:strVal val="visible"/>
                                      </p:to>
                                    </p:set>
                                    <p:anim calcmode="lin" valueType="num">
                                      <p:cBhvr>
                                        <p:cTn id="101" dur="500" fill="hold"/>
                                        <p:tgtEl>
                                          <p:spTgt spid="2">
                                            <p:graphicEl>
                                              <a:dgm id="{0CF967C4-0A25-473C-BF4D-4CE31FCFC3A3}"/>
                                            </p:graphicEl>
                                          </p:spTgt>
                                        </p:tgtEl>
                                        <p:attrNameLst>
                                          <p:attrName>ppt_x</p:attrName>
                                        </p:attrNameLst>
                                      </p:cBhvr>
                                      <p:tavLst>
                                        <p:tav tm="0">
                                          <p:val>
                                            <p:strVal val="#ppt_x-#ppt_w/2"/>
                                          </p:val>
                                        </p:tav>
                                        <p:tav tm="100000">
                                          <p:val>
                                            <p:strVal val="#ppt_x"/>
                                          </p:val>
                                        </p:tav>
                                      </p:tavLst>
                                    </p:anim>
                                    <p:anim calcmode="lin" valueType="num">
                                      <p:cBhvr>
                                        <p:cTn id="102" dur="500" fill="hold"/>
                                        <p:tgtEl>
                                          <p:spTgt spid="2">
                                            <p:graphicEl>
                                              <a:dgm id="{0CF967C4-0A25-473C-BF4D-4CE31FCFC3A3}"/>
                                            </p:graphicEl>
                                          </p:spTgt>
                                        </p:tgtEl>
                                        <p:attrNameLst>
                                          <p:attrName>ppt_y</p:attrName>
                                        </p:attrNameLst>
                                      </p:cBhvr>
                                      <p:tavLst>
                                        <p:tav tm="0">
                                          <p:val>
                                            <p:strVal val="#ppt_y"/>
                                          </p:val>
                                        </p:tav>
                                        <p:tav tm="100000">
                                          <p:val>
                                            <p:strVal val="#ppt_y"/>
                                          </p:val>
                                        </p:tav>
                                      </p:tavLst>
                                    </p:anim>
                                    <p:anim calcmode="lin" valueType="num">
                                      <p:cBhvr>
                                        <p:cTn id="103" dur="500" fill="hold"/>
                                        <p:tgtEl>
                                          <p:spTgt spid="2">
                                            <p:graphicEl>
                                              <a:dgm id="{0CF967C4-0A25-473C-BF4D-4CE31FCFC3A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0CF967C4-0A25-473C-BF4D-4CE31FCFC3A3}"/>
                                            </p:graphicEl>
                                          </p:spTgt>
                                        </p:tgtEl>
                                        <p:attrNameLst>
                                          <p:attrName>ppt_h</p:attrName>
                                        </p:attrNameLst>
                                      </p:cBhvr>
                                      <p:tavLst>
                                        <p:tav tm="0">
                                          <p:val>
                                            <p:strVal val="#ppt_h"/>
                                          </p:val>
                                        </p:tav>
                                        <p:tav tm="100000">
                                          <p:val>
                                            <p:strVal val="#ppt_h"/>
                                          </p:val>
                                        </p:tav>
                                      </p:tavLst>
                                    </p:anim>
                                  </p:childTnLst>
                                </p:cTn>
                              </p:par>
                              <p:par>
                                <p:cTn id="105" presetID="17" presetClass="entr" presetSubtype="8" fill="hold" grpId="0" nodeType="withEffect">
                                  <p:stCondLst>
                                    <p:cond delay="0"/>
                                  </p:stCondLst>
                                  <p:childTnLst>
                                    <p:set>
                                      <p:cBhvr>
                                        <p:cTn id="106" dur="1" fill="hold">
                                          <p:stCondLst>
                                            <p:cond delay="0"/>
                                          </p:stCondLst>
                                        </p:cTn>
                                        <p:tgtEl>
                                          <p:spTgt spid="2">
                                            <p:graphicEl>
                                              <a:dgm id="{B12C1251-5E47-4E83-B169-768BE2FB360B}"/>
                                            </p:graphicEl>
                                          </p:spTgt>
                                        </p:tgtEl>
                                        <p:attrNameLst>
                                          <p:attrName>style.visibility</p:attrName>
                                        </p:attrNameLst>
                                      </p:cBhvr>
                                      <p:to>
                                        <p:strVal val="visible"/>
                                      </p:to>
                                    </p:set>
                                    <p:anim calcmode="lin" valueType="num">
                                      <p:cBhvr>
                                        <p:cTn id="107" dur="500" fill="hold"/>
                                        <p:tgtEl>
                                          <p:spTgt spid="2">
                                            <p:graphicEl>
                                              <a:dgm id="{B12C1251-5E47-4E83-B169-768BE2FB360B}"/>
                                            </p:graphicEl>
                                          </p:spTgt>
                                        </p:tgtEl>
                                        <p:attrNameLst>
                                          <p:attrName>ppt_x</p:attrName>
                                        </p:attrNameLst>
                                      </p:cBhvr>
                                      <p:tavLst>
                                        <p:tav tm="0">
                                          <p:val>
                                            <p:strVal val="#ppt_x-#ppt_w/2"/>
                                          </p:val>
                                        </p:tav>
                                        <p:tav tm="100000">
                                          <p:val>
                                            <p:strVal val="#ppt_x"/>
                                          </p:val>
                                        </p:tav>
                                      </p:tavLst>
                                    </p:anim>
                                    <p:anim calcmode="lin" valueType="num">
                                      <p:cBhvr>
                                        <p:cTn id="108" dur="500" fill="hold"/>
                                        <p:tgtEl>
                                          <p:spTgt spid="2">
                                            <p:graphicEl>
                                              <a:dgm id="{B12C1251-5E47-4E83-B169-768BE2FB360B}"/>
                                            </p:graphicEl>
                                          </p:spTgt>
                                        </p:tgtEl>
                                        <p:attrNameLst>
                                          <p:attrName>ppt_y</p:attrName>
                                        </p:attrNameLst>
                                      </p:cBhvr>
                                      <p:tavLst>
                                        <p:tav tm="0">
                                          <p:val>
                                            <p:strVal val="#ppt_y"/>
                                          </p:val>
                                        </p:tav>
                                        <p:tav tm="100000">
                                          <p:val>
                                            <p:strVal val="#ppt_y"/>
                                          </p:val>
                                        </p:tav>
                                      </p:tavLst>
                                    </p:anim>
                                    <p:anim calcmode="lin" valueType="num">
                                      <p:cBhvr>
                                        <p:cTn id="109" dur="500" fill="hold"/>
                                        <p:tgtEl>
                                          <p:spTgt spid="2">
                                            <p:graphicEl>
                                              <a:dgm id="{B12C1251-5E47-4E83-B169-768BE2FB360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B12C1251-5E47-4E83-B169-768BE2FB360B}"/>
                                            </p:graphic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8" fill="hold" grpId="0" nodeType="clickEffect">
                                  <p:stCondLst>
                                    <p:cond delay="0"/>
                                  </p:stCondLst>
                                  <p:childTnLst>
                                    <p:set>
                                      <p:cBhvr>
                                        <p:cTn id="114" dur="1" fill="hold">
                                          <p:stCondLst>
                                            <p:cond delay="0"/>
                                          </p:stCondLst>
                                        </p:cTn>
                                        <p:tgtEl>
                                          <p:spTgt spid="2">
                                            <p:graphicEl>
                                              <a:dgm id="{8E86A4C8-AC3C-4AE9-A9B1-E6B0AED7F0E9}"/>
                                            </p:graphicEl>
                                          </p:spTgt>
                                        </p:tgtEl>
                                        <p:attrNameLst>
                                          <p:attrName>style.visibility</p:attrName>
                                        </p:attrNameLst>
                                      </p:cBhvr>
                                      <p:to>
                                        <p:strVal val="visible"/>
                                      </p:to>
                                    </p:set>
                                    <p:anim calcmode="lin" valueType="num">
                                      <p:cBhvr>
                                        <p:cTn id="115" dur="500" fill="hold"/>
                                        <p:tgtEl>
                                          <p:spTgt spid="2">
                                            <p:graphicEl>
                                              <a:dgm id="{8E86A4C8-AC3C-4AE9-A9B1-E6B0AED7F0E9}"/>
                                            </p:graphicEl>
                                          </p:spTgt>
                                        </p:tgtEl>
                                        <p:attrNameLst>
                                          <p:attrName>ppt_x</p:attrName>
                                        </p:attrNameLst>
                                      </p:cBhvr>
                                      <p:tavLst>
                                        <p:tav tm="0">
                                          <p:val>
                                            <p:strVal val="#ppt_x-#ppt_w/2"/>
                                          </p:val>
                                        </p:tav>
                                        <p:tav tm="100000">
                                          <p:val>
                                            <p:strVal val="#ppt_x"/>
                                          </p:val>
                                        </p:tav>
                                      </p:tavLst>
                                    </p:anim>
                                    <p:anim calcmode="lin" valueType="num">
                                      <p:cBhvr>
                                        <p:cTn id="116" dur="500" fill="hold"/>
                                        <p:tgtEl>
                                          <p:spTgt spid="2">
                                            <p:graphicEl>
                                              <a:dgm id="{8E86A4C8-AC3C-4AE9-A9B1-E6B0AED7F0E9}"/>
                                            </p:graphicEl>
                                          </p:spTgt>
                                        </p:tgtEl>
                                        <p:attrNameLst>
                                          <p:attrName>ppt_y</p:attrName>
                                        </p:attrNameLst>
                                      </p:cBhvr>
                                      <p:tavLst>
                                        <p:tav tm="0">
                                          <p:val>
                                            <p:strVal val="#ppt_y"/>
                                          </p:val>
                                        </p:tav>
                                        <p:tav tm="100000">
                                          <p:val>
                                            <p:strVal val="#ppt_y"/>
                                          </p:val>
                                        </p:tav>
                                      </p:tavLst>
                                    </p:anim>
                                    <p:anim calcmode="lin" valueType="num">
                                      <p:cBhvr>
                                        <p:cTn id="117" dur="500" fill="hold"/>
                                        <p:tgtEl>
                                          <p:spTgt spid="2">
                                            <p:graphicEl>
                                              <a:dgm id="{8E86A4C8-AC3C-4AE9-A9B1-E6B0AED7F0E9}"/>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8E86A4C8-AC3C-4AE9-A9B1-E6B0AED7F0E9}"/>
                                            </p:graphicEl>
                                          </p:spTgt>
                                        </p:tgtEl>
                                        <p:attrNameLst>
                                          <p:attrName>ppt_h</p:attrName>
                                        </p:attrNameLst>
                                      </p:cBhvr>
                                      <p:tavLst>
                                        <p:tav tm="0">
                                          <p:val>
                                            <p:strVal val="#ppt_h"/>
                                          </p:val>
                                        </p:tav>
                                        <p:tav tm="100000">
                                          <p:val>
                                            <p:strVal val="#ppt_h"/>
                                          </p:val>
                                        </p:tav>
                                      </p:tavLst>
                                    </p:anim>
                                  </p:childTnLst>
                                </p:cTn>
                              </p:par>
                              <p:par>
                                <p:cTn id="119" presetID="17" presetClass="entr" presetSubtype="8" fill="hold" grpId="0" nodeType="withEffect">
                                  <p:stCondLst>
                                    <p:cond delay="0"/>
                                  </p:stCondLst>
                                  <p:childTnLst>
                                    <p:set>
                                      <p:cBhvr>
                                        <p:cTn id="120" dur="1" fill="hold">
                                          <p:stCondLst>
                                            <p:cond delay="0"/>
                                          </p:stCondLst>
                                        </p:cTn>
                                        <p:tgtEl>
                                          <p:spTgt spid="2">
                                            <p:graphicEl>
                                              <a:dgm id="{14B464B8-0C1B-40DB-8016-55908F46518B}"/>
                                            </p:graphicEl>
                                          </p:spTgt>
                                        </p:tgtEl>
                                        <p:attrNameLst>
                                          <p:attrName>style.visibility</p:attrName>
                                        </p:attrNameLst>
                                      </p:cBhvr>
                                      <p:to>
                                        <p:strVal val="visible"/>
                                      </p:to>
                                    </p:set>
                                    <p:anim calcmode="lin" valueType="num">
                                      <p:cBhvr>
                                        <p:cTn id="121" dur="500" fill="hold"/>
                                        <p:tgtEl>
                                          <p:spTgt spid="2">
                                            <p:graphicEl>
                                              <a:dgm id="{14B464B8-0C1B-40DB-8016-55908F46518B}"/>
                                            </p:graphicEl>
                                          </p:spTgt>
                                        </p:tgtEl>
                                        <p:attrNameLst>
                                          <p:attrName>ppt_x</p:attrName>
                                        </p:attrNameLst>
                                      </p:cBhvr>
                                      <p:tavLst>
                                        <p:tav tm="0">
                                          <p:val>
                                            <p:strVal val="#ppt_x-#ppt_w/2"/>
                                          </p:val>
                                        </p:tav>
                                        <p:tav tm="100000">
                                          <p:val>
                                            <p:strVal val="#ppt_x"/>
                                          </p:val>
                                        </p:tav>
                                      </p:tavLst>
                                    </p:anim>
                                    <p:anim calcmode="lin" valueType="num">
                                      <p:cBhvr>
                                        <p:cTn id="122" dur="500" fill="hold"/>
                                        <p:tgtEl>
                                          <p:spTgt spid="2">
                                            <p:graphicEl>
                                              <a:dgm id="{14B464B8-0C1B-40DB-8016-55908F46518B}"/>
                                            </p:graphicEl>
                                          </p:spTgt>
                                        </p:tgtEl>
                                        <p:attrNameLst>
                                          <p:attrName>ppt_y</p:attrName>
                                        </p:attrNameLst>
                                      </p:cBhvr>
                                      <p:tavLst>
                                        <p:tav tm="0">
                                          <p:val>
                                            <p:strVal val="#ppt_y"/>
                                          </p:val>
                                        </p:tav>
                                        <p:tav tm="100000">
                                          <p:val>
                                            <p:strVal val="#ppt_y"/>
                                          </p:val>
                                        </p:tav>
                                      </p:tavLst>
                                    </p:anim>
                                    <p:anim calcmode="lin" valueType="num">
                                      <p:cBhvr>
                                        <p:cTn id="123" dur="500" fill="hold"/>
                                        <p:tgtEl>
                                          <p:spTgt spid="2">
                                            <p:graphicEl>
                                              <a:dgm id="{14B464B8-0C1B-40DB-8016-55908F46518B}"/>
                                            </p:graphicEl>
                                          </p:spTgt>
                                        </p:tgtEl>
                                        <p:attrNameLst>
                                          <p:attrName>ppt_w</p:attrName>
                                        </p:attrNameLst>
                                      </p:cBhvr>
                                      <p:tavLst>
                                        <p:tav tm="0">
                                          <p:val>
                                            <p:fltVal val="0"/>
                                          </p:val>
                                        </p:tav>
                                        <p:tav tm="100000">
                                          <p:val>
                                            <p:strVal val="#ppt_w"/>
                                          </p:val>
                                        </p:tav>
                                      </p:tavLst>
                                    </p:anim>
                                    <p:anim calcmode="lin" valueType="num">
                                      <p:cBhvr>
                                        <p:cTn id="124" dur="500" fill="hold"/>
                                        <p:tgtEl>
                                          <p:spTgt spid="2">
                                            <p:graphicEl>
                                              <a:dgm id="{14B464B8-0C1B-40DB-8016-55908F46518B}"/>
                                            </p:graphicEl>
                                          </p:spTgt>
                                        </p:tgtEl>
                                        <p:attrNameLst>
                                          <p:attrName>ppt_h</p:attrName>
                                        </p:attrNameLst>
                                      </p:cBhvr>
                                      <p:tavLst>
                                        <p:tav tm="0">
                                          <p:val>
                                            <p:strVal val="#ppt_h"/>
                                          </p:val>
                                        </p:tav>
                                        <p:tav tm="100000">
                                          <p:val>
                                            <p:strVal val="#ppt_h"/>
                                          </p:val>
                                        </p:tav>
                                      </p:tavLst>
                                    </p:anim>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wipe(left)">
                                      <p:cBhvr>
                                        <p:cTn id="1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AF79C3-BA8F-3F5A-5B7C-E3C2F7E422AB}"/>
              </a:ext>
            </a:extLst>
          </p:cNvPr>
          <p:cNvSpPr txBox="1"/>
          <p:nvPr/>
        </p:nvSpPr>
        <p:spPr>
          <a:xfrm>
            <a:off x="0" y="-49695"/>
            <a:ext cx="12191999" cy="769441"/>
          </a:xfrm>
          <a:prstGeom prst="rect">
            <a:avLst/>
          </a:prstGeom>
          <a:noFill/>
        </p:spPr>
        <p:txBody>
          <a:bodyPr wrap="square">
            <a:spAutoFit/>
          </a:bodyPr>
          <a:lstStyle/>
          <a:p>
            <a:pPr algn="ctr"/>
            <a:r>
              <a:rPr lang="hi-IN"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चट्टान पर बनाया</a:t>
            </a:r>
            <a:endParaRPr lang="en"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79BA3DEF-5E06-AFA4-E099-53AABBC104F5}"/>
              </a:ext>
            </a:extLst>
          </p:cNvPr>
          <p:cNvSpPr txBox="1"/>
          <p:nvPr/>
        </p:nvSpPr>
        <p:spPr>
          <a:xfrm>
            <a:off x="547686" y="607827"/>
            <a:ext cx="11096625" cy="646331"/>
          </a:xfrm>
          <a:prstGeom prst="rect">
            <a:avLst/>
          </a:prstGeom>
          <a:noFill/>
        </p:spPr>
        <p:txBody>
          <a:bodyPr wrap="square">
            <a:spAutoFit/>
          </a:bodyPr>
          <a:lstStyle/>
          <a:p>
            <a:pPr algn="ctr"/>
            <a:r>
              <a:rPr lang="hi-IN" b="1" i="1" dirty="0">
                <a:solidFill>
                  <a:schemeClr val="bg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“इसलिये जो कोई मेरी ये बातें सुनकर उन्हें मानता है, वह उस बुद्धिमान मनुष्य के समान ठहरेगा जिसने अपना घर चट्टान पर बनाया। </a:t>
            </a:r>
            <a:r>
              <a:rPr lang="hi-IN" sz="1400" b="1" i="1" dirty="0">
                <a:solidFill>
                  <a:schemeClr val="bg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(मत्ती 7:24)</a:t>
            </a:r>
            <a:endParaRPr lang="en" sz="1100" b="1" i="1" dirty="0">
              <a:solidFill>
                <a:schemeClr val="bg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F05F84DE-1A08-5BCF-50F3-0FBB38D45E96}"/>
              </a:ext>
            </a:extLst>
          </p:cNvPr>
          <p:cNvSpPr txBox="1"/>
          <p:nvPr/>
        </p:nvSpPr>
        <p:spPr>
          <a:xfrm>
            <a:off x="4301987" y="1359217"/>
            <a:ext cx="7890011"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सुसमाचार को स्वीकार करना एक प्रक्रिया का अनुसरण करना है। पहला कदम है ज्ञान। हमें यह जानना आवश्यक है कि कोई है जो हमें उद्धार दे सकता है (रोमियों 10:14)।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DDAEAD15-D02D-9BAE-6BBF-967CF8758F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463" y="1426963"/>
            <a:ext cx="4013761" cy="3378064"/>
          </a:xfrm>
          <a:prstGeom prst="snip2DiagRect">
            <a:avLst/>
          </a:prstGeom>
          <a:solidFill>
            <a:srgbClr val="FFFFFF">
              <a:shade val="85000"/>
            </a:srgbClr>
          </a:solidFill>
          <a:ln w="38100" cap="sq">
            <a:solidFill>
              <a:srgbClr val="96B0C7"/>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3FFBBF77-4FD8-5D98-A9E3-ED43A73703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1777" y="3709492"/>
            <a:ext cx="4013760" cy="3010320"/>
          </a:xfrm>
          <a:prstGeom prst="snip2DiagRect">
            <a:avLst>
              <a:gd name="adj1" fmla="val 17829"/>
              <a:gd name="adj2" fmla="val 0"/>
            </a:avLst>
          </a:prstGeom>
          <a:solidFill>
            <a:srgbClr val="FFFFFF">
              <a:shade val="85000"/>
            </a:srgbClr>
          </a:solidFill>
          <a:ln w="38100" cap="sq">
            <a:solidFill>
              <a:srgbClr val="D2A374"/>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5118B450-3B14-F3CC-89D4-E09AECFB8AEA}"/>
              </a:ext>
            </a:extLst>
          </p:cNvPr>
          <p:cNvSpPr txBox="1"/>
          <p:nvPr/>
        </p:nvSpPr>
        <p:spPr>
          <a:xfrm>
            <a:off x="136707" y="4824905"/>
            <a:ext cx="7825314"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ज्ञान के साथ ठोस कार्य भी होने चाहिए (मत्ती 7:24-25)। हम व्यवस्था के कामों से अलग विश्वास के द्वारा धर्मी ठहराए जाते हैं (रोमियों 3:28), लेकिन यह आवश्यक है कि ये काम हमारे जीवन में हमारे उद्धार के परिणाम के रूप में दिखाई दें (मत्ती 7:18-21)।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2" name="Imagen 11">
            <a:extLst>
              <a:ext uri="{FF2B5EF4-FFF2-40B4-BE49-F238E27FC236}">
                <a16:creationId xmlns:a16="http://schemas.microsoft.com/office/drawing/2014/main" id="{15147959-AD5B-59D9-7112-2832B3C5A7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1988" y="3677340"/>
            <a:ext cx="3588026" cy="1127687"/>
          </a:xfrm>
          <a:prstGeom prst="snip2DiagRect">
            <a:avLst>
              <a:gd name="adj1" fmla="val 21953"/>
              <a:gd name="adj2" fmla="val 21240"/>
            </a:avLst>
          </a:prstGeom>
          <a:solidFill>
            <a:srgbClr val="FFFFFF">
              <a:shade val="85000"/>
            </a:srgbClr>
          </a:solidFill>
          <a:ln w="38100" cap="sq">
            <a:solidFill>
              <a:schemeClr val="bg2">
                <a:lumMod val="60000"/>
                <a:lumOff val="4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76B5283-1138-A491-CB8F-B9E32DA0EBF2}"/>
              </a:ext>
            </a:extLst>
          </p:cNvPr>
          <p:cNvSpPr txBox="1"/>
          <p:nvPr/>
        </p:nvSpPr>
        <p:spPr>
          <a:xfrm>
            <a:off x="4301988" y="2333761"/>
            <a:ext cx="7908235"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लेकिन केवल ज्ञान ही हमें नहीं बचा सकता। यीशु ने उन लोगों की तुलना, जो उद्धार का ज्ञान तो प्राप्त करते हैं पर सुसमाचार के सिद्धांतों को जीवन में लागू नहीं करते, उस व्यक्ति से की जो रेत पर घर बनाता है—“और उसका गिरना बड़ा भयानक हुआ” (मत्ती 7:26-27)।</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9093BCDD-9F47-8AAD-0747-855D5981B5E0}"/>
              </a:ext>
            </a:extLst>
          </p:cNvPr>
          <p:cNvSpPr txBox="1"/>
          <p:nvPr/>
        </p:nvSpPr>
        <p:spPr>
          <a:xfrm>
            <a:off x="156585" y="6103885"/>
            <a:ext cx="7825314"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जब हम यीशु को स्वीकार करते हैं और उसके साथ घनिष्ठ संबंध में रहते हुए उसकी आज्ञाओं का पालन करते हैं, तब हम चट्टान पर बना रहे होते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6596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3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strVal val="(6*min(max(#ppt_w*#ppt_h,.3),1)-7.4)/-.7*#ppt_w"/>
                                          </p:val>
                                        </p:tav>
                                        <p:tav tm="100000">
                                          <p:val>
                                            <p:strVal val="#ppt_w"/>
                                          </p:val>
                                        </p:tav>
                                      </p:tavLst>
                                    </p:anim>
                                    <p:anim calcmode="lin" valueType="num">
                                      <p:cBhvr>
                                        <p:cTn id="28" dur="500" fill="hold"/>
                                        <p:tgtEl>
                                          <p:spTgt spid="4"/>
                                        </p:tgtEl>
                                        <p:attrNameLst>
                                          <p:attrName>ppt_h</p:attrName>
                                        </p:attrNameLst>
                                      </p:cBhvr>
                                      <p:tavLst>
                                        <p:tav tm="0">
                                          <p:val>
                                            <p:strVal val="(6*min(max(#ppt_w*#ppt_h,.3),1)-7.4)/-.7*#ppt_h"/>
                                          </p:val>
                                        </p:tav>
                                        <p:tav tm="100000">
                                          <p:val>
                                            <p:strVal val="#ppt_h"/>
                                          </p:val>
                                        </p:tav>
                                      </p:tavLst>
                                    </p:anim>
                                    <p:anim calcmode="lin" valueType="num">
                                      <p:cBhvr>
                                        <p:cTn id="29" dur="500" fill="hold"/>
                                        <p:tgtEl>
                                          <p:spTgt spid="4"/>
                                        </p:tgtEl>
                                        <p:attrNameLst>
                                          <p:attrName>ppt_x</p:attrName>
                                        </p:attrNameLst>
                                      </p:cBhvr>
                                      <p:tavLst>
                                        <p:tav tm="0">
                                          <p:val>
                                            <p:fltVal val="0.5"/>
                                          </p:val>
                                        </p:tav>
                                        <p:tav tm="100000">
                                          <p:val>
                                            <p:strVal val="#ppt_x"/>
                                          </p:val>
                                        </p:tav>
                                      </p:tavLst>
                                    </p:anim>
                                    <p:anim calcmode="lin" valueType="num">
                                      <p:cBhvr>
                                        <p:cTn id="30"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strVal val="4*#ppt_w"/>
                                          </p:val>
                                        </p:tav>
                                        <p:tav tm="100000">
                                          <p:val>
                                            <p:strVal val="#ppt_w"/>
                                          </p:val>
                                        </p:tav>
                                      </p:tavLst>
                                    </p:anim>
                                    <p:anim calcmode="lin" valueType="num">
                                      <p:cBhvr>
                                        <p:cTn id="45" dur="500" fill="hold"/>
                                        <p:tgtEl>
                                          <p:spTgt spid="8"/>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1D98B2-A386-5FA6-0390-22BD147B9BA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82F9EDC-7803-B481-967D-BAE791340D60}"/>
              </a:ext>
            </a:extLst>
          </p:cNvPr>
          <p:cNvSpPr txBox="1"/>
          <p:nvPr/>
        </p:nvSpPr>
        <p:spPr>
          <a:xfrm>
            <a:off x="422727" y="1107754"/>
            <a:ext cx="10152508" cy="4247317"/>
          </a:xfrm>
          <a:prstGeom prst="rect">
            <a:avLst/>
          </a:prstGeom>
          <a:noFill/>
        </p:spPr>
        <p:txBody>
          <a:bodyPr wrap="square">
            <a:spAutoFit/>
          </a:bodyPr>
          <a:lstStyle/>
          <a:p>
            <a:pPr algn="just">
              <a:spcBef>
                <a:spcPts val="600"/>
              </a:spcBef>
            </a:pPr>
            <a:r>
              <a:rPr lang="hi-IN" sz="3000" b="1" dirty="0">
                <a:latin typeface="Nirmala UI" panose="020B0502040204020203" pitchFamily="34" charset="0"/>
                <a:ea typeface="Nirmala UI" panose="020B0502040204020203" pitchFamily="34" charset="0"/>
                <a:cs typeface="Nirmala UI" panose="020B0502040204020203" pitchFamily="34" charset="0"/>
              </a:rPr>
              <a:t>“व्यवस्था मनुष्य को उसके पाप दिखाती है, परन्तु वह कोई उपाय प्रदान नहीं करती। यद्यपि वह आज्ञाकारियों को जीवन का वचन देती है, परन्तु वह यह भी घोषित करती है कि उल्लंघन करने वाले का भाग मृत्यु है। केवल मसीह का सुसमाचार ही उसे पाप के दोष या अशुद्धता से मुक्त कर सकता है। उसे परमेश्वर के प्रति पश्चाताप करना चाहिए, जिसकी व्यवस्था का उसने उल्लंघन किया है; और मसीह पर, उसके प्रायश्चित बलिदान पर विश्वास करना चाहिए। इस प्रकार वह ‘बीते हुए पापों की क्षमा’ प्राप्त करता है और दिव्य स्वभाव का सहभागी बन जाता है।”</a:t>
            </a:r>
            <a:endParaRPr lang="en" sz="3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5319ECB7-86E1-B7B9-19AE-9FD7A729D0E8}"/>
              </a:ext>
            </a:extLst>
          </p:cNvPr>
          <p:cNvSpPr txBox="1"/>
          <p:nvPr/>
        </p:nvSpPr>
        <p:spPr>
          <a:xfrm>
            <a:off x="7364100" y="5411692"/>
            <a:ext cx="3211135"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(महान विवाद, पृष्ठ 467)</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15244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5DA079-B368-00B8-327A-40C7A1F91A75}"/>
            </a:ext>
          </a:extLst>
        </p:cNvPr>
        <p:cNvGrpSpPr/>
        <p:nvPr/>
      </p:nvGrpSpPr>
      <p:grpSpPr>
        <a:xfrm>
          <a:off x="0" y="0"/>
          <a:ext cx="0" cy="0"/>
          <a:chOff x="0" y="0"/>
          <a:chExt cx="0" cy="0"/>
        </a:xfrm>
      </p:grpSpPr>
      <p:sp>
        <p:nvSpPr>
          <p:cNvPr id="16"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0">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12" name="Rectangle 11">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7" y="990600"/>
            <a:ext cx="6096003"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A17BF396-6023-48D8-9C0C-893820872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7" y="457199"/>
            <a:ext cx="5638800" cy="59435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C6D9D476-F8C9-3B9A-C521-CB885740259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l="2626" r="2626"/>
          <a:stretch>
            <a:fillRect/>
          </a:stretch>
        </p:blipFill>
        <p:spPr>
          <a:xfrm>
            <a:off x="544747" y="543123"/>
            <a:ext cx="5457880" cy="5760399"/>
          </a:xfrm>
          <a:prstGeom prst="rect">
            <a:avLst/>
          </a:prstGeom>
        </p:spPr>
      </p:pic>
      <p:sp>
        <p:nvSpPr>
          <p:cNvPr id="5" name="CuadroTexto 4">
            <a:extLst>
              <a:ext uri="{FF2B5EF4-FFF2-40B4-BE49-F238E27FC236}">
                <a16:creationId xmlns:a16="http://schemas.microsoft.com/office/drawing/2014/main" id="{022CA1CD-E92A-C609-4341-43E245928BBE}"/>
              </a:ext>
            </a:extLst>
          </p:cNvPr>
          <p:cNvSpPr txBox="1"/>
          <p:nvPr/>
        </p:nvSpPr>
        <p:spPr>
          <a:xfrm>
            <a:off x="6332706" y="1415080"/>
            <a:ext cx="5768832" cy="3785652"/>
          </a:xfrm>
          <a:prstGeom prst="rect">
            <a:avLst/>
          </a:prstGeom>
          <a:noFill/>
        </p:spPr>
        <p:txBody>
          <a:bodyPr wrap="square">
            <a:spAutoFit/>
            <a:scene3d>
              <a:camera prst="orthographicFront"/>
              <a:lightRig rig="twoPt" dir="t"/>
            </a:scene3d>
            <a:sp3d extrusionH="57150" prstMaterial="softEdge">
              <a:bevelT w="25400" h="38100"/>
            </a:sp3d>
          </a:bodyPr>
          <a:lstStyle/>
          <a:p>
            <a:pPr lvl="0" algn="ctr">
              <a:defRPr/>
            </a:pPr>
            <a:r>
              <a:rPr lang="hi-IN" sz="3600" b="1" i="1" dirty="0">
                <a:ln/>
                <a:solidFill>
                  <a:srgbClr val="4EA72E"/>
                </a:solidFill>
                <a:effectLst>
                  <a:outerShdw blurRad="50800" dist="38100" dir="2700000" algn="tl" rotWithShape="0">
                    <a:srgbClr val="4EA72E">
                      <a:lumMod val="60000"/>
                      <a:lumOff val="40000"/>
                      <a:alpha val="74000"/>
                    </a:srgbClr>
                  </a:outerShdw>
                </a:effectLst>
                <a:latin typeface="Nirmala UI" panose="020B0502040204020203" pitchFamily="34" charset="0"/>
                <a:ea typeface="Nirmala UI" panose="020B0502040204020203" pitchFamily="34" charset="0"/>
                <a:cs typeface="Nirmala UI" panose="020B0502040204020203" pitchFamily="34" charset="0"/>
              </a:rPr>
              <a:t>“मैं तेरे उपदेशों को कभी न भूलूँगा; क्योंकि उन्हीं के द्वारा तू ने मुझे जिलाया है। मैं तेरा ही हूँ, तू मेरा उद्धार कर; क्योंकि मैं तेरे उपदेशों की सुधि रखता हूँ।” </a:t>
            </a:r>
            <a:r>
              <a:rPr lang="en-US" sz="3600" b="1" i="1" dirty="0">
                <a:ln/>
                <a:solidFill>
                  <a:srgbClr val="4EA72E"/>
                </a:solidFill>
                <a:effectLst>
                  <a:outerShdw blurRad="50800" dist="38100" dir="2700000" algn="tl" rotWithShape="0">
                    <a:srgbClr val="4EA72E">
                      <a:lumMod val="60000"/>
                      <a:lumOff val="40000"/>
                      <a:alpha val="74000"/>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2400" b="1" i="1" dirty="0">
                <a:ln/>
                <a:solidFill>
                  <a:srgbClr val="4EA72E"/>
                </a:solidFill>
                <a:effectLst>
                  <a:outerShdw blurRad="50800" dist="38100" dir="2700000" algn="tl" rotWithShape="0">
                    <a:srgbClr val="4EA72E">
                      <a:lumMod val="60000"/>
                      <a:lumOff val="40000"/>
                      <a:alpha val="74000"/>
                    </a:srgbClr>
                  </a:outerShdw>
                </a:effectLst>
                <a:latin typeface="Nirmala UI" panose="020B0502040204020203" pitchFamily="34" charset="0"/>
                <a:ea typeface="Nirmala UI" panose="020B0502040204020203" pitchFamily="34" charset="0"/>
                <a:cs typeface="Nirmala UI" panose="020B0502040204020203" pitchFamily="34" charset="0"/>
              </a:rPr>
              <a:t>(भजन संहिता 119:93, 94)</a:t>
            </a:r>
            <a:endParaRPr kumimoji="0" lang="es-ES" sz="2400" b="1" i="1"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3584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A90A712-287D-ABD1-3380-6FF0882B0165}"/>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6216779-FECF-E556-A692-003BC3E1226C}"/>
              </a:ext>
            </a:extLst>
          </p:cNvPr>
          <p:cNvGraphicFramePr/>
          <p:nvPr>
            <p:extLst>
              <p:ext uri="{D42A27DB-BD31-4B8C-83A1-F6EECF244321}">
                <p14:modId xmlns:p14="http://schemas.microsoft.com/office/powerpoint/2010/main" val="2506247885"/>
              </p:ext>
            </p:extLst>
          </p:nvPr>
        </p:nvGraphicFramePr>
        <p:xfrm>
          <a:off x="3445846" y="3821232"/>
          <a:ext cx="8643486" cy="291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BC4AFB41-14D3-7C5D-616B-4492D1634F71}"/>
              </a:ext>
            </a:extLst>
          </p:cNvPr>
          <p:cNvSpPr txBox="1"/>
          <p:nvPr/>
        </p:nvSpPr>
        <p:spPr>
          <a:xfrm>
            <a:off x="160620" y="105013"/>
            <a:ext cx="7741720" cy="1261884"/>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चाहे हम इसे स्वीकार करें या नहीं, पाप एक ऐसी समस्या है जो हम सभी को प्रभावित करती है और परमेश्वर के साथ हमारे संबंध को नष्ट कर देती है: “इसलिये कि सब ने पाप किया है और परमेश्‍वर की महिमा से रहित हैं” (रोमियों 3:23)।</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grpSp>
        <p:nvGrpSpPr>
          <p:cNvPr id="9" name="Grupo 8">
            <a:extLst>
              <a:ext uri="{FF2B5EF4-FFF2-40B4-BE49-F238E27FC236}">
                <a16:creationId xmlns:a16="http://schemas.microsoft.com/office/drawing/2014/main" id="{78C259B9-5B7B-06A9-3018-CB862E62B678}"/>
              </a:ext>
            </a:extLst>
          </p:cNvPr>
          <p:cNvGrpSpPr/>
          <p:nvPr/>
        </p:nvGrpSpPr>
        <p:grpSpPr>
          <a:xfrm>
            <a:off x="8142973" y="221381"/>
            <a:ext cx="3946359" cy="3207619"/>
            <a:chOff x="8142973" y="221381"/>
            <a:chExt cx="3946359" cy="3207619"/>
          </a:xfrm>
        </p:grpSpPr>
        <p:pic>
          <p:nvPicPr>
            <p:cNvPr id="6" name="Imagen 5">
              <a:extLst>
                <a:ext uri="{FF2B5EF4-FFF2-40B4-BE49-F238E27FC236}">
                  <a16:creationId xmlns:a16="http://schemas.microsoft.com/office/drawing/2014/main" id="{362CB2BC-95FB-9774-40CA-4359B33CA24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142973" y="221381"/>
              <a:ext cx="3946359" cy="3207619"/>
            </a:xfrm>
            <a:prstGeom prst="roundRect">
              <a:avLst>
                <a:gd name="adj" fmla="val 94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0BD1862F-1A63-C58C-B519-8A77E1514E51}"/>
                </a:ext>
              </a:extLst>
            </p:cNvPr>
            <p:cNvSpPr txBox="1"/>
            <p:nvPr/>
          </p:nvSpPr>
          <p:spPr>
            <a:xfrm>
              <a:off x="8582025" y="2019300"/>
              <a:ext cx="809625" cy="307777"/>
            </a:xfrm>
            <a:prstGeom prst="rect">
              <a:avLst/>
            </a:prstGeom>
            <a:noFill/>
          </p:spPr>
          <p:txBody>
            <a:bodyPr wrap="square" rtlCol="0">
              <a:spAutoFit/>
            </a:bodyPr>
            <a:lstStyle/>
            <a:p>
              <a:pPr algn="ctr"/>
              <a:r>
                <a:rPr lang="hi-IN" sz="1400"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विश्वास </a:t>
              </a:r>
              <a:endParaRPr lang="en" sz="1400"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82DC61B4-F218-BD16-D686-C05613599A8B}"/>
                </a:ext>
              </a:extLst>
            </p:cNvPr>
            <p:cNvSpPr txBox="1"/>
            <p:nvPr/>
          </p:nvSpPr>
          <p:spPr>
            <a:xfrm>
              <a:off x="10877550" y="2019299"/>
              <a:ext cx="809625" cy="307777"/>
            </a:xfrm>
            <a:prstGeom prst="rect">
              <a:avLst/>
            </a:prstGeom>
            <a:noFill/>
          </p:spPr>
          <p:txBody>
            <a:bodyPr wrap="square" rtlCol="0">
              <a:spAutoFit/>
            </a:bodyPr>
            <a:lstStyle/>
            <a:p>
              <a:pPr algn="ctr"/>
              <a:r>
                <a:rPr lang="hi-IN" sz="1400"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कर्म </a:t>
              </a:r>
              <a:endParaRPr lang="en" sz="1400"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grpSp>
      <p:pic>
        <p:nvPicPr>
          <p:cNvPr id="5" name="Imagen 4">
            <a:extLst>
              <a:ext uri="{FF2B5EF4-FFF2-40B4-BE49-F238E27FC236}">
                <a16:creationId xmlns:a16="http://schemas.microsoft.com/office/drawing/2014/main" id="{B159F9E8-92DB-8BFE-3F2A-73F37F4F846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0619" y="3859732"/>
            <a:ext cx="2930917" cy="2779593"/>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1855E4F7-8ED9-9D43-B10E-037035A28DB6}"/>
              </a:ext>
            </a:extLst>
          </p:cNvPr>
          <p:cNvSpPr txBox="1"/>
          <p:nvPr/>
        </p:nvSpPr>
        <p:spPr>
          <a:xfrm>
            <a:off x="160618" y="2804599"/>
            <a:ext cx="7741719" cy="969496"/>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 रूप से समझने पर, व्यवस्था और सुसमाचार एक-दूसरे के विरोधी नहीं हैं; बल्कि वे दोनों पाप के विरुद्ध हमारी लड़ाई में साथ मिलकर कार्य करते हैं। प्रत्येक का अपना कार्य है।</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1DC7C0CC-2D7D-F239-8B6D-D80082255427}"/>
              </a:ext>
            </a:extLst>
          </p:cNvPr>
          <p:cNvSpPr txBox="1"/>
          <p:nvPr/>
        </p:nvSpPr>
        <p:spPr>
          <a:xfrm>
            <a:off x="160617" y="1295780"/>
            <a:ext cx="7741719" cy="1554272"/>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पाप जो परमेश्वर और हमारे बीच दूरी पैदा करता है, उस दूरी को हम कैसे भर सकते हैं? कुछ लोगों ने इस समस्या के दो संभावित समाधान सुझाए हैं: केवल व्यवस्था (कर्मों के द्वारा उद्धार—जो व्यवस्था के कार्य के बारे में एक गलत समझ है); या केवल सुसमाचार (विश्वास के द्वारा उद्धार—जिसमें व्यवस्था को समाप्त कर दिया जाता है)।</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54891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3*#ppt_w"/>
                                          </p:val>
                                        </p:tav>
                                        <p:tav tm="100000">
                                          <p:val>
                                            <p:strVal val="#ppt_w"/>
                                          </p:val>
                                        </p:tav>
                                      </p:tavLst>
                                    </p:anim>
                                    <p:anim calcmode="lin" valueType="num">
                                      <p:cBhvr>
                                        <p:cTn id="13" dur="500" fill="hold"/>
                                        <p:tgtEl>
                                          <p:spTgt spid="9"/>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8F28401E-E283-4120-B2F0-7BC6372CE328}"/>
                                            </p:graphicEl>
                                          </p:spTgt>
                                        </p:tgtEl>
                                        <p:attrNameLst>
                                          <p:attrName>style.visibility</p:attrName>
                                        </p:attrNameLst>
                                      </p:cBhvr>
                                      <p:to>
                                        <p:strVal val="visible"/>
                                      </p:to>
                                    </p:set>
                                    <p:anim calcmode="lin" valueType="num">
                                      <p:cBhvr>
                                        <p:cTn id="34" dur="500" fill="hold"/>
                                        <p:tgtEl>
                                          <p:spTgt spid="4">
                                            <p:graphicEl>
                                              <a:dgm id="{8F28401E-E283-4120-B2F0-7BC6372CE328}"/>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8F28401E-E283-4120-B2F0-7BC6372CE328}"/>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8F28401E-E283-4120-B2F0-7BC6372CE328}"/>
                                            </p:graphicEl>
                                          </p:spTgt>
                                        </p:tgtEl>
                                      </p:cBhvr>
                                    </p:animEffect>
                                    <p:anim calcmode="lin" valueType="num">
                                      <p:cBhvr>
                                        <p:cTn id="37" dur="500" fill="hold"/>
                                        <p:tgtEl>
                                          <p:spTgt spid="4">
                                            <p:graphicEl>
                                              <a:dgm id="{8F28401E-E283-4120-B2F0-7BC6372CE328}"/>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8F28401E-E283-4120-B2F0-7BC6372CE328}"/>
                                            </p:graphicEl>
                                          </p:spTgt>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4">
                                            <p:graphicEl>
                                              <a:dgm id="{764D55A5-FCD3-4914-85B6-6B501B964A83}"/>
                                            </p:graphicEl>
                                          </p:spTgt>
                                        </p:tgtEl>
                                        <p:attrNameLst>
                                          <p:attrName>style.visibility</p:attrName>
                                        </p:attrNameLst>
                                      </p:cBhvr>
                                      <p:to>
                                        <p:strVal val="visible"/>
                                      </p:to>
                                    </p:set>
                                    <p:anim calcmode="lin" valueType="num">
                                      <p:cBhvr>
                                        <p:cTn id="41" dur="500" fill="hold"/>
                                        <p:tgtEl>
                                          <p:spTgt spid="4">
                                            <p:graphicEl>
                                              <a:dgm id="{764D55A5-FCD3-4914-85B6-6B501B964A83}"/>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764D55A5-FCD3-4914-85B6-6B501B964A83}"/>
                                            </p:graphicEl>
                                          </p:spTgt>
                                        </p:tgtEl>
                                        <p:attrNameLst>
                                          <p:attrName>ppt_h</p:attrName>
                                        </p:attrNameLst>
                                      </p:cBhvr>
                                      <p:tavLst>
                                        <p:tav tm="0">
                                          <p:val>
                                            <p:fltVal val="0"/>
                                          </p:val>
                                        </p:tav>
                                        <p:tav tm="100000">
                                          <p:val>
                                            <p:strVal val="#ppt_h"/>
                                          </p:val>
                                        </p:tav>
                                      </p:tavLst>
                                    </p:anim>
                                    <p:animEffect transition="in" filter="fade">
                                      <p:cBhvr>
                                        <p:cTn id="43" dur="500"/>
                                        <p:tgtEl>
                                          <p:spTgt spid="4">
                                            <p:graphicEl>
                                              <a:dgm id="{764D55A5-FCD3-4914-85B6-6B501B964A83}"/>
                                            </p:graphicEl>
                                          </p:spTgt>
                                        </p:tgtEl>
                                      </p:cBhvr>
                                    </p:animEffect>
                                    <p:anim calcmode="lin" valueType="num">
                                      <p:cBhvr>
                                        <p:cTn id="44" dur="500" fill="hold"/>
                                        <p:tgtEl>
                                          <p:spTgt spid="4">
                                            <p:graphicEl>
                                              <a:dgm id="{764D55A5-FCD3-4914-85B6-6B501B964A83}"/>
                                            </p:graphicEl>
                                          </p:spTgt>
                                        </p:tgtEl>
                                        <p:attrNameLst>
                                          <p:attrName>ppt_x</p:attrName>
                                        </p:attrNameLst>
                                      </p:cBhvr>
                                      <p:tavLst>
                                        <p:tav tm="0">
                                          <p:val>
                                            <p:fltVal val="0.5"/>
                                          </p:val>
                                        </p:tav>
                                        <p:tav tm="100000">
                                          <p:val>
                                            <p:strVal val="#ppt_x"/>
                                          </p:val>
                                        </p:tav>
                                      </p:tavLst>
                                    </p:anim>
                                    <p:anim calcmode="lin" valueType="num">
                                      <p:cBhvr>
                                        <p:cTn id="45" dur="500" fill="hold"/>
                                        <p:tgtEl>
                                          <p:spTgt spid="4">
                                            <p:graphicEl>
                                              <a:dgm id="{764D55A5-FCD3-4914-85B6-6B501B964A83}"/>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grpId="0" nodeType="clickEffect">
                                  <p:stCondLst>
                                    <p:cond delay="0"/>
                                  </p:stCondLst>
                                  <p:childTnLst>
                                    <p:set>
                                      <p:cBhvr>
                                        <p:cTn id="49" dur="1" fill="hold">
                                          <p:stCondLst>
                                            <p:cond delay="0"/>
                                          </p:stCondLst>
                                        </p:cTn>
                                        <p:tgtEl>
                                          <p:spTgt spid="4">
                                            <p:graphicEl>
                                              <a:dgm id="{ADB5C8FA-4108-43E4-80C1-E4BB2C2435ED}"/>
                                            </p:graphicEl>
                                          </p:spTgt>
                                        </p:tgtEl>
                                        <p:attrNameLst>
                                          <p:attrName>style.visibility</p:attrName>
                                        </p:attrNameLst>
                                      </p:cBhvr>
                                      <p:to>
                                        <p:strVal val="visible"/>
                                      </p:to>
                                    </p:set>
                                    <p:anim calcmode="lin" valueType="num">
                                      <p:cBhvr>
                                        <p:cTn id="50" dur="500" fill="hold"/>
                                        <p:tgtEl>
                                          <p:spTgt spid="4">
                                            <p:graphicEl>
                                              <a:dgm id="{ADB5C8FA-4108-43E4-80C1-E4BB2C2435ED}"/>
                                            </p:graphicEl>
                                          </p:spTgt>
                                        </p:tgtEl>
                                        <p:attrNameLst>
                                          <p:attrName>ppt_x</p:attrName>
                                        </p:attrNameLst>
                                      </p:cBhvr>
                                      <p:tavLst>
                                        <p:tav tm="0">
                                          <p:val>
                                            <p:strVal val="#ppt_x"/>
                                          </p:val>
                                        </p:tav>
                                        <p:tav tm="100000">
                                          <p:val>
                                            <p:strVal val="#ppt_x"/>
                                          </p:val>
                                        </p:tav>
                                      </p:tavLst>
                                    </p:anim>
                                    <p:anim calcmode="lin" valueType="num">
                                      <p:cBhvr>
                                        <p:cTn id="51" dur="500" fill="hold"/>
                                        <p:tgtEl>
                                          <p:spTgt spid="4">
                                            <p:graphicEl>
                                              <a:dgm id="{ADB5C8FA-4108-43E4-80C1-E4BB2C2435ED}"/>
                                            </p:graphicEl>
                                          </p:spTgt>
                                        </p:tgtEl>
                                        <p:attrNameLst>
                                          <p:attrName>ppt_y</p:attrName>
                                        </p:attrNameLst>
                                      </p:cBhvr>
                                      <p:tavLst>
                                        <p:tav tm="0">
                                          <p:val>
                                            <p:strVal val="#ppt_y+#ppt_h/2"/>
                                          </p:val>
                                        </p:tav>
                                        <p:tav tm="100000">
                                          <p:val>
                                            <p:strVal val="#ppt_y"/>
                                          </p:val>
                                        </p:tav>
                                      </p:tavLst>
                                    </p:anim>
                                    <p:anim calcmode="lin" valueType="num">
                                      <p:cBhvr>
                                        <p:cTn id="52" dur="500" fill="hold"/>
                                        <p:tgtEl>
                                          <p:spTgt spid="4">
                                            <p:graphicEl>
                                              <a:dgm id="{ADB5C8FA-4108-43E4-80C1-E4BB2C2435ED}"/>
                                            </p:graphicEl>
                                          </p:spTgt>
                                        </p:tgtEl>
                                        <p:attrNameLst>
                                          <p:attrName>ppt_w</p:attrName>
                                        </p:attrNameLst>
                                      </p:cBhvr>
                                      <p:tavLst>
                                        <p:tav tm="0">
                                          <p:val>
                                            <p:strVal val="#ppt_w"/>
                                          </p:val>
                                        </p:tav>
                                        <p:tav tm="100000">
                                          <p:val>
                                            <p:strVal val="#ppt_w"/>
                                          </p:val>
                                        </p:tav>
                                      </p:tavLst>
                                    </p:anim>
                                    <p:anim calcmode="lin" valueType="num">
                                      <p:cBhvr>
                                        <p:cTn id="53" dur="500" fill="hold"/>
                                        <p:tgtEl>
                                          <p:spTgt spid="4">
                                            <p:graphicEl>
                                              <a:dgm id="{ADB5C8FA-4108-43E4-80C1-E4BB2C2435ED}"/>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31A34F0A-E5D1-44E5-B86A-1D0601EC44D8}"/>
                                            </p:graphicEl>
                                          </p:spTgt>
                                        </p:tgtEl>
                                        <p:attrNameLst>
                                          <p:attrName>style.visibility</p:attrName>
                                        </p:attrNameLst>
                                      </p:cBhvr>
                                      <p:to>
                                        <p:strVal val="visible"/>
                                      </p:to>
                                    </p:set>
                                    <p:anim calcmode="lin" valueType="num">
                                      <p:cBhvr>
                                        <p:cTn id="58" dur="500" fill="hold"/>
                                        <p:tgtEl>
                                          <p:spTgt spid="4">
                                            <p:graphicEl>
                                              <a:dgm id="{31A34F0A-E5D1-44E5-B86A-1D0601EC44D8}"/>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31A34F0A-E5D1-44E5-B86A-1D0601EC44D8}"/>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31A34F0A-E5D1-44E5-B86A-1D0601EC44D8}"/>
                                            </p:graphicEl>
                                          </p:spTgt>
                                        </p:tgtEl>
                                      </p:cBhvr>
                                    </p:animEffect>
                                    <p:anim calcmode="lin" valueType="num">
                                      <p:cBhvr>
                                        <p:cTn id="61" dur="500" fill="hold"/>
                                        <p:tgtEl>
                                          <p:spTgt spid="4">
                                            <p:graphicEl>
                                              <a:dgm id="{31A34F0A-E5D1-44E5-B86A-1D0601EC44D8}"/>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31A34F0A-E5D1-44E5-B86A-1D0601EC44D8}"/>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7B7B2313-826C-48DF-9700-CE3C0E35CEB8}"/>
                                            </p:graphicEl>
                                          </p:spTgt>
                                        </p:tgtEl>
                                        <p:attrNameLst>
                                          <p:attrName>style.visibility</p:attrName>
                                        </p:attrNameLst>
                                      </p:cBhvr>
                                      <p:to>
                                        <p:strVal val="visible"/>
                                      </p:to>
                                    </p:set>
                                    <p:anim calcmode="lin" valueType="num">
                                      <p:cBhvr>
                                        <p:cTn id="65" dur="500" fill="hold"/>
                                        <p:tgtEl>
                                          <p:spTgt spid="4">
                                            <p:graphicEl>
                                              <a:dgm id="{7B7B2313-826C-48DF-9700-CE3C0E35CEB8}"/>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7B7B2313-826C-48DF-9700-CE3C0E35CEB8}"/>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7B7B2313-826C-48DF-9700-CE3C0E35CEB8}"/>
                                            </p:graphicEl>
                                          </p:spTgt>
                                        </p:tgtEl>
                                      </p:cBhvr>
                                    </p:animEffect>
                                    <p:anim calcmode="lin" valueType="num">
                                      <p:cBhvr>
                                        <p:cTn id="68" dur="500" fill="hold"/>
                                        <p:tgtEl>
                                          <p:spTgt spid="4">
                                            <p:graphicEl>
                                              <a:dgm id="{7B7B2313-826C-48DF-9700-CE3C0E35CEB8}"/>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7B7B2313-826C-48DF-9700-CE3C0E35CEB8}"/>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4" fill="hold" grpId="0" nodeType="clickEffect">
                                  <p:stCondLst>
                                    <p:cond delay="0"/>
                                  </p:stCondLst>
                                  <p:childTnLst>
                                    <p:set>
                                      <p:cBhvr>
                                        <p:cTn id="73" dur="1" fill="hold">
                                          <p:stCondLst>
                                            <p:cond delay="0"/>
                                          </p:stCondLst>
                                        </p:cTn>
                                        <p:tgtEl>
                                          <p:spTgt spid="4">
                                            <p:graphicEl>
                                              <a:dgm id="{4A54D78A-3D96-497B-932C-5FB5FF2435E0}"/>
                                            </p:graphicEl>
                                          </p:spTgt>
                                        </p:tgtEl>
                                        <p:attrNameLst>
                                          <p:attrName>style.visibility</p:attrName>
                                        </p:attrNameLst>
                                      </p:cBhvr>
                                      <p:to>
                                        <p:strVal val="visible"/>
                                      </p:to>
                                    </p:set>
                                    <p:anim calcmode="lin" valueType="num">
                                      <p:cBhvr>
                                        <p:cTn id="74" dur="500" fill="hold"/>
                                        <p:tgtEl>
                                          <p:spTgt spid="4">
                                            <p:graphicEl>
                                              <a:dgm id="{4A54D78A-3D96-497B-932C-5FB5FF2435E0}"/>
                                            </p:graphicEl>
                                          </p:spTgt>
                                        </p:tgtEl>
                                        <p:attrNameLst>
                                          <p:attrName>ppt_x</p:attrName>
                                        </p:attrNameLst>
                                      </p:cBhvr>
                                      <p:tavLst>
                                        <p:tav tm="0">
                                          <p:val>
                                            <p:strVal val="#ppt_x"/>
                                          </p:val>
                                        </p:tav>
                                        <p:tav tm="100000">
                                          <p:val>
                                            <p:strVal val="#ppt_x"/>
                                          </p:val>
                                        </p:tav>
                                      </p:tavLst>
                                    </p:anim>
                                    <p:anim calcmode="lin" valueType="num">
                                      <p:cBhvr>
                                        <p:cTn id="75" dur="500" fill="hold"/>
                                        <p:tgtEl>
                                          <p:spTgt spid="4">
                                            <p:graphicEl>
                                              <a:dgm id="{4A54D78A-3D96-497B-932C-5FB5FF2435E0}"/>
                                            </p:graphicEl>
                                          </p:spTgt>
                                        </p:tgtEl>
                                        <p:attrNameLst>
                                          <p:attrName>ppt_y</p:attrName>
                                        </p:attrNameLst>
                                      </p:cBhvr>
                                      <p:tavLst>
                                        <p:tav tm="0">
                                          <p:val>
                                            <p:strVal val="#ppt_y+#ppt_h/2"/>
                                          </p:val>
                                        </p:tav>
                                        <p:tav tm="100000">
                                          <p:val>
                                            <p:strVal val="#ppt_y"/>
                                          </p:val>
                                        </p:tav>
                                      </p:tavLst>
                                    </p:anim>
                                    <p:anim calcmode="lin" valueType="num">
                                      <p:cBhvr>
                                        <p:cTn id="76" dur="500" fill="hold"/>
                                        <p:tgtEl>
                                          <p:spTgt spid="4">
                                            <p:graphicEl>
                                              <a:dgm id="{4A54D78A-3D96-497B-932C-5FB5FF2435E0}"/>
                                            </p:graphicEl>
                                          </p:spTgt>
                                        </p:tgtEl>
                                        <p:attrNameLst>
                                          <p:attrName>ppt_w</p:attrName>
                                        </p:attrNameLst>
                                      </p:cBhvr>
                                      <p:tavLst>
                                        <p:tav tm="0">
                                          <p:val>
                                            <p:strVal val="#ppt_w"/>
                                          </p:val>
                                        </p:tav>
                                        <p:tav tm="100000">
                                          <p:val>
                                            <p:strVal val="#ppt_w"/>
                                          </p:val>
                                        </p:tav>
                                      </p:tavLst>
                                    </p:anim>
                                    <p:anim calcmode="lin" valueType="num">
                                      <p:cBhvr>
                                        <p:cTn id="77" dur="500" fill="hold"/>
                                        <p:tgtEl>
                                          <p:spTgt spid="4">
                                            <p:graphicEl>
                                              <a:dgm id="{4A54D78A-3D96-497B-932C-5FB5FF2435E0}"/>
                                            </p:graphicEl>
                                          </p:spTgt>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528" fill="hold" grpId="0" nodeType="clickEffect">
                                  <p:stCondLst>
                                    <p:cond delay="0"/>
                                  </p:stCondLst>
                                  <p:childTnLst>
                                    <p:set>
                                      <p:cBhvr>
                                        <p:cTn id="81" dur="1" fill="hold">
                                          <p:stCondLst>
                                            <p:cond delay="0"/>
                                          </p:stCondLst>
                                        </p:cTn>
                                        <p:tgtEl>
                                          <p:spTgt spid="4">
                                            <p:graphicEl>
                                              <a:dgm id="{73B51779-CE85-45C5-99FB-6D2C9624B6DE}"/>
                                            </p:graphicEl>
                                          </p:spTgt>
                                        </p:tgtEl>
                                        <p:attrNameLst>
                                          <p:attrName>style.visibility</p:attrName>
                                        </p:attrNameLst>
                                      </p:cBhvr>
                                      <p:to>
                                        <p:strVal val="visible"/>
                                      </p:to>
                                    </p:set>
                                    <p:anim calcmode="lin" valueType="num">
                                      <p:cBhvr>
                                        <p:cTn id="82" dur="500" fill="hold"/>
                                        <p:tgtEl>
                                          <p:spTgt spid="4">
                                            <p:graphicEl>
                                              <a:dgm id="{73B51779-CE85-45C5-99FB-6D2C9624B6DE}"/>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73B51779-CE85-45C5-99FB-6D2C9624B6DE}"/>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73B51779-CE85-45C5-99FB-6D2C9624B6DE}"/>
                                            </p:graphicEl>
                                          </p:spTgt>
                                        </p:tgtEl>
                                      </p:cBhvr>
                                    </p:animEffect>
                                    <p:anim calcmode="lin" valueType="num">
                                      <p:cBhvr>
                                        <p:cTn id="85" dur="500" fill="hold"/>
                                        <p:tgtEl>
                                          <p:spTgt spid="4">
                                            <p:graphicEl>
                                              <a:dgm id="{73B51779-CE85-45C5-99FB-6D2C9624B6DE}"/>
                                            </p:graphicEl>
                                          </p:spTgt>
                                        </p:tgtEl>
                                        <p:attrNameLst>
                                          <p:attrName>ppt_x</p:attrName>
                                        </p:attrNameLst>
                                      </p:cBhvr>
                                      <p:tavLst>
                                        <p:tav tm="0">
                                          <p:val>
                                            <p:fltVal val="0.5"/>
                                          </p:val>
                                        </p:tav>
                                        <p:tav tm="100000">
                                          <p:val>
                                            <p:strVal val="#ppt_x"/>
                                          </p:val>
                                        </p:tav>
                                      </p:tavLst>
                                    </p:anim>
                                    <p:anim calcmode="lin" valueType="num">
                                      <p:cBhvr>
                                        <p:cTn id="86" dur="500" fill="hold"/>
                                        <p:tgtEl>
                                          <p:spTgt spid="4">
                                            <p:graphicEl>
                                              <a:dgm id="{73B51779-CE85-45C5-99FB-6D2C9624B6DE}"/>
                                            </p:graphicEl>
                                          </p:spTgt>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4">
                                            <p:graphicEl>
                                              <a:dgm id="{4A9A4F1A-D5FF-458A-B9CB-A55D90981938}"/>
                                            </p:graphicEl>
                                          </p:spTgt>
                                        </p:tgtEl>
                                        <p:attrNameLst>
                                          <p:attrName>style.visibility</p:attrName>
                                        </p:attrNameLst>
                                      </p:cBhvr>
                                      <p:to>
                                        <p:strVal val="visible"/>
                                      </p:to>
                                    </p:set>
                                    <p:anim calcmode="lin" valueType="num">
                                      <p:cBhvr>
                                        <p:cTn id="89" dur="500" fill="hold"/>
                                        <p:tgtEl>
                                          <p:spTgt spid="4">
                                            <p:graphicEl>
                                              <a:dgm id="{4A9A4F1A-D5FF-458A-B9CB-A55D90981938}"/>
                                            </p:graphicEl>
                                          </p:spTgt>
                                        </p:tgtEl>
                                        <p:attrNameLst>
                                          <p:attrName>ppt_w</p:attrName>
                                        </p:attrNameLst>
                                      </p:cBhvr>
                                      <p:tavLst>
                                        <p:tav tm="0">
                                          <p:val>
                                            <p:fltVal val="0"/>
                                          </p:val>
                                        </p:tav>
                                        <p:tav tm="100000">
                                          <p:val>
                                            <p:strVal val="#ppt_w"/>
                                          </p:val>
                                        </p:tav>
                                      </p:tavLst>
                                    </p:anim>
                                    <p:anim calcmode="lin" valueType="num">
                                      <p:cBhvr>
                                        <p:cTn id="90" dur="500" fill="hold"/>
                                        <p:tgtEl>
                                          <p:spTgt spid="4">
                                            <p:graphicEl>
                                              <a:dgm id="{4A9A4F1A-D5FF-458A-B9CB-A55D90981938}"/>
                                            </p:graphicEl>
                                          </p:spTgt>
                                        </p:tgtEl>
                                        <p:attrNameLst>
                                          <p:attrName>ppt_h</p:attrName>
                                        </p:attrNameLst>
                                      </p:cBhvr>
                                      <p:tavLst>
                                        <p:tav tm="0">
                                          <p:val>
                                            <p:fltVal val="0"/>
                                          </p:val>
                                        </p:tav>
                                        <p:tav tm="100000">
                                          <p:val>
                                            <p:strVal val="#ppt_h"/>
                                          </p:val>
                                        </p:tav>
                                      </p:tavLst>
                                    </p:anim>
                                    <p:animEffect transition="in" filter="fade">
                                      <p:cBhvr>
                                        <p:cTn id="91" dur="500"/>
                                        <p:tgtEl>
                                          <p:spTgt spid="4">
                                            <p:graphicEl>
                                              <a:dgm id="{4A9A4F1A-D5FF-458A-B9CB-A55D90981938}"/>
                                            </p:graphicEl>
                                          </p:spTgt>
                                        </p:tgtEl>
                                      </p:cBhvr>
                                    </p:animEffect>
                                    <p:anim calcmode="lin" valueType="num">
                                      <p:cBhvr>
                                        <p:cTn id="92" dur="500" fill="hold"/>
                                        <p:tgtEl>
                                          <p:spTgt spid="4">
                                            <p:graphicEl>
                                              <a:dgm id="{4A9A4F1A-D5FF-458A-B9CB-A55D90981938}"/>
                                            </p:graphicEl>
                                          </p:spTgt>
                                        </p:tgtEl>
                                        <p:attrNameLst>
                                          <p:attrName>ppt_x</p:attrName>
                                        </p:attrNameLst>
                                      </p:cBhvr>
                                      <p:tavLst>
                                        <p:tav tm="0">
                                          <p:val>
                                            <p:fltVal val="0.5"/>
                                          </p:val>
                                        </p:tav>
                                        <p:tav tm="100000">
                                          <p:val>
                                            <p:strVal val="#ppt_x"/>
                                          </p:val>
                                        </p:tav>
                                      </p:tavLst>
                                    </p:anim>
                                    <p:anim calcmode="lin" valueType="num">
                                      <p:cBhvr>
                                        <p:cTn id="93" dur="500" fill="hold"/>
                                        <p:tgtEl>
                                          <p:spTgt spid="4">
                                            <p:graphicEl>
                                              <a:dgm id="{4A9A4F1A-D5FF-458A-B9CB-A55D90981938}"/>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7" presetClass="entr" presetSubtype="4" fill="hold" grpId="0" nodeType="clickEffect">
                                  <p:stCondLst>
                                    <p:cond delay="0"/>
                                  </p:stCondLst>
                                  <p:childTnLst>
                                    <p:set>
                                      <p:cBhvr>
                                        <p:cTn id="97" dur="1" fill="hold">
                                          <p:stCondLst>
                                            <p:cond delay="0"/>
                                          </p:stCondLst>
                                        </p:cTn>
                                        <p:tgtEl>
                                          <p:spTgt spid="4">
                                            <p:graphicEl>
                                              <a:dgm id="{E9D18C7D-159A-4084-B59F-6DC46BEC485F}"/>
                                            </p:graphicEl>
                                          </p:spTgt>
                                        </p:tgtEl>
                                        <p:attrNameLst>
                                          <p:attrName>style.visibility</p:attrName>
                                        </p:attrNameLst>
                                      </p:cBhvr>
                                      <p:to>
                                        <p:strVal val="visible"/>
                                      </p:to>
                                    </p:set>
                                    <p:anim calcmode="lin" valueType="num">
                                      <p:cBhvr>
                                        <p:cTn id="98" dur="500" fill="hold"/>
                                        <p:tgtEl>
                                          <p:spTgt spid="4">
                                            <p:graphicEl>
                                              <a:dgm id="{E9D18C7D-159A-4084-B59F-6DC46BEC485F}"/>
                                            </p:graphicEl>
                                          </p:spTgt>
                                        </p:tgtEl>
                                        <p:attrNameLst>
                                          <p:attrName>ppt_x</p:attrName>
                                        </p:attrNameLst>
                                      </p:cBhvr>
                                      <p:tavLst>
                                        <p:tav tm="0">
                                          <p:val>
                                            <p:strVal val="#ppt_x"/>
                                          </p:val>
                                        </p:tav>
                                        <p:tav tm="100000">
                                          <p:val>
                                            <p:strVal val="#ppt_x"/>
                                          </p:val>
                                        </p:tav>
                                      </p:tavLst>
                                    </p:anim>
                                    <p:anim calcmode="lin" valueType="num">
                                      <p:cBhvr>
                                        <p:cTn id="99" dur="500" fill="hold"/>
                                        <p:tgtEl>
                                          <p:spTgt spid="4">
                                            <p:graphicEl>
                                              <a:dgm id="{E9D18C7D-159A-4084-B59F-6DC46BEC485F}"/>
                                            </p:graphicEl>
                                          </p:spTgt>
                                        </p:tgtEl>
                                        <p:attrNameLst>
                                          <p:attrName>ppt_y</p:attrName>
                                        </p:attrNameLst>
                                      </p:cBhvr>
                                      <p:tavLst>
                                        <p:tav tm="0">
                                          <p:val>
                                            <p:strVal val="#ppt_y+#ppt_h/2"/>
                                          </p:val>
                                        </p:tav>
                                        <p:tav tm="100000">
                                          <p:val>
                                            <p:strVal val="#ppt_y"/>
                                          </p:val>
                                        </p:tav>
                                      </p:tavLst>
                                    </p:anim>
                                    <p:anim calcmode="lin" valueType="num">
                                      <p:cBhvr>
                                        <p:cTn id="100" dur="500" fill="hold"/>
                                        <p:tgtEl>
                                          <p:spTgt spid="4">
                                            <p:graphicEl>
                                              <a:dgm id="{E9D18C7D-159A-4084-B59F-6DC46BEC485F}"/>
                                            </p:graphicEl>
                                          </p:spTgt>
                                        </p:tgtEl>
                                        <p:attrNameLst>
                                          <p:attrName>ppt_w</p:attrName>
                                        </p:attrNameLst>
                                      </p:cBhvr>
                                      <p:tavLst>
                                        <p:tav tm="0">
                                          <p:val>
                                            <p:strVal val="#ppt_w"/>
                                          </p:val>
                                        </p:tav>
                                        <p:tav tm="100000">
                                          <p:val>
                                            <p:strVal val="#ppt_w"/>
                                          </p:val>
                                        </p:tav>
                                      </p:tavLst>
                                    </p:anim>
                                    <p:anim calcmode="lin" valueType="num">
                                      <p:cBhvr>
                                        <p:cTn id="101" dur="500" fill="hold"/>
                                        <p:tgtEl>
                                          <p:spTgt spid="4">
                                            <p:graphicEl>
                                              <a:dgm id="{E9D18C7D-159A-4084-B59F-6DC46BEC485F}"/>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B008E6-0645-B7C4-A527-C774FB3C185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5">
              <a:lumMod val="75000"/>
            </a:schemeClr>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913BBD7F-D50F-2E00-C641-DC908B9CDC3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957597" y="666728"/>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FA6CDF06-7A62-4BDB-EB3B-550254E3F737}"/>
              </a:ext>
            </a:extLst>
          </p:cNvPr>
          <p:cNvSpPr txBox="1"/>
          <p:nvPr/>
        </p:nvSpPr>
        <p:spPr>
          <a:xfrm>
            <a:off x="731520" y="2598447"/>
            <a:ext cx="4954289" cy="1446550"/>
          </a:xfrm>
          <a:prstGeom prst="rect">
            <a:avLst/>
          </a:prstGeom>
          <a:noFill/>
        </p:spPr>
        <p:txBody>
          <a:bodyPr wrap="square">
            <a:spAutoFit/>
            <a:scene3d>
              <a:camera prst="orthographicFront"/>
              <a:lightRig rig="threePt" dir="t"/>
            </a:scene3d>
            <a:sp3d extrusionH="57150">
              <a:bevelT w="38100" h="38100"/>
            </a:sp3d>
          </a:bodyPr>
          <a:lstStyle/>
          <a:p>
            <a:pPr algn="ctr"/>
            <a:r>
              <a:rPr lang="hi-IN"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पाप</a:t>
            </a:r>
            <a:endParaRPr lang="en"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446507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F5CE285-6053-25BC-CABF-649C715A938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4B41CA8-95FB-FF6F-2394-9E0FB82EAF3D}"/>
              </a:ext>
            </a:extLst>
          </p:cNvPr>
          <p:cNvSpPr txBox="1"/>
          <p:nvPr/>
        </p:nvSpPr>
        <p:spPr>
          <a:xfrm>
            <a:off x="0" y="0"/>
            <a:ext cx="12191999" cy="769441"/>
          </a:xfrm>
          <a:prstGeom prst="rect">
            <a:avLst/>
          </a:prstGeom>
          <a:noFill/>
        </p:spPr>
        <p:txBody>
          <a:bodyPr wrap="square">
            <a:spAutoFit/>
            <a:scene3d>
              <a:camera prst="orthographicFront"/>
              <a:lightRig rig="balanced" dir="t"/>
            </a:scene3d>
            <a:sp3d extrusionH="57150">
              <a:bevelT h="25400" prst="softRound"/>
            </a:sp3d>
          </a:bodyPr>
          <a:lstStyle/>
          <a:p>
            <a:pPr algn="ctr"/>
            <a:r>
              <a:rPr lang="hi-IN" sz="4400" b="1" spc="300" dirty="0">
                <a:ln w="0"/>
                <a:solidFill>
                  <a:schemeClr val="bg2"/>
                </a:solidFill>
                <a:effectLst>
                  <a:outerShdw blurRad="38100" dist="38100" dir="2700000" algn="tl">
                    <a:srgbClr val="000000">
                      <a:alpha val="82000"/>
                    </a:srgbClr>
                  </a:outerShdw>
                </a:effectLst>
                <a:latin typeface="Nirmala UI" panose="020B0502040204020203" pitchFamily="34" charset="0"/>
                <a:ea typeface="Nirmala UI" panose="020B0502040204020203" pitchFamily="34" charset="0"/>
                <a:cs typeface="Nirmala UI" panose="020B0502040204020203" pitchFamily="34" charset="0"/>
              </a:rPr>
              <a:t>परीक्षा से बचें</a:t>
            </a:r>
            <a:endParaRPr lang="en" sz="4400" b="1" spc="300" dirty="0">
              <a:ln w="0"/>
              <a:solidFill>
                <a:schemeClr val="bg2"/>
              </a:solidFill>
              <a:effectLst>
                <a:outerShdw blurRad="38100" dist="38100" dir="2700000" algn="tl">
                  <a:srgbClr val="000000">
                    <a:alpha val="82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C7DF813-D008-CF6B-AFD0-03E389DC0845}"/>
              </a:ext>
            </a:extLst>
          </p:cNvPr>
          <p:cNvSpPr txBox="1"/>
          <p:nvPr/>
        </p:nvSpPr>
        <p:spPr>
          <a:xfrm>
            <a:off x="1" y="662203"/>
            <a:ext cx="12191998" cy="369332"/>
          </a:xfrm>
          <a:prstGeom prst="rect">
            <a:avLst/>
          </a:prstGeom>
          <a:noFill/>
        </p:spPr>
        <p:txBody>
          <a:bodyPr wrap="square">
            <a:spAutoFit/>
          </a:bodyPr>
          <a:lstStyle/>
          <a:p>
            <a:pPr algn="ctr"/>
            <a:r>
              <a:rPr lang="hi-IN" b="1" i="1" dirty="0">
                <a:solidFill>
                  <a:schemeClr val="accent4">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“परन्तु प्रत्येक व्यक्‍ति अपनी ही अभिलाषा से खिंचकर और फँसकर परीक्षा में पड़ता है।”  </a:t>
            </a:r>
            <a:r>
              <a:rPr lang="hi-IN" sz="1400" b="1" i="1" dirty="0">
                <a:solidFill>
                  <a:schemeClr val="accent4">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(याकूब 1:14)</a:t>
            </a:r>
            <a:endParaRPr lang="en" sz="1100" b="1" i="1" dirty="0">
              <a:solidFill>
                <a:schemeClr val="accent4">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039323C8-42DF-14E1-19C4-AECC4FA931B7}"/>
              </a:ext>
            </a:extLst>
          </p:cNvPr>
          <p:cNvSpPr txBox="1"/>
          <p:nvPr/>
        </p:nvSpPr>
        <p:spPr>
          <a:xfrm>
            <a:off x="3528092" y="1121491"/>
            <a:ext cx="8663906" cy="969496"/>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याकूब उस व्यक्ति को जो परीक्षा का विरोध करता है “धन्य” कहता है (याकूब 1:12)। लेकिन वह यह भी स्पष्ट करता है कि परीक्षा परमेश्वर की ओर से नहीं आती (याकूब 1:13), बल्कि हमारी अपनी बुरी अभिलाषाओं से उत्पन्न होती है (याकूब 1:14)।</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1DD6DFDC-9861-481D-6E85-7C3D577C01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37654" y="1209979"/>
            <a:ext cx="3313623" cy="194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CD52FE16-800D-F929-FFCB-1FB2D45002E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190643" y="2346741"/>
            <a:ext cx="1961170" cy="2638844"/>
          </a:xfrm>
          <a:prstGeom prst="snip2DiagRect">
            <a:avLst>
              <a:gd name="adj1" fmla="val 15040"/>
              <a:gd name="adj2" fmla="val 0"/>
            </a:avLst>
          </a:prstGeom>
          <a:solidFill>
            <a:srgbClr val="FFFFFF">
              <a:shade val="85000"/>
            </a:srgbClr>
          </a:solidFill>
          <a:ln w="5715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B299268B-D1C5-84AF-F74D-0AA90A0219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6982" y="3323303"/>
            <a:ext cx="3222917" cy="3319386"/>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44450">
            <a:bevelT w="95250" h="31750"/>
            <a:bevelB w="0" h="0"/>
            <a:contourClr>
              <a:srgbClr val="C67F18"/>
            </a:contourClr>
          </a:sp3d>
        </p:spPr>
      </p:pic>
      <p:sp>
        <p:nvSpPr>
          <p:cNvPr id="7" name="CuadroTexto 6">
            <a:extLst>
              <a:ext uri="{FF2B5EF4-FFF2-40B4-BE49-F238E27FC236}">
                <a16:creationId xmlns:a16="http://schemas.microsoft.com/office/drawing/2014/main" id="{2700EAF8-FF96-A996-1001-D0F5861CBD2D}"/>
              </a:ext>
            </a:extLst>
          </p:cNvPr>
          <p:cNvSpPr txBox="1"/>
          <p:nvPr/>
        </p:nvSpPr>
        <p:spPr>
          <a:xfrm>
            <a:off x="3547755" y="2100569"/>
            <a:ext cx="4495031" cy="3016210"/>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पौलुस “परीक्षा करनेवाले” का उल्लेख करता है (1 थिस्सलुनीकियों 3:5), जिसे यीशु ने शैतान के रूप में पहचाना (मत्ती 4:3, 10)। वही है जो हमारी कमजोरियों का उपयोग करके हमें पाप में गिराने का सबसे अच्छा तरीका जानता है। हमें यह नहीं भूलना चाहिए कि हम मसीह और शैतान के बीच एक लौकिक युद्ध में हैं, और परीक्षा करनेवाला हमें मसीह से दूर करने के लिए हर संभव प्रयास करेगा।</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465716DC-0DF3-B2EB-B535-8DB80A437D9A}"/>
              </a:ext>
            </a:extLst>
          </p:cNvPr>
          <p:cNvSpPr txBox="1"/>
          <p:nvPr/>
        </p:nvSpPr>
        <p:spPr>
          <a:xfrm>
            <a:off x="3528092" y="5058980"/>
            <a:ext cx="8683101" cy="969496"/>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शिमशोन उस व्यक्ति का स्पष्ट उदाहरण है जो अपनी भावनाओं में बहकर परीक्षा के आगे झुक जाता है, जबकि वह जानता था कि ये परमेश्वर की इच्छा के विरुद्ध है (न्यायियों 14:1-3; 16:1, 4)।</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3" name="CuadroTexto 12">
            <a:extLst>
              <a:ext uri="{FF2B5EF4-FFF2-40B4-BE49-F238E27FC236}">
                <a16:creationId xmlns:a16="http://schemas.microsoft.com/office/drawing/2014/main" id="{08433702-26A2-FA4A-34AC-530AAEB34C92}"/>
              </a:ext>
            </a:extLst>
          </p:cNvPr>
          <p:cNvSpPr txBox="1"/>
          <p:nvPr/>
        </p:nvSpPr>
        <p:spPr>
          <a:xfrm>
            <a:off x="3528093" y="6053734"/>
            <a:ext cx="8663906"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परीक्षा से कैसे बचें? परमेश्वर को खोजकर (मत्ती 6:33); उसके साथ एकांत में समय बिताकर (मरकुस 14:38); और विश्वास की ढाल उठाकर (इफिसियों 6:16)।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5" name="Imagen 14">
            <a:extLst>
              <a:ext uri="{FF2B5EF4-FFF2-40B4-BE49-F238E27FC236}">
                <a16:creationId xmlns:a16="http://schemas.microsoft.com/office/drawing/2014/main" id="{7F9DD917-2C8E-0385-0AA3-ACEB856897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19334" y="2346741"/>
            <a:ext cx="1759229" cy="2638844"/>
          </a:xfrm>
          <a:prstGeom prst="snip2DiagRect">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8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145">
                                          <p:stCondLst>
                                            <p:cond delay="0"/>
                                          </p:stCondLst>
                                        </p:cTn>
                                        <p:tgtEl>
                                          <p:spTgt spid="8"/>
                                        </p:tgtEl>
                                      </p:cBhvr>
                                    </p:animEffect>
                                    <p:anim calcmode="lin" valueType="num">
                                      <p:cBhvr>
                                        <p:cTn id="32"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37" dur="7">
                                          <p:stCondLst>
                                            <p:cond delay="162"/>
                                          </p:stCondLst>
                                        </p:cTn>
                                        <p:tgtEl>
                                          <p:spTgt spid="8"/>
                                        </p:tgtEl>
                                      </p:cBhvr>
                                      <p:to x="100000" y="60000"/>
                                    </p:animScale>
                                    <p:animScale>
                                      <p:cBhvr>
                                        <p:cTn id="38" dur="41" decel="50000">
                                          <p:stCondLst>
                                            <p:cond delay="169"/>
                                          </p:stCondLst>
                                        </p:cTn>
                                        <p:tgtEl>
                                          <p:spTgt spid="8"/>
                                        </p:tgtEl>
                                      </p:cBhvr>
                                      <p:to x="100000" y="100000"/>
                                    </p:animScale>
                                    <p:animScale>
                                      <p:cBhvr>
                                        <p:cTn id="39" dur="7">
                                          <p:stCondLst>
                                            <p:cond delay="328"/>
                                          </p:stCondLst>
                                        </p:cTn>
                                        <p:tgtEl>
                                          <p:spTgt spid="8"/>
                                        </p:tgtEl>
                                      </p:cBhvr>
                                      <p:to x="100000" y="80000"/>
                                    </p:animScale>
                                    <p:animScale>
                                      <p:cBhvr>
                                        <p:cTn id="40" dur="41" decel="50000">
                                          <p:stCondLst>
                                            <p:cond delay="335"/>
                                          </p:stCondLst>
                                        </p:cTn>
                                        <p:tgtEl>
                                          <p:spTgt spid="8"/>
                                        </p:tgtEl>
                                      </p:cBhvr>
                                      <p:to x="100000" y="100000"/>
                                    </p:animScale>
                                    <p:animScale>
                                      <p:cBhvr>
                                        <p:cTn id="41" dur="7">
                                          <p:stCondLst>
                                            <p:cond delay="410"/>
                                          </p:stCondLst>
                                        </p:cTn>
                                        <p:tgtEl>
                                          <p:spTgt spid="8"/>
                                        </p:tgtEl>
                                      </p:cBhvr>
                                      <p:to x="100000" y="90000"/>
                                    </p:animScale>
                                    <p:animScale>
                                      <p:cBhvr>
                                        <p:cTn id="42" dur="41" decel="50000">
                                          <p:stCondLst>
                                            <p:cond delay="417"/>
                                          </p:stCondLst>
                                        </p:cTn>
                                        <p:tgtEl>
                                          <p:spTgt spid="8"/>
                                        </p:tgtEl>
                                      </p:cBhvr>
                                      <p:to x="100000" y="100000"/>
                                    </p:animScale>
                                    <p:animScale>
                                      <p:cBhvr>
                                        <p:cTn id="43" dur="7">
                                          <p:stCondLst>
                                            <p:cond delay="452"/>
                                          </p:stCondLst>
                                        </p:cTn>
                                        <p:tgtEl>
                                          <p:spTgt spid="8"/>
                                        </p:tgtEl>
                                      </p:cBhvr>
                                      <p:to x="100000" y="95000"/>
                                    </p:animScale>
                                    <p:animScale>
                                      <p:cBhvr>
                                        <p:cTn id="44" dur="41" decel="50000">
                                          <p:stCondLst>
                                            <p:cond delay="459"/>
                                          </p:stCondLst>
                                        </p:cTn>
                                        <p:tgtEl>
                                          <p:spTgt spid="8"/>
                                        </p:tgtEl>
                                      </p:cBhvr>
                                      <p:to x="100000" y="100000"/>
                                    </p:animScale>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1)">
                                      <p:cBhvr>
                                        <p:cTn id="65" dur="750"/>
                                        <p:tgtEl>
                                          <p:spTgt spid="16"/>
                                        </p:tgtEl>
                                      </p:cBhvr>
                                    </p:animEffect>
                                  </p:childTnLst>
                                </p:cTn>
                              </p:par>
                            </p:childTnLst>
                          </p:cTn>
                        </p:par>
                        <p:par>
                          <p:cTn id="66" fill="hold">
                            <p:stCondLst>
                              <p:cond delay="75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BF5B0E-1FBD-0738-6D5F-9CE86D41FB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61F845C-5C5A-8D23-560B-61ED3F336B08}"/>
              </a:ext>
            </a:extLst>
          </p:cNvPr>
          <p:cNvSpPr txBox="1"/>
          <p:nvPr/>
        </p:nvSpPr>
        <p:spPr>
          <a:xfrm>
            <a:off x="0" y="-832"/>
            <a:ext cx="12191999" cy="769441"/>
          </a:xfrm>
          <a:prstGeom prst="rect">
            <a:avLst/>
          </a:prstGeom>
          <a:noFill/>
        </p:spPr>
        <p:txBody>
          <a:bodyPr wrap="square">
            <a:spAutoFit/>
          </a:bodyPr>
          <a:lstStyle/>
          <a:p>
            <a:pPr algn="ctr"/>
            <a:r>
              <a:rPr lang="hi-I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पाप से बचने के उपाय</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C42A022B-069F-1EE2-BFFF-664FD20C8E77}"/>
              </a:ext>
            </a:extLst>
          </p:cNvPr>
          <p:cNvSpPr txBox="1"/>
          <p:nvPr/>
        </p:nvSpPr>
        <p:spPr>
          <a:xfrm>
            <a:off x="581024" y="624610"/>
            <a:ext cx="11029950" cy="646331"/>
          </a:xfrm>
          <a:prstGeom prst="rect">
            <a:avLst/>
          </a:prstGeom>
          <a:noFill/>
        </p:spPr>
        <p:txBody>
          <a:bodyPr wrap="square">
            <a:spAutoFit/>
          </a:bodyPr>
          <a:lstStyle/>
          <a:p>
            <a:pPr algn="ctr"/>
            <a:r>
              <a:rPr lang="hi-IN" b="1" i="1" dirty="0">
                <a:solidFill>
                  <a:srgbClr val="D8FFE4"/>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“यदि तेरी आँख तुझे ठोकर खिलाए तो उसे निकाल डाल। काना होकर परमेश्‍वर के राज्य में प्रवेश करना तेरे लिये इससे भला है कि दो आँख रहते हुए तू नरक में डाला जाए।” </a:t>
            </a:r>
            <a:r>
              <a:rPr lang="hi-IN" sz="1400" b="1" i="1" dirty="0">
                <a:solidFill>
                  <a:srgbClr val="D8FFE4"/>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(मरकुस 9:47)</a:t>
            </a:r>
            <a:endParaRPr lang="es-ES" sz="1400" b="1" i="1" dirty="0">
              <a:solidFill>
                <a:srgbClr val="D8FFE4"/>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E0E0ACCE-0394-82C0-237C-58C3FE7BD1CE}"/>
              </a:ext>
            </a:extLst>
          </p:cNvPr>
          <p:cNvSpPr txBox="1"/>
          <p:nvPr/>
        </p:nvSpPr>
        <p:spPr>
          <a:xfrm>
            <a:off x="257174" y="1227653"/>
            <a:ext cx="7362825" cy="400110"/>
          </a:xfrm>
          <a:prstGeom prst="rect">
            <a:avLst/>
          </a:prstGeom>
          <a:noFill/>
        </p:spPr>
        <p:txBody>
          <a:bodyPr wrap="square" rtlCol="0">
            <a:spAutoFit/>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ने हमें पाप से बचने के लिए स्पष्ट निर्देश दिए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9" name="Diagrama 8">
            <a:extLst>
              <a:ext uri="{FF2B5EF4-FFF2-40B4-BE49-F238E27FC236}">
                <a16:creationId xmlns:a16="http://schemas.microsoft.com/office/drawing/2014/main" id="{A684124B-9898-9686-381D-FD5EEA7E6FAA}"/>
              </a:ext>
            </a:extLst>
          </p:cNvPr>
          <p:cNvGraphicFramePr/>
          <p:nvPr>
            <p:extLst>
              <p:ext uri="{D42A27DB-BD31-4B8C-83A1-F6EECF244321}">
                <p14:modId xmlns:p14="http://schemas.microsoft.com/office/powerpoint/2010/main" val="2221917051"/>
              </p:ext>
            </p:extLst>
          </p:nvPr>
        </p:nvGraphicFramePr>
        <p:xfrm>
          <a:off x="257174" y="1651221"/>
          <a:ext cx="8778671" cy="259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0B0DF40-76E9-904D-DBB6-BB0421803A4E}"/>
              </a:ext>
            </a:extLst>
          </p:cNvPr>
          <p:cNvSpPr txBox="1"/>
          <p:nvPr/>
        </p:nvSpPr>
        <p:spPr>
          <a:xfrm>
            <a:off x="257174" y="4292343"/>
            <a:ext cx="11668127" cy="369332"/>
          </a:xfrm>
          <a:prstGeom prst="rect">
            <a:avLst/>
          </a:prstGeom>
          <a:noFill/>
        </p:spPr>
        <p:txBody>
          <a:bodyPr wrap="square" rtlCol="0">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संक्षेप में, पाप और पाप की परीक्षा से बचने के लिए जो कुछ भी आप कर सकते हैं, वह करें। इसके लिए प्रार्थना करें।</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B989E06F-D2C2-B40D-4796-8DB43BCC77A9}"/>
              </a:ext>
            </a:extLst>
          </p:cNvPr>
          <p:cNvGraphicFramePr/>
          <p:nvPr>
            <p:extLst>
              <p:ext uri="{D42A27DB-BD31-4B8C-83A1-F6EECF244321}">
                <p14:modId xmlns:p14="http://schemas.microsoft.com/office/powerpoint/2010/main" val="3232333392"/>
              </p:ext>
            </p:extLst>
          </p:nvPr>
        </p:nvGraphicFramePr>
        <p:xfrm>
          <a:off x="261937" y="4661674"/>
          <a:ext cx="11668126" cy="21282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agen 11">
            <a:extLst>
              <a:ext uri="{FF2B5EF4-FFF2-40B4-BE49-F238E27FC236}">
                <a16:creationId xmlns:a16="http://schemas.microsoft.com/office/drawing/2014/main" id="{334E6758-BC9A-62D3-FAFF-17267ECEB48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flipH="1">
            <a:off x="9014539" y="1434107"/>
            <a:ext cx="3008773" cy="2715106"/>
          </a:xfrm>
          <a:prstGeom prst="rect">
            <a:avLst/>
          </a:prstGeom>
          <a:ln w="88900" cap="sq" cmpd="thickThin">
            <a:solidFill>
              <a:srgbClr val="41446D"/>
            </a:solidFill>
            <a:prstDash val="solid"/>
            <a:miter lim="800000"/>
          </a:ln>
          <a:effectLst>
            <a:innerShdw blurRad="76200">
              <a:srgbClr val="000000"/>
            </a:innerShdw>
          </a:effectLst>
        </p:spPr>
      </p:pic>
    </p:spTree>
    <p:extLst>
      <p:ext uri="{BB962C8B-B14F-4D97-AF65-F5344CB8AC3E}">
        <p14:creationId xmlns:p14="http://schemas.microsoft.com/office/powerpoint/2010/main" val="31479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9">
                                            <p:graphicEl>
                                              <a:dgm id="{D3D69C2C-86A7-48FC-9554-D425821280E4}"/>
                                            </p:graphicEl>
                                          </p:spTgt>
                                        </p:tgtEl>
                                        <p:attrNameLst>
                                          <p:attrName>style.visibility</p:attrName>
                                        </p:attrNameLst>
                                      </p:cBhvr>
                                      <p:to>
                                        <p:strVal val="visible"/>
                                      </p:to>
                                    </p:set>
                                    <p:animEffect transition="in" filter="randombar(vertical)">
                                      <p:cBhvr>
                                        <p:cTn id="24" dur="500"/>
                                        <p:tgtEl>
                                          <p:spTgt spid="9">
                                            <p:graphicEl>
                                              <a:dgm id="{D3D69C2C-86A7-48FC-9554-D425821280E4}"/>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graphicEl>
                                              <a:dgm id="{8C1DD53A-A127-477E-9A45-E319CBC4047D}"/>
                                            </p:graphicEl>
                                          </p:spTgt>
                                        </p:tgtEl>
                                        <p:attrNameLst>
                                          <p:attrName>style.visibility</p:attrName>
                                        </p:attrNameLst>
                                      </p:cBhvr>
                                      <p:to>
                                        <p:strVal val="visible"/>
                                      </p:to>
                                    </p:set>
                                    <p:animEffect transition="in" filter="wipe(left)">
                                      <p:cBhvr>
                                        <p:cTn id="27" dur="500"/>
                                        <p:tgtEl>
                                          <p:spTgt spid="9">
                                            <p:graphicEl>
                                              <a:dgm id="{8C1DD53A-A127-477E-9A45-E319CBC4047D}"/>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graphicEl>
                                              <a:dgm id="{A3E26721-2A91-4149-9137-02C2D254B38D}"/>
                                            </p:graphicEl>
                                          </p:spTgt>
                                        </p:tgtEl>
                                        <p:attrNameLst>
                                          <p:attrName>style.visibility</p:attrName>
                                        </p:attrNameLst>
                                      </p:cBhvr>
                                      <p:to>
                                        <p:strVal val="visible"/>
                                      </p:to>
                                    </p:set>
                                    <p:anim calcmode="lin" valueType="num">
                                      <p:cBhvr>
                                        <p:cTn id="36" dur="500" fill="hold"/>
                                        <p:tgtEl>
                                          <p:spTgt spid="9">
                                            <p:graphicEl>
                                              <a:dgm id="{A3E26721-2A91-4149-9137-02C2D254B38D}"/>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A3E26721-2A91-4149-9137-02C2D254B38D}"/>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A3E26721-2A91-4149-9137-02C2D254B38D}"/>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9">
                                            <p:graphicEl>
                                              <a:dgm id="{749D9661-6A2C-438B-8F08-BF324734D887}"/>
                                            </p:graphicEl>
                                          </p:spTgt>
                                        </p:tgtEl>
                                        <p:attrNameLst>
                                          <p:attrName>style.visibility</p:attrName>
                                        </p:attrNameLst>
                                      </p:cBhvr>
                                      <p:to>
                                        <p:strVal val="visible"/>
                                      </p:to>
                                    </p:set>
                                    <p:animEffect transition="in" filter="wipe(left)">
                                      <p:cBhvr>
                                        <p:cTn id="42" dur="500"/>
                                        <p:tgtEl>
                                          <p:spTgt spid="9">
                                            <p:graphicEl>
                                              <a:dgm id="{749D9661-6A2C-438B-8F08-BF324734D88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graphicEl>
                                              <a:dgm id="{B2A20C54-1088-424E-804D-69E4B512CA18}"/>
                                            </p:graphicEl>
                                          </p:spTgt>
                                        </p:tgtEl>
                                        <p:attrNameLst>
                                          <p:attrName>style.visibility</p:attrName>
                                        </p:attrNameLst>
                                      </p:cBhvr>
                                      <p:to>
                                        <p:strVal val="visible"/>
                                      </p:to>
                                    </p:set>
                                    <p:anim calcmode="lin" valueType="num">
                                      <p:cBhvr>
                                        <p:cTn id="47" dur="500" fill="hold"/>
                                        <p:tgtEl>
                                          <p:spTgt spid="9">
                                            <p:graphicEl>
                                              <a:dgm id="{B2A20C54-1088-424E-804D-69E4B512CA18}"/>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B2A20C54-1088-424E-804D-69E4B512CA18}"/>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B2A20C54-1088-424E-804D-69E4B512CA18}"/>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graphicEl>
                                              <a:dgm id="{CE8E2EDC-E163-4F49-BE30-A723E616D2F0}"/>
                                            </p:graphicEl>
                                          </p:spTgt>
                                        </p:tgtEl>
                                        <p:attrNameLst>
                                          <p:attrName>style.visibility</p:attrName>
                                        </p:attrNameLst>
                                      </p:cBhvr>
                                      <p:to>
                                        <p:strVal val="visible"/>
                                      </p:to>
                                    </p:set>
                                    <p:animEffect transition="in" filter="wipe(left)">
                                      <p:cBhvr>
                                        <p:cTn id="53" dur="500"/>
                                        <p:tgtEl>
                                          <p:spTgt spid="9">
                                            <p:graphicEl>
                                              <a:dgm id="{CE8E2EDC-E163-4F49-BE30-A723E616D2F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AA7CAD85-152C-4DA1-BE5F-17040AE02EF1}"/>
                                            </p:graphicEl>
                                          </p:spTgt>
                                        </p:tgtEl>
                                        <p:attrNameLst>
                                          <p:attrName>style.visibility</p:attrName>
                                        </p:attrNameLst>
                                      </p:cBhvr>
                                      <p:to>
                                        <p:strVal val="visible"/>
                                      </p:to>
                                    </p:set>
                                    <p:anim calcmode="lin" valueType="num">
                                      <p:cBhvr>
                                        <p:cTn id="58" dur="500" fill="hold"/>
                                        <p:tgtEl>
                                          <p:spTgt spid="9">
                                            <p:graphicEl>
                                              <a:dgm id="{AA7CAD85-152C-4DA1-BE5F-17040AE02EF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AA7CAD85-152C-4DA1-BE5F-17040AE02EF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AA7CAD85-152C-4DA1-BE5F-17040AE02EF1}"/>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9">
                                            <p:graphicEl>
                                              <a:dgm id="{48B6A596-E4D3-4D96-9C3C-1B80AAE93ACB}"/>
                                            </p:graphicEl>
                                          </p:spTgt>
                                        </p:tgtEl>
                                        <p:attrNameLst>
                                          <p:attrName>style.visibility</p:attrName>
                                        </p:attrNameLst>
                                      </p:cBhvr>
                                      <p:to>
                                        <p:strVal val="visible"/>
                                      </p:to>
                                    </p:set>
                                    <p:animEffect transition="in" filter="wipe(left)">
                                      <p:cBhvr>
                                        <p:cTn id="64" dur="500"/>
                                        <p:tgtEl>
                                          <p:spTgt spid="9">
                                            <p:graphicEl>
                                              <a:dgm id="{48B6A596-E4D3-4D96-9C3C-1B80AAE93ACB}"/>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900" decel="100000" fill="hold"/>
                                        <p:tgtEl>
                                          <p:spTgt spid="1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900" decel="100000" fill="hold"/>
                                        <p:tgtEl>
                                          <p:spTgt spid="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graphicEl>
                                              <a:dgm id="{3213DDB5-0679-482B-9AA0-FF14C80DC8DF}"/>
                                            </p:graphicEl>
                                          </p:spTgt>
                                        </p:tgtEl>
                                        <p:attrNameLst>
                                          <p:attrName>style.visibility</p:attrName>
                                        </p:attrNameLst>
                                      </p:cBhvr>
                                      <p:to>
                                        <p:strVal val="visible"/>
                                      </p:to>
                                    </p:set>
                                    <p:anim calcmode="lin" valueType="num">
                                      <p:cBhvr>
                                        <p:cTn id="83" dur="500" fill="hold"/>
                                        <p:tgtEl>
                                          <p:spTgt spid="2">
                                            <p:graphicEl>
                                              <a:dgm id="{3213DDB5-0679-482B-9AA0-FF14C80DC8DF}"/>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3213DDB5-0679-482B-9AA0-FF14C80DC8DF}"/>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3213DDB5-0679-482B-9AA0-FF14C80DC8DF}"/>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graphicEl>
                                              <a:dgm id="{76CA4A7B-4AEB-429E-BD41-2F61923E41E5}"/>
                                            </p:graphicEl>
                                          </p:spTgt>
                                        </p:tgtEl>
                                        <p:attrNameLst>
                                          <p:attrName>style.visibility</p:attrName>
                                        </p:attrNameLst>
                                      </p:cBhvr>
                                      <p:to>
                                        <p:strVal val="visible"/>
                                      </p:to>
                                    </p:set>
                                    <p:animEffect transition="in" filter="wipe(left)">
                                      <p:cBhvr>
                                        <p:cTn id="89" dur="500"/>
                                        <p:tgtEl>
                                          <p:spTgt spid="2">
                                            <p:graphicEl>
                                              <a:dgm id="{76CA4A7B-4AEB-429E-BD41-2F61923E41E5}"/>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
                                            <p:graphicEl>
                                              <a:dgm id="{1314028B-8612-47D6-9989-7E3B3DFE2F55}"/>
                                            </p:graphicEl>
                                          </p:spTgt>
                                        </p:tgtEl>
                                        <p:attrNameLst>
                                          <p:attrName>style.visibility</p:attrName>
                                        </p:attrNameLst>
                                      </p:cBhvr>
                                      <p:to>
                                        <p:strVal val="visible"/>
                                      </p:to>
                                    </p:set>
                                    <p:anim calcmode="lin" valueType="num">
                                      <p:cBhvr>
                                        <p:cTn id="94" dur="500" fill="hold"/>
                                        <p:tgtEl>
                                          <p:spTgt spid="2">
                                            <p:graphicEl>
                                              <a:dgm id="{1314028B-8612-47D6-9989-7E3B3DFE2F55}"/>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1314028B-8612-47D6-9989-7E3B3DFE2F55}"/>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1314028B-8612-47D6-9989-7E3B3DFE2F5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graphicEl>
                                              <a:dgm id="{75D8DBC1-39FB-457C-ADC6-A615CC9084DF}"/>
                                            </p:graphicEl>
                                          </p:spTgt>
                                        </p:tgtEl>
                                        <p:attrNameLst>
                                          <p:attrName>style.visibility</p:attrName>
                                        </p:attrNameLst>
                                      </p:cBhvr>
                                      <p:to>
                                        <p:strVal val="visible"/>
                                      </p:to>
                                    </p:set>
                                    <p:animEffect transition="in" filter="wipe(left)">
                                      <p:cBhvr>
                                        <p:cTn id="100" dur="500"/>
                                        <p:tgtEl>
                                          <p:spTgt spid="2">
                                            <p:graphicEl>
                                              <a:dgm id="{75D8DBC1-39FB-457C-ADC6-A615CC9084D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
                                            <p:graphicEl>
                                              <a:dgm id="{AED96934-9202-408D-8EC9-40816174A2E8}"/>
                                            </p:graphicEl>
                                          </p:spTgt>
                                        </p:tgtEl>
                                        <p:attrNameLst>
                                          <p:attrName>style.visibility</p:attrName>
                                        </p:attrNameLst>
                                      </p:cBhvr>
                                      <p:to>
                                        <p:strVal val="visible"/>
                                      </p:to>
                                    </p:set>
                                    <p:anim calcmode="lin" valueType="num">
                                      <p:cBhvr>
                                        <p:cTn id="105" dur="500" fill="hold"/>
                                        <p:tgtEl>
                                          <p:spTgt spid="2">
                                            <p:graphicEl>
                                              <a:dgm id="{AED96934-9202-408D-8EC9-40816174A2E8}"/>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AED96934-9202-408D-8EC9-40816174A2E8}"/>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AED96934-9202-408D-8EC9-40816174A2E8}"/>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
                                            <p:graphicEl>
                                              <a:dgm id="{BEE5A8A7-7CCF-4D76-85CD-29A0A8304F35}"/>
                                            </p:graphicEl>
                                          </p:spTgt>
                                        </p:tgtEl>
                                        <p:attrNameLst>
                                          <p:attrName>style.visibility</p:attrName>
                                        </p:attrNameLst>
                                      </p:cBhvr>
                                      <p:to>
                                        <p:strVal val="visible"/>
                                      </p:to>
                                    </p:set>
                                    <p:animEffect transition="in" filter="wipe(left)">
                                      <p:cBhvr>
                                        <p:cTn id="111" dur="500"/>
                                        <p:tgtEl>
                                          <p:spTgt spid="2">
                                            <p:graphicEl>
                                              <a:dgm id="{BEE5A8A7-7CCF-4D76-85CD-29A0A8304F3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2">
                                            <p:graphicEl>
                                              <a:dgm id="{C222E026-6500-452F-8E5D-A5D788E6E348}"/>
                                            </p:graphicEl>
                                          </p:spTgt>
                                        </p:tgtEl>
                                        <p:attrNameLst>
                                          <p:attrName>style.visibility</p:attrName>
                                        </p:attrNameLst>
                                      </p:cBhvr>
                                      <p:to>
                                        <p:strVal val="visible"/>
                                      </p:to>
                                    </p:set>
                                    <p:anim calcmode="lin" valueType="num">
                                      <p:cBhvr>
                                        <p:cTn id="116" dur="500" fill="hold"/>
                                        <p:tgtEl>
                                          <p:spTgt spid="2">
                                            <p:graphicEl>
                                              <a:dgm id="{C222E026-6500-452F-8E5D-A5D788E6E348}"/>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C222E026-6500-452F-8E5D-A5D788E6E348}"/>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C222E026-6500-452F-8E5D-A5D788E6E348}"/>
                                            </p:graphicEl>
                                          </p:spTgt>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2">
                                            <p:graphicEl>
                                              <a:dgm id="{86D73333-0021-4A47-BBCD-14F06CC74DEF}"/>
                                            </p:graphicEl>
                                          </p:spTgt>
                                        </p:tgtEl>
                                        <p:attrNameLst>
                                          <p:attrName>style.visibility</p:attrName>
                                        </p:attrNameLst>
                                      </p:cBhvr>
                                      <p:to>
                                        <p:strVal val="visible"/>
                                      </p:to>
                                    </p:set>
                                    <p:animEffect transition="in" filter="wipe(left)">
                                      <p:cBhvr>
                                        <p:cTn id="122" dur="500"/>
                                        <p:tgtEl>
                                          <p:spTgt spid="2">
                                            <p:graphicEl>
                                              <a:dgm id="{86D73333-0021-4A47-BBCD-14F06CC74DEF}"/>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2">
                                            <p:graphicEl>
                                              <a:dgm id="{8A62EF47-03FE-4E05-A828-F18B93F5A850}"/>
                                            </p:graphicEl>
                                          </p:spTgt>
                                        </p:tgtEl>
                                        <p:attrNameLst>
                                          <p:attrName>style.visibility</p:attrName>
                                        </p:attrNameLst>
                                      </p:cBhvr>
                                      <p:to>
                                        <p:strVal val="visible"/>
                                      </p:to>
                                    </p:set>
                                    <p:anim calcmode="lin" valueType="num">
                                      <p:cBhvr>
                                        <p:cTn id="127" dur="500" fill="hold"/>
                                        <p:tgtEl>
                                          <p:spTgt spid="2">
                                            <p:graphicEl>
                                              <a:dgm id="{8A62EF47-03FE-4E05-A828-F18B93F5A850}"/>
                                            </p:graphicEl>
                                          </p:spTgt>
                                        </p:tgtEl>
                                        <p:attrNameLst>
                                          <p:attrName>ppt_w</p:attrName>
                                        </p:attrNameLst>
                                      </p:cBhvr>
                                      <p:tavLst>
                                        <p:tav tm="0">
                                          <p:val>
                                            <p:fltVal val="0"/>
                                          </p:val>
                                        </p:tav>
                                        <p:tav tm="100000">
                                          <p:val>
                                            <p:strVal val="#ppt_w"/>
                                          </p:val>
                                        </p:tav>
                                      </p:tavLst>
                                    </p:anim>
                                    <p:anim calcmode="lin" valueType="num">
                                      <p:cBhvr>
                                        <p:cTn id="128" dur="500" fill="hold"/>
                                        <p:tgtEl>
                                          <p:spTgt spid="2">
                                            <p:graphicEl>
                                              <a:dgm id="{8A62EF47-03FE-4E05-A828-F18B93F5A850}"/>
                                            </p:graphicEl>
                                          </p:spTgt>
                                        </p:tgtEl>
                                        <p:attrNameLst>
                                          <p:attrName>ppt_h</p:attrName>
                                        </p:attrNameLst>
                                      </p:cBhvr>
                                      <p:tavLst>
                                        <p:tav tm="0">
                                          <p:val>
                                            <p:fltVal val="0"/>
                                          </p:val>
                                        </p:tav>
                                        <p:tav tm="100000">
                                          <p:val>
                                            <p:strVal val="#ppt_h"/>
                                          </p:val>
                                        </p:tav>
                                      </p:tavLst>
                                    </p:anim>
                                    <p:animEffect transition="in" filter="fade">
                                      <p:cBhvr>
                                        <p:cTn id="129" dur="500"/>
                                        <p:tgtEl>
                                          <p:spTgt spid="2">
                                            <p:graphicEl>
                                              <a:dgm id="{8A62EF47-03FE-4E05-A828-F18B93F5A850}"/>
                                            </p:graphicEl>
                                          </p:spTgt>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0882FDCA-3463-4421-87DA-9EA70D50E3EE}"/>
                                            </p:graphicEl>
                                          </p:spTgt>
                                        </p:tgtEl>
                                        <p:attrNameLst>
                                          <p:attrName>style.visibility</p:attrName>
                                        </p:attrNameLst>
                                      </p:cBhvr>
                                      <p:to>
                                        <p:strVal val="visible"/>
                                      </p:to>
                                    </p:set>
                                    <p:animEffect transition="in" filter="wipe(left)">
                                      <p:cBhvr>
                                        <p:cTn id="133" dur="500"/>
                                        <p:tgtEl>
                                          <p:spTgt spid="2">
                                            <p:graphicEl>
                                              <a:dgm id="{0882FDCA-3463-4421-87DA-9EA70D50E3EE}"/>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2">
                                            <p:graphicEl>
                                              <a:dgm id="{68D44722-E960-4DDF-8D4D-F1B33AB18C36}"/>
                                            </p:graphicEl>
                                          </p:spTgt>
                                        </p:tgtEl>
                                        <p:attrNameLst>
                                          <p:attrName>style.visibility</p:attrName>
                                        </p:attrNameLst>
                                      </p:cBhvr>
                                      <p:to>
                                        <p:strVal val="visible"/>
                                      </p:to>
                                    </p:set>
                                    <p:anim calcmode="lin" valueType="num">
                                      <p:cBhvr>
                                        <p:cTn id="138" dur="500" fill="hold"/>
                                        <p:tgtEl>
                                          <p:spTgt spid="2">
                                            <p:graphicEl>
                                              <a:dgm id="{68D44722-E960-4DDF-8D4D-F1B33AB18C36}"/>
                                            </p:graphicEl>
                                          </p:spTgt>
                                        </p:tgtEl>
                                        <p:attrNameLst>
                                          <p:attrName>ppt_w</p:attrName>
                                        </p:attrNameLst>
                                      </p:cBhvr>
                                      <p:tavLst>
                                        <p:tav tm="0">
                                          <p:val>
                                            <p:fltVal val="0"/>
                                          </p:val>
                                        </p:tav>
                                        <p:tav tm="100000">
                                          <p:val>
                                            <p:strVal val="#ppt_w"/>
                                          </p:val>
                                        </p:tav>
                                      </p:tavLst>
                                    </p:anim>
                                    <p:anim calcmode="lin" valueType="num">
                                      <p:cBhvr>
                                        <p:cTn id="139" dur="500" fill="hold"/>
                                        <p:tgtEl>
                                          <p:spTgt spid="2">
                                            <p:graphicEl>
                                              <a:dgm id="{68D44722-E960-4DDF-8D4D-F1B33AB18C36}"/>
                                            </p:graphicEl>
                                          </p:spTgt>
                                        </p:tgtEl>
                                        <p:attrNameLst>
                                          <p:attrName>ppt_h</p:attrName>
                                        </p:attrNameLst>
                                      </p:cBhvr>
                                      <p:tavLst>
                                        <p:tav tm="0">
                                          <p:val>
                                            <p:fltVal val="0"/>
                                          </p:val>
                                        </p:tav>
                                        <p:tav tm="100000">
                                          <p:val>
                                            <p:strVal val="#ppt_h"/>
                                          </p:val>
                                        </p:tav>
                                      </p:tavLst>
                                    </p:anim>
                                    <p:animEffect transition="in" filter="fade">
                                      <p:cBhvr>
                                        <p:cTn id="140" dur="500"/>
                                        <p:tgtEl>
                                          <p:spTgt spid="2">
                                            <p:graphicEl>
                                              <a:dgm id="{68D44722-E960-4DDF-8D4D-F1B33AB18C36}"/>
                                            </p:graphicEl>
                                          </p:spTgt>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2">
                                            <p:graphicEl>
                                              <a:dgm id="{4DB1018A-F275-4BF1-A222-24E468F2FF8D}"/>
                                            </p:graphicEl>
                                          </p:spTgt>
                                        </p:tgtEl>
                                        <p:attrNameLst>
                                          <p:attrName>style.visibility</p:attrName>
                                        </p:attrNameLst>
                                      </p:cBhvr>
                                      <p:to>
                                        <p:strVal val="visible"/>
                                      </p:to>
                                    </p:set>
                                    <p:animEffect transition="in" filter="wipe(left)">
                                      <p:cBhvr>
                                        <p:cTn id="144" dur="500"/>
                                        <p:tgtEl>
                                          <p:spTgt spid="2">
                                            <p:graphicEl>
                                              <a:dgm id="{4DB1018A-F275-4BF1-A222-24E468F2FF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8"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FCD5AB-A91A-D1BA-B0AC-B8D780C40E2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BC88754-6239-F983-63EE-CC1C14FF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CB12078-AB3E-0AFD-88E7-12F7E8E3E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2850" y="2984992"/>
            <a:ext cx="731521" cy="673460"/>
            <a:chOff x="3940602" y="308034"/>
            <a:chExt cx="2116791" cy="3428999"/>
          </a:xfrm>
          <a:solidFill>
            <a:schemeClr val="accent3">
              <a:lumMod val="75000"/>
            </a:schemeClr>
          </a:solidFill>
        </p:grpSpPr>
        <p:sp>
          <p:nvSpPr>
            <p:cNvPr id="14" name="Rectangle 13">
              <a:extLst>
                <a:ext uri="{FF2B5EF4-FFF2-40B4-BE49-F238E27FC236}">
                  <a16:creationId xmlns:a16="http://schemas.microsoft.com/office/drawing/2014/main" id="{C810665D-6E6B-E42C-21C8-35AA049DD7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678168-356D-2107-2D13-2FB59827ED8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83B74-E7AA-5F10-4D1B-170D70450D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FD490F0-8829-66BC-C891-6A6787388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10620" y="0"/>
            <a:ext cx="149433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3FAC088-F6A9-7571-8E36-AB388CE91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80385"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8F3DB1FA-9795-7D4E-5D80-6BFDE9C4BAA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2172" y="659241"/>
            <a:ext cx="5465791" cy="5495753"/>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02A83E0C-4FE8-A58D-27EA-5931B7A7E9AD}"/>
              </a:ext>
            </a:extLst>
          </p:cNvPr>
          <p:cNvSpPr txBox="1"/>
          <p:nvPr/>
        </p:nvSpPr>
        <p:spPr>
          <a:xfrm>
            <a:off x="6408421" y="2598447"/>
            <a:ext cx="4954288" cy="1446550"/>
          </a:xfrm>
          <a:prstGeom prst="rect">
            <a:avLst/>
          </a:prstGeom>
          <a:noFill/>
        </p:spPr>
        <p:txBody>
          <a:bodyPr wrap="square">
            <a:spAutoFit/>
            <a:scene3d>
              <a:camera prst="orthographicFront"/>
              <a:lightRig rig="threePt" dir="t"/>
            </a:scene3d>
            <a:sp3d extrusionH="57150">
              <a:bevelT w="38100" h="38100"/>
            </a:sp3d>
          </a:bodyPr>
          <a:lstStyle/>
          <a:p>
            <a:pPr algn="ctr"/>
            <a:r>
              <a:rPr lang="hi-IN" sz="88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व्यवस्था</a:t>
            </a:r>
            <a:endParaRPr lang="en" sz="88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575137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E3DF0DD5-8B56-ED07-3CFE-F20D496E2495}"/>
              </a:ext>
            </a:extLst>
          </p:cNvPr>
          <p:cNvSpPr>
            <a:spLocks noGrp="1" noRot="1" noMove="1" noResize="1" noEditPoints="1" noAdjustHandles="1" noChangeArrowheads="1" noChangeShapeType="1"/>
          </p:cNvSpPr>
          <p:nvPr/>
        </p:nvSpPr>
        <p:spPr>
          <a:xfrm>
            <a:off x="0" y="1465007"/>
            <a:ext cx="12192000" cy="42461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A7EBAC1-D42E-10AE-3297-40D80CDC7101}"/>
              </a:ext>
            </a:extLst>
          </p:cNvPr>
          <p:cNvSpPr txBox="1"/>
          <p:nvPr/>
        </p:nvSpPr>
        <p:spPr>
          <a:xfrm>
            <a:off x="0" y="0"/>
            <a:ext cx="7338303"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400" b="1" dirty="0">
                <a:ln/>
                <a:solidFill>
                  <a:schemeClr val="accent3"/>
                </a:solidFill>
                <a:latin typeface="Nirmala UI" panose="020B0502040204020203" pitchFamily="34" charset="0"/>
                <a:ea typeface="Nirmala UI" panose="020B0502040204020203" pitchFamily="34" charset="0"/>
                <a:cs typeface="Nirmala UI" panose="020B0502040204020203" pitchFamily="34" charset="0"/>
              </a:rPr>
              <a:t>व्यवस्था और पाप</a:t>
            </a:r>
            <a:endParaRPr lang="en" sz="4400" b="1" dirty="0">
              <a:ln/>
              <a:solidFill>
                <a:schemeClr val="accent3"/>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E451EBB-52B0-8C49-F64C-0659F7EF0074}"/>
              </a:ext>
            </a:extLst>
          </p:cNvPr>
          <p:cNvSpPr txBox="1"/>
          <p:nvPr/>
        </p:nvSpPr>
        <p:spPr>
          <a:xfrm>
            <a:off x="178239" y="671118"/>
            <a:ext cx="6981825"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“जो कोई पाप करता है, वह व्यवस्था का विरोध करता है; और पाप तो व्यवस्था का विरोध है।” </a:t>
            </a:r>
            <a:r>
              <a:rPr lang="hi-IN" sz="1400"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(1 यूहन्ना 3:4)</a:t>
            </a:r>
            <a:endParaRPr lang="es-ES" sz="1400"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7569EB4E-CF58-B984-D3AC-432375433B3B}"/>
              </a:ext>
            </a:extLst>
          </p:cNvPr>
          <p:cNvSpPr txBox="1"/>
          <p:nvPr/>
        </p:nvSpPr>
        <p:spPr>
          <a:xfrm>
            <a:off x="178239" y="2011444"/>
            <a:ext cx="11935103"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कुछ लोगों ने पाप के साथ व्यवस्था के संबंध को गलत समझा है। वे सोचते हैं कि व्यवस्था का पालन करके वे अपने पापों का प्रायश्चित कर सकते हैं (गलातियों 5:4)। इस विचार ने दूसरों को विपरीत छोर पर पहुँचा दिया है, अर्थात् यह मान लेना कि व्यवस्था को समाप्त कर दिया गया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a:extLst>
              <a:ext uri="{FF2B5EF4-FFF2-40B4-BE49-F238E27FC236}">
                <a16:creationId xmlns:a16="http://schemas.microsoft.com/office/drawing/2014/main" id="{43674791-1CFF-39B6-B7C7-49BA364988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5141" y="130208"/>
            <a:ext cx="2739398" cy="1828548"/>
          </a:xfrm>
          <a:prstGeom prst="round2DiagRect">
            <a:avLst>
              <a:gd name="adj1" fmla="val 0"/>
              <a:gd name="adj2" fmla="val 15106"/>
            </a:avLst>
          </a:prstGeom>
          <a:ln w="38100" cap="sq">
            <a:solidFill>
              <a:schemeClr val="accent5"/>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88DC3CDC-40A5-B0D3-C622-45542ABFDA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8303" y="130208"/>
            <a:ext cx="1828548" cy="1828548"/>
          </a:xfrm>
          <a:prstGeom prst="round2DiagRect">
            <a:avLst>
              <a:gd name="adj1" fmla="val 16667"/>
              <a:gd name="adj2" fmla="val 0"/>
            </a:avLst>
          </a:prstGeom>
          <a:ln w="38100" cap="sq">
            <a:solidFill>
              <a:schemeClr val="accent5"/>
            </a:solidFill>
            <a:miter lim="800000"/>
          </a:ln>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3CB96FB8-470E-8207-FDCB-CC8D075DCF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461" y="3913899"/>
            <a:ext cx="3967339" cy="2750456"/>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8" name="Imagen 17">
            <a:extLst>
              <a:ext uri="{FF2B5EF4-FFF2-40B4-BE49-F238E27FC236}">
                <a16:creationId xmlns:a16="http://schemas.microsoft.com/office/drawing/2014/main" id="{DD512CA5-F54D-DAE2-50E8-FC8B7DE1B967}"/>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024932" y="3773119"/>
            <a:ext cx="3015977" cy="2891235"/>
          </a:xfrm>
          <a:prstGeom prst="roundRect">
            <a:avLst>
              <a:gd name="adj" fmla="val 16667"/>
            </a:avLst>
          </a:prstGeom>
          <a:ln w="76200">
            <a:solidFill>
              <a:srgbClr val="3E752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CuadroTexto 19">
            <a:extLst>
              <a:ext uri="{FF2B5EF4-FFF2-40B4-BE49-F238E27FC236}">
                <a16:creationId xmlns:a16="http://schemas.microsoft.com/office/drawing/2014/main" id="{16D4A53B-1BEE-2630-85D1-A9C7DEE6D4CC}"/>
              </a:ext>
            </a:extLst>
          </p:cNvPr>
          <p:cNvSpPr txBox="1"/>
          <p:nvPr/>
        </p:nvSpPr>
        <p:spPr>
          <a:xfrm>
            <a:off x="4125951" y="3732947"/>
            <a:ext cx="4887830"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व्यवस्था हमें पाप को प्रकट करती है (1 यूहन्ना 3:4)। व्यवस्था के बिना हम यह नहीं जान पाते कि पाप क्या है (रोमियों 7:7), और इसलिए व्यवस्था के बिना हम पाप के समाधान की खोज भी नहीं करते (गलातियों 3:24)।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3" name="CuadroTexto 22">
            <a:extLst>
              <a:ext uri="{FF2B5EF4-FFF2-40B4-BE49-F238E27FC236}">
                <a16:creationId xmlns:a16="http://schemas.microsoft.com/office/drawing/2014/main" id="{2C334A3F-D5FD-788C-A9C9-D486FA8D0E8E}"/>
              </a:ext>
            </a:extLst>
          </p:cNvPr>
          <p:cNvSpPr txBox="1"/>
          <p:nvPr/>
        </p:nvSpPr>
        <p:spPr>
          <a:xfrm>
            <a:off x="4125951" y="5375431"/>
            <a:ext cx="4887830"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व्यवस्था बोझ होने के बजाय एक सुरक्षा-बाड़ के समान है, जो हमें पाप के भयानक परिणामों से बचाती है (1 यूहन्ना 5:3; भजन संहिता 1:1-3)।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FF4F9960-5387-DFA9-561D-7F4BFEAA942C}"/>
              </a:ext>
            </a:extLst>
          </p:cNvPr>
          <p:cNvSpPr txBox="1"/>
          <p:nvPr/>
        </p:nvSpPr>
        <p:spPr>
          <a:xfrm>
            <a:off x="153336" y="2995099"/>
            <a:ext cx="12013761"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समस्या यह रही है कि व्यवस्था को उद्धार से जोड़ा गया है—या तो उद्धार प्राप्त करने के साधन के रूप में, या उद्धार पाने में बाधा के रूप में। लेकिन व्यवस्था का कार्य कभी भी उद्धार देना नहीं रहा है। तो फिर उसका कार्य क्या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9466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6"/>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360"/>
                                          </p:val>
                                        </p:tav>
                                        <p:tav tm="100000">
                                          <p:val>
                                            <p:fltVal val="0"/>
                                          </p:val>
                                        </p:tav>
                                      </p:tavLst>
                                    </p:anim>
                                    <p:animEffect transition="in" filter="fade">
                                      <p:cBhvr>
                                        <p:cTn id="59" dur="500"/>
                                        <p:tgtEl>
                                          <p:spTgt spid="18"/>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FBA6FD-C9A0-DE2B-F6CE-5E970A93CBF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A21CA1C-4345-016B-B00B-0779B3E0C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6">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5F786EC-27E4-92AD-AEAF-795BF5CFB7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6">
              <a:lumMod val="75000"/>
            </a:schemeClr>
          </a:solidFill>
        </p:grpSpPr>
        <p:sp>
          <p:nvSpPr>
            <p:cNvPr id="14" name="Rectangle 13">
              <a:extLst>
                <a:ext uri="{FF2B5EF4-FFF2-40B4-BE49-F238E27FC236}">
                  <a16:creationId xmlns:a16="http://schemas.microsoft.com/office/drawing/2014/main" id="{6B9E88A5-548D-D434-200E-3AF4850A82D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28A100-1F24-0B40-4884-C31EFF27AAD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12CA22-C4F9-B9A5-0D01-FD3A49BFFD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9917133-7283-2657-575B-EF5E6713B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ABC9E1-130B-A4DE-D498-883621CE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E83E0D3B-8581-7C93-13CF-A468CB9547E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5957597" y="674222"/>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DBD6B4B0-A905-8BFD-5287-4887A7DB2D7A}"/>
              </a:ext>
            </a:extLst>
          </p:cNvPr>
          <p:cNvSpPr txBox="1"/>
          <p:nvPr/>
        </p:nvSpPr>
        <p:spPr>
          <a:xfrm>
            <a:off x="731520" y="2628066"/>
            <a:ext cx="4954289" cy="1323439"/>
          </a:xfrm>
          <a:prstGeom prst="rect">
            <a:avLst/>
          </a:prstGeom>
          <a:noFill/>
        </p:spPr>
        <p:txBody>
          <a:bodyPr wrap="square">
            <a:spAutoFit/>
            <a:scene3d>
              <a:camera prst="orthographicFront"/>
              <a:lightRig rig="threePt" dir="t"/>
            </a:scene3d>
            <a:sp3d extrusionH="57150">
              <a:bevelT w="38100" h="38100"/>
            </a:sp3d>
          </a:bodyPr>
          <a:lstStyle/>
          <a:p>
            <a:pPr algn="ctr"/>
            <a:r>
              <a:rPr lang="hi-IN" sz="80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सुसमाचार</a:t>
            </a:r>
            <a:endParaRPr lang="en" sz="80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125050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903</TotalTime>
  <Words>1546</Words>
  <Application>Microsoft Office PowerPoint</Application>
  <PresentationFormat>Panorámica</PresentationFormat>
  <Paragraphs>68</Paragraphs>
  <Slides>12</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Nirmala UI</vt:lpstr>
      <vt:lpstr>Calibri</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95</cp:revision>
  <dcterms:created xsi:type="dcterms:W3CDTF">2026-04-14T06:19:54Z</dcterms:created>
  <dcterms:modified xsi:type="dcterms:W3CDTF">2026-04-22T18:18:34Z</dcterms:modified>
</cp:coreProperties>
</file>