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7" r:id="rId3"/>
    <p:sldId id="272" r:id="rId4"/>
    <p:sldId id="258" r:id="rId5"/>
    <p:sldId id="259" r:id="rId6"/>
    <p:sldId id="260" r:id="rId7"/>
    <p:sldId id="270" r:id="rId8"/>
    <p:sldId id="262" r:id="rId9"/>
    <p:sldId id="271" r:id="rId10"/>
    <p:sldId id="264" r:id="rId11"/>
    <p:sldId id="266" r:id="rId12"/>
    <p:sldId id="268" r:id="rId13"/>
  </p:sldIdLst>
  <p:sldSz cx="12192000" cy="6858000"/>
  <p:notesSz cx="6858000" cy="9144000"/>
  <p:embeddedFontLst>
    <p:embeddedFont>
      <p:font typeface="Nirmala UI" panose="020B0502040204020203" pitchFamily="34" charset="0"/>
      <p:regular r:id="rId15"/>
      <p:bold r:id="rId16"/>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900"/>
    <a:srgbClr val="66FFFF"/>
    <a:srgbClr val="C8DBFD"/>
    <a:srgbClr val="66FFCC"/>
    <a:srgbClr val="FFFF66"/>
    <a:srgbClr val="FFFF99"/>
    <a:srgbClr val="913823"/>
    <a:srgbClr val="C34B2F"/>
    <a:srgbClr val="DF8D7A"/>
    <a:srgbClr val="864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png"/><Relationship Id="rId4" Type="http://schemas.openxmlformats.org/officeDocument/2006/relationships/image" Target="../media/image26.jpeg"/></Relationships>
</file>

<file path=ppt/diagrams/_rels/data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png"/><Relationship Id="rId4" Type="http://schemas.openxmlformats.org/officeDocument/2006/relationships/image" Target="../media/image2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F70E7D-5D0E-4E8F-BB9A-FF6B6E2049A7}" type="doc">
      <dgm:prSet loTypeId="urn:microsoft.com/office/officeart/2008/layout/PictureAccentList" loCatId="list" qsTypeId="urn:microsoft.com/office/officeart/2005/8/quickstyle/3d1" qsCatId="3D" csTypeId="urn:microsoft.com/office/officeart/2005/8/colors/colorful1" csCatId="colorful" phldr="1"/>
      <dgm:spPr/>
      <dgm:t>
        <a:bodyPr/>
        <a:lstStyle/>
        <a:p>
          <a:endParaRPr lang="es-ES"/>
        </a:p>
      </dgm:t>
    </dgm:pt>
    <dgm:pt modelId="{710460B7-D9B1-486B-88DA-23F9FB91895E}">
      <dgm:prSet phldrT="[Texto]" phldr="0"/>
      <dgm:spPr>
        <a:solidFill>
          <a:srgbClr val="C00000"/>
        </a:solidFill>
      </dgm:spPr>
      <dgm:t>
        <a:bodyPr/>
        <a:lstStyle/>
        <a:p>
          <a:r>
            <a:rPr lang="hi-IN" b="1" noProof="0" dirty="0">
              <a:solidFill>
                <a:schemeClr val="bg1"/>
              </a:solidFill>
              <a:effectLst>
                <a:outerShdw blurRad="50800" dist="50800" dir="5400000" algn="ctr" rotWithShape="0">
                  <a:schemeClr val="tx1"/>
                </a:outerShdw>
              </a:effectLst>
              <a:latin typeface="Nirmala UI" panose="020B0502040204020203" pitchFamily="34" charset="0"/>
              <a:ea typeface="Nirmala UI" panose="020B0502040204020203" pitchFamily="34" charset="0"/>
              <a:cs typeface="Nirmala UI" panose="020B0502040204020203" pitchFamily="34" charset="0"/>
            </a:rPr>
            <a:t>अपरिपक्व</a:t>
          </a:r>
          <a:endParaRPr lang="en" b="1" noProof="0" dirty="0">
            <a:solidFill>
              <a:schemeClr val="bg1"/>
            </a:solidFill>
            <a:effectLst>
              <a:outerShdw blurRad="50800" dist="50800" dir="5400000" algn="ctr" rotWithShape="0">
                <a:schemeClr val="tx1"/>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E84EAAF0-0AF8-4C98-B683-930EB1D3D7C2}" type="parTrans" cxnId="{4D5FAFCA-2E84-4A7D-9C57-78D5A57A925B}">
      <dgm:prSet/>
      <dgm:spPr/>
      <dgm:t>
        <a:bodyPr/>
        <a:lstStyle/>
        <a:p>
          <a:endParaRPr lang="es-ES" b="1"/>
        </a:p>
      </dgm:t>
    </dgm:pt>
    <dgm:pt modelId="{2B78B543-0272-4484-9DD5-ED7490B7AC3C}" type="sibTrans" cxnId="{4D5FAFCA-2E84-4A7D-9C57-78D5A57A925B}">
      <dgm:prSet/>
      <dgm:spPr/>
      <dgm:t>
        <a:bodyPr/>
        <a:lstStyle/>
        <a:p>
          <a:endParaRPr lang="es-ES" b="1"/>
        </a:p>
      </dgm:t>
    </dgm:pt>
    <dgm:pt modelId="{164ED7EF-891E-4ABF-98E8-E6BA7D7E4D78}">
      <dgm:prSet phldrT="[Texto]" phldr="0" custT="1"/>
      <dgm:spPr>
        <a:solidFill>
          <a:srgbClr val="864300"/>
        </a:solidFill>
        <a:ln>
          <a:solidFill>
            <a:schemeClr val="tx1"/>
          </a:solidFill>
        </a:ln>
        <a:effectLst>
          <a:outerShdw blurRad="50800" dist="38100" dir="2700000" algn="tl" rotWithShape="0">
            <a:prstClr val="black">
              <a:alpha val="40000"/>
            </a:prstClr>
          </a:outerShdw>
        </a:effectLst>
      </dgm:spPr>
      <dgm:t>
        <a:bodyPr/>
        <a:lstStyle/>
        <a:p>
          <a:r>
            <a:rPr lang="hi-IN" sz="1900" b="1" noProof="0" dirty="0">
              <a:solidFill>
                <a:schemeClr val="bg1"/>
              </a:solidFill>
              <a:effectLst>
                <a:outerShdw blurRad="50800" dist="50800" dir="5400000" algn="ctr" rotWithShape="0">
                  <a:schemeClr val="tx1"/>
                </a:outerShdw>
              </a:effectLst>
              <a:latin typeface="Nirmala UI" panose="020B0502040204020203" pitchFamily="34" charset="0"/>
              <a:ea typeface="Nirmala UI" panose="020B0502040204020203" pitchFamily="34" charset="0"/>
              <a:cs typeface="Nirmala UI" panose="020B0502040204020203" pitchFamily="34" charset="0"/>
            </a:rPr>
            <a:t>वे बच्चों के समान होते हैं (1 कुरिन्थियों 3:1)</a:t>
          </a:r>
          <a:endParaRPr lang="en" sz="1900" b="1" noProof="0" dirty="0">
            <a:solidFill>
              <a:schemeClr val="bg1"/>
            </a:solidFill>
            <a:effectLst>
              <a:outerShdw blurRad="50800" dist="50800" dir="5400000" algn="ctr" rotWithShape="0">
                <a:schemeClr val="tx1"/>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DEB735F8-65CA-4CEE-AD36-3DEDF267759E}" type="parTrans" cxnId="{2A85E121-0AFB-420E-9EF0-445D8636B090}">
      <dgm:prSet/>
      <dgm:spPr/>
      <dgm:t>
        <a:bodyPr/>
        <a:lstStyle/>
        <a:p>
          <a:endParaRPr lang="es-ES" b="1"/>
        </a:p>
      </dgm:t>
    </dgm:pt>
    <dgm:pt modelId="{1F484A8F-E1B5-4DAA-A8D0-62C7EF456B03}" type="sibTrans" cxnId="{2A85E121-0AFB-420E-9EF0-445D8636B090}">
      <dgm:prSet/>
      <dgm:spPr/>
      <dgm:t>
        <a:bodyPr/>
        <a:lstStyle/>
        <a:p>
          <a:endParaRPr lang="es-ES" b="1"/>
        </a:p>
      </dgm:t>
    </dgm:pt>
    <dgm:pt modelId="{33981300-ED52-4903-AD79-9A87CB0D1532}">
      <dgm:prSet phldrT="[Texto]" phldr="0" custT="1"/>
      <dgm:spPr>
        <a:solidFill>
          <a:schemeClr val="accent6">
            <a:lumMod val="50000"/>
          </a:schemeClr>
        </a:solidFill>
        <a:ln>
          <a:solidFill>
            <a:schemeClr val="tx1"/>
          </a:solidFill>
        </a:ln>
        <a:effectLst>
          <a:outerShdw blurRad="50800" dist="38100" dir="2700000" algn="tl" rotWithShape="0">
            <a:prstClr val="black">
              <a:alpha val="40000"/>
            </a:prstClr>
          </a:outerShdw>
        </a:effectLst>
      </dgm:spPr>
      <dgm:t>
        <a:bodyPr/>
        <a:lstStyle/>
        <a:p>
          <a:r>
            <a:rPr lang="hi-IN" sz="1900" b="1" noProof="0" dirty="0">
              <a:effectLst>
                <a:outerShdw blurRad="50800" dist="50800" dir="5400000" algn="ctr" rotWithShape="0">
                  <a:schemeClr val="tx1"/>
                </a:outerShdw>
              </a:effectLst>
              <a:latin typeface="Nirmala UI" panose="020B0502040204020203" pitchFamily="34" charset="0"/>
              <a:ea typeface="Nirmala UI" panose="020B0502040204020203" pitchFamily="34" charset="0"/>
              <a:cs typeface="Nirmala UI" panose="020B0502040204020203" pitchFamily="34" charset="0"/>
            </a:rPr>
            <a:t>वे दूध पर निर्भर रहते हैं (1 कुरिन्थियों 3:2)</a:t>
          </a:r>
          <a:endParaRPr lang="en" sz="1900" b="1" noProof="0" dirty="0">
            <a:effectLst>
              <a:outerShdw blurRad="50800" dist="50800" dir="5400000" algn="ctr" rotWithShape="0">
                <a:schemeClr val="tx1"/>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8E53927B-EA51-4649-852B-DCE7E6DDE87F}" type="parTrans" cxnId="{0896C11C-D0DF-48AA-9776-3C76E7E5C6DB}">
      <dgm:prSet/>
      <dgm:spPr/>
      <dgm:t>
        <a:bodyPr/>
        <a:lstStyle/>
        <a:p>
          <a:endParaRPr lang="es-ES" b="1"/>
        </a:p>
      </dgm:t>
    </dgm:pt>
    <dgm:pt modelId="{8B08B24B-BFD6-4148-B5F3-75F63A184914}" type="sibTrans" cxnId="{0896C11C-D0DF-48AA-9776-3C76E7E5C6DB}">
      <dgm:prSet/>
      <dgm:spPr/>
      <dgm:t>
        <a:bodyPr/>
        <a:lstStyle/>
        <a:p>
          <a:endParaRPr lang="es-ES" b="1"/>
        </a:p>
      </dgm:t>
    </dgm:pt>
    <dgm:pt modelId="{C719C8CF-2A79-4AD0-B7C9-4BF90C286AF5}">
      <dgm:prSet phldrT="[Texto]" phldr="0" custT="1"/>
      <dgm:spPr>
        <a:solidFill>
          <a:schemeClr val="accent2">
            <a:lumMod val="50000"/>
          </a:schemeClr>
        </a:solidFill>
        <a:ln>
          <a:solidFill>
            <a:schemeClr val="tx1"/>
          </a:solidFill>
        </a:ln>
        <a:effectLst>
          <a:outerShdw blurRad="50800" dist="38100" dir="2700000" algn="tl" rotWithShape="0">
            <a:prstClr val="black">
              <a:alpha val="40000"/>
            </a:prstClr>
          </a:outerShdw>
        </a:effectLst>
      </dgm:spPr>
      <dgm:t>
        <a:bodyPr/>
        <a:lstStyle/>
        <a:p>
          <a:r>
            <a:rPr lang="hi-IN" sz="1900" b="1" noProof="0" dirty="0">
              <a:effectLst>
                <a:outerShdw blurRad="50800" dist="50800" dir="5400000" algn="ctr" rotWithShape="0">
                  <a:schemeClr val="tx1"/>
                </a:outerShdw>
              </a:effectLst>
              <a:latin typeface="Nirmala UI" panose="020B0502040204020203" pitchFamily="34" charset="0"/>
              <a:ea typeface="Nirmala UI" panose="020B0502040204020203" pitchFamily="34" charset="0"/>
              <a:cs typeface="Nirmala UI" panose="020B0502040204020203" pitchFamily="34" charset="0"/>
            </a:rPr>
            <a:t>वे शारीरिक होते हैं (1 कुरिन्थियों 3:3)</a:t>
          </a:r>
          <a:endParaRPr lang="en" sz="1900" b="1" noProof="0" dirty="0">
            <a:effectLst>
              <a:outerShdw blurRad="50800" dist="50800" dir="5400000" algn="ctr" rotWithShape="0">
                <a:schemeClr val="tx1"/>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23074D35-CDA0-4790-84A2-958D716CAC61}" type="parTrans" cxnId="{61ACE95D-CB47-40D5-B1DE-46D6D785C918}">
      <dgm:prSet/>
      <dgm:spPr/>
      <dgm:t>
        <a:bodyPr/>
        <a:lstStyle/>
        <a:p>
          <a:endParaRPr lang="es-ES" b="1"/>
        </a:p>
      </dgm:t>
    </dgm:pt>
    <dgm:pt modelId="{19A507FA-710F-4EAD-BEB8-3DE9368FD3E1}" type="sibTrans" cxnId="{61ACE95D-CB47-40D5-B1DE-46D6D785C918}">
      <dgm:prSet/>
      <dgm:spPr/>
      <dgm:t>
        <a:bodyPr/>
        <a:lstStyle/>
        <a:p>
          <a:endParaRPr lang="es-ES" b="1"/>
        </a:p>
      </dgm:t>
    </dgm:pt>
    <dgm:pt modelId="{B244C300-1830-4D16-A5B8-84EABA245E7C}">
      <dgm:prSet phldrT="[Texto]" phldr="0" custT="1"/>
      <dgm:spPr>
        <a:solidFill>
          <a:schemeClr val="tx2">
            <a:lumMod val="75000"/>
            <a:lumOff val="25000"/>
          </a:schemeClr>
        </a:solidFill>
        <a:ln>
          <a:solidFill>
            <a:schemeClr val="tx1"/>
          </a:solidFill>
        </a:ln>
        <a:effectLst>
          <a:outerShdw blurRad="50800" dist="38100" dir="2700000" algn="tl" rotWithShape="0">
            <a:prstClr val="black">
              <a:alpha val="40000"/>
            </a:prstClr>
          </a:outerShdw>
        </a:effectLst>
      </dgm:spPr>
      <dgm:t>
        <a:bodyPr/>
        <a:lstStyle/>
        <a:p>
          <a:r>
            <a:rPr lang="hi-IN" sz="1900" b="1" noProof="0" dirty="0">
              <a:effectLst>
                <a:outerShdw blurRad="50800" dist="50800" dir="5400000" algn="ctr" rotWithShape="0">
                  <a:schemeClr val="tx1"/>
                </a:outerShdw>
              </a:effectLst>
              <a:latin typeface="Nirmala UI" panose="020B0502040204020203" pitchFamily="34" charset="0"/>
              <a:ea typeface="Nirmala UI" panose="020B0502040204020203" pitchFamily="34" charset="0"/>
              <a:cs typeface="Nirmala UI" panose="020B0502040204020203" pitchFamily="34" charset="0"/>
            </a:rPr>
            <a:t>वे दूसरों की राय से प्रभावित हो जाते हैं (1 कुरिन्थियों 3:4)</a:t>
          </a:r>
          <a:endParaRPr lang="en" sz="1900" b="1" noProof="0" dirty="0">
            <a:effectLst>
              <a:outerShdw blurRad="50800" dist="50800" dir="5400000" algn="ctr" rotWithShape="0">
                <a:schemeClr val="tx1"/>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FC0072F6-1B12-4DA8-A94B-A85D45E7758C}" type="parTrans" cxnId="{9BDC8012-01D5-4587-83FF-C66B989F185B}">
      <dgm:prSet/>
      <dgm:spPr/>
      <dgm:t>
        <a:bodyPr/>
        <a:lstStyle/>
        <a:p>
          <a:endParaRPr lang="es-ES" b="1"/>
        </a:p>
      </dgm:t>
    </dgm:pt>
    <dgm:pt modelId="{DE9D2A1F-F58D-4972-974C-941A9111662E}" type="sibTrans" cxnId="{9BDC8012-01D5-4587-83FF-C66B989F185B}">
      <dgm:prSet/>
      <dgm:spPr/>
      <dgm:t>
        <a:bodyPr/>
        <a:lstStyle/>
        <a:p>
          <a:endParaRPr lang="es-ES" b="1"/>
        </a:p>
      </dgm:t>
    </dgm:pt>
    <dgm:pt modelId="{AD2E9A82-0BD4-4B68-A9E9-409860694607}" type="pres">
      <dgm:prSet presAssocID="{98F70E7D-5D0E-4E8F-BB9A-FF6B6E2049A7}" presName="layout" presStyleCnt="0">
        <dgm:presLayoutVars>
          <dgm:chMax/>
          <dgm:chPref/>
          <dgm:dir/>
          <dgm:animOne val="branch"/>
          <dgm:animLvl val="lvl"/>
          <dgm:resizeHandles/>
        </dgm:presLayoutVars>
      </dgm:prSet>
      <dgm:spPr/>
    </dgm:pt>
    <dgm:pt modelId="{874AB370-EEC2-4BA3-B643-D927EA6533CD}" type="pres">
      <dgm:prSet presAssocID="{710460B7-D9B1-486B-88DA-23F9FB91895E}" presName="root" presStyleCnt="0">
        <dgm:presLayoutVars>
          <dgm:chMax/>
          <dgm:chPref val="4"/>
        </dgm:presLayoutVars>
      </dgm:prSet>
      <dgm:spPr/>
    </dgm:pt>
    <dgm:pt modelId="{9FF75FD2-3843-4B1B-80CB-E63329377D3C}" type="pres">
      <dgm:prSet presAssocID="{710460B7-D9B1-486B-88DA-23F9FB91895E}" presName="rootComposite" presStyleCnt="0">
        <dgm:presLayoutVars/>
      </dgm:prSet>
      <dgm:spPr/>
    </dgm:pt>
    <dgm:pt modelId="{A6EDFBF9-0B8B-4B63-AB4F-FEAD2023A5FF}" type="pres">
      <dgm:prSet presAssocID="{710460B7-D9B1-486B-88DA-23F9FB91895E}" presName="rootText" presStyleLbl="node0" presStyleIdx="0" presStyleCnt="1" custScaleX="137187">
        <dgm:presLayoutVars>
          <dgm:chMax/>
          <dgm:chPref val="4"/>
        </dgm:presLayoutVars>
      </dgm:prSet>
      <dgm:spPr/>
    </dgm:pt>
    <dgm:pt modelId="{14AA4B5C-59B3-458B-990E-A2412026C69E}" type="pres">
      <dgm:prSet presAssocID="{710460B7-D9B1-486B-88DA-23F9FB91895E}" presName="childShape" presStyleCnt="0">
        <dgm:presLayoutVars>
          <dgm:chMax val="0"/>
          <dgm:chPref val="0"/>
        </dgm:presLayoutVars>
      </dgm:prSet>
      <dgm:spPr/>
    </dgm:pt>
    <dgm:pt modelId="{0AC7807E-754B-468F-B890-1971E792E47D}" type="pres">
      <dgm:prSet presAssocID="{164ED7EF-891E-4ABF-98E8-E6BA7D7E4D78}" presName="childComposite" presStyleCnt="0">
        <dgm:presLayoutVars>
          <dgm:chMax val="0"/>
          <dgm:chPref val="0"/>
        </dgm:presLayoutVars>
      </dgm:prSet>
      <dgm:spPr/>
    </dgm:pt>
    <dgm:pt modelId="{20B9B435-A79F-4DAA-9A8D-B0D8EB58FFF0}" type="pres">
      <dgm:prSet presAssocID="{164ED7EF-891E-4ABF-98E8-E6BA7D7E4D78}" presName="Image" presStyleLbl="node1" presStyleIdx="0" presStyleCnt="4" custScaleX="146272" custLinFactNeighborX="-74668"/>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A28C0F7E-2C35-4733-B9B7-518F5F4CE207}" type="pres">
      <dgm:prSet presAssocID="{164ED7EF-891E-4ABF-98E8-E6BA7D7E4D78}" presName="childText" presStyleLbl="lnNode1" presStyleIdx="0" presStyleCnt="4" custScaleX="134801" custLinFactNeighborX="19015">
        <dgm:presLayoutVars>
          <dgm:chMax val="0"/>
          <dgm:chPref val="0"/>
          <dgm:bulletEnabled val="1"/>
        </dgm:presLayoutVars>
      </dgm:prSet>
      <dgm:spPr/>
    </dgm:pt>
    <dgm:pt modelId="{6EC53C32-D185-4686-A551-FDDD0ED27894}" type="pres">
      <dgm:prSet presAssocID="{33981300-ED52-4903-AD79-9A87CB0D1532}" presName="childComposite" presStyleCnt="0">
        <dgm:presLayoutVars>
          <dgm:chMax val="0"/>
          <dgm:chPref val="0"/>
        </dgm:presLayoutVars>
      </dgm:prSet>
      <dgm:spPr/>
    </dgm:pt>
    <dgm:pt modelId="{CC805A5F-E0A3-498A-BE8A-4478F8482781}" type="pres">
      <dgm:prSet presAssocID="{33981300-ED52-4903-AD79-9A87CB0D1532}" presName="Image" presStyleLbl="node1" presStyleIdx="1" presStyleCnt="4" custScaleX="146272" custLinFactNeighborX="-74668"/>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C05C37D8-282B-4B47-8E92-AB3C4AF2656B}" type="pres">
      <dgm:prSet presAssocID="{33981300-ED52-4903-AD79-9A87CB0D1532}" presName="childText" presStyleLbl="lnNode1" presStyleIdx="1" presStyleCnt="4" custScaleX="134801" custLinFactNeighborX="19015">
        <dgm:presLayoutVars>
          <dgm:chMax val="0"/>
          <dgm:chPref val="0"/>
          <dgm:bulletEnabled val="1"/>
        </dgm:presLayoutVars>
      </dgm:prSet>
      <dgm:spPr/>
    </dgm:pt>
    <dgm:pt modelId="{67C0D85D-B9D1-4E1F-AED7-0F27D4DB0D9B}" type="pres">
      <dgm:prSet presAssocID="{C719C8CF-2A79-4AD0-B7C9-4BF90C286AF5}" presName="childComposite" presStyleCnt="0">
        <dgm:presLayoutVars>
          <dgm:chMax val="0"/>
          <dgm:chPref val="0"/>
        </dgm:presLayoutVars>
      </dgm:prSet>
      <dgm:spPr/>
    </dgm:pt>
    <dgm:pt modelId="{544E29A7-1583-4A92-AD88-E60A4EEAC632}" type="pres">
      <dgm:prSet presAssocID="{C719C8CF-2A79-4AD0-B7C9-4BF90C286AF5}" presName="Image" presStyleLbl="node1" presStyleIdx="2" presStyleCnt="4" custScaleX="146272" custLinFactNeighborX="-74668"/>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E82BFC15-9864-4E4A-A62D-828FE8496F17}" type="pres">
      <dgm:prSet presAssocID="{C719C8CF-2A79-4AD0-B7C9-4BF90C286AF5}" presName="childText" presStyleLbl="lnNode1" presStyleIdx="2" presStyleCnt="4" custScaleX="134801" custLinFactNeighborX="19015">
        <dgm:presLayoutVars>
          <dgm:chMax val="0"/>
          <dgm:chPref val="0"/>
          <dgm:bulletEnabled val="1"/>
        </dgm:presLayoutVars>
      </dgm:prSet>
      <dgm:spPr/>
    </dgm:pt>
    <dgm:pt modelId="{1D4C80D3-0155-4D7B-941D-58488DE27F94}" type="pres">
      <dgm:prSet presAssocID="{B244C300-1830-4D16-A5B8-84EABA245E7C}" presName="childComposite" presStyleCnt="0">
        <dgm:presLayoutVars>
          <dgm:chMax val="0"/>
          <dgm:chPref val="0"/>
        </dgm:presLayoutVars>
      </dgm:prSet>
      <dgm:spPr/>
    </dgm:pt>
    <dgm:pt modelId="{410E2F05-E06F-4707-8316-DA974A0D1AF9}" type="pres">
      <dgm:prSet presAssocID="{B244C300-1830-4D16-A5B8-84EABA245E7C}" presName="Image" presStyleLbl="node1" presStyleIdx="3" presStyleCnt="4" custScaleX="146272" custLinFactNeighborX="-74668"/>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FA8E0FB4-A277-4A92-81BD-BD9A3E41C821}" type="pres">
      <dgm:prSet presAssocID="{B244C300-1830-4D16-A5B8-84EABA245E7C}" presName="childText" presStyleLbl="lnNode1" presStyleIdx="3" presStyleCnt="4" custScaleX="134801" custLinFactNeighborX="19015">
        <dgm:presLayoutVars>
          <dgm:chMax val="0"/>
          <dgm:chPref val="0"/>
          <dgm:bulletEnabled val="1"/>
        </dgm:presLayoutVars>
      </dgm:prSet>
      <dgm:spPr/>
    </dgm:pt>
  </dgm:ptLst>
  <dgm:cxnLst>
    <dgm:cxn modelId="{9BDC8012-01D5-4587-83FF-C66B989F185B}" srcId="{710460B7-D9B1-486B-88DA-23F9FB91895E}" destId="{B244C300-1830-4D16-A5B8-84EABA245E7C}" srcOrd="3" destOrd="0" parTransId="{FC0072F6-1B12-4DA8-A94B-A85D45E7758C}" sibTransId="{DE9D2A1F-F58D-4972-974C-941A9111662E}"/>
    <dgm:cxn modelId="{05DE8C17-7262-4428-913E-E7212BEF3C94}" type="presOf" srcId="{33981300-ED52-4903-AD79-9A87CB0D1532}" destId="{C05C37D8-282B-4B47-8E92-AB3C4AF2656B}" srcOrd="0" destOrd="0" presId="urn:microsoft.com/office/officeart/2008/layout/PictureAccentList"/>
    <dgm:cxn modelId="{0896C11C-D0DF-48AA-9776-3C76E7E5C6DB}" srcId="{710460B7-D9B1-486B-88DA-23F9FB91895E}" destId="{33981300-ED52-4903-AD79-9A87CB0D1532}" srcOrd="1" destOrd="0" parTransId="{8E53927B-EA51-4649-852B-DCE7E6DDE87F}" sibTransId="{8B08B24B-BFD6-4148-B5F3-75F63A184914}"/>
    <dgm:cxn modelId="{2A85E121-0AFB-420E-9EF0-445D8636B090}" srcId="{710460B7-D9B1-486B-88DA-23F9FB91895E}" destId="{164ED7EF-891E-4ABF-98E8-E6BA7D7E4D78}" srcOrd="0" destOrd="0" parTransId="{DEB735F8-65CA-4CEE-AD36-3DEDF267759E}" sibTransId="{1F484A8F-E1B5-4DAA-A8D0-62C7EF456B03}"/>
    <dgm:cxn modelId="{61ACE95D-CB47-40D5-B1DE-46D6D785C918}" srcId="{710460B7-D9B1-486B-88DA-23F9FB91895E}" destId="{C719C8CF-2A79-4AD0-B7C9-4BF90C286AF5}" srcOrd="2" destOrd="0" parTransId="{23074D35-CDA0-4790-84A2-958D716CAC61}" sibTransId="{19A507FA-710F-4EAD-BEB8-3DE9368FD3E1}"/>
    <dgm:cxn modelId="{37771645-8F8E-49CB-A869-339577FC8D02}" type="presOf" srcId="{164ED7EF-891E-4ABF-98E8-E6BA7D7E4D78}" destId="{A28C0F7E-2C35-4733-B9B7-518F5F4CE207}" srcOrd="0" destOrd="0" presId="urn:microsoft.com/office/officeart/2008/layout/PictureAccentList"/>
    <dgm:cxn modelId="{66DE7151-9B20-401D-B05D-519ECD1A289D}" type="presOf" srcId="{B244C300-1830-4D16-A5B8-84EABA245E7C}" destId="{FA8E0FB4-A277-4A92-81BD-BD9A3E41C821}" srcOrd="0" destOrd="0" presId="urn:microsoft.com/office/officeart/2008/layout/PictureAccentList"/>
    <dgm:cxn modelId="{A3D3B47F-59A5-4686-9206-46FB247A9BC0}" type="presOf" srcId="{C719C8CF-2A79-4AD0-B7C9-4BF90C286AF5}" destId="{E82BFC15-9864-4E4A-A62D-828FE8496F17}" srcOrd="0" destOrd="0" presId="urn:microsoft.com/office/officeart/2008/layout/PictureAccentList"/>
    <dgm:cxn modelId="{4AC2FFA7-A78F-4A49-9555-C3C998F9DE7C}" type="presOf" srcId="{710460B7-D9B1-486B-88DA-23F9FB91895E}" destId="{A6EDFBF9-0B8B-4B63-AB4F-FEAD2023A5FF}" srcOrd="0" destOrd="0" presId="urn:microsoft.com/office/officeart/2008/layout/PictureAccentList"/>
    <dgm:cxn modelId="{4D5FAFCA-2E84-4A7D-9C57-78D5A57A925B}" srcId="{98F70E7D-5D0E-4E8F-BB9A-FF6B6E2049A7}" destId="{710460B7-D9B1-486B-88DA-23F9FB91895E}" srcOrd="0" destOrd="0" parTransId="{E84EAAF0-0AF8-4C98-B683-930EB1D3D7C2}" sibTransId="{2B78B543-0272-4484-9DD5-ED7490B7AC3C}"/>
    <dgm:cxn modelId="{625448E0-A60B-4C3E-B60E-FAD92C05275F}" type="presOf" srcId="{98F70E7D-5D0E-4E8F-BB9A-FF6B6E2049A7}" destId="{AD2E9A82-0BD4-4B68-A9E9-409860694607}" srcOrd="0" destOrd="0" presId="urn:microsoft.com/office/officeart/2008/layout/PictureAccentList"/>
    <dgm:cxn modelId="{FA1EE233-8908-4E05-B946-1B8932D12A33}" type="presParOf" srcId="{AD2E9A82-0BD4-4B68-A9E9-409860694607}" destId="{874AB370-EEC2-4BA3-B643-D927EA6533CD}" srcOrd="0" destOrd="0" presId="urn:microsoft.com/office/officeart/2008/layout/PictureAccentList"/>
    <dgm:cxn modelId="{5CAFEEF7-7F4B-4ADC-A414-01B8B0960816}" type="presParOf" srcId="{874AB370-EEC2-4BA3-B643-D927EA6533CD}" destId="{9FF75FD2-3843-4B1B-80CB-E63329377D3C}" srcOrd="0" destOrd="0" presId="urn:microsoft.com/office/officeart/2008/layout/PictureAccentList"/>
    <dgm:cxn modelId="{A7AE8311-88D1-4F5D-847A-83C2520DBCBB}" type="presParOf" srcId="{9FF75FD2-3843-4B1B-80CB-E63329377D3C}" destId="{A6EDFBF9-0B8B-4B63-AB4F-FEAD2023A5FF}" srcOrd="0" destOrd="0" presId="urn:microsoft.com/office/officeart/2008/layout/PictureAccentList"/>
    <dgm:cxn modelId="{DA95C840-846F-4986-83E1-334DDFEC698D}" type="presParOf" srcId="{874AB370-EEC2-4BA3-B643-D927EA6533CD}" destId="{14AA4B5C-59B3-458B-990E-A2412026C69E}" srcOrd="1" destOrd="0" presId="urn:microsoft.com/office/officeart/2008/layout/PictureAccentList"/>
    <dgm:cxn modelId="{18CDF910-0083-49DD-B4FC-6F18676E5279}" type="presParOf" srcId="{14AA4B5C-59B3-458B-990E-A2412026C69E}" destId="{0AC7807E-754B-468F-B890-1971E792E47D}" srcOrd="0" destOrd="0" presId="urn:microsoft.com/office/officeart/2008/layout/PictureAccentList"/>
    <dgm:cxn modelId="{2924D415-C695-4065-81DB-6F77062BD682}" type="presParOf" srcId="{0AC7807E-754B-468F-B890-1971E792E47D}" destId="{20B9B435-A79F-4DAA-9A8D-B0D8EB58FFF0}" srcOrd="0" destOrd="0" presId="urn:microsoft.com/office/officeart/2008/layout/PictureAccentList"/>
    <dgm:cxn modelId="{8E52813A-018E-43AB-822E-B2BC9943B11B}" type="presParOf" srcId="{0AC7807E-754B-468F-B890-1971E792E47D}" destId="{A28C0F7E-2C35-4733-B9B7-518F5F4CE207}" srcOrd="1" destOrd="0" presId="urn:microsoft.com/office/officeart/2008/layout/PictureAccentList"/>
    <dgm:cxn modelId="{BE3972A8-07D2-4651-9865-C0535BB7C78C}" type="presParOf" srcId="{14AA4B5C-59B3-458B-990E-A2412026C69E}" destId="{6EC53C32-D185-4686-A551-FDDD0ED27894}" srcOrd="1" destOrd="0" presId="urn:microsoft.com/office/officeart/2008/layout/PictureAccentList"/>
    <dgm:cxn modelId="{B0E031C5-521F-4DB3-BADF-164F0D24DC03}" type="presParOf" srcId="{6EC53C32-D185-4686-A551-FDDD0ED27894}" destId="{CC805A5F-E0A3-498A-BE8A-4478F8482781}" srcOrd="0" destOrd="0" presId="urn:microsoft.com/office/officeart/2008/layout/PictureAccentList"/>
    <dgm:cxn modelId="{D1D9E534-E362-48F2-97F9-3B6287CA409F}" type="presParOf" srcId="{6EC53C32-D185-4686-A551-FDDD0ED27894}" destId="{C05C37D8-282B-4B47-8E92-AB3C4AF2656B}" srcOrd="1" destOrd="0" presId="urn:microsoft.com/office/officeart/2008/layout/PictureAccentList"/>
    <dgm:cxn modelId="{FF8112F8-8B7E-442E-9E66-A1124EE7CDD8}" type="presParOf" srcId="{14AA4B5C-59B3-458B-990E-A2412026C69E}" destId="{67C0D85D-B9D1-4E1F-AED7-0F27D4DB0D9B}" srcOrd="2" destOrd="0" presId="urn:microsoft.com/office/officeart/2008/layout/PictureAccentList"/>
    <dgm:cxn modelId="{4AABE2D1-6E95-41A9-9D5D-1970209A70CD}" type="presParOf" srcId="{67C0D85D-B9D1-4E1F-AED7-0F27D4DB0D9B}" destId="{544E29A7-1583-4A92-AD88-E60A4EEAC632}" srcOrd="0" destOrd="0" presId="urn:microsoft.com/office/officeart/2008/layout/PictureAccentList"/>
    <dgm:cxn modelId="{D5326784-A77D-4682-A5E8-C246DE17AE80}" type="presParOf" srcId="{67C0D85D-B9D1-4E1F-AED7-0F27D4DB0D9B}" destId="{E82BFC15-9864-4E4A-A62D-828FE8496F17}" srcOrd="1" destOrd="0" presId="urn:microsoft.com/office/officeart/2008/layout/PictureAccentList"/>
    <dgm:cxn modelId="{B02B44ED-CCDE-41E1-A394-E2EA2903AE0F}" type="presParOf" srcId="{14AA4B5C-59B3-458B-990E-A2412026C69E}" destId="{1D4C80D3-0155-4D7B-941D-58488DE27F94}" srcOrd="3" destOrd="0" presId="urn:microsoft.com/office/officeart/2008/layout/PictureAccentList"/>
    <dgm:cxn modelId="{9DC9A63F-AD68-4235-B0F8-2CBE455086DB}" type="presParOf" srcId="{1D4C80D3-0155-4D7B-941D-58488DE27F94}" destId="{410E2F05-E06F-4707-8316-DA974A0D1AF9}" srcOrd="0" destOrd="0" presId="urn:microsoft.com/office/officeart/2008/layout/PictureAccentList"/>
    <dgm:cxn modelId="{D48DC7A3-68B4-46B2-8768-3F686A405343}" type="presParOf" srcId="{1D4C80D3-0155-4D7B-941D-58488DE27F94}" destId="{FA8E0FB4-A277-4A92-81BD-BD9A3E41C821}"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F70E7D-5D0E-4E8F-BB9A-FF6B6E2049A7}" type="doc">
      <dgm:prSet loTypeId="urn:microsoft.com/office/officeart/2008/layout/PictureAccentList" loCatId="list" qsTypeId="urn:microsoft.com/office/officeart/2005/8/quickstyle/3d1" qsCatId="3D" csTypeId="urn:microsoft.com/office/officeart/2005/8/colors/colorful5" csCatId="colorful" phldr="1"/>
      <dgm:spPr/>
      <dgm:t>
        <a:bodyPr/>
        <a:lstStyle/>
        <a:p>
          <a:endParaRPr lang="es-ES"/>
        </a:p>
      </dgm:t>
    </dgm:pt>
    <dgm:pt modelId="{0E22E987-C45B-47F1-BA9B-CD3BB32BB224}">
      <dgm:prSet phldrT="[Texto]" phldr="0"/>
      <dgm:spPr>
        <a:solidFill>
          <a:schemeClr val="accent3">
            <a:lumMod val="75000"/>
          </a:schemeClr>
        </a:solidFill>
      </dgm:spPr>
      <dgm:t>
        <a:bodyPr/>
        <a:lstStyle/>
        <a:p>
          <a:r>
            <a:rPr lang="hi-IN" b="1" noProof="0" dirty="0">
              <a:solidFill>
                <a:schemeClr val="bg1"/>
              </a:solidFill>
              <a:effectLst>
                <a:outerShdw blurRad="50800" dist="50800" dir="5400000" algn="ctr" rotWithShape="0">
                  <a:schemeClr val="tx1"/>
                </a:outerShdw>
              </a:effectLst>
              <a:latin typeface="Nirmala UI" panose="020B0502040204020203" pitchFamily="34" charset="0"/>
              <a:ea typeface="Nirmala UI" panose="020B0502040204020203" pitchFamily="34" charset="0"/>
              <a:cs typeface="Nirmala UI" panose="020B0502040204020203" pitchFamily="34" charset="0"/>
            </a:rPr>
            <a:t>परिपक्व</a:t>
          </a:r>
          <a:endParaRPr lang="en" b="1" noProof="0" dirty="0">
            <a:solidFill>
              <a:schemeClr val="bg1"/>
            </a:solidFill>
            <a:effectLst>
              <a:outerShdw blurRad="50800" dist="50800" dir="5400000" algn="ctr" rotWithShape="0">
                <a:schemeClr val="tx1"/>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837D375C-E5AD-471E-9C5B-480AF21E5275}" type="parTrans" cxnId="{0C461728-E900-4B4A-A8BF-1F8ACBA2AF2C}">
      <dgm:prSet/>
      <dgm:spPr/>
      <dgm:t>
        <a:bodyPr/>
        <a:lstStyle/>
        <a:p>
          <a:endParaRPr lang="es-ES" b="1"/>
        </a:p>
      </dgm:t>
    </dgm:pt>
    <dgm:pt modelId="{A74100E6-EB48-4AB8-BDD1-76A8A00A952F}" type="sibTrans" cxnId="{0C461728-E900-4B4A-A8BF-1F8ACBA2AF2C}">
      <dgm:prSet/>
      <dgm:spPr/>
      <dgm:t>
        <a:bodyPr/>
        <a:lstStyle/>
        <a:p>
          <a:endParaRPr lang="es-ES" b="1"/>
        </a:p>
      </dgm:t>
    </dgm:pt>
    <dgm:pt modelId="{AEA2FC9E-131E-4FBC-8FAF-047EAC004D91}">
      <dgm:prSet phldrT="[Texto]" phldr="0" custT="1"/>
      <dgm:spPr>
        <a:solidFill>
          <a:srgbClr val="FFC993"/>
        </a:solidFill>
        <a:ln>
          <a:solidFill>
            <a:schemeClr val="tx1"/>
          </a:solidFill>
        </a:ln>
        <a:effectLst>
          <a:outerShdw blurRad="50800" dist="38100" dir="2700000" algn="tl" rotWithShape="0">
            <a:prstClr val="black">
              <a:alpha val="40000"/>
            </a:prstClr>
          </a:outerShdw>
        </a:effectLst>
      </dgm:spPr>
      <dgm:t>
        <a:bodyPr/>
        <a:lstStyle/>
        <a:p>
          <a:r>
            <a:rPr lang="hi-IN" sz="1900" b="1"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वे वयस्क होते हैं (1 कुरिन्थियों 14:20)</a:t>
          </a:r>
          <a:endParaRPr lang="en" sz="1900" b="1"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18AF4D7A-7523-417A-8CDB-5A6B26D3CE01}" type="parTrans" cxnId="{0C7FFDAE-348D-45F3-93EB-78543800E625}">
      <dgm:prSet/>
      <dgm:spPr/>
      <dgm:t>
        <a:bodyPr/>
        <a:lstStyle/>
        <a:p>
          <a:endParaRPr lang="es-ES" b="1"/>
        </a:p>
      </dgm:t>
    </dgm:pt>
    <dgm:pt modelId="{D9E57C23-307B-4582-A161-EE8E73B87284}" type="sibTrans" cxnId="{0C7FFDAE-348D-45F3-93EB-78543800E625}">
      <dgm:prSet/>
      <dgm:spPr/>
      <dgm:t>
        <a:bodyPr/>
        <a:lstStyle/>
        <a:p>
          <a:endParaRPr lang="es-ES" b="1"/>
        </a:p>
      </dgm:t>
    </dgm:pt>
    <dgm:pt modelId="{16159B1A-7107-41E3-B984-4B739417DE0A}">
      <dgm:prSet phldrT="[Texto]" phldr="0" custT="1"/>
      <dgm:spPr>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r>
            <a:rPr lang="hi-IN" sz="1900" b="1"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वे ठोस भोजन ग्रहण करते हैं (इब्रानियों 5:14)</a:t>
          </a:r>
          <a:endParaRPr lang="en" sz="1900" b="1"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98F0EEDF-AEA1-49C1-A819-EEAAE8809E3E}" type="parTrans" cxnId="{91D78054-1B60-411B-A970-C64F6425F028}">
      <dgm:prSet/>
      <dgm:spPr/>
      <dgm:t>
        <a:bodyPr/>
        <a:lstStyle/>
        <a:p>
          <a:endParaRPr lang="es-ES" b="1"/>
        </a:p>
      </dgm:t>
    </dgm:pt>
    <dgm:pt modelId="{B41E1DFE-BF44-45B3-AC66-9291DE79751D}" type="sibTrans" cxnId="{91D78054-1B60-411B-A970-C64F6425F028}">
      <dgm:prSet/>
      <dgm:spPr/>
      <dgm:t>
        <a:bodyPr/>
        <a:lstStyle/>
        <a:p>
          <a:endParaRPr lang="es-ES" b="1"/>
        </a:p>
      </dgm:t>
    </dgm:pt>
    <dgm:pt modelId="{EDBDB666-1AD5-4A2C-BB22-B4BF48A0F44D}">
      <dgm:prSet phldrT="[Texto]" phldr="0" custT="1"/>
      <dgm:spPr>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r>
            <a:rPr lang="hi-IN" sz="1900" b="1"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वे आत्मिक होते हैं (1 कुरिन्थियों 2:13)</a:t>
          </a:r>
          <a:endParaRPr lang="en" sz="1900" b="1"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95230D25-D286-46B1-8EB5-E7880FA38690}" type="parTrans" cxnId="{BDE4AEDF-4143-45CA-8253-DD826EE20A2D}">
      <dgm:prSet/>
      <dgm:spPr/>
      <dgm:t>
        <a:bodyPr/>
        <a:lstStyle/>
        <a:p>
          <a:endParaRPr lang="es-ES" b="1"/>
        </a:p>
      </dgm:t>
    </dgm:pt>
    <dgm:pt modelId="{7A650B4A-CE79-4245-A0F1-06BD7654FF58}" type="sibTrans" cxnId="{BDE4AEDF-4143-45CA-8253-DD826EE20A2D}">
      <dgm:prSet/>
      <dgm:spPr/>
      <dgm:t>
        <a:bodyPr/>
        <a:lstStyle/>
        <a:p>
          <a:endParaRPr lang="es-ES" b="1"/>
        </a:p>
      </dgm:t>
    </dgm:pt>
    <dgm:pt modelId="{B9C2CBDC-DDA0-4354-92BF-3D8FBE9B058D}">
      <dgm:prSet phldrT="[Texto]" phldr="0" custT="1"/>
      <dgm:spPr>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dgm:spPr>
      <dgm:t>
        <a:bodyPr/>
        <a:lstStyle/>
        <a:p>
          <a:r>
            <a:rPr lang="hi-IN" sz="1900" b="1"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उनमें आत्मिक समझ और परख होती है (1 कुरिन्थियों 2:14)</a:t>
          </a:r>
          <a:endParaRPr lang="en" sz="1900" b="1"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F74CB514-2B32-4E6B-8315-8F5B2EBB7186}" type="parTrans" cxnId="{E9F967CF-B9A2-43D6-9A3E-472303501471}">
      <dgm:prSet/>
      <dgm:spPr/>
      <dgm:t>
        <a:bodyPr/>
        <a:lstStyle/>
        <a:p>
          <a:endParaRPr lang="es-ES" b="1"/>
        </a:p>
      </dgm:t>
    </dgm:pt>
    <dgm:pt modelId="{32ABA353-B9AB-469B-890A-D3CD852110D6}" type="sibTrans" cxnId="{E9F967CF-B9A2-43D6-9A3E-472303501471}">
      <dgm:prSet/>
      <dgm:spPr/>
      <dgm:t>
        <a:bodyPr/>
        <a:lstStyle/>
        <a:p>
          <a:endParaRPr lang="es-ES" b="1"/>
        </a:p>
      </dgm:t>
    </dgm:pt>
    <dgm:pt modelId="{F6617EE8-CC3C-4217-9F24-9F715955611F}" type="pres">
      <dgm:prSet presAssocID="{98F70E7D-5D0E-4E8F-BB9A-FF6B6E2049A7}" presName="layout" presStyleCnt="0">
        <dgm:presLayoutVars>
          <dgm:chMax/>
          <dgm:chPref/>
          <dgm:dir/>
          <dgm:animOne val="branch"/>
          <dgm:animLvl val="lvl"/>
          <dgm:resizeHandles/>
        </dgm:presLayoutVars>
      </dgm:prSet>
      <dgm:spPr/>
    </dgm:pt>
    <dgm:pt modelId="{2ED6F242-6291-4704-853A-AE5A45BA3A53}" type="pres">
      <dgm:prSet presAssocID="{0E22E987-C45B-47F1-BA9B-CD3BB32BB224}" presName="root" presStyleCnt="0">
        <dgm:presLayoutVars>
          <dgm:chMax/>
          <dgm:chPref val="4"/>
        </dgm:presLayoutVars>
      </dgm:prSet>
      <dgm:spPr/>
    </dgm:pt>
    <dgm:pt modelId="{CE1F048F-485F-4BE1-A929-241E0F1317EE}" type="pres">
      <dgm:prSet presAssocID="{0E22E987-C45B-47F1-BA9B-CD3BB32BB224}" presName="rootComposite" presStyleCnt="0">
        <dgm:presLayoutVars/>
      </dgm:prSet>
      <dgm:spPr/>
    </dgm:pt>
    <dgm:pt modelId="{0C78EE7E-64C5-4FE5-B4FC-9C612B2224AA}" type="pres">
      <dgm:prSet presAssocID="{0E22E987-C45B-47F1-BA9B-CD3BB32BB224}" presName="rootText" presStyleLbl="node0" presStyleIdx="0" presStyleCnt="1" custScaleX="138566">
        <dgm:presLayoutVars>
          <dgm:chMax/>
          <dgm:chPref val="4"/>
        </dgm:presLayoutVars>
      </dgm:prSet>
      <dgm:spPr/>
    </dgm:pt>
    <dgm:pt modelId="{302E7B70-0AA3-4345-8FF0-0AB18CC61B99}" type="pres">
      <dgm:prSet presAssocID="{0E22E987-C45B-47F1-BA9B-CD3BB32BB224}" presName="childShape" presStyleCnt="0">
        <dgm:presLayoutVars>
          <dgm:chMax val="0"/>
          <dgm:chPref val="0"/>
        </dgm:presLayoutVars>
      </dgm:prSet>
      <dgm:spPr/>
    </dgm:pt>
    <dgm:pt modelId="{08B61F44-9A3B-4570-8078-12356C0B0A20}" type="pres">
      <dgm:prSet presAssocID="{AEA2FC9E-131E-4FBC-8FAF-047EAC004D91}" presName="childComposite" presStyleCnt="0">
        <dgm:presLayoutVars>
          <dgm:chMax val="0"/>
          <dgm:chPref val="0"/>
        </dgm:presLayoutVars>
      </dgm:prSet>
      <dgm:spPr/>
    </dgm:pt>
    <dgm:pt modelId="{4AFB3FCF-D3AF-47CC-9C64-79E7D6E5B9C4}" type="pres">
      <dgm:prSet presAssocID="{AEA2FC9E-131E-4FBC-8FAF-047EAC004D91}" presName="Image" presStyleLbl="node1" presStyleIdx="0" presStyleCnt="4" custScaleX="173496" custLinFactNeighborX="-48438"/>
      <dgm:spPr>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7DC70FBC-0A1D-4094-9303-7522C2FA25DB}" type="pres">
      <dgm:prSet presAssocID="{AEA2FC9E-131E-4FBC-8FAF-047EAC004D91}" presName="childText" presStyleLbl="lnNode1" presStyleIdx="0" presStyleCnt="4" custScaleX="125076" custLinFactNeighborX="20925">
        <dgm:presLayoutVars>
          <dgm:chMax val="0"/>
          <dgm:chPref val="0"/>
          <dgm:bulletEnabled val="1"/>
        </dgm:presLayoutVars>
      </dgm:prSet>
      <dgm:spPr/>
    </dgm:pt>
    <dgm:pt modelId="{8EBF0E7A-3FB9-4125-912E-0B164808F509}" type="pres">
      <dgm:prSet presAssocID="{16159B1A-7107-41E3-B984-4B739417DE0A}" presName="childComposite" presStyleCnt="0">
        <dgm:presLayoutVars>
          <dgm:chMax val="0"/>
          <dgm:chPref val="0"/>
        </dgm:presLayoutVars>
      </dgm:prSet>
      <dgm:spPr/>
    </dgm:pt>
    <dgm:pt modelId="{76C86819-371B-4EE7-A4A8-69934EF8EED2}" type="pres">
      <dgm:prSet presAssocID="{16159B1A-7107-41E3-B984-4B739417DE0A}" presName="Image" presStyleLbl="node1" presStyleIdx="1" presStyleCnt="4" custScaleX="173496" custLinFactNeighborX="-48438"/>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14D5DE0B-838A-4655-B6A5-58C027ACB164}" type="pres">
      <dgm:prSet presAssocID="{16159B1A-7107-41E3-B984-4B739417DE0A}" presName="childText" presStyleLbl="lnNode1" presStyleIdx="1" presStyleCnt="4" custScaleX="125076" custLinFactNeighborX="20925">
        <dgm:presLayoutVars>
          <dgm:chMax val="0"/>
          <dgm:chPref val="0"/>
          <dgm:bulletEnabled val="1"/>
        </dgm:presLayoutVars>
      </dgm:prSet>
      <dgm:spPr/>
    </dgm:pt>
    <dgm:pt modelId="{0871FC64-FC49-4D54-86F5-FB295CDEE321}" type="pres">
      <dgm:prSet presAssocID="{EDBDB666-1AD5-4A2C-BB22-B4BF48A0F44D}" presName="childComposite" presStyleCnt="0">
        <dgm:presLayoutVars>
          <dgm:chMax val="0"/>
          <dgm:chPref val="0"/>
        </dgm:presLayoutVars>
      </dgm:prSet>
      <dgm:spPr/>
    </dgm:pt>
    <dgm:pt modelId="{3C7A11C8-C8DC-4CA4-BE55-2851ADBDAA1E}" type="pres">
      <dgm:prSet presAssocID="{EDBDB666-1AD5-4A2C-BB22-B4BF48A0F44D}" presName="Image" presStyleLbl="node1" presStyleIdx="2" presStyleCnt="4" custScaleX="173496" custLinFactNeighborX="-48438"/>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77470709-A4BF-49FC-8D92-CE27CC9DD2EE}" type="pres">
      <dgm:prSet presAssocID="{EDBDB666-1AD5-4A2C-BB22-B4BF48A0F44D}" presName="childText" presStyleLbl="lnNode1" presStyleIdx="2" presStyleCnt="4" custScaleX="125076" custLinFactNeighborX="20925">
        <dgm:presLayoutVars>
          <dgm:chMax val="0"/>
          <dgm:chPref val="0"/>
          <dgm:bulletEnabled val="1"/>
        </dgm:presLayoutVars>
      </dgm:prSet>
      <dgm:spPr/>
    </dgm:pt>
    <dgm:pt modelId="{8A235C67-1F5D-4C2D-811F-3D1D65E126F4}" type="pres">
      <dgm:prSet presAssocID="{B9C2CBDC-DDA0-4354-92BF-3D8FBE9B058D}" presName="childComposite" presStyleCnt="0">
        <dgm:presLayoutVars>
          <dgm:chMax val="0"/>
          <dgm:chPref val="0"/>
        </dgm:presLayoutVars>
      </dgm:prSet>
      <dgm:spPr/>
    </dgm:pt>
    <dgm:pt modelId="{197EFFD2-2C53-4D7E-AC20-EA12D8D5879A}" type="pres">
      <dgm:prSet presAssocID="{B9C2CBDC-DDA0-4354-92BF-3D8FBE9B058D}" presName="Image" presStyleLbl="node1" presStyleIdx="3" presStyleCnt="4" custScaleX="173496" custLinFactNeighborX="-48438"/>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77EB49FE-AE66-4DCD-A044-77945FD71376}" type="pres">
      <dgm:prSet presAssocID="{B9C2CBDC-DDA0-4354-92BF-3D8FBE9B058D}" presName="childText" presStyleLbl="lnNode1" presStyleIdx="3" presStyleCnt="4" custScaleX="125076" custLinFactNeighborX="20925">
        <dgm:presLayoutVars>
          <dgm:chMax val="0"/>
          <dgm:chPref val="0"/>
          <dgm:bulletEnabled val="1"/>
        </dgm:presLayoutVars>
      </dgm:prSet>
      <dgm:spPr/>
    </dgm:pt>
  </dgm:ptLst>
  <dgm:cxnLst>
    <dgm:cxn modelId="{74396011-07BC-4AB7-AE77-5F610A6D3B29}" type="presOf" srcId="{B9C2CBDC-DDA0-4354-92BF-3D8FBE9B058D}" destId="{77EB49FE-AE66-4DCD-A044-77945FD71376}" srcOrd="0" destOrd="0" presId="urn:microsoft.com/office/officeart/2008/layout/PictureAccentList"/>
    <dgm:cxn modelId="{0C461728-E900-4B4A-A8BF-1F8ACBA2AF2C}" srcId="{98F70E7D-5D0E-4E8F-BB9A-FF6B6E2049A7}" destId="{0E22E987-C45B-47F1-BA9B-CD3BB32BB224}" srcOrd="0" destOrd="0" parTransId="{837D375C-E5AD-471E-9C5B-480AF21E5275}" sibTransId="{A74100E6-EB48-4AB8-BDD1-76A8A00A952F}"/>
    <dgm:cxn modelId="{0B393F40-1A11-41D6-89F0-EFD9C706B050}" type="presOf" srcId="{0E22E987-C45B-47F1-BA9B-CD3BB32BB224}" destId="{0C78EE7E-64C5-4FE5-B4FC-9C612B2224AA}" srcOrd="0" destOrd="0" presId="urn:microsoft.com/office/officeart/2008/layout/PictureAccentList"/>
    <dgm:cxn modelId="{91D78054-1B60-411B-A970-C64F6425F028}" srcId="{0E22E987-C45B-47F1-BA9B-CD3BB32BB224}" destId="{16159B1A-7107-41E3-B984-4B739417DE0A}" srcOrd="1" destOrd="0" parTransId="{98F0EEDF-AEA1-49C1-A819-EEAAE8809E3E}" sibTransId="{B41E1DFE-BF44-45B3-AC66-9291DE79751D}"/>
    <dgm:cxn modelId="{4F6DE158-6F00-4F54-BA34-0712D77423F8}" type="presOf" srcId="{AEA2FC9E-131E-4FBC-8FAF-047EAC004D91}" destId="{7DC70FBC-0A1D-4094-9303-7522C2FA25DB}" srcOrd="0" destOrd="0" presId="urn:microsoft.com/office/officeart/2008/layout/PictureAccentList"/>
    <dgm:cxn modelId="{ECD0DB97-014B-463A-8969-3BC4085D75EB}" type="presOf" srcId="{16159B1A-7107-41E3-B984-4B739417DE0A}" destId="{14D5DE0B-838A-4655-B6A5-58C027ACB164}" srcOrd="0" destOrd="0" presId="urn:microsoft.com/office/officeart/2008/layout/PictureAccentList"/>
    <dgm:cxn modelId="{0C7FFDAE-348D-45F3-93EB-78543800E625}" srcId="{0E22E987-C45B-47F1-BA9B-CD3BB32BB224}" destId="{AEA2FC9E-131E-4FBC-8FAF-047EAC004D91}" srcOrd="0" destOrd="0" parTransId="{18AF4D7A-7523-417A-8CDB-5A6B26D3CE01}" sibTransId="{D9E57C23-307B-4582-A161-EE8E73B87284}"/>
    <dgm:cxn modelId="{E9F967CF-B9A2-43D6-9A3E-472303501471}" srcId="{0E22E987-C45B-47F1-BA9B-CD3BB32BB224}" destId="{B9C2CBDC-DDA0-4354-92BF-3D8FBE9B058D}" srcOrd="3" destOrd="0" parTransId="{F74CB514-2B32-4E6B-8315-8F5B2EBB7186}" sibTransId="{32ABA353-B9AB-469B-890A-D3CD852110D6}"/>
    <dgm:cxn modelId="{AEB40FD3-BDE5-4449-8AEF-0A081152E35D}" type="presOf" srcId="{EDBDB666-1AD5-4A2C-BB22-B4BF48A0F44D}" destId="{77470709-A4BF-49FC-8D92-CE27CC9DD2EE}" srcOrd="0" destOrd="0" presId="urn:microsoft.com/office/officeart/2008/layout/PictureAccentList"/>
    <dgm:cxn modelId="{B749DFD6-D8B3-4F5D-AE02-04C084938A27}" type="presOf" srcId="{98F70E7D-5D0E-4E8F-BB9A-FF6B6E2049A7}" destId="{F6617EE8-CC3C-4217-9F24-9F715955611F}" srcOrd="0" destOrd="0" presId="urn:microsoft.com/office/officeart/2008/layout/PictureAccentList"/>
    <dgm:cxn modelId="{BDE4AEDF-4143-45CA-8253-DD826EE20A2D}" srcId="{0E22E987-C45B-47F1-BA9B-CD3BB32BB224}" destId="{EDBDB666-1AD5-4A2C-BB22-B4BF48A0F44D}" srcOrd="2" destOrd="0" parTransId="{95230D25-D286-46B1-8EB5-E7880FA38690}" sibTransId="{7A650B4A-CE79-4245-A0F1-06BD7654FF58}"/>
    <dgm:cxn modelId="{FD49FE30-88F0-488F-AE1F-732730093874}" type="presParOf" srcId="{F6617EE8-CC3C-4217-9F24-9F715955611F}" destId="{2ED6F242-6291-4704-853A-AE5A45BA3A53}" srcOrd="0" destOrd="0" presId="urn:microsoft.com/office/officeart/2008/layout/PictureAccentList"/>
    <dgm:cxn modelId="{9B069257-D31F-410F-A50D-26BC4A9B2C64}" type="presParOf" srcId="{2ED6F242-6291-4704-853A-AE5A45BA3A53}" destId="{CE1F048F-485F-4BE1-A929-241E0F1317EE}" srcOrd="0" destOrd="0" presId="urn:microsoft.com/office/officeart/2008/layout/PictureAccentList"/>
    <dgm:cxn modelId="{F8C92BCC-D9D2-4AAF-A594-8FAD044971EE}" type="presParOf" srcId="{CE1F048F-485F-4BE1-A929-241E0F1317EE}" destId="{0C78EE7E-64C5-4FE5-B4FC-9C612B2224AA}" srcOrd="0" destOrd="0" presId="urn:microsoft.com/office/officeart/2008/layout/PictureAccentList"/>
    <dgm:cxn modelId="{BB8D22D7-BDA3-4486-891A-BE4C5A4F34DE}" type="presParOf" srcId="{2ED6F242-6291-4704-853A-AE5A45BA3A53}" destId="{302E7B70-0AA3-4345-8FF0-0AB18CC61B99}" srcOrd="1" destOrd="0" presId="urn:microsoft.com/office/officeart/2008/layout/PictureAccentList"/>
    <dgm:cxn modelId="{F225E811-7F71-4B37-BED0-E00D04E4E197}" type="presParOf" srcId="{302E7B70-0AA3-4345-8FF0-0AB18CC61B99}" destId="{08B61F44-9A3B-4570-8078-12356C0B0A20}" srcOrd="0" destOrd="0" presId="urn:microsoft.com/office/officeart/2008/layout/PictureAccentList"/>
    <dgm:cxn modelId="{D5E95646-46AB-415A-9BFB-8D8B25B73412}" type="presParOf" srcId="{08B61F44-9A3B-4570-8078-12356C0B0A20}" destId="{4AFB3FCF-D3AF-47CC-9C64-79E7D6E5B9C4}" srcOrd="0" destOrd="0" presId="urn:microsoft.com/office/officeart/2008/layout/PictureAccentList"/>
    <dgm:cxn modelId="{D3B2DB5F-D0E7-48A5-B0E7-013077DA3EF6}" type="presParOf" srcId="{08B61F44-9A3B-4570-8078-12356C0B0A20}" destId="{7DC70FBC-0A1D-4094-9303-7522C2FA25DB}" srcOrd="1" destOrd="0" presId="urn:microsoft.com/office/officeart/2008/layout/PictureAccentList"/>
    <dgm:cxn modelId="{72026959-FA5D-4C0E-B0FE-AFABF4B4D359}" type="presParOf" srcId="{302E7B70-0AA3-4345-8FF0-0AB18CC61B99}" destId="{8EBF0E7A-3FB9-4125-912E-0B164808F509}" srcOrd="1" destOrd="0" presId="urn:microsoft.com/office/officeart/2008/layout/PictureAccentList"/>
    <dgm:cxn modelId="{58F535B1-6398-4E9D-9CF1-6CBCD68E96C4}" type="presParOf" srcId="{8EBF0E7A-3FB9-4125-912E-0B164808F509}" destId="{76C86819-371B-4EE7-A4A8-69934EF8EED2}" srcOrd="0" destOrd="0" presId="urn:microsoft.com/office/officeart/2008/layout/PictureAccentList"/>
    <dgm:cxn modelId="{22FF58CD-DE52-436E-AD1A-4D0A617BBC73}" type="presParOf" srcId="{8EBF0E7A-3FB9-4125-912E-0B164808F509}" destId="{14D5DE0B-838A-4655-B6A5-58C027ACB164}" srcOrd="1" destOrd="0" presId="urn:microsoft.com/office/officeart/2008/layout/PictureAccentList"/>
    <dgm:cxn modelId="{C58E5F1E-25CD-486A-81B1-81F659A31D7D}" type="presParOf" srcId="{302E7B70-0AA3-4345-8FF0-0AB18CC61B99}" destId="{0871FC64-FC49-4D54-86F5-FB295CDEE321}" srcOrd="2" destOrd="0" presId="urn:microsoft.com/office/officeart/2008/layout/PictureAccentList"/>
    <dgm:cxn modelId="{D2E1285B-01D6-4C8E-B60E-B1ECB7D365E7}" type="presParOf" srcId="{0871FC64-FC49-4D54-86F5-FB295CDEE321}" destId="{3C7A11C8-C8DC-4CA4-BE55-2851ADBDAA1E}" srcOrd="0" destOrd="0" presId="urn:microsoft.com/office/officeart/2008/layout/PictureAccentList"/>
    <dgm:cxn modelId="{3C68B1CC-E75C-496C-94F0-58C2B8202CEE}" type="presParOf" srcId="{0871FC64-FC49-4D54-86F5-FB295CDEE321}" destId="{77470709-A4BF-49FC-8D92-CE27CC9DD2EE}" srcOrd="1" destOrd="0" presId="urn:microsoft.com/office/officeart/2008/layout/PictureAccentList"/>
    <dgm:cxn modelId="{44E420AE-898D-434D-AC38-2CB73C03348C}" type="presParOf" srcId="{302E7B70-0AA3-4345-8FF0-0AB18CC61B99}" destId="{8A235C67-1F5D-4C2D-811F-3D1D65E126F4}" srcOrd="3" destOrd="0" presId="urn:microsoft.com/office/officeart/2008/layout/PictureAccentList"/>
    <dgm:cxn modelId="{244332E4-2179-43D4-BF3F-048C4BAC1DAF}" type="presParOf" srcId="{8A235C67-1F5D-4C2D-811F-3D1D65E126F4}" destId="{197EFFD2-2C53-4D7E-AC20-EA12D8D5879A}" srcOrd="0" destOrd="0" presId="urn:microsoft.com/office/officeart/2008/layout/PictureAccentList"/>
    <dgm:cxn modelId="{2DB46C41-00F7-447E-A13F-2FFBB6CBE69F}" type="presParOf" srcId="{8A235C67-1F5D-4C2D-811F-3D1D65E126F4}" destId="{77EB49FE-AE66-4DCD-A044-77945FD71376}" srcOrd="1" destOrd="0" presId="urn:microsoft.com/office/officeart/2008/layout/Picture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DFBF9-0B8B-4B63-AB4F-FEAD2023A5FF}">
      <dsp:nvSpPr>
        <dsp:cNvPr id="0" name=""/>
        <dsp:cNvSpPr/>
      </dsp:nvSpPr>
      <dsp:spPr>
        <a:xfrm>
          <a:off x="19662" y="1227"/>
          <a:ext cx="3913242" cy="934950"/>
        </a:xfrm>
        <a:prstGeom prst="roundRect">
          <a:avLst>
            <a:gd name="adj" fmla="val 10000"/>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3345" tIns="62230" rIns="93345" bIns="62230" numCol="1" spcCol="1270" anchor="ctr" anchorCtr="0">
          <a:noAutofit/>
        </a:bodyPr>
        <a:lstStyle/>
        <a:p>
          <a:pPr marL="0" lvl="0" indent="0" algn="ctr" defTabSz="2178050">
            <a:lnSpc>
              <a:spcPct val="90000"/>
            </a:lnSpc>
            <a:spcBef>
              <a:spcPct val="0"/>
            </a:spcBef>
            <a:spcAft>
              <a:spcPct val="35000"/>
            </a:spcAft>
            <a:buNone/>
          </a:pPr>
          <a:r>
            <a:rPr lang="hi-IN" sz="4900" b="1" kern="1200" noProof="0" dirty="0">
              <a:solidFill>
                <a:schemeClr val="bg1"/>
              </a:solidFill>
              <a:effectLst>
                <a:outerShdw blurRad="50800" dist="50800" dir="5400000" algn="ctr" rotWithShape="0">
                  <a:schemeClr val="tx1"/>
                </a:outerShdw>
              </a:effectLst>
              <a:latin typeface="Nirmala UI" panose="020B0502040204020203" pitchFamily="34" charset="0"/>
              <a:ea typeface="Nirmala UI" panose="020B0502040204020203" pitchFamily="34" charset="0"/>
              <a:cs typeface="Nirmala UI" panose="020B0502040204020203" pitchFamily="34" charset="0"/>
            </a:rPr>
            <a:t>अपरिपक्व</a:t>
          </a:r>
          <a:endParaRPr lang="en" sz="4900" b="1" kern="1200" noProof="0" dirty="0">
            <a:solidFill>
              <a:schemeClr val="bg1"/>
            </a:solidFill>
            <a:effectLst>
              <a:outerShdw blurRad="50800" dist="50800" dir="5400000" algn="ctr" rotWithShape="0">
                <a:schemeClr val="tx1"/>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47046" y="28611"/>
        <a:ext cx="3858474" cy="880182"/>
      </dsp:txXfrm>
    </dsp:sp>
    <dsp:sp modelId="{20B9B435-A79F-4DAA-9A8D-B0D8EB58FFF0}">
      <dsp:nvSpPr>
        <dsp:cNvPr id="0" name=""/>
        <dsp:cNvSpPr/>
      </dsp:nvSpPr>
      <dsp:spPr>
        <a:xfrm>
          <a:off x="0" y="1104468"/>
          <a:ext cx="1367571" cy="934950"/>
        </a:xfrm>
        <a:prstGeom prst="roundRect">
          <a:avLst>
            <a:gd name="adj" fmla="val 16670"/>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28C0F7E-2C35-4733-B9B7-518F5F4CE207}">
      <dsp:nvSpPr>
        <dsp:cNvPr id="0" name=""/>
        <dsp:cNvSpPr/>
      </dsp:nvSpPr>
      <dsp:spPr>
        <a:xfrm>
          <a:off x="1443327" y="1104468"/>
          <a:ext cx="2509240" cy="934950"/>
        </a:xfrm>
        <a:prstGeom prst="roundRect">
          <a:avLst>
            <a:gd name="adj" fmla="val 16670"/>
          </a:avLst>
        </a:prstGeom>
        <a:solidFill>
          <a:srgbClr val="864300"/>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hi-IN" sz="1900" b="1" kern="1200" noProof="0" dirty="0">
              <a:solidFill>
                <a:schemeClr val="bg1"/>
              </a:solidFill>
              <a:effectLst>
                <a:outerShdw blurRad="50800" dist="50800" dir="5400000" algn="ctr" rotWithShape="0">
                  <a:schemeClr val="tx1"/>
                </a:outerShdw>
              </a:effectLst>
              <a:latin typeface="Nirmala UI" panose="020B0502040204020203" pitchFamily="34" charset="0"/>
              <a:ea typeface="Nirmala UI" panose="020B0502040204020203" pitchFamily="34" charset="0"/>
              <a:cs typeface="Nirmala UI" panose="020B0502040204020203" pitchFamily="34" charset="0"/>
            </a:rPr>
            <a:t>वे बच्चों के समान होते हैं (1 कुरिन्थियों 3:1)</a:t>
          </a:r>
          <a:endParaRPr lang="en" sz="1900" b="1" kern="1200" noProof="0" dirty="0">
            <a:solidFill>
              <a:schemeClr val="bg1"/>
            </a:solidFill>
            <a:effectLst>
              <a:outerShdw blurRad="50800" dist="50800" dir="5400000" algn="ctr" rotWithShape="0">
                <a:schemeClr val="tx1"/>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488976" y="1150117"/>
        <a:ext cx="2417942" cy="843652"/>
      </dsp:txXfrm>
    </dsp:sp>
    <dsp:sp modelId="{CC805A5F-E0A3-498A-BE8A-4478F8482781}">
      <dsp:nvSpPr>
        <dsp:cNvPr id="0" name=""/>
        <dsp:cNvSpPr/>
      </dsp:nvSpPr>
      <dsp:spPr>
        <a:xfrm>
          <a:off x="0" y="2151613"/>
          <a:ext cx="1367571" cy="934950"/>
        </a:xfrm>
        <a:prstGeom prst="roundRect">
          <a:avLst>
            <a:gd name="adj" fmla="val 1667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05C37D8-282B-4B47-8E92-AB3C4AF2656B}">
      <dsp:nvSpPr>
        <dsp:cNvPr id="0" name=""/>
        <dsp:cNvSpPr/>
      </dsp:nvSpPr>
      <dsp:spPr>
        <a:xfrm>
          <a:off x="1443327" y="2151613"/>
          <a:ext cx="2509240" cy="934950"/>
        </a:xfrm>
        <a:prstGeom prst="roundRect">
          <a:avLst>
            <a:gd name="adj" fmla="val 16670"/>
          </a:avLst>
        </a:prstGeom>
        <a:solidFill>
          <a:schemeClr val="accent6">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hi-IN" sz="1900" b="1" kern="1200" noProof="0" dirty="0">
              <a:effectLst>
                <a:outerShdw blurRad="50800" dist="50800" dir="5400000" algn="ctr" rotWithShape="0">
                  <a:schemeClr val="tx1"/>
                </a:outerShdw>
              </a:effectLst>
              <a:latin typeface="Nirmala UI" panose="020B0502040204020203" pitchFamily="34" charset="0"/>
              <a:ea typeface="Nirmala UI" panose="020B0502040204020203" pitchFamily="34" charset="0"/>
              <a:cs typeface="Nirmala UI" panose="020B0502040204020203" pitchFamily="34" charset="0"/>
            </a:rPr>
            <a:t>वे दूध पर निर्भर रहते हैं (1 कुरिन्थियों 3:2)</a:t>
          </a:r>
          <a:endParaRPr lang="en" sz="1900" b="1" kern="1200" noProof="0" dirty="0">
            <a:effectLst>
              <a:outerShdw blurRad="50800" dist="50800" dir="5400000" algn="ctr" rotWithShape="0">
                <a:schemeClr val="tx1"/>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488976" y="2197262"/>
        <a:ext cx="2417942" cy="843652"/>
      </dsp:txXfrm>
    </dsp:sp>
    <dsp:sp modelId="{544E29A7-1583-4A92-AD88-E60A4EEAC632}">
      <dsp:nvSpPr>
        <dsp:cNvPr id="0" name=""/>
        <dsp:cNvSpPr/>
      </dsp:nvSpPr>
      <dsp:spPr>
        <a:xfrm>
          <a:off x="0" y="3198758"/>
          <a:ext cx="1367571" cy="934950"/>
        </a:xfrm>
        <a:prstGeom prst="roundRect">
          <a:avLst>
            <a:gd name="adj" fmla="val 1667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82BFC15-9864-4E4A-A62D-828FE8496F17}">
      <dsp:nvSpPr>
        <dsp:cNvPr id="0" name=""/>
        <dsp:cNvSpPr/>
      </dsp:nvSpPr>
      <dsp:spPr>
        <a:xfrm>
          <a:off x="1443327" y="3198758"/>
          <a:ext cx="2509240" cy="934950"/>
        </a:xfrm>
        <a:prstGeom prst="roundRect">
          <a:avLst>
            <a:gd name="adj" fmla="val 16670"/>
          </a:avLst>
        </a:prstGeom>
        <a:solidFill>
          <a:schemeClr val="accent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hi-IN" sz="1900" b="1" kern="1200" noProof="0" dirty="0">
              <a:effectLst>
                <a:outerShdw blurRad="50800" dist="50800" dir="5400000" algn="ctr" rotWithShape="0">
                  <a:schemeClr val="tx1"/>
                </a:outerShdw>
              </a:effectLst>
              <a:latin typeface="Nirmala UI" panose="020B0502040204020203" pitchFamily="34" charset="0"/>
              <a:ea typeface="Nirmala UI" panose="020B0502040204020203" pitchFamily="34" charset="0"/>
              <a:cs typeface="Nirmala UI" panose="020B0502040204020203" pitchFamily="34" charset="0"/>
            </a:rPr>
            <a:t>वे शारीरिक होते हैं (1 कुरिन्थियों 3:3)</a:t>
          </a:r>
          <a:endParaRPr lang="en" sz="1900" b="1" kern="1200" noProof="0" dirty="0">
            <a:effectLst>
              <a:outerShdw blurRad="50800" dist="50800" dir="5400000" algn="ctr" rotWithShape="0">
                <a:schemeClr val="tx1"/>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488976" y="3244407"/>
        <a:ext cx="2417942" cy="843652"/>
      </dsp:txXfrm>
    </dsp:sp>
    <dsp:sp modelId="{410E2F05-E06F-4707-8316-DA974A0D1AF9}">
      <dsp:nvSpPr>
        <dsp:cNvPr id="0" name=""/>
        <dsp:cNvSpPr/>
      </dsp:nvSpPr>
      <dsp:spPr>
        <a:xfrm>
          <a:off x="0" y="4245903"/>
          <a:ext cx="1367571" cy="934950"/>
        </a:xfrm>
        <a:prstGeom prst="roundRect">
          <a:avLst>
            <a:gd name="adj" fmla="val 16670"/>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A8E0FB4-A277-4A92-81BD-BD9A3E41C821}">
      <dsp:nvSpPr>
        <dsp:cNvPr id="0" name=""/>
        <dsp:cNvSpPr/>
      </dsp:nvSpPr>
      <dsp:spPr>
        <a:xfrm>
          <a:off x="1443327" y="4245903"/>
          <a:ext cx="2509240" cy="934950"/>
        </a:xfrm>
        <a:prstGeom prst="roundRect">
          <a:avLst>
            <a:gd name="adj" fmla="val 16670"/>
          </a:avLst>
        </a:prstGeom>
        <a:solidFill>
          <a:schemeClr val="tx2">
            <a:lumMod val="75000"/>
            <a:lumOff val="25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hi-IN" sz="1900" b="1" kern="1200" noProof="0" dirty="0">
              <a:effectLst>
                <a:outerShdw blurRad="50800" dist="50800" dir="5400000" algn="ctr" rotWithShape="0">
                  <a:schemeClr val="tx1"/>
                </a:outerShdw>
              </a:effectLst>
              <a:latin typeface="Nirmala UI" panose="020B0502040204020203" pitchFamily="34" charset="0"/>
              <a:ea typeface="Nirmala UI" panose="020B0502040204020203" pitchFamily="34" charset="0"/>
              <a:cs typeface="Nirmala UI" panose="020B0502040204020203" pitchFamily="34" charset="0"/>
            </a:rPr>
            <a:t>वे दूसरों की राय से प्रभावित हो जाते हैं (1 कुरिन्थियों 3:4)</a:t>
          </a:r>
          <a:endParaRPr lang="en" sz="1900" b="1" kern="1200" noProof="0" dirty="0">
            <a:effectLst>
              <a:outerShdw blurRad="50800" dist="50800" dir="5400000" algn="ctr" rotWithShape="0">
                <a:schemeClr val="tx1"/>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488976" y="4291552"/>
        <a:ext cx="2417942" cy="8436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8EE7E-64C5-4FE5-B4FC-9C612B2224AA}">
      <dsp:nvSpPr>
        <dsp:cNvPr id="0" name=""/>
        <dsp:cNvSpPr/>
      </dsp:nvSpPr>
      <dsp:spPr>
        <a:xfrm>
          <a:off x="3061" y="4731"/>
          <a:ext cx="4528083" cy="933685"/>
        </a:xfrm>
        <a:prstGeom prst="roundRect">
          <a:avLst>
            <a:gd name="adj" fmla="val 10000"/>
          </a:avLst>
        </a:prstGeom>
        <a:solidFill>
          <a:schemeClr val="accent3">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3345" tIns="62230" rIns="93345" bIns="62230" numCol="1" spcCol="1270" anchor="ctr" anchorCtr="0">
          <a:noAutofit/>
        </a:bodyPr>
        <a:lstStyle/>
        <a:p>
          <a:pPr marL="0" lvl="0" indent="0" algn="ctr" defTabSz="2178050">
            <a:lnSpc>
              <a:spcPct val="90000"/>
            </a:lnSpc>
            <a:spcBef>
              <a:spcPct val="0"/>
            </a:spcBef>
            <a:spcAft>
              <a:spcPct val="35000"/>
            </a:spcAft>
            <a:buNone/>
          </a:pPr>
          <a:r>
            <a:rPr lang="hi-IN" sz="4900" b="1" kern="1200" noProof="0" dirty="0">
              <a:solidFill>
                <a:schemeClr val="bg1"/>
              </a:solidFill>
              <a:effectLst>
                <a:outerShdw blurRad="50800" dist="50800" dir="5400000" algn="ctr" rotWithShape="0">
                  <a:schemeClr val="tx1"/>
                </a:outerShdw>
              </a:effectLst>
              <a:latin typeface="Nirmala UI" panose="020B0502040204020203" pitchFamily="34" charset="0"/>
              <a:ea typeface="Nirmala UI" panose="020B0502040204020203" pitchFamily="34" charset="0"/>
              <a:cs typeface="Nirmala UI" panose="020B0502040204020203" pitchFamily="34" charset="0"/>
            </a:rPr>
            <a:t>परिपक्व</a:t>
          </a:r>
          <a:endParaRPr lang="en" sz="4900" b="1" kern="1200" noProof="0" dirty="0">
            <a:solidFill>
              <a:schemeClr val="bg1"/>
            </a:solidFill>
            <a:effectLst>
              <a:outerShdw blurRad="50800" dist="50800" dir="5400000" algn="ctr" rotWithShape="0">
                <a:schemeClr val="tx1"/>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0408" y="32078"/>
        <a:ext cx="4473389" cy="878991"/>
      </dsp:txXfrm>
    </dsp:sp>
    <dsp:sp modelId="{4AFB3FCF-D3AF-47CC-9C64-79E7D6E5B9C4}">
      <dsp:nvSpPr>
        <dsp:cNvPr id="0" name=""/>
        <dsp:cNvSpPr/>
      </dsp:nvSpPr>
      <dsp:spPr>
        <a:xfrm>
          <a:off x="0" y="1106480"/>
          <a:ext cx="1619906" cy="933685"/>
        </a:xfrm>
        <a:prstGeom prst="roundRect">
          <a:avLst>
            <a:gd name="adj" fmla="val 16670"/>
          </a:avLst>
        </a:prstGeom>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DC70FBC-0A1D-4094-9303-7522C2FA25DB}">
      <dsp:nvSpPr>
        <dsp:cNvPr id="0" name=""/>
        <dsp:cNvSpPr/>
      </dsp:nvSpPr>
      <dsp:spPr>
        <a:xfrm>
          <a:off x="1684837" y="1106480"/>
          <a:ext cx="2849369" cy="933685"/>
        </a:xfrm>
        <a:prstGeom prst="roundRect">
          <a:avLst>
            <a:gd name="adj" fmla="val 16670"/>
          </a:avLst>
        </a:prstGeom>
        <a:solidFill>
          <a:srgbClr val="FFC993"/>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hi-IN" sz="1900" b="1" kern="1200"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वे वयस्क होते हैं (1 कुरिन्थियों 14:20)</a:t>
          </a:r>
          <a:endParaRPr lang="en" sz="1900" b="1" kern="1200"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1730424" y="1152067"/>
        <a:ext cx="2758195" cy="842511"/>
      </dsp:txXfrm>
    </dsp:sp>
    <dsp:sp modelId="{76C86819-371B-4EE7-A4A8-69934EF8EED2}">
      <dsp:nvSpPr>
        <dsp:cNvPr id="0" name=""/>
        <dsp:cNvSpPr/>
      </dsp:nvSpPr>
      <dsp:spPr>
        <a:xfrm>
          <a:off x="0" y="2152208"/>
          <a:ext cx="1619906" cy="933685"/>
        </a:xfrm>
        <a:prstGeom prst="roundRect">
          <a:avLst>
            <a:gd name="adj" fmla="val 1667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4D5DE0B-838A-4655-B6A5-58C027ACB164}">
      <dsp:nvSpPr>
        <dsp:cNvPr id="0" name=""/>
        <dsp:cNvSpPr/>
      </dsp:nvSpPr>
      <dsp:spPr>
        <a:xfrm>
          <a:off x="1684837" y="2152208"/>
          <a:ext cx="2849369" cy="933685"/>
        </a:xfrm>
        <a:prstGeom prst="roundRect">
          <a:avLst>
            <a:gd name="adj" fmla="val 16670"/>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hi-IN" sz="1900" b="1" kern="1200"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वे ठोस भोजन ग्रहण करते हैं (इब्रानियों 5:14)</a:t>
          </a:r>
          <a:endParaRPr lang="en" sz="1900" b="1" kern="1200"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1730424" y="2197795"/>
        <a:ext cx="2758195" cy="842511"/>
      </dsp:txXfrm>
    </dsp:sp>
    <dsp:sp modelId="{3C7A11C8-C8DC-4CA4-BE55-2851ADBDAA1E}">
      <dsp:nvSpPr>
        <dsp:cNvPr id="0" name=""/>
        <dsp:cNvSpPr/>
      </dsp:nvSpPr>
      <dsp:spPr>
        <a:xfrm>
          <a:off x="0" y="3197936"/>
          <a:ext cx="1619906" cy="933685"/>
        </a:xfrm>
        <a:prstGeom prst="roundRect">
          <a:avLst>
            <a:gd name="adj" fmla="val 16670"/>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7470709-A4BF-49FC-8D92-CE27CC9DD2EE}">
      <dsp:nvSpPr>
        <dsp:cNvPr id="0" name=""/>
        <dsp:cNvSpPr/>
      </dsp:nvSpPr>
      <dsp:spPr>
        <a:xfrm>
          <a:off x="1684837" y="3197936"/>
          <a:ext cx="2849369" cy="933685"/>
        </a:xfrm>
        <a:prstGeom prst="roundRect">
          <a:avLst>
            <a:gd name="adj" fmla="val 16670"/>
          </a:avLst>
        </a:prstGeom>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hi-IN" sz="1900" b="1" kern="1200"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वे आत्मिक होते हैं (1 कुरिन्थियों 2:13)</a:t>
          </a:r>
          <a:endParaRPr lang="en" sz="1900" b="1" kern="1200"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1730424" y="3243523"/>
        <a:ext cx="2758195" cy="842511"/>
      </dsp:txXfrm>
    </dsp:sp>
    <dsp:sp modelId="{197EFFD2-2C53-4D7E-AC20-EA12D8D5879A}">
      <dsp:nvSpPr>
        <dsp:cNvPr id="0" name=""/>
        <dsp:cNvSpPr/>
      </dsp:nvSpPr>
      <dsp:spPr>
        <a:xfrm>
          <a:off x="0" y="4243663"/>
          <a:ext cx="1619906" cy="933685"/>
        </a:xfrm>
        <a:prstGeom prst="roundRect">
          <a:avLst>
            <a:gd name="adj" fmla="val 1667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7EB49FE-AE66-4DCD-A044-77945FD71376}">
      <dsp:nvSpPr>
        <dsp:cNvPr id="0" name=""/>
        <dsp:cNvSpPr/>
      </dsp:nvSpPr>
      <dsp:spPr>
        <a:xfrm>
          <a:off x="1684837" y="4243663"/>
          <a:ext cx="2849369" cy="933685"/>
        </a:xfrm>
        <a:prstGeom prst="roundRect">
          <a:avLst>
            <a:gd name="adj" fmla="val 16670"/>
          </a:avLst>
        </a:prstGeom>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hi-IN" sz="1900" b="1" kern="1200"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उनमें आत्मिक समझ और परख होती है (1 कुरिन्थियों 2:14)</a:t>
          </a:r>
          <a:endParaRPr lang="en" sz="1900" b="1" kern="1200"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1730424" y="4289250"/>
        <a:ext cx="2758195" cy="842511"/>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AEEF8-11A6-45CA-9353-BAE32DC1B3FB}" type="datetimeFigureOut">
              <a:rPr lang="es-ES" smtClean="0"/>
              <a:t>19/06/2026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C7434B-99D2-463D-BB41-1BE5A1D0D585}" type="slidenum">
              <a:rPr lang="es-ES" smtClean="0"/>
              <a:t>‹Nº›</a:t>
            </a:fld>
            <a:endParaRPr lang="es-ES"/>
          </a:p>
        </p:txBody>
      </p:sp>
    </p:spTree>
    <p:extLst>
      <p:ext uri="{BB962C8B-B14F-4D97-AF65-F5344CB8AC3E}">
        <p14:creationId xmlns:p14="http://schemas.microsoft.com/office/powerpoint/2010/main" val="2400600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AC7434B-99D2-463D-BB41-1BE5A1D0D585}" type="slidenum">
              <a:rPr lang="es-ES" smtClean="0"/>
              <a:t>1</a:t>
            </a:fld>
            <a:endParaRPr lang="es-ES"/>
          </a:p>
        </p:txBody>
      </p:sp>
    </p:spTree>
    <p:extLst>
      <p:ext uri="{BB962C8B-B14F-4D97-AF65-F5344CB8AC3E}">
        <p14:creationId xmlns:p14="http://schemas.microsoft.com/office/powerpoint/2010/main" val="3949274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DB9B48-88E7-49C5-CDF1-565931D420E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7EC1D32-77D3-F92D-A2C4-6268553986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9AF6EC1-0EE2-4729-41F9-B2E61CB4AD10}"/>
              </a:ext>
            </a:extLst>
          </p:cNvPr>
          <p:cNvSpPr>
            <a:spLocks noGrp="1"/>
          </p:cNvSpPr>
          <p:nvPr>
            <p:ph type="dt" sz="half" idx="10"/>
          </p:nvPr>
        </p:nvSpPr>
        <p:spPr/>
        <p:txBody>
          <a:bodyPr/>
          <a:lstStyle/>
          <a:p>
            <a:fld id="{BBB1B51B-372F-4898-8313-27799A10FC85}" type="datetimeFigureOut">
              <a:rPr lang="es-ES" smtClean="0"/>
              <a:t>19/06/2026</a:t>
            </a:fld>
            <a:endParaRPr lang="es-ES"/>
          </a:p>
        </p:txBody>
      </p:sp>
      <p:sp>
        <p:nvSpPr>
          <p:cNvPr id="5" name="Marcador de pie de página 4">
            <a:extLst>
              <a:ext uri="{FF2B5EF4-FFF2-40B4-BE49-F238E27FC236}">
                <a16:creationId xmlns:a16="http://schemas.microsoft.com/office/drawing/2014/main" id="{1F4DF6DA-F67A-91B2-93C6-538942D9929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4C50FC-FAE9-C769-7387-E49D124C7322}"/>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4016254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0D7443-8AFF-91AA-2444-D9643E716E8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BDC4C8A-CAE7-2A07-EC52-FF608B467CE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ECD3E85-8B72-36B8-7175-B2D69141028C}"/>
              </a:ext>
            </a:extLst>
          </p:cNvPr>
          <p:cNvSpPr>
            <a:spLocks noGrp="1"/>
          </p:cNvSpPr>
          <p:nvPr>
            <p:ph type="dt" sz="half" idx="10"/>
          </p:nvPr>
        </p:nvSpPr>
        <p:spPr/>
        <p:txBody>
          <a:bodyPr/>
          <a:lstStyle/>
          <a:p>
            <a:fld id="{BBB1B51B-372F-4898-8313-27799A10FC85}" type="datetimeFigureOut">
              <a:rPr lang="es-ES" smtClean="0"/>
              <a:t>19/06/2026</a:t>
            </a:fld>
            <a:endParaRPr lang="es-ES"/>
          </a:p>
        </p:txBody>
      </p:sp>
      <p:sp>
        <p:nvSpPr>
          <p:cNvPr id="5" name="Marcador de pie de página 4">
            <a:extLst>
              <a:ext uri="{FF2B5EF4-FFF2-40B4-BE49-F238E27FC236}">
                <a16:creationId xmlns:a16="http://schemas.microsoft.com/office/drawing/2014/main" id="{A9C20311-2D42-4A02-8E40-10B6C67414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BE9A28-110F-71D0-9646-457B40F7BB3B}"/>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79392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6618B9D-A864-02A7-6499-2988B0FB14C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B1C886A-7E18-AB67-9598-21CE7F9D2C7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22DF17F-6FA0-5EB3-7451-2CB3A874CC7A}"/>
              </a:ext>
            </a:extLst>
          </p:cNvPr>
          <p:cNvSpPr>
            <a:spLocks noGrp="1"/>
          </p:cNvSpPr>
          <p:nvPr>
            <p:ph type="dt" sz="half" idx="10"/>
          </p:nvPr>
        </p:nvSpPr>
        <p:spPr/>
        <p:txBody>
          <a:bodyPr/>
          <a:lstStyle/>
          <a:p>
            <a:fld id="{BBB1B51B-372F-4898-8313-27799A10FC85}" type="datetimeFigureOut">
              <a:rPr lang="es-ES" smtClean="0"/>
              <a:t>19/06/2026</a:t>
            </a:fld>
            <a:endParaRPr lang="es-ES"/>
          </a:p>
        </p:txBody>
      </p:sp>
      <p:sp>
        <p:nvSpPr>
          <p:cNvPr id="5" name="Marcador de pie de página 4">
            <a:extLst>
              <a:ext uri="{FF2B5EF4-FFF2-40B4-BE49-F238E27FC236}">
                <a16:creationId xmlns:a16="http://schemas.microsoft.com/office/drawing/2014/main" id="{E5ADC4AB-6695-FFFF-3377-DEF8BAD234C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99E4A8-575F-55FE-53D9-7167C2BA1624}"/>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291425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4CD6-1F3B-8502-D896-DC3AE8920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164831-8A2F-3F93-AEF9-F8E02BAB3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0DA21A-46D9-18CE-5959-102424A384F9}"/>
              </a:ext>
            </a:extLst>
          </p:cNvPr>
          <p:cNvSpPr>
            <a:spLocks noGrp="1"/>
          </p:cNvSpPr>
          <p:nvPr>
            <p:ph type="dt" sz="half" idx="10"/>
          </p:nvPr>
        </p:nvSpPr>
        <p:spPr/>
        <p:txBody>
          <a:bodyPr/>
          <a:lstStyle/>
          <a:p>
            <a:fld id="{4A057FF9-8B9C-473F-918D-2A10E69BC4BD}" type="datetimeFigureOut">
              <a:rPr lang="es-ES" smtClean="0"/>
              <a:t>19/06/2026</a:t>
            </a:fld>
            <a:endParaRPr lang="es-ES"/>
          </a:p>
        </p:txBody>
      </p:sp>
      <p:sp>
        <p:nvSpPr>
          <p:cNvPr id="5" name="Marcador de pie de página 4">
            <a:extLst>
              <a:ext uri="{FF2B5EF4-FFF2-40B4-BE49-F238E27FC236}">
                <a16:creationId xmlns:a16="http://schemas.microsoft.com/office/drawing/2014/main" id="{1AB766FB-8C06-F9F0-1AE4-56F9718FD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04C699-18F4-808B-8BB7-8CF3FA0B333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06384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55DB7-A943-99A8-3923-11506A55C8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A6F186-FAD3-6F29-66BA-2D88AF540C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3897A7-A164-377A-021C-8A3468A3E41C}"/>
              </a:ext>
            </a:extLst>
          </p:cNvPr>
          <p:cNvSpPr>
            <a:spLocks noGrp="1"/>
          </p:cNvSpPr>
          <p:nvPr>
            <p:ph type="dt" sz="half" idx="10"/>
          </p:nvPr>
        </p:nvSpPr>
        <p:spPr/>
        <p:txBody>
          <a:bodyPr/>
          <a:lstStyle/>
          <a:p>
            <a:fld id="{4A057FF9-8B9C-473F-918D-2A10E69BC4BD}" type="datetimeFigureOut">
              <a:rPr lang="es-ES" smtClean="0"/>
              <a:t>19/06/2026</a:t>
            </a:fld>
            <a:endParaRPr lang="es-ES"/>
          </a:p>
        </p:txBody>
      </p:sp>
      <p:sp>
        <p:nvSpPr>
          <p:cNvPr id="5" name="Marcador de pie de página 4">
            <a:extLst>
              <a:ext uri="{FF2B5EF4-FFF2-40B4-BE49-F238E27FC236}">
                <a16:creationId xmlns:a16="http://schemas.microsoft.com/office/drawing/2014/main" id="{4C955EA1-AF0E-E8FC-93FA-1981410C76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BE132-3CFE-4939-F8B9-86F239B3C3D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047621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2D607-BE55-DB32-D2D2-E00BA34175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EDB960-B3EC-8FC5-17CF-E939898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F8D580-654B-975B-46D6-66586B887691}"/>
              </a:ext>
            </a:extLst>
          </p:cNvPr>
          <p:cNvSpPr>
            <a:spLocks noGrp="1"/>
          </p:cNvSpPr>
          <p:nvPr>
            <p:ph type="dt" sz="half" idx="10"/>
          </p:nvPr>
        </p:nvSpPr>
        <p:spPr/>
        <p:txBody>
          <a:bodyPr/>
          <a:lstStyle/>
          <a:p>
            <a:fld id="{4A057FF9-8B9C-473F-918D-2A10E69BC4BD}" type="datetimeFigureOut">
              <a:rPr lang="es-ES" smtClean="0"/>
              <a:t>19/06/2026</a:t>
            </a:fld>
            <a:endParaRPr lang="es-ES"/>
          </a:p>
        </p:txBody>
      </p:sp>
      <p:sp>
        <p:nvSpPr>
          <p:cNvPr id="5" name="Marcador de pie de página 4">
            <a:extLst>
              <a:ext uri="{FF2B5EF4-FFF2-40B4-BE49-F238E27FC236}">
                <a16:creationId xmlns:a16="http://schemas.microsoft.com/office/drawing/2014/main" id="{13AA898C-8E64-79AD-D6FF-663119750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58491-5D86-C1C5-8913-D27ABADB5F0D}"/>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10783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50101-366C-EC97-D136-19F7F0EB3B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0BEC31-675D-8111-B406-FB4A28F7C5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FCAA30-8DAB-3478-919F-5D5E17AB2C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EE7660-4A5D-8295-49D8-948C10ACEA77}"/>
              </a:ext>
            </a:extLst>
          </p:cNvPr>
          <p:cNvSpPr>
            <a:spLocks noGrp="1"/>
          </p:cNvSpPr>
          <p:nvPr>
            <p:ph type="dt" sz="half" idx="10"/>
          </p:nvPr>
        </p:nvSpPr>
        <p:spPr/>
        <p:txBody>
          <a:bodyPr/>
          <a:lstStyle/>
          <a:p>
            <a:fld id="{4A057FF9-8B9C-473F-918D-2A10E69BC4BD}" type="datetimeFigureOut">
              <a:rPr lang="es-ES" smtClean="0"/>
              <a:t>19/06/2026</a:t>
            </a:fld>
            <a:endParaRPr lang="es-ES"/>
          </a:p>
        </p:txBody>
      </p:sp>
      <p:sp>
        <p:nvSpPr>
          <p:cNvPr id="6" name="Marcador de pie de página 5">
            <a:extLst>
              <a:ext uri="{FF2B5EF4-FFF2-40B4-BE49-F238E27FC236}">
                <a16:creationId xmlns:a16="http://schemas.microsoft.com/office/drawing/2014/main" id="{EEC1CE3C-9C83-24AA-6994-7679CE44DF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5BB2CA-A213-CC71-2C39-60D6CE1C782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814225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26DE9-213D-89AA-A526-5A20F3C83F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B36E6A-FD46-7A82-202B-D0324BA1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EB56C2-632F-2E14-9DF9-88A18ECE71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4027A6-6C60-6306-985E-031379334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867ABC-E540-0A46-4FFA-26A05F72D1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DFABA3-FFAE-4032-E0D4-4DC18A7F9BF8}"/>
              </a:ext>
            </a:extLst>
          </p:cNvPr>
          <p:cNvSpPr>
            <a:spLocks noGrp="1"/>
          </p:cNvSpPr>
          <p:nvPr>
            <p:ph type="dt" sz="half" idx="10"/>
          </p:nvPr>
        </p:nvSpPr>
        <p:spPr/>
        <p:txBody>
          <a:bodyPr/>
          <a:lstStyle/>
          <a:p>
            <a:fld id="{4A057FF9-8B9C-473F-918D-2A10E69BC4BD}" type="datetimeFigureOut">
              <a:rPr lang="es-ES" smtClean="0"/>
              <a:t>19/06/2026</a:t>
            </a:fld>
            <a:endParaRPr lang="es-ES"/>
          </a:p>
        </p:txBody>
      </p:sp>
      <p:sp>
        <p:nvSpPr>
          <p:cNvPr id="8" name="Marcador de pie de página 7">
            <a:extLst>
              <a:ext uri="{FF2B5EF4-FFF2-40B4-BE49-F238E27FC236}">
                <a16:creationId xmlns:a16="http://schemas.microsoft.com/office/drawing/2014/main" id="{9BC3744A-46CF-87F8-D181-81F3ABD08A5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004905-32C6-EC24-4394-E1B09F07FEB7}"/>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601366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369C8-36F8-BA8A-D1C4-5F7810A9F8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81B7BD-AAEB-6F27-E3AF-E35D4FC05208}"/>
              </a:ext>
            </a:extLst>
          </p:cNvPr>
          <p:cNvSpPr>
            <a:spLocks noGrp="1"/>
          </p:cNvSpPr>
          <p:nvPr>
            <p:ph type="dt" sz="half" idx="10"/>
          </p:nvPr>
        </p:nvSpPr>
        <p:spPr/>
        <p:txBody>
          <a:bodyPr/>
          <a:lstStyle/>
          <a:p>
            <a:fld id="{4A057FF9-8B9C-473F-918D-2A10E69BC4BD}" type="datetimeFigureOut">
              <a:rPr lang="es-ES" smtClean="0"/>
              <a:t>19/06/2026</a:t>
            </a:fld>
            <a:endParaRPr lang="es-ES"/>
          </a:p>
        </p:txBody>
      </p:sp>
      <p:sp>
        <p:nvSpPr>
          <p:cNvPr id="4" name="Marcador de pie de página 3">
            <a:extLst>
              <a:ext uri="{FF2B5EF4-FFF2-40B4-BE49-F238E27FC236}">
                <a16:creationId xmlns:a16="http://schemas.microsoft.com/office/drawing/2014/main" id="{3A092C51-CF27-37A1-92AD-5601F99326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9ADD54-ABCA-6D73-9920-96BA712C3581}"/>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78501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ECA377-C25E-D09D-EE1C-1B06F30D109D}"/>
              </a:ext>
            </a:extLst>
          </p:cNvPr>
          <p:cNvSpPr>
            <a:spLocks noGrp="1"/>
          </p:cNvSpPr>
          <p:nvPr>
            <p:ph type="dt" sz="half" idx="10"/>
          </p:nvPr>
        </p:nvSpPr>
        <p:spPr/>
        <p:txBody>
          <a:bodyPr/>
          <a:lstStyle/>
          <a:p>
            <a:fld id="{4A057FF9-8B9C-473F-918D-2A10E69BC4BD}" type="datetimeFigureOut">
              <a:rPr lang="es-ES" smtClean="0"/>
              <a:t>19/06/2026</a:t>
            </a:fld>
            <a:endParaRPr lang="es-ES"/>
          </a:p>
        </p:txBody>
      </p:sp>
      <p:sp>
        <p:nvSpPr>
          <p:cNvPr id="3" name="Marcador de pie de página 2">
            <a:extLst>
              <a:ext uri="{FF2B5EF4-FFF2-40B4-BE49-F238E27FC236}">
                <a16:creationId xmlns:a16="http://schemas.microsoft.com/office/drawing/2014/main" id="{B5679926-94E8-FA67-9B39-03F6834C7B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486CC9-697B-0194-BB0A-C143A0AA1BF6}"/>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834218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C607-703A-4EC1-333A-98D94BA2CB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278F2F-0639-62B1-36D8-E120003C5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E877E-0FA1-E2F0-1685-DEA4ED926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04787-6672-74D3-DB99-6BAA6FA7D036}"/>
              </a:ext>
            </a:extLst>
          </p:cNvPr>
          <p:cNvSpPr>
            <a:spLocks noGrp="1"/>
          </p:cNvSpPr>
          <p:nvPr>
            <p:ph type="dt" sz="half" idx="10"/>
          </p:nvPr>
        </p:nvSpPr>
        <p:spPr/>
        <p:txBody>
          <a:bodyPr/>
          <a:lstStyle/>
          <a:p>
            <a:fld id="{4A057FF9-8B9C-473F-918D-2A10E69BC4BD}" type="datetimeFigureOut">
              <a:rPr lang="es-ES" smtClean="0"/>
              <a:t>19/06/2026</a:t>
            </a:fld>
            <a:endParaRPr lang="es-ES"/>
          </a:p>
        </p:txBody>
      </p:sp>
      <p:sp>
        <p:nvSpPr>
          <p:cNvPr id="6" name="Marcador de pie de página 5">
            <a:extLst>
              <a:ext uri="{FF2B5EF4-FFF2-40B4-BE49-F238E27FC236}">
                <a16:creationId xmlns:a16="http://schemas.microsoft.com/office/drawing/2014/main" id="{407F2A63-5480-FA25-88D0-F9B906B6D5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6DC4F7-734F-1326-4E66-8815AF81B94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894398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7E1BC6-60D7-D58F-466C-3AE2A973EB4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FE8BD97-89FB-5608-B97F-A1E288F17F1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FEDBE54-CF98-8D49-B869-781AA16CBAAC}"/>
              </a:ext>
            </a:extLst>
          </p:cNvPr>
          <p:cNvSpPr>
            <a:spLocks noGrp="1"/>
          </p:cNvSpPr>
          <p:nvPr>
            <p:ph type="dt" sz="half" idx="10"/>
          </p:nvPr>
        </p:nvSpPr>
        <p:spPr/>
        <p:txBody>
          <a:bodyPr/>
          <a:lstStyle/>
          <a:p>
            <a:fld id="{BBB1B51B-372F-4898-8313-27799A10FC85}" type="datetimeFigureOut">
              <a:rPr lang="es-ES" smtClean="0"/>
              <a:t>19/06/2026</a:t>
            </a:fld>
            <a:endParaRPr lang="es-ES"/>
          </a:p>
        </p:txBody>
      </p:sp>
      <p:sp>
        <p:nvSpPr>
          <p:cNvPr id="5" name="Marcador de pie de página 4">
            <a:extLst>
              <a:ext uri="{FF2B5EF4-FFF2-40B4-BE49-F238E27FC236}">
                <a16:creationId xmlns:a16="http://schemas.microsoft.com/office/drawing/2014/main" id="{6AF542F6-7086-185E-16C3-14428029A7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AB35C2D-41D3-1DD1-6F54-E151AAA2C7FE}"/>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184345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F9307-BB53-E927-6BA6-274EB6338E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737C21-51EC-34A0-D339-321B2D5B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954E7E5-4152-9C9F-36C7-62AF7442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1225B0-E0C4-B057-68BA-1C6FE7D09E42}"/>
              </a:ext>
            </a:extLst>
          </p:cNvPr>
          <p:cNvSpPr>
            <a:spLocks noGrp="1"/>
          </p:cNvSpPr>
          <p:nvPr>
            <p:ph type="dt" sz="half" idx="10"/>
          </p:nvPr>
        </p:nvSpPr>
        <p:spPr/>
        <p:txBody>
          <a:bodyPr/>
          <a:lstStyle/>
          <a:p>
            <a:fld id="{4A057FF9-8B9C-473F-918D-2A10E69BC4BD}" type="datetimeFigureOut">
              <a:rPr lang="es-ES" smtClean="0"/>
              <a:t>19/06/2026</a:t>
            </a:fld>
            <a:endParaRPr lang="es-ES"/>
          </a:p>
        </p:txBody>
      </p:sp>
      <p:sp>
        <p:nvSpPr>
          <p:cNvPr id="6" name="Marcador de pie de página 5">
            <a:extLst>
              <a:ext uri="{FF2B5EF4-FFF2-40B4-BE49-F238E27FC236}">
                <a16:creationId xmlns:a16="http://schemas.microsoft.com/office/drawing/2014/main" id="{E3E52CB0-23A1-34E4-74C2-6B5E412017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0DBC43-36A5-2E76-2673-6D9AD2BBBCA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16153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01476-4004-D5A8-1511-CDA01E0AD7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DC663F-0104-19E0-B192-A2D8C49B6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848E19-9994-1A13-9FAF-B29E16B361AF}"/>
              </a:ext>
            </a:extLst>
          </p:cNvPr>
          <p:cNvSpPr>
            <a:spLocks noGrp="1"/>
          </p:cNvSpPr>
          <p:nvPr>
            <p:ph type="dt" sz="half" idx="10"/>
          </p:nvPr>
        </p:nvSpPr>
        <p:spPr/>
        <p:txBody>
          <a:bodyPr/>
          <a:lstStyle/>
          <a:p>
            <a:fld id="{4A057FF9-8B9C-473F-918D-2A10E69BC4BD}" type="datetimeFigureOut">
              <a:rPr lang="es-ES" smtClean="0"/>
              <a:t>19/06/2026</a:t>
            </a:fld>
            <a:endParaRPr lang="es-ES"/>
          </a:p>
        </p:txBody>
      </p:sp>
      <p:sp>
        <p:nvSpPr>
          <p:cNvPr id="5" name="Marcador de pie de página 4">
            <a:extLst>
              <a:ext uri="{FF2B5EF4-FFF2-40B4-BE49-F238E27FC236}">
                <a16:creationId xmlns:a16="http://schemas.microsoft.com/office/drawing/2014/main" id="{A61AAD14-19C2-AF1C-4099-7A5EAD20C4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E6304B-39E9-1143-2C3E-E1B2A10F1E95}"/>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732729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03BC7B-FEC0-FC5B-52E8-1997368D8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82ACB5-F9EB-AE7D-4FF9-143407316D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89F9C-46C0-5E77-599E-7437FE5F568F}"/>
              </a:ext>
            </a:extLst>
          </p:cNvPr>
          <p:cNvSpPr>
            <a:spLocks noGrp="1"/>
          </p:cNvSpPr>
          <p:nvPr>
            <p:ph type="dt" sz="half" idx="10"/>
          </p:nvPr>
        </p:nvSpPr>
        <p:spPr/>
        <p:txBody>
          <a:bodyPr/>
          <a:lstStyle/>
          <a:p>
            <a:fld id="{4A057FF9-8B9C-473F-918D-2A10E69BC4BD}" type="datetimeFigureOut">
              <a:rPr lang="es-ES" smtClean="0"/>
              <a:t>19/06/2026</a:t>
            </a:fld>
            <a:endParaRPr lang="es-ES"/>
          </a:p>
        </p:txBody>
      </p:sp>
      <p:sp>
        <p:nvSpPr>
          <p:cNvPr id="5" name="Marcador de pie de página 4">
            <a:extLst>
              <a:ext uri="{FF2B5EF4-FFF2-40B4-BE49-F238E27FC236}">
                <a16:creationId xmlns:a16="http://schemas.microsoft.com/office/drawing/2014/main" id="{464511A5-D9FB-AA88-9794-93BA52A9B0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C18FF7-742A-FB32-28EE-5D4DBC91DADF}"/>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740671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698187-9E02-124A-BF4D-C517FF8CB49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8957181-A58C-6D4E-BE3B-B2C9E1432AE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C8A46EE-C61D-8AE4-E435-9F0D656CD05D}"/>
              </a:ext>
            </a:extLst>
          </p:cNvPr>
          <p:cNvSpPr>
            <a:spLocks noGrp="1"/>
          </p:cNvSpPr>
          <p:nvPr>
            <p:ph type="dt" sz="half" idx="10"/>
          </p:nvPr>
        </p:nvSpPr>
        <p:spPr/>
        <p:txBody>
          <a:bodyPr/>
          <a:lstStyle/>
          <a:p>
            <a:fld id="{BBB1B51B-372F-4898-8313-27799A10FC85}" type="datetimeFigureOut">
              <a:rPr lang="es-ES" smtClean="0"/>
              <a:t>19/06/2026</a:t>
            </a:fld>
            <a:endParaRPr lang="es-ES"/>
          </a:p>
        </p:txBody>
      </p:sp>
      <p:sp>
        <p:nvSpPr>
          <p:cNvPr id="5" name="Marcador de pie de página 4">
            <a:extLst>
              <a:ext uri="{FF2B5EF4-FFF2-40B4-BE49-F238E27FC236}">
                <a16:creationId xmlns:a16="http://schemas.microsoft.com/office/drawing/2014/main" id="{CF1932C5-470F-42D7-2232-376F1AE5FD6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2B8FB83-6CDC-0189-55A6-1C2D63D6F586}"/>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17275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D51954-908B-D004-06F0-CC683B603B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6DF5543-8777-DB1E-EE11-17D56075A88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8946707-E05B-861E-6AC7-DBFFA53B922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CCF013D-9A56-8413-A61C-66A3E73F2378}"/>
              </a:ext>
            </a:extLst>
          </p:cNvPr>
          <p:cNvSpPr>
            <a:spLocks noGrp="1"/>
          </p:cNvSpPr>
          <p:nvPr>
            <p:ph type="dt" sz="half" idx="10"/>
          </p:nvPr>
        </p:nvSpPr>
        <p:spPr/>
        <p:txBody>
          <a:bodyPr/>
          <a:lstStyle/>
          <a:p>
            <a:fld id="{BBB1B51B-372F-4898-8313-27799A10FC85}" type="datetimeFigureOut">
              <a:rPr lang="es-ES" smtClean="0"/>
              <a:t>19/06/2026</a:t>
            </a:fld>
            <a:endParaRPr lang="es-ES"/>
          </a:p>
        </p:txBody>
      </p:sp>
      <p:sp>
        <p:nvSpPr>
          <p:cNvPr id="6" name="Marcador de pie de página 5">
            <a:extLst>
              <a:ext uri="{FF2B5EF4-FFF2-40B4-BE49-F238E27FC236}">
                <a16:creationId xmlns:a16="http://schemas.microsoft.com/office/drawing/2014/main" id="{123E80EE-40AD-D2C2-9BD2-6136D17AB71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69E96C8-8BB3-B553-A6CA-6118C535325F}"/>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2869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EE2CAB-BA9E-08A7-4774-0833F923FB4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B6F8714-5858-82CD-B2FC-A22BBF7EEE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1079A01-A492-F873-7864-A49533D8F80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FB780FC-EC47-2D68-F049-A136D2A37C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78B7103-1141-9ACC-84E1-19EDD862840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5DD1575-9F7C-4476-A11E-7310E5FB0741}"/>
              </a:ext>
            </a:extLst>
          </p:cNvPr>
          <p:cNvSpPr>
            <a:spLocks noGrp="1"/>
          </p:cNvSpPr>
          <p:nvPr>
            <p:ph type="dt" sz="half" idx="10"/>
          </p:nvPr>
        </p:nvSpPr>
        <p:spPr/>
        <p:txBody>
          <a:bodyPr/>
          <a:lstStyle/>
          <a:p>
            <a:fld id="{BBB1B51B-372F-4898-8313-27799A10FC85}" type="datetimeFigureOut">
              <a:rPr lang="es-ES" smtClean="0"/>
              <a:t>19/06/2026</a:t>
            </a:fld>
            <a:endParaRPr lang="es-ES"/>
          </a:p>
        </p:txBody>
      </p:sp>
      <p:sp>
        <p:nvSpPr>
          <p:cNvPr id="8" name="Marcador de pie de página 7">
            <a:extLst>
              <a:ext uri="{FF2B5EF4-FFF2-40B4-BE49-F238E27FC236}">
                <a16:creationId xmlns:a16="http://schemas.microsoft.com/office/drawing/2014/main" id="{7C6B3F55-CA0A-74A5-1ECB-D7FC4063623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7EBD5FE-F1D9-BFE3-7606-E7EFD75871AC}"/>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14676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3E9AD3-ADEB-A5D2-55FE-FF33B06D353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CAEBDEB-986C-C209-FE54-54317D64E4B8}"/>
              </a:ext>
            </a:extLst>
          </p:cNvPr>
          <p:cNvSpPr>
            <a:spLocks noGrp="1"/>
          </p:cNvSpPr>
          <p:nvPr>
            <p:ph type="dt" sz="half" idx="10"/>
          </p:nvPr>
        </p:nvSpPr>
        <p:spPr/>
        <p:txBody>
          <a:bodyPr/>
          <a:lstStyle/>
          <a:p>
            <a:fld id="{BBB1B51B-372F-4898-8313-27799A10FC85}" type="datetimeFigureOut">
              <a:rPr lang="es-ES" smtClean="0"/>
              <a:t>19/06/2026</a:t>
            </a:fld>
            <a:endParaRPr lang="es-ES"/>
          </a:p>
        </p:txBody>
      </p:sp>
      <p:sp>
        <p:nvSpPr>
          <p:cNvPr id="4" name="Marcador de pie de página 3">
            <a:extLst>
              <a:ext uri="{FF2B5EF4-FFF2-40B4-BE49-F238E27FC236}">
                <a16:creationId xmlns:a16="http://schemas.microsoft.com/office/drawing/2014/main" id="{DC0C7588-742D-286A-DABC-CE1BE3CF15A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3293569-0775-4336-40C1-9D3824C42FCB}"/>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402583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8A27E17-53BB-CCA4-3D2A-7028DC0090C3}"/>
              </a:ext>
            </a:extLst>
          </p:cNvPr>
          <p:cNvSpPr>
            <a:spLocks noGrp="1"/>
          </p:cNvSpPr>
          <p:nvPr>
            <p:ph type="dt" sz="half" idx="10"/>
          </p:nvPr>
        </p:nvSpPr>
        <p:spPr/>
        <p:txBody>
          <a:bodyPr/>
          <a:lstStyle/>
          <a:p>
            <a:fld id="{BBB1B51B-372F-4898-8313-27799A10FC85}" type="datetimeFigureOut">
              <a:rPr lang="es-ES" smtClean="0"/>
              <a:t>19/06/2026</a:t>
            </a:fld>
            <a:endParaRPr lang="es-ES"/>
          </a:p>
        </p:txBody>
      </p:sp>
      <p:sp>
        <p:nvSpPr>
          <p:cNvPr id="3" name="Marcador de pie de página 2">
            <a:extLst>
              <a:ext uri="{FF2B5EF4-FFF2-40B4-BE49-F238E27FC236}">
                <a16:creationId xmlns:a16="http://schemas.microsoft.com/office/drawing/2014/main" id="{FC4FEA18-D01E-179D-E932-239C29D1868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D491B16-8975-BBD3-F57E-E52F8D1742F5}"/>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10612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63BF4-CBD4-79B4-07B7-CF728D73A4A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F13C310-F22E-5451-9D1A-C3EFEE2D7B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04EBF6B-6604-B670-F599-EC55ED7AC4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CEAA6D7-E210-F75E-98BC-184F494DDFBD}"/>
              </a:ext>
            </a:extLst>
          </p:cNvPr>
          <p:cNvSpPr>
            <a:spLocks noGrp="1"/>
          </p:cNvSpPr>
          <p:nvPr>
            <p:ph type="dt" sz="half" idx="10"/>
          </p:nvPr>
        </p:nvSpPr>
        <p:spPr/>
        <p:txBody>
          <a:bodyPr/>
          <a:lstStyle/>
          <a:p>
            <a:fld id="{BBB1B51B-372F-4898-8313-27799A10FC85}" type="datetimeFigureOut">
              <a:rPr lang="es-ES" smtClean="0"/>
              <a:t>19/06/2026</a:t>
            </a:fld>
            <a:endParaRPr lang="es-ES"/>
          </a:p>
        </p:txBody>
      </p:sp>
      <p:sp>
        <p:nvSpPr>
          <p:cNvPr id="6" name="Marcador de pie de página 5">
            <a:extLst>
              <a:ext uri="{FF2B5EF4-FFF2-40B4-BE49-F238E27FC236}">
                <a16:creationId xmlns:a16="http://schemas.microsoft.com/office/drawing/2014/main" id="{233D6FC6-3228-5D69-38AE-C9DCEB0C80C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4ACAF44-948E-33E3-91CC-3972EA960C01}"/>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297118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0601EF-281C-7AC1-D9CB-44218D5A63E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5D0F3A3-1EE4-05BE-2E2A-4803D527ED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B5914F5-BC44-1C25-42CA-5E12DFDA4D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A93F79-34FA-ECB7-70D3-3BA370366699}"/>
              </a:ext>
            </a:extLst>
          </p:cNvPr>
          <p:cNvSpPr>
            <a:spLocks noGrp="1"/>
          </p:cNvSpPr>
          <p:nvPr>
            <p:ph type="dt" sz="half" idx="10"/>
          </p:nvPr>
        </p:nvSpPr>
        <p:spPr/>
        <p:txBody>
          <a:bodyPr/>
          <a:lstStyle/>
          <a:p>
            <a:fld id="{BBB1B51B-372F-4898-8313-27799A10FC85}" type="datetimeFigureOut">
              <a:rPr lang="es-ES" smtClean="0"/>
              <a:t>19/06/2026</a:t>
            </a:fld>
            <a:endParaRPr lang="es-ES"/>
          </a:p>
        </p:txBody>
      </p:sp>
      <p:sp>
        <p:nvSpPr>
          <p:cNvPr id="6" name="Marcador de pie de página 5">
            <a:extLst>
              <a:ext uri="{FF2B5EF4-FFF2-40B4-BE49-F238E27FC236}">
                <a16:creationId xmlns:a16="http://schemas.microsoft.com/office/drawing/2014/main" id="{D6EF561E-19A6-03AC-8792-9B865EB751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4ADAC97-C8F6-03A3-7528-CFC87E70118E}"/>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215506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67514BB-B5EB-09D3-FCF1-DF9A0F41E3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6CE5306-77E8-F965-59AA-A88F1C6FE8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9CDA449-828A-DAFC-75B3-30E740464D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BB1B51B-372F-4898-8313-27799A10FC85}" type="datetimeFigureOut">
              <a:rPr lang="es-ES" smtClean="0"/>
              <a:t>19/06/2026</a:t>
            </a:fld>
            <a:endParaRPr lang="es-ES"/>
          </a:p>
        </p:txBody>
      </p:sp>
      <p:sp>
        <p:nvSpPr>
          <p:cNvPr id="5" name="Marcador de pie de página 4">
            <a:extLst>
              <a:ext uri="{FF2B5EF4-FFF2-40B4-BE49-F238E27FC236}">
                <a16:creationId xmlns:a16="http://schemas.microsoft.com/office/drawing/2014/main" id="{DDA7D563-8464-4B62-5B58-B4E9341E3A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B2848C4-8AF5-8FB2-A041-DFF9A30228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D5D872-F671-4EBC-9726-5CFAA893A4E5}" type="slidenum">
              <a:rPr lang="es-ES" smtClean="0"/>
              <a:t>‹Nº›</a:t>
            </a:fld>
            <a:endParaRPr lang="es-ES"/>
          </a:p>
        </p:txBody>
      </p:sp>
    </p:spTree>
    <p:extLst>
      <p:ext uri="{BB962C8B-B14F-4D97-AF65-F5344CB8AC3E}">
        <p14:creationId xmlns:p14="http://schemas.microsoft.com/office/powerpoint/2010/main" val="710310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C2CCC-B09C-3D18-FA9B-83C216CD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568D5D-0468-06D1-3D32-6EFD023B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5AC3EA-6176-0042-BAB7-5077EFAF0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19/06/2026</a:t>
            </a:fld>
            <a:endParaRPr lang="es-ES"/>
          </a:p>
        </p:txBody>
      </p:sp>
      <p:sp>
        <p:nvSpPr>
          <p:cNvPr id="5" name="Marcador de pie de página 4">
            <a:extLst>
              <a:ext uri="{FF2B5EF4-FFF2-40B4-BE49-F238E27FC236}">
                <a16:creationId xmlns:a16="http://schemas.microsoft.com/office/drawing/2014/main" id="{B6AE9D4C-17FD-9998-0774-A73D367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B06E17E-993D-6F2B-861E-E970FD9A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extLst>
      <p:ext uri="{BB962C8B-B14F-4D97-AF65-F5344CB8AC3E}">
        <p14:creationId xmlns:p14="http://schemas.microsoft.com/office/powerpoint/2010/main" val="1905224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microsoft.com/office/2007/relationships/hdphoto" Target="../media/hdphoto1.wdp"/><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64C2E0C-0F07-4285-B1CD-0FD8F3BA4CC6}"/>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33363" y="10733"/>
            <a:ext cx="11720512" cy="6447218"/>
          </a:xfrm>
          <a:prstGeom prst="rect">
            <a:avLst/>
          </a:prstGeom>
        </p:spPr>
      </p:pic>
      <p:sp>
        <p:nvSpPr>
          <p:cNvPr id="2" name="Rectángulo 1">
            <a:extLst>
              <a:ext uri="{FF2B5EF4-FFF2-40B4-BE49-F238E27FC236}">
                <a16:creationId xmlns:a16="http://schemas.microsoft.com/office/drawing/2014/main" id="{4541142D-15AA-E4FA-B17E-7B3E4A2A05E4}"/>
              </a:ext>
            </a:extLst>
          </p:cNvPr>
          <p:cNvSpPr>
            <a:spLocks noGrp="1" noRot="1" noMove="1" noResize="1" noEditPoints="1" noAdjustHandles="1" noChangeArrowheads="1" noChangeShapeType="1"/>
          </p:cNvSpPr>
          <p:nvPr/>
        </p:nvSpPr>
        <p:spPr>
          <a:xfrm>
            <a:off x="123825" y="123824"/>
            <a:ext cx="11944350" cy="6600825"/>
          </a:xfrm>
          <a:prstGeom prst="rect">
            <a:avLst/>
          </a:prstGeom>
          <a:noFill/>
          <a:ln w="2540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4" name="Rectangle 7">
            <a:extLst>
              <a:ext uri="{FF2B5EF4-FFF2-40B4-BE49-F238E27FC236}">
                <a16:creationId xmlns:a16="http://schemas.microsoft.com/office/drawing/2014/main" id="{726546B5-82CF-95EA-478E-ED94F93C2A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885595"/>
            <a:ext cx="12192000" cy="95129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5" name="CuadroTexto 4">
            <a:extLst>
              <a:ext uri="{FF2B5EF4-FFF2-40B4-BE49-F238E27FC236}">
                <a16:creationId xmlns:a16="http://schemas.microsoft.com/office/drawing/2014/main" id="{B8C257BE-3063-C84F-CA3C-C49A87CA1E2D}"/>
              </a:ext>
            </a:extLst>
          </p:cNvPr>
          <p:cNvSpPr txBox="1"/>
          <p:nvPr/>
        </p:nvSpPr>
        <p:spPr>
          <a:xfrm>
            <a:off x="0" y="5761077"/>
            <a:ext cx="12177713" cy="1200329"/>
          </a:xfrm>
          <a:prstGeom prst="rect">
            <a:avLst/>
          </a:prstGeom>
          <a:noFill/>
        </p:spPr>
        <p:txBody>
          <a:bodyPr wrap="square" rtlCol="0">
            <a:spAutoFit/>
            <a:scene3d>
              <a:camera prst="orthographicFront"/>
              <a:lightRig rig="brightRoom" dir="t"/>
            </a:scene3d>
            <a:sp3d extrusionH="57150">
              <a:bevelT w="38100" h="38100" prst="relaxedInset"/>
            </a:sp3d>
          </a:bodyPr>
          <a:lstStyle/>
          <a:p>
            <a:pPr algn="ctr"/>
            <a:r>
              <a:rPr lang="hi-IN" sz="7200" b="1" spc="600" dirty="0">
                <a:ln w="22225">
                  <a:solidFill>
                    <a:schemeClr val="accent2"/>
                  </a:solidFill>
                  <a:prstDash val="solid"/>
                </a:ln>
                <a:solidFill>
                  <a:srgbClr val="CFC0A1"/>
                </a:solidFill>
                <a:effectLst>
                  <a:outerShdw blurRad="50800" dist="50800" dir="5400000" algn="ctr" rotWithShape="0">
                    <a:schemeClr val="tx1"/>
                  </a:outerShdw>
                </a:effectLst>
                <a:latin typeface="Nirmala UI" panose="020B0502040204020203" pitchFamily="34" charset="0"/>
                <a:ea typeface="Nirmala UI" panose="020B0502040204020203" pitchFamily="34" charset="0"/>
                <a:cs typeface="Nirmala UI" panose="020B0502040204020203" pitchFamily="34" charset="0"/>
              </a:rPr>
              <a:t>मसीह में एकता</a:t>
            </a:r>
            <a:endParaRPr lang="en" sz="7200" b="1" spc="600" noProof="0" dirty="0">
              <a:ln w="22225">
                <a:solidFill>
                  <a:schemeClr val="accent2"/>
                </a:solidFill>
                <a:prstDash val="solid"/>
              </a:ln>
              <a:solidFill>
                <a:srgbClr val="CFC0A1"/>
              </a:solidFill>
              <a:effectLst>
                <a:outerShdw blurRad="50800" dist="50800" dir="5400000" algn="ctr" rotWithShape="0">
                  <a:schemeClr val="tx1"/>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7B857487-898D-4936-0BBD-AE35D6DD20C1}"/>
              </a:ext>
            </a:extLst>
          </p:cNvPr>
          <p:cNvSpPr txBox="1"/>
          <p:nvPr/>
        </p:nvSpPr>
        <p:spPr>
          <a:xfrm>
            <a:off x="233363" y="-19250"/>
            <a:ext cx="3741871" cy="348986"/>
          </a:xfrm>
          <a:prstGeom prst="rect">
            <a:avLst/>
          </a:prstGeom>
          <a:noFill/>
        </p:spPr>
        <p:txBody>
          <a:bodyPr wrap="square" rtlCol="0">
            <a:spAutoFit/>
          </a:bodyPr>
          <a:lstStyle/>
          <a:p>
            <a:r>
              <a:rPr lang="hi-IN" sz="1600" b="1" dirty="0">
                <a:solidFill>
                  <a:schemeClr val="accent5">
                    <a:lumMod val="60000"/>
                    <a:lumOff val="40000"/>
                  </a:schemeClr>
                </a:solidFill>
                <a:latin typeface="Nirmala UI" panose="020B0502040204020203" pitchFamily="34" charset="0"/>
                <a:ea typeface="Nirmala UI" panose="020B0502040204020203" pitchFamily="34" charset="0"/>
                <a:cs typeface="Nirmala UI" panose="020B0502040204020203" pitchFamily="34" charset="0"/>
              </a:rPr>
              <a:t>पाठ 3, जुलाई 18, 2026 के लिए </a:t>
            </a:r>
            <a:endParaRPr lang="en" sz="1600" b="1" dirty="0">
              <a:solidFill>
                <a:schemeClr val="accent5">
                  <a:lumMod val="60000"/>
                  <a:lumOff val="4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8" name="Estrella: 7 puntas 7">
            <a:extLst>
              <a:ext uri="{FF2B5EF4-FFF2-40B4-BE49-F238E27FC236}">
                <a16:creationId xmlns:a16="http://schemas.microsoft.com/office/drawing/2014/main" id="{4CB705FD-9C17-012A-F9AE-C06D8F86EE70}"/>
              </a:ext>
            </a:extLst>
          </p:cNvPr>
          <p:cNvSpPr/>
          <p:nvPr/>
        </p:nvSpPr>
        <p:spPr>
          <a:xfrm>
            <a:off x="2309764" y="6210301"/>
            <a:ext cx="296483" cy="296483"/>
          </a:xfrm>
          <a:prstGeom prst="star7">
            <a:avLst/>
          </a:prstGeom>
          <a:solidFill>
            <a:srgbClr val="CFC0A1"/>
          </a:solidFill>
          <a:ln>
            <a:solidFill>
              <a:srgbClr val="D9D535"/>
            </a:solidFill>
          </a:ln>
          <a:effectLst>
            <a:outerShdw blurRad="50800" dist="50800" dir="5400000" algn="ctr" rotWithShape="0">
              <a:schemeClr val="tx1"/>
            </a:outerShdw>
          </a:effectLst>
          <a:scene3d>
            <a:camera prst="orthographicFront"/>
            <a:lightRig rig="brightRoom" dir="t"/>
          </a:scene3d>
          <a:sp3d>
            <a:bevelT w="44450"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sp3d extrusionH="57150">
              <a:bevelT w="38100" h="38100" prst="relaxedInset"/>
            </a:sp3d>
          </a:bodyPr>
          <a:lstStyle/>
          <a:p>
            <a:pPr algn="ctr"/>
            <a:endParaRPr lang="en" noProof="0" dirty="0"/>
          </a:p>
        </p:txBody>
      </p:sp>
      <p:sp>
        <p:nvSpPr>
          <p:cNvPr id="9" name="Estrella: 7 puntas 8">
            <a:extLst>
              <a:ext uri="{FF2B5EF4-FFF2-40B4-BE49-F238E27FC236}">
                <a16:creationId xmlns:a16="http://schemas.microsoft.com/office/drawing/2014/main" id="{7413A08F-0722-B128-EA7B-C6D7DA5CDF01}"/>
              </a:ext>
            </a:extLst>
          </p:cNvPr>
          <p:cNvSpPr/>
          <p:nvPr/>
        </p:nvSpPr>
        <p:spPr>
          <a:xfrm>
            <a:off x="9480978" y="6217587"/>
            <a:ext cx="296483" cy="296483"/>
          </a:xfrm>
          <a:prstGeom prst="star7">
            <a:avLst/>
          </a:prstGeom>
          <a:solidFill>
            <a:srgbClr val="CFC0A1"/>
          </a:solidFill>
          <a:ln>
            <a:solidFill>
              <a:srgbClr val="D9D535"/>
            </a:solidFill>
          </a:ln>
          <a:effectLst>
            <a:outerShdw blurRad="50800" dist="50800" dir="5400000" algn="ctr" rotWithShape="0">
              <a:schemeClr val="tx1"/>
            </a:outerShdw>
          </a:effectLst>
          <a:scene3d>
            <a:camera prst="orthographicFront"/>
            <a:lightRig rig="brightRoom" dir="t"/>
          </a:scene3d>
          <a:sp3d>
            <a:bevelT w="44450"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sp3d extrusionH="57150">
              <a:bevelT w="38100" h="38100" prst="relaxedInset"/>
            </a:sp3d>
          </a:bodyPr>
          <a:lstStyle/>
          <a:p>
            <a:pPr algn="ctr"/>
            <a:endParaRPr lang="en" noProof="0" dirty="0"/>
          </a:p>
        </p:txBody>
      </p:sp>
      <p:sp>
        <p:nvSpPr>
          <p:cNvPr id="10" name="CuadroTexto 5">
            <a:extLst>
              <a:ext uri="{FF2B5EF4-FFF2-40B4-BE49-F238E27FC236}">
                <a16:creationId xmlns:a16="http://schemas.microsoft.com/office/drawing/2014/main" id="{7B857487-898D-4936-0BBD-AE35D6DD20C1}"/>
              </a:ext>
            </a:extLst>
          </p:cNvPr>
          <p:cNvSpPr txBox="1"/>
          <p:nvPr/>
        </p:nvSpPr>
        <p:spPr>
          <a:xfrm rot="10800000" flipV="1">
            <a:off x="7161196" y="-28069"/>
            <a:ext cx="4788568" cy="338554"/>
          </a:xfrm>
          <a:prstGeom prst="rect">
            <a:avLst/>
          </a:prstGeom>
          <a:noFill/>
        </p:spPr>
        <p:txBody>
          <a:bodyPr wrap="square" rtlCol="0">
            <a:spAutoFit/>
          </a:bodyPr>
          <a:lstStyle/>
          <a:p>
            <a:pPr algn="r"/>
            <a:r>
              <a:rPr lang="hi-IN" sz="1600" b="1" dirty="0">
                <a:solidFill>
                  <a:schemeClr val="accent5">
                    <a:lumMod val="60000"/>
                    <a:lumOff val="40000"/>
                  </a:schemeClr>
                </a:solidFill>
                <a:latin typeface="Nirmala UI" panose="020B0502040204020203" pitchFamily="34" charset="0"/>
                <a:ea typeface="Nirmala UI" panose="020B0502040204020203" pitchFamily="34" charset="0"/>
                <a:cs typeface="Nirmala UI" panose="020B0502040204020203" pitchFamily="34" charset="0"/>
              </a:rPr>
              <a:t>हिंदी अनुवादक: पादरी विजय पाल सिंह</a:t>
            </a:r>
            <a:endParaRPr lang="en" sz="1600" b="1" dirty="0">
              <a:solidFill>
                <a:schemeClr val="accent5">
                  <a:lumMod val="60000"/>
                  <a:lumOff val="40000"/>
                </a:schemeClr>
              </a:solidFill>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5006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A8F06AE-C661-19BF-52BC-251EA68ACDA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74899" y="1310640"/>
            <a:ext cx="2071536" cy="23850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305333F6-C14B-1FD4-96B8-B28BE6720297}"/>
              </a:ext>
            </a:extLst>
          </p:cNvPr>
          <p:cNvSpPr txBox="1"/>
          <p:nvPr/>
        </p:nvSpPr>
        <p:spPr>
          <a:xfrm>
            <a:off x="0" y="0"/>
            <a:ext cx="12192000" cy="769441"/>
          </a:xfrm>
          <a:prstGeom prst="rect">
            <a:avLst/>
          </a:prstGeom>
          <a:noFill/>
        </p:spPr>
        <p:txBody>
          <a:bodyPr wrap="square">
            <a:spAutoFit/>
            <a:scene3d>
              <a:camera prst="orthographicFront"/>
              <a:lightRig rig="soft" dir="t"/>
            </a:scene3d>
            <a:sp3d extrusionH="57150" contourW="25400">
              <a:bevelT w="82550" h="38100" prst="coolSlant"/>
              <a:contourClr>
                <a:schemeClr val="bg1"/>
              </a:contourClr>
            </a:sp3d>
          </a:bodyPr>
          <a:lstStyle/>
          <a:p>
            <a:pPr algn="ctr"/>
            <a:r>
              <a:rPr lang="hi-IN" sz="4400" b="1" spc="600" dirty="0">
                <a:ln w="22225">
                  <a:noFill/>
                  <a:prstDash val="solid"/>
                </a:ln>
                <a:solidFill>
                  <a:srgbClr val="FFFF00"/>
                </a:solidFill>
                <a:effectLst>
                  <a:outerShdw blurRad="50800" dist="50800" dir="5400000" algn="ctr" rotWithShape="0">
                    <a:schemeClr val="tx1"/>
                  </a:outerShdw>
                </a:effectLst>
                <a:latin typeface="Nirmala UI" panose="020B0502040204020203" pitchFamily="34" charset="0"/>
                <a:ea typeface="Nirmala UI" panose="020B0502040204020203" pitchFamily="34" charset="0"/>
                <a:cs typeface="Nirmala UI" panose="020B0502040204020203" pitchFamily="34" charset="0"/>
              </a:rPr>
              <a:t>अगुओं के लिए सम्मान</a:t>
            </a:r>
            <a:endParaRPr lang="en" sz="4400" b="1" spc="600" noProof="0" dirty="0">
              <a:ln w="22225">
                <a:noFill/>
                <a:prstDash val="solid"/>
              </a:ln>
              <a:solidFill>
                <a:srgbClr val="FFFF00"/>
              </a:solidFill>
              <a:effectLst>
                <a:outerShdw blurRad="50800" dist="50800" dir="5400000" algn="ctr" rotWithShape="0">
                  <a:schemeClr val="tx1"/>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489A778B-BAA9-90F9-80EE-E2761F8A10A9}"/>
              </a:ext>
            </a:extLst>
          </p:cNvPr>
          <p:cNvSpPr txBox="1"/>
          <p:nvPr/>
        </p:nvSpPr>
        <p:spPr>
          <a:xfrm>
            <a:off x="0" y="748797"/>
            <a:ext cx="12192000" cy="369332"/>
          </a:xfrm>
          <a:prstGeom prst="rect">
            <a:avLst/>
          </a:prstGeom>
          <a:noFill/>
        </p:spPr>
        <p:txBody>
          <a:bodyPr wrap="square">
            <a:spAutoFit/>
          </a:bodyPr>
          <a:lstStyle/>
          <a:p>
            <a:pPr algn="ctr"/>
            <a:r>
              <a:rPr lang="hi-IN" b="1" i="1" dirty="0">
                <a:solidFill>
                  <a:srgbClr val="66FFFF"/>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“फिर यहाँ भण्डारी में यह बात देखी जाती है कि वह विश्‍वासयोग्य हो।” </a:t>
            </a:r>
            <a:r>
              <a:rPr lang="hi-IN" sz="1400" b="1" i="1" dirty="0">
                <a:solidFill>
                  <a:srgbClr val="66FFFF"/>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(1 कुरिन्थियों 4:2)</a:t>
            </a:r>
            <a:endParaRPr lang="en" sz="1100" b="1" i="1" noProof="0" dirty="0">
              <a:solidFill>
                <a:srgbClr val="66FFFF"/>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2873C0D0-EDCD-2D42-737D-92FA5D86B281}"/>
              </a:ext>
            </a:extLst>
          </p:cNvPr>
          <p:cNvSpPr txBox="1"/>
          <p:nvPr/>
        </p:nvSpPr>
        <p:spPr>
          <a:xfrm>
            <a:off x="1992909" y="1174803"/>
            <a:ext cx="7115021" cy="1261884"/>
          </a:xfrm>
          <a:prstGeom prst="rect">
            <a:avLst/>
          </a:prstGeom>
          <a:noFill/>
        </p:spPr>
        <p:txBody>
          <a:bodyPr wrap="square" rtlCol="0">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अगुओं के इर्द-गिर्द प्रतिस्पर्धा और गुटबाज़ी का अस्तित्व यह नहीं दर्शाता कि हमें उन्हें अस्वीकार कर देना चाहिए। इसके विपरीत, पौलुस ने अपुल्लोस की सेवकाई और कुरिन्थुस में उसके कार्य का समर्थन और बचाव किया (1 कुरिन्थियों 3:5-6; 4:6; 16:12)।</a:t>
            </a:r>
            <a:endParaRPr lang="en" sz="1900" b="1" noProof="0" dirty="0">
              <a:latin typeface="Nirmala UI" panose="020B0502040204020203" pitchFamily="34" charset="0"/>
              <a:ea typeface="Nirmala UI" panose="020B0502040204020203" pitchFamily="34" charset="0"/>
              <a:cs typeface="Nirmala UI" panose="020B0502040204020203" pitchFamily="34" charset="0"/>
            </a:endParaRPr>
          </a:p>
        </p:txBody>
      </p:sp>
      <p:grpSp>
        <p:nvGrpSpPr>
          <p:cNvPr id="11" name="Grupo 10">
            <a:extLst>
              <a:ext uri="{FF2B5EF4-FFF2-40B4-BE49-F238E27FC236}">
                <a16:creationId xmlns:a16="http://schemas.microsoft.com/office/drawing/2014/main" id="{0946A010-1DAE-4CE2-25C4-0FC6FB4867A0}"/>
              </a:ext>
            </a:extLst>
          </p:cNvPr>
          <p:cNvGrpSpPr/>
          <p:nvPr/>
        </p:nvGrpSpPr>
        <p:grpSpPr>
          <a:xfrm>
            <a:off x="200027" y="3930504"/>
            <a:ext cx="2626744" cy="2795607"/>
            <a:chOff x="9365230" y="1587500"/>
            <a:chExt cx="2626744" cy="2795607"/>
          </a:xfrm>
        </p:grpSpPr>
        <p:pic>
          <p:nvPicPr>
            <p:cNvPr id="8" name="Imagen 7">
              <a:extLst>
                <a:ext uri="{FF2B5EF4-FFF2-40B4-BE49-F238E27FC236}">
                  <a16:creationId xmlns:a16="http://schemas.microsoft.com/office/drawing/2014/main" id="{83DA06FD-15B2-D97F-1B6A-EE77F4F086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65231" y="1587500"/>
              <a:ext cx="2626743" cy="1841500"/>
            </a:xfrm>
            <a:prstGeom prst="rect">
              <a:avLst/>
            </a:prstGeom>
            <a:ln w="38100">
              <a:solidFill>
                <a:schemeClr val="tx2">
                  <a:lumMod val="75000"/>
                  <a:lumOff val="25000"/>
                </a:schemeClr>
              </a:solidFill>
            </a:ln>
          </p:spPr>
        </p:pic>
        <p:sp>
          <p:nvSpPr>
            <p:cNvPr id="10" name="CuadroTexto 9">
              <a:extLst>
                <a:ext uri="{FF2B5EF4-FFF2-40B4-BE49-F238E27FC236}">
                  <a16:creationId xmlns:a16="http://schemas.microsoft.com/office/drawing/2014/main" id="{01425ED6-8F92-0F38-4A58-CF03CB6F00C2}"/>
                </a:ext>
              </a:extLst>
            </p:cNvPr>
            <p:cNvSpPr txBox="1"/>
            <p:nvPr/>
          </p:nvSpPr>
          <p:spPr>
            <a:xfrm>
              <a:off x="9365230" y="3429000"/>
              <a:ext cx="2626743" cy="954107"/>
            </a:xfrm>
            <a:prstGeom prst="rect">
              <a:avLst/>
            </a:prstGeom>
            <a:solidFill>
              <a:schemeClr val="bg1">
                <a:alpha val="61000"/>
              </a:schemeClr>
            </a:solidFill>
            <a:ln w="38100">
              <a:solidFill>
                <a:schemeClr val="tx2">
                  <a:lumMod val="75000"/>
                  <a:lumOff val="25000"/>
                </a:schemeClr>
              </a:solidFill>
            </a:ln>
          </p:spPr>
          <p:txBody>
            <a:bodyPr wrap="square">
              <a:spAutoFit/>
            </a:bodyPr>
            <a:lstStyle/>
            <a:p>
              <a:pPr algn="ctr"/>
              <a:r>
                <a:rPr lang="hi-IN" sz="1400" b="1" dirty="0">
                  <a:latin typeface="Nirmala UI" panose="020B0502040204020203" pitchFamily="34" charset="0"/>
                  <a:ea typeface="Nirmala UI" panose="020B0502040204020203" pitchFamily="34" charset="0"/>
                  <a:cs typeface="Nirmala UI" panose="020B0502040204020203" pitchFamily="34" charset="0"/>
                </a:rPr>
                <a:t>फ्रैंक और वाल्टर बॉन्ड स्पेन के पहले प्रचारक थे। वाल्टर ने 1914 में जाएन में अपने विश्वास के कारण अपने प्राण दे दिए।</a:t>
              </a:r>
              <a:endParaRPr lang="en" sz="1400" b="1" noProof="0" dirty="0">
                <a:latin typeface="Nirmala UI" panose="020B0502040204020203" pitchFamily="34" charset="0"/>
                <a:ea typeface="Nirmala UI" panose="020B0502040204020203" pitchFamily="34" charset="0"/>
                <a:cs typeface="Nirmala UI" panose="020B0502040204020203" pitchFamily="34" charset="0"/>
              </a:endParaRPr>
            </a:p>
          </p:txBody>
        </p:sp>
      </p:grpSp>
      <p:pic>
        <p:nvPicPr>
          <p:cNvPr id="15" name="Imagen 14">
            <a:extLst>
              <a:ext uri="{FF2B5EF4-FFF2-40B4-BE49-F238E27FC236}">
                <a16:creationId xmlns:a16="http://schemas.microsoft.com/office/drawing/2014/main" id="{963FD140-C71A-6DFB-6FCF-2B45686301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75005" y="1310640"/>
            <a:ext cx="2816967" cy="2490792"/>
          </a:xfrm>
          <a:prstGeom prst="rect">
            <a:avLst/>
          </a:prstGeom>
          <a:ln w="76200" cap="rnd">
            <a:solidFill>
              <a:srgbClr val="E9E900"/>
            </a:solidFill>
          </a:ln>
          <a:effectLst>
            <a:outerShdw blurRad="63500" sx="102000" sy="102000" algn="ctr" rotWithShape="0">
              <a:srgbClr val="002060">
                <a:alpha val="40000"/>
              </a:srgbClr>
            </a:outerShdw>
          </a:effectLst>
          <a:scene3d>
            <a:camera prst="orthographicFront"/>
            <a:lightRig rig="twoPt" dir="t">
              <a:rot lat="0" lon="0" rev="7800000"/>
            </a:lightRig>
          </a:scene3d>
          <a:sp3d contourW="6350">
            <a:bevelT w="50800" h="16510"/>
            <a:contourClr>
              <a:srgbClr val="C0C0C0"/>
            </a:contourClr>
          </a:sp3d>
        </p:spPr>
      </p:pic>
      <p:pic>
        <p:nvPicPr>
          <p:cNvPr id="17" name="Imagen 16">
            <a:extLst>
              <a:ext uri="{FF2B5EF4-FFF2-40B4-BE49-F238E27FC236}">
                <a16:creationId xmlns:a16="http://schemas.microsoft.com/office/drawing/2014/main" id="{377A5A13-AFAD-875F-68A1-39711F13399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58475" y="4077247"/>
            <a:ext cx="3733497" cy="2502123"/>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CuadroTexto 18">
            <a:extLst>
              <a:ext uri="{FF2B5EF4-FFF2-40B4-BE49-F238E27FC236}">
                <a16:creationId xmlns:a16="http://schemas.microsoft.com/office/drawing/2014/main" id="{38C2BE34-E1A8-DCB0-BE81-AD689FB69D06}"/>
              </a:ext>
            </a:extLst>
          </p:cNvPr>
          <p:cNvSpPr txBox="1"/>
          <p:nvPr/>
        </p:nvSpPr>
        <p:spPr>
          <a:xfrm>
            <a:off x="2962275" y="3882733"/>
            <a:ext cx="5296199" cy="1554272"/>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मसीही अगुए यीशु के पदचिन्हों पर चलते हैं, अपने भाइयों और बहनों के लिए दुःख सहने के लिए तैयार रहते हैं, और यदि आवश्यकता पड़े तो अपनी सेवकाई के लिए प्राण देने तक को भी तैयार रहते हैं (1 कुरिन्थियों 4:11-13; 2 कुरिन्थियों 11:23-28)।</a:t>
            </a:r>
            <a:endParaRPr lang="en" sz="19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6A25BFE2-ADCD-67F9-46F6-AA89DC7FB257}"/>
              </a:ext>
            </a:extLst>
          </p:cNvPr>
          <p:cNvSpPr txBox="1"/>
          <p:nvPr/>
        </p:nvSpPr>
        <p:spPr>
          <a:xfrm>
            <a:off x="1992908" y="2407172"/>
            <a:ext cx="7115021" cy="1585049"/>
          </a:xfrm>
          <a:prstGeom prst="rect">
            <a:avLst/>
          </a:prstGeom>
          <a:noFill/>
        </p:spPr>
        <p:txBody>
          <a:bodyPr wrap="square">
            <a:spAutoFit/>
          </a:bodyPr>
          <a:lstStyle/>
          <a:p>
            <a:pPr lvl="0" algn="just">
              <a:spcBef>
                <a:spcPts val="600"/>
              </a:spcBef>
              <a:defRPr/>
            </a:pPr>
            <a:r>
              <a:rPr lang="hi-IN" sz="19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जब अगुए विश्वासयोग्य रूप से कार्य करते हैं, तो वे सम्मान के योग्य होते हैं (1 कुरिन्थियों 4:2; 1 तीमुथियुस 5:17)। परन्तु जब उन्हें वह सम्मान नहीं भी मिलता, तब भी वे विश्वासयोग्य बने रहते हैं, क्योंकि वे जानते हैं कि उनका न्याय मनुष्य नहीं, बल्कि स्वयं परमेश्वर करेगा (1 कुरिन्थियों 4:3-4)।</a:t>
            </a:r>
            <a:endParaRPr kumimoji="0" lang="en" sz="19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2" name="CuadroTexto 11">
            <a:extLst>
              <a:ext uri="{FF2B5EF4-FFF2-40B4-BE49-F238E27FC236}">
                <a16:creationId xmlns:a16="http://schemas.microsoft.com/office/drawing/2014/main" id="{F31EC716-3D58-D71D-6534-EF858F51FCE7}"/>
              </a:ext>
            </a:extLst>
          </p:cNvPr>
          <p:cNvSpPr txBox="1"/>
          <p:nvPr/>
        </p:nvSpPr>
        <p:spPr>
          <a:xfrm>
            <a:off x="2962274" y="5533199"/>
            <a:ext cx="5296200" cy="1261884"/>
          </a:xfrm>
          <a:prstGeom prst="rect">
            <a:avLst/>
          </a:prstGeom>
          <a:noFill/>
        </p:spPr>
        <p:txBody>
          <a:bodyPr wrap="square">
            <a:spAutoFit/>
          </a:bodyPr>
          <a:lstStyle/>
          <a:p>
            <a:pPr lvl="0" algn="just">
              <a:spcBef>
                <a:spcPts val="600"/>
              </a:spcBef>
              <a:defRPr/>
            </a:pPr>
            <a:r>
              <a:rPr lang="hi-IN" sz="19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न तो अगुओं को और न ही सदस्यों को आपस में लड़ने या विवाद करने के लिए बुलाया गया है, बल्कि उन्हें यीशु की स्तुति करने और क्रूस के संदेश का प्रचार करने में एकजुट होने के लिए बुलाया गया है।</a:t>
            </a:r>
            <a:endParaRPr kumimoji="0" lang="en" sz="19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79164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900" decel="100000" fill="hold"/>
                                        <p:tgtEl>
                                          <p:spTgt spid="4"/>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900" decel="100000" fill="hold"/>
                                        <p:tgtEl>
                                          <p:spTgt spid="6"/>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1000" fill="hold"/>
                                        <p:tgtEl>
                                          <p:spTgt spid="15"/>
                                        </p:tgtEl>
                                        <p:attrNameLst>
                                          <p:attrName>ppt_w</p:attrName>
                                        </p:attrNameLst>
                                      </p:cBhvr>
                                      <p:tavLst>
                                        <p:tav tm="0">
                                          <p:val>
                                            <p:fltVal val="0"/>
                                          </p:val>
                                        </p:tav>
                                        <p:tav tm="100000">
                                          <p:val>
                                            <p:strVal val="#ppt_w"/>
                                          </p:val>
                                        </p:tav>
                                      </p:tavLst>
                                    </p:anim>
                                    <p:anim calcmode="lin" valueType="num">
                                      <p:cBhvr>
                                        <p:cTn id="49" dur="1000" fill="hold"/>
                                        <p:tgtEl>
                                          <p:spTgt spid="15"/>
                                        </p:tgtEl>
                                        <p:attrNameLst>
                                          <p:attrName>ppt_h</p:attrName>
                                        </p:attrNameLst>
                                      </p:cBhvr>
                                      <p:tavLst>
                                        <p:tav tm="0">
                                          <p:val>
                                            <p:fltVal val="0"/>
                                          </p:val>
                                        </p:tav>
                                        <p:tav tm="100000">
                                          <p:val>
                                            <p:strVal val="#ppt_h"/>
                                          </p:val>
                                        </p:tav>
                                      </p:tavLst>
                                    </p:anim>
                                    <p:anim calcmode="lin" valueType="num">
                                      <p:cBhvr>
                                        <p:cTn id="50" dur="1000" fill="hold"/>
                                        <p:tgtEl>
                                          <p:spTgt spid="15"/>
                                        </p:tgtEl>
                                        <p:attrNameLst>
                                          <p:attrName>style.rotation</p:attrName>
                                        </p:attrNameLst>
                                      </p:cBhvr>
                                      <p:tavLst>
                                        <p:tav tm="0">
                                          <p:val>
                                            <p:fltVal val="90"/>
                                          </p:val>
                                        </p:tav>
                                        <p:tav tm="100000">
                                          <p:val>
                                            <p:fltVal val="0"/>
                                          </p:val>
                                        </p:tav>
                                      </p:tavLst>
                                    </p:anim>
                                    <p:animEffect transition="in" filter="fade">
                                      <p:cBhvr>
                                        <p:cTn id="51" dur="1000"/>
                                        <p:tgtEl>
                                          <p:spTgt spid="15"/>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30" presetClass="entr" presetSubtype="0"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800" decel="100000"/>
                                        <p:tgtEl>
                                          <p:spTgt spid="11"/>
                                        </p:tgtEl>
                                      </p:cBhvr>
                                    </p:animEffect>
                                    <p:anim calcmode="lin" valueType="num">
                                      <p:cBhvr>
                                        <p:cTn id="61" dur="800" decel="100000" fill="hold"/>
                                        <p:tgtEl>
                                          <p:spTgt spid="11"/>
                                        </p:tgtEl>
                                        <p:attrNameLst>
                                          <p:attrName>style.rotation</p:attrName>
                                        </p:attrNameLst>
                                      </p:cBhvr>
                                      <p:tavLst>
                                        <p:tav tm="0">
                                          <p:val>
                                            <p:fltVal val="-90"/>
                                          </p:val>
                                        </p:tav>
                                        <p:tav tm="100000">
                                          <p:val>
                                            <p:fltVal val="0"/>
                                          </p:val>
                                        </p:tav>
                                      </p:tavLst>
                                    </p:anim>
                                    <p:anim calcmode="lin" valueType="num">
                                      <p:cBhvr>
                                        <p:cTn id="62" dur="800" decel="100000" fill="hold"/>
                                        <p:tgtEl>
                                          <p:spTgt spid="11"/>
                                        </p:tgtEl>
                                        <p:attrNameLst>
                                          <p:attrName>ppt_x</p:attrName>
                                        </p:attrNameLst>
                                      </p:cBhvr>
                                      <p:tavLst>
                                        <p:tav tm="0">
                                          <p:val>
                                            <p:strVal val="#ppt_x+0.4"/>
                                          </p:val>
                                        </p:tav>
                                        <p:tav tm="100000">
                                          <p:val>
                                            <p:strVal val="#ppt_x-0.05"/>
                                          </p:val>
                                        </p:tav>
                                      </p:tavLst>
                                    </p:anim>
                                    <p:anim calcmode="lin" valueType="num">
                                      <p:cBhvr>
                                        <p:cTn id="63" dur="800" decel="100000" fill="hold"/>
                                        <p:tgtEl>
                                          <p:spTgt spid="11"/>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left)">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23" presetClass="entr" presetSubtype="288"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strVal val="4/3*#ppt_w"/>
                                          </p:val>
                                        </p:tav>
                                        <p:tav tm="100000">
                                          <p:val>
                                            <p:strVal val="#ppt_w"/>
                                          </p:val>
                                        </p:tav>
                                      </p:tavLst>
                                    </p:anim>
                                    <p:anim calcmode="lin" valueType="num">
                                      <p:cBhvr>
                                        <p:cTn id="75" dur="500" fill="hold"/>
                                        <p:tgtEl>
                                          <p:spTgt spid="17"/>
                                        </p:tgtEl>
                                        <p:attrNameLst>
                                          <p:attrName>ppt_h</p:attrName>
                                        </p:attrNameLst>
                                      </p:cBhvr>
                                      <p:tavLst>
                                        <p:tav tm="0">
                                          <p:val>
                                            <p:strVal val="4/3*#ppt_h"/>
                                          </p:val>
                                        </p:tav>
                                        <p:tav tm="100000">
                                          <p:val>
                                            <p:strVal val="#ppt_h"/>
                                          </p:val>
                                        </p:tav>
                                      </p:tavLst>
                                    </p:anim>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left)">
                                      <p:cBhvr>
                                        <p:cTn id="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9" grpId="0"/>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951B824-8102-6E57-231C-C0E0F0813B3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1676878-9172-BB22-E538-1851BF89A75E}"/>
              </a:ext>
            </a:extLst>
          </p:cNvPr>
          <p:cNvSpPr txBox="1"/>
          <p:nvPr/>
        </p:nvSpPr>
        <p:spPr>
          <a:xfrm>
            <a:off x="2184936" y="489502"/>
            <a:ext cx="7777212" cy="4893647"/>
          </a:xfrm>
          <a:prstGeom prst="rect">
            <a:avLst/>
          </a:prstGeom>
          <a:noFill/>
        </p:spPr>
        <p:txBody>
          <a:bodyPr wrap="square">
            <a:spAutoFit/>
          </a:bodyPr>
          <a:lstStyle/>
          <a:p>
            <a:pPr algn="just">
              <a:spcBef>
                <a:spcPts val="600"/>
              </a:spcBef>
            </a:pPr>
            <a:r>
              <a:rPr lang="hi-IN" sz="2400" b="1" dirty="0">
                <a:latin typeface="Nirmala UI" panose="020B0502040204020203" pitchFamily="34" charset="0"/>
                <a:ea typeface="Nirmala UI" panose="020B0502040204020203" pitchFamily="34" charset="0"/>
                <a:cs typeface="Nirmala UI" panose="020B0502040204020203" pitchFamily="34" charset="0"/>
              </a:rPr>
              <a:t>“कलीसिया में पूर्ण एकता को केवल मसीह के समान सहनशीलता की आत्मा ही सिद्ध कर सकती है। शैतान फूट डाल सकता है; केवल मसीह ही असहमत तत्वों को एकता में ला सकता है.... जब आप, कलीसिया के व्यक्तिगत कार्यकर्ता के रूप में, परमेश्वर से सर्वोच्च प्रेम करेंगे और अपने पड़ोसी से अपने समान प्रेम करेंगे, तब एकता में आने के लिए किसी विशेष प्रयास की आवश्यकता नहीं होगी; मसीह में एकता होगी, शिकायतें सुनने वाले कान बंद हो जाएंगे, और कोई भी अपने पड़ोसी की निंदा को ग्रहण नहीं करेगा। कलीसिया के सदस्य प्रेम और एकता को बनाए रखेंगे और एक बड़े परिवार के समान होंगे। तब हम संसार के सामने ऐसे प्रमाण प्रस्तुत करेंगे जो यह गवाही देंगे कि परमेश्वर ने अपने पुत्र को संसार में भेजा है।”</a:t>
            </a:r>
            <a:endParaRPr lang="en" sz="24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BDE34210-AE8D-5F78-8C77-08295CAE3C58}"/>
              </a:ext>
            </a:extLst>
          </p:cNvPr>
          <p:cNvSpPr txBox="1"/>
          <p:nvPr/>
        </p:nvSpPr>
        <p:spPr>
          <a:xfrm>
            <a:off x="5515097" y="6045012"/>
            <a:ext cx="4447051" cy="338554"/>
          </a:xfrm>
          <a:prstGeom prst="rect">
            <a:avLst/>
          </a:prstGeom>
          <a:noFill/>
        </p:spPr>
        <p:txBody>
          <a:bodyPr wrap="none" rtlCol="0">
            <a:spAutoFit/>
          </a:bodyPr>
          <a:lstStyle/>
          <a:p>
            <a:pPr algn="r"/>
            <a:r>
              <a:rPr lang="hi-IN" sz="1600" b="1" dirty="0">
                <a:latin typeface="Nirmala UI" panose="020B0502040204020203" pitchFamily="34" charset="0"/>
                <a:ea typeface="Nirmala UI" panose="020B0502040204020203" pitchFamily="34" charset="0"/>
                <a:cs typeface="Nirmala UI" panose="020B0502040204020203" pitchFamily="34" charset="0"/>
              </a:rPr>
              <a:t>ई जी व्हाइट (मसीह को प्रतिबिंबित करना, 5 जुलाई)</a:t>
            </a:r>
            <a:endParaRPr lang="en" sz="1600" b="1" noProof="0"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92252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26F8CE-6015-F7B9-9C35-00B603FF4F64}"/>
              </a:ext>
            </a:extLst>
          </p:cNvPr>
          <p:cNvSpPr txBox="1"/>
          <p:nvPr/>
        </p:nvSpPr>
        <p:spPr>
          <a:xfrm>
            <a:off x="0" y="1381125"/>
            <a:ext cx="12192000" cy="707886"/>
          </a:xfrm>
          <a:prstGeom prst="rect">
            <a:avLst/>
          </a:prstGeom>
          <a:solidFill>
            <a:srgbClr val="FFF0D6">
              <a:alpha val="73000"/>
            </a:srgbClr>
          </a:solidFill>
        </p:spPr>
        <p:txBody>
          <a:bodyPr wrap="square">
            <a:spAutoFit/>
            <a:scene3d>
              <a:camera prst="orthographicFront"/>
              <a:lightRig rig="threePt" dir="t"/>
            </a:scene3d>
            <a:sp3d extrusionH="57150">
              <a:bevelT w="38100" h="38100"/>
            </a:sp3d>
          </a:bodyPr>
          <a:lstStyle/>
          <a:p>
            <a:pPr lvl="0" algn="ctr">
              <a:defRPr/>
            </a:pPr>
            <a:r>
              <a:rPr lang="hi-IN" sz="2000" b="1" i="1" dirty="0">
                <a:solidFill>
                  <a:srgbClr val="993423"/>
                </a:solidFill>
                <a:latin typeface="Nirmala UI" panose="020B0502040204020203" pitchFamily="34" charset="0"/>
                <a:ea typeface="Nirmala UI" panose="020B0502040204020203" pitchFamily="34" charset="0"/>
                <a:cs typeface="Nirmala UI" panose="020B0502040204020203" pitchFamily="34" charset="0"/>
              </a:rPr>
              <a:t>“हे भाइयो, मैं तुम से हमारे प्रभु यीशु मसीह के नाम से विनती करता हूँ कि तुम सब एक ही बात कहो, और तुम में फूट न हो, परन्तु एक ही मन और एक ही मत होकर मिले रहो।” </a:t>
            </a:r>
            <a:r>
              <a:rPr lang="hi-IN" sz="1600" b="1" i="1" dirty="0">
                <a:solidFill>
                  <a:srgbClr val="993423"/>
                </a:solidFill>
                <a:latin typeface="Nirmala UI" panose="020B0502040204020203" pitchFamily="34" charset="0"/>
                <a:ea typeface="Nirmala UI" panose="020B0502040204020203" pitchFamily="34" charset="0"/>
                <a:cs typeface="Nirmala UI" panose="020B0502040204020203" pitchFamily="34" charset="0"/>
              </a:rPr>
              <a:t>(1 कुरिन्थियों 1:10)</a:t>
            </a:r>
            <a:endParaRPr kumimoji="0" lang="en" sz="1600" b="1" i="1" u="none" strike="noStrike" kern="1200" cap="none" spc="0" normalizeH="0" baseline="0" noProof="0" dirty="0">
              <a:ln>
                <a:noFill/>
              </a:ln>
              <a:solidFill>
                <a:srgbClr val="993423"/>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21618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A298655-8665-F42C-00FE-50C54BC39867}"/>
              </a:ext>
            </a:extLst>
          </p:cNvPr>
          <p:cNvSpPr txBox="1"/>
          <p:nvPr/>
        </p:nvSpPr>
        <p:spPr>
          <a:xfrm>
            <a:off x="7267575" y="3760707"/>
            <a:ext cx="4419600"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फूट का कारण बनने वाली समस्याएँ:</a:t>
            </a:r>
            <a:endParaRPr lang="en" sz="2000" b="1" noProof="0" dirty="0"/>
          </a:p>
          <a:p>
            <a:pPr lvl="1">
              <a:spcBef>
                <a:spcPts val="600"/>
              </a:spcBef>
            </a:pPr>
            <a:r>
              <a:rPr lang="hi-IN" sz="2000" b="1" dirty="0">
                <a:solidFill>
                  <a:srgbClr val="C53544"/>
                </a:solidFill>
                <a:latin typeface="Nirmala UI" panose="020B0502040204020203" pitchFamily="34" charset="0"/>
                <a:ea typeface="Nirmala UI" panose="020B0502040204020203" pitchFamily="34" charset="0"/>
                <a:cs typeface="Nirmala UI" panose="020B0502040204020203" pitchFamily="34" charset="0"/>
              </a:rPr>
              <a:t>विभाजन और झगड़े</a:t>
            </a:r>
            <a:endParaRPr lang="en" sz="2000" b="1" noProof="0" dirty="0">
              <a:solidFill>
                <a:srgbClr val="C53544"/>
              </a:solidFill>
            </a:endParaRPr>
          </a:p>
          <a:p>
            <a:pPr>
              <a:spcBef>
                <a:spcPts val="18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एकता बनाए रखने के उपाय:</a:t>
            </a:r>
            <a:endParaRPr lang="en" sz="2000" b="1" noProof="0" dirty="0"/>
          </a:p>
          <a:p>
            <a:pPr lvl="1">
              <a:spcBef>
                <a:spcPts val="600"/>
              </a:spcBef>
            </a:pPr>
            <a:r>
              <a:rPr lang="hi-IN" sz="2000" b="1" dirty="0">
                <a:solidFill>
                  <a:srgbClr val="55A14E"/>
                </a:solidFill>
                <a:latin typeface="Nirmala UI" panose="020B0502040204020203" pitchFamily="34" charset="0"/>
                <a:ea typeface="Nirmala UI" panose="020B0502040204020203" pitchFamily="34" charset="0"/>
                <a:cs typeface="Nirmala UI" panose="020B0502040204020203" pitchFamily="34" charset="0"/>
              </a:rPr>
              <a:t>यीशु में एकता</a:t>
            </a:r>
            <a:endParaRPr lang="en" sz="2000" b="1" noProof="0" dirty="0">
              <a:solidFill>
                <a:srgbClr val="55A14E"/>
              </a:solidFill>
            </a:endParaRPr>
          </a:p>
          <a:p>
            <a:pPr lvl="1">
              <a:spcBef>
                <a:spcPts val="600"/>
              </a:spcBef>
            </a:pPr>
            <a:r>
              <a:rPr lang="hi-IN" sz="2000" b="1" dirty="0">
                <a:solidFill>
                  <a:srgbClr val="3080B9"/>
                </a:solidFill>
                <a:latin typeface="Nirmala UI" panose="020B0502040204020203" pitchFamily="34" charset="0"/>
                <a:ea typeface="Nirmala UI" panose="020B0502040204020203" pitchFamily="34" charset="0"/>
                <a:cs typeface="Nirmala UI" panose="020B0502040204020203" pitchFamily="34" charset="0"/>
              </a:rPr>
              <a:t>बुद्धि और परिपक्वता</a:t>
            </a:r>
            <a:endParaRPr lang="en" sz="2000" b="1" noProof="0" dirty="0">
              <a:solidFill>
                <a:srgbClr val="3080B9"/>
              </a:solidFill>
            </a:endParaRPr>
          </a:p>
          <a:p>
            <a:pPr lvl="1">
              <a:spcBef>
                <a:spcPts val="600"/>
              </a:spcBef>
            </a:pPr>
            <a:r>
              <a:rPr lang="hi-IN" sz="2000" b="1" dirty="0">
                <a:solidFill>
                  <a:srgbClr val="C57035"/>
                </a:solidFill>
                <a:latin typeface="Nirmala UI" panose="020B0502040204020203" pitchFamily="34" charset="0"/>
                <a:ea typeface="Nirmala UI" panose="020B0502040204020203" pitchFamily="34" charset="0"/>
                <a:cs typeface="Nirmala UI" panose="020B0502040204020203" pitchFamily="34" charset="0"/>
              </a:rPr>
              <a:t>सेवा और नम्रता</a:t>
            </a:r>
            <a:endParaRPr lang="en" sz="2000" b="1" noProof="0" dirty="0">
              <a:solidFill>
                <a:srgbClr val="C57035"/>
              </a:solidFill>
            </a:endParaRPr>
          </a:p>
          <a:p>
            <a:pPr lvl="1">
              <a:spcBef>
                <a:spcPts val="600"/>
              </a:spcBef>
            </a:pPr>
            <a:r>
              <a:rPr lang="hi-IN" sz="2000" b="1" dirty="0">
                <a:solidFill>
                  <a:srgbClr val="BD2DB8"/>
                </a:solidFill>
                <a:latin typeface="Nirmala UI" panose="020B0502040204020203" pitchFamily="34" charset="0"/>
                <a:ea typeface="Nirmala UI" panose="020B0502040204020203" pitchFamily="34" charset="0"/>
                <a:cs typeface="Nirmala UI" panose="020B0502040204020203" pitchFamily="34" charset="0"/>
              </a:rPr>
              <a:t>अगुओं के लिए सम्मान</a:t>
            </a:r>
            <a:endParaRPr lang="en" sz="2000" b="1" noProof="0" dirty="0">
              <a:solidFill>
                <a:srgbClr val="BD2DB8"/>
              </a:solidFill>
            </a:endParaRPr>
          </a:p>
        </p:txBody>
      </p:sp>
      <p:sp>
        <p:nvSpPr>
          <p:cNvPr id="3" name="CuadroTexto 2">
            <a:extLst>
              <a:ext uri="{FF2B5EF4-FFF2-40B4-BE49-F238E27FC236}">
                <a16:creationId xmlns:a16="http://schemas.microsoft.com/office/drawing/2014/main" id="{07BC810A-7E85-ABE3-84B9-2F2A2D13E820}"/>
              </a:ext>
            </a:extLst>
          </p:cNvPr>
          <p:cNvSpPr txBox="1"/>
          <p:nvPr/>
        </p:nvSpPr>
        <p:spPr>
          <a:xfrm>
            <a:off x="314325" y="199168"/>
            <a:ext cx="7019925"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कुरिन्थियों का अभिवादन करने और उनकी आत्मिक उन्नति के लिए उनकी प्रशंसा करने के बाद, पौलुस उस कलीसिया को प्रभावित करने वाली पहली समस्या पर चर्चा करता है: एकता की कमी।</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5" name="Imagen 4">
            <a:extLst>
              <a:ext uri="{FF2B5EF4-FFF2-40B4-BE49-F238E27FC236}">
                <a16:creationId xmlns:a16="http://schemas.microsoft.com/office/drawing/2014/main" id="{EABF03A0-0E70-3D84-50F5-AB4EAA246E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4325" y="3662063"/>
            <a:ext cx="5364793" cy="3059609"/>
          </a:xfrm>
          <a:prstGeom prst="round2DiagRect">
            <a:avLst>
              <a:gd name="adj1" fmla="val 16667"/>
              <a:gd name="adj2" fmla="val 46918"/>
            </a:avLst>
          </a:prstGeom>
          <a:ln w="57150" cap="sq">
            <a:solidFill>
              <a:srgbClr val="CCDAFF"/>
            </a:solidFill>
            <a:miter lim="800000"/>
          </a:ln>
          <a:effectLst>
            <a:outerShdw blurRad="63500" sx="102000" sy="102000" algn="ctr" rotWithShape="0">
              <a:prstClr val="black">
                <a:alpha val="40000"/>
              </a:prstClr>
            </a:outerShdw>
          </a:effectLst>
        </p:spPr>
      </p:pic>
      <p:pic>
        <p:nvPicPr>
          <p:cNvPr id="7" name="Imagen 6">
            <a:extLst>
              <a:ext uri="{FF2B5EF4-FFF2-40B4-BE49-F238E27FC236}">
                <a16:creationId xmlns:a16="http://schemas.microsoft.com/office/drawing/2014/main" id="{CC6B405C-0485-F6DB-0F64-0B0642F1C625}"/>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7581900" y="293962"/>
            <a:ext cx="4219575" cy="3194029"/>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8" name="Imagen 7">
            <a:extLst>
              <a:ext uri="{FF2B5EF4-FFF2-40B4-BE49-F238E27FC236}">
                <a16:creationId xmlns:a16="http://schemas.microsoft.com/office/drawing/2014/main" id="{56F4FF39-DE5D-450E-FC55-70B85A565A2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31719" y="5883602"/>
            <a:ext cx="274691" cy="274691"/>
          </a:xfrm>
          <a:prstGeom prst="rect">
            <a:avLst/>
          </a:prstGeom>
          <a:effectLst>
            <a:outerShdw blurRad="50800" dist="38100" dir="8100000" algn="tr" rotWithShape="0">
              <a:prstClr val="black">
                <a:alpha val="40000"/>
              </a:prstClr>
            </a:outerShdw>
          </a:effectLst>
        </p:spPr>
      </p:pic>
      <p:pic>
        <p:nvPicPr>
          <p:cNvPr id="9" name="Imagen 8">
            <a:extLst>
              <a:ext uri="{FF2B5EF4-FFF2-40B4-BE49-F238E27FC236}">
                <a16:creationId xmlns:a16="http://schemas.microsoft.com/office/drawing/2014/main" id="{411F063F-FB60-4681-7442-494C5A30942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31719" y="5114294"/>
            <a:ext cx="274691" cy="274691"/>
          </a:xfrm>
          <a:prstGeom prst="rect">
            <a:avLst/>
          </a:prstGeom>
          <a:effectLst>
            <a:outerShdw blurRad="50800" dist="38100" dir="8100000" algn="tr" rotWithShape="0">
              <a:prstClr val="black">
                <a:alpha val="40000"/>
              </a:prstClr>
            </a:outerShdw>
          </a:effectLst>
        </p:spPr>
      </p:pic>
      <p:pic>
        <p:nvPicPr>
          <p:cNvPr id="11" name="Imagen 10">
            <a:extLst>
              <a:ext uri="{FF2B5EF4-FFF2-40B4-BE49-F238E27FC236}">
                <a16:creationId xmlns:a16="http://schemas.microsoft.com/office/drawing/2014/main" id="{E11E7EDE-1890-3A7B-BC0F-6C807689097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31719" y="5498948"/>
            <a:ext cx="274691" cy="274691"/>
          </a:xfrm>
          <a:prstGeom prst="rect">
            <a:avLst/>
          </a:prstGeom>
          <a:effectLst>
            <a:outerShdw blurRad="50800" dist="38100" dir="8100000" algn="tr" rotWithShape="0">
              <a:prstClr val="black">
                <a:alpha val="40000"/>
              </a:prstClr>
            </a:outerShdw>
          </a:effectLst>
        </p:spPr>
      </p:pic>
      <p:pic>
        <p:nvPicPr>
          <p:cNvPr id="13" name="Imagen 12">
            <a:extLst>
              <a:ext uri="{FF2B5EF4-FFF2-40B4-BE49-F238E27FC236}">
                <a16:creationId xmlns:a16="http://schemas.microsoft.com/office/drawing/2014/main" id="{2F22DB2F-4A40-547E-3CBE-418E298F458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31719" y="6268255"/>
            <a:ext cx="274691" cy="274691"/>
          </a:xfrm>
          <a:prstGeom prst="rect">
            <a:avLst/>
          </a:prstGeom>
          <a:effectLst>
            <a:outerShdw blurRad="50800" dist="38100" dir="8100000" algn="tr" rotWithShape="0">
              <a:prstClr val="black">
                <a:alpha val="40000"/>
              </a:prstClr>
            </a:outerShdw>
          </a:effectLst>
        </p:spPr>
      </p:pic>
      <p:pic>
        <p:nvPicPr>
          <p:cNvPr id="14" name="Imagen 13">
            <a:extLst>
              <a:ext uri="{FF2B5EF4-FFF2-40B4-BE49-F238E27FC236}">
                <a16:creationId xmlns:a16="http://schemas.microsoft.com/office/drawing/2014/main" id="{79E42197-1532-2571-265E-00450FCFE60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431719" y="4208205"/>
            <a:ext cx="274691" cy="274691"/>
          </a:xfrm>
          <a:prstGeom prst="rect">
            <a:avLst/>
          </a:prstGeom>
          <a:effectLst>
            <a:outerShdw blurRad="50800" dist="38100" dir="8100000" algn="tr" rotWithShape="0">
              <a:prstClr val="black">
                <a:alpha val="40000"/>
              </a:prstClr>
            </a:outerShdw>
          </a:effectLst>
        </p:spPr>
      </p:pic>
      <p:pic>
        <p:nvPicPr>
          <p:cNvPr id="18" name="Imagen 17">
            <a:extLst>
              <a:ext uri="{FF2B5EF4-FFF2-40B4-BE49-F238E27FC236}">
                <a16:creationId xmlns:a16="http://schemas.microsoft.com/office/drawing/2014/main" id="{D9040391-66BD-77D0-371C-D242F3F7611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6711849" y="3781808"/>
            <a:ext cx="539941" cy="359961"/>
          </a:xfrm>
          <a:prstGeom prst="rect">
            <a:avLst/>
          </a:prstGeom>
          <a:effectLst>
            <a:outerShdw blurRad="50800" dist="38100" dir="8100000" algn="tr" rotWithShape="0">
              <a:prstClr val="black">
                <a:alpha val="40000"/>
              </a:prstClr>
            </a:outerShdw>
          </a:effectLst>
        </p:spPr>
      </p:pic>
      <p:pic>
        <p:nvPicPr>
          <p:cNvPr id="19" name="Imagen 18">
            <a:extLst>
              <a:ext uri="{FF2B5EF4-FFF2-40B4-BE49-F238E27FC236}">
                <a16:creationId xmlns:a16="http://schemas.microsoft.com/office/drawing/2014/main" id="{CEBCE4DD-7612-E920-F5CF-A0AAE31D51A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6711849" y="4693860"/>
            <a:ext cx="539941" cy="359961"/>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AC3340A0-22E5-FBDC-23D1-400E132AD5A9}"/>
              </a:ext>
            </a:extLst>
          </p:cNvPr>
          <p:cNvSpPr txBox="1"/>
          <p:nvPr/>
        </p:nvSpPr>
        <p:spPr>
          <a:xfrm>
            <a:off x="314324" y="2456206"/>
            <a:ext cx="7019925" cy="1015663"/>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शुरू से ही एक बात स्पष्ट है: कलीसिया में एकता मानवीय प्रयासों से प्राप्त नहीं की जा सकती। केवल यीशु पर ध्यान केन्द्रित करने के द्वारा ही हम सच्ची एकता प्राप्त कर सकते हैं।</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2" name="CuadroTexto 11">
            <a:extLst>
              <a:ext uri="{FF2B5EF4-FFF2-40B4-BE49-F238E27FC236}">
                <a16:creationId xmlns:a16="http://schemas.microsoft.com/office/drawing/2014/main" id="{95872F98-97C0-B724-ED24-80C386334B94}"/>
              </a:ext>
            </a:extLst>
          </p:cNvPr>
          <p:cNvSpPr txBox="1"/>
          <p:nvPr/>
        </p:nvSpPr>
        <p:spPr>
          <a:xfrm>
            <a:off x="314323" y="1327687"/>
            <a:ext cx="7019926" cy="1015663"/>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कुरिन्थियों की पत्रियों तथा पौलुस द्वारा लिखी गई अन्य पत्रियों में हम देखते हैं कि वह इस समस्या के समाधान के लिए निर्देश देता है, जो आज की कलीसियाओं को भी प्रभावित कर सकती है।</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31759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8)">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ppt_x</p:attrName>
                                        </p:attrNameLst>
                                      </p:cBhvr>
                                      <p:tavLst>
                                        <p:tav tm="0">
                                          <p:val>
                                            <p:strVal val="#ppt_x-#ppt_w/2"/>
                                          </p:val>
                                        </p:tav>
                                        <p:tav tm="100000">
                                          <p:val>
                                            <p:strVal val="#ppt_x"/>
                                          </p:val>
                                        </p:tav>
                                      </p:tavLst>
                                    </p:anim>
                                    <p:anim calcmode="lin" valueType="num">
                                      <p:cBhvr>
                                        <p:cTn id="34" dur="500" fill="hold"/>
                                        <p:tgtEl>
                                          <p:spTgt spid="18"/>
                                        </p:tgtEl>
                                        <p:attrNameLst>
                                          <p:attrName>ppt_y</p:attrName>
                                        </p:attrNameLst>
                                      </p:cBhvr>
                                      <p:tavLst>
                                        <p:tav tm="0">
                                          <p:val>
                                            <p:strVal val="#ppt_y"/>
                                          </p:val>
                                        </p:tav>
                                        <p:tav tm="100000">
                                          <p:val>
                                            <p:strVal val="#ppt_y"/>
                                          </p:val>
                                        </p:tav>
                                      </p:tavLst>
                                    </p:anim>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50" presetClass="entr" presetSubtype="0" decel="100000"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strVal val="#ppt_w+.3"/>
                                          </p:val>
                                        </p:tav>
                                        <p:tav tm="100000">
                                          <p:val>
                                            <p:strVal val="#ppt_w"/>
                                          </p:val>
                                        </p:tav>
                                      </p:tavLst>
                                    </p:anim>
                                    <p:anim calcmode="lin" valueType="num">
                                      <p:cBhvr>
                                        <p:cTn id="45" dur="1000" fill="hold"/>
                                        <p:tgtEl>
                                          <p:spTgt spid="14"/>
                                        </p:tgtEl>
                                        <p:attrNameLst>
                                          <p:attrName>ppt_h</p:attrName>
                                        </p:attrNameLst>
                                      </p:cBhvr>
                                      <p:tavLst>
                                        <p:tav tm="0">
                                          <p:val>
                                            <p:strVal val="#ppt_h"/>
                                          </p:val>
                                        </p:tav>
                                        <p:tav tm="100000">
                                          <p:val>
                                            <p:strVal val="#ppt_h"/>
                                          </p:val>
                                        </p:tav>
                                      </p:tavLst>
                                    </p:anim>
                                    <p:animEffect transition="in" filter="fade">
                                      <p:cBhvr>
                                        <p:cTn id="46" dur="1000"/>
                                        <p:tgtEl>
                                          <p:spTgt spid="14"/>
                                        </p:tgtEl>
                                      </p:cBhvr>
                                    </p:animEffect>
                                  </p:childTnLst>
                                </p:cTn>
                              </p:par>
                            </p:childTnLst>
                          </p:cTn>
                        </p:par>
                        <p:par>
                          <p:cTn id="47" fill="hold">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ppt_x</p:attrName>
                                        </p:attrNameLst>
                                      </p:cBhvr>
                                      <p:tavLst>
                                        <p:tav tm="0">
                                          <p:val>
                                            <p:strVal val="#ppt_x-#ppt_w/2"/>
                                          </p:val>
                                        </p:tav>
                                        <p:tav tm="100000">
                                          <p:val>
                                            <p:strVal val="#ppt_x"/>
                                          </p:val>
                                        </p:tav>
                                      </p:tavLst>
                                    </p:anim>
                                    <p:anim calcmode="lin" valueType="num">
                                      <p:cBhvr>
                                        <p:cTn id="56" dur="500" fill="hold"/>
                                        <p:tgtEl>
                                          <p:spTgt spid="19"/>
                                        </p:tgtEl>
                                        <p:attrNameLst>
                                          <p:attrName>ppt_y</p:attrName>
                                        </p:attrNameLst>
                                      </p:cBhvr>
                                      <p:tavLst>
                                        <p:tav tm="0">
                                          <p:val>
                                            <p:strVal val="#ppt_y"/>
                                          </p:val>
                                        </p:tav>
                                        <p:tav tm="100000">
                                          <p:val>
                                            <p:strVal val="#ppt_y"/>
                                          </p:val>
                                        </p:tav>
                                      </p:tavLst>
                                    </p:anim>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strVal val="#ppt_h"/>
                                          </p:val>
                                        </p:tav>
                                        <p:tav tm="100000">
                                          <p:val>
                                            <p:strVal val="#ppt_h"/>
                                          </p:val>
                                        </p:tav>
                                      </p:tavLst>
                                    </p:anim>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2">
                                            <p:txEl>
                                              <p:pRg st="2" end="2"/>
                                            </p:txEl>
                                          </p:spTgt>
                                        </p:tgtEl>
                                        <p:attrNameLst>
                                          <p:attrName>style.visibility</p:attrName>
                                        </p:attrNameLst>
                                      </p:cBhvr>
                                      <p:to>
                                        <p:strVal val="visible"/>
                                      </p:to>
                                    </p:set>
                                    <p:animEffect transition="in" filter="wipe(left)">
                                      <p:cBhvr>
                                        <p:cTn id="62" dur="500"/>
                                        <p:tgtEl>
                                          <p:spTgt spid="2">
                                            <p:txEl>
                                              <p:pRg st="2" end="2"/>
                                            </p:txEl>
                                          </p:spTgt>
                                        </p:tgtEl>
                                      </p:cBhvr>
                                    </p:animEffect>
                                  </p:childTnLst>
                                </p:cTn>
                              </p:par>
                            </p:childTnLst>
                          </p:cTn>
                        </p:par>
                        <p:par>
                          <p:cTn id="63" fill="hold">
                            <p:stCondLst>
                              <p:cond delay="1000"/>
                            </p:stCondLst>
                            <p:childTnLst>
                              <p:par>
                                <p:cTn id="64" presetID="50" presetClass="entr" presetSubtype="0" decel="10000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1000" fill="hold"/>
                                        <p:tgtEl>
                                          <p:spTgt spid="9"/>
                                        </p:tgtEl>
                                        <p:attrNameLst>
                                          <p:attrName>ppt_w</p:attrName>
                                        </p:attrNameLst>
                                      </p:cBhvr>
                                      <p:tavLst>
                                        <p:tav tm="0">
                                          <p:val>
                                            <p:strVal val="#ppt_w+.3"/>
                                          </p:val>
                                        </p:tav>
                                        <p:tav tm="100000">
                                          <p:val>
                                            <p:strVal val="#ppt_w"/>
                                          </p:val>
                                        </p:tav>
                                      </p:tavLst>
                                    </p:anim>
                                    <p:anim calcmode="lin" valueType="num">
                                      <p:cBhvr>
                                        <p:cTn id="67" dur="1000" fill="hold"/>
                                        <p:tgtEl>
                                          <p:spTgt spid="9"/>
                                        </p:tgtEl>
                                        <p:attrNameLst>
                                          <p:attrName>ppt_h</p:attrName>
                                        </p:attrNameLst>
                                      </p:cBhvr>
                                      <p:tavLst>
                                        <p:tav tm="0">
                                          <p:val>
                                            <p:strVal val="#ppt_h"/>
                                          </p:val>
                                        </p:tav>
                                        <p:tav tm="100000">
                                          <p:val>
                                            <p:strVal val="#ppt_h"/>
                                          </p:val>
                                        </p:tav>
                                      </p:tavLst>
                                    </p:anim>
                                    <p:animEffect transition="in" filter="fade">
                                      <p:cBhvr>
                                        <p:cTn id="68" dur="1000"/>
                                        <p:tgtEl>
                                          <p:spTgt spid="9"/>
                                        </p:tgtEl>
                                      </p:cBhvr>
                                    </p:animEffect>
                                  </p:childTnLst>
                                </p:cTn>
                              </p:par>
                            </p:childTnLst>
                          </p:cTn>
                        </p:par>
                        <p:par>
                          <p:cTn id="69" fill="hold">
                            <p:stCondLst>
                              <p:cond delay="2000"/>
                            </p:stCondLst>
                            <p:childTnLst>
                              <p:par>
                                <p:cTn id="70" presetID="22" presetClass="entr" presetSubtype="8"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par>
                          <p:cTn id="73" fill="hold">
                            <p:stCondLst>
                              <p:cond delay="2500"/>
                            </p:stCondLst>
                            <p:childTnLst>
                              <p:par>
                                <p:cTn id="74" presetID="50" presetClass="entr" presetSubtype="0" decel="100000" fill="hold" nodeType="afterEffect">
                                  <p:stCondLst>
                                    <p:cond delay="0"/>
                                  </p:stCondLst>
                                  <p:childTnLst>
                                    <p:set>
                                      <p:cBhvr>
                                        <p:cTn id="75" dur="1" fill="hold">
                                          <p:stCondLst>
                                            <p:cond delay="0"/>
                                          </p:stCondLst>
                                        </p:cTn>
                                        <p:tgtEl>
                                          <p:spTgt spid="11"/>
                                        </p:tgtEl>
                                        <p:attrNameLst>
                                          <p:attrName>style.visibility</p:attrName>
                                        </p:attrNameLst>
                                      </p:cBhvr>
                                      <p:to>
                                        <p:strVal val="visible"/>
                                      </p:to>
                                    </p:set>
                                    <p:anim calcmode="lin" valueType="num">
                                      <p:cBhvr>
                                        <p:cTn id="76" dur="1000" fill="hold"/>
                                        <p:tgtEl>
                                          <p:spTgt spid="11"/>
                                        </p:tgtEl>
                                        <p:attrNameLst>
                                          <p:attrName>ppt_w</p:attrName>
                                        </p:attrNameLst>
                                      </p:cBhvr>
                                      <p:tavLst>
                                        <p:tav tm="0">
                                          <p:val>
                                            <p:strVal val="#ppt_w+.3"/>
                                          </p:val>
                                        </p:tav>
                                        <p:tav tm="100000">
                                          <p:val>
                                            <p:strVal val="#ppt_w"/>
                                          </p:val>
                                        </p:tav>
                                      </p:tavLst>
                                    </p:anim>
                                    <p:anim calcmode="lin" valueType="num">
                                      <p:cBhvr>
                                        <p:cTn id="77" dur="1000" fill="hold"/>
                                        <p:tgtEl>
                                          <p:spTgt spid="11"/>
                                        </p:tgtEl>
                                        <p:attrNameLst>
                                          <p:attrName>ppt_h</p:attrName>
                                        </p:attrNameLst>
                                      </p:cBhvr>
                                      <p:tavLst>
                                        <p:tav tm="0">
                                          <p:val>
                                            <p:strVal val="#ppt_h"/>
                                          </p:val>
                                        </p:tav>
                                        <p:tav tm="100000">
                                          <p:val>
                                            <p:strVal val="#ppt_h"/>
                                          </p:val>
                                        </p:tav>
                                      </p:tavLst>
                                    </p:anim>
                                    <p:animEffect transition="in" filter="fade">
                                      <p:cBhvr>
                                        <p:cTn id="78" dur="1000"/>
                                        <p:tgtEl>
                                          <p:spTgt spid="11"/>
                                        </p:tgtEl>
                                      </p:cBhvr>
                                    </p:animEffect>
                                  </p:childTnLst>
                                </p:cTn>
                              </p:par>
                            </p:childTnLst>
                          </p:cTn>
                        </p:par>
                        <p:par>
                          <p:cTn id="79" fill="hold">
                            <p:stCondLst>
                              <p:cond delay="3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4000"/>
                            </p:stCondLst>
                            <p:childTnLst>
                              <p:par>
                                <p:cTn id="84" presetID="50" presetClass="entr" presetSubtype="0" decel="100000" fill="hold" nodeType="afterEffect">
                                  <p:stCondLst>
                                    <p:cond delay="0"/>
                                  </p:stCondLst>
                                  <p:childTnLst>
                                    <p:set>
                                      <p:cBhvr>
                                        <p:cTn id="85" dur="1" fill="hold">
                                          <p:stCondLst>
                                            <p:cond delay="0"/>
                                          </p:stCondLst>
                                        </p:cTn>
                                        <p:tgtEl>
                                          <p:spTgt spid="8"/>
                                        </p:tgtEl>
                                        <p:attrNameLst>
                                          <p:attrName>style.visibility</p:attrName>
                                        </p:attrNameLst>
                                      </p:cBhvr>
                                      <p:to>
                                        <p:strVal val="visible"/>
                                      </p:to>
                                    </p:set>
                                    <p:anim calcmode="lin" valueType="num">
                                      <p:cBhvr>
                                        <p:cTn id="86" dur="1000" fill="hold"/>
                                        <p:tgtEl>
                                          <p:spTgt spid="8"/>
                                        </p:tgtEl>
                                        <p:attrNameLst>
                                          <p:attrName>ppt_w</p:attrName>
                                        </p:attrNameLst>
                                      </p:cBhvr>
                                      <p:tavLst>
                                        <p:tav tm="0">
                                          <p:val>
                                            <p:strVal val="#ppt_w+.3"/>
                                          </p:val>
                                        </p:tav>
                                        <p:tav tm="100000">
                                          <p:val>
                                            <p:strVal val="#ppt_w"/>
                                          </p:val>
                                        </p:tav>
                                      </p:tavLst>
                                    </p:anim>
                                    <p:anim calcmode="lin" valueType="num">
                                      <p:cBhvr>
                                        <p:cTn id="87" dur="1000" fill="hold"/>
                                        <p:tgtEl>
                                          <p:spTgt spid="8"/>
                                        </p:tgtEl>
                                        <p:attrNameLst>
                                          <p:attrName>ppt_h</p:attrName>
                                        </p:attrNameLst>
                                      </p:cBhvr>
                                      <p:tavLst>
                                        <p:tav tm="0">
                                          <p:val>
                                            <p:strVal val="#ppt_h"/>
                                          </p:val>
                                        </p:tav>
                                        <p:tav tm="100000">
                                          <p:val>
                                            <p:strVal val="#ppt_h"/>
                                          </p:val>
                                        </p:tav>
                                      </p:tavLst>
                                    </p:anim>
                                    <p:animEffect transition="in" filter="fade">
                                      <p:cBhvr>
                                        <p:cTn id="88" dur="1000"/>
                                        <p:tgtEl>
                                          <p:spTgt spid="8"/>
                                        </p:tgtEl>
                                      </p:cBhvr>
                                    </p:animEffect>
                                  </p:childTnLst>
                                </p:cTn>
                              </p:par>
                            </p:childTnLst>
                          </p:cTn>
                        </p:par>
                        <p:par>
                          <p:cTn id="89" fill="hold">
                            <p:stCondLst>
                              <p:cond delay="50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5500"/>
                            </p:stCondLst>
                            <p:childTnLst>
                              <p:par>
                                <p:cTn id="94" presetID="50" presetClass="entr" presetSubtype="0" decel="100000" fill="hold" nodeType="afterEffect">
                                  <p:stCondLst>
                                    <p:cond delay="0"/>
                                  </p:stCondLst>
                                  <p:childTnLst>
                                    <p:set>
                                      <p:cBhvr>
                                        <p:cTn id="95" dur="1" fill="hold">
                                          <p:stCondLst>
                                            <p:cond delay="0"/>
                                          </p:stCondLst>
                                        </p:cTn>
                                        <p:tgtEl>
                                          <p:spTgt spid="13"/>
                                        </p:tgtEl>
                                        <p:attrNameLst>
                                          <p:attrName>style.visibility</p:attrName>
                                        </p:attrNameLst>
                                      </p:cBhvr>
                                      <p:to>
                                        <p:strVal val="visible"/>
                                      </p:to>
                                    </p:set>
                                    <p:anim calcmode="lin" valueType="num">
                                      <p:cBhvr>
                                        <p:cTn id="96" dur="1000" fill="hold"/>
                                        <p:tgtEl>
                                          <p:spTgt spid="13"/>
                                        </p:tgtEl>
                                        <p:attrNameLst>
                                          <p:attrName>ppt_w</p:attrName>
                                        </p:attrNameLst>
                                      </p:cBhvr>
                                      <p:tavLst>
                                        <p:tav tm="0">
                                          <p:val>
                                            <p:strVal val="#ppt_w+.3"/>
                                          </p:val>
                                        </p:tav>
                                        <p:tav tm="100000">
                                          <p:val>
                                            <p:strVal val="#ppt_w"/>
                                          </p:val>
                                        </p:tav>
                                      </p:tavLst>
                                    </p:anim>
                                    <p:anim calcmode="lin" valueType="num">
                                      <p:cBhvr>
                                        <p:cTn id="97" dur="1000" fill="hold"/>
                                        <p:tgtEl>
                                          <p:spTgt spid="13"/>
                                        </p:tgtEl>
                                        <p:attrNameLst>
                                          <p:attrName>ppt_h</p:attrName>
                                        </p:attrNameLst>
                                      </p:cBhvr>
                                      <p:tavLst>
                                        <p:tav tm="0">
                                          <p:val>
                                            <p:strVal val="#ppt_h"/>
                                          </p:val>
                                        </p:tav>
                                        <p:tav tm="100000">
                                          <p:val>
                                            <p:strVal val="#ppt_h"/>
                                          </p:val>
                                        </p:tav>
                                      </p:tavLst>
                                    </p:anim>
                                    <p:animEffect transition="in" filter="fade">
                                      <p:cBhvr>
                                        <p:cTn id="98" dur="1000"/>
                                        <p:tgtEl>
                                          <p:spTgt spid="13"/>
                                        </p:tgtEl>
                                      </p:cBhvr>
                                    </p:animEffect>
                                  </p:childTnLst>
                                </p:cTn>
                              </p:par>
                            </p:childTnLst>
                          </p:cTn>
                        </p:par>
                        <p:par>
                          <p:cTn id="99" fill="hold">
                            <p:stCondLst>
                              <p:cond delay="6500"/>
                            </p:stCondLst>
                            <p:childTnLst>
                              <p:par>
                                <p:cTn id="100" presetID="22" presetClass="entr" presetSubtype="8" fill="hold" grpId="0" nodeType="afterEffect">
                                  <p:stCondLst>
                                    <p:cond delay="0"/>
                                  </p:stCondLst>
                                  <p:childTnLst>
                                    <p:set>
                                      <p:cBhvr>
                                        <p:cTn id="101" dur="1" fill="hold">
                                          <p:stCondLst>
                                            <p:cond delay="0"/>
                                          </p:stCondLst>
                                        </p:cTn>
                                        <p:tgtEl>
                                          <p:spTgt spid="2">
                                            <p:txEl>
                                              <p:pRg st="6" end="6"/>
                                            </p:txEl>
                                          </p:spTgt>
                                        </p:tgtEl>
                                        <p:attrNameLst>
                                          <p:attrName>style.visibility</p:attrName>
                                        </p:attrNameLst>
                                      </p:cBhvr>
                                      <p:to>
                                        <p:strVal val="visible"/>
                                      </p:to>
                                    </p:set>
                                    <p:animEffect transition="in" filter="wipe(left)">
                                      <p:cBhvr>
                                        <p:cTn id="10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9FA662E-FDBC-574F-6690-45985B52A7EA}"/>
              </a:ext>
            </a:extLst>
          </p:cNvPr>
          <p:cNvSpPr txBox="1"/>
          <p:nvPr/>
        </p:nvSpPr>
        <p:spPr>
          <a:xfrm>
            <a:off x="1140542" y="2100382"/>
            <a:ext cx="9910916" cy="2123658"/>
          </a:xfrm>
          <a:prstGeom prst="rect">
            <a:avLst/>
          </a:prstGeom>
          <a:noFill/>
        </p:spPr>
        <p:txBody>
          <a:bodyPr wrap="square">
            <a:spAutoFit/>
            <a:scene3d>
              <a:camera prst="orthographicFront"/>
              <a:lightRig rig="brightRoom" dir="t"/>
            </a:scene3d>
            <a:sp3d extrusionH="57150">
              <a:bevelT w="38100" h="38100" prst="slope"/>
            </a:sp3d>
          </a:bodyPr>
          <a:lstStyle/>
          <a:p>
            <a:pPr algn="ctr"/>
            <a:r>
              <a:rPr lang="hi-IN" sz="6600" b="1" dirty="0">
                <a:ln w="12700" cmpd="sng">
                  <a:solidFill>
                    <a:schemeClr val="accent4"/>
                  </a:solidFill>
                  <a:prstDash val="solid"/>
                </a:ln>
                <a:gradFill>
                  <a:gsLst>
                    <a:gs pos="0">
                      <a:schemeClr val="accent4"/>
                    </a:gs>
                    <a:gs pos="40000">
                      <a:schemeClr val="accent4">
                        <a:lumMod val="60000"/>
                        <a:lumOff val="40000"/>
                      </a:schemeClr>
                    </a:gs>
                    <a:gs pos="87000">
                      <a:schemeClr val="accent4">
                        <a:lumMod val="20000"/>
                        <a:lumOff val="80000"/>
                      </a:schemeClr>
                    </a:gs>
                  </a:gsLst>
                  <a:lin ang="5400000"/>
                </a:gradFill>
                <a:effectLst>
                  <a:outerShdw blurRad="50800" dist="12700" dir="5400000" algn="ctr" rotWithShape="0">
                    <a:schemeClr val="tx1"/>
                  </a:outerShdw>
                </a:effectLst>
                <a:latin typeface="Nirmala UI" panose="020B0502040204020203" pitchFamily="34" charset="0"/>
                <a:ea typeface="Nirmala UI" panose="020B0502040204020203" pitchFamily="34" charset="0"/>
                <a:cs typeface="Nirmala UI" panose="020B0502040204020203" pitchFamily="34" charset="0"/>
              </a:rPr>
              <a:t>फूट का कारण बनने वाली समस्याएँ</a:t>
            </a:r>
            <a:endParaRPr lang="en" sz="6600" b="1" noProof="0" dirty="0">
              <a:ln w="12700" cmpd="sng">
                <a:solidFill>
                  <a:schemeClr val="accent4"/>
                </a:solidFill>
                <a:prstDash val="solid"/>
              </a:ln>
              <a:gradFill>
                <a:gsLst>
                  <a:gs pos="0">
                    <a:schemeClr val="accent4"/>
                  </a:gs>
                  <a:gs pos="40000">
                    <a:schemeClr val="accent4">
                      <a:lumMod val="60000"/>
                      <a:lumOff val="40000"/>
                    </a:schemeClr>
                  </a:gs>
                  <a:gs pos="87000">
                    <a:schemeClr val="accent4">
                      <a:lumMod val="20000"/>
                      <a:lumOff val="80000"/>
                    </a:schemeClr>
                  </a:gs>
                </a:gsLst>
                <a:lin ang="5400000"/>
              </a:gradFill>
              <a:effectLst>
                <a:outerShdw blurRad="50800" dist="12700" dir="5400000" algn="ctr" rotWithShape="0">
                  <a:schemeClr val="tx1"/>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666487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F2A08F55-5106-0A6D-9688-639926A217D6}"/>
              </a:ext>
            </a:extLst>
          </p:cNvPr>
          <p:cNvSpPr>
            <a:spLocks noGrp="1" noRot="1" noMove="1" noResize="1" noEditPoints="1" noAdjustHandles="1" noChangeArrowheads="1" noChangeShapeType="1"/>
          </p:cNvSpPr>
          <p:nvPr/>
        </p:nvSpPr>
        <p:spPr>
          <a:xfrm>
            <a:off x="0" y="0"/>
            <a:ext cx="12192000" cy="1594256"/>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pic>
        <p:nvPicPr>
          <p:cNvPr id="8" name="Imagen 7">
            <a:extLst>
              <a:ext uri="{FF2B5EF4-FFF2-40B4-BE49-F238E27FC236}">
                <a16:creationId xmlns:a16="http://schemas.microsoft.com/office/drawing/2014/main" id="{E0F395F0-5493-E06A-BC52-197E336A19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909" y="1819275"/>
            <a:ext cx="2204884" cy="2939845"/>
          </a:xfrm>
          <a:prstGeom prst="roundRect">
            <a:avLst>
              <a:gd name="adj" fmla="val 4167"/>
            </a:avLst>
          </a:prstGeom>
          <a:solidFill>
            <a:srgbClr val="FFFFFF"/>
          </a:solidFill>
          <a:ln w="76200" cap="sq">
            <a:solidFill>
              <a:schemeClr val="accent4">
                <a:lumMod val="75000"/>
              </a:schemeClr>
            </a:solidFill>
            <a:miter lim="800000"/>
          </a:ln>
          <a:effectLst>
            <a:reflection blurRad="12700" stA="33000" endPos="13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CuadroTexto 2">
            <a:extLst>
              <a:ext uri="{FF2B5EF4-FFF2-40B4-BE49-F238E27FC236}">
                <a16:creationId xmlns:a16="http://schemas.microsoft.com/office/drawing/2014/main" id="{99EF8278-CD8C-6CA6-32FF-AFC12FA6EE8D}"/>
              </a:ext>
            </a:extLst>
          </p:cNvPr>
          <p:cNvSpPr txBox="1"/>
          <p:nvPr/>
        </p:nvSpPr>
        <p:spPr>
          <a:xfrm>
            <a:off x="0" y="-49160"/>
            <a:ext cx="12192000" cy="769441"/>
          </a:xfrm>
          <a:prstGeom prst="rect">
            <a:avLst/>
          </a:prstGeom>
          <a:noFill/>
        </p:spPr>
        <p:txBody>
          <a:bodyPr wrap="square">
            <a:spAutoFit/>
            <a:scene3d>
              <a:camera prst="orthographicFront"/>
              <a:lightRig rig="freezing" dir="t"/>
            </a:scene3d>
            <a:sp3d extrusionH="57150" prstMaterial="matte">
              <a:bevelT w="63500" h="12700" prst="angle"/>
              <a:contourClr>
                <a:schemeClr val="bg1">
                  <a:lumMod val="65000"/>
                </a:schemeClr>
              </a:contourClr>
            </a:sp3d>
          </a:bodyPr>
          <a:lstStyle/>
          <a:p>
            <a:pPr algn="ctr"/>
            <a:r>
              <a:rPr lang="hi-IN" sz="4400" b="1" dirty="0">
                <a:ln/>
                <a:solidFill>
                  <a:srgbClr val="FF0000"/>
                </a:solidFill>
                <a:latin typeface="Nirmala UI" panose="020B0502040204020203" pitchFamily="34" charset="0"/>
                <a:ea typeface="Nirmala UI" panose="020B0502040204020203" pitchFamily="34" charset="0"/>
                <a:cs typeface="Nirmala UI" panose="020B0502040204020203" pitchFamily="34" charset="0"/>
              </a:rPr>
              <a:t>विभाजन और झगड़े</a:t>
            </a:r>
            <a:endParaRPr lang="en" sz="4400" b="1" noProof="0" dirty="0">
              <a:ln/>
              <a:solidFill>
                <a:srgbClr val="FF0000"/>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0FC47749-83A5-7918-276F-D3FFAA7DC771}"/>
              </a:ext>
            </a:extLst>
          </p:cNvPr>
          <p:cNvSpPr txBox="1"/>
          <p:nvPr/>
        </p:nvSpPr>
        <p:spPr>
          <a:xfrm>
            <a:off x="1" y="626024"/>
            <a:ext cx="12192000" cy="646331"/>
          </a:xfrm>
          <a:prstGeom prst="rect">
            <a:avLst/>
          </a:prstGeom>
          <a:noFill/>
        </p:spPr>
        <p:txBody>
          <a:bodyPr wrap="square">
            <a:spAutoFit/>
          </a:bodyPr>
          <a:lstStyle/>
          <a:p>
            <a:pPr algn="ctr"/>
            <a:r>
              <a:rPr lang="hi-IN" b="1" i="1" dirty="0">
                <a:solidFill>
                  <a:srgbClr val="002060"/>
                </a:solidFill>
                <a:latin typeface="Nirmala UI" panose="020B0502040204020203" pitchFamily="34" charset="0"/>
                <a:ea typeface="Nirmala UI" panose="020B0502040204020203" pitchFamily="34" charset="0"/>
                <a:cs typeface="Nirmala UI" panose="020B0502040204020203" pitchFamily="34" charset="0"/>
              </a:rPr>
              <a:t>“हे भाइयो, मैं तुम से हमारे प्रभु यीशु मसीह के नाम से विनती करता हूँ कि तुम सब एक ही बात कहो, और तुम में फूट न हो, परन्तु एक ही मन और एक ही मत होकर मिले रहो।” </a:t>
            </a:r>
            <a:r>
              <a:rPr lang="hi-IN" sz="1400" b="1" i="1" dirty="0">
                <a:solidFill>
                  <a:srgbClr val="002060"/>
                </a:solidFill>
                <a:latin typeface="Nirmala UI" panose="020B0502040204020203" pitchFamily="34" charset="0"/>
                <a:ea typeface="Nirmala UI" panose="020B0502040204020203" pitchFamily="34" charset="0"/>
                <a:cs typeface="Nirmala UI" panose="020B0502040204020203" pitchFamily="34" charset="0"/>
              </a:rPr>
              <a:t>(1 कुरिन्थियों 1:10)</a:t>
            </a:r>
            <a:endParaRPr lang="en" sz="1400" b="1" i="1" noProof="0" dirty="0">
              <a:solidFill>
                <a:srgbClr val="002060"/>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7E9416F6-23F8-7A77-42B9-00BB72E2D288}"/>
              </a:ext>
            </a:extLst>
          </p:cNvPr>
          <p:cNvSpPr txBox="1"/>
          <p:nvPr/>
        </p:nvSpPr>
        <p:spPr>
          <a:xfrm>
            <a:off x="2497394" y="2146027"/>
            <a:ext cx="5181600" cy="163121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कुरिन्थुस में विभिन्न अगुए आए थे, और प्रत्येक विश्वासी का अपना पसंदीदा प्रचारक था (पौलुस, अपुल्लोस, पतरस आदि)। यह स्थिति इतनी बढ़ गई कि उनके बीच विवाद उत्पन्न होने लगे (1 कुरिन्थियों 1:11)।</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a:extLst>
              <a:ext uri="{FF2B5EF4-FFF2-40B4-BE49-F238E27FC236}">
                <a16:creationId xmlns:a16="http://schemas.microsoft.com/office/drawing/2014/main" id="{8DD3CA98-04AA-F25C-BCA7-4484F55E2985}"/>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6213988" y="4835485"/>
            <a:ext cx="3293072" cy="1840848"/>
          </a:xfrm>
          <a:prstGeom prst="round2DiagRect">
            <a:avLst>
              <a:gd name="adj1" fmla="val 16667"/>
              <a:gd name="adj2" fmla="val 0"/>
            </a:avLst>
          </a:prstGeom>
          <a:ln w="38100" cap="sq">
            <a:solidFill>
              <a:schemeClr val="accent6">
                <a:lumMod val="60000"/>
                <a:lumOff val="40000"/>
              </a:schemeClr>
            </a:solidFill>
            <a:miter lim="800000"/>
          </a:ln>
          <a:effectLst>
            <a:outerShdw blurRad="50800" dist="38100" dir="8100000" algn="tr" rotWithShape="0">
              <a:prstClr val="black">
                <a:alpha val="40000"/>
              </a:prstClr>
            </a:outerShdw>
          </a:effectLst>
        </p:spPr>
      </p:pic>
      <p:pic>
        <p:nvPicPr>
          <p:cNvPr id="10" name="Imagen 9">
            <a:extLst>
              <a:ext uri="{FF2B5EF4-FFF2-40B4-BE49-F238E27FC236}">
                <a16:creationId xmlns:a16="http://schemas.microsoft.com/office/drawing/2014/main" id="{EA492948-4744-0C02-3480-9ED72E3913A8}"/>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a:fillRect/>
          </a:stretch>
        </p:blipFill>
        <p:spPr>
          <a:xfrm>
            <a:off x="9743034" y="4820098"/>
            <a:ext cx="2253056" cy="1847700"/>
          </a:xfrm>
          <a:prstGeom prst="round2DiagRect">
            <a:avLst>
              <a:gd name="adj1" fmla="val 0"/>
              <a:gd name="adj2" fmla="val 14950"/>
            </a:avLst>
          </a:prstGeom>
          <a:ln w="38100" cap="sq">
            <a:solidFill>
              <a:schemeClr val="accent2">
                <a:lumMod val="40000"/>
                <a:lumOff val="60000"/>
              </a:schemeClr>
            </a:solidFill>
            <a:miter lim="800000"/>
          </a:ln>
          <a:effectLst>
            <a:outerShdw blurRad="50800" dist="38100" dir="2700000" algn="tl" rotWithShape="0">
              <a:prstClr val="black">
                <a:alpha val="40000"/>
              </a:prstClr>
            </a:outerShdw>
          </a:effectLst>
        </p:spPr>
      </p:pic>
      <p:sp>
        <p:nvSpPr>
          <p:cNvPr id="12" name="CuadroTexto 11">
            <a:extLst>
              <a:ext uri="{FF2B5EF4-FFF2-40B4-BE49-F238E27FC236}">
                <a16:creationId xmlns:a16="http://schemas.microsoft.com/office/drawing/2014/main" id="{E6491DA1-5C77-9667-3525-7E4876C9C884}"/>
              </a:ext>
            </a:extLst>
          </p:cNvPr>
          <p:cNvSpPr txBox="1"/>
          <p:nvPr/>
        </p:nvSpPr>
        <p:spPr>
          <a:xfrm>
            <a:off x="77923" y="5181449"/>
            <a:ext cx="6018078"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धीरे-धीरे कलीसिया का जीवन प्रभावित होने लगा (1 कुरिन्थियों 3:3)। एकता की कमी ने प्रभु भोज के आयोजन को भी विकृत कर दिया (1 कुरिन्थियों 11:33), और वे एक-दूसरे के विरुद्ध न्यायालय में मुकदमे तक ले जाने लगे (1 कुरिन्थियों 6:1)।</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14" name="CuadroTexto 13">
            <a:extLst>
              <a:ext uri="{FF2B5EF4-FFF2-40B4-BE49-F238E27FC236}">
                <a16:creationId xmlns:a16="http://schemas.microsoft.com/office/drawing/2014/main" id="{0FBBA06F-341B-200E-B108-802636D8C43D}"/>
              </a:ext>
            </a:extLst>
          </p:cNvPr>
          <p:cNvSpPr txBox="1"/>
          <p:nvPr/>
        </p:nvSpPr>
        <p:spPr>
          <a:xfrm>
            <a:off x="2497394" y="1703338"/>
            <a:ext cx="9694606" cy="400110"/>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कुरिन्थुस की कलीसिया में कौन-कौन से विभाजन थे? (1 कुरिन्थियों 1:12)</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6" name="Imagen 15">
            <a:extLst>
              <a:ext uri="{FF2B5EF4-FFF2-40B4-BE49-F238E27FC236}">
                <a16:creationId xmlns:a16="http://schemas.microsoft.com/office/drawing/2014/main" id="{C86F228B-F47B-8175-6A75-976A9AC05A8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51313" y="2283038"/>
            <a:ext cx="4244777" cy="2372857"/>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8FCAFDF7-C5E8-A2D0-392A-9781C9D4EE68}"/>
              </a:ext>
            </a:extLst>
          </p:cNvPr>
          <p:cNvSpPr txBox="1"/>
          <p:nvPr/>
        </p:nvSpPr>
        <p:spPr>
          <a:xfrm>
            <a:off x="2497394" y="3819823"/>
            <a:ext cx="5181600" cy="1323439"/>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वे यह समझ नहीं पाए कि वे सब एक ही संदेश का प्रचार कर रहे थे, और उन्होंने महत्वहीन बातों पर ध्यान केन्द्रित करना शुरू कर दिया (1 कुरिन्थियों 3:5-8)।</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60402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4" dur="1000" fill="hold"/>
                                        <p:tgtEl>
                                          <p:spTgt spid="1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900" decel="100000" fill="hold"/>
                                        <p:tgtEl>
                                          <p:spTgt spid="8"/>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5"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randombar(vertical)">
                                      <p:cBhvr>
                                        <p:cTn id="45" dur="500"/>
                                        <p:tgtEl>
                                          <p:spTgt spid="16"/>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3"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strips(upRight)">
                                      <p:cBhvr>
                                        <p:cTn id="54" dur="500"/>
                                        <p:tgtEl>
                                          <p:spTgt spid="4"/>
                                        </p:tgtEl>
                                      </p:cBhvr>
                                    </p:animEffect>
                                  </p:childTnLst>
                                </p:cTn>
                              </p:par>
                            </p:childTnLst>
                          </p:cTn>
                        </p:par>
                        <p:par>
                          <p:cTn id="55" fill="hold">
                            <p:stCondLst>
                              <p:cond delay="500"/>
                            </p:stCondLst>
                            <p:childTnLst>
                              <p:par>
                                <p:cTn id="56" presetID="18" presetClass="entr" presetSubtype="9" fill="hold"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strips(upLeft)">
                                      <p:cBhvr>
                                        <p:cTn id="58" dur="500"/>
                                        <p:tgtEl>
                                          <p:spTgt spid="10"/>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7FDB03E-5A9F-B7CC-B946-F878BA7337C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33894DD-0D43-A125-392A-41A4A5FB5C34}"/>
              </a:ext>
            </a:extLst>
          </p:cNvPr>
          <p:cNvSpPr txBox="1"/>
          <p:nvPr/>
        </p:nvSpPr>
        <p:spPr>
          <a:xfrm>
            <a:off x="2172929" y="2149544"/>
            <a:ext cx="7846142" cy="2123658"/>
          </a:xfrm>
          <a:prstGeom prst="rect">
            <a:avLst/>
          </a:prstGeom>
          <a:noFill/>
        </p:spPr>
        <p:txBody>
          <a:bodyPr wrap="square">
            <a:spAutoFit/>
            <a:scene3d>
              <a:camera prst="orthographicFront"/>
              <a:lightRig rig="brightRoom" dir="t"/>
            </a:scene3d>
            <a:sp3d extrusionH="57150">
              <a:bevelT w="38100" h="38100" prst="slope"/>
            </a:sp3d>
          </a:bodyPr>
          <a:lstStyle/>
          <a:p>
            <a:pPr algn="ctr"/>
            <a:r>
              <a:rPr lang="hi-IN" sz="6600" b="1" dirty="0">
                <a:ln w="12700" cmpd="sng">
                  <a:solidFill>
                    <a:srgbClr val="285E2D"/>
                  </a:solidFill>
                  <a:prstDash val="solid"/>
                </a:ln>
                <a:gradFill>
                  <a:gsLst>
                    <a:gs pos="0">
                      <a:srgbClr val="285E2D"/>
                    </a:gs>
                    <a:gs pos="40000">
                      <a:srgbClr val="64BC6C"/>
                    </a:gs>
                    <a:gs pos="87000">
                      <a:srgbClr val="B7DFBA"/>
                    </a:gs>
                  </a:gsLst>
                  <a:lin ang="5400000"/>
                </a:gradFill>
                <a:effectLst>
                  <a:outerShdw blurRad="50800" dist="12700" dir="5400000" algn="ctr" rotWithShape="0">
                    <a:schemeClr val="tx1"/>
                  </a:outerShdw>
                </a:effectLst>
                <a:latin typeface="Nirmala UI" panose="020B0502040204020203" pitchFamily="34" charset="0"/>
                <a:ea typeface="Nirmala UI" panose="020B0502040204020203" pitchFamily="34" charset="0"/>
                <a:cs typeface="Nirmala UI" panose="020B0502040204020203" pitchFamily="34" charset="0"/>
              </a:rPr>
              <a:t>एकता बनाए रखने के उपाय</a:t>
            </a:r>
            <a:endParaRPr lang="en" sz="6600" b="1" noProof="0" dirty="0">
              <a:ln w="12700" cmpd="sng">
                <a:solidFill>
                  <a:srgbClr val="285E2D"/>
                </a:solidFill>
                <a:prstDash val="solid"/>
              </a:ln>
              <a:gradFill>
                <a:gsLst>
                  <a:gs pos="0">
                    <a:srgbClr val="285E2D"/>
                  </a:gs>
                  <a:gs pos="40000">
                    <a:srgbClr val="64BC6C"/>
                  </a:gs>
                  <a:gs pos="87000">
                    <a:srgbClr val="B7DFBA"/>
                  </a:gs>
                </a:gsLst>
                <a:lin ang="5400000"/>
              </a:gradFill>
              <a:effectLst>
                <a:outerShdw blurRad="50800" dist="12700" dir="5400000" algn="ctr" rotWithShape="0">
                  <a:schemeClr val="tx1"/>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0762931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4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5189B83-898B-2296-4F8E-63F4EA3D11CE}"/>
              </a:ext>
            </a:extLst>
          </p:cNvPr>
          <p:cNvSpPr txBox="1"/>
          <p:nvPr/>
        </p:nvSpPr>
        <p:spPr>
          <a:xfrm>
            <a:off x="0" y="0"/>
            <a:ext cx="7737987" cy="769441"/>
          </a:xfrm>
          <a:prstGeom prst="rect">
            <a:avLst/>
          </a:prstGeom>
          <a:noFill/>
        </p:spPr>
        <p:txBody>
          <a:bodyPr wrap="square">
            <a:spAutoFit/>
            <a:scene3d>
              <a:camera prst="orthographicFront"/>
              <a:lightRig rig="flood" dir="t"/>
            </a:scene3d>
            <a:sp3d extrusionH="57150" prstMaterial="matte">
              <a:bevelT w="63500" h="12700" prst="angle"/>
              <a:contourClr>
                <a:schemeClr val="bg1">
                  <a:lumMod val="65000"/>
                </a:schemeClr>
              </a:contourClr>
            </a:sp3d>
          </a:bodyPr>
          <a:lstStyle/>
          <a:p>
            <a:pPr algn="ctr"/>
            <a:r>
              <a:rPr lang="hi-IN" sz="4400" b="1" dirty="0">
                <a:ln/>
                <a:solidFill>
                  <a:schemeClr val="accent3"/>
                </a:solidFill>
                <a:latin typeface="Nirmala UI" panose="020B0502040204020203" pitchFamily="34" charset="0"/>
                <a:ea typeface="Nirmala UI" panose="020B0502040204020203" pitchFamily="34" charset="0"/>
                <a:cs typeface="Nirmala UI" panose="020B0502040204020203" pitchFamily="34" charset="0"/>
              </a:rPr>
              <a:t>यीशु में एकता</a:t>
            </a:r>
            <a:endParaRPr lang="en" sz="4400" b="1" noProof="0" dirty="0">
              <a:ln/>
              <a:solidFill>
                <a:schemeClr val="accent3"/>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42BE78F1-7B01-47B4-CB55-A04D5CA8BD6B}"/>
              </a:ext>
            </a:extLst>
          </p:cNvPr>
          <p:cNvSpPr txBox="1"/>
          <p:nvPr/>
        </p:nvSpPr>
        <p:spPr>
          <a:xfrm>
            <a:off x="444755" y="681722"/>
            <a:ext cx="6848475" cy="646331"/>
          </a:xfrm>
          <a:prstGeom prst="rect">
            <a:avLst/>
          </a:prstGeom>
          <a:noFill/>
        </p:spPr>
        <p:txBody>
          <a:bodyPr wrap="square">
            <a:spAutoFit/>
          </a:bodyPr>
          <a:lstStyle/>
          <a:p>
            <a:pPr algn="ctr"/>
            <a:r>
              <a:rPr lang="hi-IN" b="1" i="1" dirty="0">
                <a:solidFill>
                  <a:srgbClr val="FFFF66"/>
                </a:solidFill>
                <a:effectLst>
                  <a:glow rad="127000">
                    <a:schemeClr val="accent6">
                      <a:lumMod val="50000"/>
                    </a:schemeClr>
                  </a:glow>
                </a:effectLst>
                <a:latin typeface="Nirmala UI" panose="020B0502040204020203" pitchFamily="34" charset="0"/>
                <a:ea typeface="Nirmala UI" panose="020B0502040204020203" pitchFamily="34" charset="0"/>
                <a:cs typeface="Nirmala UI" panose="020B0502040204020203" pitchFamily="34" charset="0"/>
              </a:rPr>
              <a:t>“परमेश्‍वर सच्‍चा है, जिसने तुम को अपने पुत्र हमारे प्रभु यीशु मसीह की संगति में बुलाया है।” </a:t>
            </a:r>
            <a:r>
              <a:rPr lang="hi-IN" sz="1400" b="1" i="1" dirty="0">
                <a:solidFill>
                  <a:srgbClr val="FFFF66"/>
                </a:solidFill>
                <a:effectLst>
                  <a:glow rad="127000">
                    <a:schemeClr val="accent6">
                      <a:lumMod val="50000"/>
                    </a:schemeClr>
                  </a:glow>
                </a:effectLst>
                <a:latin typeface="Nirmala UI" panose="020B0502040204020203" pitchFamily="34" charset="0"/>
                <a:ea typeface="Nirmala UI" panose="020B0502040204020203" pitchFamily="34" charset="0"/>
                <a:cs typeface="Nirmala UI" panose="020B0502040204020203" pitchFamily="34" charset="0"/>
              </a:rPr>
              <a:t>(1 कुरिन्थियों 1:9)</a:t>
            </a:r>
            <a:endParaRPr lang="en" sz="1400" b="1" i="1" noProof="0" dirty="0">
              <a:solidFill>
                <a:srgbClr val="FFFF66"/>
              </a:solidFill>
              <a:effectLst>
                <a:glow rad="127000">
                  <a:schemeClr val="accent6">
                    <a:lumMod val="50000"/>
                  </a:schemeClr>
                </a:glo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789767D7-CB65-EFE4-8563-8C5507D6A8BF}"/>
              </a:ext>
            </a:extLst>
          </p:cNvPr>
          <p:cNvSpPr txBox="1"/>
          <p:nvPr/>
        </p:nvSpPr>
        <p:spPr>
          <a:xfrm>
            <a:off x="233822" y="1451163"/>
            <a:ext cx="7357603"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“क्या मसीह बँट गया है? क्या पौलुस तुम्हारे लिये क्रूस पर चढ़ाया गया? या क्या तुमने पौलुस के नाम से बपतिस्मा लिया?” (1 कुरिन्थियों 1:13)। इन प्रश्नों के द्वारा पौलुस उन्हें सोचने के लिए प्रेरित करना चाहता है।</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a:extLst>
              <a:ext uri="{FF2B5EF4-FFF2-40B4-BE49-F238E27FC236}">
                <a16:creationId xmlns:a16="http://schemas.microsoft.com/office/drawing/2014/main" id="{14D73B8F-C860-433C-4264-3B9CD02697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37987" y="308013"/>
            <a:ext cx="4290683" cy="6241973"/>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79C3FDF8-94EF-E941-632F-4AEF1CDB872C}"/>
              </a:ext>
            </a:extLst>
          </p:cNvPr>
          <p:cNvSpPr txBox="1"/>
          <p:nvPr/>
        </p:nvSpPr>
        <p:spPr>
          <a:xfrm>
            <a:off x="237589" y="5898307"/>
            <a:ext cx="7353832" cy="707886"/>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कलीसिया में सच्ची एकता केवल तब प्राप्त होती है जब हम स्वयं के लिए मरते हैं और यीशु के लिए जीते हैं।</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9" name="CuadroTexto 8">
            <a:extLst>
              <a:ext uri="{FF2B5EF4-FFF2-40B4-BE49-F238E27FC236}">
                <a16:creationId xmlns:a16="http://schemas.microsoft.com/office/drawing/2014/main" id="{AB154772-E63C-45BD-E876-3B9749C4F8B3}"/>
              </a:ext>
            </a:extLst>
          </p:cNvPr>
          <p:cNvSpPr txBox="1"/>
          <p:nvPr/>
        </p:nvSpPr>
        <p:spPr>
          <a:xfrm>
            <a:off x="237589" y="4786521"/>
            <a:ext cx="7353832" cy="1015663"/>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मतभेदों की छोटी-छोटी बातें और प्रत्येक व्यक्ति के अलग-अलग उपहार, जब मसीह पर केन्द्रित होते हैं, तो वे फूट उत्पन्न करने के बजाय एकता उत्पन्न करते हैं (1 कुरिन्थियों 12:12-13, 25, 27)।</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1E830ACC-233E-FCA3-C3AB-8C95B56627BA}"/>
              </a:ext>
            </a:extLst>
          </p:cNvPr>
          <p:cNvSpPr txBox="1"/>
          <p:nvPr/>
        </p:nvSpPr>
        <p:spPr>
          <a:xfrm>
            <a:off x="237589" y="3674735"/>
            <a:ext cx="7353832" cy="1015663"/>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परन्तु यीशु में एकता का अर्थ एकरूपता नहीं है। इसका यह अर्थ नहीं कि हम सब हर विषय में एक जैसा सोचें, या हम सब एक ही प्रकार से कार्य करें।</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3" name="CuadroTexto 12">
            <a:extLst>
              <a:ext uri="{FF2B5EF4-FFF2-40B4-BE49-F238E27FC236}">
                <a16:creationId xmlns:a16="http://schemas.microsoft.com/office/drawing/2014/main" id="{5FCF6ADF-5C6E-2D10-857D-E35C0E7D4407}"/>
              </a:ext>
            </a:extLst>
          </p:cNvPr>
          <p:cNvSpPr txBox="1"/>
          <p:nvPr/>
        </p:nvSpPr>
        <p:spPr>
          <a:xfrm>
            <a:off x="233818" y="2562949"/>
            <a:ext cx="7357603" cy="1015663"/>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एकता केवल तब प्राप्त की जा सकती है जब हम यीशु को अपना प्रभु मानें। एकता किसी भाई या बहन के विचारों या मतों का अनुसरण करने से, या छोटे-छोटे बंद समूह बनाने से प्राप्त नहीं होती।</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06072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4" presetClass="entr" presetSubtype="32"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ox(ou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0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C728005-05C3-AB27-0698-0AC079B23BE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68584BE-B313-1F99-F4B4-A3EBFC76DD46}"/>
              </a:ext>
            </a:extLst>
          </p:cNvPr>
          <p:cNvSpPr txBox="1"/>
          <p:nvPr/>
        </p:nvSpPr>
        <p:spPr>
          <a:xfrm>
            <a:off x="0" y="-28575"/>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hi-IN" sz="4400" b="1" spc="600" dirty="0">
                <a:ln/>
                <a:solidFill>
                  <a:srgbClr val="864300"/>
                </a:solidFill>
                <a:effectLst>
                  <a:outerShdw blurRad="60007" dist="200025" dir="15000000" sy="30000" kx="-1800000" algn="bl" rotWithShape="0">
                    <a:prstClr val="black">
                      <a:alpha val="32000"/>
                    </a:prstClr>
                  </a:outerShdw>
                </a:effectLst>
                <a:latin typeface="Nirmala UI" panose="020B0502040204020203" pitchFamily="34" charset="0"/>
                <a:ea typeface="Nirmala UI" panose="020B0502040204020203" pitchFamily="34" charset="0"/>
                <a:cs typeface="Nirmala UI" panose="020B0502040204020203" pitchFamily="34" charset="0"/>
              </a:rPr>
              <a:t>बुद्धि और परिपक्वता</a:t>
            </a:r>
            <a:endParaRPr lang="en" sz="4400" b="1" spc="600" noProof="0" dirty="0">
              <a:ln/>
              <a:solidFill>
                <a:srgbClr val="864300"/>
              </a:solidFill>
              <a:effectLst>
                <a:outerShdw blurRad="60007" dist="200025" dir="15000000" sy="30000" kx="-1800000" algn="bl" rotWithShape="0">
                  <a:prstClr val="black">
                    <a:alpha val="32000"/>
                  </a:prst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E9B6EFD4-521A-62B2-8700-938FDF1619F8}"/>
              </a:ext>
            </a:extLst>
          </p:cNvPr>
          <p:cNvSpPr txBox="1"/>
          <p:nvPr/>
        </p:nvSpPr>
        <p:spPr>
          <a:xfrm>
            <a:off x="690563" y="596763"/>
            <a:ext cx="10810875" cy="646331"/>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rPr>
              <a:t>“हे भाइयो, मैं तुम से इस रीति से बातें न कर सका जैसे आत्मिक लोगों से, परन्तु जैसे शारीरिक लोगों से, और उनसे जो मसीह में बालक हैं।” </a:t>
            </a:r>
            <a:r>
              <a:rPr lang="hi-IN" sz="1400" b="1" i="1" dirty="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rPr>
              <a:t>(1 कुरिन्थियों 3:1)</a:t>
            </a:r>
            <a:endParaRPr lang="en" sz="1400" b="1" i="1" noProof="0" dirty="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777DE259-F5BC-CAC3-A73A-9480E385E85F}"/>
              </a:ext>
            </a:extLst>
          </p:cNvPr>
          <p:cNvSpPr txBox="1"/>
          <p:nvPr/>
        </p:nvSpPr>
        <p:spPr>
          <a:xfrm>
            <a:off x="155781" y="1311918"/>
            <a:ext cx="3295342" cy="224676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पौलुस अपरिपक्व मसीहियों को “मसीह में बालक” और “शारीरिक” कहता है (1 कुरिन्थियों 3:1)। इस प्रकार के मसीही यीशु की अपेक्षा मनुष्यों पर अधिक ध्यान केन्द्रित करते हैं।</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7" name="Diagrama 6">
            <a:extLst>
              <a:ext uri="{FF2B5EF4-FFF2-40B4-BE49-F238E27FC236}">
                <a16:creationId xmlns:a16="http://schemas.microsoft.com/office/drawing/2014/main" id="{F48534FC-9258-DB38-3299-06EBF57D042E}"/>
              </a:ext>
            </a:extLst>
          </p:cNvPr>
          <p:cNvGraphicFramePr/>
          <p:nvPr>
            <p:extLst>
              <p:ext uri="{D42A27DB-BD31-4B8C-83A1-F6EECF244321}">
                <p14:modId xmlns:p14="http://schemas.microsoft.com/office/powerpoint/2010/main" val="3502669798"/>
              </p:ext>
            </p:extLst>
          </p:nvPr>
        </p:nvGraphicFramePr>
        <p:xfrm>
          <a:off x="3451123" y="1405531"/>
          <a:ext cx="3952568" cy="5182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a 3">
            <a:extLst>
              <a:ext uri="{FF2B5EF4-FFF2-40B4-BE49-F238E27FC236}">
                <a16:creationId xmlns:a16="http://schemas.microsoft.com/office/drawing/2014/main" id="{9D097A8D-1B88-C68E-2987-FAD72FEBFA7A}"/>
              </a:ext>
            </a:extLst>
          </p:cNvPr>
          <p:cNvGraphicFramePr/>
          <p:nvPr>
            <p:extLst>
              <p:ext uri="{D42A27DB-BD31-4B8C-83A1-F6EECF244321}">
                <p14:modId xmlns:p14="http://schemas.microsoft.com/office/powerpoint/2010/main" val="2281333777"/>
              </p:ext>
            </p:extLst>
          </p:nvPr>
        </p:nvGraphicFramePr>
        <p:xfrm>
          <a:off x="7502011" y="1405531"/>
          <a:ext cx="4534207" cy="51820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CuadroTexto 7">
            <a:extLst>
              <a:ext uri="{FF2B5EF4-FFF2-40B4-BE49-F238E27FC236}">
                <a16:creationId xmlns:a16="http://schemas.microsoft.com/office/drawing/2014/main" id="{5EF10A96-9D79-F7F9-F713-11445B7D00C5}"/>
              </a:ext>
            </a:extLst>
          </p:cNvPr>
          <p:cNvSpPr txBox="1"/>
          <p:nvPr/>
        </p:nvSpPr>
        <p:spPr>
          <a:xfrm>
            <a:off x="155781" y="3556327"/>
            <a:ext cx="3295342" cy="3170099"/>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जब कुछ अगुओं को दूसरों की अपेक्षा अनुचित रूप से अधिक महत्व दिया जाता है, तब ऐसे समूह बन जाते हैं जो कलीसिया में विभाजन उत्पन्न करते हैं। यह अपरिपक्वता का परिणाम है। इसलिए पौलुस हमें मसीह में परिपक्वता प्राप्त करने के लिए प्रोत्साहित करता है (1 कुरिन्थियों 2:6)।</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00005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
                                            <p:graphicEl>
                                              <a:dgm id="{A6EDFBF9-0B8B-4B63-AB4F-FEAD2023A5FF}"/>
                                            </p:graphicEl>
                                          </p:spTgt>
                                        </p:tgtEl>
                                        <p:attrNameLst>
                                          <p:attrName>style.visibility</p:attrName>
                                        </p:attrNameLst>
                                      </p:cBhvr>
                                      <p:to>
                                        <p:strVal val="visible"/>
                                      </p:to>
                                    </p:set>
                                    <p:anim calcmode="lin" valueType="num">
                                      <p:cBhvr>
                                        <p:cTn id="31" dur="500" fill="hold"/>
                                        <p:tgtEl>
                                          <p:spTgt spid="7">
                                            <p:graphicEl>
                                              <a:dgm id="{A6EDFBF9-0B8B-4B63-AB4F-FEAD2023A5FF}"/>
                                            </p:graphicEl>
                                          </p:spTgt>
                                        </p:tgtEl>
                                        <p:attrNameLst>
                                          <p:attrName>ppt_w</p:attrName>
                                        </p:attrNameLst>
                                      </p:cBhvr>
                                      <p:tavLst>
                                        <p:tav tm="0">
                                          <p:val>
                                            <p:fltVal val="0"/>
                                          </p:val>
                                        </p:tav>
                                        <p:tav tm="100000">
                                          <p:val>
                                            <p:strVal val="#ppt_w"/>
                                          </p:val>
                                        </p:tav>
                                      </p:tavLst>
                                    </p:anim>
                                    <p:anim calcmode="lin" valueType="num">
                                      <p:cBhvr>
                                        <p:cTn id="32" dur="500" fill="hold"/>
                                        <p:tgtEl>
                                          <p:spTgt spid="7">
                                            <p:graphicEl>
                                              <a:dgm id="{A6EDFBF9-0B8B-4B63-AB4F-FEAD2023A5FF}"/>
                                            </p:graphicEl>
                                          </p:spTgt>
                                        </p:tgtEl>
                                        <p:attrNameLst>
                                          <p:attrName>ppt_h</p:attrName>
                                        </p:attrNameLst>
                                      </p:cBhvr>
                                      <p:tavLst>
                                        <p:tav tm="0">
                                          <p:val>
                                            <p:fltVal val="0"/>
                                          </p:val>
                                        </p:tav>
                                        <p:tav tm="100000">
                                          <p:val>
                                            <p:strVal val="#ppt_h"/>
                                          </p:val>
                                        </p:tav>
                                      </p:tavLst>
                                    </p:anim>
                                    <p:animEffect transition="in" filter="fade">
                                      <p:cBhvr>
                                        <p:cTn id="33" dur="500"/>
                                        <p:tgtEl>
                                          <p:spTgt spid="7">
                                            <p:graphicEl>
                                              <a:dgm id="{A6EDFBF9-0B8B-4B63-AB4F-FEAD2023A5FF}"/>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
                                            <p:graphicEl>
                                              <a:dgm id="{0C78EE7E-64C5-4FE5-B4FC-9C612B2224AA}"/>
                                            </p:graphicEl>
                                          </p:spTgt>
                                        </p:tgtEl>
                                        <p:attrNameLst>
                                          <p:attrName>style.visibility</p:attrName>
                                        </p:attrNameLst>
                                      </p:cBhvr>
                                      <p:to>
                                        <p:strVal val="visible"/>
                                      </p:to>
                                    </p:set>
                                    <p:anim calcmode="lin" valueType="num">
                                      <p:cBhvr>
                                        <p:cTn id="36" dur="500" fill="hold"/>
                                        <p:tgtEl>
                                          <p:spTgt spid="4">
                                            <p:graphicEl>
                                              <a:dgm id="{0C78EE7E-64C5-4FE5-B4FC-9C612B2224AA}"/>
                                            </p:graphicEl>
                                          </p:spTgt>
                                        </p:tgtEl>
                                        <p:attrNameLst>
                                          <p:attrName>ppt_w</p:attrName>
                                        </p:attrNameLst>
                                      </p:cBhvr>
                                      <p:tavLst>
                                        <p:tav tm="0">
                                          <p:val>
                                            <p:fltVal val="0"/>
                                          </p:val>
                                        </p:tav>
                                        <p:tav tm="100000">
                                          <p:val>
                                            <p:strVal val="#ppt_w"/>
                                          </p:val>
                                        </p:tav>
                                      </p:tavLst>
                                    </p:anim>
                                    <p:anim calcmode="lin" valueType="num">
                                      <p:cBhvr>
                                        <p:cTn id="37" dur="500" fill="hold"/>
                                        <p:tgtEl>
                                          <p:spTgt spid="4">
                                            <p:graphicEl>
                                              <a:dgm id="{0C78EE7E-64C5-4FE5-B4FC-9C612B2224AA}"/>
                                            </p:graphicEl>
                                          </p:spTgt>
                                        </p:tgtEl>
                                        <p:attrNameLst>
                                          <p:attrName>ppt_h</p:attrName>
                                        </p:attrNameLst>
                                      </p:cBhvr>
                                      <p:tavLst>
                                        <p:tav tm="0">
                                          <p:val>
                                            <p:fltVal val="0"/>
                                          </p:val>
                                        </p:tav>
                                        <p:tav tm="100000">
                                          <p:val>
                                            <p:strVal val="#ppt_h"/>
                                          </p:val>
                                        </p:tav>
                                      </p:tavLst>
                                    </p:anim>
                                    <p:animEffect transition="in" filter="fade">
                                      <p:cBhvr>
                                        <p:cTn id="38" dur="500"/>
                                        <p:tgtEl>
                                          <p:spTgt spid="4">
                                            <p:graphicEl>
                                              <a:dgm id="{0C78EE7E-64C5-4FE5-B4FC-9C612B2224A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7">
                                            <p:graphicEl>
                                              <a:dgm id="{20B9B435-A79F-4DAA-9A8D-B0D8EB58FFF0}"/>
                                            </p:graphicEl>
                                          </p:spTgt>
                                        </p:tgtEl>
                                        <p:attrNameLst>
                                          <p:attrName>style.visibility</p:attrName>
                                        </p:attrNameLst>
                                      </p:cBhvr>
                                      <p:to>
                                        <p:strVal val="visible"/>
                                      </p:to>
                                    </p:set>
                                    <p:anim calcmode="lin" valueType="num">
                                      <p:cBhvr>
                                        <p:cTn id="43" dur="500" fill="hold"/>
                                        <p:tgtEl>
                                          <p:spTgt spid="7">
                                            <p:graphicEl>
                                              <a:dgm id="{20B9B435-A79F-4DAA-9A8D-B0D8EB58FFF0}"/>
                                            </p:graphicEl>
                                          </p:spTgt>
                                        </p:tgtEl>
                                        <p:attrNameLst>
                                          <p:attrName>ppt_w</p:attrName>
                                        </p:attrNameLst>
                                      </p:cBhvr>
                                      <p:tavLst>
                                        <p:tav tm="0">
                                          <p:val>
                                            <p:fltVal val="0"/>
                                          </p:val>
                                        </p:tav>
                                        <p:tav tm="100000">
                                          <p:val>
                                            <p:strVal val="#ppt_w"/>
                                          </p:val>
                                        </p:tav>
                                      </p:tavLst>
                                    </p:anim>
                                    <p:anim calcmode="lin" valueType="num">
                                      <p:cBhvr>
                                        <p:cTn id="44" dur="500" fill="hold"/>
                                        <p:tgtEl>
                                          <p:spTgt spid="7">
                                            <p:graphicEl>
                                              <a:dgm id="{20B9B435-A79F-4DAA-9A8D-B0D8EB58FFF0}"/>
                                            </p:graphicEl>
                                          </p:spTgt>
                                        </p:tgtEl>
                                        <p:attrNameLst>
                                          <p:attrName>ppt_h</p:attrName>
                                        </p:attrNameLst>
                                      </p:cBhvr>
                                      <p:tavLst>
                                        <p:tav tm="0">
                                          <p:val>
                                            <p:fltVal val="0"/>
                                          </p:val>
                                        </p:tav>
                                        <p:tav tm="100000">
                                          <p:val>
                                            <p:strVal val="#ppt_h"/>
                                          </p:val>
                                        </p:tav>
                                      </p:tavLst>
                                    </p:anim>
                                    <p:animEffect transition="in" filter="fade">
                                      <p:cBhvr>
                                        <p:cTn id="45" dur="500"/>
                                        <p:tgtEl>
                                          <p:spTgt spid="7">
                                            <p:graphicEl>
                                              <a:dgm id="{20B9B435-A79F-4DAA-9A8D-B0D8EB58FFF0}"/>
                                            </p:graphic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7">
                                            <p:graphicEl>
                                              <a:dgm id="{A28C0F7E-2C35-4733-B9B7-518F5F4CE207}"/>
                                            </p:graphicEl>
                                          </p:spTgt>
                                        </p:tgtEl>
                                        <p:attrNameLst>
                                          <p:attrName>style.visibility</p:attrName>
                                        </p:attrNameLst>
                                      </p:cBhvr>
                                      <p:to>
                                        <p:strVal val="visible"/>
                                      </p:to>
                                    </p:set>
                                    <p:anim calcmode="lin" valueType="num">
                                      <p:cBhvr>
                                        <p:cTn id="48" dur="500" fill="hold"/>
                                        <p:tgtEl>
                                          <p:spTgt spid="7">
                                            <p:graphicEl>
                                              <a:dgm id="{A28C0F7E-2C35-4733-B9B7-518F5F4CE207}"/>
                                            </p:graphicEl>
                                          </p:spTgt>
                                        </p:tgtEl>
                                        <p:attrNameLst>
                                          <p:attrName>ppt_w</p:attrName>
                                        </p:attrNameLst>
                                      </p:cBhvr>
                                      <p:tavLst>
                                        <p:tav tm="0">
                                          <p:val>
                                            <p:fltVal val="0"/>
                                          </p:val>
                                        </p:tav>
                                        <p:tav tm="100000">
                                          <p:val>
                                            <p:strVal val="#ppt_w"/>
                                          </p:val>
                                        </p:tav>
                                      </p:tavLst>
                                    </p:anim>
                                    <p:anim calcmode="lin" valueType="num">
                                      <p:cBhvr>
                                        <p:cTn id="49" dur="500" fill="hold"/>
                                        <p:tgtEl>
                                          <p:spTgt spid="7">
                                            <p:graphicEl>
                                              <a:dgm id="{A28C0F7E-2C35-4733-B9B7-518F5F4CE207}"/>
                                            </p:graphicEl>
                                          </p:spTgt>
                                        </p:tgtEl>
                                        <p:attrNameLst>
                                          <p:attrName>ppt_h</p:attrName>
                                        </p:attrNameLst>
                                      </p:cBhvr>
                                      <p:tavLst>
                                        <p:tav tm="0">
                                          <p:val>
                                            <p:fltVal val="0"/>
                                          </p:val>
                                        </p:tav>
                                        <p:tav tm="100000">
                                          <p:val>
                                            <p:strVal val="#ppt_h"/>
                                          </p:val>
                                        </p:tav>
                                      </p:tavLst>
                                    </p:anim>
                                    <p:animEffect transition="in" filter="fade">
                                      <p:cBhvr>
                                        <p:cTn id="50" dur="500"/>
                                        <p:tgtEl>
                                          <p:spTgt spid="7">
                                            <p:graphicEl>
                                              <a:dgm id="{A28C0F7E-2C35-4733-B9B7-518F5F4CE207}"/>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4">
                                            <p:graphicEl>
                                              <a:dgm id="{4AFB3FCF-D3AF-47CC-9C64-79E7D6E5B9C4}"/>
                                            </p:graphicEl>
                                          </p:spTgt>
                                        </p:tgtEl>
                                        <p:attrNameLst>
                                          <p:attrName>style.visibility</p:attrName>
                                        </p:attrNameLst>
                                      </p:cBhvr>
                                      <p:to>
                                        <p:strVal val="visible"/>
                                      </p:to>
                                    </p:set>
                                    <p:anim calcmode="lin" valueType="num">
                                      <p:cBhvr>
                                        <p:cTn id="55" dur="500" fill="hold"/>
                                        <p:tgtEl>
                                          <p:spTgt spid="4">
                                            <p:graphicEl>
                                              <a:dgm id="{4AFB3FCF-D3AF-47CC-9C64-79E7D6E5B9C4}"/>
                                            </p:graphicEl>
                                          </p:spTgt>
                                        </p:tgtEl>
                                        <p:attrNameLst>
                                          <p:attrName>ppt_w</p:attrName>
                                        </p:attrNameLst>
                                      </p:cBhvr>
                                      <p:tavLst>
                                        <p:tav tm="0">
                                          <p:val>
                                            <p:fltVal val="0"/>
                                          </p:val>
                                        </p:tav>
                                        <p:tav tm="100000">
                                          <p:val>
                                            <p:strVal val="#ppt_w"/>
                                          </p:val>
                                        </p:tav>
                                      </p:tavLst>
                                    </p:anim>
                                    <p:anim calcmode="lin" valueType="num">
                                      <p:cBhvr>
                                        <p:cTn id="56" dur="500" fill="hold"/>
                                        <p:tgtEl>
                                          <p:spTgt spid="4">
                                            <p:graphicEl>
                                              <a:dgm id="{4AFB3FCF-D3AF-47CC-9C64-79E7D6E5B9C4}"/>
                                            </p:graphicEl>
                                          </p:spTgt>
                                        </p:tgtEl>
                                        <p:attrNameLst>
                                          <p:attrName>ppt_h</p:attrName>
                                        </p:attrNameLst>
                                      </p:cBhvr>
                                      <p:tavLst>
                                        <p:tav tm="0">
                                          <p:val>
                                            <p:fltVal val="0"/>
                                          </p:val>
                                        </p:tav>
                                        <p:tav tm="100000">
                                          <p:val>
                                            <p:strVal val="#ppt_h"/>
                                          </p:val>
                                        </p:tav>
                                      </p:tavLst>
                                    </p:anim>
                                    <p:animEffect transition="in" filter="fade">
                                      <p:cBhvr>
                                        <p:cTn id="57" dur="500"/>
                                        <p:tgtEl>
                                          <p:spTgt spid="4">
                                            <p:graphicEl>
                                              <a:dgm id="{4AFB3FCF-D3AF-47CC-9C64-79E7D6E5B9C4}"/>
                                            </p:graphicEl>
                                          </p:spTgt>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4">
                                            <p:graphicEl>
                                              <a:dgm id="{7DC70FBC-0A1D-4094-9303-7522C2FA25DB}"/>
                                            </p:graphicEl>
                                          </p:spTgt>
                                        </p:tgtEl>
                                        <p:attrNameLst>
                                          <p:attrName>style.visibility</p:attrName>
                                        </p:attrNameLst>
                                      </p:cBhvr>
                                      <p:to>
                                        <p:strVal val="visible"/>
                                      </p:to>
                                    </p:set>
                                    <p:anim calcmode="lin" valueType="num">
                                      <p:cBhvr>
                                        <p:cTn id="60" dur="500" fill="hold"/>
                                        <p:tgtEl>
                                          <p:spTgt spid="4">
                                            <p:graphicEl>
                                              <a:dgm id="{7DC70FBC-0A1D-4094-9303-7522C2FA25DB}"/>
                                            </p:graphicEl>
                                          </p:spTgt>
                                        </p:tgtEl>
                                        <p:attrNameLst>
                                          <p:attrName>ppt_w</p:attrName>
                                        </p:attrNameLst>
                                      </p:cBhvr>
                                      <p:tavLst>
                                        <p:tav tm="0">
                                          <p:val>
                                            <p:fltVal val="0"/>
                                          </p:val>
                                        </p:tav>
                                        <p:tav tm="100000">
                                          <p:val>
                                            <p:strVal val="#ppt_w"/>
                                          </p:val>
                                        </p:tav>
                                      </p:tavLst>
                                    </p:anim>
                                    <p:anim calcmode="lin" valueType="num">
                                      <p:cBhvr>
                                        <p:cTn id="61" dur="500" fill="hold"/>
                                        <p:tgtEl>
                                          <p:spTgt spid="4">
                                            <p:graphicEl>
                                              <a:dgm id="{7DC70FBC-0A1D-4094-9303-7522C2FA25DB}"/>
                                            </p:graphicEl>
                                          </p:spTgt>
                                        </p:tgtEl>
                                        <p:attrNameLst>
                                          <p:attrName>ppt_h</p:attrName>
                                        </p:attrNameLst>
                                      </p:cBhvr>
                                      <p:tavLst>
                                        <p:tav tm="0">
                                          <p:val>
                                            <p:fltVal val="0"/>
                                          </p:val>
                                        </p:tav>
                                        <p:tav tm="100000">
                                          <p:val>
                                            <p:strVal val="#ppt_h"/>
                                          </p:val>
                                        </p:tav>
                                      </p:tavLst>
                                    </p:anim>
                                    <p:animEffect transition="in" filter="fade">
                                      <p:cBhvr>
                                        <p:cTn id="62" dur="500"/>
                                        <p:tgtEl>
                                          <p:spTgt spid="4">
                                            <p:graphicEl>
                                              <a:dgm id="{7DC70FBC-0A1D-4094-9303-7522C2FA25DB}"/>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7">
                                            <p:graphicEl>
                                              <a:dgm id="{CC805A5F-E0A3-498A-BE8A-4478F8482781}"/>
                                            </p:graphicEl>
                                          </p:spTgt>
                                        </p:tgtEl>
                                        <p:attrNameLst>
                                          <p:attrName>style.visibility</p:attrName>
                                        </p:attrNameLst>
                                      </p:cBhvr>
                                      <p:to>
                                        <p:strVal val="visible"/>
                                      </p:to>
                                    </p:set>
                                    <p:anim calcmode="lin" valueType="num">
                                      <p:cBhvr>
                                        <p:cTn id="67" dur="500" fill="hold"/>
                                        <p:tgtEl>
                                          <p:spTgt spid="7">
                                            <p:graphicEl>
                                              <a:dgm id="{CC805A5F-E0A3-498A-BE8A-4478F8482781}"/>
                                            </p:graphicEl>
                                          </p:spTgt>
                                        </p:tgtEl>
                                        <p:attrNameLst>
                                          <p:attrName>ppt_w</p:attrName>
                                        </p:attrNameLst>
                                      </p:cBhvr>
                                      <p:tavLst>
                                        <p:tav tm="0">
                                          <p:val>
                                            <p:fltVal val="0"/>
                                          </p:val>
                                        </p:tav>
                                        <p:tav tm="100000">
                                          <p:val>
                                            <p:strVal val="#ppt_w"/>
                                          </p:val>
                                        </p:tav>
                                      </p:tavLst>
                                    </p:anim>
                                    <p:anim calcmode="lin" valueType="num">
                                      <p:cBhvr>
                                        <p:cTn id="68" dur="500" fill="hold"/>
                                        <p:tgtEl>
                                          <p:spTgt spid="7">
                                            <p:graphicEl>
                                              <a:dgm id="{CC805A5F-E0A3-498A-BE8A-4478F8482781}"/>
                                            </p:graphicEl>
                                          </p:spTgt>
                                        </p:tgtEl>
                                        <p:attrNameLst>
                                          <p:attrName>ppt_h</p:attrName>
                                        </p:attrNameLst>
                                      </p:cBhvr>
                                      <p:tavLst>
                                        <p:tav tm="0">
                                          <p:val>
                                            <p:fltVal val="0"/>
                                          </p:val>
                                        </p:tav>
                                        <p:tav tm="100000">
                                          <p:val>
                                            <p:strVal val="#ppt_h"/>
                                          </p:val>
                                        </p:tav>
                                      </p:tavLst>
                                    </p:anim>
                                    <p:animEffect transition="in" filter="fade">
                                      <p:cBhvr>
                                        <p:cTn id="69" dur="500"/>
                                        <p:tgtEl>
                                          <p:spTgt spid="7">
                                            <p:graphicEl>
                                              <a:dgm id="{CC805A5F-E0A3-498A-BE8A-4478F8482781}"/>
                                            </p:graphicEl>
                                          </p:spTgt>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7">
                                            <p:graphicEl>
                                              <a:dgm id="{C05C37D8-282B-4B47-8E92-AB3C4AF2656B}"/>
                                            </p:graphicEl>
                                          </p:spTgt>
                                        </p:tgtEl>
                                        <p:attrNameLst>
                                          <p:attrName>style.visibility</p:attrName>
                                        </p:attrNameLst>
                                      </p:cBhvr>
                                      <p:to>
                                        <p:strVal val="visible"/>
                                      </p:to>
                                    </p:set>
                                    <p:anim calcmode="lin" valueType="num">
                                      <p:cBhvr>
                                        <p:cTn id="72" dur="500" fill="hold"/>
                                        <p:tgtEl>
                                          <p:spTgt spid="7">
                                            <p:graphicEl>
                                              <a:dgm id="{C05C37D8-282B-4B47-8E92-AB3C4AF2656B}"/>
                                            </p:graphicEl>
                                          </p:spTgt>
                                        </p:tgtEl>
                                        <p:attrNameLst>
                                          <p:attrName>ppt_w</p:attrName>
                                        </p:attrNameLst>
                                      </p:cBhvr>
                                      <p:tavLst>
                                        <p:tav tm="0">
                                          <p:val>
                                            <p:fltVal val="0"/>
                                          </p:val>
                                        </p:tav>
                                        <p:tav tm="100000">
                                          <p:val>
                                            <p:strVal val="#ppt_w"/>
                                          </p:val>
                                        </p:tav>
                                      </p:tavLst>
                                    </p:anim>
                                    <p:anim calcmode="lin" valueType="num">
                                      <p:cBhvr>
                                        <p:cTn id="73" dur="500" fill="hold"/>
                                        <p:tgtEl>
                                          <p:spTgt spid="7">
                                            <p:graphicEl>
                                              <a:dgm id="{C05C37D8-282B-4B47-8E92-AB3C4AF2656B}"/>
                                            </p:graphicEl>
                                          </p:spTgt>
                                        </p:tgtEl>
                                        <p:attrNameLst>
                                          <p:attrName>ppt_h</p:attrName>
                                        </p:attrNameLst>
                                      </p:cBhvr>
                                      <p:tavLst>
                                        <p:tav tm="0">
                                          <p:val>
                                            <p:fltVal val="0"/>
                                          </p:val>
                                        </p:tav>
                                        <p:tav tm="100000">
                                          <p:val>
                                            <p:strVal val="#ppt_h"/>
                                          </p:val>
                                        </p:tav>
                                      </p:tavLst>
                                    </p:anim>
                                    <p:animEffect transition="in" filter="fade">
                                      <p:cBhvr>
                                        <p:cTn id="74" dur="500"/>
                                        <p:tgtEl>
                                          <p:spTgt spid="7">
                                            <p:graphicEl>
                                              <a:dgm id="{C05C37D8-282B-4B47-8E92-AB3C4AF2656B}"/>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4">
                                            <p:graphicEl>
                                              <a:dgm id="{76C86819-371B-4EE7-A4A8-69934EF8EED2}"/>
                                            </p:graphicEl>
                                          </p:spTgt>
                                        </p:tgtEl>
                                        <p:attrNameLst>
                                          <p:attrName>style.visibility</p:attrName>
                                        </p:attrNameLst>
                                      </p:cBhvr>
                                      <p:to>
                                        <p:strVal val="visible"/>
                                      </p:to>
                                    </p:set>
                                    <p:anim calcmode="lin" valueType="num">
                                      <p:cBhvr>
                                        <p:cTn id="79" dur="500" fill="hold"/>
                                        <p:tgtEl>
                                          <p:spTgt spid="4">
                                            <p:graphicEl>
                                              <a:dgm id="{76C86819-371B-4EE7-A4A8-69934EF8EED2}"/>
                                            </p:graphicEl>
                                          </p:spTgt>
                                        </p:tgtEl>
                                        <p:attrNameLst>
                                          <p:attrName>ppt_w</p:attrName>
                                        </p:attrNameLst>
                                      </p:cBhvr>
                                      <p:tavLst>
                                        <p:tav tm="0">
                                          <p:val>
                                            <p:fltVal val="0"/>
                                          </p:val>
                                        </p:tav>
                                        <p:tav tm="100000">
                                          <p:val>
                                            <p:strVal val="#ppt_w"/>
                                          </p:val>
                                        </p:tav>
                                      </p:tavLst>
                                    </p:anim>
                                    <p:anim calcmode="lin" valueType="num">
                                      <p:cBhvr>
                                        <p:cTn id="80" dur="500" fill="hold"/>
                                        <p:tgtEl>
                                          <p:spTgt spid="4">
                                            <p:graphicEl>
                                              <a:dgm id="{76C86819-371B-4EE7-A4A8-69934EF8EED2}"/>
                                            </p:graphicEl>
                                          </p:spTgt>
                                        </p:tgtEl>
                                        <p:attrNameLst>
                                          <p:attrName>ppt_h</p:attrName>
                                        </p:attrNameLst>
                                      </p:cBhvr>
                                      <p:tavLst>
                                        <p:tav tm="0">
                                          <p:val>
                                            <p:fltVal val="0"/>
                                          </p:val>
                                        </p:tav>
                                        <p:tav tm="100000">
                                          <p:val>
                                            <p:strVal val="#ppt_h"/>
                                          </p:val>
                                        </p:tav>
                                      </p:tavLst>
                                    </p:anim>
                                    <p:animEffect transition="in" filter="fade">
                                      <p:cBhvr>
                                        <p:cTn id="81" dur="500"/>
                                        <p:tgtEl>
                                          <p:spTgt spid="4">
                                            <p:graphicEl>
                                              <a:dgm id="{76C86819-371B-4EE7-A4A8-69934EF8EED2}"/>
                                            </p:graphicEl>
                                          </p:spTgt>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
                                            <p:graphicEl>
                                              <a:dgm id="{14D5DE0B-838A-4655-B6A5-58C027ACB164}"/>
                                            </p:graphicEl>
                                          </p:spTgt>
                                        </p:tgtEl>
                                        <p:attrNameLst>
                                          <p:attrName>style.visibility</p:attrName>
                                        </p:attrNameLst>
                                      </p:cBhvr>
                                      <p:to>
                                        <p:strVal val="visible"/>
                                      </p:to>
                                    </p:set>
                                    <p:anim calcmode="lin" valueType="num">
                                      <p:cBhvr>
                                        <p:cTn id="84" dur="500" fill="hold"/>
                                        <p:tgtEl>
                                          <p:spTgt spid="4">
                                            <p:graphicEl>
                                              <a:dgm id="{14D5DE0B-838A-4655-B6A5-58C027ACB164}"/>
                                            </p:graphicEl>
                                          </p:spTgt>
                                        </p:tgtEl>
                                        <p:attrNameLst>
                                          <p:attrName>ppt_w</p:attrName>
                                        </p:attrNameLst>
                                      </p:cBhvr>
                                      <p:tavLst>
                                        <p:tav tm="0">
                                          <p:val>
                                            <p:fltVal val="0"/>
                                          </p:val>
                                        </p:tav>
                                        <p:tav tm="100000">
                                          <p:val>
                                            <p:strVal val="#ppt_w"/>
                                          </p:val>
                                        </p:tav>
                                      </p:tavLst>
                                    </p:anim>
                                    <p:anim calcmode="lin" valueType="num">
                                      <p:cBhvr>
                                        <p:cTn id="85" dur="500" fill="hold"/>
                                        <p:tgtEl>
                                          <p:spTgt spid="4">
                                            <p:graphicEl>
                                              <a:dgm id="{14D5DE0B-838A-4655-B6A5-58C027ACB164}"/>
                                            </p:graphicEl>
                                          </p:spTgt>
                                        </p:tgtEl>
                                        <p:attrNameLst>
                                          <p:attrName>ppt_h</p:attrName>
                                        </p:attrNameLst>
                                      </p:cBhvr>
                                      <p:tavLst>
                                        <p:tav tm="0">
                                          <p:val>
                                            <p:fltVal val="0"/>
                                          </p:val>
                                        </p:tav>
                                        <p:tav tm="100000">
                                          <p:val>
                                            <p:strVal val="#ppt_h"/>
                                          </p:val>
                                        </p:tav>
                                      </p:tavLst>
                                    </p:anim>
                                    <p:animEffect transition="in" filter="fade">
                                      <p:cBhvr>
                                        <p:cTn id="86" dur="500"/>
                                        <p:tgtEl>
                                          <p:spTgt spid="4">
                                            <p:graphicEl>
                                              <a:dgm id="{14D5DE0B-838A-4655-B6A5-58C027ACB164}"/>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7">
                                            <p:graphicEl>
                                              <a:dgm id="{544E29A7-1583-4A92-AD88-E60A4EEAC632}"/>
                                            </p:graphicEl>
                                          </p:spTgt>
                                        </p:tgtEl>
                                        <p:attrNameLst>
                                          <p:attrName>style.visibility</p:attrName>
                                        </p:attrNameLst>
                                      </p:cBhvr>
                                      <p:to>
                                        <p:strVal val="visible"/>
                                      </p:to>
                                    </p:set>
                                    <p:anim calcmode="lin" valueType="num">
                                      <p:cBhvr>
                                        <p:cTn id="91" dur="500" fill="hold"/>
                                        <p:tgtEl>
                                          <p:spTgt spid="7">
                                            <p:graphicEl>
                                              <a:dgm id="{544E29A7-1583-4A92-AD88-E60A4EEAC632}"/>
                                            </p:graphicEl>
                                          </p:spTgt>
                                        </p:tgtEl>
                                        <p:attrNameLst>
                                          <p:attrName>ppt_w</p:attrName>
                                        </p:attrNameLst>
                                      </p:cBhvr>
                                      <p:tavLst>
                                        <p:tav tm="0">
                                          <p:val>
                                            <p:fltVal val="0"/>
                                          </p:val>
                                        </p:tav>
                                        <p:tav tm="100000">
                                          <p:val>
                                            <p:strVal val="#ppt_w"/>
                                          </p:val>
                                        </p:tav>
                                      </p:tavLst>
                                    </p:anim>
                                    <p:anim calcmode="lin" valueType="num">
                                      <p:cBhvr>
                                        <p:cTn id="92" dur="500" fill="hold"/>
                                        <p:tgtEl>
                                          <p:spTgt spid="7">
                                            <p:graphicEl>
                                              <a:dgm id="{544E29A7-1583-4A92-AD88-E60A4EEAC632}"/>
                                            </p:graphicEl>
                                          </p:spTgt>
                                        </p:tgtEl>
                                        <p:attrNameLst>
                                          <p:attrName>ppt_h</p:attrName>
                                        </p:attrNameLst>
                                      </p:cBhvr>
                                      <p:tavLst>
                                        <p:tav tm="0">
                                          <p:val>
                                            <p:fltVal val="0"/>
                                          </p:val>
                                        </p:tav>
                                        <p:tav tm="100000">
                                          <p:val>
                                            <p:strVal val="#ppt_h"/>
                                          </p:val>
                                        </p:tav>
                                      </p:tavLst>
                                    </p:anim>
                                    <p:animEffect transition="in" filter="fade">
                                      <p:cBhvr>
                                        <p:cTn id="93" dur="500"/>
                                        <p:tgtEl>
                                          <p:spTgt spid="7">
                                            <p:graphicEl>
                                              <a:dgm id="{544E29A7-1583-4A92-AD88-E60A4EEAC632}"/>
                                            </p:graphicEl>
                                          </p:spTgt>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7">
                                            <p:graphicEl>
                                              <a:dgm id="{E82BFC15-9864-4E4A-A62D-828FE8496F17}"/>
                                            </p:graphicEl>
                                          </p:spTgt>
                                        </p:tgtEl>
                                        <p:attrNameLst>
                                          <p:attrName>style.visibility</p:attrName>
                                        </p:attrNameLst>
                                      </p:cBhvr>
                                      <p:to>
                                        <p:strVal val="visible"/>
                                      </p:to>
                                    </p:set>
                                    <p:anim calcmode="lin" valueType="num">
                                      <p:cBhvr>
                                        <p:cTn id="96" dur="500" fill="hold"/>
                                        <p:tgtEl>
                                          <p:spTgt spid="7">
                                            <p:graphicEl>
                                              <a:dgm id="{E82BFC15-9864-4E4A-A62D-828FE8496F17}"/>
                                            </p:graphicEl>
                                          </p:spTgt>
                                        </p:tgtEl>
                                        <p:attrNameLst>
                                          <p:attrName>ppt_w</p:attrName>
                                        </p:attrNameLst>
                                      </p:cBhvr>
                                      <p:tavLst>
                                        <p:tav tm="0">
                                          <p:val>
                                            <p:fltVal val="0"/>
                                          </p:val>
                                        </p:tav>
                                        <p:tav tm="100000">
                                          <p:val>
                                            <p:strVal val="#ppt_w"/>
                                          </p:val>
                                        </p:tav>
                                      </p:tavLst>
                                    </p:anim>
                                    <p:anim calcmode="lin" valueType="num">
                                      <p:cBhvr>
                                        <p:cTn id="97" dur="500" fill="hold"/>
                                        <p:tgtEl>
                                          <p:spTgt spid="7">
                                            <p:graphicEl>
                                              <a:dgm id="{E82BFC15-9864-4E4A-A62D-828FE8496F17}"/>
                                            </p:graphicEl>
                                          </p:spTgt>
                                        </p:tgtEl>
                                        <p:attrNameLst>
                                          <p:attrName>ppt_h</p:attrName>
                                        </p:attrNameLst>
                                      </p:cBhvr>
                                      <p:tavLst>
                                        <p:tav tm="0">
                                          <p:val>
                                            <p:fltVal val="0"/>
                                          </p:val>
                                        </p:tav>
                                        <p:tav tm="100000">
                                          <p:val>
                                            <p:strVal val="#ppt_h"/>
                                          </p:val>
                                        </p:tav>
                                      </p:tavLst>
                                    </p:anim>
                                    <p:animEffect transition="in" filter="fade">
                                      <p:cBhvr>
                                        <p:cTn id="98" dur="500"/>
                                        <p:tgtEl>
                                          <p:spTgt spid="7">
                                            <p:graphicEl>
                                              <a:dgm id="{E82BFC15-9864-4E4A-A62D-828FE8496F17}"/>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4">
                                            <p:graphicEl>
                                              <a:dgm id="{3C7A11C8-C8DC-4CA4-BE55-2851ADBDAA1E}"/>
                                            </p:graphicEl>
                                          </p:spTgt>
                                        </p:tgtEl>
                                        <p:attrNameLst>
                                          <p:attrName>style.visibility</p:attrName>
                                        </p:attrNameLst>
                                      </p:cBhvr>
                                      <p:to>
                                        <p:strVal val="visible"/>
                                      </p:to>
                                    </p:set>
                                    <p:anim calcmode="lin" valueType="num">
                                      <p:cBhvr>
                                        <p:cTn id="103" dur="500" fill="hold"/>
                                        <p:tgtEl>
                                          <p:spTgt spid="4">
                                            <p:graphicEl>
                                              <a:dgm id="{3C7A11C8-C8DC-4CA4-BE55-2851ADBDAA1E}"/>
                                            </p:graphicEl>
                                          </p:spTgt>
                                        </p:tgtEl>
                                        <p:attrNameLst>
                                          <p:attrName>ppt_w</p:attrName>
                                        </p:attrNameLst>
                                      </p:cBhvr>
                                      <p:tavLst>
                                        <p:tav tm="0">
                                          <p:val>
                                            <p:fltVal val="0"/>
                                          </p:val>
                                        </p:tav>
                                        <p:tav tm="100000">
                                          <p:val>
                                            <p:strVal val="#ppt_w"/>
                                          </p:val>
                                        </p:tav>
                                      </p:tavLst>
                                    </p:anim>
                                    <p:anim calcmode="lin" valueType="num">
                                      <p:cBhvr>
                                        <p:cTn id="104" dur="500" fill="hold"/>
                                        <p:tgtEl>
                                          <p:spTgt spid="4">
                                            <p:graphicEl>
                                              <a:dgm id="{3C7A11C8-C8DC-4CA4-BE55-2851ADBDAA1E}"/>
                                            </p:graphicEl>
                                          </p:spTgt>
                                        </p:tgtEl>
                                        <p:attrNameLst>
                                          <p:attrName>ppt_h</p:attrName>
                                        </p:attrNameLst>
                                      </p:cBhvr>
                                      <p:tavLst>
                                        <p:tav tm="0">
                                          <p:val>
                                            <p:fltVal val="0"/>
                                          </p:val>
                                        </p:tav>
                                        <p:tav tm="100000">
                                          <p:val>
                                            <p:strVal val="#ppt_h"/>
                                          </p:val>
                                        </p:tav>
                                      </p:tavLst>
                                    </p:anim>
                                    <p:animEffect transition="in" filter="fade">
                                      <p:cBhvr>
                                        <p:cTn id="105" dur="500"/>
                                        <p:tgtEl>
                                          <p:spTgt spid="4">
                                            <p:graphicEl>
                                              <a:dgm id="{3C7A11C8-C8DC-4CA4-BE55-2851ADBDAA1E}"/>
                                            </p:graphicEl>
                                          </p:spTgt>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4">
                                            <p:graphicEl>
                                              <a:dgm id="{77470709-A4BF-49FC-8D92-CE27CC9DD2EE}"/>
                                            </p:graphicEl>
                                          </p:spTgt>
                                        </p:tgtEl>
                                        <p:attrNameLst>
                                          <p:attrName>style.visibility</p:attrName>
                                        </p:attrNameLst>
                                      </p:cBhvr>
                                      <p:to>
                                        <p:strVal val="visible"/>
                                      </p:to>
                                    </p:set>
                                    <p:anim calcmode="lin" valueType="num">
                                      <p:cBhvr>
                                        <p:cTn id="108" dur="500" fill="hold"/>
                                        <p:tgtEl>
                                          <p:spTgt spid="4">
                                            <p:graphicEl>
                                              <a:dgm id="{77470709-A4BF-49FC-8D92-CE27CC9DD2EE}"/>
                                            </p:graphicEl>
                                          </p:spTgt>
                                        </p:tgtEl>
                                        <p:attrNameLst>
                                          <p:attrName>ppt_w</p:attrName>
                                        </p:attrNameLst>
                                      </p:cBhvr>
                                      <p:tavLst>
                                        <p:tav tm="0">
                                          <p:val>
                                            <p:fltVal val="0"/>
                                          </p:val>
                                        </p:tav>
                                        <p:tav tm="100000">
                                          <p:val>
                                            <p:strVal val="#ppt_w"/>
                                          </p:val>
                                        </p:tav>
                                      </p:tavLst>
                                    </p:anim>
                                    <p:anim calcmode="lin" valueType="num">
                                      <p:cBhvr>
                                        <p:cTn id="109" dur="500" fill="hold"/>
                                        <p:tgtEl>
                                          <p:spTgt spid="4">
                                            <p:graphicEl>
                                              <a:dgm id="{77470709-A4BF-49FC-8D92-CE27CC9DD2EE}"/>
                                            </p:graphicEl>
                                          </p:spTgt>
                                        </p:tgtEl>
                                        <p:attrNameLst>
                                          <p:attrName>ppt_h</p:attrName>
                                        </p:attrNameLst>
                                      </p:cBhvr>
                                      <p:tavLst>
                                        <p:tav tm="0">
                                          <p:val>
                                            <p:fltVal val="0"/>
                                          </p:val>
                                        </p:tav>
                                        <p:tav tm="100000">
                                          <p:val>
                                            <p:strVal val="#ppt_h"/>
                                          </p:val>
                                        </p:tav>
                                      </p:tavLst>
                                    </p:anim>
                                    <p:animEffect transition="in" filter="fade">
                                      <p:cBhvr>
                                        <p:cTn id="110" dur="500"/>
                                        <p:tgtEl>
                                          <p:spTgt spid="4">
                                            <p:graphicEl>
                                              <a:dgm id="{77470709-A4BF-49FC-8D92-CE27CC9DD2EE}"/>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7">
                                            <p:graphicEl>
                                              <a:dgm id="{410E2F05-E06F-4707-8316-DA974A0D1AF9}"/>
                                            </p:graphicEl>
                                          </p:spTgt>
                                        </p:tgtEl>
                                        <p:attrNameLst>
                                          <p:attrName>style.visibility</p:attrName>
                                        </p:attrNameLst>
                                      </p:cBhvr>
                                      <p:to>
                                        <p:strVal val="visible"/>
                                      </p:to>
                                    </p:set>
                                    <p:anim calcmode="lin" valueType="num">
                                      <p:cBhvr>
                                        <p:cTn id="115" dur="500" fill="hold"/>
                                        <p:tgtEl>
                                          <p:spTgt spid="7">
                                            <p:graphicEl>
                                              <a:dgm id="{410E2F05-E06F-4707-8316-DA974A0D1AF9}"/>
                                            </p:graphicEl>
                                          </p:spTgt>
                                        </p:tgtEl>
                                        <p:attrNameLst>
                                          <p:attrName>ppt_w</p:attrName>
                                        </p:attrNameLst>
                                      </p:cBhvr>
                                      <p:tavLst>
                                        <p:tav tm="0">
                                          <p:val>
                                            <p:fltVal val="0"/>
                                          </p:val>
                                        </p:tav>
                                        <p:tav tm="100000">
                                          <p:val>
                                            <p:strVal val="#ppt_w"/>
                                          </p:val>
                                        </p:tav>
                                      </p:tavLst>
                                    </p:anim>
                                    <p:anim calcmode="lin" valueType="num">
                                      <p:cBhvr>
                                        <p:cTn id="116" dur="500" fill="hold"/>
                                        <p:tgtEl>
                                          <p:spTgt spid="7">
                                            <p:graphicEl>
                                              <a:dgm id="{410E2F05-E06F-4707-8316-DA974A0D1AF9}"/>
                                            </p:graphicEl>
                                          </p:spTgt>
                                        </p:tgtEl>
                                        <p:attrNameLst>
                                          <p:attrName>ppt_h</p:attrName>
                                        </p:attrNameLst>
                                      </p:cBhvr>
                                      <p:tavLst>
                                        <p:tav tm="0">
                                          <p:val>
                                            <p:fltVal val="0"/>
                                          </p:val>
                                        </p:tav>
                                        <p:tav tm="100000">
                                          <p:val>
                                            <p:strVal val="#ppt_h"/>
                                          </p:val>
                                        </p:tav>
                                      </p:tavLst>
                                    </p:anim>
                                    <p:animEffect transition="in" filter="fade">
                                      <p:cBhvr>
                                        <p:cTn id="117" dur="500"/>
                                        <p:tgtEl>
                                          <p:spTgt spid="7">
                                            <p:graphicEl>
                                              <a:dgm id="{410E2F05-E06F-4707-8316-DA974A0D1AF9}"/>
                                            </p:graphicEl>
                                          </p:spTgt>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
                                            <p:graphicEl>
                                              <a:dgm id="{FA8E0FB4-A277-4A92-81BD-BD9A3E41C821}"/>
                                            </p:graphicEl>
                                          </p:spTgt>
                                        </p:tgtEl>
                                        <p:attrNameLst>
                                          <p:attrName>style.visibility</p:attrName>
                                        </p:attrNameLst>
                                      </p:cBhvr>
                                      <p:to>
                                        <p:strVal val="visible"/>
                                      </p:to>
                                    </p:set>
                                    <p:anim calcmode="lin" valueType="num">
                                      <p:cBhvr>
                                        <p:cTn id="120" dur="500" fill="hold"/>
                                        <p:tgtEl>
                                          <p:spTgt spid="7">
                                            <p:graphicEl>
                                              <a:dgm id="{FA8E0FB4-A277-4A92-81BD-BD9A3E41C821}"/>
                                            </p:graphicEl>
                                          </p:spTgt>
                                        </p:tgtEl>
                                        <p:attrNameLst>
                                          <p:attrName>ppt_w</p:attrName>
                                        </p:attrNameLst>
                                      </p:cBhvr>
                                      <p:tavLst>
                                        <p:tav tm="0">
                                          <p:val>
                                            <p:fltVal val="0"/>
                                          </p:val>
                                        </p:tav>
                                        <p:tav tm="100000">
                                          <p:val>
                                            <p:strVal val="#ppt_w"/>
                                          </p:val>
                                        </p:tav>
                                      </p:tavLst>
                                    </p:anim>
                                    <p:anim calcmode="lin" valueType="num">
                                      <p:cBhvr>
                                        <p:cTn id="121" dur="500" fill="hold"/>
                                        <p:tgtEl>
                                          <p:spTgt spid="7">
                                            <p:graphicEl>
                                              <a:dgm id="{FA8E0FB4-A277-4A92-81BD-BD9A3E41C821}"/>
                                            </p:graphicEl>
                                          </p:spTgt>
                                        </p:tgtEl>
                                        <p:attrNameLst>
                                          <p:attrName>ppt_h</p:attrName>
                                        </p:attrNameLst>
                                      </p:cBhvr>
                                      <p:tavLst>
                                        <p:tav tm="0">
                                          <p:val>
                                            <p:fltVal val="0"/>
                                          </p:val>
                                        </p:tav>
                                        <p:tav tm="100000">
                                          <p:val>
                                            <p:strVal val="#ppt_h"/>
                                          </p:val>
                                        </p:tav>
                                      </p:tavLst>
                                    </p:anim>
                                    <p:animEffect transition="in" filter="fade">
                                      <p:cBhvr>
                                        <p:cTn id="122" dur="500"/>
                                        <p:tgtEl>
                                          <p:spTgt spid="7">
                                            <p:graphicEl>
                                              <a:dgm id="{FA8E0FB4-A277-4A92-81BD-BD9A3E41C821}"/>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4">
                                            <p:graphicEl>
                                              <a:dgm id="{197EFFD2-2C53-4D7E-AC20-EA12D8D5879A}"/>
                                            </p:graphicEl>
                                          </p:spTgt>
                                        </p:tgtEl>
                                        <p:attrNameLst>
                                          <p:attrName>style.visibility</p:attrName>
                                        </p:attrNameLst>
                                      </p:cBhvr>
                                      <p:to>
                                        <p:strVal val="visible"/>
                                      </p:to>
                                    </p:set>
                                    <p:anim calcmode="lin" valueType="num">
                                      <p:cBhvr>
                                        <p:cTn id="127" dur="500" fill="hold"/>
                                        <p:tgtEl>
                                          <p:spTgt spid="4">
                                            <p:graphicEl>
                                              <a:dgm id="{197EFFD2-2C53-4D7E-AC20-EA12D8D5879A}"/>
                                            </p:graphicEl>
                                          </p:spTgt>
                                        </p:tgtEl>
                                        <p:attrNameLst>
                                          <p:attrName>ppt_w</p:attrName>
                                        </p:attrNameLst>
                                      </p:cBhvr>
                                      <p:tavLst>
                                        <p:tav tm="0">
                                          <p:val>
                                            <p:fltVal val="0"/>
                                          </p:val>
                                        </p:tav>
                                        <p:tav tm="100000">
                                          <p:val>
                                            <p:strVal val="#ppt_w"/>
                                          </p:val>
                                        </p:tav>
                                      </p:tavLst>
                                    </p:anim>
                                    <p:anim calcmode="lin" valueType="num">
                                      <p:cBhvr>
                                        <p:cTn id="128" dur="500" fill="hold"/>
                                        <p:tgtEl>
                                          <p:spTgt spid="4">
                                            <p:graphicEl>
                                              <a:dgm id="{197EFFD2-2C53-4D7E-AC20-EA12D8D5879A}"/>
                                            </p:graphicEl>
                                          </p:spTgt>
                                        </p:tgtEl>
                                        <p:attrNameLst>
                                          <p:attrName>ppt_h</p:attrName>
                                        </p:attrNameLst>
                                      </p:cBhvr>
                                      <p:tavLst>
                                        <p:tav tm="0">
                                          <p:val>
                                            <p:fltVal val="0"/>
                                          </p:val>
                                        </p:tav>
                                        <p:tav tm="100000">
                                          <p:val>
                                            <p:strVal val="#ppt_h"/>
                                          </p:val>
                                        </p:tav>
                                      </p:tavLst>
                                    </p:anim>
                                    <p:animEffect transition="in" filter="fade">
                                      <p:cBhvr>
                                        <p:cTn id="129" dur="500"/>
                                        <p:tgtEl>
                                          <p:spTgt spid="4">
                                            <p:graphicEl>
                                              <a:dgm id="{197EFFD2-2C53-4D7E-AC20-EA12D8D5879A}"/>
                                            </p:graphicEl>
                                          </p:spTgt>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
                                            <p:graphicEl>
                                              <a:dgm id="{77EB49FE-AE66-4DCD-A044-77945FD71376}"/>
                                            </p:graphicEl>
                                          </p:spTgt>
                                        </p:tgtEl>
                                        <p:attrNameLst>
                                          <p:attrName>style.visibility</p:attrName>
                                        </p:attrNameLst>
                                      </p:cBhvr>
                                      <p:to>
                                        <p:strVal val="visible"/>
                                      </p:to>
                                    </p:set>
                                    <p:anim calcmode="lin" valueType="num">
                                      <p:cBhvr>
                                        <p:cTn id="132" dur="500" fill="hold"/>
                                        <p:tgtEl>
                                          <p:spTgt spid="4">
                                            <p:graphicEl>
                                              <a:dgm id="{77EB49FE-AE66-4DCD-A044-77945FD71376}"/>
                                            </p:graphicEl>
                                          </p:spTgt>
                                        </p:tgtEl>
                                        <p:attrNameLst>
                                          <p:attrName>ppt_w</p:attrName>
                                        </p:attrNameLst>
                                      </p:cBhvr>
                                      <p:tavLst>
                                        <p:tav tm="0">
                                          <p:val>
                                            <p:fltVal val="0"/>
                                          </p:val>
                                        </p:tav>
                                        <p:tav tm="100000">
                                          <p:val>
                                            <p:strVal val="#ppt_w"/>
                                          </p:val>
                                        </p:tav>
                                      </p:tavLst>
                                    </p:anim>
                                    <p:anim calcmode="lin" valueType="num">
                                      <p:cBhvr>
                                        <p:cTn id="133" dur="500" fill="hold"/>
                                        <p:tgtEl>
                                          <p:spTgt spid="4">
                                            <p:graphicEl>
                                              <a:dgm id="{77EB49FE-AE66-4DCD-A044-77945FD71376}"/>
                                            </p:graphicEl>
                                          </p:spTgt>
                                        </p:tgtEl>
                                        <p:attrNameLst>
                                          <p:attrName>ppt_h</p:attrName>
                                        </p:attrNameLst>
                                      </p:cBhvr>
                                      <p:tavLst>
                                        <p:tav tm="0">
                                          <p:val>
                                            <p:fltVal val="0"/>
                                          </p:val>
                                        </p:tav>
                                        <p:tav tm="100000">
                                          <p:val>
                                            <p:strVal val="#ppt_h"/>
                                          </p:val>
                                        </p:tav>
                                      </p:tavLst>
                                    </p:anim>
                                    <p:animEffect transition="in" filter="fade">
                                      <p:cBhvr>
                                        <p:cTn id="134" dur="500"/>
                                        <p:tgtEl>
                                          <p:spTgt spid="4">
                                            <p:graphicEl>
                                              <a:dgm id="{77EB49FE-AE66-4DCD-A044-77945FD7137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Graphic spid="4" grpId="0" uiExpand="1">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216F32F-3E0B-379D-903A-C4F2DD1100A9}"/>
              </a:ext>
            </a:extLst>
          </p:cNvPr>
          <p:cNvSpPr txBox="1"/>
          <p:nvPr/>
        </p:nvSpPr>
        <p:spPr>
          <a:xfrm>
            <a:off x="0" y="0"/>
            <a:ext cx="12191999" cy="769441"/>
          </a:xfrm>
          <a:prstGeom prst="rect">
            <a:avLst/>
          </a:prstGeom>
          <a:noFill/>
        </p:spPr>
        <p:txBody>
          <a:bodyPr wrap="square">
            <a:spAutoFit/>
          </a:bodyPr>
          <a:lstStyle/>
          <a:p>
            <a:pPr algn="ctr"/>
            <a:r>
              <a:rPr lang="hi-IN" sz="4400" b="1" spc="300" dirty="0">
                <a:ln w="15875">
                  <a:solidFill>
                    <a:srgbClr val="C34B2F"/>
                  </a:solidFill>
                  <a:prstDash val="solid"/>
                </a:ln>
                <a:solidFill>
                  <a:srgbClr val="66FFCC"/>
                </a:solidFill>
                <a:effectLst>
                  <a:outerShdw blurRad="38100" dist="22860" dir="5400000" algn="tl" rotWithShape="0">
                    <a:srgbClr val="000000">
                      <a:alpha val="83000"/>
                    </a:srgbClr>
                  </a:outerShdw>
                </a:effectLst>
                <a:latin typeface="Nirmala UI" panose="020B0502040204020203" pitchFamily="34" charset="0"/>
                <a:ea typeface="Nirmala UI" panose="020B0502040204020203" pitchFamily="34" charset="0"/>
                <a:cs typeface="Nirmala UI" panose="020B0502040204020203" pitchFamily="34" charset="0"/>
              </a:rPr>
              <a:t>सेवा और नम्रता</a:t>
            </a:r>
            <a:endParaRPr lang="en" sz="4400" b="1" spc="300" noProof="0" dirty="0">
              <a:ln w="15875">
                <a:solidFill>
                  <a:srgbClr val="C34B2F"/>
                </a:solidFill>
                <a:prstDash val="solid"/>
              </a:ln>
              <a:solidFill>
                <a:srgbClr val="66FFCC"/>
              </a:solidFill>
              <a:effectLst>
                <a:outerShdw blurRad="38100" dist="22860" dir="5400000" algn="tl" rotWithShape="0">
                  <a:srgbClr val="000000">
                    <a:alpha val="83000"/>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588CCEBF-E857-7954-55DE-A02799564093}"/>
              </a:ext>
            </a:extLst>
          </p:cNvPr>
          <p:cNvSpPr txBox="1"/>
          <p:nvPr/>
        </p:nvSpPr>
        <p:spPr>
          <a:xfrm>
            <a:off x="1507329" y="834443"/>
            <a:ext cx="9177339" cy="369332"/>
          </a:xfrm>
          <a:prstGeom prst="rect">
            <a:avLst/>
          </a:prstGeom>
          <a:noFill/>
        </p:spPr>
        <p:txBody>
          <a:bodyPr wrap="square">
            <a:spAutoFit/>
          </a:bodyPr>
          <a:lstStyle/>
          <a:p>
            <a:pPr algn="ctr"/>
            <a:r>
              <a:rPr lang="hi-IN" b="1" i="1" dirty="0">
                <a:solidFill>
                  <a:srgbClr val="FFFF66"/>
                </a:solidFill>
                <a:effectLst>
                  <a:glow rad="127000">
                    <a:srgbClr val="913823"/>
                  </a:glow>
                </a:effectLst>
                <a:latin typeface="Nirmala UI" panose="020B0502040204020203" pitchFamily="34" charset="0"/>
                <a:ea typeface="Nirmala UI" panose="020B0502040204020203" pitchFamily="34" charset="0"/>
                <a:cs typeface="Nirmala UI" panose="020B0502040204020203" pitchFamily="34" charset="0"/>
              </a:rPr>
              <a:t>“मनुष्य हमें मसीह के सेवक और परमेश्‍वर के भेदों के भण्डारी समझे।” </a:t>
            </a:r>
            <a:r>
              <a:rPr lang="hi-IN" sz="1400" b="1" i="1" dirty="0">
                <a:solidFill>
                  <a:srgbClr val="FFFF66"/>
                </a:solidFill>
                <a:effectLst>
                  <a:glow rad="127000">
                    <a:srgbClr val="913823"/>
                  </a:glow>
                </a:effectLst>
                <a:latin typeface="Nirmala UI" panose="020B0502040204020203" pitchFamily="34" charset="0"/>
                <a:ea typeface="Nirmala UI" panose="020B0502040204020203" pitchFamily="34" charset="0"/>
                <a:cs typeface="Nirmala UI" panose="020B0502040204020203" pitchFamily="34" charset="0"/>
              </a:rPr>
              <a:t>(1 कुरिन्थियों 4:1)</a:t>
            </a:r>
            <a:endParaRPr lang="en" sz="1400" b="1" i="1" noProof="0" dirty="0">
              <a:solidFill>
                <a:srgbClr val="FFFF66"/>
              </a:solidFill>
              <a:effectLst>
                <a:glow rad="127000">
                  <a:srgbClr val="913823"/>
                </a:glo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E2FFF49D-FAFD-AE8F-33F1-2376C6B652DA}"/>
              </a:ext>
            </a:extLst>
          </p:cNvPr>
          <p:cNvSpPr txBox="1"/>
          <p:nvPr/>
        </p:nvSpPr>
        <p:spPr>
          <a:xfrm>
            <a:off x="48128" y="1430656"/>
            <a:ext cx="6618872" cy="1261884"/>
          </a:xfrm>
          <a:prstGeom prst="rect">
            <a:avLst/>
          </a:prstGeom>
          <a:noFill/>
        </p:spPr>
        <p:txBody>
          <a:bodyPr wrap="square" rtlCol="0">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जिस प्रकार आज लोग राजनीतिक, दार्शनिक, धार्मिक और अन्य विचारधाराओं के कारण विभाजित हैं, उसी प्रकार पहली शताब्दी में भी लोग विभाजित थे। हम इस प्रकार की सोच को कलीसिया में प्रवेश करने और विभाजन उत्पन्न करने से कैसे रोक सकते हैं?</a:t>
            </a:r>
            <a:endParaRPr lang="en" sz="1900"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2" name="Imagen 11">
            <a:extLst>
              <a:ext uri="{FF2B5EF4-FFF2-40B4-BE49-F238E27FC236}">
                <a16:creationId xmlns:a16="http://schemas.microsoft.com/office/drawing/2014/main" id="{8CAE4E4F-E927-D1A1-43D5-4B4D2889AD9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28496" y="2930806"/>
            <a:ext cx="2992055" cy="3789082"/>
          </a:xfrm>
          <a:prstGeom prst="snip2DiagRect">
            <a:avLst>
              <a:gd name="adj1" fmla="val 15758"/>
              <a:gd name="adj2" fmla="val 16667"/>
            </a:avLst>
          </a:prstGeom>
          <a:solidFill>
            <a:srgbClr val="FFFFFF">
              <a:shade val="85000"/>
            </a:srgbClr>
          </a:solidFill>
          <a:ln w="5715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id="{2A49CCC0-BF98-D2FE-94EB-FEEB36B45DE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71449" y="2771775"/>
            <a:ext cx="2104883" cy="2228850"/>
          </a:xfrm>
          <a:prstGeom prst="snip2DiagRect">
            <a:avLst>
              <a:gd name="adj1" fmla="val 15758"/>
              <a:gd name="adj2" fmla="val 16667"/>
            </a:avLst>
          </a:prstGeom>
          <a:solidFill>
            <a:srgbClr val="FFFFFF">
              <a:shade val="85000"/>
            </a:srgbClr>
          </a:solidFill>
          <a:ln w="57150" cap="sq">
            <a:solidFill>
              <a:srgbClr val="66FFC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3EB1B6AF-2C9C-52AD-46C5-B1CA63AAC8D9}"/>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71449" y="5119688"/>
            <a:ext cx="2104883" cy="1600200"/>
          </a:xfrm>
          <a:prstGeom prst="snip2DiagRect">
            <a:avLst>
              <a:gd name="adj1" fmla="val 15758"/>
              <a:gd name="adj2" fmla="val 16667"/>
            </a:avLst>
          </a:prstGeom>
          <a:solidFill>
            <a:srgbClr val="FFFFFF">
              <a:shade val="85000"/>
            </a:srgbClr>
          </a:solidFill>
          <a:ln w="57150" cap="sq">
            <a:solidFill>
              <a:schemeClr val="accent5">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0A7A5B4C-8043-CB1E-049C-1E5748CF0BEF}"/>
              </a:ext>
            </a:extLst>
          </p:cNvPr>
          <p:cNvSpPr txBox="1"/>
          <p:nvPr/>
        </p:nvSpPr>
        <p:spPr>
          <a:xfrm>
            <a:off x="2419208" y="2796807"/>
            <a:ext cx="6609287" cy="1261884"/>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अगुओं का दृष्टिकोण इसमें महत्वपूर्ण भूमिका निभाता है। कलीसिया के अगुओं को अपनी भूमिका के विषय में स्पष्ट होना चाहिए कि वे केवल भण्डारी हैं। वे कलीसिया के स्वामी नहीं हैं; वे केवल मसीह की ओर से उसका प्रबंधन करते हैं।</a:t>
            </a:r>
            <a:endParaRPr lang="en" sz="1900" b="1" noProof="0" dirty="0">
              <a:latin typeface="Nirmala UI" panose="020B0502040204020203" pitchFamily="34" charset="0"/>
              <a:ea typeface="Nirmala UI" panose="020B0502040204020203" pitchFamily="34" charset="0"/>
              <a:cs typeface="Nirmala UI" panose="020B0502040204020203" pitchFamily="34" charset="0"/>
            </a:endParaRPr>
          </a:p>
        </p:txBody>
      </p:sp>
      <p:grpSp>
        <p:nvGrpSpPr>
          <p:cNvPr id="25" name="Grupo 24">
            <a:extLst>
              <a:ext uri="{FF2B5EF4-FFF2-40B4-BE49-F238E27FC236}">
                <a16:creationId xmlns:a16="http://schemas.microsoft.com/office/drawing/2014/main" id="{3B436ACA-08EF-9803-7955-A56011B9735D}"/>
              </a:ext>
            </a:extLst>
          </p:cNvPr>
          <p:cNvGrpSpPr/>
          <p:nvPr/>
        </p:nvGrpSpPr>
        <p:grpSpPr>
          <a:xfrm>
            <a:off x="6715125" y="1514475"/>
            <a:ext cx="5305427" cy="1181100"/>
            <a:chOff x="6715125" y="1514475"/>
            <a:chExt cx="5305427" cy="1181100"/>
          </a:xfrm>
        </p:grpSpPr>
        <p:pic>
          <p:nvPicPr>
            <p:cNvPr id="4" name="Imagen 3">
              <a:extLst>
                <a:ext uri="{FF2B5EF4-FFF2-40B4-BE49-F238E27FC236}">
                  <a16:creationId xmlns:a16="http://schemas.microsoft.com/office/drawing/2014/main" id="{D6C7ED85-B00A-E6F1-BA1A-C6CE8EFF91B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6715125" y="1514475"/>
              <a:ext cx="1619250" cy="1181100"/>
            </a:xfrm>
            <a:prstGeom prst="rect">
              <a:avLst/>
            </a:prstGeom>
            <a:ln w="88900" cap="sq" cmpd="thickThin">
              <a:solidFill>
                <a:schemeClr val="accent4"/>
              </a:solidFill>
              <a:prstDash val="solid"/>
              <a:miter lim="800000"/>
            </a:ln>
            <a:effectLst>
              <a:innerShdw blurRad="76200">
                <a:srgbClr val="000000"/>
              </a:innerShdw>
            </a:effectLst>
          </p:spPr>
        </p:pic>
        <p:pic>
          <p:nvPicPr>
            <p:cNvPr id="8" name="Imagen 7">
              <a:extLst>
                <a:ext uri="{FF2B5EF4-FFF2-40B4-BE49-F238E27FC236}">
                  <a16:creationId xmlns:a16="http://schemas.microsoft.com/office/drawing/2014/main" id="{10C89743-D701-DAF0-027A-9A8C886A986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8502438" y="1514475"/>
              <a:ext cx="1619250" cy="1181100"/>
            </a:xfrm>
            <a:prstGeom prst="rect">
              <a:avLst/>
            </a:prstGeom>
            <a:ln w="88900" cap="sq" cmpd="thickThin">
              <a:solidFill>
                <a:schemeClr val="accent4"/>
              </a:solidFill>
              <a:prstDash val="solid"/>
              <a:miter lim="800000"/>
            </a:ln>
            <a:effectLst>
              <a:innerShdw blurRad="76200">
                <a:srgbClr val="000000"/>
              </a:innerShdw>
            </a:effectLst>
          </p:spPr>
        </p:pic>
        <p:pic>
          <p:nvPicPr>
            <p:cNvPr id="22" name="Imagen 21">
              <a:extLst>
                <a:ext uri="{FF2B5EF4-FFF2-40B4-BE49-F238E27FC236}">
                  <a16:creationId xmlns:a16="http://schemas.microsoft.com/office/drawing/2014/main" id="{C4E221E6-2F3F-2C3E-E457-287689F2FACE}"/>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0289751" y="1514475"/>
              <a:ext cx="1730801" cy="1181100"/>
            </a:xfrm>
            <a:prstGeom prst="rect">
              <a:avLst/>
            </a:prstGeom>
            <a:ln w="88900" cap="sq" cmpd="thickThin">
              <a:solidFill>
                <a:schemeClr val="accent4"/>
              </a:solidFill>
              <a:prstDash val="solid"/>
              <a:miter lim="800000"/>
            </a:ln>
            <a:effectLst>
              <a:innerShdw blurRad="76200">
                <a:srgbClr val="000000"/>
              </a:innerShdw>
            </a:effectLst>
          </p:spPr>
        </p:pic>
      </p:grpSp>
      <p:sp>
        <p:nvSpPr>
          <p:cNvPr id="7" name="CuadroTexto 6">
            <a:extLst>
              <a:ext uri="{FF2B5EF4-FFF2-40B4-BE49-F238E27FC236}">
                <a16:creationId xmlns:a16="http://schemas.microsoft.com/office/drawing/2014/main" id="{1421AC82-2EEE-ED10-1C2B-76EBB671A28F}"/>
              </a:ext>
            </a:extLst>
          </p:cNvPr>
          <p:cNvSpPr txBox="1"/>
          <p:nvPr/>
        </p:nvSpPr>
        <p:spPr>
          <a:xfrm>
            <a:off x="2419209" y="5817930"/>
            <a:ext cx="6534152" cy="969496"/>
          </a:xfrm>
          <a:prstGeom prst="rect">
            <a:avLst/>
          </a:prstGeom>
          <a:noFill/>
        </p:spPr>
        <p:txBody>
          <a:bodyPr wrap="square">
            <a:spAutoFit/>
          </a:bodyPr>
          <a:lstStyle/>
          <a:p>
            <a:pPr lvl="0" algn="just">
              <a:spcBef>
                <a:spcPts val="600"/>
              </a:spcBef>
              <a:defRPr/>
            </a:pPr>
            <a:r>
              <a:rPr lang="hi-IN" sz="19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यदि हर व्यक्ति — केवल अगुए ही नहीं, बल्कि कलीसिया का प्रत्येक सदस्य — इस प्रकार व्यवहार करे, तो कलीसिया में कितनी महान एकता होगी!</a:t>
            </a:r>
            <a:endParaRPr kumimoji="0" lang="en" sz="19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0" name="CuadroTexto 9">
            <a:extLst>
              <a:ext uri="{FF2B5EF4-FFF2-40B4-BE49-F238E27FC236}">
                <a16:creationId xmlns:a16="http://schemas.microsoft.com/office/drawing/2014/main" id="{DCB29DA1-D0DC-E01B-B701-CD9504B4F32A}"/>
              </a:ext>
            </a:extLst>
          </p:cNvPr>
          <p:cNvSpPr txBox="1"/>
          <p:nvPr/>
        </p:nvSpPr>
        <p:spPr>
          <a:xfrm>
            <a:off x="2419209" y="4798056"/>
            <a:ext cx="6534152" cy="969496"/>
          </a:xfrm>
          <a:prstGeom prst="rect">
            <a:avLst/>
          </a:prstGeom>
          <a:noFill/>
        </p:spPr>
        <p:txBody>
          <a:bodyPr wrap="square">
            <a:spAutoFit/>
          </a:bodyPr>
          <a:lstStyle/>
          <a:p>
            <a:pPr lvl="0" algn="just">
              <a:spcBef>
                <a:spcPts val="600"/>
              </a:spcBef>
              <a:defRPr/>
            </a:pPr>
            <a:r>
              <a:rPr lang="hi-IN" sz="19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जो सेवक प्रबंधन करता है, उसे अपने स्वामी के समान व्यवहार करना चाहिए: सदैव नम्रता के साथ स्वयं को दूसरों की सेवा के लिए समर्पित करने के लिए तैयार रहना चाहिए (</a:t>
            </a:r>
            <a:r>
              <a:rPr lang="hi-IN" sz="16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फिलिप्पियों 2:3-8)।</a:t>
            </a:r>
            <a:endParaRPr kumimoji="0" lang="en" sz="16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3" name="CuadroTexto 12">
            <a:extLst>
              <a:ext uri="{FF2B5EF4-FFF2-40B4-BE49-F238E27FC236}">
                <a16:creationId xmlns:a16="http://schemas.microsoft.com/office/drawing/2014/main" id="{29A89EB7-56A8-F886-4FDF-48B5419A2B29}"/>
              </a:ext>
            </a:extLst>
          </p:cNvPr>
          <p:cNvSpPr txBox="1"/>
          <p:nvPr/>
        </p:nvSpPr>
        <p:spPr>
          <a:xfrm>
            <a:off x="2419208" y="4085958"/>
            <a:ext cx="6534153" cy="677108"/>
          </a:xfrm>
          <a:prstGeom prst="rect">
            <a:avLst/>
          </a:prstGeom>
          <a:noFill/>
        </p:spPr>
        <p:txBody>
          <a:bodyPr wrap="square">
            <a:spAutoFit/>
          </a:bodyPr>
          <a:lstStyle/>
          <a:p>
            <a:pPr lvl="0" algn="just">
              <a:spcBef>
                <a:spcPts val="600"/>
              </a:spcBef>
              <a:defRPr/>
            </a:pPr>
            <a:r>
              <a:rPr lang="hi-IN" sz="19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कलीसिया का वास्तविक अगुवा यीशु है; अन्य सभी लोग “मसीह के सेवक” के रूप में उसकी अगुवाई करते हैं (1 कुरिन्थियों 4:1)।</a:t>
            </a:r>
            <a:endParaRPr kumimoji="0" lang="en" sz="19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3783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strVal val="#ppt_w*0.70"/>
                                          </p:val>
                                        </p:tav>
                                        <p:tav tm="100000">
                                          <p:val>
                                            <p:strVal val="#ppt_w"/>
                                          </p:val>
                                        </p:tav>
                                      </p:tavLst>
                                    </p:anim>
                                    <p:anim calcmode="lin" valueType="num">
                                      <p:cBhvr>
                                        <p:cTn id="24" dur="500" fill="hold"/>
                                        <p:tgtEl>
                                          <p:spTgt spid="25"/>
                                        </p:tgtEl>
                                        <p:attrNameLst>
                                          <p:attrName>ppt_h</p:attrName>
                                        </p:attrNameLst>
                                      </p:cBhvr>
                                      <p:tavLst>
                                        <p:tav tm="0">
                                          <p:val>
                                            <p:strVal val="#ppt_h"/>
                                          </p:val>
                                        </p:tav>
                                        <p:tav tm="100000">
                                          <p:val>
                                            <p:strVal val="#ppt_h"/>
                                          </p:val>
                                        </p:tav>
                                      </p:tavLst>
                                    </p:anim>
                                    <p:animEffect transition="in" filter="fade">
                                      <p:cBhvr>
                                        <p:cTn id="25" dur="500"/>
                                        <p:tgtEl>
                                          <p:spTgt spid="2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 calcmode="lin" valueType="num">
                                      <p:cBhvr>
                                        <p:cTn id="36" dur="500" fill="hold"/>
                                        <p:tgtEl>
                                          <p:spTgt spid="14"/>
                                        </p:tgtEl>
                                        <p:attrNameLst>
                                          <p:attrName>style.rotation</p:attrName>
                                        </p:attrNameLst>
                                      </p:cBhvr>
                                      <p:tavLst>
                                        <p:tav tm="0">
                                          <p:val>
                                            <p:fltVal val="360"/>
                                          </p:val>
                                        </p:tav>
                                        <p:tav tm="100000">
                                          <p:val>
                                            <p:fltVal val="0"/>
                                          </p:val>
                                        </p:tav>
                                      </p:tavLst>
                                    </p:anim>
                                    <p:animEffect transition="in" filter="fade">
                                      <p:cBhvr>
                                        <p:cTn id="37" dur="500"/>
                                        <p:tgtEl>
                                          <p:spTgt spid="14"/>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heel(1)">
                                      <p:cBhvr>
                                        <p:cTn id="46" dur="500"/>
                                        <p:tgtEl>
                                          <p:spTgt spid="12"/>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left)">
                                      <p:cBhvr>
                                        <p:cTn id="6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7" grpId="0"/>
      <p:bldP spid="10" grpId="0"/>
      <p:bldP spid="13" grpId="0"/>
    </p:bldLst>
  </p:timing>
</p:sld>
</file>

<file path=ppt/theme/theme1.xml><?xml version="1.0" encoding="utf-8"?>
<a:theme xmlns:a="http://schemas.openxmlformats.org/drawingml/2006/main" name="Tema de Office">
  <a:themeElements>
    <a:clrScheme name="Personalizado 11">
      <a:dk1>
        <a:sysClr val="windowText" lastClr="000000"/>
      </a:dk1>
      <a:lt1>
        <a:sysClr val="window" lastClr="FFFFFF"/>
      </a:lt1>
      <a:dk2>
        <a:srgbClr val="0E2841"/>
      </a:dk2>
      <a:lt2>
        <a:srgbClr val="E8E8E8"/>
      </a:lt2>
      <a:accent1>
        <a:srgbClr val="3674B8"/>
      </a:accent1>
      <a:accent2>
        <a:srgbClr val="D9D535"/>
      </a:accent2>
      <a:accent3>
        <a:srgbClr val="3C8C44"/>
      </a:accent3>
      <a:accent4>
        <a:srgbClr val="9E3939"/>
      </a:accent4>
      <a:accent5>
        <a:srgbClr val="AE9665"/>
      </a:accent5>
      <a:accent6>
        <a:srgbClr val="C985C1"/>
      </a:accent6>
      <a:hlink>
        <a:srgbClr val="659FAF"/>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1145</TotalTime>
  <Words>1436</Words>
  <Application>Microsoft Office PowerPoint</Application>
  <PresentationFormat>Panorámica</PresentationFormat>
  <Paragraphs>60</Paragraphs>
  <Slides>11</Slides>
  <Notes>1</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11</vt:i4>
      </vt:variant>
    </vt:vector>
  </HeadingPairs>
  <TitlesOfParts>
    <vt:vector size="17" baseType="lpstr">
      <vt:lpstr>Arial</vt:lpstr>
      <vt:lpstr>Nirmala UI</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69</cp:revision>
  <dcterms:created xsi:type="dcterms:W3CDTF">2026-06-06T16:57:43Z</dcterms:created>
  <dcterms:modified xsi:type="dcterms:W3CDTF">2026-06-19T13:00:47Z</dcterms:modified>
</cp:coreProperties>
</file>