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28" d="100"/>
          <a:sy n="28" d="100"/>
        </p:scale>
        <p:origin x="84" y="1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1599</Words>
  <Application>Microsoft Office PowerPoint</Application>
  <PresentationFormat>Panorámica</PresentationFormat>
  <Paragraphs>63</Paragraphs>
  <Slides>11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Nirmala UI</vt:lpstr>
      <vt:lpstr>1_Tema de Office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JAIR</dc:creator>
  <cp:lastModifiedBy>Isabel Laveda</cp:lastModifiedBy>
  <cp:revision>28</cp:revision>
  <dcterms:created xsi:type="dcterms:W3CDTF">2026-08-18T22:37:24Z</dcterms:created>
  <dcterms:modified xsi:type="dcterms:W3CDTF">2026-08-20T09:38:20Z</dcterms:modified>
</cp:coreProperties>
</file>