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7" r:id="rId3"/>
    <p:sldId id="303" r:id="rId4"/>
    <p:sldId id="299" r:id="rId5"/>
    <p:sldId id="259" r:id="rId6"/>
    <p:sldId id="260" r:id="rId7"/>
    <p:sldId id="300" r:id="rId8"/>
    <p:sldId id="262" r:id="rId9"/>
    <p:sldId id="263" r:id="rId10"/>
    <p:sldId id="302" r:id="rId11"/>
    <p:sldId id="301" r:id="rId12"/>
    <p:sldId id="294" r:id="rId13"/>
    <p:sldId id="295" r:id="rId14"/>
    <p:sldId id="296" r:id="rId15"/>
  </p:sldIdLst>
  <p:sldSz cx="12192000" cy="6858000"/>
  <p:notesSz cx="6858000" cy="9144000"/>
  <p:embeddedFontLst>
    <p:embeddedFont>
      <p:font typeface="Nirmala UI" panose="020B0502040204020203" pitchFamily="34" charset="0"/>
      <p:regular r:id="rId17"/>
      <p:bold r:id="rId18"/>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B31"/>
    <a:srgbClr val="EF6BF8"/>
    <a:srgbClr val="CCCC00"/>
    <a:srgbClr val="23066A"/>
    <a:srgbClr val="C40C10"/>
    <a:srgbClr val="EE0F16"/>
    <a:srgbClr val="9A7500"/>
    <a:srgbClr val="CBB8FA"/>
    <a:srgbClr val="EBAEFC"/>
    <a:srgbClr val="FFD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7A956F-D48A-4778-AE3E-3D1A69BE720D}" type="doc">
      <dgm:prSet loTypeId="urn:microsoft.com/office/officeart/2009/3/layout/HorizontalOrganizationChart" loCatId="hierarchy" qsTypeId="urn:microsoft.com/office/officeart/2005/8/quickstyle/3d1" qsCatId="3D" csTypeId="urn:microsoft.com/office/officeart/2005/8/colors/colorful1" csCatId="colorful" phldr="1"/>
      <dgm:spPr/>
      <dgm:t>
        <a:bodyPr/>
        <a:lstStyle/>
        <a:p>
          <a:endParaRPr lang="es-ES"/>
        </a:p>
      </dgm:t>
    </dgm:pt>
    <dgm:pt modelId="{BB692685-32EA-48A4-9151-41138ABFD216}">
      <dgm:prSet custT="1"/>
      <dgm:spPr>
        <a:effectLst>
          <a:outerShdw blurRad="50800" dist="38100" dir="2700000" algn="tl" rotWithShape="0">
            <a:prstClr val="black">
              <a:alpha val="40000"/>
            </a:prstClr>
          </a:outerShdw>
        </a:effectLst>
      </dgm:spPr>
      <dgm:t>
        <a:bodyPr/>
        <a:lstStyle/>
        <a:p>
          <a:r>
            <a:rPr lang="hi-IN" sz="20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संदेशवाहक को ठुकराना</a:t>
          </a:r>
          <a:endParaRPr lang="en-US" sz="20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AB58E0E3-13FC-4C62-AA56-5193B2B5642F}" type="parTrans" cxnId="{A2BEE0E1-F176-4924-9DA2-7B270DA63479}">
      <dgm:prSet/>
      <dgm:spPr/>
      <dgm:t>
        <a:bodyPr/>
        <a:lstStyle/>
        <a:p>
          <a:endParaRPr lang="es-ES" sz="2000">
            <a:effectLst>
              <a:outerShdw blurRad="38100" dist="38100" dir="2700000" algn="tl">
                <a:srgbClr val="000000"/>
              </a:outerShdw>
            </a:effectLst>
          </a:endParaRPr>
        </a:p>
      </dgm:t>
    </dgm:pt>
    <dgm:pt modelId="{ECAD552D-5BA3-402F-9ED5-E2EC35F9CBA8}" type="sibTrans" cxnId="{A2BEE0E1-F176-4924-9DA2-7B270DA63479}">
      <dgm:prSet/>
      <dgm:spPr/>
      <dgm:t>
        <a:bodyPr/>
        <a:lstStyle/>
        <a:p>
          <a:endParaRPr lang="es-ES" sz="2000">
            <a:effectLst>
              <a:outerShdw blurRad="38100" dist="38100" dir="2700000" algn="tl">
                <a:srgbClr val="000000"/>
              </a:outerShdw>
            </a:effectLst>
          </a:endParaRPr>
        </a:p>
      </dgm:t>
    </dgm:pt>
    <dgm:pt modelId="{C405E772-663F-4CE8-B9BF-130C4FF2F9C2}">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hi-IN" sz="20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संदेश को ठुकराना</a:t>
          </a:r>
          <a:endParaRPr lang="en-US" sz="20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07E14A94-EA49-4E8F-9E3E-22F425755DA7}" type="parTrans" cxnId="{D8A3C268-370F-47B4-8F64-020AF8F62765}">
      <dgm:prSet/>
      <dgm:spPr/>
      <dgm:t>
        <a:bodyPr/>
        <a:lstStyle/>
        <a:p>
          <a:endParaRPr lang="es-ES" sz="2000">
            <a:effectLst>
              <a:outerShdw blurRad="38100" dist="38100" dir="2700000" algn="tl">
                <a:srgbClr val="000000"/>
              </a:outerShdw>
            </a:effectLst>
          </a:endParaRPr>
        </a:p>
      </dgm:t>
    </dgm:pt>
    <dgm:pt modelId="{12F5D458-B2FB-42FA-984E-E1FF9958EA64}" type="sibTrans" cxnId="{D8A3C268-370F-47B4-8F64-020AF8F62765}">
      <dgm:prSet/>
      <dgm:spPr/>
      <dgm:t>
        <a:bodyPr/>
        <a:lstStyle/>
        <a:p>
          <a:endParaRPr lang="es-ES" sz="2000">
            <a:effectLst>
              <a:outerShdw blurRad="38100" dist="38100" dir="2700000" algn="tl">
                <a:srgbClr val="000000"/>
              </a:outerShdw>
            </a:effectLst>
          </a:endParaRPr>
        </a:p>
      </dgm:t>
    </dgm:pt>
    <dgm:pt modelId="{E2519FA0-519E-4D7A-B612-59B9D7BDC3A8}">
      <dgm:prSet custT="1"/>
      <dgm:spPr>
        <a:solidFill>
          <a:srgbClr val="0070C0"/>
        </a:solidFill>
        <a:effectLst>
          <a:outerShdw blurRad="50800" dist="38100" dir="2700000" algn="tl" rotWithShape="0">
            <a:prstClr val="black">
              <a:alpha val="40000"/>
            </a:prstClr>
          </a:outerShdw>
        </a:effectLst>
      </dgm:spPr>
      <dgm:t>
        <a:bodyPr/>
        <a:lstStyle/>
        <a:p>
          <a:r>
            <a:rPr lang="hi-IN" sz="20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तिरस्कार</a:t>
          </a:r>
          <a:endParaRPr lang="en-US" sz="20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9255275F-79F3-4B67-9813-DF971EFB4535}" type="parTrans" cxnId="{29E5DA05-F81D-4517-B875-0428AD6D5CF2}">
      <dgm:prSet/>
      <dgm:spPr>
        <a:ln>
          <a:solidFill>
            <a:srgbClr val="0070C0"/>
          </a:solidFill>
        </a:ln>
      </dgm:spPr>
      <dgm:t>
        <a:bodyPr/>
        <a:lstStyle/>
        <a:p>
          <a:endParaRPr lang="es-ES" sz="2000">
            <a:effectLst>
              <a:outerShdw blurRad="38100" dist="38100" dir="2700000" algn="tl">
                <a:srgbClr val="000000"/>
              </a:outerShdw>
            </a:effectLst>
          </a:endParaRPr>
        </a:p>
      </dgm:t>
    </dgm:pt>
    <dgm:pt modelId="{668DE407-D989-44DC-B8F3-E4CF920D5405}" type="sibTrans" cxnId="{29E5DA05-F81D-4517-B875-0428AD6D5CF2}">
      <dgm:prSet/>
      <dgm:spPr/>
      <dgm:t>
        <a:bodyPr/>
        <a:lstStyle/>
        <a:p>
          <a:endParaRPr lang="es-ES" sz="2000">
            <a:effectLst>
              <a:outerShdw blurRad="38100" dist="38100" dir="2700000" algn="tl">
                <a:srgbClr val="000000"/>
              </a:outerShdw>
            </a:effectLst>
          </a:endParaRPr>
        </a:p>
      </dgm:t>
    </dgm:pt>
    <dgm:pt modelId="{8840D770-AB00-4B38-83E7-5CE8A8935F1C}">
      <dgm:prSet custT="1"/>
      <dgm:spPr>
        <a:solidFill>
          <a:srgbClr val="CC6600"/>
        </a:solidFill>
        <a:effectLst>
          <a:outerShdw blurRad="50800" dist="38100" dir="2700000" algn="tl" rotWithShape="0">
            <a:prstClr val="black">
              <a:alpha val="40000"/>
            </a:prstClr>
          </a:outerShdw>
        </a:effectLst>
      </dgm:spPr>
      <dgm:t>
        <a:bodyPr/>
        <a:lstStyle/>
        <a:p>
          <a:r>
            <a:rPr lang="hi-IN" sz="20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हठधर्मिता</a:t>
          </a:r>
          <a:endParaRPr lang="en-US" sz="20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C8B45A36-47D5-4CA5-AE7E-2F46C1180F39}" type="parTrans" cxnId="{B765AE59-A236-4ED9-9FE1-B0F0A475479F}">
      <dgm:prSet/>
      <dgm:spPr>
        <a:ln>
          <a:solidFill>
            <a:srgbClr val="CC6600"/>
          </a:solidFill>
        </a:ln>
      </dgm:spPr>
      <dgm:t>
        <a:bodyPr/>
        <a:lstStyle/>
        <a:p>
          <a:endParaRPr lang="es-ES" sz="2000">
            <a:effectLst>
              <a:outerShdw blurRad="38100" dist="38100" dir="2700000" algn="tl">
                <a:srgbClr val="000000"/>
              </a:outerShdw>
            </a:effectLst>
          </a:endParaRPr>
        </a:p>
      </dgm:t>
    </dgm:pt>
    <dgm:pt modelId="{342FF168-ED47-417A-8605-61DA1F23199A}" type="sibTrans" cxnId="{B765AE59-A236-4ED9-9FE1-B0F0A475479F}">
      <dgm:prSet/>
      <dgm:spPr/>
      <dgm:t>
        <a:bodyPr/>
        <a:lstStyle/>
        <a:p>
          <a:endParaRPr lang="es-ES" sz="2000">
            <a:effectLst>
              <a:outerShdw blurRad="38100" dist="38100" dir="2700000" algn="tl">
                <a:srgbClr val="000000"/>
              </a:outerShdw>
            </a:effectLst>
          </a:endParaRPr>
        </a:p>
      </dgm:t>
    </dgm:pt>
    <dgm:pt modelId="{15AA9067-9444-4FDE-9091-00A960BF8D3F}">
      <dgm:prSet custT="1"/>
      <dgm:spPr>
        <a:solidFill>
          <a:srgbClr val="808000"/>
        </a:solidFill>
        <a:effectLst>
          <a:outerShdw blurRad="50800" dist="38100" dir="2700000" algn="tl" rotWithShape="0">
            <a:prstClr val="black">
              <a:alpha val="40000"/>
            </a:prstClr>
          </a:outerShdw>
        </a:effectLst>
      </dgm:spPr>
      <dgm:t>
        <a:bodyPr/>
        <a:lstStyle/>
        <a:p>
          <a:r>
            <a:rPr lang="hi-IN" sz="20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कपट</a:t>
          </a:r>
          <a:endParaRPr lang="en-US" sz="20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DCD0A4AE-31EB-42E3-8D40-F7E01BC46CC5}" type="parTrans" cxnId="{AA2EA2C3-603A-4E15-BEF0-4728001E9286}">
      <dgm:prSet/>
      <dgm:spPr>
        <a:ln>
          <a:solidFill>
            <a:srgbClr val="808000"/>
          </a:solidFill>
        </a:ln>
      </dgm:spPr>
      <dgm:t>
        <a:bodyPr/>
        <a:lstStyle/>
        <a:p>
          <a:endParaRPr lang="es-ES" sz="2000">
            <a:effectLst>
              <a:outerShdw blurRad="38100" dist="38100" dir="2700000" algn="tl">
                <a:srgbClr val="000000"/>
              </a:outerShdw>
            </a:effectLst>
          </a:endParaRPr>
        </a:p>
      </dgm:t>
    </dgm:pt>
    <dgm:pt modelId="{45817DDC-9445-461A-A72E-C173E5E250F5}" type="sibTrans" cxnId="{AA2EA2C3-603A-4E15-BEF0-4728001E9286}">
      <dgm:prSet/>
      <dgm:spPr/>
      <dgm:t>
        <a:bodyPr/>
        <a:lstStyle/>
        <a:p>
          <a:endParaRPr lang="es-ES" sz="2000">
            <a:effectLst>
              <a:outerShdw blurRad="38100" dist="38100" dir="2700000" algn="tl">
                <a:srgbClr val="000000"/>
              </a:outerShdw>
            </a:effectLst>
          </a:endParaRPr>
        </a:p>
      </dgm:t>
    </dgm:pt>
    <dgm:pt modelId="{9D1C5B06-C247-4B12-8F0E-748AA7AD2A2A}">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hi-IN" sz="20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व्यावहारिक उपयोग</a:t>
          </a:r>
          <a:endParaRPr lang="en-US" sz="20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9382E80B-2F5A-4123-BEF5-9070B3D819BA}" type="parTrans" cxnId="{1887F47E-6C13-4659-8583-C48E694D8A4F}">
      <dgm:prSet/>
      <dgm:spPr/>
      <dgm:t>
        <a:bodyPr/>
        <a:lstStyle/>
        <a:p>
          <a:endParaRPr lang="es-ES" sz="2000">
            <a:effectLst>
              <a:outerShdw blurRad="38100" dist="38100" dir="2700000" algn="tl">
                <a:srgbClr val="000000"/>
              </a:outerShdw>
            </a:effectLst>
          </a:endParaRPr>
        </a:p>
      </dgm:t>
    </dgm:pt>
    <dgm:pt modelId="{36820C1B-FE35-4A33-958B-477268C73C4A}" type="sibTrans" cxnId="{1887F47E-6C13-4659-8583-C48E694D8A4F}">
      <dgm:prSet/>
      <dgm:spPr/>
      <dgm:t>
        <a:bodyPr/>
        <a:lstStyle/>
        <a:p>
          <a:endParaRPr lang="es-ES" sz="2000">
            <a:effectLst>
              <a:outerShdw blurRad="38100" dist="38100" dir="2700000" algn="tl">
                <a:srgbClr val="000000"/>
              </a:outerShdw>
            </a:effectLst>
          </a:endParaRPr>
        </a:p>
      </dgm:t>
    </dgm:pt>
    <dgm:pt modelId="{A45632E3-613C-4212-9F6A-DD3F8B998FE4}" type="pres">
      <dgm:prSet presAssocID="{357A956F-D48A-4778-AE3E-3D1A69BE720D}" presName="hierChild1" presStyleCnt="0">
        <dgm:presLayoutVars>
          <dgm:orgChart val="1"/>
          <dgm:chPref val="1"/>
          <dgm:dir/>
          <dgm:animOne val="branch"/>
          <dgm:animLvl val="lvl"/>
          <dgm:resizeHandles/>
        </dgm:presLayoutVars>
      </dgm:prSet>
      <dgm:spPr/>
    </dgm:pt>
    <dgm:pt modelId="{1652B32F-ED0C-4DB9-A5AF-5B46AE7B0248}" type="pres">
      <dgm:prSet presAssocID="{BB692685-32EA-48A4-9151-41138ABFD216}" presName="hierRoot1" presStyleCnt="0">
        <dgm:presLayoutVars>
          <dgm:hierBranch val="init"/>
        </dgm:presLayoutVars>
      </dgm:prSet>
      <dgm:spPr/>
    </dgm:pt>
    <dgm:pt modelId="{CA237E8A-C0FC-42DE-9E0B-E715842A3CA3}" type="pres">
      <dgm:prSet presAssocID="{BB692685-32EA-48A4-9151-41138ABFD216}" presName="rootComposite1" presStyleCnt="0"/>
      <dgm:spPr/>
    </dgm:pt>
    <dgm:pt modelId="{98D3BA1E-08F5-4354-91D7-710391C5F09F}" type="pres">
      <dgm:prSet presAssocID="{BB692685-32EA-48A4-9151-41138ABFD216}" presName="rootText1" presStyleLbl="node0" presStyleIdx="0" presStyleCnt="3" custScaleX="115008" custScaleY="194954">
        <dgm:presLayoutVars>
          <dgm:chPref val="3"/>
        </dgm:presLayoutVars>
      </dgm:prSet>
      <dgm:spPr/>
    </dgm:pt>
    <dgm:pt modelId="{43FE2AEF-8130-4870-8F10-E0C612896A27}" type="pres">
      <dgm:prSet presAssocID="{BB692685-32EA-48A4-9151-41138ABFD216}" presName="rootConnector1" presStyleLbl="node1" presStyleIdx="0" presStyleCnt="0"/>
      <dgm:spPr/>
    </dgm:pt>
    <dgm:pt modelId="{6208748D-8966-4889-9F49-F8575827A327}" type="pres">
      <dgm:prSet presAssocID="{BB692685-32EA-48A4-9151-41138ABFD216}" presName="hierChild2" presStyleCnt="0"/>
      <dgm:spPr/>
    </dgm:pt>
    <dgm:pt modelId="{2EA37F27-463D-4419-9ACB-4C493509C6B4}" type="pres">
      <dgm:prSet presAssocID="{BB692685-32EA-48A4-9151-41138ABFD216}" presName="hierChild3" presStyleCnt="0"/>
      <dgm:spPr/>
    </dgm:pt>
    <dgm:pt modelId="{68672F72-EDE7-48E6-ABF6-465506A1A6F5}" type="pres">
      <dgm:prSet presAssocID="{C405E772-663F-4CE8-B9BF-130C4FF2F9C2}" presName="hierRoot1" presStyleCnt="0">
        <dgm:presLayoutVars>
          <dgm:hierBranch val="init"/>
        </dgm:presLayoutVars>
      </dgm:prSet>
      <dgm:spPr/>
    </dgm:pt>
    <dgm:pt modelId="{D3981903-F94D-4D0F-9430-C96FD9527D35}" type="pres">
      <dgm:prSet presAssocID="{C405E772-663F-4CE8-B9BF-130C4FF2F9C2}" presName="rootComposite1" presStyleCnt="0"/>
      <dgm:spPr/>
    </dgm:pt>
    <dgm:pt modelId="{DD87C50B-9C70-4345-8067-92610E4AEDAF}" type="pres">
      <dgm:prSet presAssocID="{C405E772-663F-4CE8-B9BF-130C4FF2F9C2}" presName="rootText1" presStyleLbl="node0" presStyleIdx="1" presStyleCnt="3" custScaleX="115008" custScaleY="194954">
        <dgm:presLayoutVars>
          <dgm:chPref val="3"/>
        </dgm:presLayoutVars>
      </dgm:prSet>
      <dgm:spPr/>
    </dgm:pt>
    <dgm:pt modelId="{51F16761-A6C1-415A-BE03-49FF781287EA}" type="pres">
      <dgm:prSet presAssocID="{C405E772-663F-4CE8-B9BF-130C4FF2F9C2}" presName="rootConnector1" presStyleLbl="node1" presStyleIdx="0" presStyleCnt="0"/>
      <dgm:spPr/>
    </dgm:pt>
    <dgm:pt modelId="{73B170E7-EFC2-4D65-B401-0D3410FA3B46}" type="pres">
      <dgm:prSet presAssocID="{C405E772-663F-4CE8-B9BF-130C4FF2F9C2}" presName="hierChild2" presStyleCnt="0"/>
      <dgm:spPr/>
    </dgm:pt>
    <dgm:pt modelId="{88299EEB-CDE7-4C01-8929-C234474ECA30}" type="pres">
      <dgm:prSet presAssocID="{9255275F-79F3-4B67-9813-DF971EFB4535}" presName="Name64" presStyleLbl="parChTrans1D2" presStyleIdx="0" presStyleCnt="3"/>
      <dgm:spPr/>
    </dgm:pt>
    <dgm:pt modelId="{2939E4D3-DCA2-4D8B-ABC9-E91D1F62A521}" type="pres">
      <dgm:prSet presAssocID="{E2519FA0-519E-4D7A-B612-59B9D7BDC3A8}" presName="hierRoot2" presStyleCnt="0">
        <dgm:presLayoutVars>
          <dgm:hierBranch val="init"/>
        </dgm:presLayoutVars>
      </dgm:prSet>
      <dgm:spPr/>
    </dgm:pt>
    <dgm:pt modelId="{2CB9807E-A478-4D14-8D7F-AAE6607696C7}" type="pres">
      <dgm:prSet presAssocID="{E2519FA0-519E-4D7A-B612-59B9D7BDC3A8}" presName="rootComposite" presStyleCnt="0"/>
      <dgm:spPr/>
    </dgm:pt>
    <dgm:pt modelId="{878D0928-B8C8-4BBB-A1D5-4BF2EF10DF52}" type="pres">
      <dgm:prSet presAssocID="{E2519FA0-519E-4D7A-B612-59B9D7BDC3A8}" presName="rootText" presStyleLbl="node2" presStyleIdx="0" presStyleCnt="3" custScaleX="110213" custScaleY="133928">
        <dgm:presLayoutVars>
          <dgm:chPref val="3"/>
        </dgm:presLayoutVars>
      </dgm:prSet>
      <dgm:spPr>
        <a:prstGeom prst="roundRect">
          <a:avLst/>
        </a:prstGeom>
      </dgm:spPr>
    </dgm:pt>
    <dgm:pt modelId="{F1E0246F-90C6-4055-8B9A-E32912F8FA18}" type="pres">
      <dgm:prSet presAssocID="{E2519FA0-519E-4D7A-B612-59B9D7BDC3A8}" presName="rootConnector" presStyleLbl="node2" presStyleIdx="0" presStyleCnt="3"/>
      <dgm:spPr/>
    </dgm:pt>
    <dgm:pt modelId="{B4676321-FF43-43C2-AC32-4E90ACA21168}" type="pres">
      <dgm:prSet presAssocID="{E2519FA0-519E-4D7A-B612-59B9D7BDC3A8}" presName="hierChild4" presStyleCnt="0"/>
      <dgm:spPr/>
    </dgm:pt>
    <dgm:pt modelId="{298F3839-4498-4470-89CE-52B9057851D1}" type="pres">
      <dgm:prSet presAssocID="{E2519FA0-519E-4D7A-B612-59B9D7BDC3A8}" presName="hierChild5" presStyleCnt="0"/>
      <dgm:spPr/>
    </dgm:pt>
    <dgm:pt modelId="{1FCC6EC1-6DBF-4A02-A15F-6F9E9DF0B55A}" type="pres">
      <dgm:prSet presAssocID="{C8B45A36-47D5-4CA5-AE7E-2F46C1180F39}" presName="Name64" presStyleLbl="parChTrans1D2" presStyleIdx="1" presStyleCnt="3"/>
      <dgm:spPr/>
    </dgm:pt>
    <dgm:pt modelId="{D7DD92D4-01E4-4865-946E-BB98DBF27250}" type="pres">
      <dgm:prSet presAssocID="{8840D770-AB00-4B38-83E7-5CE8A8935F1C}" presName="hierRoot2" presStyleCnt="0">
        <dgm:presLayoutVars>
          <dgm:hierBranch val="init"/>
        </dgm:presLayoutVars>
      </dgm:prSet>
      <dgm:spPr/>
    </dgm:pt>
    <dgm:pt modelId="{E41C61EE-AD83-4688-B43E-1671ED8D9CAA}" type="pres">
      <dgm:prSet presAssocID="{8840D770-AB00-4B38-83E7-5CE8A8935F1C}" presName="rootComposite" presStyleCnt="0"/>
      <dgm:spPr/>
    </dgm:pt>
    <dgm:pt modelId="{9AF5D716-779C-403A-9FDA-6100614CF01A}" type="pres">
      <dgm:prSet presAssocID="{8840D770-AB00-4B38-83E7-5CE8A8935F1C}" presName="rootText" presStyleLbl="node2" presStyleIdx="1" presStyleCnt="3" custScaleX="110213" custScaleY="133928">
        <dgm:presLayoutVars>
          <dgm:chPref val="3"/>
        </dgm:presLayoutVars>
      </dgm:prSet>
      <dgm:spPr>
        <a:prstGeom prst="roundRect">
          <a:avLst/>
        </a:prstGeom>
      </dgm:spPr>
    </dgm:pt>
    <dgm:pt modelId="{BC3CD0B8-35C8-43FA-A2D7-0B93B6B1E0F7}" type="pres">
      <dgm:prSet presAssocID="{8840D770-AB00-4B38-83E7-5CE8A8935F1C}" presName="rootConnector" presStyleLbl="node2" presStyleIdx="1" presStyleCnt="3"/>
      <dgm:spPr/>
    </dgm:pt>
    <dgm:pt modelId="{330EE349-7CDC-4F5E-ACDE-D30BFAF901DF}" type="pres">
      <dgm:prSet presAssocID="{8840D770-AB00-4B38-83E7-5CE8A8935F1C}" presName="hierChild4" presStyleCnt="0"/>
      <dgm:spPr/>
    </dgm:pt>
    <dgm:pt modelId="{C4CF7AC9-7033-49CF-940A-5596C8E3498D}" type="pres">
      <dgm:prSet presAssocID="{8840D770-AB00-4B38-83E7-5CE8A8935F1C}" presName="hierChild5" presStyleCnt="0"/>
      <dgm:spPr/>
    </dgm:pt>
    <dgm:pt modelId="{53C83924-8F3A-4ABC-ADFD-150DE5E61880}" type="pres">
      <dgm:prSet presAssocID="{DCD0A4AE-31EB-42E3-8D40-F7E01BC46CC5}" presName="Name64" presStyleLbl="parChTrans1D2" presStyleIdx="2" presStyleCnt="3"/>
      <dgm:spPr/>
    </dgm:pt>
    <dgm:pt modelId="{45D54B3E-B265-4B4E-8688-66AC37323DCD}" type="pres">
      <dgm:prSet presAssocID="{15AA9067-9444-4FDE-9091-00A960BF8D3F}" presName="hierRoot2" presStyleCnt="0">
        <dgm:presLayoutVars>
          <dgm:hierBranch val="init"/>
        </dgm:presLayoutVars>
      </dgm:prSet>
      <dgm:spPr/>
    </dgm:pt>
    <dgm:pt modelId="{1774C6AA-FC26-4187-B8C9-E60FA34DFFE2}" type="pres">
      <dgm:prSet presAssocID="{15AA9067-9444-4FDE-9091-00A960BF8D3F}" presName="rootComposite" presStyleCnt="0"/>
      <dgm:spPr/>
    </dgm:pt>
    <dgm:pt modelId="{BDB0EA9F-55D1-41A2-8D92-4145715F1451}" type="pres">
      <dgm:prSet presAssocID="{15AA9067-9444-4FDE-9091-00A960BF8D3F}" presName="rootText" presStyleLbl="node2" presStyleIdx="2" presStyleCnt="3" custScaleX="110213" custScaleY="133928">
        <dgm:presLayoutVars>
          <dgm:chPref val="3"/>
        </dgm:presLayoutVars>
      </dgm:prSet>
      <dgm:spPr>
        <a:prstGeom prst="roundRect">
          <a:avLst/>
        </a:prstGeom>
      </dgm:spPr>
    </dgm:pt>
    <dgm:pt modelId="{0BFBCFEA-4D0D-47F1-9452-15BBFB67C437}" type="pres">
      <dgm:prSet presAssocID="{15AA9067-9444-4FDE-9091-00A960BF8D3F}" presName="rootConnector" presStyleLbl="node2" presStyleIdx="2" presStyleCnt="3"/>
      <dgm:spPr/>
    </dgm:pt>
    <dgm:pt modelId="{71E64C61-2242-4FD2-BB69-E0D131740E86}" type="pres">
      <dgm:prSet presAssocID="{15AA9067-9444-4FDE-9091-00A960BF8D3F}" presName="hierChild4" presStyleCnt="0"/>
      <dgm:spPr/>
    </dgm:pt>
    <dgm:pt modelId="{965FF449-10CD-4F8E-9AC0-B0348CC77B4D}" type="pres">
      <dgm:prSet presAssocID="{15AA9067-9444-4FDE-9091-00A960BF8D3F}" presName="hierChild5" presStyleCnt="0"/>
      <dgm:spPr/>
    </dgm:pt>
    <dgm:pt modelId="{28CFFC04-180A-45E3-8AA7-E377F7BFC6FC}" type="pres">
      <dgm:prSet presAssocID="{C405E772-663F-4CE8-B9BF-130C4FF2F9C2}" presName="hierChild3" presStyleCnt="0"/>
      <dgm:spPr/>
    </dgm:pt>
    <dgm:pt modelId="{205AD3A6-4C09-4328-9C91-A7D46D606A97}" type="pres">
      <dgm:prSet presAssocID="{9D1C5B06-C247-4B12-8F0E-748AA7AD2A2A}" presName="hierRoot1" presStyleCnt="0">
        <dgm:presLayoutVars>
          <dgm:hierBranch val="init"/>
        </dgm:presLayoutVars>
      </dgm:prSet>
      <dgm:spPr/>
    </dgm:pt>
    <dgm:pt modelId="{C633620C-F855-478F-9A22-D9ED4EF03B3F}" type="pres">
      <dgm:prSet presAssocID="{9D1C5B06-C247-4B12-8F0E-748AA7AD2A2A}" presName="rootComposite1" presStyleCnt="0"/>
      <dgm:spPr/>
    </dgm:pt>
    <dgm:pt modelId="{DE84B528-BDF9-4BF2-81CC-33D90CCC2AE4}" type="pres">
      <dgm:prSet presAssocID="{9D1C5B06-C247-4B12-8F0E-748AA7AD2A2A}" presName="rootText1" presStyleLbl="node0" presStyleIdx="2" presStyleCnt="3" custScaleX="115008" custScaleY="194954">
        <dgm:presLayoutVars>
          <dgm:chPref val="3"/>
        </dgm:presLayoutVars>
      </dgm:prSet>
      <dgm:spPr/>
    </dgm:pt>
    <dgm:pt modelId="{8684AA72-8B51-457F-B7D6-0D62DEBBD32E}" type="pres">
      <dgm:prSet presAssocID="{9D1C5B06-C247-4B12-8F0E-748AA7AD2A2A}" presName="rootConnector1" presStyleLbl="node1" presStyleIdx="0" presStyleCnt="0"/>
      <dgm:spPr/>
    </dgm:pt>
    <dgm:pt modelId="{81FE3C7B-DB7A-4A5D-896B-9F1680830BB0}" type="pres">
      <dgm:prSet presAssocID="{9D1C5B06-C247-4B12-8F0E-748AA7AD2A2A}" presName="hierChild2" presStyleCnt="0"/>
      <dgm:spPr/>
    </dgm:pt>
    <dgm:pt modelId="{A5BB29A7-3CA3-493D-9217-E76C60855EF9}" type="pres">
      <dgm:prSet presAssocID="{9D1C5B06-C247-4B12-8F0E-748AA7AD2A2A}" presName="hierChild3" presStyleCnt="0"/>
      <dgm:spPr/>
    </dgm:pt>
  </dgm:ptLst>
  <dgm:cxnLst>
    <dgm:cxn modelId="{29E5DA05-F81D-4517-B875-0428AD6D5CF2}" srcId="{C405E772-663F-4CE8-B9BF-130C4FF2F9C2}" destId="{E2519FA0-519E-4D7A-B612-59B9D7BDC3A8}" srcOrd="0" destOrd="0" parTransId="{9255275F-79F3-4B67-9813-DF971EFB4535}" sibTransId="{668DE407-D989-44DC-B8F3-E4CF920D5405}"/>
    <dgm:cxn modelId="{BFCCD710-CC65-4A39-B168-FFD23D7D1E8A}" type="presOf" srcId="{15AA9067-9444-4FDE-9091-00A960BF8D3F}" destId="{0BFBCFEA-4D0D-47F1-9452-15BBFB67C437}" srcOrd="1" destOrd="0" presId="urn:microsoft.com/office/officeart/2009/3/layout/HorizontalOrganizationChart"/>
    <dgm:cxn modelId="{419C6925-252D-4473-96A0-819474F58FA0}" type="presOf" srcId="{357A956F-D48A-4778-AE3E-3D1A69BE720D}" destId="{A45632E3-613C-4212-9F6A-DD3F8B998FE4}" srcOrd="0" destOrd="0" presId="urn:microsoft.com/office/officeart/2009/3/layout/HorizontalOrganizationChart"/>
    <dgm:cxn modelId="{A2650E34-2816-4618-8249-1823970B425F}" type="presOf" srcId="{E2519FA0-519E-4D7A-B612-59B9D7BDC3A8}" destId="{878D0928-B8C8-4BBB-A1D5-4BF2EF10DF52}" srcOrd="0" destOrd="0" presId="urn:microsoft.com/office/officeart/2009/3/layout/HorizontalOrganizationChart"/>
    <dgm:cxn modelId="{0FA1CC38-A40A-4443-AEE2-20EC9F528E39}" type="presOf" srcId="{9D1C5B06-C247-4B12-8F0E-748AA7AD2A2A}" destId="{8684AA72-8B51-457F-B7D6-0D62DEBBD32E}" srcOrd="1" destOrd="0" presId="urn:microsoft.com/office/officeart/2009/3/layout/HorizontalOrganizationChart"/>
    <dgm:cxn modelId="{17BD695D-E2E6-44E3-AE3E-483822B0F534}" type="presOf" srcId="{E2519FA0-519E-4D7A-B612-59B9D7BDC3A8}" destId="{F1E0246F-90C6-4055-8B9A-E32912F8FA18}" srcOrd="1" destOrd="0" presId="urn:microsoft.com/office/officeart/2009/3/layout/HorizontalOrganizationChart"/>
    <dgm:cxn modelId="{D8A3C268-370F-47B4-8F64-020AF8F62765}" srcId="{357A956F-D48A-4778-AE3E-3D1A69BE720D}" destId="{C405E772-663F-4CE8-B9BF-130C4FF2F9C2}" srcOrd="1" destOrd="0" parTransId="{07E14A94-EA49-4E8F-9E3E-22F425755DA7}" sibTransId="{12F5D458-B2FB-42FA-984E-E1FF9958EA64}"/>
    <dgm:cxn modelId="{BE74044D-0D4F-40CE-AF34-BC038A779311}" type="presOf" srcId="{BB692685-32EA-48A4-9151-41138ABFD216}" destId="{43FE2AEF-8130-4870-8F10-E0C612896A27}" srcOrd="1" destOrd="0" presId="urn:microsoft.com/office/officeart/2009/3/layout/HorizontalOrganizationChart"/>
    <dgm:cxn modelId="{E7C89C6F-B623-4BD7-BBAB-CB93A9BB345B}" type="presOf" srcId="{C405E772-663F-4CE8-B9BF-130C4FF2F9C2}" destId="{DD87C50B-9C70-4345-8067-92610E4AEDAF}" srcOrd="0" destOrd="0" presId="urn:microsoft.com/office/officeart/2009/3/layout/HorizontalOrganizationChart"/>
    <dgm:cxn modelId="{B765AE59-A236-4ED9-9FE1-B0F0A475479F}" srcId="{C405E772-663F-4CE8-B9BF-130C4FF2F9C2}" destId="{8840D770-AB00-4B38-83E7-5CE8A8935F1C}" srcOrd="1" destOrd="0" parTransId="{C8B45A36-47D5-4CA5-AE7E-2F46C1180F39}" sibTransId="{342FF168-ED47-417A-8605-61DA1F23199A}"/>
    <dgm:cxn modelId="{DC3E907B-45C9-4E79-81EB-A6DBC52DB525}" type="presOf" srcId="{DCD0A4AE-31EB-42E3-8D40-F7E01BC46CC5}" destId="{53C83924-8F3A-4ABC-ADFD-150DE5E61880}" srcOrd="0" destOrd="0" presId="urn:microsoft.com/office/officeart/2009/3/layout/HorizontalOrganizationChart"/>
    <dgm:cxn modelId="{1887F47E-6C13-4659-8583-C48E694D8A4F}" srcId="{357A956F-D48A-4778-AE3E-3D1A69BE720D}" destId="{9D1C5B06-C247-4B12-8F0E-748AA7AD2A2A}" srcOrd="2" destOrd="0" parTransId="{9382E80B-2F5A-4123-BEF5-9070B3D819BA}" sibTransId="{36820C1B-FE35-4A33-958B-477268C73C4A}"/>
    <dgm:cxn modelId="{35661287-E4D3-4184-B6F0-EB121DA25B16}" type="presOf" srcId="{9255275F-79F3-4B67-9813-DF971EFB4535}" destId="{88299EEB-CDE7-4C01-8929-C234474ECA30}" srcOrd="0" destOrd="0" presId="urn:microsoft.com/office/officeart/2009/3/layout/HorizontalOrganizationChart"/>
    <dgm:cxn modelId="{12584988-BA43-4C9E-94F4-51D4B09B1FC0}" type="presOf" srcId="{15AA9067-9444-4FDE-9091-00A960BF8D3F}" destId="{BDB0EA9F-55D1-41A2-8D92-4145715F1451}" srcOrd="0" destOrd="0" presId="urn:microsoft.com/office/officeart/2009/3/layout/HorizontalOrganizationChart"/>
    <dgm:cxn modelId="{E5928E8A-F970-4552-8565-045B9AF8B4DA}" type="presOf" srcId="{BB692685-32EA-48A4-9151-41138ABFD216}" destId="{98D3BA1E-08F5-4354-91D7-710391C5F09F}" srcOrd="0" destOrd="0" presId="urn:microsoft.com/office/officeart/2009/3/layout/HorizontalOrganizationChart"/>
    <dgm:cxn modelId="{7E346C99-A8AC-4893-A1D6-22FDE1C38239}" type="presOf" srcId="{C405E772-663F-4CE8-B9BF-130C4FF2F9C2}" destId="{51F16761-A6C1-415A-BE03-49FF781287EA}" srcOrd="1" destOrd="0" presId="urn:microsoft.com/office/officeart/2009/3/layout/HorizontalOrganizationChart"/>
    <dgm:cxn modelId="{E17D3EAD-EB65-4A2C-A16C-9B2426C2AC69}" type="presOf" srcId="{9D1C5B06-C247-4B12-8F0E-748AA7AD2A2A}" destId="{DE84B528-BDF9-4BF2-81CC-33D90CCC2AE4}" srcOrd="0" destOrd="0" presId="urn:microsoft.com/office/officeart/2009/3/layout/HorizontalOrganizationChart"/>
    <dgm:cxn modelId="{83D967AF-1EF8-4C1C-A3DB-C31A02389895}" type="presOf" srcId="{C8B45A36-47D5-4CA5-AE7E-2F46C1180F39}" destId="{1FCC6EC1-6DBF-4A02-A15F-6F9E9DF0B55A}" srcOrd="0" destOrd="0" presId="urn:microsoft.com/office/officeart/2009/3/layout/HorizontalOrganizationChart"/>
    <dgm:cxn modelId="{AA2EA2C3-603A-4E15-BEF0-4728001E9286}" srcId="{C405E772-663F-4CE8-B9BF-130C4FF2F9C2}" destId="{15AA9067-9444-4FDE-9091-00A960BF8D3F}" srcOrd="2" destOrd="0" parTransId="{DCD0A4AE-31EB-42E3-8D40-F7E01BC46CC5}" sibTransId="{45817DDC-9445-461A-A72E-C173E5E250F5}"/>
    <dgm:cxn modelId="{A2BEE0E1-F176-4924-9DA2-7B270DA63479}" srcId="{357A956F-D48A-4778-AE3E-3D1A69BE720D}" destId="{BB692685-32EA-48A4-9151-41138ABFD216}" srcOrd="0" destOrd="0" parTransId="{AB58E0E3-13FC-4C62-AA56-5193B2B5642F}" sibTransId="{ECAD552D-5BA3-402F-9ED5-E2EC35F9CBA8}"/>
    <dgm:cxn modelId="{9DA560E2-5539-4533-BF4B-61109B620972}" type="presOf" srcId="{8840D770-AB00-4B38-83E7-5CE8A8935F1C}" destId="{9AF5D716-779C-403A-9FDA-6100614CF01A}" srcOrd="0" destOrd="0" presId="urn:microsoft.com/office/officeart/2009/3/layout/HorizontalOrganizationChart"/>
    <dgm:cxn modelId="{89CFE6FC-D67A-4AE9-A7C0-C1BDDCBEB2DD}" type="presOf" srcId="{8840D770-AB00-4B38-83E7-5CE8A8935F1C}" destId="{BC3CD0B8-35C8-43FA-A2D7-0B93B6B1E0F7}" srcOrd="1" destOrd="0" presId="urn:microsoft.com/office/officeart/2009/3/layout/HorizontalOrganizationChart"/>
    <dgm:cxn modelId="{CE68961C-6E34-4450-B5F2-8261F1080F0D}" type="presParOf" srcId="{A45632E3-613C-4212-9F6A-DD3F8B998FE4}" destId="{1652B32F-ED0C-4DB9-A5AF-5B46AE7B0248}" srcOrd="0" destOrd="0" presId="urn:microsoft.com/office/officeart/2009/3/layout/HorizontalOrganizationChart"/>
    <dgm:cxn modelId="{7187298F-FB2A-4F10-8A4D-163B25CACAC7}" type="presParOf" srcId="{1652B32F-ED0C-4DB9-A5AF-5B46AE7B0248}" destId="{CA237E8A-C0FC-42DE-9E0B-E715842A3CA3}" srcOrd="0" destOrd="0" presId="urn:microsoft.com/office/officeart/2009/3/layout/HorizontalOrganizationChart"/>
    <dgm:cxn modelId="{4D7F6546-7B1D-4E34-B2BF-0C3D6E0CC060}" type="presParOf" srcId="{CA237E8A-C0FC-42DE-9E0B-E715842A3CA3}" destId="{98D3BA1E-08F5-4354-91D7-710391C5F09F}" srcOrd="0" destOrd="0" presId="urn:microsoft.com/office/officeart/2009/3/layout/HorizontalOrganizationChart"/>
    <dgm:cxn modelId="{CD48590F-75AC-491D-98B8-9A78AAD2E32A}" type="presParOf" srcId="{CA237E8A-C0FC-42DE-9E0B-E715842A3CA3}" destId="{43FE2AEF-8130-4870-8F10-E0C612896A27}" srcOrd="1" destOrd="0" presId="urn:microsoft.com/office/officeart/2009/3/layout/HorizontalOrganizationChart"/>
    <dgm:cxn modelId="{6DCB0E55-870B-4F55-B98D-87525EA00AF7}" type="presParOf" srcId="{1652B32F-ED0C-4DB9-A5AF-5B46AE7B0248}" destId="{6208748D-8966-4889-9F49-F8575827A327}" srcOrd="1" destOrd="0" presId="urn:microsoft.com/office/officeart/2009/3/layout/HorizontalOrganizationChart"/>
    <dgm:cxn modelId="{F0E00FBD-EFD2-4940-A593-AE7B3437D60B}" type="presParOf" srcId="{1652B32F-ED0C-4DB9-A5AF-5B46AE7B0248}" destId="{2EA37F27-463D-4419-9ACB-4C493509C6B4}" srcOrd="2" destOrd="0" presId="urn:microsoft.com/office/officeart/2009/3/layout/HorizontalOrganizationChart"/>
    <dgm:cxn modelId="{986DD75A-F258-4E53-B849-B1FDDC68A093}" type="presParOf" srcId="{A45632E3-613C-4212-9F6A-DD3F8B998FE4}" destId="{68672F72-EDE7-48E6-ABF6-465506A1A6F5}" srcOrd="1" destOrd="0" presId="urn:microsoft.com/office/officeart/2009/3/layout/HorizontalOrganizationChart"/>
    <dgm:cxn modelId="{2B215628-5F5D-4203-BF2F-DC2E25F2CDC5}" type="presParOf" srcId="{68672F72-EDE7-48E6-ABF6-465506A1A6F5}" destId="{D3981903-F94D-4D0F-9430-C96FD9527D35}" srcOrd="0" destOrd="0" presId="urn:microsoft.com/office/officeart/2009/3/layout/HorizontalOrganizationChart"/>
    <dgm:cxn modelId="{0BB0D5D2-5618-475F-8663-08C48394BD05}" type="presParOf" srcId="{D3981903-F94D-4D0F-9430-C96FD9527D35}" destId="{DD87C50B-9C70-4345-8067-92610E4AEDAF}" srcOrd="0" destOrd="0" presId="urn:microsoft.com/office/officeart/2009/3/layout/HorizontalOrganizationChart"/>
    <dgm:cxn modelId="{96C6FA76-B469-4EE6-B2F8-9CB5FE351136}" type="presParOf" srcId="{D3981903-F94D-4D0F-9430-C96FD9527D35}" destId="{51F16761-A6C1-415A-BE03-49FF781287EA}" srcOrd="1" destOrd="0" presId="urn:microsoft.com/office/officeart/2009/3/layout/HorizontalOrganizationChart"/>
    <dgm:cxn modelId="{63227424-C39E-47B1-BCB9-153A06E811FF}" type="presParOf" srcId="{68672F72-EDE7-48E6-ABF6-465506A1A6F5}" destId="{73B170E7-EFC2-4D65-B401-0D3410FA3B46}" srcOrd="1" destOrd="0" presId="urn:microsoft.com/office/officeart/2009/3/layout/HorizontalOrganizationChart"/>
    <dgm:cxn modelId="{4BE08307-04E0-4EB6-B149-7D99C0078018}" type="presParOf" srcId="{73B170E7-EFC2-4D65-B401-0D3410FA3B46}" destId="{88299EEB-CDE7-4C01-8929-C234474ECA30}" srcOrd="0" destOrd="0" presId="urn:microsoft.com/office/officeart/2009/3/layout/HorizontalOrganizationChart"/>
    <dgm:cxn modelId="{27109BB7-5123-430B-B89A-27484F084A64}" type="presParOf" srcId="{73B170E7-EFC2-4D65-B401-0D3410FA3B46}" destId="{2939E4D3-DCA2-4D8B-ABC9-E91D1F62A521}" srcOrd="1" destOrd="0" presId="urn:microsoft.com/office/officeart/2009/3/layout/HorizontalOrganizationChart"/>
    <dgm:cxn modelId="{2DDD3679-B17C-4E48-935E-B122A56F6846}" type="presParOf" srcId="{2939E4D3-DCA2-4D8B-ABC9-E91D1F62A521}" destId="{2CB9807E-A478-4D14-8D7F-AAE6607696C7}" srcOrd="0" destOrd="0" presId="urn:microsoft.com/office/officeart/2009/3/layout/HorizontalOrganizationChart"/>
    <dgm:cxn modelId="{607A6E21-164D-4E45-AC40-EDCC816C18A9}" type="presParOf" srcId="{2CB9807E-A478-4D14-8D7F-AAE6607696C7}" destId="{878D0928-B8C8-4BBB-A1D5-4BF2EF10DF52}" srcOrd="0" destOrd="0" presId="urn:microsoft.com/office/officeart/2009/3/layout/HorizontalOrganizationChart"/>
    <dgm:cxn modelId="{F06B7EE6-B263-498F-8524-C14AFE4251E6}" type="presParOf" srcId="{2CB9807E-A478-4D14-8D7F-AAE6607696C7}" destId="{F1E0246F-90C6-4055-8B9A-E32912F8FA18}" srcOrd="1" destOrd="0" presId="urn:microsoft.com/office/officeart/2009/3/layout/HorizontalOrganizationChart"/>
    <dgm:cxn modelId="{0DC4B995-453A-43C1-BD0B-71C43CD0FDFC}" type="presParOf" srcId="{2939E4D3-DCA2-4D8B-ABC9-E91D1F62A521}" destId="{B4676321-FF43-43C2-AC32-4E90ACA21168}" srcOrd="1" destOrd="0" presId="urn:microsoft.com/office/officeart/2009/3/layout/HorizontalOrganizationChart"/>
    <dgm:cxn modelId="{18F6DE9B-1D9D-4807-A427-4031A61BB2D9}" type="presParOf" srcId="{2939E4D3-DCA2-4D8B-ABC9-E91D1F62A521}" destId="{298F3839-4498-4470-89CE-52B9057851D1}" srcOrd="2" destOrd="0" presId="urn:microsoft.com/office/officeart/2009/3/layout/HorizontalOrganizationChart"/>
    <dgm:cxn modelId="{5CE42CE4-C39C-48AD-8207-C446CC6B38C8}" type="presParOf" srcId="{73B170E7-EFC2-4D65-B401-0D3410FA3B46}" destId="{1FCC6EC1-6DBF-4A02-A15F-6F9E9DF0B55A}" srcOrd="2" destOrd="0" presId="urn:microsoft.com/office/officeart/2009/3/layout/HorizontalOrganizationChart"/>
    <dgm:cxn modelId="{78B8286C-22A5-4C59-891E-28FD73B86FA6}" type="presParOf" srcId="{73B170E7-EFC2-4D65-B401-0D3410FA3B46}" destId="{D7DD92D4-01E4-4865-946E-BB98DBF27250}" srcOrd="3" destOrd="0" presId="urn:microsoft.com/office/officeart/2009/3/layout/HorizontalOrganizationChart"/>
    <dgm:cxn modelId="{BEA1FCD4-DA26-446C-934C-2D8997999B61}" type="presParOf" srcId="{D7DD92D4-01E4-4865-946E-BB98DBF27250}" destId="{E41C61EE-AD83-4688-B43E-1671ED8D9CAA}" srcOrd="0" destOrd="0" presId="urn:microsoft.com/office/officeart/2009/3/layout/HorizontalOrganizationChart"/>
    <dgm:cxn modelId="{0B949C2B-810F-4E84-9385-71CCECD80DCC}" type="presParOf" srcId="{E41C61EE-AD83-4688-B43E-1671ED8D9CAA}" destId="{9AF5D716-779C-403A-9FDA-6100614CF01A}" srcOrd="0" destOrd="0" presId="urn:microsoft.com/office/officeart/2009/3/layout/HorizontalOrganizationChart"/>
    <dgm:cxn modelId="{699299C3-9577-428A-B36B-AE66BD1657D6}" type="presParOf" srcId="{E41C61EE-AD83-4688-B43E-1671ED8D9CAA}" destId="{BC3CD0B8-35C8-43FA-A2D7-0B93B6B1E0F7}" srcOrd="1" destOrd="0" presId="urn:microsoft.com/office/officeart/2009/3/layout/HorizontalOrganizationChart"/>
    <dgm:cxn modelId="{DD935FF8-EA25-42D0-A673-851724013F97}" type="presParOf" srcId="{D7DD92D4-01E4-4865-946E-BB98DBF27250}" destId="{330EE349-7CDC-4F5E-ACDE-D30BFAF901DF}" srcOrd="1" destOrd="0" presId="urn:microsoft.com/office/officeart/2009/3/layout/HorizontalOrganizationChart"/>
    <dgm:cxn modelId="{CDAD99A0-09DE-4F5A-9EF5-B5D01ADC9F95}" type="presParOf" srcId="{D7DD92D4-01E4-4865-946E-BB98DBF27250}" destId="{C4CF7AC9-7033-49CF-940A-5596C8E3498D}" srcOrd="2" destOrd="0" presId="urn:microsoft.com/office/officeart/2009/3/layout/HorizontalOrganizationChart"/>
    <dgm:cxn modelId="{E4EA57C8-89B2-450F-9F13-5E4ABCD30B8E}" type="presParOf" srcId="{73B170E7-EFC2-4D65-B401-0D3410FA3B46}" destId="{53C83924-8F3A-4ABC-ADFD-150DE5E61880}" srcOrd="4" destOrd="0" presId="urn:microsoft.com/office/officeart/2009/3/layout/HorizontalOrganizationChart"/>
    <dgm:cxn modelId="{86A7182F-0483-404D-876C-66F28F0FBF12}" type="presParOf" srcId="{73B170E7-EFC2-4D65-B401-0D3410FA3B46}" destId="{45D54B3E-B265-4B4E-8688-66AC37323DCD}" srcOrd="5" destOrd="0" presId="urn:microsoft.com/office/officeart/2009/3/layout/HorizontalOrganizationChart"/>
    <dgm:cxn modelId="{2414E332-44A1-4429-B721-F7C7713D88A3}" type="presParOf" srcId="{45D54B3E-B265-4B4E-8688-66AC37323DCD}" destId="{1774C6AA-FC26-4187-B8C9-E60FA34DFFE2}" srcOrd="0" destOrd="0" presId="urn:microsoft.com/office/officeart/2009/3/layout/HorizontalOrganizationChart"/>
    <dgm:cxn modelId="{6E9EE54D-F087-4CF3-BF67-C6835905D069}" type="presParOf" srcId="{1774C6AA-FC26-4187-B8C9-E60FA34DFFE2}" destId="{BDB0EA9F-55D1-41A2-8D92-4145715F1451}" srcOrd="0" destOrd="0" presId="urn:microsoft.com/office/officeart/2009/3/layout/HorizontalOrganizationChart"/>
    <dgm:cxn modelId="{569C3727-269B-4523-904F-EAF77E82E9F3}" type="presParOf" srcId="{1774C6AA-FC26-4187-B8C9-E60FA34DFFE2}" destId="{0BFBCFEA-4D0D-47F1-9452-15BBFB67C437}" srcOrd="1" destOrd="0" presId="urn:microsoft.com/office/officeart/2009/3/layout/HorizontalOrganizationChart"/>
    <dgm:cxn modelId="{D982BAC3-2160-4F32-BD9E-5B1B3CDB6ED2}" type="presParOf" srcId="{45D54B3E-B265-4B4E-8688-66AC37323DCD}" destId="{71E64C61-2242-4FD2-BB69-E0D131740E86}" srcOrd="1" destOrd="0" presId="urn:microsoft.com/office/officeart/2009/3/layout/HorizontalOrganizationChart"/>
    <dgm:cxn modelId="{AE5C5664-0154-44EE-BA52-D81F2EB6C9AF}" type="presParOf" srcId="{45D54B3E-B265-4B4E-8688-66AC37323DCD}" destId="{965FF449-10CD-4F8E-9AC0-B0348CC77B4D}" srcOrd="2" destOrd="0" presId="urn:microsoft.com/office/officeart/2009/3/layout/HorizontalOrganizationChart"/>
    <dgm:cxn modelId="{E4F151B6-9B59-47B5-8634-B32E220D0099}" type="presParOf" srcId="{68672F72-EDE7-48E6-ABF6-465506A1A6F5}" destId="{28CFFC04-180A-45E3-8AA7-E377F7BFC6FC}" srcOrd="2" destOrd="0" presId="urn:microsoft.com/office/officeart/2009/3/layout/HorizontalOrganizationChart"/>
    <dgm:cxn modelId="{ACFCE7DD-D7D8-4BAB-A8A4-975DD6421D40}" type="presParOf" srcId="{A45632E3-613C-4212-9F6A-DD3F8B998FE4}" destId="{205AD3A6-4C09-4328-9C91-A7D46D606A97}" srcOrd="2" destOrd="0" presId="urn:microsoft.com/office/officeart/2009/3/layout/HorizontalOrganizationChart"/>
    <dgm:cxn modelId="{4CE51434-F7E8-4971-A38F-22ED62225000}" type="presParOf" srcId="{205AD3A6-4C09-4328-9C91-A7D46D606A97}" destId="{C633620C-F855-478F-9A22-D9ED4EF03B3F}" srcOrd="0" destOrd="0" presId="urn:microsoft.com/office/officeart/2009/3/layout/HorizontalOrganizationChart"/>
    <dgm:cxn modelId="{33634F49-F455-4D71-9D5E-7CABA5A70269}" type="presParOf" srcId="{C633620C-F855-478F-9A22-D9ED4EF03B3F}" destId="{DE84B528-BDF9-4BF2-81CC-33D90CCC2AE4}" srcOrd="0" destOrd="0" presId="urn:microsoft.com/office/officeart/2009/3/layout/HorizontalOrganizationChart"/>
    <dgm:cxn modelId="{9992F78E-87C0-4F9B-8DB2-D09D537E6F8E}" type="presParOf" srcId="{C633620C-F855-478F-9A22-D9ED4EF03B3F}" destId="{8684AA72-8B51-457F-B7D6-0D62DEBBD32E}" srcOrd="1" destOrd="0" presId="urn:microsoft.com/office/officeart/2009/3/layout/HorizontalOrganizationChart"/>
    <dgm:cxn modelId="{AD812935-2F8F-4D44-9D56-4631F9BC7F4D}" type="presParOf" srcId="{205AD3A6-4C09-4328-9C91-A7D46D606A97}" destId="{81FE3C7B-DB7A-4A5D-896B-9F1680830BB0}" srcOrd="1" destOrd="0" presId="urn:microsoft.com/office/officeart/2009/3/layout/HorizontalOrganizationChart"/>
    <dgm:cxn modelId="{FDB947C8-5193-4898-BD0E-2CF56EA80B0E}" type="presParOf" srcId="{205AD3A6-4C09-4328-9C91-A7D46D606A97}" destId="{A5BB29A7-3CA3-493D-9217-E76C60855EF9}"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BBD85-DF65-4DCE-A463-0CDB6B3018CC}"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s-ES"/>
        </a:p>
      </dgm:t>
    </dgm:pt>
    <dgm:pt modelId="{909C98D8-439E-4E6D-AB4C-B88597FCF4B4}">
      <dgm:prSet custT="1"/>
      <dgm:spPr>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gm:spPr>
      <dgm:t>
        <a:bodyPr/>
        <a:lstStyle/>
        <a:p>
          <a:r>
            <a:rPr lang="hi-IN" sz="1800" b="1" i="0" baseline="0" noProof="0" dirty="0">
              <a:latin typeface="Nirmala UI" panose="020B0502040204020203" pitchFamily="34" charset="0"/>
              <a:ea typeface="Nirmala UI" panose="020B0502040204020203" pitchFamily="34" charset="0"/>
              <a:cs typeface="Nirmala UI" panose="020B0502040204020203" pitchFamily="34" charset="0"/>
            </a:rPr>
            <a:t>क्योंकि वे जिस बात का उपदेश देते थे, लेकिन स्वयं उसके अनुसार नहीं चलते थे</a:t>
          </a:r>
          <a:br>
            <a:rPr lang="es-ES" sz="1800" b="1" i="0" baseline="0" noProof="0" dirty="0">
              <a:latin typeface="Nirmala UI" panose="020B0502040204020203" pitchFamily="34" charset="0"/>
              <a:ea typeface="Nirmala UI" panose="020B0502040204020203" pitchFamily="34" charset="0"/>
              <a:cs typeface="Nirmala UI" panose="020B0502040204020203" pitchFamily="34" charset="0"/>
            </a:rPr>
          </a:br>
          <a:r>
            <a:rPr lang="hi-IN" sz="1800" b="1" i="0" baseline="0" noProof="0" dirty="0">
              <a:latin typeface="Nirmala UI" panose="020B0502040204020203" pitchFamily="34" charset="0"/>
              <a:ea typeface="Nirmala UI" panose="020B0502040204020203" pitchFamily="34" charset="0"/>
              <a:cs typeface="Nirmala UI" panose="020B0502040204020203" pitchFamily="34" charset="0"/>
            </a:rPr>
            <a:t>(मत्ती 23:3)</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56C804C0-B900-4E33-B487-CE0BBCF3079B}" type="parTrans" cxnId="{2854ED6D-B280-4EDA-AD58-906260AED1BC}">
      <dgm:prSet/>
      <dgm:spPr/>
      <dgm:t>
        <a:bodyPr/>
        <a:lstStyle/>
        <a:p>
          <a:endParaRPr lang="es-ES" sz="2000"/>
        </a:p>
      </dgm:t>
    </dgm:pt>
    <dgm:pt modelId="{C7999196-FEA7-41DD-B87A-0BDE2D755850}" type="sibTrans" cxnId="{2854ED6D-B280-4EDA-AD58-906260AED1BC}">
      <dgm:prSet/>
      <dgm:spPr/>
      <dgm:t>
        <a:bodyPr/>
        <a:lstStyle/>
        <a:p>
          <a:endParaRPr lang="es-ES" sz="2000"/>
        </a:p>
      </dgm:t>
    </dgm:pt>
    <dgm:pt modelId="{4E76CAB0-70E6-4CEE-927D-203DC7263142}">
      <dgm:prSet custT="1"/>
      <dgm:spPr>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क्योंकि वे दूसरों पर भारी बोझ डालते थे, लेकिन स्वयं उसे उठाना नहीं चाहते थे (मत्ती 23:4</a:t>
          </a:r>
          <a:r>
            <a:rPr lang="hi-IN" sz="2000" b="1" noProof="0" dirty="0">
              <a:latin typeface="Nirmala UI" panose="020B0502040204020203" pitchFamily="34" charset="0"/>
              <a:ea typeface="Nirmala UI" panose="020B0502040204020203" pitchFamily="34" charset="0"/>
              <a:cs typeface="Nirmala UI" panose="020B0502040204020203" pitchFamily="34" charset="0"/>
            </a:rPr>
            <a:t>)</a:t>
          </a:r>
          <a:endParaRPr lang="en-US" sz="20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87BAC808-7686-47E1-ADF0-0782199FEE77}" type="parTrans" cxnId="{05B83243-1972-45A5-83FB-85D91F1E80B0}">
      <dgm:prSet/>
      <dgm:spPr/>
      <dgm:t>
        <a:bodyPr/>
        <a:lstStyle/>
        <a:p>
          <a:endParaRPr lang="es-ES" sz="2000"/>
        </a:p>
      </dgm:t>
    </dgm:pt>
    <dgm:pt modelId="{29227FB0-16DB-412E-959C-E546F12F97A1}" type="sibTrans" cxnId="{05B83243-1972-45A5-83FB-85D91F1E80B0}">
      <dgm:prSet/>
      <dgm:spPr/>
      <dgm:t>
        <a:bodyPr/>
        <a:lstStyle/>
        <a:p>
          <a:endParaRPr lang="es-ES" sz="2000"/>
        </a:p>
      </dgm:t>
    </dgm:pt>
    <dgm:pt modelId="{B46F8926-895E-4883-B79C-8FBAEE27860A}">
      <dgm:prSet custT="1"/>
      <dgm:spPr>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gm:spPr>
      <dgm:t>
        <a:bodyPr/>
        <a:lstStyle/>
        <a:p>
          <a:r>
            <a:rPr lang="hi-IN" sz="1800" b="1" i="0" baseline="0" noProof="0" dirty="0">
              <a:latin typeface="Nirmala UI" panose="020B0502040204020203" pitchFamily="34" charset="0"/>
              <a:ea typeface="Nirmala UI" panose="020B0502040204020203" pitchFamily="34" charset="0"/>
              <a:cs typeface="Nirmala UI" panose="020B0502040204020203" pitchFamily="34" charset="0"/>
            </a:rPr>
            <a:t>क्योंकि वे जो कुछ भी करते थे, वह केवल दूसरों को दिखाने के लिए करते थे</a:t>
          </a:r>
          <a:br>
            <a:rPr lang="es-ES" sz="1800" b="1" i="0" baseline="0" noProof="0" dirty="0">
              <a:latin typeface="Nirmala UI" panose="020B0502040204020203" pitchFamily="34" charset="0"/>
              <a:ea typeface="Nirmala UI" panose="020B0502040204020203" pitchFamily="34" charset="0"/>
              <a:cs typeface="Nirmala UI" panose="020B0502040204020203" pitchFamily="34" charset="0"/>
            </a:rPr>
          </a:br>
          <a:r>
            <a:rPr lang="hi-IN" sz="1800" b="1" i="0" baseline="0" noProof="0" dirty="0">
              <a:latin typeface="Nirmala UI" panose="020B0502040204020203" pitchFamily="34" charset="0"/>
              <a:ea typeface="Nirmala UI" panose="020B0502040204020203" pitchFamily="34" charset="0"/>
              <a:cs typeface="Nirmala UI" panose="020B0502040204020203" pitchFamily="34" charset="0"/>
            </a:rPr>
            <a:t>(मत्ती 23:5)</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D0E1D52F-20DA-4F4E-B678-1AF2903143A7}" type="parTrans" cxnId="{B31FF79A-293B-4D33-8E21-7366DD7FE68B}">
      <dgm:prSet/>
      <dgm:spPr/>
      <dgm:t>
        <a:bodyPr/>
        <a:lstStyle/>
        <a:p>
          <a:endParaRPr lang="es-ES" sz="2000"/>
        </a:p>
      </dgm:t>
    </dgm:pt>
    <dgm:pt modelId="{9D824E77-F4A0-4F9B-A9CB-F10706074D27}" type="sibTrans" cxnId="{B31FF79A-293B-4D33-8E21-7366DD7FE68B}">
      <dgm:prSet/>
      <dgm:spPr/>
      <dgm:t>
        <a:bodyPr/>
        <a:lstStyle/>
        <a:p>
          <a:endParaRPr lang="es-ES" sz="2000"/>
        </a:p>
      </dgm:t>
    </dgm:pt>
    <dgm:pt modelId="{60433DE8-CDF5-48E0-9B6B-249D6F47FDB2}">
      <dgm:prSet custT="1"/>
      <dgm:spPr>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क्योंकि वे सम्मान पाना पसंद करते थे, लेकिन दूसरों का सम्मान नहीं करते थे</a:t>
          </a:r>
          <a:br>
            <a:rPr lang="es-ES" sz="1800" b="1" noProof="0" dirty="0">
              <a:latin typeface="Nirmala UI" panose="020B0502040204020203" pitchFamily="34" charset="0"/>
              <a:ea typeface="Nirmala UI" panose="020B0502040204020203" pitchFamily="34" charset="0"/>
              <a:cs typeface="Nirmala UI" panose="020B0502040204020203" pitchFamily="34" charset="0"/>
            </a:rPr>
          </a:br>
          <a:r>
            <a:rPr lang="hi-IN" sz="1800" b="1" noProof="0" dirty="0">
              <a:latin typeface="Nirmala UI" panose="020B0502040204020203" pitchFamily="34" charset="0"/>
              <a:ea typeface="Nirmala UI" panose="020B0502040204020203" pitchFamily="34" charset="0"/>
              <a:cs typeface="Nirmala UI" panose="020B0502040204020203" pitchFamily="34" charset="0"/>
            </a:rPr>
            <a:t>(मत्ती 23:6-7, 11-12)</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06568278-9B11-4D14-9F5E-2A83586AC5F7}" type="parTrans" cxnId="{7FF45EC8-18B2-43CC-96CB-B3ED1014E73C}">
      <dgm:prSet/>
      <dgm:spPr/>
      <dgm:t>
        <a:bodyPr/>
        <a:lstStyle/>
        <a:p>
          <a:endParaRPr lang="es-ES" sz="2000"/>
        </a:p>
      </dgm:t>
    </dgm:pt>
    <dgm:pt modelId="{24C9ABBE-10A0-4A2A-A802-456E31A7A5A8}" type="sibTrans" cxnId="{7FF45EC8-18B2-43CC-96CB-B3ED1014E73C}">
      <dgm:prSet/>
      <dgm:spPr/>
      <dgm:t>
        <a:bodyPr/>
        <a:lstStyle/>
        <a:p>
          <a:endParaRPr lang="es-ES" sz="2000"/>
        </a:p>
      </dgm:t>
    </dgm:pt>
    <dgm:pt modelId="{82EF3799-13DB-4202-B379-A356C57B0890}">
      <dgm:prSet custT="1"/>
      <dgm:spPr>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gm:spPr>
      <dgm:t>
        <a:bodyPr/>
        <a:lstStyle/>
        <a:p>
          <a:r>
            <a:rPr lang="hi-IN" sz="1800" b="1" i="0" baseline="0" noProof="0" dirty="0">
              <a:latin typeface="Nirmala UI" panose="020B0502040204020203" pitchFamily="34" charset="0"/>
              <a:ea typeface="Nirmala UI" panose="020B0502040204020203" pitchFamily="34" charset="0"/>
              <a:cs typeface="Nirmala UI" panose="020B0502040204020203" pitchFamily="34" charset="0"/>
            </a:rPr>
            <a:t>क्योंकि वे भविष्यद्वक्ताओं की प्रशंसा करते थे, लेकिन उनके संदेशों का पालन नहीं करना चाहते थे</a:t>
          </a:r>
          <a:br>
            <a:rPr lang="es-ES" sz="1800" b="1" i="0" baseline="0" noProof="0" dirty="0">
              <a:latin typeface="Nirmala UI" panose="020B0502040204020203" pitchFamily="34" charset="0"/>
              <a:ea typeface="Nirmala UI" panose="020B0502040204020203" pitchFamily="34" charset="0"/>
              <a:cs typeface="Nirmala UI" panose="020B0502040204020203" pitchFamily="34" charset="0"/>
            </a:rPr>
          </a:br>
          <a:r>
            <a:rPr lang="hi-IN" sz="1800" b="1" i="0" baseline="0" noProof="0" dirty="0">
              <a:latin typeface="Nirmala UI" panose="020B0502040204020203" pitchFamily="34" charset="0"/>
              <a:ea typeface="Nirmala UI" panose="020B0502040204020203" pitchFamily="34" charset="0"/>
              <a:cs typeface="Nirmala UI" panose="020B0502040204020203" pitchFamily="34" charset="0"/>
            </a:rPr>
            <a:t>(मत्ती 23:29-31)</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D61BA580-998E-4240-B20D-D4258B4C5412}" type="parTrans" cxnId="{427A3130-DB51-438C-8808-DFBDF5F8B1D6}">
      <dgm:prSet/>
      <dgm:spPr/>
      <dgm:t>
        <a:bodyPr/>
        <a:lstStyle/>
        <a:p>
          <a:endParaRPr lang="es-ES" sz="2000"/>
        </a:p>
      </dgm:t>
    </dgm:pt>
    <dgm:pt modelId="{960D5583-40C0-42C1-BAA8-DB7924388666}" type="sibTrans" cxnId="{427A3130-DB51-438C-8808-DFBDF5F8B1D6}">
      <dgm:prSet/>
      <dgm:spPr/>
      <dgm:t>
        <a:bodyPr/>
        <a:lstStyle/>
        <a:p>
          <a:endParaRPr lang="es-ES" sz="2000"/>
        </a:p>
      </dgm:t>
    </dgm:pt>
    <dgm:pt modelId="{1CD9C06F-56D0-455B-941C-E0B76BBA0EDF}">
      <dgm:prSet custT="1"/>
      <dgm:spPr>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gm:spPr>
      <dgm:t>
        <a:bodyPr/>
        <a:lstStyle/>
        <a:p>
          <a:r>
            <a:rPr lang="hi-IN" sz="1800" b="1" i="0" baseline="0" noProof="0" dirty="0">
              <a:latin typeface="Nirmala UI" panose="020B0502040204020203" pitchFamily="34" charset="0"/>
              <a:ea typeface="Nirmala UI" panose="020B0502040204020203" pitchFamily="34" charset="0"/>
              <a:cs typeface="Nirmala UI" panose="020B0502040204020203" pitchFamily="34" charset="0"/>
            </a:rPr>
            <a:t>क्योंकि वे परमेश्वर की सेवा करने का दावा करते थे, लेकिन जो लोग परमेश्वर की ओर से उनसे बात करते थे, वे उन्हें मार डालना चाहते थे (मत्ती 23:34)</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05B078FC-4784-4619-9677-8136700BB763}" type="parTrans" cxnId="{E3229FF0-1009-4A55-BDDB-49B05545B0A8}">
      <dgm:prSet/>
      <dgm:spPr/>
      <dgm:t>
        <a:bodyPr/>
        <a:lstStyle/>
        <a:p>
          <a:endParaRPr lang="es-ES" sz="2000"/>
        </a:p>
      </dgm:t>
    </dgm:pt>
    <dgm:pt modelId="{CBFCB720-1E6D-4775-A176-855BE1D66516}" type="sibTrans" cxnId="{E3229FF0-1009-4A55-BDDB-49B05545B0A8}">
      <dgm:prSet/>
      <dgm:spPr/>
      <dgm:t>
        <a:bodyPr/>
        <a:lstStyle/>
        <a:p>
          <a:endParaRPr lang="es-ES" sz="2000"/>
        </a:p>
      </dgm:t>
    </dgm:pt>
    <dgm:pt modelId="{52B8E3D9-FAC9-4EEA-80EC-B5C3F1DBBCB4}" type="pres">
      <dgm:prSet presAssocID="{4A8BBD85-DF65-4DCE-A463-0CDB6B3018CC}" presName="diagram" presStyleCnt="0">
        <dgm:presLayoutVars>
          <dgm:dir/>
          <dgm:resizeHandles val="exact"/>
        </dgm:presLayoutVars>
      </dgm:prSet>
      <dgm:spPr/>
    </dgm:pt>
    <dgm:pt modelId="{8893F3CE-685D-439D-A268-D77D0BCA08D5}" type="pres">
      <dgm:prSet presAssocID="{909C98D8-439E-4E6D-AB4C-B88597FCF4B4}" presName="node" presStyleLbl="node1" presStyleIdx="0" presStyleCnt="6" custScaleY="144959">
        <dgm:presLayoutVars>
          <dgm:bulletEnabled val="1"/>
        </dgm:presLayoutVars>
      </dgm:prSet>
      <dgm:spPr/>
    </dgm:pt>
    <dgm:pt modelId="{EEDF223F-23F4-4232-90F8-E8AD29D597CA}" type="pres">
      <dgm:prSet presAssocID="{C7999196-FEA7-41DD-B87A-0BDE2D755850}" presName="sibTrans" presStyleCnt="0"/>
      <dgm:spPr/>
    </dgm:pt>
    <dgm:pt modelId="{738EA7AD-A3D3-4269-964F-78B4E94F7DD2}" type="pres">
      <dgm:prSet presAssocID="{4E76CAB0-70E6-4CEE-927D-203DC7263142}" presName="node" presStyleLbl="node1" presStyleIdx="1" presStyleCnt="6" custScaleY="144959">
        <dgm:presLayoutVars>
          <dgm:bulletEnabled val="1"/>
        </dgm:presLayoutVars>
      </dgm:prSet>
      <dgm:spPr/>
    </dgm:pt>
    <dgm:pt modelId="{3D7EA5CD-03DC-4CEF-A123-F7100B1C28D8}" type="pres">
      <dgm:prSet presAssocID="{29227FB0-16DB-412E-959C-E546F12F97A1}" presName="sibTrans" presStyleCnt="0"/>
      <dgm:spPr/>
    </dgm:pt>
    <dgm:pt modelId="{C4EB8120-C2BC-4210-B1B0-1752F8E13E5A}" type="pres">
      <dgm:prSet presAssocID="{B46F8926-895E-4883-B79C-8FBAEE27860A}" presName="node" presStyleLbl="node1" presStyleIdx="2" presStyleCnt="6" custScaleY="144959">
        <dgm:presLayoutVars>
          <dgm:bulletEnabled val="1"/>
        </dgm:presLayoutVars>
      </dgm:prSet>
      <dgm:spPr/>
    </dgm:pt>
    <dgm:pt modelId="{F65A8A83-FCB7-491B-9F51-A0CE63CEA27A}" type="pres">
      <dgm:prSet presAssocID="{9D824E77-F4A0-4F9B-A9CB-F10706074D27}" presName="sibTrans" presStyleCnt="0"/>
      <dgm:spPr/>
    </dgm:pt>
    <dgm:pt modelId="{B95E04DF-B5CC-45D8-AD69-80BFE68366EF}" type="pres">
      <dgm:prSet presAssocID="{60433DE8-CDF5-48E0-9B6B-249D6F47FDB2}" presName="node" presStyleLbl="node1" presStyleIdx="3" presStyleCnt="6" custScaleY="144959">
        <dgm:presLayoutVars>
          <dgm:bulletEnabled val="1"/>
        </dgm:presLayoutVars>
      </dgm:prSet>
      <dgm:spPr/>
    </dgm:pt>
    <dgm:pt modelId="{FBC4E61F-1867-40B4-93A8-D9D23CBF5825}" type="pres">
      <dgm:prSet presAssocID="{24C9ABBE-10A0-4A2A-A802-456E31A7A5A8}" presName="sibTrans" presStyleCnt="0"/>
      <dgm:spPr/>
    </dgm:pt>
    <dgm:pt modelId="{DC9B0F42-F748-4B63-91ED-E7616E5EBE15}" type="pres">
      <dgm:prSet presAssocID="{82EF3799-13DB-4202-B379-A356C57B0890}" presName="node" presStyleLbl="node1" presStyleIdx="4" presStyleCnt="6" custScaleY="144959">
        <dgm:presLayoutVars>
          <dgm:bulletEnabled val="1"/>
        </dgm:presLayoutVars>
      </dgm:prSet>
      <dgm:spPr/>
    </dgm:pt>
    <dgm:pt modelId="{2FEA864E-7AB9-4ED0-91FB-B6A3C85698AA}" type="pres">
      <dgm:prSet presAssocID="{960D5583-40C0-42C1-BAA8-DB7924388666}" presName="sibTrans" presStyleCnt="0"/>
      <dgm:spPr/>
    </dgm:pt>
    <dgm:pt modelId="{0730256A-A870-4AC2-9DEC-515F3F6C7F44}" type="pres">
      <dgm:prSet presAssocID="{1CD9C06F-56D0-455B-941C-E0B76BBA0EDF}" presName="node" presStyleLbl="node1" presStyleIdx="5" presStyleCnt="6" custScaleY="144959">
        <dgm:presLayoutVars>
          <dgm:bulletEnabled val="1"/>
        </dgm:presLayoutVars>
      </dgm:prSet>
      <dgm:spPr/>
    </dgm:pt>
  </dgm:ptLst>
  <dgm:cxnLst>
    <dgm:cxn modelId="{11225914-A574-4FAC-A35D-B4D61343E906}" type="presOf" srcId="{4A8BBD85-DF65-4DCE-A463-0CDB6B3018CC}" destId="{52B8E3D9-FAC9-4EEA-80EC-B5C3F1DBBCB4}" srcOrd="0" destOrd="0" presId="urn:microsoft.com/office/officeart/2005/8/layout/default"/>
    <dgm:cxn modelId="{427A3130-DB51-438C-8808-DFBDF5F8B1D6}" srcId="{4A8BBD85-DF65-4DCE-A463-0CDB6B3018CC}" destId="{82EF3799-13DB-4202-B379-A356C57B0890}" srcOrd="4" destOrd="0" parTransId="{D61BA580-998E-4240-B20D-D4258B4C5412}" sibTransId="{960D5583-40C0-42C1-BAA8-DB7924388666}"/>
    <dgm:cxn modelId="{05B83243-1972-45A5-83FB-85D91F1E80B0}" srcId="{4A8BBD85-DF65-4DCE-A463-0CDB6B3018CC}" destId="{4E76CAB0-70E6-4CEE-927D-203DC7263142}" srcOrd="1" destOrd="0" parTransId="{87BAC808-7686-47E1-ADF0-0782199FEE77}" sibTransId="{29227FB0-16DB-412E-959C-E546F12F97A1}"/>
    <dgm:cxn modelId="{2854ED6D-B280-4EDA-AD58-906260AED1BC}" srcId="{4A8BBD85-DF65-4DCE-A463-0CDB6B3018CC}" destId="{909C98D8-439E-4E6D-AB4C-B88597FCF4B4}" srcOrd="0" destOrd="0" parTransId="{56C804C0-B900-4E33-B487-CE0BBCF3079B}" sibTransId="{C7999196-FEA7-41DD-B87A-0BDE2D755850}"/>
    <dgm:cxn modelId="{0B568658-1C00-47B3-899E-B7D345A399BE}" type="presOf" srcId="{82EF3799-13DB-4202-B379-A356C57B0890}" destId="{DC9B0F42-F748-4B63-91ED-E7616E5EBE15}" srcOrd="0" destOrd="0" presId="urn:microsoft.com/office/officeart/2005/8/layout/default"/>
    <dgm:cxn modelId="{B31FF79A-293B-4D33-8E21-7366DD7FE68B}" srcId="{4A8BBD85-DF65-4DCE-A463-0CDB6B3018CC}" destId="{B46F8926-895E-4883-B79C-8FBAEE27860A}" srcOrd="2" destOrd="0" parTransId="{D0E1D52F-20DA-4F4E-B678-1AF2903143A7}" sibTransId="{9D824E77-F4A0-4F9B-A9CB-F10706074D27}"/>
    <dgm:cxn modelId="{67F5619F-7F1F-454C-97CF-AB1130714C94}" type="presOf" srcId="{4E76CAB0-70E6-4CEE-927D-203DC7263142}" destId="{738EA7AD-A3D3-4269-964F-78B4E94F7DD2}" srcOrd="0" destOrd="0" presId="urn:microsoft.com/office/officeart/2005/8/layout/default"/>
    <dgm:cxn modelId="{F0A234A5-C51A-475B-AED3-85D7888E8618}" type="presOf" srcId="{B46F8926-895E-4883-B79C-8FBAEE27860A}" destId="{C4EB8120-C2BC-4210-B1B0-1752F8E13E5A}" srcOrd="0" destOrd="0" presId="urn:microsoft.com/office/officeart/2005/8/layout/default"/>
    <dgm:cxn modelId="{702F6DB3-F7DA-4CC9-AAD7-68263D1CE491}" type="presOf" srcId="{60433DE8-CDF5-48E0-9B6B-249D6F47FDB2}" destId="{B95E04DF-B5CC-45D8-AD69-80BFE68366EF}" srcOrd="0" destOrd="0" presId="urn:microsoft.com/office/officeart/2005/8/layout/default"/>
    <dgm:cxn modelId="{7FF45EC8-18B2-43CC-96CB-B3ED1014E73C}" srcId="{4A8BBD85-DF65-4DCE-A463-0CDB6B3018CC}" destId="{60433DE8-CDF5-48E0-9B6B-249D6F47FDB2}" srcOrd="3" destOrd="0" parTransId="{06568278-9B11-4D14-9F5E-2A83586AC5F7}" sibTransId="{24C9ABBE-10A0-4A2A-A802-456E31A7A5A8}"/>
    <dgm:cxn modelId="{8BCB0CCD-2379-4750-9BC3-0FAA920BE6C4}" type="presOf" srcId="{1CD9C06F-56D0-455B-941C-E0B76BBA0EDF}" destId="{0730256A-A870-4AC2-9DEC-515F3F6C7F44}" srcOrd="0" destOrd="0" presId="urn:microsoft.com/office/officeart/2005/8/layout/default"/>
    <dgm:cxn modelId="{E3229FF0-1009-4A55-BDDB-49B05545B0A8}" srcId="{4A8BBD85-DF65-4DCE-A463-0CDB6B3018CC}" destId="{1CD9C06F-56D0-455B-941C-E0B76BBA0EDF}" srcOrd="5" destOrd="0" parTransId="{05B078FC-4784-4619-9677-8136700BB763}" sibTransId="{CBFCB720-1E6D-4775-A176-855BE1D66516}"/>
    <dgm:cxn modelId="{25B211F8-C5D5-4892-8868-4CF31737897C}" type="presOf" srcId="{909C98D8-439E-4E6D-AB4C-B88597FCF4B4}" destId="{8893F3CE-685D-439D-A268-D77D0BCA08D5}" srcOrd="0" destOrd="0" presId="urn:microsoft.com/office/officeart/2005/8/layout/default"/>
    <dgm:cxn modelId="{E9F515B4-4E1A-40E9-83DC-718DE6072C9F}" type="presParOf" srcId="{52B8E3D9-FAC9-4EEA-80EC-B5C3F1DBBCB4}" destId="{8893F3CE-685D-439D-A268-D77D0BCA08D5}" srcOrd="0" destOrd="0" presId="urn:microsoft.com/office/officeart/2005/8/layout/default"/>
    <dgm:cxn modelId="{093AB40B-DB69-4421-8BD7-BE176064EC5B}" type="presParOf" srcId="{52B8E3D9-FAC9-4EEA-80EC-B5C3F1DBBCB4}" destId="{EEDF223F-23F4-4232-90F8-E8AD29D597CA}" srcOrd="1" destOrd="0" presId="urn:microsoft.com/office/officeart/2005/8/layout/default"/>
    <dgm:cxn modelId="{8CB91683-3740-4320-A98A-E23300BBCCFC}" type="presParOf" srcId="{52B8E3D9-FAC9-4EEA-80EC-B5C3F1DBBCB4}" destId="{738EA7AD-A3D3-4269-964F-78B4E94F7DD2}" srcOrd="2" destOrd="0" presId="urn:microsoft.com/office/officeart/2005/8/layout/default"/>
    <dgm:cxn modelId="{8041B3A9-003B-468E-BB56-424E90C36805}" type="presParOf" srcId="{52B8E3D9-FAC9-4EEA-80EC-B5C3F1DBBCB4}" destId="{3D7EA5CD-03DC-4CEF-A123-F7100B1C28D8}" srcOrd="3" destOrd="0" presId="urn:microsoft.com/office/officeart/2005/8/layout/default"/>
    <dgm:cxn modelId="{5EA18E89-CD3F-46F3-AB49-267D7C1ECF6B}" type="presParOf" srcId="{52B8E3D9-FAC9-4EEA-80EC-B5C3F1DBBCB4}" destId="{C4EB8120-C2BC-4210-B1B0-1752F8E13E5A}" srcOrd="4" destOrd="0" presId="urn:microsoft.com/office/officeart/2005/8/layout/default"/>
    <dgm:cxn modelId="{664CA58F-D22A-4F16-A5E6-71E37F47204F}" type="presParOf" srcId="{52B8E3D9-FAC9-4EEA-80EC-B5C3F1DBBCB4}" destId="{F65A8A83-FCB7-491B-9F51-A0CE63CEA27A}" srcOrd="5" destOrd="0" presId="urn:microsoft.com/office/officeart/2005/8/layout/default"/>
    <dgm:cxn modelId="{A693DC41-AB18-47C3-9826-FB2F8408AAC8}" type="presParOf" srcId="{52B8E3D9-FAC9-4EEA-80EC-B5C3F1DBBCB4}" destId="{B95E04DF-B5CC-45D8-AD69-80BFE68366EF}" srcOrd="6" destOrd="0" presId="urn:microsoft.com/office/officeart/2005/8/layout/default"/>
    <dgm:cxn modelId="{4613321A-DC07-4706-BC1F-2A41A5025A5F}" type="presParOf" srcId="{52B8E3D9-FAC9-4EEA-80EC-B5C3F1DBBCB4}" destId="{FBC4E61F-1867-40B4-93A8-D9D23CBF5825}" srcOrd="7" destOrd="0" presId="urn:microsoft.com/office/officeart/2005/8/layout/default"/>
    <dgm:cxn modelId="{4E989A5F-3559-491E-97E7-C9DF3297A737}" type="presParOf" srcId="{52B8E3D9-FAC9-4EEA-80EC-B5C3F1DBBCB4}" destId="{DC9B0F42-F748-4B63-91ED-E7616E5EBE15}" srcOrd="8" destOrd="0" presId="urn:microsoft.com/office/officeart/2005/8/layout/default"/>
    <dgm:cxn modelId="{4984826D-BDF8-4B3C-9970-D9ED1D26F252}" type="presParOf" srcId="{52B8E3D9-FAC9-4EEA-80EC-B5C3F1DBBCB4}" destId="{2FEA864E-7AB9-4ED0-91FB-B6A3C85698AA}" srcOrd="9" destOrd="0" presId="urn:microsoft.com/office/officeart/2005/8/layout/default"/>
    <dgm:cxn modelId="{8D8EB1B4-61F5-4FC5-9726-C6AD165C9754}" type="presParOf" srcId="{52B8E3D9-FAC9-4EEA-80EC-B5C3F1DBBCB4}" destId="{0730256A-A870-4AC2-9DEC-515F3F6C7F4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83924-8F3A-4ABC-ADFD-150DE5E61880}">
      <dsp:nvSpPr>
        <dsp:cNvPr id="0" name=""/>
        <dsp:cNvSpPr/>
      </dsp:nvSpPr>
      <dsp:spPr>
        <a:xfrm>
          <a:off x="1759726" y="1609285"/>
          <a:ext cx="305953" cy="816101"/>
        </a:xfrm>
        <a:custGeom>
          <a:avLst/>
          <a:gdLst/>
          <a:ahLst/>
          <a:cxnLst/>
          <a:rect l="0" t="0" r="0" b="0"/>
          <a:pathLst>
            <a:path>
              <a:moveTo>
                <a:pt x="0" y="0"/>
              </a:moveTo>
              <a:lnTo>
                <a:pt x="152976" y="0"/>
              </a:lnTo>
              <a:lnTo>
                <a:pt x="152976" y="816101"/>
              </a:lnTo>
              <a:lnTo>
                <a:pt x="305953" y="816101"/>
              </a:lnTo>
            </a:path>
          </a:pathLst>
        </a:custGeom>
        <a:noFill/>
        <a:ln w="19050" cap="flat" cmpd="sng" algn="ctr">
          <a:solidFill>
            <a:srgbClr val="8080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FCC6EC1-6DBF-4A02-A15F-6F9E9DF0B55A}">
      <dsp:nvSpPr>
        <dsp:cNvPr id="0" name=""/>
        <dsp:cNvSpPr/>
      </dsp:nvSpPr>
      <dsp:spPr>
        <a:xfrm>
          <a:off x="1759726" y="1563565"/>
          <a:ext cx="305953" cy="91440"/>
        </a:xfrm>
        <a:custGeom>
          <a:avLst/>
          <a:gdLst/>
          <a:ahLst/>
          <a:cxnLst/>
          <a:rect l="0" t="0" r="0" b="0"/>
          <a:pathLst>
            <a:path>
              <a:moveTo>
                <a:pt x="0" y="45720"/>
              </a:moveTo>
              <a:lnTo>
                <a:pt x="305953" y="45720"/>
              </a:lnTo>
            </a:path>
          </a:pathLst>
        </a:custGeom>
        <a:noFill/>
        <a:ln w="19050" cap="flat" cmpd="sng" algn="ctr">
          <a:solidFill>
            <a:srgbClr val="CC66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299EEB-CDE7-4C01-8929-C234474ECA30}">
      <dsp:nvSpPr>
        <dsp:cNvPr id="0" name=""/>
        <dsp:cNvSpPr/>
      </dsp:nvSpPr>
      <dsp:spPr>
        <a:xfrm>
          <a:off x="1759726" y="793183"/>
          <a:ext cx="305953" cy="816101"/>
        </a:xfrm>
        <a:custGeom>
          <a:avLst/>
          <a:gdLst/>
          <a:ahLst/>
          <a:cxnLst/>
          <a:rect l="0" t="0" r="0" b="0"/>
          <a:pathLst>
            <a:path>
              <a:moveTo>
                <a:pt x="0" y="816101"/>
              </a:moveTo>
              <a:lnTo>
                <a:pt x="152976" y="816101"/>
              </a:lnTo>
              <a:lnTo>
                <a:pt x="152976" y="0"/>
              </a:lnTo>
              <a:lnTo>
                <a:pt x="305953" y="0"/>
              </a:lnTo>
            </a:path>
          </a:pathLst>
        </a:custGeom>
        <a:noFill/>
        <a:ln w="19050" cap="flat" cmpd="sng" algn="ctr">
          <a:solidFill>
            <a:srgbClr val="0070C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8D3BA1E-08F5-4354-91D7-710391C5F09F}">
      <dsp:nvSpPr>
        <dsp:cNvPr id="0" name=""/>
        <dsp:cNvSpPr/>
      </dsp:nvSpPr>
      <dsp:spPr>
        <a:xfrm>
          <a:off x="370" y="53641"/>
          <a:ext cx="1759356" cy="90961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संदेशवाहक को ठुकराना</a:t>
          </a:r>
          <a:endParaRPr lang="en-US" sz="20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70" y="53641"/>
        <a:ext cx="1759356" cy="909615"/>
      </dsp:txXfrm>
    </dsp:sp>
    <dsp:sp modelId="{DD87C50B-9C70-4345-8067-92610E4AEDAF}">
      <dsp:nvSpPr>
        <dsp:cNvPr id="0" name=""/>
        <dsp:cNvSpPr/>
      </dsp:nvSpPr>
      <dsp:spPr>
        <a:xfrm>
          <a:off x="370" y="1154477"/>
          <a:ext cx="1759356" cy="909615"/>
        </a:xfrm>
        <a:prstGeom prst="rect">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संदेश को ठुकराना</a:t>
          </a:r>
          <a:endParaRPr lang="en-US" sz="20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70" y="1154477"/>
        <a:ext cx="1759356" cy="909615"/>
      </dsp:txXfrm>
    </dsp:sp>
    <dsp:sp modelId="{878D0928-B8C8-4BBB-A1D5-4BF2EF10DF52}">
      <dsp:nvSpPr>
        <dsp:cNvPr id="0" name=""/>
        <dsp:cNvSpPr/>
      </dsp:nvSpPr>
      <dsp:spPr>
        <a:xfrm>
          <a:off x="2065680" y="480743"/>
          <a:ext cx="1686003" cy="624880"/>
        </a:xfrm>
        <a:prstGeom prst="roundRect">
          <a:avLst/>
        </a:prstGeom>
        <a:solidFill>
          <a:srgbClr val="0070C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तिरस्कार</a:t>
          </a:r>
          <a:endParaRPr lang="en-US" sz="20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096184" y="511247"/>
        <a:ext cx="1624995" cy="563872"/>
      </dsp:txXfrm>
    </dsp:sp>
    <dsp:sp modelId="{9AF5D716-779C-403A-9FDA-6100614CF01A}">
      <dsp:nvSpPr>
        <dsp:cNvPr id="0" name=""/>
        <dsp:cNvSpPr/>
      </dsp:nvSpPr>
      <dsp:spPr>
        <a:xfrm>
          <a:off x="2065680" y="1296845"/>
          <a:ext cx="1686003" cy="624880"/>
        </a:xfrm>
        <a:prstGeom prst="roundRect">
          <a:avLst/>
        </a:prstGeom>
        <a:solidFill>
          <a:srgbClr val="CC66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हठधर्मिता</a:t>
          </a:r>
          <a:endParaRPr lang="en-US" sz="20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096184" y="1327349"/>
        <a:ext cx="1624995" cy="563872"/>
      </dsp:txXfrm>
    </dsp:sp>
    <dsp:sp modelId="{BDB0EA9F-55D1-41A2-8D92-4145715F1451}">
      <dsp:nvSpPr>
        <dsp:cNvPr id="0" name=""/>
        <dsp:cNvSpPr/>
      </dsp:nvSpPr>
      <dsp:spPr>
        <a:xfrm>
          <a:off x="2065680" y="2112946"/>
          <a:ext cx="1686003" cy="624880"/>
        </a:xfrm>
        <a:prstGeom prst="roundRect">
          <a:avLst/>
        </a:prstGeom>
        <a:solidFill>
          <a:srgbClr val="8080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कपट</a:t>
          </a:r>
          <a:endParaRPr lang="en-US" sz="20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096184" y="2143450"/>
        <a:ext cx="1624995" cy="563872"/>
      </dsp:txXfrm>
    </dsp:sp>
    <dsp:sp modelId="{DE84B528-BDF9-4BF2-81CC-33D90CCC2AE4}">
      <dsp:nvSpPr>
        <dsp:cNvPr id="0" name=""/>
        <dsp:cNvSpPr/>
      </dsp:nvSpPr>
      <dsp:spPr>
        <a:xfrm>
          <a:off x="370" y="2255314"/>
          <a:ext cx="1759356" cy="909615"/>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व्यावहारिक उपयोग</a:t>
          </a:r>
          <a:endParaRPr lang="en-US" sz="20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70" y="2255314"/>
        <a:ext cx="1759356" cy="909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3F3CE-685D-439D-A268-D77D0BCA08D5}">
      <dsp:nvSpPr>
        <dsp:cNvPr id="0" name=""/>
        <dsp:cNvSpPr/>
      </dsp:nvSpPr>
      <dsp:spPr>
        <a:xfrm>
          <a:off x="0" y="17200"/>
          <a:ext cx="2266795" cy="1971554"/>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i="0" kern="1200" baseline="0" noProof="0" dirty="0">
              <a:latin typeface="Nirmala UI" panose="020B0502040204020203" pitchFamily="34" charset="0"/>
              <a:ea typeface="Nirmala UI" panose="020B0502040204020203" pitchFamily="34" charset="0"/>
              <a:cs typeface="Nirmala UI" panose="020B0502040204020203" pitchFamily="34" charset="0"/>
            </a:rPr>
            <a:t>क्योंकि वे जिस बात का उपदेश देते थे, लेकिन स्वयं उसके अनुसार नहीं चलते थे</a:t>
          </a:r>
          <a:br>
            <a:rPr lang="es-ES" sz="1800" b="1" i="0" kern="1200" baseline="0" noProof="0" dirty="0">
              <a:latin typeface="Nirmala UI" panose="020B0502040204020203" pitchFamily="34" charset="0"/>
              <a:ea typeface="Nirmala UI" panose="020B0502040204020203" pitchFamily="34" charset="0"/>
              <a:cs typeface="Nirmala UI" panose="020B0502040204020203" pitchFamily="34" charset="0"/>
            </a:rPr>
          </a:br>
          <a:r>
            <a:rPr lang="hi-IN" sz="1800" b="1" i="0" kern="1200" baseline="0" noProof="0" dirty="0">
              <a:latin typeface="Nirmala UI" panose="020B0502040204020203" pitchFamily="34" charset="0"/>
              <a:ea typeface="Nirmala UI" panose="020B0502040204020203" pitchFamily="34" charset="0"/>
              <a:cs typeface="Nirmala UI" panose="020B0502040204020203" pitchFamily="34" charset="0"/>
            </a:rPr>
            <a:t>(मत्ती 23:3)</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0" y="17200"/>
        <a:ext cx="2266795" cy="1971554"/>
      </dsp:txXfrm>
    </dsp:sp>
    <dsp:sp modelId="{738EA7AD-A3D3-4269-964F-78B4E94F7DD2}">
      <dsp:nvSpPr>
        <dsp:cNvPr id="0" name=""/>
        <dsp:cNvSpPr/>
      </dsp:nvSpPr>
      <dsp:spPr>
        <a:xfrm>
          <a:off x="2493474" y="17200"/>
          <a:ext cx="2266795" cy="1971554"/>
        </a:xfrm>
        <a:prstGeom prst="rect">
          <a:avLst/>
        </a:prstGeom>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क्योंकि वे दूसरों पर भारी बोझ डालते थे, लेकिन स्वयं उसे उठाना नहीं चाहते थे (मत्ती 23:4</a:t>
          </a:r>
          <a:r>
            <a:rPr lang="hi-IN" sz="2000" b="1" kern="1200" noProof="0" dirty="0">
              <a:latin typeface="Nirmala UI" panose="020B0502040204020203" pitchFamily="34" charset="0"/>
              <a:ea typeface="Nirmala UI" panose="020B0502040204020203" pitchFamily="34" charset="0"/>
              <a:cs typeface="Nirmala UI" panose="020B0502040204020203" pitchFamily="34" charset="0"/>
            </a:rPr>
            <a:t>)</a:t>
          </a:r>
          <a:endParaRPr lang="en-US" sz="20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2493474" y="17200"/>
        <a:ext cx="2266795" cy="1971554"/>
      </dsp:txXfrm>
    </dsp:sp>
    <dsp:sp modelId="{C4EB8120-C2BC-4210-B1B0-1752F8E13E5A}">
      <dsp:nvSpPr>
        <dsp:cNvPr id="0" name=""/>
        <dsp:cNvSpPr/>
      </dsp:nvSpPr>
      <dsp:spPr>
        <a:xfrm>
          <a:off x="4986949" y="17200"/>
          <a:ext cx="2266795" cy="1971554"/>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i="0" kern="1200" baseline="0" noProof="0" dirty="0">
              <a:latin typeface="Nirmala UI" panose="020B0502040204020203" pitchFamily="34" charset="0"/>
              <a:ea typeface="Nirmala UI" panose="020B0502040204020203" pitchFamily="34" charset="0"/>
              <a:cs typeface="Nirmala UI" panose="020B0502040204020203" pitchFamily="34" charset="0"/>
            </a:rPr>
            <a:t>क्योंकि वे जो कुछ भी करते थे, वह केवल दूसरों को दिखाने के लिए करते थे</a:t>
          </a:r>
          <a:br>
            <a:rPr lang="es-ES" sz="1800" b="1" i="0" kern="1200" baseline="0" noProof="0" dirty="0">
              <a:latin typeface="Nirmala UI" panose="020B0502040204020203" pitchFamily="34" charset="0"/>
              <a:ea typeface="Nirmala UI" panose="020B0502040204020203" pitchFamily="34" charset="0"/>
              <a:cs typeface="Nirmala UI" panose="020B0502040204020203" pitchFamily="34" charset="0"/>
            </a:rPr>
          </a:br>
          <a:r>
            <a:rPr lang="hi-IN" sz="1800" b="1" i="0" kern="1200" baseline="0" noProof="0" dirty="0">
              <a:latin typeface="Nirmala UI" panose="020B0502040204020203" pitchFamily="34" charset="0"/>
              <a:ea typeface="Nirmala UI" panose="020B0502040204020203" pitchFamily="34" charset="0"/>
              <a:cs typeface="Nirmala UI" panose="020B0502040204020203" pitchFamily="34" charset="0"/>
            </a:rPr>
            <a:t>(मत्ती 23:5)</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4986949" y="17200"/>
        <a:ext cx="2266795" cy="1971554"/>
      </dsp:txXfrm>
    </dsp:sp>
    <dsp:sp modelId="{B95E04DF-B5CC-45D8-AD69-80BFE68366EF}">
      <dsp:nvSpPr>
        <dsp:cNvPr id="0" name=""/>
        <dsp:cNvSpPr/>
      </dsp:nvSpPr>
      <dsp:spPr>
        <a:xfrm>
          <a:off x="0" y="2215434"/>
          <a:ext cx="2266795" cy="1971554"/>
        </a:xfrm>
        <a:prstGeom prst="rect">
          <a:avLst/>
        </a:prstGeom>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क्योंकि वे सम्मान पाना पसंद करते थे, लेकिन दूसरों का सम्मान नहीं करते थे</a:t>
          </a:r>
          <a:br>
            <a:rPr lang="es-ES" sz="1800" b="1" kern="1200" noProof="0" dirty="0">
              <a:latin typeface="Nirmala UI" panose="020B0502040204020203" pitchFamily="34" charset="0"/>
              <a:ea typeface="Nirmala UI" panose="020B0502040204020203" pitchFamily="34" charset="0"/>
              <a:cs typeface="Nirmala UI" panose="020B0502040204020203" pitchFamily="34" charset="0"/>
            </a:rPr>
          </a:b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(मत्ती 23:6-7, 11-12)</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0" y="2215434"/>
        <a:ext cx="2266795" cy="1971554"/>
      </dsp:txXfrm>
    </dsp:sp>
    <dsp:sp modelId="{DC9B0F42-F748-4B63-91ED-E7616E5EBE15}">
      <dsp:nvSpPr>
        <dsp:cNvPr id="0" name=""/>
        <dsp:cNvSpPr/>
      </dsp:nvSpPr>
      <dsp:spPr>
        <a:xfrm>
          <a:off x="2493474" y="2215434"/>
          <a:ext cx="2266795" cy="1971554"/>
        </a:xfrm>
        <a:prstGeom prst="rect">
          <a:avLst/>
        </a:prstGeom>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i="0" kern="1200" baseline="0" noProof="0" dirty="0">
              <a:latin typeface="Nirmala UI" panose="020B0502040204020203" pitchFamily="34" charset="0"/>
              <a:ea typeface="Nirmala UI" panose="020B0502040204020203" pitchFamily="34" charset="0"/>
              <a:cs typeface="Nirmala UI" panose="020B0502040204020203" pitchFamily="34" charset="0"/>
            </a:rPr>
            <a:t>क्योंकि वे भविष्यद्वक्ताओं की प्रशंसा करते थे, लेकिन उनके संदेशों का पालन नहीं करना चाहते थे</a:t>
          </a:r>
          <a:br>
            <a:rPr lang="es-ES" sz="1800" b="1" i="0" kern="1200" baseline="0" noProof="0" dirty="0">
              <a:latin typeface="Nirmala UI" panose="020B0502040204020203" pitchFamily="34" charset="0"/>
              <a:ea typeface="Nirmala UI" panose="020B0502040204020203" pitchFamily="34" charset="0"/>
              <a:cs typeface="Nirmala UI" panose="020B0502040204020203" pitchFamily="34" charset="0"/>
            </a:rPr>
          </a:br>
          <a:r>
            <a:rPr lang="hi-IN" sz="1800" b="1" i="0" kern="1200" baseline="0" noProof="0" dirty="0">
              <a:latin typeface="Nirmala UI" panose="020B0502040204020203" pitchFamily="34" charset="0"/>
              <a:ea typeface="Nirmala UI" panose="020B0502040204020203" pitchFamily="34" charset="0"/>
              <a:cs typeface="Nirmala UI" panose="020B0502040204020203" pitchFamily="34" charset="0"/>
            </a:rPr>
            <a:t>(मत्ती 23:29-31)</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2493474" y="2215434"/>
        <a:ext cx="2266795" cy="1971554"/>
      </dsp:txXfrm>
    </dsp:sp>
    <dsp:sp modelId="{0730256A-A870-4AC2-9DEC-515F3F6C7F44}">
      <dsp:nvSpPr>
        <dsp:cNvPr id="0" name=""/>
        <dsp:cNvSpPr/>
      </dsp:nvSpPr>
      <dsp:spPr>
        <a:xfrm>
          <a:off x="4986949" y="2215434"/>
          <a:ext cx="2266795" cy="1971554"/>
        </a:xfrm>
        <a:prstGeom prst="rect">
          <a:avLst/>
        </a:prstGeom>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i="0" kern="1200" baseline="0" noProof="0" dirty="0">
              <a:latin typeface="Nirmala UI" panose="020B0502040204020203" pitchFamily="34" charset="0"/>
              <a:ea typeface="Nirmala UI" panose="020B0502040204020203" pitchFamily="34" charset="0"/>
              <a:cs typeface="Nirmala UI" panose="020B0502040204020203" pitchFamily="34" charset="0"/>
            </a:rPr>
            <a:t>क्योंकि वे परमेश्वर की सेवा करने का दावा करते थे, लेकिन जो लोग परमेश्वर की ओर से उनसे बात करते थे, वे उन्हें मार डालना चाहते थे (मत्ती 23:34)</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4986949" y="2215434"/>
        <a:ext cx="2266795" cy="1971554"/>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B90B68-8AA7-467C-9005-1626B68B4AE1}" type="datetimeFigureOut">
              <a:rPr lang="es-ES" smtClean="0"/>
              <a:t>28/10/2026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70D4-390A-4F7E-A815-A8DAAE87644C}" type="slidenum">
              <a:rPr lang="es-ES" smtClean="0"/>
              <a:t>‹Nº›</a:t>
            </a:fld>
            <a:endParaRPr lang="es-ES"/>
          </a:p>
        </p:txBody>
      </p:sp>
    </p:spTree>
    <p:extLst>
      <p:ext uri="{BB962C8B-B14F-4D97-AF65-F5344CB8AC3E}">
        <p14:creationId xmlns:p14="http://schemas.microsoft.com/office/powerpoint/2010/main" val="2904923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3</a:t>
            </a:fld>
            <a:endParaRPr lang="es-ES"/>
          </a:p>
        </p:txBody>
      </p:sp>
    </p:spTree>
    <p:extLst>
      <p:ext uri="{BB962C8B-B14F-4D97-AF65-F5344CB8AC3E}">
        <p14:creationId xmlns:p14="http://schemas.microsoft.com/office/powerpoint/2010/main" val="2592504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5</a:t>
            </a:fld>
            <a:endParaRPr lang="es-ES"/>
          </a:p>
        </p:txBody>
      </p:sp>
    </p:spTree>
    <p:extLst>
      <p:ext uri="{BB962C8B-B14F-4D97-AF65-F5344CB8AC3E}">
        <p14:creationId xmlns:p14="http://schemas.microsoft.com/office/powerpoint/2010/main" val="204322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F250FE-1EE3-AD0F-6DFB-0458B5F55D8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6FDD146-67F7-1053-AC99-D9C3D0C63A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6F5D442-DAB4-F0D2-B896-6802CD2CF052}"/>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EBD2F50C-2CF8-54E7-9100-29F3B2591F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233C9B-562E-BA0D-2182-ACADF09B5D1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46087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3A1E67-2CF6-50A8-F570-64DB500EDDE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4BE2FA6-A9C5-D3F6-31F7-B003BEC8BE5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6890C2-4473-0576-7BD6-69DF3CEE45C9}"/>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CCFE8599-95D9-1D0A-6938-6565733C8F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C080C6E-4FCE-6A81-B36F-81FBEBD14282}"/>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45810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8D266-7D3C-BB12-FB38-FE4262B622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DD1B42B-C84F-8374-406E-E1AF3EF1E6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FE20CAE-5085-8081-A308-A6CCCFEADD10}"/>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5471F99D-518E-1875-336D-D644FBDF20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1630A9C-9F32-A7BB-E577-5D0A0E8A78D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46405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8F3898-08E8-12BF-8DCA-4866268304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4DF1C5-D18E-9D9A-07DA-35CBFC7BBCD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489672E-2995-9AC0-E9AB-3D83CEB0441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F579B0-A0B6-978C-7C23-1210B1BC6EF6}"/>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6" name="Marcador de pie de página 5">
            <a:extLst>
              <a:ext uri="{FF2B5EF4-FFF2-40B4-BE49-F238E27FC236}">
                <a16:creationId xmlns:a16="http://schemas.microsoft.com/office/drawing/2014/main" id="{1D77EBA1-DF3E-6B90-DE78-22A5AF692B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7B2B00-95E3-BD70-0D6A-2A71E45DCB0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8957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D7A9E-373E-E9EB-05D3-62F56B6E39E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1825844-3D7D-90A4-BBF0-5CAB257013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BAB37C5-2C6B-E475-C417-3303A21551E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61058C5-8D5C-78D1-8F85-532DD3B00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B84E69A-CC59-FCF4-176D-B30BD4C6AA2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D52E7B1-4D1D-B3DE-2BCA-26C7C2BEB4AA}"/>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8" name="Marcador de pie de página 7">
            <a:extLst>
              <a:ext uri="{FF2B5EF4-FFF2-40B4-BE49-F238E27FC236}">
                <a16:creationId xmlns:a16="http://schemas.microsoft.com/office/drawing/2014/main" id="{3197945D-4E46-8A55-5193-AD4CC4E8E1C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5D6D117-B5E2-1CEE-6A78-806FC79711C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8650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8A9CD-EF12-E53C-9AA1-B800E436031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39D1E09-B8B5-C5A1-E6D2-32A191A448D3}"/>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4" name="Marcador de pie de página 3">
            <a:extLst>
              <a:ext uri="{FF2B5EF4-FFF2-40B4-BE49-F238E27FC236}">
                <a16:creationId xmlns:a16="http://schemas.microsoft.com/office/drawing/2014/main" id="{8D217F7E-1567-5AB0-BF07-EA7EB2FC3F1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B2E148E-DEB9-2107-04FD-598F3570B6E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95978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8761A1A-88B1-7DC3-61C1-3ED2BF69B80A}"/>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3" name="Marcador de pie de página 2">
            <a:extLst>
              <a:ext uri="{FF2B5EF4-FFF2-40B4-BE49-F238E27FC236}">
                <a16:creationId xmlns:a16="http://schemas.microsoft.com/office/drawing/2014/main" id="{BF4512B4-5881-E37E-FB48-932D75D76F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921EAF1-AAFB-9832-1032-B78C4BA8B15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62532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69236-96DA-84DD-AC33-77C49E3FD84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08728D4-9C59-F796-8256-C5B38B624A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D2BB15C-5049-6B84-BBED-AA0B270547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25E498E-95A3-D48F-AAD8-7D1BB6C7B964}"/>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6" name="Marcador de pie de página 5">
            <a:extLst>
              <a:ext uri="{FF2B5EF4-FFF2-40B4-BE49-F238E27FC236}">
                <a16:creationId xmlns:a16="http://schemas.microsoft.com/office/drawing/2014/main" id="{8EFDD418-D2FE-9FAD-2C6A-DB83EDC9F60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323DCD9-C17D-6D49-71B8-7E7FC014630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188959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43212D-840E-EF79-B5B3-B96B7F08AA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7ED2388-23D8-8F00-0181-2A608B7E0B2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C3094EA-2C3D-DE43-AEA7-2A1BA278D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005A7E-529A-89D3-1B42-FDF259874920}"/>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6" name="Marcador de pie de página 5">
            <a:extLst>
              <a:ext uri="{FF2B5EF4-FFF2-40B4-BE49-F238E27FC236}">
                <a16:creationId xmlns:a16="http://schemas.microsoft.com/office/drawing/2014/main" id="{F6F4F15D-D0C1-10B9-2D43-457F6210681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FDA8034-EC2E-552A-2388-AB480CEF6633}"/>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22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60A9F2-D66E-71D7-1CCB-079C8A1F818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BBF930-E25D-F3AC-EA74-8537DB0C877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690295-C44C-E9F6-F461-38C3840256E2}"/>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671F0861-DDD5-AD28-73E4-33C4F02418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28123C-AC55-B2EE-5585-5AF73B63EA05}"/>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31677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856A4B-09D9-1F0D-3C3E-31A58A251E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996A049-35FF-5B45-99A0-3BE1EA3960B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A33D8C5-EA4C-6DC4-5473-518460F246B7}"/>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EE22F674-9BAB-E48A-D127-8BBC021B87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2A45618-A8CA-F7CA-D2C3-0FAF9FE6B97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106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42929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06C6DA9-2B93-8338-A871-9B37ECF07A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CE1DAE6-3DEC-F201-F81C-C19EAE737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73C192E-ED94-5E64-FC24-FCEDAD15D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FD3D1552-5548-44E3-EBAA-B8C0DD177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7B3D9BF-60C5-C212-81FB-CAD166981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39F065-61CE-4E1D-A26D-31D26A17E108}" type="slidenum">
              <a:rPr lang="es-ES" smtClean="0"/>
              <a:t>‹Nº›</a:t>
            </a:fld>
            <a:endParaRPr lang="es-ES"/>
          </a:p>
        </p:txBody>
      </p:sp>
    </p:spTree>
    <p:extLst>
      <p:ext uri="{BB962C8B-B14F-4D97-AF65-F5344CB8AC3E}">
        <p14:creationId xmlns:p14="http://schemas.microsoft.com/office/powerpoint/2010/main" val="129706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28/10/2026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4128332901"/>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jpg"/><Relationship Id="rId4" Type="http://schemas.openxmlformats.org/officeDocument/2006/relationships/diagramData" Target="../diagrams/data1.xml"/><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2.jpeg"/><Relationship Id="rId5" Type="http://schemas.microsoft.com/office/2007/relationships/hdphoto" Target="../media/hdphoto2.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7D14F0-E32A-0D74-7B01-94306019C134}"/>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42900" y="202461"/>
            <a:ext cx="7639050" cy="736551"/>
          </a:xfrm>
          <a:prstGeom prst="rect">
            <a:avLst/>
          </a:prstGeom>
          <a:solidFill>
            <a:schemeClr val="bg1">
              <a:alpha val="93000"/>
            </a:schemeClr>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27058"/>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019927"/>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5390C3FF-894A-9CD0-6F53-66D335ECE93D}"/>
              </a:ext>
            </a:extLst>
          </p:cNvPr>
          <p:cNvSpPr txBox="1"/>
          <p:nvPr/>
        </p:nvSpPr>
        <p:spPr>
          <a:xfrm>
            <a:off x="0" y="6417707"/>
            <a:ext cx="2858475" cy="338554"/>
          </a:xfrm>
          <a:prstGeom prst="rect">
            <a:avLst/>
          </a:prstGeom>
          <a:noFill/>
        </p:spPr>
        <p:txBody>
          <a:bodyPr wrap="none" rtlCol="0">
            <a:spAutoFit/>
          </a:bodyPr>
          <a:lstStyle/>
          <a:p>
            <a:r>
              <a:rPr lang="hi-IN" sz="1600" b="1" dirty="0">
                <a:solidFill>
                  <a:srgbClr val="FFD1D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पाठ 7 नवंबर 14, 2026 के लिए </a:t>
            </a:r>
            <a:endParaRPr lang="en-US" sz="1600" b="1" noProof="0" dirty="0">
              <a:solidFill>
                <a:srgbClr val="FFD1D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C7A9E193-80B5-D428-0E27-6C09C7283269}"/>
              </a:ext>
            </a:extLst>
          </p:cNvPr>
          <p:cNvSpPr txBox="1"/>
          <p:nvPr/>
        </p:nvSpPr>
        <p:spPr>
          <a:xfrm>
            <a:off x="342900" y="-117336"/>
            <a:ext cx="7639049" cy="144655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hi-IN" sz="8800" b="1" spc="600" baseline="1200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latin typeface="Nirmala UI" panose="020B0502040204020203" pitchFamily="34" charset="0"/>
                <a:ea typeface="Nirmala UI" panose="020B0502040204020203" pitchFamily="34" charset="0"/>
                <a:cs typeface="Nirmala UI" panose="020B0502040204020203" pitchFamily="34" charset="0"/>
              </a:rPr>
              <a:t>अब यह सुनो!</a:t>
            </a:r>
            <a:endParaRPr lang="en-US" sz="5400" b="1" spc="600" noProof="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CuadroTexto 7">
            <a:extLst>
              <a:ext uri="{FF2B5EF4-FFF2-40B4-BE49-F238E27FC236}">
                <a16:creationId xmlns:a16="http://schemas.microsoft.com/office/drawing/2014/main" id="{5390C3FF-894A-9CD0-6F53-66D335ECE93D}"/>
              </a:ext>
            </a:extLst>
          </p:cNvPr>
          <p:cNvSpPr txBox="1"/>
          <p:nvPr/>
        </p:nvSpPr>
        <p:spPr>
          <a:xfrm>
            <a:off x="8728636" y="6502732"/>
            <a:ext cx="3429144" cy="338554"/>
          </a:xfrm>
          <a:prstGeom prst="rect">
            <a:avLst/>
          </a:prstGeom>
          <a:noFill/>
        </p:spPr>
        <p:txBody>
          <a:bodyPr wrap="none" rtlCol="0">
            <a:spAutoFit/>
          </a:bodyPr>
          <a:lstStyle/>
          <a:p>
            <a:pPr algn="r"/>
            <a:r>
              <a:rPr lang="hi-IN" sz="1600" b="1" dirty="0">
                <a:solidFill>
                  <a:srgbClr val="FFD1D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हिंदी अनुवादक: पादरी विजय पाल सिंह</a:t>
            </a:r>
            <a:endParaRPr lang="en-US" sz="1600" b="1" noProof="0" dirty="0">
              <a:solidFill>
                <a:srgbClr val="FFD1D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8629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224247"/>
            <a:ext cx="6230440" cy="2123658"/>
          </a:xfrm>
          <a:prstGeom prst="rect">
            <a:avLst/>
          </a:prstGeom>
          <a:noFill/>
        </p:spPr>
        <p:txBody>
          <a:bodyPr wrap="square">
            <a:spAutoFit/>
          </a:bodyPr>
          <a:lstStyle/>
          <a:p>
            <a:pPr lvl="0" algn="ctr">
              <a:defRPr/>
            </a:pPr>
            <a:r>
              <a:rPr lang="hi-IN" sz="2800" b="1" i="1" dirty="0">
                <a:solidFill>
                  <a:srgbClr val="F4642A">
                    <a:lumMod val="20000"/>
                    <a:lumOff val="80000"/>
                  </a:srgb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rPr>
              <a:t>"परन्तु ये सब बातें, जो उन पर पड़ीं, दृष्‍टान्त की रीति पर थीं; और वे हमारी चेतावनी के लिये जो जगत के अन्तिम समय में रहते हैं लिखी गईं हैं।" </a:t>
            </a:r>
            <a:r>
              <a:rPr lang="en-US" sz="2800" b="1" i="1" dirty="0">
                <a:solidFill>
                  <a:srgbClr val="F4642A">
                    <a:lumMod val="20000"/>
                    <a:lumOff val="80000"/>
                  </a:srgb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2000" b="1" i="1" dirty="0">
                <a:solidFill>
                  <a:srgbClr val="F4642A">
                    <a:lumMod val="20000"/>
                    <a:lumOff val="80000"/>
                  </a:srgb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rPr>
              <a:t>(1 कुरिन्थियों 10:11)</a:t>
            </a:r>
            <a:endParaRPr kumimoji="0" lang="en-US" sz="2000" b="1" i="1"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124809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298000"/>
          </a:stretch>
        </a:blipFill>
        <a:effectLst/>
      </p:bgPr>
    </p:bg>
    <p:spTree>
      <p:nvGrpSpPr>
        <p:cNvPr id="1" name="">
          <a:extLst>
            <a:ext uri="{FF2B5EF4-FFF2-40B4-BE49-F238E27FC236}">
              <a16:creationId xmlns:a16="http://schemas.microsoft.com/office/drawing/2014/main" id="{0024C763-6258-A73C-0CBA-5CB877B909D8}"/>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C5E92EB5-59CD-0C04-DC82-8E44A40244D0}"/>
              </a:ext>
            </a:extLst>
          </p:cNvPr>
          <p:cNvGraphicFramePr/>
          <p:nvPr>
            <p:extLst>
              <p:ext uri="{D42A27DB-BD31-4B8C-83A1-F6EECF244321}">
                <p14:modId xmlns:p14="http://schemas.microsoft.com/office/powerpoint/2010/main" val="1683092712"/>
              </p:ext>
            </p:extLst>
          </p:nvPr>
        </p:nvGraphicFramePr>
        <p:xfrm>
          <a:off x="8337119" y="3487366"/>
          <a:ext cx="3752055" cy="32185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16A618FA-6DA2-7955-CB0A-DFD32655D66A}"/>
              </a:ext>
            </a:extLst>
          </p:cNvPr>
          <p:cNvSpPr txBox="1"/>
          <p:nvPr/>
        </p:nvSpPr>
        <p:spPr>
          <a:xfrm>
            <a:off x="4261291" y="151178"/>
            <a:ext cx="4075828" cy="1846659"/>
          </a:xfrm>
          <a:prstGeom prst="rect">
            <a:avLst/>
          </a:prstGeom>
          <a:noFill/>
        </p:spPr>
        <p:txBody>
          <a:bodyPr wrap="square" rtlCol="0">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बाइबल के भविष्यद्वक्ताओं ने उच्चतम नैतिक आदर्शों को बनाए रखा, लोगों को परमेश्वर के प्रति अधिक समर्पित होने के लिए मार्गदर्शन दिया, पाप के विरुद्ध चेतावनी दी और उन्हें सांत्वना तथा सामर्थ्य प्रदान की</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6" name="Imagen 5">
            <a:extLst>
              <a:ext uri="{FF2B5EF4-FFF2-40B4-BE49-F238E27FC236}">
                <a16:creationId xmlns:a16="http://schemas.microsoft.com/office/drawing/2014/main" id="{3A835510-6E56-3724-EA55-98AD1B23041E}"/>
              </a:ext>
            </a:extLst>
          </p:cNvPr>
          <p:cNvPicPr>
            <a:picLocks noChangeAspect="1"/>
          </p:cNvPicPr>
          <p:nvPr/>
        </p:nvPicPr>
        <p:blipFill rotWithShape="1">
          <a:blip r:embed="rId9">
            <a:extLst>
              <a:ext uri="{28A0092B-C50C-407E-A947-70E740481C1C}">
                <a14:useLocalDpi xmlns:a14="http://schemas.microsoft.com/office/drawing/2010/main" val="0"/>
              </a:ext>
            </a:extLst>
          </a:blip>
          <a:srcRect l="14362" t="88" r="14046" b="-88"/>
          <a:stretch>
            <a:fillRect/>
          </a:stretch>
        </p:blipFill>
        <p:spPr>
          <a:xfrm>
            <a:off x="8395216" y="210429"/>
            <a:ext cx="3635860" cy="3047122"/>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DFF5DCAE-1D5D-1211-D4FD-C783B91E39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370" y="202302"/>
            <a:ext cx="4075828" cy="6453395"/>
          </a:xfrm>
          <a:prstGeom prst="ellipse">
            <a:avLst/>
          </a:prstGeom>
          <a:ln w="63500" cap="rnd">
            <a:solidFill>
              <a:srgbClr val="E9BD7E"/>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5" name="CuadroTexto 4">
            <a:extLst>
              <a:ext uri="{FF2B5EF4-FFF2-40B4-BE49-F238E27FC236}">
                <a16:creationId xmlns:a16="http://schemas.microsoft.com/office/drawing/2014/main" id="{06603041-9FF8-3345-59C5-70CDD46A9533}"/>
              </a:ext>
            </a:extLst>
          </p:cNvPr>
          <p:cNvSpPr txBox="1"/>
          <p:nvPr/>
        </p:nvSpPr>
        <p:spPr>
          <a:xfrm>
            <a:off x="4261291" y="6165845"/>
            <a:ext cx="4075828" cy="677108"/>
          </a:xfrm>
          <a:prstGeom prst="rect">
            <a:avLst/>
          </a:prstGeom>
          <a:noFill/>
        </p:spPr>
        <p:txBody>
          <a:bodyPr wrap="square">
            <a:spAutoFit/>
          </a:bodyPr>
          <a:lstStyle/>
          <a:p>
            <a:pPr lvl="0" algn="just">
              <a:spcBef>
                <a:spcPts val="600"/>
              </a:spcBef>
              <a:defRPr/>
            </a:pPr>
            <a:r>
              <a:rPr lang="hi-IN"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मैं उनके संदेश पर कैसी प्रतिक्रिया देता हूँ?</a:t>
            </a:r>
            <a:endParaRPr lang="en-US" sz="19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8" name="CuadroTexto 7">
            <a:extLst>
              <a:ext uri="{FF2B5EF4-FFF2-40B4-BE49-F238E27FC236}">
                <a16:creationId xmlns:a16="http://schemas.microsoft.com/office/drawing/2014/main" id="{D72358FD-34FB-9B7D-B51C-CB00A15C8DD0}"/>
              </a:ext>
            </a:extLst>
          </p:cNvPr>
          <p:cNvSpPr txBox="1"/>
          <p:nvPr/>
        </p:nvSpPr>
        <p:spPr>
          <a:xfrm>
            <a:off x="4261291" y="4489267"/>
            <a:ext cx="4075828" cy="1554272"/>
          </a:xfrm>
          <a:prstGeom prst="rect">
            <a:avLst/>
          </a:prstGeom>
          <a:noFill/>
        </p:spPr>
        <p:txBody>
          <a:bodyPr wrap="square">
            <a:spAutoFit/>
          </a:bodyPr>
          <a:lstStyle/>
          <a:p>
            <a:pPr lvl="0" algn="just">
              <a:spcBef>
                <a:spcPts val="600"/>
              </a:spcBef>
              <a:defRPr/>
            </a:pPr>
            <a:r>
              <a:rPr lang="hi-IN"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लेकिन दुर्भाग्य से, इस्राएल के लोगों में सामान्य रूप से ऐसा नहीं हुआ। बहुत बार भविष्यद्वक्ताओं के संदेश को ठुकरा दिया गया। आज भी परमेश्वर अपने भविष्यद्वक्ताओं के माध्यम से बोलता है</a:t>
            </a:r>
            <a:endParaRPr lang="en-US" sz="19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3E434A8F-91EA-7FED-23BF-A19419AE2741}"/>
              </a:ext>
            </a:extLst>
          </p:cNvPr>
          <p:cNvSpPr txBox="1"/>
          <p:nvPr/>
        </p:nvSpPr>
        <p:spPr>
          <a:xfrm>
            <a:off x="4261292" y="3081738"/>
            <a:ext cx="4075828" cy="1261884"/>
          </a:xfrm>
          <a:prstGeom prst="rect">
            <a:avLst/>
          </a:prstGeom>
          <a:noFill/>
        </p:spPr>
        <p:txBody>
          <a:bodyPr wrap="square">
            <a:spAutoFit/>
          </a:bodyPr>
          <a:lstStyle/>
          <a:p>
            <a:pPr lvl="0" algn="just">
              <a:spcBef>
                <a:spcPts val="600"/>
              </a:spcBef>
              <a:defRPr/>
            </a:pPr>
            <a:r>
              <a:rPr lang="hi-IN"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ऐसा उदाहरण के लिए आसा</a:t>
            </a:r>
            <a:br>
              <a:rPr lang="es-ES"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br>
            <a:r>
              <a:rPr lang="hi-IN"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(2 इतिहास 15:1-8), यहोशापात</a:t>
            </a:r>
            <a:br>
              <a:rPr lang="es-ES"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br>
            <a:r>
              <a:rPr lang="hi-IN"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(2 इतिहास 20:14-23) और अमस्याह (2 इतिहास 25:7-10) के साथ हुआ</a:t>
            </a:r>
            <a:endParaRPr lang="en-US" sz="19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3" name="CuadroTexto 12">
            <a:extLst>
              <a:ext uri="{FF2B5EF4-FFF2-40B4-BE49-F238E27FC236}">
                <a16:creationId xmlns:a16="http://schemas.microsoft.com/office/drawing/2014/main" id="{DBF92594-AD24-78AC-C634-858EA5EBE980}"/>
              </a:ext>
            </a:extLst>
          </p:cNvPr>
          <p:cNvSpPr txBox="1"/>
          <p:nvPr/>
        </p:nvSpPr>
        <p:spPr>
          <a:xfrm>
            <a:off x="4261291" y="2068608"/>
            <a:ext cx="4075828" cy="969496"/>
          </a:xfrm>
          <a:prstGeom prst="rect">
            <a:avLst/>
          </a:prstGeom>
          <a:noFill/>
        </p:spPr>
        <p:txBody>
          <a:bodyPr wrap="square">
            <a:spAutoFit/>
          </a:bodyPr>
          <a:lstStyle/>
          <a:p>
            <a:pPr lvl="0" algn="just">
              <a:spcBef>
                <a:spcPts val="600"/>
              </a:spcBef>
              <a:defRPr/>
            </a:pPr>
            <a:r>
              <a:rPr lang="hi-IN"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जिन लोगों ने उनकी बात सुनी और उनके संदेश को स्वीकार किया, उन्हें बहुत लाभ हुआ</a:t>
            </a:r>
            <a:endParaRPr lang="en-US" sz="19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37756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500"/>
                                        <p:tgtEl>
                                          <p:spTgt spid="9"/>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98D3BA1E-08F5-4354-91D7-710391C5F09F}"/>
                                            </p:graphicEl>
                                          </p:spTgt>
                                        </p:tgtEl>
                                        <p:attrNameLst>
                                          <p:attrName>style.visibility</p:attrName>
                                        </p:attrNameLst>
                                      </p:cBhvr>
                                      <p:to>
                                        <p:strVal val="visible"/>
                                      </p:to>
                                    </p:set>
                                    <p:anim calcmode="lin" valueType="num">
                                      <p:cBhvr>
                                        <p:cTn id="47" dur="500" fill="hold"/>
                                        <p:tgtEl>
                                          <p:spTgt spid="4">
                                            <p:graphicEl>
                                              <a:dgm id="{98D3BA1E-08F5-4354-91D7-710391C5F09F}"/>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98D3BA1E-08F5-4354-91D7-710391C5F09F}"/>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98D3BA1E-08F5-4354-91D7-710391C5F09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4">
                                            <p:graphicEl>
                                              <a:dgm id="{DD87C50B-9C70-4345-8067-92610E4AEDAF}"/>
                                            </p:graphicEl>
                                          </p:spTgt>
                                        </p:tgtEl>
                                        <p:attrNameLst>
                                          <p:attrName>style.visibility</p:attrName>
                                        </p:attrNameLst>
                                      </p:cBhvr>
                                      <p:to>
                                        <p:strVal val="visible"/>
                                      </p:to>
                                    </p:set>
                                    <p:anim calcmode="lin" valueType="num">
                                      <p:cBhvr>
                                        <p:cTn id="54" dur="500" fill="hold"/>
                                        <p:tgtEl>
                                          <p:spTgt spid="4">
                                            <p:graphicEl>
                                              <a:dgm id="{DD87C50B-9C70-4345-8067-92610E4AEDAF}"/>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DD87C50B-9C70-4345-8067-92610E4AEDAF}"/>
                                            </p:graphicEl>
                                          </p:spTgt>
                                        </p:tgtEl>
                                        <p:attrNameLst>
                                          <p:attrName>ppt_h</p:attrName>
                                        </p:attrNameLst>
                                      </p:cBhvr>
                                      <p:tavLst>
                                        <p:tav tm="0">
                                          <p:val>
                                            <p:fltVal val="0"/>
                                          </p:val>
                                        </p:tav>
                                        <p:tav tm="100000">
                                          <p:val>
                                            <p:strVal val="#ppt_h"/>
                                          </p:val>
                                        </p:tav>
                                      </p:tavLst>
                                    </p:anim>
                                    <p:animEffect transition="in" filter="fade">
                                      <p:cBhvr>
                                        <p:cTn id="56" dur="500"/>
                                        <p:tgtEl>
                                          <p:spTgt spid="4">
                                            <p:graphicEl>
                                              <a:dgm id="{DD87C50B-9C70-4345-8067-92610E4AEDAF}"/>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
                                            <p:graphicEl>
                                              <a:dgm id="{88299EEB-CDE7-4C01-8929-C234474ECA30}"/>
                                            </p:graphicEl>
                                          </p:spTgt>
                                        </p:tgtEl>
                                        <p:attrNameLst>
                                          <p:attrName>style.visibility</p:attrName>
                                        </p:attrNameLst>
                                      </p:cBhvr>
                                      <p:to>
                                        <p:strVal val="visible"/>
                                      </p:to>
                                    </p:set>
                                    <p:animEffect transition="in" filter="wipe(left)">
                                      <p:cBhvr>
                                        <p:cTn id="61" dur="500"/>
                                        <p:tgtEl>
                                          <p:spTgt spid="4">
                                            <p:graphicEl>
                                              <a:dgm id="{88299EEB-CDE7-4C01-8929-C234474ECA30}"/>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878D0928-B8C8-4BBB-A1D5-4BF2EF10DF52}"/>
                                            </p:graphicEl>
                                          </p:spTgt>
                                        </p:tgtEl>
                                        <p:attrNameLst>
                                          <p:attrName>style.visibility</p:attrName>
                                        </p:attrNameLst>
                                      </p:cBhvr>
                                      <p:to>
                                        <p:strVal val="visible"/>
                                      </p:to>
                                    </p:set>
                                    <p:animEffect transition="in" filter="wipe(left)">
                                      <p:cBhvr>
                                        <p:cTn id="65" dur="500"/>
                                        <p:tgtEl>
                                          <p:spTgt spid="4">
                                            <p:graphicEl>
                                              <a:dgm id="{878D0928-B8C8-4BBB-A1D5-4BF2EF10DF5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
                                            <p:graphicEl>
                                              <a:dgm id="{1FCC6EC1-6DBF-4A02-A15F-6F9E9DF0B55A}"/>
                                            </p:graphicEl>
                                          </p:spTgt>
                                        </p:tgtEl>
                                        <p:attrNameLst>
                                          <p:attrName>style.visibility</p:attrName>
                                        </p:attrNameLst>
                                      </p:cBhvr>
                                      <p:to>
                                        <p:strVal val="visible"/>
                                      </p:to>
                                    </p:set>
                                    <p:animEffect transition="in" filter="wipe(left)">
                                      <p:cBhvr>
                                        <p:cTn id="70" dur="500"/>
                                        <p:tgtEl>
                                          <p:spTgt spid="4">
                                            <p:graphicEl>
                                              <a:dgm id="{1FCC6EC1-6DBF-4A02-A15F-6F9E9DF0B55A}"/>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4">
                                            <p:graphicEl>
                                              <a:dgm id="{9AF5D716-779C-403A-9FDA-6100614CF01A}"/>
                                            </p:graphicEl>
                                          </p:spTgt>
                                        </p:tgtEl>
                                        <p:attrNameLst>
                                          <p:attrName>style.visibility</p:attrName>
                                        </p:attrNameLst>
                                      </p:cBhvr>
                                      <p:to>
                                        <p:strVal val="visible"/>
                                      </p:to>
                                    </p:set>
                                    <p:animEffect transition="in" filter="wipe(left)">
                                      <p:cBhvr>
                                        <p:cTn id="74" dur="500"/>
                                        <p:tgtEl>
                                          <p:spTgt spid="4">
                                            <p:graphicEl>
                                              <a:dgm id="{9AF5D716-779C-403A-9FDA-6100614CF01A}"/>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graphicEl>
                                              <a:dgm id="{53C83924-8F3A-4ABC-ADFD-150DE5E61880}"/>
                                            </p:graphicEl>
                                          </p:spTgt>
                                        </p:tgtEl>
                                        <p:attrNameLst>
                                          <p:attrName>style.visibility</p:attrName>
                                        </p:attrNameLst>
                                      </p:cBhvr>
                                      <p:to>
                                        <p:strVal val="visible"/>
                                      </p:to>
                                    </p:set>
                                    <p:animEffect transition="in" filter="wipe(left)">
                                      <p:cBhvr>
                                        <p:cTn id="79" dur="500"/>
                                        <p:tgtEl>
                                          <p:spTgt spid="4">
                                            <p:graphicEl>
                                              <a:dgm id="{53C83924-8F3A-4ABC-ADFD-150DE5E61880}"/>
                                            </p:graphicEl>
                                          </p:spTgt>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4">
                                            <p:graphicEl>
                                              <a:dgm id="{BDB0EA9F-55D1-41A2-8D92-4145715F1451}"/>
                                            </p:graphicEl>
                                          </p:spTgt>
                                        </p:tgtEl>
                                        <p:attrNameLst>
                                          <p:attrName>style.visibility</p:attrName>
                                        </p:attrNameLst>
                                      </p:cBhvr>
                                      <p:to>
                                        <p:strVal val="visible"/>
                                      </p:to>
                                    </p:set>
                                    <p:animEffect transition="in" filter="wipe(left)">
                                      <p:cBhvr>
                                        <p:cTn id="83" dur="500"/>
                                        <p:tgtEl>
                                          <p:spTgt spid="4">
                                            <p:graphicEl>
                                              <a:dgm id="{BDB0EA9F-55D1-41A2-8D92-4145715F1451}"/>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4">
                                            <p:graphicEl>
                                              <a:dgm id="{DE84B528-BDF9-4BF2-81CC-33D90CCC2AE4}"/>
                                            </p:graphicEl>
                                          </p:spTgt>
                                        </p:tgtEl>
                                        <p:attrNameLst>
                                          <p:attrName>style.visibility</p:attrName>
                                        </p:attrNameLst>
                                      </p:cBhvr>
                                      <p:to>
                                        <p:strVal val="visible"/>
                                      </p:to>
                                    </p:set>
                                    <p:anim calcmode="lin" valueType="num">
                                      <p:cBhvr>
                                        <p:cTn id="88" dur="500" fill="hold"/>
                                        <p:tgtEl>
                                          <p:spTgt spid="4">
                                            <p:graphicEl>
                                              <a:dgm id="{DE84B528-BDF9-4BF2-81CC-33D90CCC2AE4}"/>
                                            </p:graphicEl>
                                          </p:spTgt>
                                        </p:tgtEl>
                                        <p:attrNameLst>
                                          <p:attrName>ppt_w</p:attrName>
                                        </p:attrNameLst>
                                      </p:cBhvr>
                                      <p:tavLst>
                                        <p:tav tm="0">
                                          <p:val>
                                            <p:fltVal val="0"/>
                                          </p:val>
                                        </p:tav>
                                        <p:tav tm="100000">
                                          <p:val>
                                            <p:strVal val="#ppt_w"/>
                                          </p:val>
                                        </p:tav>
                                      </p:tavLst>
                                    </p:anim>
                                    <p:anim calcmode="lin" valueType="num">
                                      <p:cBhvr>
                                        <p:cTn id="89" dur="500" fill="hold"/>
                                        <p:tgtEl>
                                          <p:spTgt spid="4">
                                            <p:graphicEl>
                                              <a:dgm id="{DE84B528-BDF9-4BF2-81CC-33D90CCC2AE4}"/>
                                            </p:graphicEl>
                                          </p:spTgt>
                                        </p:tgtEl>
                                        <p:attrNameLst>
                                          <p:attrName>ppt_h</p:attrName>
                                        </p:attrNameLst>
                                      </p:cBhvr>
                                      <p:tavLst>
                                        <p:tav tm="0">
                                          <p:val>
                                            <p:fltVal val="0"/>
                                          </p:val>
                                        </p:tav>
                                        <p:tav tm="100000">
                                          <p:val>
                                            <p:strVal val="#ppt_h"/>
                                          </p:val>
                                        </p:tav>
                                      </p:tavLst>
                                    </p:anim>
                                    <p:animEffect transition="in" filter="fade">
                                      <p:cBhvr>
                                        <p:cTn id="90" dur="500"/>
                                        <p:tgtEl>
                                          <p:spTgt spid="4">
                                            <p:graphicEl>
                                              <a:dgm id="{DE84B528-BDF9-4BF2-81CC-33D90CCC2A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8"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ACE8B1-3EDC-29D3-8389-3089A7E991B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200400" y="2135423"/>
            <a:ext cx="5809842" cy="4357382"/>
          </a:xfrm>
          <a:prstGeom prst="rect">
            <a:avLst/>
          </a:prstGeom>
        </p:spPr>
      </p:pic>
      <p:pic>
        <p:nvPicPr>
          <p:cNvPr id="6" name="Imagen 5">
            <a:extLst>
              <a:ext uri="{FF2B5EF4-FFF2-40B4-BE49-F238E27FC236}">
                <a16:creationId xmlns:a16="http://schemas.microsoft.com/office/drawing/2014/main" id="{D6376CAF-1D5B-CDE2-484A-2CCA9E21690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2B7F311-F225-1C8F-879A-33D433A2BEA8}"/>
              </a:ext>
            </a:extLst>
          </p:cNvPr>
          <p:cNvSpPr txBox="1"/>
          <p:nvPr/>
        </p:nvSpPr>
        <p:spPr>
          <a:xfrm>
            <a:off x="1976233" y="76200"/>
            <a:ext cx="8258175" cy="1289573"/>
          </a:xfrm>
          <a:prstGeom prst="rect">
            <a:avLst/>
          </a:prstGeom>
          <a:noFill/>
        </p:spPr>
        <p:txBody>
          <a:bodyPr wrap="square">
            <a:prstTxWarp prst="textTriangleInverted">
              <a:avLst/>
            </a:prstTxWarp>
            <a:spAutoFit/>
          </a:bodyPr>
          <a:lstStyle/>
          <a:p>
            <a:pPr algn="ctr"/>
            <a:r>
              <a:rPr lang="hi-IN" sz="4400" b="1" dirty="0">
                <a:ln w="9525">
                  <a:solidFill>
                    <a:schemeClr val="bg1"/>
                  </a:solidFill>
                  <a:prstDash val="solid"/>
                </a:ln>
                <a:solidFill>
                  <a:srgbClr val="814600"/>
                </a:solidFill>
                <a:effectLst>
                  <a:outerShdw blurRad="12700" dist="38100" dir="2700000" algn="tl" rotWithShape="0">
                    <a:srgbClr val="C00000"/>
                  </a:outerShdw>
                </a:effectLst>
                <a:latin typeface="Nirmala UI" panose="020B0502040204020203" pitchFamily="34" charset="0"/>
                <a:ea typeface="Nirmala UI" panose="020B0502040204020203" pitchFamily="34" charset="0"/>
                <a:cs typeface="Nirmala UI" panose="020B0502040204020203" pitchFamily="34" charset="0"/>
              </a:rPr>
              <a:t>संदेशवाहक को ठुकराना</a:t>
            </a:r>
            <a:endParaRPr lang="en-US" sz="4400" b="1" noProof="0" dirty="0">
              <a:ln w="9525">
                <a:solidFill>
                  <a:schemeClr val="bg1"/>
                </a:solidFill>
                <a:prstDash val="solid"/>
              </a:ln>
              <a:solidFill>
                <a:srgbClr val="814600"/>
              </a:solidFill>
              <a:effectLst>
                <a:outerShdw blurRad="12700" dist="38100" dir="2700000" algn="tl" rotWithShape="0">
                  <a:srgbClr val="C00000"/>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26586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433A6F9-9F3D-AEDD-995E-64357F02B88B}"/>
              </a:ext>
            </a:extLst>
          </p:cNvPr>
          <p:cNvSpPr txBox="1"/>
          <p:nvPr/>
        </p:nvSpPr>
        <p:spPr>
          <a:xfrm>
            <a:off x="875899" y="68427"/>
            <a:ext cx="10414536" cy="923330"/>
          </a:xfrm>
          <a:prstGeom prst="rect">
            <a:avLst/>
          </a:prstGeom>
          <a:noFill/>
        </p:spPr>
        <p:txBody>
          <a:bodyPr wrap="square">
            <a:spAutoFit/>
            <a:scene3d>
              <a:camera prst="orthographicFront"/>
              <a:lightRig rig="threePt" dir="t"/>
            </a:scene3d>
            <a:sp3d extrusionH="57150">
              <a:bevelT w="38100" h="38100"/>
            </a:sp3d>
          </a:bodyPr>
          <a:lstStyle/>
          <a:p>
            <a:pPr algn="ctr"/>
            <a:r>
              <a:rPr lang="hi-IN" b="1" i="1" dirty="0">
                <a:solidFill>
                  <a:srgbClr val="7030A0"/>
                </a:solidFill>
                <a:latin typeface="Nirmala UI" panose="020B0502040204020203" pitchFamily="34" charset="0"/>
                <a:ea typeface="Nirmala UI" panose="020B0502040204020203" pitchFamily="34" charset="0"/>
                <a:cs typeface="Nirmala UI" panose="020B0502040204020203" pitchFamily="34" charset="0"/>
              </a:rPr>
              <a:t>“और सब इस्राएली मूसा और हारून पर बुड़बुड़ाने लगे; […]और नून का पुत्र यहोशू और यपुन्ने का पुत्र कालिब, जो देश के भेद लेनेवालों में से थे, अपने अपने वस्त्र फाड़कर, इस्राएलियों की सारी मण्डली से कहने लगे, […]तब सारी मण्डली चिल्‍ला उठी कि इन पर पथराव करो।” </a:t>
            </a:r>
            <a:r>
              <a:rPr lang="hi-IN" sz="1400" b="1" i="1" dirty="0">
                <a:solidFill>
                  <a:srgbClr val="7030A0"/>
                </a:solidFill>
                <a:latin typeface="Nirmala UI" panose="020B0502040204020203" pitchFamily="34" charset="0"/>
                <a:ea typeface="Nirmala UI" panose="020B0502040204020203" pitchFamily="34" charset="0"/>
                <a:cs typeface="Nirmala UI" panose="020B0502040204020203" pitchFamily="34" charset="0"/>
              </a:rPr>
              <a:t>(गिनती 14:2-10)</a:t>
            </a:r>
            <a:endParaRPr lang="en-US" sz="1400" b="1" i="1" noProof="0" dirty="0">
              <a:solidFill>
                <a:srgbClr val="7030A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B45EF3E0-ECFC-C6A8-9299-C70782D3B59B}"/>
              </a:ext>
            </a:extLst>
          </p:cNvPr>
          <p:cNvSpPr txBox="1"/>
          <p:nvPr/>
        </p:nvSpPr>
        <p:spPr>
          <a:xfrm>
            <a:off x="2962275" y="1199450"/>
            <a:ext cx="9229725" cy="163121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प्रतिज्ञा किए हुए देश के द्वार पर उसकी खोजबीन करने के लिए भेदिए भेजे गए। उनकी रिपोर्ट में कहा गया कि देश वैसा ही अच्छा था, जैसा परमेश्वर ने बताया था (गिनती 13:27)। लेकिन इसके साथ एक निराशाजनक संदेश भी जोड़ दिया गया (गिनती 13:28, 31)। तब परमेश्वर ने कालेब के माध्यम से उन्हें उस देश पर अधिकार करने के लिए प्रोत्साहित किया (गिनती 13:30)</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5" name="Imagen 4">
            <a:extLst>
              <a:ext uri="{FF2B5EF4-FFF2-40B4-BE49-F238E27FC236}">
                <a16:creationId xmlns:a16="http://schemas.microsoft.com/office/drawing/2014/main" id="{3AD104A2-DF9A-32C7-3CEF-A74FDDDB5658}"/>
              </a:ext>
            </a:extLst>
          </p:cNvPr>
          <p:cNvPicPr>
            <a:picLocks noChangeAspect="1"/>
          </p:cNvPicPr>
          <p:nvPr/>
        </p:nvPicPr>
        <p:blipFill>
          <a:blip r:embed="rId4" cstate="print">
            <a:extLst>
              <a:ext uri="{28A0092B-C50C-407E-A947-70E740481C1C}">
                <a14:useLocalDpi xmlns:a14="http://schemas.microsoft.com/office/drawing/2010/main" val="0"/>
              </a:ext>
            </a:extLst>
          </a:blip>
          <a:srcRect l="3702" r="3702"/>
          <a:stretch/>
        </p:blipFill>
        <p:spPr>
          <a:xfrm>
            <a:off x="170392" y="1407480"/>
            <a:ext cx="2676684" cy="1626036"/>
          </a:xfrm>
          <a:prstGeom prst="snip2DiagRect">
            <a:avLst>
              <a:gd name="adj1" fmla="val 17349"/>
              <a:gd name="adj2" fmla="val 0"/>
            </a:avLst>
          </a:prstGeom>
          <a:solidFill>
            <a:srgbClr val="FFFFFF">
              <a:shade val="85000"/>
            </a:srgbClr>
          </a:solidFill>
          <a:ln w="88900" cap="sq">
            <a:solidFill>
              <a:srgbClr val="EA626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AD22905-B71B-040D-154C-35757C1F414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702" r="3702"/>
          <a:stretch>
            <a:fillRect/>
          </a:stretch>
        </p:blipFill>
        <p:spPr>
          <a:xfrm>
            <a:off x="170392" y="3252185"/>
            <a:ext cx="2676684" cy="1626036"/>
          </a:xfrm>
          <a:prstGeom prst="snip2DiagRect">
            <a:avLst/>
          </a:prstGeom>
          <a:solidFill>
            <a:srgbClr val="FFFFFF">
              <a:shade val="85000"/>
            </a:srgbClr>
          </a:solidFill>
          <a:ln w="88900" cap="sq">
            <a:solidFill>
              <a:srgbClr val="99AD5B"/>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7EA7F325-61DF-EDD1-9AA8-FB22723FE8B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220" r="4220"/>
          <a:stretch>
            <a:fillRect/>
          </a:stretch>
        </p:blipFill>
        <p:spPr>
          <a:xfrm>
            <a:off x="7420875" y="3898315"/>
            <a:ext cx="4542525" cy="2775971"/>
          </a:xfrm>
          <a:prstGeom prst="rect">
            <a:avLst/>
          </a:prstGeom>
          <a:ln w="38100" cap="sq">
            <a:solidFill>
              <a:schemeClr val="bg1"/>
            </a:solidFill>
            <a:prstDash val="solid"/>
            <a:miter lim="800000"/>
          </a:ln>
          <a:effectLst>
            <a:outerShdw blurRad="114300" sx="103000" sy="103000" algn="ctr" rotWithShape="0">
              <a:srgbClr val="7030A0"/>
            </a:outerShdw>
          </a:effectLst>
        </p:spPr>
      </p:pic>
      <p:pic>
        <p:nvPicPr>
          <p:cNvPr id="11" name="Imagen 10">
            <a:extLst>
              <a:ext uri="{FF2B5EF4-FFF2-40B4-BE49-F238E27FC236}">
                <a16:creationId xmlns:a16="http://schemas.microsoft.com/office/drawing/2014/main" id="{1363C805-44DC-83FE-D662-BAF82EBD394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702" r="3702"/>
          <a:stretch>
            <a:fillRect/>
          </a:stretch>
        </p:blipFill>
        <p:spPr>
          <a:xfrm>
            <a:off x="170392" y="5096890"/>
            <a:ext cx="2676684" cy="1626036"/>
          </a:xfrm>
          <a:prstGeom prst="snip2DiagRect">
            <a:avLst>
              <a:gd name="adj1" fmla="val 14956"/>
              <a:gd name="adj2" fmla="val 0"/>
            </a:avLst>
          </a:prstGeom>
          <a:solidFill>
            <a:srgbClr val="FFFFFF">
              <a:shade val="85000"/>
            </a:srgbClr>
          </a:solidFill>
          <a:ln w="88900" cap="sq">
            <a:solidFill>
              <a:srgbClr val="6390B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CuadroTexto 12">
            <a:extLst>
              <a:ext uri="{FF2B5EF4-FFF2-40B4-BE49-F238E27FC236}">
                <a16:creationId xmlns:a16="http://schemas.microsoft.com/office/drawing/2014/main" id="{90D318A8-A660-5CE4-FC0C-29DC4FC8CA18}"/>
              </a:ext>
            </a:extLst>
          </p:cNvPr>
          <p:cNvSpPr txBox="1"/>
          <p:nvPr/>
        </p:nvSpPr>
        <p:spPr>
          <a:xfrm>
            <a:off x="2962276" y="4108629"/>
            <a:ext cx="4343400" cy="1015663"/>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इसके बाद भी कई अन्य संदेशवाहकों को ठुकराया गया (2 इतिहास 25:15-16; आमोस 7:10-13)</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B0373EAA-1330-BC3F-9A10-59CC1D8227C7}"/>
              </a:ext>
            </a:extLst>
          </p:cNvPr>
          <p:cNvSpPr txBox="1"/>
          <p:nvPr/>
        </p:nvSpPr>
        <p:spPr>
          <a:xfrm>
            <a:off x="2962274" y="2841727"/>
            <a:ext cx="9229725" cy="1261884"/>
          </a:xfrm>
          <a:prstGeom prst="rect">
            <a:avLst/>
          </a:prstGeom>
          <a:noFill/>
        </p:spPr>
        <p:txBody>
          <a:bodyPr wrap="square">
            <a:spAutoFit/>
          </a:bodyPr>
          <a:lstStyle/>
          <a:p>
            <a:pPr lvl="0" algn="just">
              <a:spcBef>
                <a:spcPts val="600"/>
              </a:spcBef>
              <a:defRPr/>
            </a:pPr>
            <a:r>
              <a:rPr lang="hi-IN"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रात भर विचार करने के बाद लोगों ने एक निर्णय लिया: उन्होंने परमेश्वर के उन संदेशवाहकों को ठुकराने का फैसला किया, जो अब तक उनकी अगुआई कर रहे थे (गिनती 14:1-4)। जब यहोशू और कालेब ने उन्हें फिर से प्रोत्साहन के वचन सुनाए, तो उन्होंने उन पर पत्थरवाह करने का निर्णय लिया (गिनती 14:6-10)</a:t>
            </a:r>
            <a:endParaRPr lang="en-US" sz="19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0" name="CuadroTexto 9">
            <a:extLst>
              <a:ext uri="{FF2B5EF4-FFF2-40B4-BE49-F238E27FC236}">
                <a16:creationId xmlns:a16="http://schemas.microsoft.com/office/drawing/2014/main" id="{94790B0B-0CCA-1245-CA09-EC05C5DD0CBF}"/>
              </a:ext>
            </a:extLst>
          </p:cNvPr>
          <p:cNvSpPr txBox="1"/>
          <p:nvPr/>
        </p:nvSpPr>
        <p:spPr>
          <a:xfrm>
            <a:off x="2962274" y="5221754"/>
            <a:ext cx="4458601" cy="1631216"/>
          </a:xfrm>
          <a:prstGeom prst="rect">
            <a:avLst/>
          </a:prstGeom>
          <a:noFill/>
        </p:spPr>
        <p:txBody>
          <a:bodyPr wrap="square">
            <a:spAutoFit/>
          </a:bodyPr>
          <a:lstStyle/>
          <a:p>
            <a:pPr lvl="0" algn="just">
              <a:spcBef>
                <a:spcPts val="600"/>
              </a:spcBef>
              <a:defRPr/>
            </a:pPr>
            <a:r>
              <a:rPr lang="hi-IN" sz="20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उन्हें ठुकराने का कारण क्या था? परमेश्वर की ओर से लाया गया संदेश उनकी अपेक्षाओं के अनुरूप नहीं था, और न ही वे अपने पापमय जीवन को छोड़ना चाहते थे</a:t>
            </a:r>
            <a:endParaRPr lang="en-US" sz="20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73063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p:tgtEl>
                                          <p:spTgt spid="5"/>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childTnLst>
                          </p:cTn>
                        </p:par>
                        <p:par>
                          <p:cTn id="22" fill="hold">
                            <p:stCondLst>
                              <p:cond delay="1000"/>
                            </p:stCondLst>
                            <p:childTnLst>
                              <p:par>
                                <p:cTn id="23" presetID="18" presetClass="entr" presetSubtype="1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downLeft)">
                                      <p:cBhvr>
                                        <p:cTn id="25" dur="500"/>
                                        <p:tgtEl>
                                          <p:spTgt spid="11"/>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AC5B5EC3-A16A-7E5C-4CD9-CA70E2905F78}"/>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1FE9075C-CE68-06FD-8F52-5C52484A6ADD}"/>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7147" t="688" r="71" b="-688"/>
          <a:stretch>
            <a:fillRect/>
          </a:stretch>
        </p:blipFill>
        <p:spPr>
          <a:xfrm>
            <a:off x="2743199" y="2171700"/>
            <a:ext cx="6244885" cy="3769169"/>
          </a:xfrm>
          <a:prstGeom prst="rect">
            <a:avLst/>
          </a:prstGeom>
        </p:spPr>
      </p:pic>
      <p:pic>
        <p:nvPicPr>
          <p:cNvPr id="6" name="Imagen 5">
            <a:extLst>
              <a:ext uri="{FF2B5EF4-FFF2-40B4-BE49-F238E27FC236}">
                <a16:creationId xmlns:a16="http://schemas.microsoft.com/office/drawing/2014/main" id="{AB812FAB-CFF0-D648-5FFA-23FA8B772814}"/>
              </a:ext>
            </a:extLst>
          </p:cNvPr>
          <p:cNvPicPr>
            <a:picLocks noGrp="1" noRot="1" noChangeAspect="1" noMove="1" noResize="1" noEditPoints="1" noAdjustHandles="1" noChangeArrowheads="1" noChangeShapeType="1" noCrop="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ACA2326-1275-E3FE-8AF6-61E950A447CD}"/>
              </a:ext>
            </a:extLst>
          </p:cNvPr>
          <p:cNvSpPr txBox="1"/>
          <p:nvPr/>
        </p:nvSpPr>
        <p:spPr>
          <a:xfrm>
            <a:off x="1976233" y="76200"/>
            <a:ext cx="8258175" cy="1247775"/>
          </a:xfrm>
          <a:prstGeom prst="rect">
            <a:avLst/>
          </a:prstGeom>
          <a:noFill/>
        </p:spPr>
        <p:txBody>
          <a:bodyPr wrap="square">
            <a:prstTxWarp prst="textTriangleInverted">
              <a:avLst/>
            </a:prstTxWarp>
            <a:spAutoFit/>
          </a:bodyPr>
          <a:lstStyle/>
          <a:p>
            <a:pPr algn="ctr"/>
            <a:r>
              <a:rPr lang="hi-IN" sz="4400" b="1" dirty="0">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latin typeface="Nirmala UI" panose="020B0502040204020203" pitchFamily="34" charset="0"/>
                <a:ea typeface="Nirmala UI" panose="020B0502040204020203" pitchFamily="34" charset="0"/>
                <a:cs typeface="Nirmala UI" panose="020B0502040204020203" pitchFamily="34" charset="0"/>
              </a:rPr>
              <a:t>संदेश को ठुकराना</a:t>
            </a:r>
            <a:endParaRPr lang="en-US" sz="4400" b="1" noProof="0" dirty="0">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4342442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FE08AAE-A8D5-6FF6-E736-89317D87F8B1}"/>
              </a:ext>
            </a:extLst>
          </p:cNvPr>
          <p:cNvSpPr txBox="1"/>
          <p:nvPr/>
        </p:nvSpPr>
        <p:spPr>
          <a:xfrm>
            <a:off x="0" y="-58368"/>
            <a:ext cx="12192000" cy="769441"/>
          </a:xfrm>
          <a:prstGeom prst="rect">
            <a:avLst/>
          </a:prstGeom>
          <a:noFill/>
        </p:spPr>
        <p:txBody>
          <a:bodyPr wrap="square">
            <a:spAutoFit/>
          </a:bodyPr>
          <a:lstStyle/>
          <a:p>
            <a:pPr algn="ctr"/>
            <a:r>
              <a:rPr lang="hi-IN" sz="44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rmala UI" panose="020B0502040204020203" pitchFamily="34" charset="0"/>
                <a:ea typeface="Nirmala UI" panose="020B0502040204020203" pitchFamily="34" charset="0"/>
                <a:cs typeface="Nirmala UI" panose="020B0502040204020203" pitchFamily="34" charset="0"/>
              </a:rPr>
              <a:t>तिरस्कार</a:t>
            </a:r>
            <a:endParaRPr lang="en-US" sz="4400" b="1" spc="60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4F8F2FF5-5ECC-61AE-F3AF-F074A85A01CD}"/>
              </a:ext>
            </a:extLst>
          </p:cNvPr>
          <p:cNvSpPr txBox="1"/>
          <p:nvPr/>
        </p:nvSpPr>
        <p:spPr>
          <a:xfrm>
            <a:off x="590550" y="703151"/>
            <a:ext cx="11010900" cy="646331"/>
          </a:xfrm>
          <a:prstGeom prst="rect">
            <a:avLst/>
          </a:prstGeom>
          <a:noFill/>
        </p:spPr>
        <p:txBody>
          <a:bodyPr wrap="square">
            <a:spAutoFit/>
          </a:bodyPr>
          <a:lstStyle/>
          <a:p>
            <a:pPr algn="ctr"/>
            <a:r>
              <a:rPr lang="hi-IN" b="1" i="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“जब यहूदी तीन चार पृष्‍ठ पढ़ चुका, तब राजा ने उसे चाकू से काटा और जो आग अँगीठी में थी उसमें फेंक दिया; इस प्रकार अँगीठी की आग में पूरी पुस्तक जलकर भस्म हो गई।” </a:t>
            </a:r>
            <a:r>
              <a:rPr lang="hi-IN" sz="1400" b="1" i="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(यिर्मयाह 36:23)</a:t>
            </a:r>
            <a:endParaRPr lang="en-US" sz="1400" b="1" i="1" noProof="0"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4EEDFA87-C1C8-7DDD-DE24-0181ABDFE5E9}"/>
              </a:ext>
            </a:extLst>
          </p:cNvPr>
          <p:cNvSpPr txBox="1"/>
          <p:nvPr/>
        </p:nvSpPr>
        <p:spPr>
          <a:xfrm>
            <a:off x="0" y="1530846"/>
            <a:ext cx="8420836" cy="923330"/>
          </a:xfrm>
          <a:prstGeom prst="rect">
            <a:avLst/>
          </a:prstGeom>
          <a:noFill/>
        </p:spPr>
        <p:txBody>
          <a:bodyPr wrap="square" rtlCol="0">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राजा यहोयाकीम के समय में लोग गंभीर पापों में लिप्त थे। परमेश्वर ने यिर्मयाह को आज्ञा दी कि वह भविष्यवाणी के संदेश को एक पुस्तक में लिखे, ताकि राजा और उसके सलाहकारों को चेतावनी दी जा सके और वे अपने बुरे मार्गों से फिर जाएँ (यिर्मयाह 36:1-3)</a:t>
            </a:r>
            <a:endParaRPr lang="en-US"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95D7AFF8-6EF4-8D1B-EDAE-472029989587}"/>
              </a:ext>
            </a:extLst>
          </p:cNvPr>
          <p:cNvPicPr>
            <a:picLocks noChangeAspect="1"/>
          </p:cNvPicPr>
          <p:nvPr/>
        </p:nvPicPr>
        <p:blipFill>
          <a:blip r:embed="rId3">
            <a:extLst>
              <a:ext uri="{28A0092B-C50C-407E-A947-70E740481C1C}">
                <a14:useLocalDpi xmlns:a14="http://schemas.microsoft.com/office/drawing/2010/main" val="0"/>
              </a:ext>
            </a:extLst>
          </a:blip>
          <a:srcRect l="3995" r="3995"/>
          <a:stretch/>
        </p:blipFill>
        <p:spPr>
          <a:xfrm>
            <a:off x="8420836" y="1575995"/>
            <a:ext cx="3642418" cy="5087452"/>
          </a:xfrm>
          <a:prstGeom prst="round2DiagRect">
            <a:avLst>
              <a:gd name="adj1" fmla="val 0"/>
              <a:gd name="adj2" fmla="val 11367"/>
            </a:avLst>
          </a:prstGeom>
          <a:ln w="38100" cap="sq">
            <a:solidFill>
              <a:srgbClr val="E4CB62"/>
            </a:solidFill>
            <a:miter lim="800000"/>
          </a:ln>
          <a:effectLst>
            <a:outerShdw blurRad="50800" dist="38100" dir="2700000" algn="tl" rotWithShape="0">
              <a:prstClr val="black">
                <a:alpha val="40000"/>
              </a:prstClr>
            </a:outerShdw>
          </a:effectLst>
        </p:spPr>
      </p:pic>
      <p:sp>
        <p:nvSpPr>
          <p:cNvPr id="8" name="CuadroTexto 7">
            <a:extLst>
              <a:ext uri="{FF2B5EF4-FFF2-40B4-BE49-F238E27FC236}">
                <a16:creationId xmlns:a16="http://schemas.microsoft.com/office/drawing/2014/main" id="{B39B2A41-F410-2820-9783-ECE1F8227D05}"/>
              </a:ext>
            </a:extLst>
          </p:cNvPr>
          <p:cNvSpPr txBox="1"/>
          <p:nvPr/>
        </p:nvSpPr>
        <p:spPr>
          <a:xfrm>
            <a:off x="2204689" y="4416678"/>
            <a:ext cx="3865123" cy="2246769"/>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हम सोच सकते हैं कि यदि हम बाइबल नहीं पढ़ेंगे, तो हम जो चाहें कर सकते हैं और शांति से जीवन बिता सकते हैं। लेकिन यदि हम परमेश्वर की चेतावनियों को अनदेखा करते हैं, तो हमें अपने पापों और दुष्टता के परिणाम भुगतने पड़ेंगे।</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0" name="Imagen 9">
            <a:extLst>
              <a:ext uri="{FF2B5EF4-FFF2-40B4-BE49-F238E27FC236}">
                <a16:creationId xmlns:a16="http://schemas.microsoft.com/office/drawing/2014/main" id="{A0455644-220A-FB82-A606-EC2DCF1324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45" y="4315480"/>
            <a:ext cx="1952801" cy="2424167"/>
          </a:xfrm>
          <a:prstGeom prst="round2DiagRect">
            <a:avLst>
              <a:gd name="adj1" fmla="val 14446"/>
              <a:gd name="adj2" fmla="val 0"/>
            </a:avLst>
          </a:prstGeom>
          <a:ln w="38100" cap="sq">
            <a:solidFill>
              <a:schemeClr val="accent3">
                <a:lumMod val="5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00C81D18-ED73-FDD5-03DE-BD3968E31BE8}"/>
              </a:ext>
            </a:extLst>
          </p:cNvPr>
          <p:cNvPicPr>
            <a:picLocks noChangeAspect="1"/>
          </p:cNvPicPr>
          <p:nvPr/>
        </p:nvPicPr>
        <p:blipFill>
          <a:blip r:embed="rId5" cstate="print">
            <a:extLst>
              <a:ext uri="{28A0092B-C50C-407E-A947-70E740481C1C}">
                <a14:useLocalDpi xmlns:a14="http://schemas.microsoft.com/office/drawing/2010/main" val="0"/>
              </a:ext>
            </a:extLst>
          </a:blip>
          <a:srcRect l="3354" r="3354"/>
          <a:stretch/>
        </p:blipFill>
        <p:spPr>
          <a:xfrm>
            <a:off x="6220447" y="4315479"/>
            <a:ext cx="1824328" cy="2424167"/>
          </a:xfrm>
          <a:prstGeom prst="round2DiagRect">
            <a:avLst>
              <a:gd name="adj1" fmla="val 21104"/>
              <a:gd name="adj2" fmla="val 16123"/>
            </a:avLst>
          </a:prstGeom>
          <a:ln w="38100" cap="sq">
            <a:solidFill>
              <a:srgbClr val="C00000"/>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A2D36C20-BA11-8939-D95D-8304EFA24FD1}"/>
              </a:ext>
            </a:extLst>
          </p:cNvPr>
          <p:cNvSpPr txBox="1"/>
          <p:nvPr/>
        </p:nvSpPr>
        <p:spPr>
          <a:xfrm>
            <a:off x="-23190" y="3537157"/>
            <a:ext cx="8444026" cy="677108"/>
          </a:xfrm>
          <a:prstGeom prst="rect">
            <a:avLst/>
          </a:prstGeom>
          <a:noFill/>
        </p:spPr>
        <p:txBody>
          <a:bodyPr wrap="square">
            <a:spAutoFit/>
          </a:bodyPr>
          <a:lstStyle/>
          <a:p>
            <a:pPr lvl="0" algn="just">
              <a:spcBef>
                <a:spcPts val="600"/>
              </a:spcBef>
              <a:defRPr/>
            </a:pPr>
            <a:r>
              <a:rPr lang="hi-IN"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इसके उत्तर में यहोयाकीम के विरुद्ध एक कठोर भविष्यवाणी सुनाई गई, और नष्ट किए गए संदेश को फिर से लिखकर उसमें और बातें जोड़ दी गईं </a:t>
            </a:r>
            <a:r>
              <a:rPr lang="hi-IN"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(यिर्मयाह 36:27-31)</a:t>
            </a:r>
            <a:endParaRPr lang="en-US"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B008EADE-C7B0-C068-F0E6-7A591BA8E10B}"/>
              </a:ext>
            </a:extLst>
          </p:cNvPr>
          <p:cNvSpPr txBox="1"/>
          <p:nvPr/>
        </p:nvSpPr>
        <p:spPr>
          <a:xfrm>
            <a:off x="-1" y="2516390"/>
            <a:ext cx="8420837" cy="969496"/>
          </a:xfrm>
          <a:prstGeom prst="rect">
            <a:avLst/>
          </a:prstGeom>
          <a:noFill/>
        </p:spPr>
        <p:txBody>
          <a:bodyPr wrap="square">
            <a:spAutoFit/>
          </a:bodyPr>
          <a:lstStyle/>
          <a:p>
            <a:pPr lvl="0" algn="just">
              <a:spcBef>
                <a:spcPts val="600"/>
              </a:spcBef>
              <a:defRPr/>
            </a:pPr>
            <a:r>
              <a:rPr lang="hi-IN" sz="19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लेकिन यहोयाकीम ने उस संदेश का तिरस्कार किया और उसे आग में डालकर नष्ट कर दिया, जबकि कुछ लोगों ने उससे ऐसा न करने की विनती की थी (यिर्मयाह 36:21-25)</a:t>
            </a:r>
            <a:endParaRPr lang="en-US" sz="19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99828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transition="in" filter="fade">
                                      <p:cBhvr>
                                        <p:cTn id="29" dur="500"/>
                                        <p:tgtEl>
                                          <p:spTgt spid="4"/>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900" decel="100000" fill="hold"/>
                                        <p:tgtEl>
                                          <p:spTgt spid="8"/>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900" decel="100000" fill="hold"/>
                                        <p:tgtEl>
                                          <p:spTgt spid="1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t="-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A939981-C033-4969-8E01-71F092D108A5}"/>
              </a:ext>
            </a:extLst>
          </p:cNvPr>
          <p:cNvSpPr txBox="1"/>
          <p:nvPr/>
        </p:nvSpPr>
        <p:spPr>
          <a:xfrm>
            <a:off x="0" y="19252"/>
            <a:ext cx="12192000" cy="769441"/>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hi-IN" sz="4400" b="1" spc="1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Nirmala UI" panose="020B0502040204020203" pitchFamily="34" charset="0"/>
                <a:ea typeface="Nirmala UI" panose="020B0502040204020203" pitchFamily="34" charset="0"/>
                <a:cs typeface="Nirmala UI" panose="020B0502040204020203" pitchFamily="34" charset="0"/>
              </a:rPr>
              <a:t>हठधर्मिता</a:t>
            </a:r>
            <a:endParaRPr lang="en-US" sz="4400" b="1" spc="1000" noProof="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F4DA636F-1729-A74B-2B41-1142E461B181}"/>
              </a:ext>
            </a:extLst>
          </p:cNvPr>
          <p:cNvSpPr txBox="1"/>
          <p:nvPr/>
        </p:nvSpPr>
        <p:spPr>
          <a:xfrm>
            <a:off x="576263" y="768893"/>
            <a:ext cx="11039474" cy="646331"/>
          </a:xfrm>
          <a:prstGeom prst="rect">
            <a:avLst/>
          </a:prstGeom>
          <a:noFill/>
        </p:spPr>
        <p:txBody>
          <a:bodyPr wrap="square">
            <a:spAutoFit/>
          </a:bodyPr>
          <a:lstStyle/>
          <a:p>
            <a:pPr algn="ctr"/>
            <a:r>
              <a:rPr lang="hi-IN" b="1" i="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“फिर नबूकदनेस्सर जिसने उसे परमेश्‍वर की शपथ खिलाई थी, उससे उसने बलवा किया, और उसने हठ किया और अपना मन कठोर किया, कि वह इस्राएल के परमेश्‍वर यहोवा की ओर न फिरे।” </a:t>
            </a:r>
            <a:r>
              <a:rPr lang="hi-IN" sz="1400" b="1" i="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(2 इतिहास  36:13)</a:t>
            </a:r>
            <a:endParaRPr lang="en-US" sz="1400" b="1" i="1" noProof="0"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FA1A683C-907E-A210-BCEF-ADF18D5C2E66}"/>
              </a:ext>
            </a:extLst>
          </p:cNvPr>
          <p:cNvSpPr txBox="1"/>
          <p:nvPr/>
        </p:nvSpPr>
        <p:spPr>
          <a:xfrm>
            <a:off x="2324911" y="1609925"/>
            <a:ext cx="5687841" cy="163121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यहूदा के अंतिम राजा सिदकिय्याह ने बाबुल के प्रति निष्ठा की शपथ खाई थी, लेकिन उसने अपनी वाचा तोड़ दी। उसने यिर्मयाह के माध्यम से परमेश्वर द्वारा दिए गए चेतावनी के संदेशों को बार-बार मानने से इनकार किया (2 इतिहास 36:12)</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F8D80CCE-E6B5-8C28-4238-ABA1F7AB08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12752" y="1724767"/>
            <a:ext cx="4030494" cy="2314010"/>
          </a:xfrm>
          <a:prstGeom prst="roundRect">
            <a:avLst>
              <a:gd name="adj" fmla="val 0"/>
            </a:avLst>
          </a:prstGeom>
          <a:solidFill>
            <a:srgbClr val="FFFFFF"/>
          </a:solidFill>
          <a:ln w="76200" cap="sq">
            <a:solidFill>
              <a:srgbClr val="9C638D"/>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a:extLst>
              <a:ext uri="{FF2B5EF4-FFF2-40B4-BE49-F238E27FC236}">
                <a16:creationId xmlns:a16="http://schemas.microsoft.com/office/drawing/2014/main" id="{75BCB66A-BF88-249E-7A61-EA5DA02462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2752" y="4241416"/>
            <a:ext cx="4030494" cy="2396042"/>
          </a:xfrm>
          <a:prstGeom prst="roundRect">
            <a:avLst>
              <a:gd name="adj" fmla="val 0"/>
            </a:avLst>
          </a:prstGeom>
          <a:solidFill>
            <a:srgbClr val="FFFFFF"/>
          </a:solidFill>
          <a:ln w="76200" cap="sq">
            <a:gradFill flip="none" rotWithShape="1">
              <a:gsLst>
                <a:gs pos="0">
                  <a:schemeClr val="accent2">
                    <a:lumMod val="75000"/>
                  </a:schemeClr>
                </a:gs>
                <a:gs pos="49000">
                  <a:schemeClr val="accent2">
                    <a:lumMod val="75000"/>
                  </a:schemeClr>
                </a:gs>
                <a:gs pos="53000">
                  <a:srgbClr val="C00000"/>
                </a:gs>
                <a:gs pos="100000">
                  <a:srgbClr val="C00000"/>
                </a:gs>
              </a:gsLst>
              <a:lin ang="0" scaled="1"/>
              <a:tileRect/>
            </a:gra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AEC4E1B6-9925-60FF-453A-ED11CB5AD16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45" r="1745"/>
          <a:stretch>
            <a:fillRect/>
          </a:stretch>
        </p:blipFill>
        <p:spPr>
          <a:xfrm>
            <a:off x="116728" y="1570558"/>
            <a:ext cx="2324915" cy="2740229"/>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DCA84BBA-F56A-45AA-0B71-1D3594097E66}"/>
              </a:ext>
            </a:extLst>
          </p:cNvPr>
          <p:cNvSpPr txBox="1"/>
          <p:nvPr/>
        </p:nvSpPr>
        <p:spPr>
          <a:xfrm>
            <a:off x="59988" y="4445244"/>
            <a:ext cx="7952764" cy="1323439"/>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संदेश स्पष्ट था: बाबुल के सामने आत्मसमर्पण कर दो, तो तुम अपना जीवन और यरूशलेम को बचा लोगे (यिर्मयाह 38:17-23)। लेकिन सिदकिय्याह ने इस संदेश को ठुकरा दिया। उसकी हठ के कारण अंततः यरूशलेम का विनाश हुआ (2 इतिहास 36:13)</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1510ED35-3611-6AFE-C4F6-609E1C24DDF6}"/>
              </a:ext>
            </a:extLst>
          </p:cNvPr>
          <p:cNvSpPr txBox="1"/>
          <p:nvPr/>
        </p:nvSpPr>
        <p:spPr>
          <a:xfrm>
            <a:off x="2324911" y="3335361"/>
            <a:ext cx="5687841" cy="1015663"/>
          </a:xfrm>
          <a:prstGeom prst="rect">
            <a:avLst/>
          </a:prstGeom>
          <a:noFill/>
        </p:spPr>
        <p:txBody>
          <a:bodyPr wrap="square">
            <a:spAutoFit/>
          </a:bodyPr>
          <a:lstStyle/>
          <a:p>
            <a:pPr lvl="0" algn="just">
              <a:spcBef>
                <a:spcPts val="600"/>
              </a:spcBef>
              <a:defRPr/>
            </a:pPr>
            <a:r>
              <a:rPr lang="hi-IN" sz="20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जब बाबुल की सेना ने यरूशलेम को घेर लिया, तो सिदकिय्याह ने यिर्मयाह को बुलाकर उससे परमेश्वर का संदेश पूछा (यिर्मयाह 38:14)</a:t>
            </a:r>
            <a:endParaRPr lang="en-US" sz="20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31696EC3-54EB-9D77-A80D-FF7DBF9EF46C}"/>
              </a:ext>
            </a:extLst>
          </p:cNvPr>
          <p:cNvSpPr txBox="1"/>
          <p:nvPr/>
        </p:nvSpPr>
        <p:spPr>
          <a:xfrm>
            <a:off x="59988" y="5862904"/>
            <a:ext cx="7952764" cy="1015663"/>
          </a:xfrm>
          <a:prstGeom prst="rect">
            <a:avLst/>
          </a:prstGeom>
          <a:noFill/>
        </p:spPr>
        <p:txBody>
          <a:bodyPr wrap="square">
            <a:spAutoFit/>
          </a:bodyPr>
          <a:lstStyle/>
          <a:p>
            <a:pPr lvl="0" algn="just">
              <a:spcBef>
                <a:spcPts val="600"/>
              </a:spcBef>
              <a:defRPr/>
            </a:pPr>
            <a:r>
              <a:rPr lang="hi-IN" sz="20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ग्यारह वर्षों तक परमेश्वर ने उसे आशा के संदेश दिए, ताकि वह पश्चात्ताप करके अपना आचरण बदल ले। कभी-कभी उसने सकारात्मक प्रतिक्रिया भी दी, लेकिन उसने स्थायी सुधार नहीं किए (यिर्मयाह 34:8-11)</a:t>
            </a:r>
            <a:endParaRPr lang="en-US" sz="20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510016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strVal val="#ppt_h"/>
                                          </p:val>
                                        </p:tav>
                                        <p:tav tm="100000">
                                          <p:val>
                                            <p:strVal val="#ppt_h"/>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outVertical)">
                                      <p:cBhvr>
                                        <p:cTn id="45" dur="500"/>
                                        <p:tgtEl>
                                          <p:spTgt spid="8"/>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a:stretch>
        </a:blipFill>
        <a:effectLst/>
      </p:bgPr>
    </p:bg>
    <p:spTree>
      <p:nvGrpSpPr>
        <p:cNvPr id="1" name="">
          <a:extLst>
            <a:ext uri="{FF2B5EF4-FFF2-40B4-BE49-F238E27FC236}">
              <a16:creationId xmlns:a16="http://schemas.microsoft.com/office/drawing/2014/main" id="{4B4B8266-28DB-6702-F1F5-A38A04C15AD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B09B389-DEDC-06CC-533D-4CE7715BD50E}"/>
              </a:ext>
            </a:extLst>
          </p:cNvPr>
          <p:cNvSpPr txBox="1"/>
          <p:nvPr/>
        </p:nvSpPr>
        <p:spPr>
          <a:xfrm>
            <a:off x="1" y="0"/>
            <a:ext cx="3762374" cy="769441"/>
          </a:xfrm>
          <a:prstGeom prst="rect">
            <a:avLst/>
          </a:prstGeom>
          <a:noFill/>
        </p:spPr>
        <p:txBody>
          <a:bodyPr wrap="square">
            <a:spAutoFit/>
          </a:bodyPr>
          <a:lstStyle/>
          <a:p>
            <a:pPr algn="ctr"/>
            <a:r>
              <a:rPr lang="hi-IN"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कपट</a:t>
            </a:r>
            <a:endParaRPr lang="en-US" sz="44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16762D6E-721D-785B-4975-B6E5075C48B6}"/>
              </a:ext>
            </a:extLst>
          </p:cNvPr>
          <p:cNvSpPr txBox="1"/>
          <p:nvPr/>
        </p:nvSpPr>
        <p:spPr>
          <a:xfrm>
            <a:off x="3695700" y="75128"/>
            <a:ext cx="8496300" cy="646331"/>
          </a:xfrm>
          <a:prstGeom prst="rect">
            <a:avLst/>
          </a:prstGeom>
          <a:noFill/>
        </p:spPr>
        <p:txBody>
          <a:bodyPr wrap="square">
            <a:spAutoFit/>
          </a:bodyPr>
          <a:lstStyle/>
          <a:p>
            <a:pPr algn="ctr"/>
            <a:r>
              <a:rPr lang="hi-IN" b="1" i="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“इसलिये वे तुमसे जो कुछ कहें वह करना और मानना, परन्तु उनके से काम मत करना; क्योंकि वे कहते तो हैं पर करते नहीं।” </a:t>
            </a:r>
            <a:r>
              <a:rPr lang="hi-IN" sz="1400" b="1" i="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 23:3)</a:t>
            </a:r>
            <a:endParaRPr lang="en-US" sz="1400" b="1" i="1"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4124C26E-8CDA-8614-94E7-2E67560BD64A}"/>
              </a:ext>
            </a:extLst>
          </p:cNvPr>
          <p:cNvSpPr txBox="1"/>
          <p:nvPr/>
        </p:nvSpPr>
        <p:spPr>
          <a:xfrm>
            <a:off x="4750187" y="832411"/>
            <a:ext cx="7253745" cy="400110"/>
          </a:xfrm>
          <a:prstGeom prst="rect">
            <a:avLst/>
          </a:prstGeom>
          <a:noFill/>
        </p:spPr>
        <p:txBody>
          <a:bodyPr wrap="square" rtlCol="0">
            <a:spAutoFit/>
          </a:bodyPr>
          <a:lstStyle/>
          <a:p>
            <a:pPr algn="ctr">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यीशु ने फरीसियों को कपटी क्यों कहा?</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2" name="Diagrama 1">
            <a:extLst>
              <a:ext uri="{FF2B5EF4-FFF2-40B4-BE49-F238E27FC236}">
                <a16:creationId xmlns:a16="http://schemas.microsoft.com/office/drawing/2014/main" id="{C4BA2F8F-C07F-56FB-63F6-52784ACFDBBE}"/>
              </a:ext>
            </a:extLst>
          </p:cNvPr>
          <p:cNvGraphicFramePr/>
          <p:nvPr>
            <p:extLst>
              <p:ext uri="{D42A27DB-BD31-4B8C-83A1-F6EECF244321}">
                <p14:modId xmlns:p14="http://schemas.microsoft.com/office/powerpoint/2010/main" val="2058225963"/>
              </p:ext>
            </p:extLst>
          </p:nvPr>
        </p:nvGraphicFramePr>
        <p:xfrm>
          <a:off x="4750187" y="1278269"/>
          <a:ext cx="7253745" cy="42041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a:extLst>
              <a:ext uri="{FF2B5EF4-FFF2-40B4-BE49-F238E27FC236}">
                <a16:creationId xmlns:a16="http://schemas.microsoft.com/office/drawing/2014/main" id="{313E6BE0-60C3-4A66-CB21-3D7629A3C1F1}"/>
              </a:ext>
            </a:extLst>
          </p:cNvPr>
          <p:cNvSpPr txBox="1"/>
          <p:nvPr/>
        </p:nvSpPr>
        <p:spPr>
          <a:xfrm>
            <a:off x="4697344" y="5528206"/>
            <a:ext cx="7494656" cy="1323439"/>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कपटी फरीसियों के विरुद्ध यीशु के वचन इसलिए लिखे गए, ताकि हम उनके उदाहरण पर चलने से बचें और ऐसे किसी भी रवैये या विचार को त्याग दें, जो हमें परमेश्वर द्वारा दिए गए संदेश को ठुकराने की ओर ले जाता है।</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D4D03384-7206-06C5-B20D-4DC78D61F32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12187" y="924128"/>
            <a:ext cx="4353711" cy="5813560"/>
          </a:xfrm>
          <a:prstGeom prst="rect">
            <a:avLst/>
          </a:prstGeom>
          <a:solidFill>
            <a:srgbClr val="FFFFFF">
              <a:shade val="85000"/>
            </a:srgbClr>
          </a:solidFill>
          <a:ln w="57150" cap="sq">
            <a:solidFill>
              <a:srgbClr val="C40C1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763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strVal val="4/3*#ppt_w"/>
                                          </p:val>
                                        </p:tav>
                                        <p:tav tm="100000">
                                          <p:val>
                                            <p:strVal val="#ppt_w"/>
                                          </p:val>
                                        </p:tav>
                                      </p:tavLst>
                                    </p:anim>
                                    <p:anim calcmode="lin" valueType="num">
                                      <p:cBhvr>
                                        <p:cTn id="26" dur="500" fill="hold"/>
                                        <p:tgtEl>
                                          <p:spTgt spid="4"/>
                                        </p:tgtEl>
                                        <p:attrNameLst>
                                          <p:attrName>ppt_h</p:attrName>
                                        </p:attrNameLst>
                                      </p:cBhvr>
                                      <p:tavLst>
                                        <p:tav tm="0">
                                          <p:val>
                                            <p:strVal val="4/3*#ppt_h"/>
                                          </p:val>
                                        </p:tav>
                                        <p:tav tm="100000">
                                          <p:val>
                                            <p:strVal val="#ppt_h"/>
                                          </p:val>
                                        </p:tav>
                                      </p:tavLst>
                                    </p:anim>
                                  </p:childTnLst>
                                </p:cTn>
                              </p:par>
                            </p:childTnLst>
                          </p:cTn>
                        </p:par>
                        <p:par>
                          <p:cTn id="27" fill="hold">
                            <p:stCondLst>
                              <p:cond delay="500"/>
                            </p:stCondLst>
                            <p:childTnLst>
                              <p:par>
                                <p:cTn id="28" presetID="25"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graphicEl>
                                              <a:dgm id="{8893F3CE-685D-439D-A268-D77D0BCA08D5}"/>
                                            </p:graphicEl>
                                          </p:spTgt>
                                        </p:tgtEl>
                                        <p:attrNameLst>
                                          <p:attrName>style.visibility</p:attrName>
                                        </p:attrNameLst>
                                      </p:cBhvr>
                                      <p:to>
                                        <p:strVal val="visible"/>
                                      </p:to>
                                    </p:set>
                                    <p:anim calcmode="lin" valueType="num">
                                      <p:cBhvr>
                                        <p:cTn id="42" dur="500" fill="hold"/>
                                        <p:tgtEl>
                                          <p:spTgt spid="2">
                                            <p:graphicEl>
                                              <a:dgm id="{8893F3CE-685D-439D-A268-D77D0BCA08D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8893F3CE-685D-439D-A268-D77D0BCA08D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8893F3CE-685D-439D-A268-D77D0BCA08D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738EA7AD-A3D3-4269-964F-78B4E94F7DD2}"/>
                                            </p:graphicEl>
                                          </p:spTgt>
                                        </p:tgtEl>
                                        <p:attrNameLst>
                                          <p:attrName>style.visibility</p:attrName>
                                        </p:attrNameLst>
                                      </p:cBhvr>
                                      <p:to>
                                        <p:strVal val="visible"/>
                                      </p:to>
                                    </p:set>
                                    <p:anim calcmode="lin" valueType="num">
                                      <p:cBhvr>
                                        <p:cTn id="49" dur="500" fill="hold"/>
                                        <p:tgtEl>
                                          <p:spTgt spid="2">
                                            <p:graphicEl>
                                              <a:dgm id="{738EA7AD-A3D3-4269-964F-78B4E94F7DD2}"/>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738EA7AD-A3D3-4269-964F-78B4E94F7DD2}"/>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738EA7AD-A3D3-4269-964F-78B4E94F7DD2}"/>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C4EB8120-C2BC-4210-B1B0-1752F8E13E5A}"/>
                                            </p:graphicEl>
                                          </p:spTgt>
                                        </p:tgtEl>
                                        <p:attrNameLst>
                                          <p:attrName>style.visibility</p:attrName>
                                        </p:attrNameLst>
                                      </p:cBhvr>
                                      <p:to>
                                        <p:strVal val="visible"/>
                                      </p:to>
                                    </p:set>
                                    <p:anim calcmode="lin" valueType="num">
                                      <p:cBhvr>
                                        <p:cTn id="56" dur="500" fill="hold"/>
                                        <p:tgtEl>
                                          <p:spTgt spid="2">
                                            <p:graphicEl>
                                              <a:dgm id="{C4EB8120-C2BC-4210-B1B0-1752F8E13E5A}"/>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4EB8120-C2BC-4210-B1B0-1752F8E13E5A}"/>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4EB8120-C2BC-4210-B1B0-1752F8E13E5A}"/>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95E04DF-B5CC-45D8-AD69-80BFE68366EF}"/>
                                            </p:graphicEl>
                                          </p:spTgt>
                                        </p:tgtEl>
                                        <p:attrNameLst>
                                          <p:attrName>style.visibility</p:attrName>
                                        </p:attrNameLst>
                                      </p:cBhvr>
                                      <p:to>
                                        <p:strVal val="visible"/>
                                      </p:to>
                                    </p:set>
                                    <p:anim calcmode="lin" valueType="num">
                                      <p:cBhvr>
                                        <p:cTn id="63" dur="500" fill="hold"/>
                                        <p:tgtEl>
                                          <p:spTgt spid="2">
                                            <p:graphicEl>
                                              <a:dgm id="{B95E04DF-B5CC-45D8-AD69-80BFE68366EF}"/>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95E04DF-B5CC-45D8-AD69-80BFE68366EF}"/>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95E04DF-B5CC-45D8-AD69-80BFE68366E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DC9B0F42-F748-4B63-91ED-E7616E5EBE15}"/>
                                            </p:graphicEl>
                                          </p:spTgt>
                                        </p:tgtEl>
                                        <p:attrNameLst>
                                          <p:attrName>style.visibility</p:attrName>
                                        </p:attrNameLst>
                                      </p:cBhvr>
                                      <p:to>
                                        <p:strVal val="visible"/>
                                      </p:to>
                                    </p:set>
                                    <p:anim calcmode="lin" valueType="num">
                                      <p:cBhvr>
                                        <p:cTn id="70" dur="500" fill="hold"/>
                                        <p:tgtEl>
                                          <p:spTgt spid="2">
                                            <p:graphicEl>
                                              <a:dgm id="{DC9B0F42-F748-4B63-91ED-E7616E5EBE15}"/>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DC9B0F42-F748-4B63-91ED-E7616E5EBE15}"/>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DC9B0F42-F748-4B63-91ED-E7616E5EBE1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
                                            <p:graphicEl>
                                              <a:dgm id="{0730256A-A870-4AC2-9DEC-515F3F6C7F44}"/>
                                            </p:graphicEl>
                                          </p:spTgt>
                                        </p:tgtEl>
                                        <p:attrNameLst>
                                          <p:attrName>style.visibility</p:attrName>
                                        </p:attrNameLst>
                                      </p:cBhvr>
                                      <p:to>
                                        <p:strVal val="visible"/>
                                      </p:to>
                                    </p:set>
                                    <p:anim calcmode="lin" valueType="num">
                                      <p:cBhvr>
                                        <p:cTn id="77" dur="500" fill="hold"/>
                                        <p:tgtEl>
                                          <p:spTgt spid="2">
                                            <p:graphicEl>
                                              <a:dgm id="{0730256A-A870-4AC2-9DEC-515F3F6C7F44}"/>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0730256A-A870-4AC2-9DEC-515F3F6C7F44}"/>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0730256A-A870-4AC2-9DEC-515F3F6C7F44}"/>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ipe(left)">
                                      <p:cBhvr>
                                        <p:cTn id="8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EF8238E3-8749-46D8-A0C4-F6EACDC9F5B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A783A5A-A347-A45C-00C4-55EE0E1A930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b="28880"/>
          <a:stretch>
            <a:fillRect/>
          </a:stretch>
        </p:blipFill>
        <p:spPr>
          <a:xfrm>
            <a:off x="3076575" y="2047368"/>
            <a:ext cx="6000749" cy="4267707"/>
          </a:xfrm>
          <a:prstGeom prst="rect">
            <a:avLst/>
          </a:prstGeom>
        </p:spPr>
      </p:pic>
      <p:pic>
        <p:nvPicPr>
          <p:cNvPr id="6" name="Imagen 5">
            <a:extLst>
              <a:ext uri="{FF2B5EF4-FFF2-40B4-BE49-F238E27FC236}">
                <a16:creationId xmlns:a16="http://schemas.microsoft.com/office/drawing/2014/main" id="{42D714C9-A58A-C1E6-A380-D3283C8AF3B7}"/>
              </a:ext>
            </a:extLst>
          </p:cNvPr>
          <p:cNvPicPr>
            <a:picLocks noGrp="1" noRot="1" noChangeAspect="1" noMove="1" noResize="1" noEditPoints="1" noAdjustHandles="1" noChangeArrowheads="1" noChangeShapeType="1" noCrop="1"/>
          </p:cNvPicPr>
          <p:nvPr/>
        </p:nvPicPr>
        <p:blipFill>
          <a:blip r:embed="rId4" cstate="print">
            <a:duotone>
              <a:prstClr val="black"/>
              <a:schemeClr val="accent5">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197272BD-C25D-EF72-745D-5D9E4F6A6465}"/>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hi-IN" sz="4400" b="1" dirty="0">
                <a:ln w="9525">
                  <a:solidFill>
                    <a:srgbClr val="7030A0"/>
                  </a:solidFill>
                  <a:prstDash val="solid"/>
                </a:ln>
                <a:solidFill>
                  <a:srgbClr val="FFFF75"/>
                </a:solidFill>
                <a:effectLst>
                  <a:outerShdw blurRad="12700" dist="38100" dir="2700000" algn="tl" rotWithShape="0">
                    <a:srgbClr val="7030A0"/>
                  </a:outerShdw>
                </a:effectLst>
                <a:latin typeface="Nirmala UI" panose="020B0502040204020203" pitchFamily="34" charset="0"/>
                <a:ea typeface="Nirmala UI" panose="020B0502040204020203" pitchFamily="34" charset="0"/>
                <a:cs typeface="Nirmala UI" panose="020B0502040204020203" pitchFamily="34" charset="0"/>
              </a:rPr>
              <a:t>व्यावहारिक उपयोग</a:t>
            </a:r>
            <a:endParaRPr lang="en-US" sz="4400" b="1" noProof="0" dirty="0">
              <a:ln w="9525">
                <a:solidFill>
                  <a:srgbClr val="7030A0"/>
                </a:solidFill>
                <a:prstDash val="solid"/>
              </a:ln>
              <a:solidFill>
                <a:srgbClr val="FFFF75"/>
              </a:solidFill>
              <a:effectLst>
                <a:outerShdw blurRad="12700" dist="38100" dir="2700000" algn="tl" rotWithShape="0">
                  <a:srgbClr val="7030A0"/>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4235122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ACA1298-6F42-3059-2FDE-34D56895085C}"/>
              </a:ext>
            </a:extLst>
          </p:cNvPr>
          <p:cNvSpPr txBox="1"/>
          <p:nvPr/>
        </p:nvSpPr>
        <p:spPr>
          <a:xfrm>
            <a:off x="0" y="183672"/>
            <a:ext cx="8381485" cy="646331"/>
          </a:xfrm>
          <a:prstGeom prst="rect">
            <a:avLst/>
          </a:prstGeom>
          <a:noFill/>
        </p:spPr>
        <p:txBody>
          <a:bodyPr wrap="square">
            <a:spAutoFit/>
            <a:scene3d>
              <a:camera prst="orthographicFront"/>
              <a:lightRig rig="threePt" dir="t"/>
            </a:scene3d>
            <a:sp3d extrusionH="57150">
              <a:bevelT w="38100" h="38100"/>
            </a:sp3d>
          </a:bodyPr>
          <a:lstStyle/>
          <a:p>
            <a:pPr algn="ctr"/>
            <a:r>
              <a:rPr lang="hi-IN" b="1" i="1"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rPr>
              <a:t>“परन्तु ये सब बातें, जो उन पर पड़ीं, दृष्‍टान्त की रीति पर थीं; और वे हमारी चेतावनी के लिये जो जगत के अन्तिम समय में रहते हैं लिखी गईं हैं।” </a:t>
            </a:r>
            <a:r>
              <a:rPr lang="hi-IN" sz="1400" b="1" i="1"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rPr>
              <a:t>(1 कुरिन्थियों 10:11)</a:t>
            </a:r>
            <a:endParaRPr lang="en-US" sz="1400" b="1" i="1" noProof="0"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0F70EA19-7DA3-EC12-1DD7-ABE17DADC373}"/>
              </a:ext>
            </a:extLst>
          </p:cNvPr>
          <p:cNvSpPr txBox="1"/>
          <p:nvPr/>
        </p:nvSpPr>
        <p:spPr>
          <a:xfrm>
            <a:off x="223478" y="1302570"/>
            <a:ext cx="7996394" cy="707886"/>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“जो लोग अतीत को याद नहीं रख सकते, वे उसे दोहराने के लिए अभिशप्त हैं” (जॉर्ज सैंटायाना)</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C8C54FD1-E4D8-E537-AB52-BDDB76A746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485" y="140642"/>
            <a:ext cx="3679828" cy="6576715"/>
          </a:xfrm>
          <a:prstGeom prst="rect">
            <a:avLst/>
          </a:prstGeom>
          <a:ln w="19050">
            <a:solidFill>
              <a:schemeClr val="bg1"/>
            </a:solidFill>
          </a:ln>
          <a:effectLst>
            <a:glow rad="139700">
              <a:schemeClr val="accent4">
                <a:satMod val="175000"/>
                <a:alpha val="40000"/>
              </a:schemeClr>
            </a:glow>
          </a:effectLst>
        </p:spPr>
      </p:pic>
      <p:sp>
        <p:nvSpPr>
          <p:cNvPr id="7" name="CuadroTexto 6">
            <a:extLst>
              <a:ext uri="{FF2B5EF4-FFF2-40B4-BE49-F238E27FC236}">
                <a16:creationId xmlns:a16="http://schemas.microsoft.com/office/drawing/2014/main" id="{0E599797-47AE-AC71-7482-595E05DB8630}"/>
              </a:ext>
            </a:extLst>
          </p:cNvPr>
          <p:cNvSpPr txBox="1"/>
          <p:nvPr/>
        </p:nvSpPr>
        <p:spPr>
          <a:xfrm>
            <a:off x="3810516" y="5245037"/>
            <a:ext cx="4221804" cy="1323439"/>
          </a:xfrm>
          <a:custGeom>
            <a:avLst/>
            <a:gdLst>
              <a:gd name="csX0" fmla="*/ 0 w 4221804"/>
              <a:gd name="csY0" fmla="*/ 0 h 1323439"/>
              <a:gd name="csX1" fmla="*/ 485507 w 4221804"/>
              <a:gd name="csY1" fmla="*/ 0 h 1323439"/>
              <a:gd name="csX2" fmla="*/ 928797 w 4221804"/>
              <a:gd name="csY2" fmla="*/ 0 h 1323439"/>
              <a:gd name="csX3" fmla="*/ 1372086 w 4221804"/>
              <a:gd name="csY3" fmla="*/ 0 h 1323439"/>
              <a:gd name="csX4" fmla="*/ 1942030 w 4221804"/>
              <a:gd name="csY4" fmla="*/ 0 h 1323439"/>
              <a:gd name="csX5" fmla="*/ 2343101 w 4221804"/>
              <a:gd name="csY5" fmla="*/ 0 h 1323439"/>
              <a:gd name="csX6" fmla="*/ 2870827 w 4221804"/>
              <a:gd name="csY6" fmla="*/ 0 h 1323439"/>
              <a:gd name="csX7" fmla="*/ 3440770 w 4221804"/>
              <a:gd name="csY7" fmla="*/ 0 h 1323439"/>
              <a:gd name="csX8" fmla="*/ 4221804 w 4221804"/>
              <a:gd name="csY8" fmla="*/ 0 h 1323439"/>
              <a:gd name="csX9" fmla="*/ 4221804 w 4221804"/>
              <a:gd name="csY9" fmla="*/ 467615 h 1323439"/>
              <a:gd name="csX10" fmla="*/ 4221804 w 4221804"/>
              <a:gd name="csY10" fmla="*/ 869058 h 1323439"/>
              <a:gd name="csX11" fmla="*/ 4221804 w 4221804"/>
              <a:gd name="csY11" fmla="*/ 1323439 h 1323439"/>
              <a:gd name="csX12" fmla="*/ 3694079 w 4221804"/>
              <a:gd name="csY12" fmla="*/ 1323439 h 1323439"/>
              <a:gd name="csX13" fmla="*/ 3166353 w 4221804"/>
              <a:gd name="csY13" fmla="*/ 1323439 h 1323439"/>
              <a:gd name="csX14" fmla="*/ 2596409 w 4221804"/>
              <a:gd name="csY14" fmla="*/ 1323439 h 1323439"/>
              <a:gd name="csX15" fmla="*/ 2195338 w 4221804"/>
              <a:gd name="csY15" fmla="*/ 1323439 h 1323439"/>
              <a:gd name="csX16" fmla="*/ 1583177 w 4221804"/>
              <a:gd name="csY16" fmla="*/ 1323439 h 1323439"/>
              <a:gd name="csX17" fmla="*/ 1182105 w 4221804"/>
              <a:gd name="csY17" fmla="*/ 1323439 h 1323439"/>
              <a:gd name="csX18" fmla="*/ 738816 w 4221804"/>
              <a:gd name="csY18" fmla="*/ 1323439 h 1323439"/>
              <a:gd name="csX19" fmla="*/ 0 w 4221804"/>
              <a:gd name="csY19" fmla="*/ 1323439 h 1323439"/>
              <a:gd name="csX20" fmla="*/ 0 w 4221804"/>
              <a:gd name="csY20" fmla="*/ 869058 h 1323439"/>
              <a:gd name="csX21" fmla="*/ 0 w 4221804"/>
              <a:gd name="csY21" fmla="*/ 414678 h 1323439"/>
              <a:gd name="csX22" fmla="*/ 0 w 4221804"/>
              <a:gd name="csY22" fmla="*/ 0 h 132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21804" h="1323439" fill="none" extrusionOk="0">
                <a:moveTo>
                  <a:pt x="0" y="0"/>
                </a:moveTo>
                <a:cubicBezTo>
                  <a:pt x="97501" y="-13975"/>
                  <a:pt x="334238" y="27618"/>
                  <a:pt x="485507" y="0"/>
                </a:cubicBezTo>
                <a:cubicBezTo>
                  <a:pt x="636776" y="-27618"/>
                  <a:pt x="738965" y="12771"/>
                  <a:pt x="928797" y="0"/>
                </a:cubicBezTo>
                <a:cubicBezTo>
                  <a:pt x="1118629" y="-12771"/>
                  <a:pt x="1254996" y="27157"/>
                  <a:pt x="1372086" y="0"/>
                </a:cubicBezTo>
                <a:cubicBezTo>
                  <a:pt x="1489176" y="-27157"/>
                  <a:pt x="1696524" y="66343"/>
                  <a:pt x="1942030" y="0"/>
                </a:cubicBezTo>
                <a:cubicBezTo>
                  <a:pt x="2187536" y="-66343"/>
                  <a:pt x="2250031" y="11027"/>
                  <a:pt x="2343101" y="0"/>
                </a:cubicBezTo>
                <a:cubicBezTo>
                  <a:pt x="2436171" y="-11027"/>
                  <a:pt x="2668838" y="51249"/>
                  <a:pt x="2870827" y="0"/>
                </a:cubicBezTo>
                <a:cubicBezTo>
                  <a:pt x="3072816" y="-51249"/>
                  <a:pt x="3169434" y="23281"/>
                  <a:pt x="3440770" y="0"/>
                </a:cubicBezTo>
                <a:cubicBezTo>
                  <a:pt x="3712106" y="-23281"/>
                  <a:pt x="4044862" y="44500"/>
                  <a:pt x="4221804" y="0"/>
                </a:cubicBezTo>
                <a:cubicBezTo>
                  <a:pt x="4266161" y="163936"/>
                  <a:pt x="4187522" y="295897"/>
                  <a:pt x="4221804" y="467615"/>
                </a:cubicBezTo>
                <a:cubicBezTo>
                  <a:pt x="4256086" y="639334"/>
                  <a:pt x="4180405" y="722948"/>
                  <a:pt x="4221804" y="869058"/>
                </a:cubicBezTo>
                <a:cubicBezTo>
                  <a:pt x="4263203" y="1015168"/>
                  <a:pt x="4175972" y="1179908"/>
                  <a:pt x="4221804" y="1323439"/>
                </a:cubicBezTo>
                <a:cubicBezTo>
                  <a:pt x="3991621" y="1323627"/>
                  <a:pt x="3808864" y="1313858"/>
                  <a:pt x="3694079" y="1323439"/>
                </a:cubicBezTo>
                <a:cubicBezTo>
                  <a:pt x="3579295" y="1333020"/>
                  <a:pt x="3281106" y="1287863"/>
                  <a:pt x="3166353" y="1323439"/>
                </a:cubicBezTo>
                <a:cubicBezTo>
                  <a:pt x="3051600" y="1359015"/>
                  <a:pt x="2864491" y="1299829"/>
                  <a:pt x="2596409" y="1323439"/>
                </a:cubicBezTo>
                <a:cubicBezTo>
                  <a:pt x="2328327" y="1347049"/>
                  <a:pt x="2383419" y="1315968"/>
                  <a:pt x="2195338" y="1323439"/>
                </a:cubicBezTo>
                <a:cubicBezTo>
                  <a:pt x="2007257" y="1330910"/>
                  <a:pt x="1726067" y="1262616"/>
                  <a:pt x="1583177" y="1323439"/>
                </a:cubicBezTo>
                <a:cubicBezTo>
                  <a:pt x="1440287" y="1384262"/>
                  <a:pt x="1361809" y="1312705"/>
                  <a:pt x="1182105" y="1323439"/>
                </a:cubicBezTo>
                <a:cubicBezTo>
                  <a:pt x="1002401" y="1334173"/>
                  <a:pt x="918538" y="1288898"/>
                  <a:pt x="738816" y="1323439"/>
                </a:cubicBezTo>
                <a:cubicBezTo>
                  <a:pt x="559094" y="1357980"/>
                  <a:pt x="165575" y="1320081"/>
                  <a:pt x="0" y="1323439"/>
                </a:cubicBezTo>
                <a:cubicBezTo>
                  <a:pt x="-10056" y="1168031"/>
                  <a:pt x="37075" y="1041787"/>
                  <a:pt x="0" y="869058"/>
                </a:cubicBezTo>
                <a:cubicBezTo>
                  <a:pt x="-37075" y="696329"/>
                  <a:pt x="34815" y="561512"/>
                  <a:pt x="0" y="414678"/>
                </a:cubicBezTo>
                <a:cubicBezTo>
                  <a:pt x="-34815" y="267844"/>
                  <a:pt x="25367" y="91012"/>
                  <a:pt x="0" y="0"/>
                </a:cubicBezTo>
                <a:close/>
              </a:path>
              <a:path w="4221804" h="1323439" stroke="0" extrusionOk="0">
                <a:moveTo>
                  <a:pt x="0" y="0"/>
                </a:moveTo>
                <a:cubicBezTo>
                  <a:pt x="113237" y="-8044"/>
                  <a:pt x="344814" y="17261"/>
                  <a:pt x="443289" y="0"/>
                </a:cubicBezTo>
                <a:cubicBezTo>
                  <a:pt x="541764" y="-17261"/>
                  <a:pt x="890492" y="67754"/>
                  <a:pt x="1013233" y="0"/>
                </a:cubicBezTo>
                <a:cubicBezTo>
                  <a:pt x="1135974" y="-67754"/>
                  <a:pt x="1324371" y="59558"/>
                  <a:pt x="1583177" y="0"/>
                </a:cubicBezTo>
                <a:cubicBezTo>
                  <a:pt x="1841983" y="-59558"/>
                  <a:pt x="1910157" y="49743"/>
                  <a:pt x="2068684" y="0"/>
                </a:cubicBezTo>
                <a:cubicBezTo>
                  <a:pt x="2227211" y="-49743"/>
                  <a:pt x="2452510" y="42670"/>
                  <a:pt x="2554191" y="0"/>
                </a:cubicBezTo>
                <a:cubicBezTo>
                  <a:pt x="2655872" y="-42670"/>
                  <a:pt x="2991118" y="24837"/>
                  <a:pt x="3166353" y="0"/>
                </a:cubicBezTo>
                <a:cubicBezTo>
                  <a:pt x="3341588" y="-24837"/>
                  <a:pt x="3967425" y="112630"/>
                  <a:pt x="4221804" y="0"/>
                </a:cubicBezTo>
                <a:cubicBezTo>
                  <a:pt x="4230418" y="140701"/>
                  <a:pt x="4191959" y="240253"/>
                  <a:pt x="4221804" y="427912"/>
                </a:cubicBezTo>
                <a:cubicBezTo>
                  <a:pt x="4251649" y="615571"/>
                  <a:pt x="4199589" y="671079"/>
                  <a:pt x="4221804" y="882293"/>
                </a:cubicBezTo>
                <a:cubicBezTo>
                  <a:pt x="4244019" y="1093507"/>
                  <a:pt x="4179278" y="1202301"/>
                  <a:pt x="4221804" y="1323439"/>
                </a:cubicBezTo>
                <a:cubicBezTo>
                  <a:pt x="3974530" y="1335260"/>
                  <a:pt x="3861736" y="1314686"/>
                  <a:pt x="3651860" y="1323439"/>
                </a:cubicBezTo>
                <a:cubicBezTo>
                  <a:pt x="3441984" y="1332192"/>
                  <a:pt x="3303796" y="1292788"/>
                  <a:pt x="3039699" y="1323439"/>
                </a:cubicBezTo>
                <a:cubicBezTo>
                  <a:pt x="2775602" y="1354090"/>
                  <a:pt x="2760264" y="1277126"/>
                  <a:pt x="2554191" y="1323439"/>
                </a:cubicBezTo>
                <a:cubicBezTo>
                  <a:pt x="2348118" y="1369752"/>
                  <a:pt x="2267783" y="1275853"/>
                  <a:pt x="2153120" y="1323439"/>
                </a:cubicBezTo>
                <a:cubicBezTo>
                  <a:pt x="2038457" y="1371025"/>
                  <a:pt x="1800730" y="1272552"/>
                  <a:pt x="1709831" y="1323439"/>
                </a:cubicBezTo>
                <a:cubicBezTo>
                  <a:pt x="1618932" y="1374326"/>
                  <a:pt x="1485791" y="1302116"/>
                  <a:pt x="1266541" y="1323439"/>
                </a:cubicBezTo>
                <a:cubicBezTo>
                  <a:pt x="1047291" y="1344762"/>
                  <a:pt x="956901" y="1284690"/>
                  <a:pt x="738816" y="1323439"/>
                </a:cubicBezTo>
                <a:cubicBezTo>
                  <a:pt x="520732" y="1362188"/>
                  <a:pt x="244372" y="1258318"/>
                  <a:pt x="0" y="1323439"/>
                </a:cubicBezTo>
                <a:cubicBezTo>
                  <a:pt x="-43083" y="1134380"/>
                  <a:pt x="31281" y="1004109"/>
                  <a:pt x="0" y="869058"/>
                </a:cubicBezTo>
                <a:cubicBezTo>
                  <a:pt x="-31281" y="734007"/>
                  <a:pt x="45266" y="625444"/>
                  <a:pt x="0" y="467615"/>
                </a:cubicBezTo>
                <a:cubicBezTo>
                  <a:pt x="-45266" y="309786"/>
                  <a:pt x="30663" y="197772"/>
                  <a:pt x="0" y="0"/>
                </a:cubicBezTo>
                <a:close/>
              </a:path>
            </a:pathLst>
          </a:custGeom>
          <a:solidFill>
            <a:schemeClr val="accent3">
              <a:lumMod val="20000"/>
              <a:lumOff val="80000"/>
            </a:schemeClr>
          </a:solidFill>
          <a:ln w="38100">
            <a:solidFill>
              <a:schemeClr val="accent6">
                <a:lumMod val="50000"/>
              </a:schemeClr>
            </a:solidFill>
            <a:extLst>
              <a:ext uri="{C807C97D-BFC1-408E-A445-0C87EB9F89A2}">
                <ask:lineSketchStyleProps xmlns:ask="http://schemas.microsoft.com/office/drawing/2018/sketchyshapes" sd="2460374330">
                  <a:prstGeom prst="rect">
                    <a:avLst/>
                  </a:prstGeom>
                  <ask:type>
                    <ask:lineSketchScribble/>
                  </ask:type>
                </ask:lineSketchStyleProps>
              </a:ext>
            </a:extLst>
          </a:ln>
        </p:spPr>
        <p:txBody>
          <a:bodyPr wrap="square">
            <a:spAutoFit/>
          </a:bodyPr>
          <a:lstStyle/>
          <a:p>
            <a:pPr algn="ctr">
              <a:spcBef>
                <a:spcPts val="600"/>
              </a:spcBef>
            </a:pPr>
            <a:r>
              <a:rPr lang="hi-IN" sz="2000" b="1" dirty="0">
                <a:solidFill>
                  <a:srgbClr val="23066A"/>
                </a:solidFill>
                <a:latin typeface="Nirmala UI" panose="020B0502040204020203" pitchFamily="34" charset="0"/>
                <a:ea typeface="Nirmala UI" panose="020B0502040204020203" pitchFamily="34" charset="0"/>
                <a:cs typeface="Nirmala UI" panose="020B0502040204020203" pitchFamily="34" charset="0"/>
              </a:rPr>
              <a:t>“अपने परमेश्‍वर यहोवा पर विश्‍वास रखो, तब तुम स्थिर रहोगे; उसके नबियों की प्रतीति करो, तब तुम कृतार्थ हो जाओगे।” (2 इतिहास 20:20)</a:t>
            </a:r>
            <a:endParaRPr lang="en-US" sz="2000" b="1" noProof="0" dirty="0">
              <a:solidFill>
                <a:srgbClr val="23066A"/>
              </a:solidFill>
              <a:latin typeface="Nirmala UI" panose="020B0502040204020203" pitchFamily="34" charset="0"/>
              <a:ea typeface="Nirmala UI" panose="020B0502040204020203" pitchFamily="34" charset="0"/>
              <a:cs typeface="Nirmala UI" panose="020B0502040204020203" pitchFamily="34" charset="0"/>
            </a:endParaRPr>
          </a:p>
        </p:txBody>
      </p:sp>
      <p:pic>
        <p:nvPicPr>
          <p:cNvPr id="9" name="Imagen 8">
            <a:extLst>
              <a:ext uri="{FF2B5EF4-FFF2-40B4-BE49-F238E27FC236}">
                <a16:creationId xmlns:a16="http://schemas.microsoft.com/office/drawing/2014/main" id="{29D93887-F676-A33F-6E1C-B1E179C7BD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830" y="5038345"/>
            <a:ext cx="3104113" cy="1736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00C6D983-6C04-C55D-E7D9-F3B4C1CDA4D8}"/>
              </a:ext>
            </a:extLst>
          </p:cNvPr>
          <p:cNvSpPr txBox="1"/>
          <p:nvPr/>
        </p:nvSpPr>
        <p:spPr>
          <a:xfrm>
            <a:off x="210509" y="3926639"/>
            <a:ext cx="7996394" cy="1015663"/>
          </a:xfrm>
          <a:prstGeom prst="rect">
            <a:avLst/>
          </a:prstGeom>
          <a:noFill/>
        </p:spPr>
        <p:txBody>
          <a:bodyPr wrap="square">
            <a:spAutoFit/>
          </a:bodyPr>
          <a:lstStyle/>
          <a:p>
            <a:pPr lvl="0" algn="just">
              <a:spcBef>
                <a:spcPts val="600"/>
              </a:spcBef>
              <a:defRPr/>
            </a:pPr>
            <a:r>
              <a:rPr lang="hi-IN" sz="20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यदि हम पवित्रशास्त्र की चेतावनियों और परमेश्वर द्वारा अपने भविष्यद्वक्ताओं के माध्यम से भेजे गए संदेशों पर ध्यान दें, तो हम पिछली पीढ़ियों की गलतियों को दोहराने के लिए अभिशप्त नहीं हैं (1 कुरिन्थियों 10:11)</a:t>
            </a:r>
            <a:endParaRPr lang="en-US" sz="20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0" name="CuadroTexto 9">
            <a:extLst>
              <a:ext uri="{FF2B5EF4-FFF2-40B4-BE49-F238E27FC236}">
                <a16:creationId xmlns:a16="http://schemas.microsoft.com/office/drawing/2014/main" id="{E354372B-7306-C3F3-0192-7ED037BEE70C}"/>
              </a:ext>
            </a:extLst>
          </p:cNvPr>
          <p:cNvSpPr txBox="1"/>
          <p:nvPr/>
        </p:nvSpPr>
        <p:spPr>
          <a:xfrm>
            <a:off x="223478" y="2846764"/>
            <a:ext cx="7996394" cy="1015663"/>
          </a:xfrm>
          <a:prstGeom prst="rect">
            <a:avLst/>
          </a:prstGeom>
          <a:noFill/>
        </p:spPr>
        <p:txBody>
          <a:bodyPr wrap="square">
            <a:spAutoFit/>
          </a:bodyPr>
          <a:lstStyle/>
          <a:p>
            <a:pPr lvl="0" algn="just">
              <a:spcBef>
                <a:spcPts val="600"/>
              </a:spcBef>
              <a:defRPr/>
            </a:pPr>
            <a:r>
              <a:rPr lang="hi-IN" sz="20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अतीत अक्सर भविष्य की भूमिका तैयार करता है। अतीत प्रायः उन परिस्थितियों की पृष्ठभूमि तैयार करता है, जिनमें वर्तमान में घटनाएँ घट रही हैं और भविष्य में घटेंगी</a:t>
            </a:r>
            <a:endParaRPr lang="en-US" sz="20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2" name="CuadroTexto 11">
            <a:extLst>
              <a:ext uri="{FF2B5EF4-FFF2-40B4-BE49-F238E27FC236}">
                <a16:creationId xmlns:a16="http://schemas.microsoft.com/office/drawing/2014/main" id="{2DECDA4A-4968-D62E-8F57-F20A3BDBDD89}"/>
              </a:ext>
            </a:extLst>
          </p:cNvPr>
          <p:cNvSpPr txBox="1"/>
          <p:nvPr/>
        </p:nvSpPr>
        <p:spPr>
          <a:xfrm>
            <a:off x="223477" y="2074667"/>
            <a:ext cx="7996393" cy="707886"/>
          </a:xfrm>
          <a:prstGeom prst="rect">
            <a:avLst/>
          </a:prstGeom>
          <a:noFill/>
        </p:spPr>
        <p:txBody>
          <a:bodyPr wrap="square">
            <a:spAutoFit/>
          </a:bodyPr>
          <a:lstStyle/>
          <a:p>
            <a:pPr lvl="0" algn="just">
              <a:spcBef>
                <a:spcPts val="600"/>
              </a:spcBef>
              <a:defRPr/>
            </a:pPr>
            <a:r>
              <a:rPr lang="hi-IN" sz="20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परमेश्वर के साथ मानवता के अनुभव—चाहे वे अच्छे हों या बुरे—अनदेखे नहीं किए जाने चाहिए और न ही उन्हें महत्वहीन समझना चाहिए</a:t>
            </a:r>
            <a:endParaRPr lang="en-US" sz="20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87002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45">
                                          <p:stCondLst>
                                            <p:cond delay="0"/>
                                          </p:stCondLst>
                                        </p:cTn>
                                        <p:tgtEl>
                                          <p:spTgt spid="3"/>
                                        </p:tgtEl>
                                      </p:cBhvr>
                                    </p:animEffect>
                                    <p:anim calcmode="lin" valueType="num">
                                      <p:cBhvr>
                                        <p:cTn id="8" dur="45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3"/>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3"/>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3"/>
                                        </p:tgtEl>
                                        <p:attrNameLst>
                                          <p:attrName>ppt_y</p:attrName>
                                        </p:attrNameLst>
                                      </p:cBhvr>
                                      <p:tavLst>
                                        <p:tav tm="0" fmla="#ppt_y-sin(pi*$)/81">
                                          <p:val>
                                            <p:fltVal val="0"/>
                                          </p:val>
                                        </p:tav>
                                        <p:tav tm="100000">
                                          <p:val>
                                            <p:fltVal val="1"/>
                                          </p:val>
                                        </p:tav>
                                      </p:tavLst>
                                    </p:anim>
                                    <p:animScale>
                                      <p:cBhvr>
                                        <p:cTn id="13" dur="7">
                                          <p:stCondLst>
                                            <p:cond delay="162"/>
                                          </p:stCondLst>
                                        </p:cTn>
                                        <p:tgtEl>
                                          <p:spTgt spid="3"/>
                                        </p:tgtEl>
                                      </p:cBhvr>
                                      <p:to x="100000" y="60000"/>
                                    </p:animScale>
                                    <p:animScale>
                                      <p:cBhvr>
                                        <p:cTn id="14" dur="41" decel="50000">
                                          <p:stCondLst>
                                            <p:cond delay="169"/>
                                          </p:stCondLst>
                                        </p:cTn>
                                        <p:tgtEl>
                                          <p:spTgt spid="3"/>
                                        </p:tgtEl>
                                      </p:cBhvr>
                                      <p:to x="100000" y="100000"/>
                                    </p:animScale>
                                    <p:animScale>
                                      <p:cBhvr>
                                        <p:cTn id="15" dur="7">
                                          <p:stCondLst>
                                            <p:cond delay="328"/>
                                          </p:stCondLst>
                                        </p:cTn>
                                        <p:tgtEl>
                                          <p:spTgt spid="3"/>
                                        </p:tgtEl>
                                      </p:cBhvr>
                                      <p:to x="100000" y="80000"/>
                                    </p:animScale>
                                    <p:animScale>
                                      <p:cBhvr>
                                        <p:cTn id="16" dur="41" decel="50000">
                                          <p:stCondLst>
                                            <p:cond delay="335"/>
                                          </p:stCondLst>
                                        </p:cTn>
                                        <p:tgtEl>
                                          <p:spTgt spid="3"/>
                                        </p:tgtEl>
                                      </p:cBhvr>
                                      <p:to x="100000" y="100000"/>
                                    </p:animScale>
                                    <p:animScale>
                                      <p:cBhvr>
                                        <p:cTn id="17" dur="7">
                                          <p:stCondLst>
                                            <p:cond delay="410"/>
                                          </p:stCondLst>
                                        </p:cTn>
                                        <p:tgtEl>
                                          <p:spTgt spid="3"/>
                                        </p:tgtEl>
                                      </p:cBhvr>
                                      <p:to x="100000" y="90000"/>
                                    </p:animScale>
                                    <p:animScale>
                                      <p:cBhvr>
                                        <p:cTn id="18" dur="41" decel="50000">
                                          <p:stCondLst>
                                            <p:cond delay="417"/>
                                          </p:stCondLst>
                                        </p:cTn>
                                        <p:tgtEl>
                                          <p:spTgt spid="3"/>
                                        </p:tgtEl>
                                      </p:cBhvr>
                                      <p:to x="100000" y="100000"/>
                                    </p:animScale>
                                    <p:animScale>
                                      <p:cBhvr>
                                        <p:cTn id="19" dur="7">
                                          <p:stCondLst>
                                            <p:cond delay="452"/>
                                          </p:stCondLst>
                                        </p:cTn>
                                        <p:tgtEl>
                                          <p:spTgt spid="3"/>
                                        </p:tgtEl>
                                      </p:cBhvr>
                                      <p:to x="100000" y="95000"/>
                                    </p:animScale>
                                    <p:animScale>
                                      <p:cBhvr>
                                        <p:cTn id="20" dur="41" decel="50000">
                                          <p:stCondLst>
                                            <p:cond delay="459"/>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8"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8)">
                                      <p:cBhvr>
                                        <p:cTn id="44" dur="750"/>
                                        <p:tgtEl>
                                          <p:spTgt spid="9"/>
                                        </p:tgtEl>
                                      </p:cBhvr>
                                    </p:animEffect>
                                  </p:childTnLst>
                                </p:cTn>
                              </p:par>
                            </p:childTnLst>
                          </p:cTn>
                        </p:par>
                        <p:par>
                          <p:cTn id="45" fill="hold">
                            <p:stCondLst>
                              <p:cond delay="75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5"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ppt_w</p:attrName>
                                        </p:attrNameLst>
                                      </p:cBhvr>
                                      <p:tavLst>
                                        <p:tav tm="0">
                                          <p:val>
                                            <p:fltVal val="0"/>
                                          </p:val>
                                        </p:tav>
                                        <p:tav tm="100000">
                                          <p:val>
                                            <p:strVal val="#ppt_w"/>
                                          </p:val>
                                        </p:tav>
                                      </p:tavLst>
                                    </p:anim>
                                    <p:anim calcmode="lin" valueType="num">
                                      <p:cBhvr>
                                        <p:cTn id="54" dur="1000" fill="hold"/>
                                        <p:tgtEl>
                                          <p:spTgt spid="7"/>
                                        </p:tgtEl>
                                        <p:attrNameLst>
                                          <p:attrName>ppt_h</p:attrName>
                                        </p:attrNameLst>
                                      </p:cBhvr>
                                      <p:tavLst>
                                        <p:tav tm="0">
                                          <p:val>
                                            <p:fltVal val="0"/>
                                          </p:val>
                                        </p:tav>
                                        <p:tav tm="100000">
                                          <p:val>
                                            <p:strVal val="#ppt_h"/>
                                          </p:val>
                                        </p:tav>
                                      </p:tavLst>
                                    </p:anim>
                                    <p:anim calcmode="lin" valueType="num">
                                      <p:cBhvr>
                                        <p:cTn id="5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6"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6BF456E-1803-72C4-0AA5-19C8C6A03642}"/>
              </a:ext>
            </a:extLst>
          </p:cNvPr>
          <p:cNvSpPr txBox="1"/>
          <p:nvPr/>
        </p:nvSpPr>
        <p:spPr>
          <a:xfrm>
            <a:off x="728567" y="1906782"/>
            <a:ext cx="10962364" cy="3785652"/>
          </a:xfrm>
          <a:prstGeom prst="rect">
            <a:avLst/>
          </a:prstGeom>
          <a:noFill/>
        </p:spPr>
        <p:txBody>
          <a:bodyPr wrap="square">
            <a:spAutoFit/>
          </a:bodyPr>
          <a:lstStyle/>
          <a:p>
            <a:pPr algn="just">
              <a:spcBef>
                <a:spcPts val="600"/>
              </a:spcBef>
            </a:pPr>
            <a:r>
              <a:rPr lang="hi-IN" sz="2400" b="1" dirty="0">
                <a:latin typeface="Nirmala UI" panose="020B0502040204020203" pitchFamily="34" charset="0"/>
                <a:ea typeface="Nirmala UI" panose="020B0502040204020203" pitchFamily="34" charset="0"/>
                <a:cs typeface="Nirmala UI" panose="020B0502040204020203" pitchFamily="34" charset="0"/>
              </a:rPr>
              <a:t>“डाँट-फटकार का विरोध करने की भावना, जिसके कारण यिर्मयाह को सताया गया और कैद में डाला गया, आज भी मौजूद है। बहुत से लोग बार-बार दी जाने वाली चेतावनियों पर ध्यान देने से इनकार करते हैं और इसके बजाय ऐसे झूठे शिक्षकों की बातें सुनना पसंद करते हैं, जो उनके अहंकार को बढ़ावा देते हैं और उनके बुरे कामों को अनदेखा करते हैं। संकट के दिन ऐसे लोगों को कोई सुरक्षित आश्रय नहीं मिलेगा और न ही स्वर्ग से कोई सहायता मिलेगी। परमेश्वर के चुने हुए सेवकों को निंदा, उपेक्षा और गलत चित्रण के कारण उन पर आने वाली परीक्षाओं और कष्टों का साहस और धैर्य के साथ सामना करना चाहिए। उन्हें परमेश्वर द्वारा सौंपे गए कार्य को विश्वासयोग्यता से करते रहना चाहिए और हमेशा याद रखना चाहिए कि प्राचीन समय के भविष्यद्वक्ताओं, मानवजाति के उद्धारकर्ता और उसके प्रेरितों ने भी परमेश्वर के वचन के कारण दुर्व्यवहार और उत्पीड़न सहा था।”</a:t>
            </a:r>
            <a:endParaRPr lang="en-US" sz="24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B10E0542-0571-637F-6ABA-4727C5276625}"/>
              </a:ext>
            </a:extLst>
          </p:cNvPr>
          <p:cNvSpPr txBox="1"/>
          <p:nvPr/>
        </p:nvSpPr>
        <p:spPr>
          <a:xfrm>
            <a:off x="7372600" y="5942587"/>
            <a:ext cx="4503157" cy="338554"/>
          </a:xfrm>
          <a:prstGeom prst="rect">
            <a:avLst/>
          </a:prstGeom>
          <a:noFill/>
        </p:spPr>
        <p:txBody>
          <a:bodyPr wrap="none" rtlCol="0">
            <a:spAutoFit/>
          </a:bodyPr>
          <a:lstStyle/>
          <a:p>
            <a:pPr algn="r"/>
            <a:r>
              <a:rPr lang="hi-IN" sz="1600" b="1" dirty="0">
                <a:latin typeface="Nirmala UI" panose="020B0502040204020203" pitchFamily="34" charset="0"/>
                <a:ea typeface="Nirmala UI" panose="020B0502040204020203" pitchFamily="34" charset="0"/>
                <a:cs typeface="Nirmala UI" panose="020B0502040204020203" pitchFamily="34" charset="0"/>
              </a:rPr>
              <a:t>ई जी व्हाइट (भविष्यद्वक्ताओं और राजाओं, पृष्ठ 437)</a:t>
            </a:r>
            <a:endParaRPr lang="en-US" sz="1600" b="1" noProof="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94258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4A0EA81-5C25-6873-79ED-AE7ACE759F56}"/>
              </a:ext>
            </a:extLst>
          </p:cNvPr>
          <p:cNvPicPr>
            <a:picLocks noGrp="1" noRot="1" noChangeAspect="1" noMove="1" noResize="1" noEditPoints="1" noAdjustHandles="1" noChangeArrowheads="1" noChangeShapeType="1" noCrop="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024025" y="3224719"/>
            <a:ext cx="2960801" cy="3429000"/>
          </a:xfrm>
          <a:prstGeom prst="rect">
            <a:avLst/>
          </a:prstGeom>
        </p:spPr>
      </p:pic>
      <p:sp>
        <p:nvSpPr>
          <p:cNvPr id="2" name="CuadroTexto 1">
            <a:extLst>
              <a:ext uri="{FF2B5EF4-FFF2-40B4-BE49-F238E27FC236}">
                <a16:creationId xmlns:a16="http://schemas.microsoft.com/office/drawing/2014/main" id="{831C53F6-50B7-3BED-FDB4-6F099FFDA0C1}"/>
              </a:ext>
            </a:extLst>
          </p:cNvPr>
          <p:cNvSpPr txBox="1"/>
          <p:nvPr/>
        </p:nvSpPr>
        <p:spPr>
          <a:xfrm>
            <a:off x="0" y="-38910"/>
            <a:ext cx="12192000" cy="769441"/>
          </a:xfrm>
          <a:prstGeom prst="rect">
            <a:avLst/>
          </a:prstGeom>
          <a:noFill/>
        </p:spPr>
        <p:txBody>
          <a:bodyPr wrap="square" rtlCol="0">
            <a:spAutoFit/>
          </a:bodyPr>
          <a:lstStyle/>
          <a:p>
            <a:pPr algn="ctr"/>
            <a:r>
              <a:rPr lang="hi-IN" sz="4400" b="1" dirty="0">
                <a:ln w="6600">
                  <a:solidFill>
                    <a:srgbClr val="FF66F9"/>
                  </a:solidFill>
                  <a:prstDash val="solid"/>
                </a:ln>
                <a:solidFill>
                  <a:srgbClr val="FFFFFF"/>
                </a:solidFill>
                <a:effectLst>
                  <a:outerShdw dist="38100" dir="2700000" algn="tl" rotWithShape="0">
                    <a:srgbClr val="FF66F9"/>
                  </a:outerShdw>
                </a:effectLst>
                <a:latin typeface="Nirmala UI" panose="020B0502040204020203" pitchFamily="34" charset="0"/>
                <a:ea typeface="Nirmala UI" panose="020B0502040204020203" pitchFamily="34" charset="0"/>
                <a:cs typeface="Nirmala UI" panose="020B0502040204020203" pitchFamily="34" charset="0"/>
              </a:rPr>
              <a:t>परिशिष्ट: </a:t>
            </a:r>
            <a:r>
              <a:rPr lang="hi-IN" sz="4400" b="1" dirty="0">
                <a:ln w="6600">
                  <a:solidFill>
                    <a:srgbClr val="CCCC00"/>
                  </a:solidFill>
                  <a:prstDash val="solid"/>
                </a:ln>
                <a:solidFill>
                  <a:srgbClr val="FFFFFF"/>
                </a:solidFill>
                <a:effectLst>
                  <a:outerShdw dist="38100" dir="2700000" algn="tl" rotWithShape="0">
                    <a:srgbClr val="CCCC00"/>
                  </a:outerShdw>
                </a:effectLst>
                <a:latin typeface="Nirmala UI" panose="020B0502040204020203" pitchFamily="34" charset="0"/>
                <a:ea typeface="Nirmala UI" panose="020B0502040204020203" pitchFamily="34" charset="0"/>
                <a:cs typeface="Nirmala UI" panose="020B0502040204020203" pitchFamily="34" charset="0"/>
              </a:rPr>
              <a:t>एलेन जी. व्हाइट के दर्शन</a:t>
            </a:r>
            <a:endParaRPr lang="en-US" sz="4400" b="1" noProof="0" dirty="0">
              <a:ln w="6600">
                <a:solidFill>
                  <a:srgbClr val="CCCC00"/>
                </a:solidFill>
                <a:prstDash val="solid"/>
              </a:ln>
              <a:solidFill>
                <a:srgbClr val="FFFFFF"/>
              </a:solidFill>
              <a:effectLst>
                <a:outerShdw dist="38100" dir="2700000" algn="tl" rotWithShape="0">
                  <a:srgbClr val="CCCC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03D059FB-AF80-1383-D27A-A55ACC1D6D0D}"/>
              </a:ext>
            </a:extLst>
          </p:cNvPr>
          <p:cNvSpPr txBox="1"/>
          <p:nvPr/>
        </p:nvSpPr>
        <p:spPr>
          <a:xfrm>
            <a:off x="3328479" y="730531"/>
            <a:ext cx="4499043" cy="1938992"/>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एलेन जी. व्हाइट को सार्वजनिक रूप से जो दर्शन प्राप्त होते थे, उनके साथ असाधारण घटनाएँ घटती थीं: वह साँस नहीं लेती थीं; उनकी आँखें खुली रहती थीं; उन्हें अपने आसपास हो रही घटनाओं का बिल्कुल भी पता नहीं होता था; …</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9" name="Imagen 8">
            <a:extLst>
              <a:ext uri="{FF2B5EF4-FFF2-40B4-BE49-F238E27FC236}">
                <a16:creationId xmlns:a16="http://schemas.microsoft.com/office/drawing/2014/main" id="{5DBB82B5-B5D1-327D-5296-FEF050A8D6C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3894" b="3894"/>
          <a:stretch/>
        </p:blipFill>
        <p:spPr>
          <a:xfrm>
            <a:off x="473411" y="833742"/>
            <a:ext cx="2760136" cy="3368607"/>
          </a:xfrm>
          <a:prstGeom prst="rect">
            <a:avLst/>
          </a:prstGeom>
          <a:ln w="38100" cap="sq">
            <a:solidFill>
              <a:srgbClr val="EF6BF8"/>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E3CFB3CD-5696-AE1D-C9EB-C65946E353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829703" y="833742"/>
            <a:ext cx="3988452" cy="2228547"/>
          </a:xfrm>
          <a:prstGeom prst="rect">
            <a:avLst/>
          </a:prstGeom>
          <a:ln w="38100" cap="sq">
            <a:solidFill>
              <a:srgbClr val="B71B31"/>
            </a:solidFill>
            <a:prstDash val="solid"/>
            <a:miter lim="800000"/>
          </a:ln>
          <a:effectLst>
            <a:outerShdw blurRad="50800" dist="38100" dir="2700000" algn="tl" rotWithShape="0">
              <a:srgbClr val="000000">
                <a:alpha val="43000"/>
              </a:srgbClr>
            </a:outerShdw>
          </a:effectLst>
        </p:spPr>
      </p:pic>
      <p:sp>
        <p:nvSpPr>
          <p:cNvPr id="15" name="CuadroTexto 14">
            <a:extLst>
              <a:ext uri="{FF2B5EF4-FFF2-40B4-BE49-F238E27FC236}">
                <a16:creationId xmlns:a16="http://schemas.microsoft.com/office/drawing/2014/main" id="{005B8FE5-FB13-AD4B-B5C7-4DC164070DFD}"/>
              </a:ext>
            </a:extLst>
          </p:cNvPr>
          <p:cNvSpPr txBox="1"/>
          <p:nvPr/>
        </p:nvSpPr>
        <p:spPr>
          <a:xfrm>
            <a:off x="3315507" y="2675865"/>
            <a:ext cx="4499043" cy="1631216"/>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हालाँकि कुछ लोगों ने उन पर स्वयं को सम्मोहित करने (मेस्मेरिज़्म) का आरोप लगाया, लेकिन वह इस बात को नियंत्रित नहीं करती थीं कि उन्हें दर्शन कब प्राप्त होगा या वह उससे कब बाहर आएँगी</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7" name="CuadroTexto 16">
            <a:extLst>
              <a:ext uri="{FF2B5EF4-FFF2-40B4-BE49-F238E27FC236}">
                <a16:creationId xmlns:a16="http://schemas.microsoft.com/office/drawing/2014/main" id="{49B10E14-9546-D64C-B3FE-9B10E32BFBEE}"/>
              </a:ext>
            </a:extLst>
          </p:cNvPr>
          <p:cNvSpPr txBox="1"/>
          <p:nvPr/>
        </p:nvSpPr>
        <p:spPr>
          <a:xfrm>
            <a:off x="473411" y="4304025"/>
            <a:ext cx="8413414" cy="1323439"/>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जब एलेन दर्शन में चली जाती थीं, तो जेम्स व्हाइट वहाँ उपस्थित लोगों को उन्हें जाँचने के लिए आमंत्रित करते थे, ताकि उनके विरोधियों के मन में उनके अलौकिक अनुभव के स्रोत को लेकर कोई संदेह न रहे और उन लोगों का विश्वास मजबूत हो, जो उन पर विश्वास करते थे</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F814D039-F1E0-19F1-C89C-C8846590AA0B}"/>
              </a:ext>
            </a:extLst>
          </p:cNvPr>
          <p:cNvSpPr txBox="1"/>
          <p:nvPr/>
        </p:nvSpPr>
        <p:spPr>
          <a:xfrm>
            <a:off x="473410" y="5624178"/>
            <a:ext cx="8550613" cy="1015663"/>
          </a:xfrm>
          <a:prstGeom prst="rect">
            <a:avLst/>
          </a:prstGeom>
          <a:noFill/>
        </p:spPr>
        <p:txBody>
          <a:bodyPr wrap="square">
            <a:spAutoFit/>
          </a:bodyPr>
          <a:lstStyle/>
          <a:p>
            <a:pPr lvl="0" algn="just">
              <a:spcBef>
                <a:spcPts val="600"/>
              </a:spcBef>
              <a:defRPr/>
            </a:pPr>
            <a:r>
              <a:rPr lang="hi-IN" sz="2000" b="1" dirty="0">
                <a:solidFill>
                  <a:srgbClr val="000000"/>
                </a:solidFill>
                <a:latin typeface="Nirmala UI" panose="020B0502040204020203" pitchFamily="34" charset="0"/>
                <a:ea typeface="Nirmala UI" panose="020B0502040204020203" pitchFamily="34" charset="0"/>
                <a:cs typeface="Nirmala UI" panose="020B0502040204020203" pitchFamily="34" charset="0"/>
              </a:rPr>
              <a:t>जिन लोगों ने उन पर सम्मोहित करने (मेस्मेरिज़्म) का आरोप लगाया था, वे यह देखकर चकित रह गए कि वह वास्तव में साँस नहीं ले रही थीं। वे भयभीत होकर उस स्थान से भाग गए, जहाँ दर्शन हो रहा था।</a:t>
            </a:r>
            <a:endParaRPr lang="en-US" sz="2000" b="1" noProof="0" dirty="0">
              <a:solidFill>
                <a:srgbClr val="000000"/>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90999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anim calcmode="lin" valueType="num">
                                      <p:cBhvr>
                                        <p:cTn id="20" dur="500" fill="hold"/>
                                        <p:tgtEl>
                                          <p:spTgt spid="9"/>
                                        </p:tgtEl>
                                        <p:attrNameLst>
                                          <p:attrName>ppt_x</p:attrName>
                                        </p:attrNameLst>
                                      </p:cBhvr>
                                      <p:tavLst>
                                        <p:tav tm="0">
                                          <p:val>
                                            <p:fltVal val="0.5"/>
                                          </p:val>
                                        </p:tav>
                                        <p:tav tm="100000">
                                          <p:val>
                                            <p:strVal val="#ppt_x"/>
                                          </p:val>
                                        </p:tav>
                                      </p:tavLst>
                                    </p:anim>
                                    <p:anim calcmode="lin" valueType="num">
                                      <p:cBhvr>
                                        <p:cTn id="21" dur="500" fill="hold"/>
                                        <p:tgtEl>
                                          <p:spTgt spid="9"/>
                                        </p:tgtEl>
                                        <p:attrNameLst>
                                          <p:attrName>ppt_y</p:attrName>
                                        </p:attrNameLst>
                                      </p:cBhvr>
                                      <p:tavLst>
                                        <p:tav tm="0">
                                          <p:val>
                                            <p:fltVal val="0.5"/>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7" grpId="0"/>
      <p:bldP spid="6" grpId="0"/>
    </p:bldLst>
  </p:timing>
</p:sld>
</file>

<file path=ppt/theme/theme1.xml><?xml version="1.0" encoding="utf-8"?>
<a:theme xmlns:a="http://schemas.openxmlformats.org/drawingml/2006/main" name="Tema de Office">
  <a:themeElements>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docProps/app.xml><?xml version="1.0" encoding="utf-8"?>
<Properties xmlns="http://schemas.openxmlformats.org/officeDocument/2006/extended-properties" xmlns:vt="http://schemas.openxmlformats.org/officeDocument/2006/docPropsVTypes">
  <TotalTime>670</TotalTime>
  <Words>1633</Words>
  <Application>Microsoft Office PowerPoint</Application>
  <PresentationFormat>Panorámica</PresentationFormat>
  <Paragraphs>60</Paragraphs>
  <Slides>13</Slides>
  <Notes>2</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13</vt:i4>
      </vt:variant>
    </vt:vector>
  </HeadingPairs>
  <TitlesOfParts>
    <vt:vector size="19" baseType="lpstr">
      <vt:lpstr>Aptos</vt:lpstr>
      <vt:lpstr>Arial</vt:lpstr>
      <vt:lpstr>Aptos Display</vt:lpstr>
      <vt:lpstr>Nirmala UI</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103</cp:revision>
  <dcterms:created xsi:type="dcterms:W3CDTF">2026-10-24T16:41:53Z</dcterms:created>
  <dcterms:modified xsi:type="dcterms:W3CDTF">2026-10-28T14:14:59Z</dcterms:modified>
</cp:coreProperties>
</file>