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4" r:id="rId2"/>
    <p:sldId id="292" r:id="rId3"/>
    <p:sldId id="293" r:id="rId4"/>
    <p:sldId id="295" r:id="rId5"/>
    <p:sldId id="298" r:id="rId6"/>
    <p:sldId id="300" r:id="rId7"/>
    <p:sldId id="301" r:id="rId8"/>
    <p:sldId id="302" r:id="rId9"/>
    <p:sldId id="303" r:id="rId10"/>
    <p:sldId id="305" r:id="rId11"/>
    <p:sldId id="307" r:id="rId12"/>
    <p:sldId id="308" r:id="rId13"/>
    <p:sldId id="309"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F2601E"/>
    <a:srgbClr val="184372"/>
    <a:srgbClr val="0D253F"/>
    <a:srgbClr val="613E51"/>
    <a:srgbClr val="D5E1EB"/>
    <a:srgbClr val="C3D4E2"/>
    <a:srgbClr val="A3293D"/>
    <a:srgbClr val="8A2334"/>
    <a:srgbClr val="D44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BE765-965F-4C7D-8ADA-52DB9DDCDA5A}" type="datetimeFigureOut">
              <a:rPr lang="es-ES" smtClean="0"/>
              <a:t>19/09/2025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0BFE-FB92-412C-968E-547767D88FA2}" type="slidenum">
              <a:rPr lang="es-ES" smtClean="0"/>
              <a:t>‹Nº›</a:t>
            </a:fld>
            <a:endParaRPr lang="es-ES"/>
          </a:p>
        </p:txBody>
      </p:sp>
    </p:spTree>
    <p:extLst>
      <p:ext uri="{BB962C8B-B14F-4D97-AF65-F5344CB8AC3E}">
        <p14:creationId xmlns:p14="http://schemas.microsoft.com/office/powerpoint/2010/main" val="39493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fld id="{26520BFE-FB92-412C-968E-547767D88FA2}" type="slidenum">
              <a:rPr lang="es-ES" smtClean="0"/>
              <a:t>5</a:t>
            </a:fld>
            <a:endParaRPr lang="es-ES"/>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6802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92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863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43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203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9334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242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069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45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98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19/09/2025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21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19/09/2025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098168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l="18079" r="2612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691071" y="316701"/>
            <a:ext cx="4995511" cy="6217087"/>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i="1" dirty="0">
                <a:ln w="12700" cmpd="sng">
                  <a:noFill/>
                  <a:prstDash val="solid"/>
                </a:ln>
                <a:solidFill>
                  <a:srgbClr val="693F17"/>
                </a:solidFill>
                <a:latin typeface="Nirmala UI" panose="020B0502040204020203" pitchFamily="34" charset="0"/>
                <a:ea typeface="Nirmala UI" panose="020B0502040204020203" pitchFamily="34" charset="0"/>
                <a:cs typeface="Nirmala UI" panose="020B0502040204020203" pitchFamily="34" charset="0"/>
              </a:rPr>
              <a:t>“</a:t>
            </a:r>
            <a:r>
              <a:rPr lang="hi-IN" sz="3600" b="1" i="1" dirty="0">
                <a:ln w="12700" cmpd="sng">
                  <a:noFill/>
                  <a:prstDash val="solid"/>
                </a:ln>
                <a:solidFill>
                  <a:srgbClr val="693F17"/>
                </a:solidFill>
                <a:latin typeface="Nirmala UI" panose="020B0502040204020203" pitchFamily="34" charset="0"/>
                <a:ea typeface="Nirmala UI" panose="020B0502040204020203" pitchFamily="34" charset="0"/>
                <a:cs typeface="Nirmala UI" panose="020B0502040204020203" pitchFamily="34" charset="0"/>
              </a:rPr>
              <a:t>इतना हो कि तू हियाव बाँधकर और बहुत दृढ़ होकर जो व्यवस्था मेरे दास मूसा ने तुझे दी है उन सब के अनुसार करने में चौकसी करना; और उस से न तो दाहिने मुड़ना और न बाएँ, तब जहाँ जहाँ तू जाएगा वहाँ वहाँ तेरा काम सफल होगा। </a:t>
            </a:r>
            <a:r>
              <a:rPr lang="es-ES" sz="3600" b="1" i="1" dirty="0">
                <a:ln w="12700" cmpd="sng">
                  <a:noFill/>
                  <a:prstDash val="solid"/>
                </a:ln>
                <a:solidFill>
                  <a:srgbClr val="693F17"/>
                </a:solidFill>
                <a:latin typeface="Nirmala UI" panose="020B0502040204020203" pitchFamily="34" charset="0"/>
                <a:ea typeface="Nirmala UI" panose="020B0502040204020203" pitchFamily="34" charset="0"/>
                <a:cs typeface="Nirmala UI" panose="020B0502040204020203" pitchFamily="34" charset="0"/>
              </a:rPr>
              <a:t>” </a:t>
            </a:r>
          </a:p>
          <a:p>
            <a:pPr algn="ctr">
              <a:spcBef>
                <a:spcPts val="1200"/>
              </a:spcBef>
            </a:pPr>
            <a:r>
              <a:rPr lang="hi-IN" sz="2800" b="1" i="1" dirty="0">
                <a:ln w="12700" cmpd="sng">
                  <a:noFill/>
                  <a:prstDash val="solid"/>
                </a:ln>
                <a:solidFill>
                  <a:srgbClr val="693F17"/>
                </a:solidFill>
                <a:latin typeface="Nirmala UI" panose="020B0502040204020203" pitchFamily="34" charset="0"/>
                <a:ea typeface="Nirmala UI" panose="020B0502040204020203" pitchFamily="34" charset="0"/>
                <a:cs typeface="Nirmala UI" panose="020B0502040204020203" pitchFamily="34" charset="0"/>
              </a:rPr>
              <a:t>यहोशू</a:t>
            </a:r>
            <a:r>
              <a:rPr lang="es-ES" sz="2800" b="1" i="1" dirty="0">
                <a:ln w="12700" cmpd="sng">
                  <a:noFill/>
                  <a:prstDash val="solid"/>
                </a:ln>
                <a:solidFill>
                  <a:srgbClr val="693F17"/>
                </a:solidFill>
                <a:latin typeface="Nirmala UI" panose="020B0502040204020203" pitchFamily="34" charset="0"/>
                <a:ea typeface="Nirmala UI" panose="020B0502040204020203" pitchFamily="34" charset="0"/>
                <a:cs typeface="Nirmala UI" panose="020B0502040204020203" pitchFamily="34" charset="0"/>
              </a:rPr>
              <a:t> 1:7</a:t>
            </a: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472F6-D8DC-8D73-E743-D79F845A64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ACFA70F8-E951-5ADD-88D7-BC4F6D467D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6887" r="16887"/>
          <a:stretch/>
        </p:blipFill>
        <p:spPr>
          <a:xfrm>
            <a:off x="95270" y="123824"/>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effectLst>
            <a:outerShdw blurRad="50800" dist="38100" dir="5400000" algn="t" rotWithShape="0">
              <a:prstClr val="black">
                <a:alpha val="40000"/>
              </a:prstClr>
            </a:outerShdw>
          </a:effectLst>
        </p:spPr>
      </p:pic>
      <p:pic>
        <p:nvPicPr>
          <p:cNvPr id="8" name="Imagen 7" descr="Imagen que contiene grupo, hombre, cama, gente&#10;&#10;El contenido generado por IA puede ser incorrecto.">
            <a:extLst>
              <a:ext uri="{FF2B5EF4-FFF2-40B4-BE49-F238E27FC236}">
                <a16:creationId xmlns:a16="http://schemas.microsoft.com/office/drawing/2014/main" id="{71BF3BB6-3B39-2C10-BCAE-9196FE3A6AE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8113" b="8113"/>
          <a:stretch>
            <a:fillRect/>
          </a:stretch>
        </p:blipFill>
        <p:spPr>
          <a:xfrm>
            <a:off x="4148881" y="123824"/>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effectLst>
            <a:outerShdw blurRad="50800" dist="38100" dir="5400000" algn="t" rotWithShape="0">
              <a:prstClr val="black">
                <a:alpha val="40000"/>
              </a:prstClr>
            </a:outerShdw>
          </a:effectLst>
        </p:spPr>
      </p:pic>
      <p:pic>
        <p:nvPicPr>
          <p:cNvPr id="4" name="Imagen 3">
            <a:extLst>
              <a:ext uri="{FF2B5EF4-FFF2-40B4-BE49-F238E27FC236}">
                <a16:creationId xmlns:a16="http://schemas.microsoft.com/office/drawing/2014/main" id="{D428F61C-2E13-2BE9-1E4D-93A64DA04960}"/>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76" t="5373" r="-76" b="13939"/>
          <a:stretch>
            <a:fillRect/>
          </a:stretch>
        </p:blipFill>
        <p:spPr>
          <a:xfrm>
            <a:off x="8099703" y="123824"/>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effectLst>
            <a:outerShdw blurRad="50800" dist="38100" dir="5400000" algn="t" rotWithShape="0">
              <a:prstClr val="black">
                <a:alpha val="40000"/>
              </a:prstClr>
            </a:outerShdw>
          </a:effectLst>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56807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A45E519B-EA1F-33DF-1F18-7C4749A0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0559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322E626-40EB-C6C8-CD9F-D629B6453044}"/>
              </a:ext>
            </a:extLst>
          </p:cNvPr>
          <p:cNvSpPr txBox="1"/>
          <p:nvPr/>
        </p:nvSpPr>
        <p:spPr>
          <a:xfrm>
            <a:off x="218313" y="4498123"/>
            <a:ext cx="11755373" cy="2339102"/>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i="1" dirty="0">
                <a:ln w="12700" cmpd="sng">
                  <a:noFill/>
                  <a:prstDash val="solid"/>
                </a:ln>
                <a:solidFill>
                  <a:srgbClr val="005EA4"/>
                </a:solidFill>
                <a:latin typeface="Nirmala UI" panose="020B0502040204020203" pitchFamily="34" charset="0"/>
                <a:ea typeface="Nirmala UI" panose="020B0502040204020203" pitchFamily="34" charset="0"/>
                <a:cs typeface="Nirmala UI" panose="020B0502040204020203" pitchFamily="34" charset="0"/>
              </a:rPr>
              <a:t>“</a:t>
            </a:r>
            <a:r>
              <a:rPr lang="hi-IN" sz="3600" b="1" i="1" dirty="0">
                <a:ln w="12700" cmpd="sng">
                  <a:noFill/>
                  <a:prstDash val="solid"/>
                </a:ln>
                <a:solidFill>
                  <a:srgbClr val="005EA4"/>
                </a:solidFill>
                <a:latin typeface="Nirmala UI" panose="020B0502040204020203" pitchFamily="34" charset="0"/>
                <a:ea typeface="Nirmala UI" panose="020B0502040204020203" pitchFamily="34" charset="0"/>
                <a:cs typeface="Nirmala UI" panose="020B0502040204020203" pitchFamily="34" charset="0"/>
              </a:rPr>
              <a:t>परन्तु ये सब बातें, जो उन पर पड़ीं, दृष्‍टान्त की रीति पर थीं; और वे हमारी चेतावनी के लिये जो जगत के अन्तिम समय में रहते हैं लिखी गईं हैं।</a:t>
            </a:r>
            <a:r>
              <a:rPr lang="es-ES" sz="3600" b="1" i="1" dirty="0">
                <a:ln w="12700" cmpd="sng">
                  <a:noFill/>
                  <a:prstDash val="solid"/>
                </a:ln>
                <a:solidFill>
                  <a:srgbClr val="005EA4"/>
                </a:solidFill>
                <a:latin typeface="Nirmala UI" panose="020B0502040204020203" pitchFamily="34" charset="0"/>
                <a:ea typeface="Nirmala UI" panose="020B0502040204020203" pitchFamily="34" charset="0"/>
                <a:cs typeface="Nirmala UI" panose="020B0502040204020203" pitchFamily="34" charset="0"/>
              </a:rPr>
              <a:t>” </a:t>
            </a:r>
          </a:p>
          <a:p>
            <a:pPr algn="ctr">
              <a:spcBef>
                <a:spcPts val="1200"/>
              </a:spcBef>
            </a:pPr>
            <a:r>
              <a:rPr lang="es-ES" sz="2800" b="1" i="1" dirty="0">
                <a:ln w="12700" cmpd="sng">
                  <a:noFill/>
                  <a:prstDash val="solid"/>
                </a:ln>
                <a:solidFill>
                  <a:srgbClr val="005EA4"/>
                </a:solidFill>
                <a:latin typeface="Nirmala UI" panose="020B0502040204020203" pitchFamily="34" charset="0"/>
                <a:ea typeface="Nirmala UI" panose="020B0502040204020203" pitchFamily="34" charset="0"/>
                <a:cs typeface="Nirmala UI" panose="020B0502040204020203" pitchFamily="34" charset="0"/>
              </a:rPr>
              <a:t>(1 </a:t>
            </a:r>
            <a:r>
              <a:rPr lang="hi-IN" sz="2800" b="1" i="1" dirty="0">
                <a:ln w="12700" cmpd="sng">
                  <a:noFill/>
                  <a:prstDash val="solid"/>
                </a:ln>
                <a:solidFill>
                  <a:srgbClr val="005EA4"/>
                </a:solidFill>
                <a:latin typeface="Nirmala UI" panose="020B0502040204020203" pitchFamily="34" charset="0"/>
                <a:ea typeface="Nirmala UI" panose="020B0502040204020203" pitchFamily="34" charset="0"/>
                <a:cs typeface="Nirmala UI" panose="020B0502040204020203" pitchFamily="34" charset="0"/>
              </a:rPr>
              <a:t>कुरिन्थियों</a:t>
            </a:r>
            <a:r>
              <a:rPr lang="es-ES" sz="2800" b="1" i="1" dirty="0">
                <a:ln w="12700" cmpd="sng">
                  <a:noFill/>
                  <a:prstDash val="solid"/>
                </a:ln>
                <a:solidFill>
                  <a:srgbClr val="005EA4"/>
                </a:solidFill>
                <a:latin typeface="Nirmala UI" panose="020B0502040204020203" pitchFamily="34" charset="0"/>
                <a:ea typeface="Nirmala UI" panose="020B0502040204020203" pitchFamily="34" charset="0"/>
                <a:cs typeface="Nirmala UI" panose="020B0502040204020203" pitchFamily="34" charset="0"/>
              </a:rPr>
              <a:t> 10:11)</a:t>
            </a:r>
          </a:p>
        </p:txBody>
      </p:sp>
    </p:spTree>
    <p:extLst>
      <p:ext uri="{BB962C8B-B14F-4D97-AF65-F5344CB8AC3E}">
        <p14:creationId xmlns:p14="http://schemas.microsoft.com/office/powerpoint/2010/main" val="322136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a:extLst>
            <a:ext uri="{FF2B5EF4-FFF2-40B4-BE49-F238E27FC236}">
              <a16:creationId xmlns:a16="http://schemas.microsoft.com/office/drawing/2014/main" id="{69E5E57E-5E38-DDE4-C11B-E4A994D5598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A7D8D431-93D1-55ED-9D52-62FA60D1573D}"/>
              </a:ext>
            </a:extLst>
          </p:cNvPr>
          <p:cNvPicPr>
            <a:picLocks noChangeAspect="1"/>
          </p:cNvPicPr>
          <p:nvPr/>
        </p:nvPicPr>
        <p:blipFill>
          <a:blip r:embed="rId2">
            <a:extLst>
              <a:ext uri="{28A0092B-C50C-407E-A947-70E740481C1C}">
                <a14:useLocalDpi xmlns:a14="http://schemas.microsoft.com/office/drawing/2010/main" val="0"/>
              </a:ext>
            </a:extLst>
          </a:blip>
          <a:srcRect t="14689" b="14689"/>
          <a:stretch/>
        </p:blipFill>
        <p:spPr>
          <a:xfrm>
            <a:off x="317636" y="321734"/>
            <a:ext cx="3797570" cy="2010551"/>
          </a:xfrm>
          <a:prstGeom prst="rect">
            <a:avLst/>
          </a:prstGeom>
          <a:effectLst>
            <a:innerShdw blurRad="114300">
              <a:prstClr val="black"/>
            </a:innerShdw>
          </a:effectLst>
        </p:spPr>
      </p:pic>
      <p:pic>
        <p:nvPicPr>
          <p:cNvPr id="18" name="Imagen 17">
            <a:extLst>
              <a:ext uri="{FF2B5EF4-FFF2-40B4-BE49-F238E27FC236}">
                <a16:creationId xmlns:a16="http://schemas.microsoft.com/office/drawing/2014/main" id="{258F107F-7145-3777-779F-29D3B3343769}"/>
              </a:ext>
            </a:extLst>
          </p:cNvPr>
          <p:cNvPicPr>
            <a:picLocks noChangeAspect="1"/>
          </p:cNvPicPr>
          <p:nvPr/>
        </p:nvPicPr>
        <p:blipFill rotWithShape="1">
          <a:blip r:embed="rId3">
            <a:extLst>
              <a:ext uri="{28A0092B-C50C-407E-A947-70E740481C1C}">
                <a14:useLocalDpi xmlns:a14="http://schemas.microsoft.com/office/drawing/2010/main" val="0"/>
              </a:ext>
            </a:extLst>
          </a:blip>
          <a:srcRect l="17498" r="6930"/>
          <a:stretch>
            <a:fillRect/>
          </a:stretch>
        </p:blipFill>
        <p:spPr>
          <a:xfrm>
            <a:off x="4202549" y="321732"/>
            <a:ext cx="3793472" cy="4111323"/>
          </a:xfrm>
          <a:prstGeom prst="rect">
            <a:avLst/>
          </a:prstGeom>
          <a:effectLst>
            <a:innerShdw blurRad="114300">
              <a:prstClr val="black"/>
            </a:innerShdw>
          </a:effectLst>
        </p:spPr>
      </p:pic>
      <p:pic>
        <p:nvPicPr>
          <p:cNvPr id="10" name="Imagen 9">
            <a:extLst>
              <a:ext uri="{FF2B5EF4-FFF2-40B4-BE49-F238E27FC236}">
                <a16:creationId xmlns:a16="http://schemas.microsoft.com/office/drawing/2014/main" id="{48809E40-1410-03B2-93EE-2028D167AD6E}"/>
              </a:ext>
            </a:extLst>
          </p:cNvPr>
          <p:cNvPicPr>
            <a:picLocks noChangeAspect="1"/>
          </p:cNvPicPr>
          <p:nvPr/>
        </p:nvPicPr>
        <p:blipFill>
          <a:blip r:embed="rId4">
            <a:extLst>
              <a:ext uri="{28A0092B-C50C-407E-A947-70E740481C1C}">
                <a14:useLocalDpi xmlns:a14="http://schemas.microsoft.com/office/drawing/2010/main" val="0"/>
              </a:ext>
            </a:extLst>
          </a:blip>
          <a:srcRect t="14708" b="14708"/>
          <a:stretch/>
        </p:blipFill>
        <p:spPr>
          <a:xfrm>
            <a:off x="8086176" y="321733"/>
            <a:ext cx="3797984" cy="2010552"/>
          </a:xfrm>
          <a:prstGeom prst="rect">
            <a:avLst/>
          </a:prstGeom>
          <a:effectLst>
            <a:innerShdw blurRad="114300">
              <a:prstClr val="black"/>
            </a:innerShdw>
          </a:effectLst>
        </p:spPr>
      </p:pic>
      <p:pic>
        <p:nvPicPr>
          <p:cNvPr id="14" name="Imagen 13">
            <a:extLst>
              <a:ext uri="{FF2B5EF4-FFF2-40B4-BE49-F238E27FC236}">
                <a16:creationId xmlns:a16="http://schemas.microsoft.com/office/drawing/2014/main" id="{B27A5EB9-9E0C-6CF2-53E7-8301B2458F3B}"/>
              </a:ext>
            </a:extLst>
          </p:cNvPr>
          <p:cNvPicPr>
            <a:picLocks noChangeAspect="1"/>
          </p:cNvPicPr>
          <p:nvPr/>
        </p:nvPicPr>
        <p:blipFill rotWithShape="1">
          <a:blip r:embed="rId5">
            <a:extLst>
              <a:ext uri="{28A0092B-C50C-407E-A947-70E740481C1C}">
                <a14:useLocalDpi xmlns:a14="http://schemas.microsoft.com/office/drawing/2010/main" val="0"/>
              </a:ext>
            </a:extLst>
          </a:blip>
          <a:srcRect t="7593" b="21649"/>
          <a:stretch>
            <a:fillRect/>
          </a:stretch>
        </p:blipFill>
        <p:spPr>
          <a:xfrm>
            <a:off x="317634" y="2422097"/>
            <a:ext cx="3794760" cy="2013804"/>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85276301-6F8D-C5EA-5C70-4D0FE54F6566}"/>
              </a:ext>
            </a:extLst>
          </p:cNvPr>
          <p:cNvPicPr>
            <a:picLocks noChangeAspect="1"/>
          </p:cNvPicPr>
          <p:nvPr/>
        </p:nvPicPr>
        <p:blipFill>
          <a:blip r:embed="rId6">
            <a:extLst>
              <a:ext uri="{28A0092B-C50C-407E-A947-70E740481C1C}">
                <a14:useLocalDpi xmlns:a14="http://schemas.microsoft.com/office/drawing/2010/main" val="0"/>
              </a:ext>
            </a:extLst>
          </a:blip>
          <a:srcRect t="14877" b="14877"/>
          <a:stretch/>
        </p:blipFill>
        <p:spPr>
          <a:xfrm>
            <a:off x="8082952" y="2431705"/>
            <a:ext cx="3797983" cy="2000947"/>
          </a:xfrm>
          <a:prstGeom prst="rect">
            <a:avLst/>
          </a:prstGeom>
          <a:effectLst>
            <a:innerShdw blurRad="114300">
              <a:prstClr val="black"/>
            </a:innerShdw>
          </a:effectLst>
        </p:spPr>
      </p:pic>
      <p:pic>
        <p:nvPicPr>
          <p:cNvPr id="12" name="Imagen 11" descr="Diagrama&#10;&#10;El contenido generado por IA puede ser incorrecto.">
            <a:extLst>
              <a:ext uri="{FF2B5EF4-FFF2-40B4-BE49-F238E27FC236}">
                <a16:creationId xmlns:a16="http://schemas.microsoft.com/office/drawing/2014/main" id="{78995D3D-1EA1-6C76-DC98-0F133FCAE8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3" t="3270" r="-173" b="26088"/>
          <a:stretch>
            <a:fillRect/>
          </a:stretch>
        </p:blipFill>
        <p:spPr>
          <a:xfrm>
            <a:off x="317634" y="4525716"/>
            <a:ext cx="3794760" cy="201055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EE0C5E3-6180-FF39-0BE1-1AA50FCD60C2}"/>
              </a:ext>
            </a:extLst>
          </p:cNvPr>
          <p:cNvSpPr txBox="1"/>
          <p:nvPr/>
        </p:nvSpPr>
        <p:spPr>
          <a:xfrm>
            <a:off x="4525698" y="4650725"/>
            <a:ext cx="7010400" cy="1908215"/>
          </a:xfrm>
          <a:prstGeom prst="rect">
            <a:avLst/>
          </a:prstGeom>
          <a:noFill/>
        </p:spPr>
        <p:txBody>
          <a:bodyPr wrap="square">
            <a:spAutoFit/>
          </a:bodyPr>
          <a:lstStyle/>
          <a:p>
            <a:pPr algn="ctr">
              <a:spcBef>
                <a:spcPts val="1200"/>
              </a:spcBef>
            </a:pPr>
            <a:r>
              <a:rPr lang="es-ES" sz="36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36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कोमल उत्तर सुनने से गुस्सा ठण्डा</a:t>
            </a:r>
          </a:p>
          <a:p>
            <a:pPr algn="ctr">
              <a:spcBef>
                <a:spcPts val="1200"/>
              </a:spcBef>
            </a:pPr>
            <a:r>
              <a:rPr lang="hi-IN" sz="36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हो जाता है,</a:t>
            </a:r>
            <a:r>
              <a:rPr lang="en-US" sz="36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 </a:t>
            </a:r>
            <a:r>
              <a:rPr lang="hi-IN" sz="36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परन्तु कटुवचन से क्रोध भड़क उठता है।</a:t>
            </a:r>
            <a:r>
              <a:rPr lang="es-ES" sz="36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 </a:t>
            </a:r>
            <a:r>
              <a:rPr lang="es-ES" sz="28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28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नीतिवचन</a:t>
            </a:r>
            <a:r>
              <a:rPr lang="es-ES" sz="2800" b="1" i="1" dirty="0">
                <a:ln w="12700" cmpd="sng">
                  <a:solidFill>
                    <a:schemeClr val="accent5"/>
                  </a:solidFill>
                  <a:prstDash val="solid"/>
                </a:ln>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 15:1)</a:t>
            </a:r>
          </a:p>
        </p:txBody>
      </p:sp>
    </p:spTree>
    <p:extLst>
      <p:ext uri="{BB962C8B-B14F-4D97-AF65-F5344CB8AC3E}">
        <p14:creationId xmlns:p14="http://schemas.microsoft.com/office/powerpoint/2010/main" val="65528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81323"/>
            <a:ext cx="12191999" cy="1200329"/>
          </a:xfrm>
          <a:prstGeom prst="rect">
            <a:avLst/>
          </a:prstGeom>
          <a:noFill/>
        </p:spPr>
        <p:txBody>
          <a:bodyPr wrap="square">
            <a:spAutoFit/>
          </a:bodyPr>
          <a:lstStyle/>
          <a:p>
            <a:pPr algn="ctr">
              <a:spcBef>
                <a:spcPts val="1200"/>
              </a:spcBef>
            </a:pPr>
            <a:r>
              <a:rPr lang="es-ES" sz="3600" b="1" i="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3600" b="1" i="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Nirmala UI" panose="020B0502040204020203" pitchFamily="34" charset="0"/>
                <a:ea typeface="Nirmala UI" panose="020B0502040204020203" pitchFamily="34" charset="0"/>
                <a:cs typeface="Nirmala UI" panose="020B0502040204020203" pitchFamily="34" charset="0"/>
              </a:rPr>
              <a:t>जितनी भलाई की बातें यहोवा ने इस्राएल के घराने से कही थीं उनमें से कोई बात भी न छूटी; सब की सब पूरी हुईं।</a:t>
            </a:r>
            <a:r>
              <a:rPr lang="es-ES" sz="3600" b="1" i="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s-ES" sz="2800" b="1" i="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2800" b="1" i="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Nirmala UI" panose="020B0502040204020203" pitchFamily="34" charset="0"/>
                <a:ea typeface="Nirmala UI" panose="020B0502040204020203" pitchFamily="34" charset="0"/>
                <a:cs typeface="Nirmala UI" panose="020B0502040204020203" pitchFamily="34" charset="0"/>
              </a:rPr>
              <a:t>यहोशू</a:t>
            </a:r>
            <a:r>
              <a:rPr lang="es-ES" sz="2800" b="1" i="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Nirmala UI" panose="020B0502040204020203" pitchFamily="34" charset="0"/>
                <a:ea typeface="Nirmala UI" panose="020B0502040204020203" pitchFamily="34" charset="0"/>
                <a:cs typeface="Nirmala UI" panose="020B0502040204020203" pitchFamily="34" charset="0"/>
              </a:rPr>
              <a:t> 21:45)</a:t>
            </a:r>
          </a:p>
        </p:txBody>
      </p:sp>
    </p:spTree>
    <p:extLst>
      <p:ext uri="{BB962C8B-B14F-4D97-AF65-F5344CB8AC3E}">
        <p14:creationId xmlns:p14="http://schemas.microsoft.com/office/powerpoint/2010/main" val="189957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FB66A97-DDA3-A931-11B5-15F0CFC2CB11}"/>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39DEE7D-F634-9202-C70F-72070F884EE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183" b="1665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Imagen 7" descr="Una caricatura de una persona&#10;&#10;El contenido generado por IA puede ser incorrecto.">
            <a:extLst>
              <a:ext uri="{FF2B5EF4-FFF2-40B4-BE49-F238E27FC236}">
                <a16:creationId xmlns:a16="http://schemas.microsoft.com/office/drawing/2014/main" id="{EE37D356-7B3D-8587-9B57-957C922CFC8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029" r="9029"/>
          <a:stretch>
            <a:fillRect/>
          </a:stretch>
        </p:blipFill>
        <p:spPr>
          <a:xfrm>
            <a:off x="7458302" y="-22547"/>
            <a:ext cx="3809132" cy="3139531"/>
          </a:xfrm>
          <a:prstGeom prst="rect">
            <a:avLst/>
          </a:prstGeom>
        </p:spPr>
      </p:pic>
      <p:pic>
        <p:nvPicPr>
          <p:cNvPr id="11" name="Imagen 10" descr="Imagen que contiene exterior, persona, hombre, agua&#10;&#10;El contenido generado por IA puede ser incorrecto.">
            <a:extLst>
              <a:ext uri="{FF2B5EF4-FFF2-40B4-BE49-F238E27FC236}">
                <a16:creationId xmlns:a16="http://schemas.microsoft.com/office/drawing/2014/main" id="{0D13B86A-E0F2-4799-15EC-7929E2FC266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479" b="10508"/>
          <a:stretch>
            <a:fillRect/>
          </a:stretch>
        </p:blipFill>
        <p:spPr>
          <a:xfrm>
            <a:off x="1" y="4065775"/>
            <a:ext cx="5001186" cy="2792224"/>
          </a:xfrm>
          <a:prstGeom prst="rect">
            <a:avLst/>
          </a:prstGeom>
        </p:spPr>
      </p:pic>
      <p:sp>
        <p:nvSpPr>
          <p:cNvPr id="17" name="Rectangle 1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5DB49A09-688F-7843-AA3A-16F026BB02D4}"/>
              </a:ext>
            </a:extLst>
          </p:cNvPr>
          <p:cNvSpPr>
            <a:spLocks noGrp="1" noRot="1" noMove="1" noResize="1" noEditPoints="1" noAdjustHandles="1" noChangeArrowheads="1" noChangeShapeType="1"/>
          </p:cNvSpPr>
          <p:nvPr/>
        </p:nvSpPr>
        <p:spPr>
          <a:xfrm>
            <a:off x="5162052" y="3272588"/>
            <a:ext cx="6105382" cy="3585403"/>
          </a:xfrm>
          <a:prstGeom prst="rect">
            <a:avLst/>
          </a:prstGeom>
          <a:solidFill>
            <a:schemeClr val="accent1">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74BC364-77D0-43BC-53E2-AA31799ADD4A}"/>
              </a:ext>
            </a:extLst>
          </p:cNvPr>
          <p:cNvSpPr txBox="1"/>
          <p:nvPr/>
        </p:nvSpPr>
        <p:spPr>
          <a:xfrm>
            <a:off x="5090745" y="3557184"/>
            <a:ext cx="6176689" cy="3016210"/>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2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32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और यदि यहोवा की सेवा करनी तुम्हें बुरी लगे, तो आज चुन लो कि तुम किस की सेवा करोगे</a:t>
            </a:r>
            <a:r>
              <a:rPr lang="en-US" sz="32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 . . . </a:t>
            </a:r>
            <a:r>
              <a:rPr lang="hi-IN" sz="32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परन्तु मैं तो अपने घराने समेत यहोवा ही की सेवा नित करूँगा।</a:t>
            </a:r>
            <a:r>
              <a:rPr lang="es-ES" sz="32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0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20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यहोशू</a:t>
            </a:r>
            <a:r>
              <a:rPr lang="es-ES" sz="2000" b="1" i="1" dirty="0">
                <a:ln w="12700" cmpd="sng">
                  <a:noFill/>
                  <a:prstDash val="solid"/>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 24:15)</a:t>
            </a:r>
          </a:p>
        </p:txBody>
      </p:sp>
    </p:spTree>
    <p:extLst>
      <p:ext uri="{BB962C8B-B14F-4D97-AF65-F5344CB8AC3E}">
        <p14:creationId xmlns:p14="http://schemas.microsoft.com/office/powerpoint/2010/main" val="397210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31087" r="-2" b="-2"/>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l="3212" r="22562" b="4"/>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l="24618" r="18353"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50A2944-3633-87C9-18AD-AB7C2FDF4CC0}"/>
              </a:ext>
            </a:extLst>
          </p:cNvPr>
          <p:cNvSpPr txBox="1"/>
          <p:nvPr/>
        </p:nvSpPr>
        <p:spPr>
          <a:xfrm>
            <a:off x="6195372" y="879834"/>
            <a:ext cx="5463228" cy="4862870"/>
          </a:xfrm>
          <a:prstGeom prst="rect">
            <a:avLst/>
          </a:prstGeom>
          <a:noFill/>
        </p:spPr>
        <p:txBody>
          <a:bodyPr wrap="square">
            <a:spAutoFit/>
          </a:bodyPr>
          <a:lstStyle/>
          <a:p>
            <a:pPr algn="ctr">
              <a:spcBef>
                <a:spcPts val="1200"/>
              </a:spcBef>
            </a:pPr>
            <a:r>
              <a:rPr lang="es-ES" sz="4400" b="1" i="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4400" b="1" i="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विश्‍वास ही से राहाब वेश्या आज्ञा न माननेवालों के साथ नष्‍ट नहीं हुई, इसलिये कि उसने भेदियों को कुशल से रखा था।</a:t>
            </a:r>
            <a:r>
              <a:rPr lang="es-ES" sz="4400" b="1" i="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3600" b="1" i="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3600" b="1" i="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इब्रानियों</a:t>
            </a:r>
            <a:r>
              <a:rPr lang="es-ES" sz="3600" b="1" i="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11:31)</a:t>
            </a:r>
          </a:p>
        </p:txBody>
      </p:sp>
    </p:spTree>
    <p:extLst>
      <p:ext uri="{BB962C8B-B14F-4D97-AF65-F5344CB8AC3E}">
        <p14:creationId xmlns:p14="http://schemas.microsoft.com/office/powerpoint/2010/main" val="3289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63" y="357439"/>
            <a:ext cx="3943354" cy="569386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600" b="1" i="1" dirty="0">
                <a:ln w="12700" cmpd="sng">
                  <a:noFill/>
                  <a:prstDash val="solid"/>
                </a:ln>
                <a:solidFill>
                  <a:srgbClr val="A3293D"/>
                </a:solidFill>
                <a:latin typeface="Nirmala UI" panose="020B0502040204020203" pitchFamily="34" charset="0"/>
                <a:ea typeface="Nirmala UI" panose="020B0502040204020203" pitchFamily="34" charset="0"/>
                <a:cs typeface="Nirmala UI" panose="020B0502040204020203" pitchFamily="34" charset="0"/>
              </a:rPr>
              <a:t>“</a:t>
            </a:r>
            <a:r>
              <a:rPr lang="hi-IN" sz="2600" b="1" i="1" dirty="0">
                <a:ln w="12700" cmpd="sng">
                  <a:noFill/>
                  <a:prstDash val="solid"/>
                </a:ln>
                <a:solidFill>
                  <a:srgbClr val="A3293D"/>
                </a:solidFill>
                <a:latin typeface="Nirmala UI" panose="020B0502040204020203" pitchFamily="34" charset="0"/>
                <a:ea typeface="Nirmala UI" panose="020B0502040204020203" pitchFamily="34" charset="0"/>
                <a:cs typeface="Nirmala UI" panose="020B0502040204020203" pitchFamily="34" charset="0"/>
              </a:rPr>
              <a:t>क्योंकि जैसे तुम्हारे परमेश्‍वर यहोवा ने लाल समुद्र को हमारे पार हो जाने तक हमारे सामने से हटाकर सुखा रखा था, वैसे ही उसने यरदन का भी जल तुम्हारे पार हो जाने तक तुम्हारे सामने से हटाकर सुखा रखा; इसलिये कि पृथ्वी के सब देशों के लोग जान लें कि यहोवा का हाथ बलवन्त है; और तुम सर्वदा अपने परमेश्‍वर यहोवा का भय मानते रहो।</a:t>
            </a:r>
            <a:r>
              <a:rPr lang="es-ES" sz="2600" b="1" i="1" dirty="0">
                <a:ln w="12700" cmpd="sng">
                  <a:noFill/>
                  <a:prstDash val="solid"/>
                </a:ln>
                <a:solidFill>
                  <a:srgbClr val="A3293D"/>
                </a:solidFill>
                <a:latin typeface="Nirmala UI" panose="020B0502040204020203" pitchFamily="34" charset="0"/>
                <a:ea typeface="Nirmala UI" panose="020B0502040204020203" pitchFamily="34" charset="0"/>
                <a:cs typeface="Nirmala UI" panose="020B0502040204020203" pitchFamily="34" charset="0"/>
              </a:rPr>
              <a:t>”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algn="ctr"/>
            <a:r>
              <a:rPr lang="hi-IN" sz="2400" b="1" i="1" dirty="0">
                <a:ln w="12700" cmpd="sng">
                  <a:noFill/>
                  <a:prstDash val="solid"/>
                </a:ln>
                <a:solidFill>
                  <a:srgbClr val="D5E1EB"/>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यहोशू</a:t>
            </a:r>
            <a:r>
              <a:rPr lang="es-ES" sz="2400" b="1" i="1" dirty="0">
                <a:ln w="12700" cmpd="sng">
                  <a:noFill/>
                  <a:prstDash val="solid"/>
                </a:ln>
                <a:solidFill>
                  <a:srgbClr val="D5E1EB"/>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4:23, 24</a:t>
            </a:r>
            <a:endParaRPr lang="es-ES" sz="2400" i="1" dirty="0">
              <a:solidFill>
                <a:srgbClr val="D5E1EB"/>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12703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24" r="10544"/>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302428"/>
            <a:ext cx="4439068" cy="5509200"/>
          </a:xfrm>
          <a:prstGeom prst="rect">
            <a:avLst/>
          </a:prstGeom>
          <a:noFill/>
        </p:spPr>
        <p:txBody>
          <a:bodyPr wrap="square">
            <a:spAutoFit/>
          </a:bodyPr>
          <a:lstStyle/>
          <a:p>
            <a:pPr algn="ctr">
              <a:spcBef>
                <a:spcPts val="2400"/>
              </a:spcBef>
            </a:pPr>
            <a:r>
              <a:rPr lang="es-ES" sz="3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3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न तो उससे पहले कोई ऐसा दिन हुआ और न उसके बाद, जिस में यहोवा ने किसी पुरुष की सुनी हो; क्योंकि यहोवा तो इस्राएल की ओर से लड़ता था।</a:t>
            </a:r>
            <a:r>
              <a:rPr lang="es-ES" sz="3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2400"/>
              </a:spcBef>
            </a:pPr>
            <a:r>
              <a:rPr lang="hi-IN"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यहोशू</a:t>
            </a:r>
            <a:r>
              <a:rPr lang="es-ES" sz="28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10:14</a:t>
            </a:r>
          </a:p>
        </p:txBody>
      </p:sp>
    </p:spTree>
    <p:extLst>
      <p:ext uri="{BB962C8B-B14F-4D97-AF65-F5344CB8AC3E}">
        <p14:creationId xmlns:p14="http://schemas.microsoft.com/office/powerpoint/2010/main" val="104410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6161673" cy="2862322"/>
          </a:xfrm>
          <a:prstGeom prst="rect">
            <a:avLst/>
          </a:prstGeom>
          <a:noFill/>
        </p:spPr>
        <p:txBody>
          <a:bodyPr wrap="square">
            <a:spAutoFit/>
            <a:scene3d>
              <a:camera prst="orthographicFront"/>
              <a:lightRig rig="threePt" dir="t"/>
            </a:scene3d>
            <a:sp3d extrusionH="57150">
              <a:bevelT w="38100" h="38100"/>
            </a:sp3d>
          </a:bodyPr>
          <a:lstStyle/>
          <a:p>
            <a:pPr>
              <a:spcBef>
                <a:spcPts val="1200"/>
              </a:spcBef>
            </a:pPr>
            <a:r>
              <a:rPr lang="es-ES" sz="3600" b="1" i="1" dirty="0">
                <a:ln w="12700" cmpd="sng">
                  <a:noFill/>
                  <a:prstDash val="solid"/>
                </a:ln>
                <a:solidFill>
                  <a:srgbClr val="613E51"/>
                </a:solidFill>
                <a:latin typeface="Nirmala UI" panose="020B0502040204020203" pitchFamily="34" charset="0"/>
                <a:ea typeface="Nirmala UI" panose="020B0502040204020203" pitchFamily="34" charset="0"/>
                <a:cs typeface="Nirmala UI" panose="020B0502040204020203" pitchFamily="34" charset="0"/>
              </a:rPr>
              <a:t>“</a:t>
            </a:r>
            <a:r>
              <a:rPr lang="hi-IN" sz="3600" b="1" i="1" dirty="0">
                <a:ln w="12700" cmpd="sng">
                  <a:noFill/>
                  <a:prstDash val="solid"/>
                </a:ln>
                <a:solidFill>
                  <a:srgbClr val="613E51"/>
                </a:solidFill>
                <a:latin typeface="Nirmala UI" panose="020B0502040204020203" pitchFamily="34" charset="0"/>
                <a:ea typeface="Nirmala UI" panose="020B0502040204020203" pitchFamily="34" charset="0"/>
                <a:cs typeface="Nirmala UI" panose="020B0502040204020203" pitchFamily="34" charset="0"/>
              </a:rPr>
              <a:t>इन सब राजाओं को उनके देशों समेत यहोशू ने एक ही समय में ले लिया, क्योंकि इस्राएल का परमेश्‍वर यहोवा इस्राएलियों की ओर से लड़ता था।</a:t>
            </a:r>
            <a:r>
              <a:rPr lang="es-ES" sz="3600" b="1" i="1" dirty="0">
                <a:ln w="12700" cmpd="sng">
                  <a:noFill/>
                  <a:prstDash val="solid"/>
                </a:ln>
                <a:solidFill>
                  <a:srgbClr val="613E51"/>
                </a:solidFill>
                <a:latin typeface="Nirmala UI" panose="020B0502040204020203" pitchFamily="34" charset="0"/>
                <a:ea typeface="Nirmala UI" panose="020B0502040204020203" pitchFamily="34" charset="0"/>
                <a:cs typeface="Nirmala UI" panose="020B0502040204020203" pitchFamily="34" charset="0"/>
              </a:rPr>
              <a:t>”</a:t>
            </a:r>
            <a:endParaRPr lang="es-ES" sz="2800" b="1" i="1" dirty="0">
              <a:ln w="12700" cmpd="sng">
                <a:noFill/>
                <a:prstDash val="solid"/>
              </a:ln>
              <a:solidFill>
                <a:srgbClr val="613E5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4" y="3228944"/>
            <a:ext cx="3152776" cy="461665"/>
          </a:xfrm>
          <a:prstGeom prst="rect">
            <a:avLst/>
          </a:prstGeom>
          <a:noFill/>
        </p:spPr>
        <p:txBody>
          <a:bodyPr wrap="square">
            <a:spAutoFit/>
            <a:scene3d>
              <a:camera prst="orthographicFront"/>
              <a:lightRig rig="threePt" dir="t"/>
            </a:scene3d>
            <a:sp3d extrusionH="57150">
              <a:bevelT w="38100" h="38100"/>
            </a:sp3d>
          </a:bodyPr>
          <a:lstStyle/>
          <a:p>
            <a:r>
              <a:rPr lang="hi-IN" sz="2400" b="1" i="1" dirty="0">
                <a:ln w="12700" cmpd="sng">
                  <a:noFill/>
                  <a:prstDash val="solid"/>
                </a:ln>
                <a:solidFill>
                  <a:srgbClr val="613E51"/>
                </a:solidFill>
                <a:latin typeface="Nirmala UI" panose="020B0502040204020203" pitchFamily="34" charset="0"/>
                <a:ea typeface="Nirmala UI" panose="020B0502040204020203" pitchFamily="34" charset="0"/>
                <a:cs typeface="Nirmala UI" panose="020B0502040204020203" pitchFamily="34" charset="0"/>
              </a:rPr>
              <a:t>यहोशू</a:t>
            </a:r>
            <a:r>
              <a:rPr lang="es-ES" sz="2400" b="1" i="1" dirty="0">
                <a:ln w="12700" cmpd="sng">
                  <a:noFill/>
                  <a:prstDash val="solid"/>
                </a:ln>
                <a:solidFill>
                  <a:srgbClr val="613E51"/>
                </a:solidFill>
                <a:latin typeface="Nirmala UI" panose="020B0502040204020203" pitchFamily="34" charset="0"/>
                <a:ea typeface="Nirmala UI" panose="020B0502040204020203" pitchFamily="34" charset="0"/>
                <a:cs typeface="Nirmala UI" panose="020B0502040204020203" pitchFamily="34" charset="0"/>
              </a:rPr>
              <a:t> 10:42</a:t>
            </a:r>
            <a:endParaRPr lang="es-ES" sz="2400" i="1" dirty="0">
              <a:solidFill>
                <a:srgbClr val="613E51"/>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16433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743822" y="527804"/>
            <a:ext cx="4362450" cy="566308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000" b="1" i="1" dirty="0">
                <a:ln w="12700" cmpd="sng">
                  <a:noFill/>
                  <a:prstDash val="solid"/>
                </a:ln>
                <a:solidFill>
                  <a:schemeClr val="accent4">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4000" b="1" i="1" dirty="0">
                <a:ln w="12700" cmpd="sng">
                  <a:noFill/>
                  <a:prstDash val="solid"/>
                </a:ln>
                <a:solidFill>
                  <a:schemeClr val="accent4">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मैं यहोवा मन की खोजता और हृदय को जाँचता हूँ ताकि प्रत्येक जन को उसकी चाल–चलन के अनुसार अर्थात् उसके कामों का फल दूँ।</a:t>
            </a:r>
            <a:r>
              <a:rPr lang="es-ES" sz="4000" b="1" i="1" dirty="0">
                <a:ln w="12700" cmpd="sng">
                  <a:noFill/>
                  <a:prstDash val="solid"/>
                </a:ln>
                <a:solidFill>
                  <a:schemeClr val="accent4">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hi-IN" sz="3200" b="1" i="1" dirty="0">
                <a:ln w="12700" cmpd="sng">
                  <a:noFill/>
                  <a:prstDash val="solid"/>
                </a:ln>
                <a:solidFill>
                  <a:schemeClr val="accent4">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यिर्मयाह</a:t>
            </a:r>
            <a:r>
              <a:rPr lang="es-ES" sz="3200" b="1" i="1" dirty="0">
                <a:ln w="12700" cmpd="sng">
                  <a:noFill/>
                  <a:prstDash val="solid"/>
                </a:ln>
                <a:solidFill>
                  <a:schemeClr val="accent4">
                    <a:lumMod val="40000"/>
                    <a:lumOff val="60000"/>
                  </a:schemeClr>
                </a:solidFill>
                <a:latin typeface="Nirmala UI" panose="020B0502040204020203" pitchFamily="34" charset="0"/>
                <a:ea typeface="Nirmala UI" panose="020B0502040204020203" pitchFamily="34" charset="0"/>
                <a:cs typeface="Nirmala UI" panose="020B0502040204020203" pitchFamily="34" charset="0"/>
              </a:rPr>
              <a:t> 17:10</a:t>
            </a:r>
          </a:p>
        </p:txBody>
      </p:sp>
    </p:spTree>
    <p:extLst>
      <p:ext uri="{BB962C8B-B14F-4D97-AF65-F5344CB8AC3E}">
        <p14:creationId xmlns:p14="http://schemas.microsoft.com/office/powerpoint/2010/main" val="93568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45097" y="3498549"/>
            <a:ext cx="4101806" cy="307776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200" b="1" i="1" dirty="0">
                <a:ln w="12700" cmpd="sng">
                  <a:noFill/>
                  <a:prstDash val="solid"/>
                </a:ln>
                <a:solidFill>
                  <a:srgbClr val="F2601E"/>
                </a:solidFill>
                <a:latin typeface="Nirmala UI" panose="020B0502040204020203" pitchFamily="34" charset="0"/>
                <a:ea typeface="Nirmala UI" panose="020B0502040204020203" pitchFamily="34" charset="0"/>
                <a:cs typeface="Nirmala UI" panose="020B0502040204020203" pitchFamily="34" charset="0"/>
              </a:rPr>
              <a:t>“</a:t>
            </a:r>
            <a:r>
              <a:rPr lang="hi-IN" sz="3200" b="1" i="1" dirty="0">
                <a:ln w="12700" cmpd="sng">
                  <a:noFill/>
                  <a:prstDash val="solid"/>
                </a:ln>
                <a:solidFill>
                  <a:srgbClr val="F2601E"/>
                </a:solidFill>
                <a:latin typeface="Nirmala UI" panose="020B0502040204020203" pitchFamily="34" charset="0"/>
                <a:ea typeface="Nirmala UI" panose="020B0502040204020203" pitchFamily="34" charset="0"/>
                <a:cs typeface="Nirmala UI" panose="020B0502040204020203" pitchFamily="34" charset="0"/>
              </a:rPr>
              <a:t>इसलिये पहले तुम परमेश्‍वर के राज्य और उसके धर्म की खोज करो तो ये सब वस्तुएँ भी तुम्हें मिल जाएँगी।</a:t>
            </a:r>
            <a:r>
              <a:rPr lang="es-ES" sz="3200" b="1" i="1" dirty="0">
                <a:ln w="12700" cmpd="sng">
                  <a:noFill/>
                  <a:prstDash val="solid"/>
                </a:ln>
                <a:solidFill>
                  <a:srgbClr val="F2601E"/>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hi-IN" sz="2400" b="1" i="1" dirty="0">
                <a:ln w="12700" cmpd="sng">
                  <a:noFill/>
                  <a:prstDash val="solid"/>
                </a:ln>
                <a:solidFill>
                  <a:srgbClr val="F2601E"/>
                </a:solidFill>
                <a:latin typeface="Nirmala UI" panose="020B0502040204020203" pitchFamily="34" charset="0"/>
                <a:ea typeface="Nirmala UI" panose="020B0502040204020203" pitchFamily="34" charset="0"/>
                <a:cs typeface="Nirmala UI" panose="020B0502040204020203" pitchFamily="34" charset="0"/>
              </a:rPr>
              <a:t>मत्ती </a:t>
            </a:r>
            <a:r>
              <a:rPr lang="es-ES" sz="2400" b="1" i="1" dirty="0">
                <a:ln w="12700" cmpd="sng">
                  <a:noFill/>
                  <a:prstDash val="solid"/>
                </a:ln>
                <a:solidFill>
                  <a:srgbClr val="F2601E"/>
                </a:solidFill>
                <a:latin typeface="Nirmala UI" panose="020B0502040204020203" pitchFamily="34" charset="0"/>
                <a:ea typeface="Nirmala UI" panose="020B0502040204020203" pitchFamily="34" charset="0"/>
                <a:cs typeface="Nirmala UI" panose="020B0502040204020203" pitchFamily="34" charset="0"/>
              </a:rPr>
              <a:t> 6:33</a:t>
            </a:r>
          </a:p>
        </p:txBody>
      </p:sp>
    </p:spTree>
    <p:extLst>
      <p:ext uri="{BB962C8B-B14F-4D97-AF65-F5344CB8AC3E}">
        <p14:creationId xmlns:p14="http://schemas.microsoft.com/office/powerpoint/2010/main" val="283184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8" t="2671" r="-38" b="31005"/>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113" r="2" b="2"/>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5492" r="6467"/>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176428" y="175893"/>
            <a:ext cx="4014047" cy="652486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800" b="1" i="1" dirty="0">
                <a:ln w="12700" cmpd="sng">
                  <a:noFill/>
                  <a:prstDash val="solid"/>
                </a:ln>
                <a:solidFill>
                  <a:srgbClr val="7030A0"/>
                </a:solidFill>
                <a:latin typeface="Nirmala UI" panose="020B0502040204020203" pitchFamily="34" charset="0"/>
                <a:ea typeface="Nirmala UI" panose="020B0502040204020203" pitchFamily="34" charset="0"/>
                <a:cs typeface="Nirmala UI" panose="020B0502040204020203" pitchFamily="34" charset="0"/>
              </a:rPr>
              <a:t>“</a:t>
            </a:r>
            <a:r>
              <a:rPr lang="hi-IN" sz="3800" b="1" i="1" dirty="0">
                <a:ln w="12700" cmpd="sng">
                  <a:noFill/>
                  <a:prstDash val="solid"/>
                </a:ln>
                <a:solidFill>
                  <a:srgbClr val="7030A0"/>
                </a:solidFill>
                <a:latin typeface="Nirmala UI" panose="020B0502040204020203" pitchFamily="34" charset="0"/>
                <a:ea typeface="Nirmala UI" panose="020B0502040204020203" pitchFamily="34" charset="0"/>
                <a:cs typeface="Nirmala UI" panose="020B0502040204020203" pitchFamily="34" charset="0"/>
              </a:rPr>
              <a:t>जो तुम्हारे अगुवे थे, और जिन्होंने तुम्हें परमेश्‍वर का वचन सुनाया है, उन्हें स्मरण रखो; और ध्यान से उनके चालचलन का अन्त देखकर उनके विश्‍वास का अनुकरण करो। </a:t>
            </a:r>
            <a:r>
              <a:rPr lang="es-ES" sz="3800" b="1" i="1" dirty="0">
                <a:ln w="12700" cmpd="sng">
                  <a:noFill/>
                  <a:prstDash val="solid"/>
                </a:ln>
                <a:solidFill>
                  <a:srgbClr val="7030A0"/>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800" b="1" i="1" dirty="0">
                <a:ln w="12700" cmpd="sng">
                  <a:noFill/>
                  <a:prstDash val="solid"/>
                </a:ln>
                <a:solidFill>
                  <a:srgbClr val="7030A0"/>
                </a:solidFill>
                <a:latin typeface="Nirmala UI" panose="020B0502040204020203" pitchFamily="34" charset="0"/>
                <a:ea typeface="Nirmala UI" panose="020B0502040204020203" pitchFamily="34" charset="0"/>
                <a:cs typeface="Nirmala UI" panose="020B0502040204020203" pitchFamily="34" charset="0"/>
              </a:rPr>
              <a:t>(</a:t>
            </a:r>
            <a:r>
              <a:rPr lang="hi-IN" sz="2800" b="1" i="1" dirty="0">
                <a:ln w="12700" cmpd="sng">
                  <a:noFill/>
                  <a:prstDash val="solid"/>
                </a:ln>
                <a:solidFill>
                  <a:srgbClr val="7030A0"/>
                </a:solidFill>
                <a:latin typeface="Nirmala UI" panose="020B0502040204020203" pitchFamily="34" charset="0"/>
                <a:ea typeface="Nirmala UI" panose="020B0502040204020203" pitchFamily="34" charset="0"/>
                <a:cs typeface="Nirmala UI" panose="020B0502040204020203" pitchFamily="34" charset="0"/>
              </a:rPr>
              <a:t>इब्रानियों</a:t>
            </a:r>
            <a:r>
              <a:rPr lang="es-ES" sz="2800" b="1" i="1" dirty="0">
                <a:ln w="12700" cmpd="sng">
                  <a:noFill/>
                  <a:prstDash val="solid"/>
                </a:ln>
                <a:solidFill>
                  <a:srgbClr val="7030A0"/>
                </a:solidFill>
                <a:latin typeface="Nirmala UI" panose="020B0502040204020203" pitchFamily="34" charset="0"/>
                <a:ea typeface="Nirmala UI" panose="020B0502040204020203" pitchFamily="34" charset="0"/>
                <a:cs typeface="Nirmala UI" panose="020B0502040204020203" pitchFamily="34" charset="0"/>
              </a:rPr>
              <a:t> 13:7)</a:t>
            </a:r>
          </a:p>
        </p:txBody>
      </p:sp>
    </p:spTree>
    <p:extLst>
      <p:ext uri="{BB962C8B-B14F-4D97-AF65-F5344CB8AC3E}">
        <p14:creationId xmlns:p14="http://schemas.microsoft.com/office/powerpoint/2010/main" val="411895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C1FE-F184-EF7B-20EE-B2E237D83580}"/>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E8612C4F-6856-753C-313E-99A913A20A85}"/>
              </a:ext>
            </a:extLst>
          </p:cNvPr>
          <p:cNvPicPr>
            <a:picLocks noChangeAspect="1"/>
          </p:cNvPicPr>
          <p:nvPr/>
        </p:nvPicPr>
        <p:blipFill rotWithShape="1">
          <a:blip r:embed="rId2">
            <a:extLst>
              <a:ext uri="{28A0092B-C50C-407E-A947-70E740481C1C}">
                <a14:useLocalDpi xmlns:a14="http://schemas.microsoft.com/office/drawing/2010/main" val="0"/>
              </a:ext>
            </a:extLst>
          </a:blip>
          <a:srcRect l="4705" r="4705"/>
          <a:stretch>
            <a:fillRect/>
          </a:stretch>
        </p:blipFill>
        <p:spPr>
          <a:xfrm>
            <a:off x="0" y="-11183"/>
            <a:ext cx="12192000" cy="6869183"/>
          </a:xfrm>
          <a:prstGeom prst="rect">
            <a:avLst/>
          </a:prstGeom>
        </p:spPr>
      </p:pic>
      <p:sp>
        <p:nvSpPr>
          <p:cNvPr id="2" name="CuadroTexto 1">
            <a:extLst>
              <a:ext uri="{FF2B5EF4-FFF2-40B4-BE49-F238E27FC236}">
                <a16:creationId xmlns:a16="http://schemas.microsoft.com/office/drawing/2014/main" id="{3CE7C885-A57A-B51A-C659-D374284465BA}"/>
              </a:ext>
            </a:extLst>
          </p:cNvPr>
          <p:cNvSpPr txBox="1"/>
          <p:nvPr/>
        </p:nvSpPr>
        <p:spPr>
          <a:xfrm>
            <a:off x="-161926" y="150742"/>
            <a:ext cx="12191999" cy="1785104"/>
          </a:xfrm>
          <a:prstGeom prst="rect">
            <a:avLst/>
          </a:prstGeom>
          <a:noFill/>
        </p:spPr>
        <p:txBody>
          <a:bodyPr wrap="square">
            <a:spAutoFit/>
          </a:bodyPr>
          <a:lstStyle/>
          <a:p>
            <a:pPr algn="ctr">
              <a:spcBef>
                <a:spcPts val="1200"/>
              </a:spcBef>
            </a:pPr>
            <a:r>
              <a:rPr lang="es-ES" sz="3600" b="1" i="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3600" b="1" i="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हे आशा धरे हुए बन्दियो! गढ़ की ओर फिरो; मैं आज ही बताता हूँ कि मैं तुम को बदले में दूना सुख दूँगा।</a:t>
            </a:r>
            <a:r>
              <a:rPr lang="es-ES" sz="3600" b="1" i="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 </a:t>
            </a:r>
          </a:p>
          <a:p>
            <a:pPr algn="ctr">
              <a:spcBef>
                <a:spcPts val="1200"/>
              </a:spcBef>
            </a:pPr>
            <a:r>
              <a:rPr lang="es-ES" sz="2800" b="1" i="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2800" b="1" i="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जकर्याह</a:t>
            </a:r>
            <a:r>
              <a:rPr lang="es-ES" sz="2800" b="1" i="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 9:12)</a:t>
            </a:r>
          </a:p>
        </p:txBody>
      </p:sp>
    </p:spTree>
    <p:extLst>
      <p:ext uri="{BB962C8B-B14F-4D97-AF65-F5344CB8AC3E}">
        <p14:creationId xmlns:p14="http://schemas.microsoft.com/office/powerpoint/2010/main" val="25606902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ppt/theme/themeOverride2.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3.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651</TotalTime>
  <Words>496</Words>
  <Application>Microsoft Office PowerPoint</Application>
  <PresentationFormat>Panorámica</PresentationFormat>
  <Paragraphs>26</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Nirmala UI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74</cp:revision>
  <dcterms:created xsi:type="dcterms:W3CDTF">2025-09-05T17:19:55Z</dcterms:created>
  <dcterms:modified xsi:type="dcterms:W3CDTF">2025-09-19T05:17:45Z</dcterms:modified>
</cp:coreProperties>
</file>