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4"/>
  </p:notesMasterIdLst>
  <p:sldIdLst>
    <p:sldId id="430" r:id="rId6"/>
    <p:sldId id="389" r:id="rId7"/>
    <p:sldId id="437" r:id="rId8"/>
    <p:sldId id="265" r:id="rId9"/>
    <p:sldId id="258" r:id="rId10"/>
    <p:sldId id="259" r:id="rId11"/>
    <p:sldId id="260" r:id="rId12"/>
    <p:sldId id="266" r:id="rId13"/>
    <p:sldId id="261" r:id="rId14"/>
    <p:sldId id="262" r:id="rId15"/>
    <p:sldId id="270" r:id="rId16"/>
    <p:sldId id="263" r:id="rId17"/>
    <p:sldId id="267" r:id="rId18"/>
    <p:sldId id="441" r:id="rId19"/>
    <p:sldId id="417" r:id="rId20"/>
    <p:sldId id="435" r:id="rId21"/>
    <p:sldId id="442" r:id="rId22"/>
    <p:sldId id="436" r:id="rId23"/>
  </p:sldIdLst>
  <p:sldSz cx="12192000" cy="6858000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Bodoni MT Poster Compressed" panose="02070706080601050204" pitchFamily="18" charset="0"/>
      <p:regular r:id="rId29"/>
    </p:embeddedFont>
    <p:embeddedFont>
      <p:font typeface="Britannic Bold" panose="020B0903060703020204" pitchFamily="34" charset="0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Constantia" panose="02030602050306030303" pitchFamily="18" charset="0"/>
      <p:regular r:id="rId35"/>
      <p:bold r:id="rId36"/>
      <p:italic r:id="rId37"/>
      <p:boldItalic r:id="rId38"/>
    </p:embeddedFont>
    <p:embeddedFont>
      <p:font typeface="Gill Sans MT Ext Condensed Bold" panose="020B0902020104020203" pitchFamily="34" charset="0"/>
      <p:regular r:id="rId39"/>
    </p:embeddedFont>
    <p:embeddedFont>
      <p:font typeface="Impact" panose="020B0806030902050204" pitchFamily="34" charset="0"/>
      <p:regular r:id="rId4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BCE8"/>
    <a:srgbClr val="D2ECB6"/>
    <a:srgbClr val="D9FF85"/>
    <a:srgbClr val="FFD15D"/>
    <a:srgbClr val="A17301"/>
    <a:srgbClr val="FFEAB7"/>
    <a:srgbClr val="E09F01"/>
    <a:srgbClr val="AC4D50"/>
    <a:srgbClr val="BDD9E4"/>
    <a:srgbClr val="006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86" autoAdjust="0"/>
    <p:restoredTop sz="94673" autoAdjust="0"/>
  </p:normalViewPr>
  <p:slideViewPr>
    <p:cSldViewPr snapToGrid="0">
      <p:cViewPr varScale="1">
        <p:scale>
          <a:sx n="29" d="100"/>
          <a:sy n="29" d="100"/>
        </p:scale>
        <p:origin x="66" y="1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489E9B-71C7-4F4B-B8E8-11B9E8891458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D5FA090-E523-4569-82E8-B47B61003D6E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it-IT" sz="1800" b="1" dirty="0" err="1">
              <a:solidFill>
                <a:schemeClr val="tx1"/>
              </a:solidFill>
            </a:rPr>
            <a:t>Isus</a:t>
          </a:r>
          <a:r>
            <a:rPr lang="it-IT" sz="1800" b="1" dirty="0">
              <a:solidFill>
                <a:schemeClr val="tx1"/>
              </a:solidFill>
            </a:rPr>
            <a:t> je </a:t>
          </a:r>
          <a:r>
            <a:rPr lang="it-IT" sz="1800" b="1" dirty="0" err="1">
              <a:solidFill>
                <a:schemeClr val="tx1"/>
              </a:solidFill>
            </a:rPr>
            <a:t>stvorio</a:t>
          </a:r>
          <a:r>
            <a:rPr lang="it-IT" sz="1800" b="1" dirty="0">
              <a:solidFill>
                <a:schemeClr val="tx1"/>
              </a:solidFill>
            </a:rPr>
            <a:t> </a:t>
          </a:r>
          <a:r>
            <a:rPr lang="it-IT" sz="1800" b="1" dirty="0" err="1">
              <a:solidFill>
                <a:schemeClr val="tx1"/>
              </a:solidFill>
            </a:rPr>
            <a:t>sve</a:t>
          </a:r>
          <a:r>
            <a:rPr lang="it-IT" sz="1800" b="1" dirty="0">
              <a:solidFill>
                <a:schemeClr val="tx1"/>
              </a:solidFill>
            </a:rPr>
            <a:t> </a:t>
          </a:r>
          <a:r>
            <a:rPr lang="it-IT" sz="1800" b="1" dirty="0" err="1">
              <a:solidFill>
                <a:schemeClr val="tx1"/>
              </a:solidFill>
            </a:rPr>
            <a:t>što</a:t>
          </a:r>
          <a:r>
            <a:rPr lang="it-IT" sz="1800" b="1" dirty="0">
              <a:solidFill>
                <a:schemeClr val="tx1"/>
              </a:solidFill>
            </a:rPr>
            <a:t> </a:t>
          </a:r>
          <a:r>
            <a:rPr lang="it-IT" sz="1800" b="1" dirty="0" err="1">
              <a:solidFill>
                <a:schemeClr val="tx1"/>
              </a:solidFill>
            </a:rPr>
            <a:t>postoji</a:t>
          </a:r>
          <a:r>
            <a:rPr lang="it-IT" sz="1800" b="1" dirty="0">
              <a:solidFill>
                <a:schemeClr val="tx1"/>
              </a:solidFill>
            </a:rPr>
            <a:t> (</a:t>
          </a:r>
          <a:r>
            <a:rPr lang="it-IT" sz="1800" b="1" dirty="0" err="1">
              <a:solidFill>
                <a:schemeClr val="tx1"/>
              </a:solidFill>
            </a:rPr>
            <a:t>Iv</a:t>
          </a:r>
          <a:r>
            <a:rPr lang="hr-HR" sz="1800" b="1" dirty="0" err="1">
              <a:solidFill>
                <a:schemeClr val="tx1"/>
              </a:solidFill>
            </a:rPr>
            <a:t>an</a:t>
          </a:r>
          <a:r>
            <a:rPr lang="it-IT" sz="1800" b="1" dirty="0">
              <a:solidFill>
                <a:schemeClr val="tx1"/>
              </a:solidFill>
            </a:rPr>
            <a:t> 1, 3)</a:t>
          </a:r>
          <a:endParaRPr lang="es-ES" sz="1800" b="1" dirty="0">
            <a:solidFill>
              <a:schemeClr val="tx1"/>
            </a:solidFill>
          </a:endParaRPr>
        </a:p>
      </dgm:t>
    </dgm:pt>
    <dgm:pt modelId="{3D5C7BCB-2431-4257-9365-2D40668042AE}" type="parTrans" cxnId="{6E246DD6-90D3-4B35-9BF2-5E898EF89630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36B4C9B7-9C4D-4C03-9F61-08BB20CBB4B6}" type="sibTrans" cxnId="{6E246DD6-90D3-4B35-9BF2-5E898EF89630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7C4699DD-471D-40AD-B16C-C778845D498D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hr-HR" sz="1800" b="1" dirty="0">
              <a:solidFill>
                <a:schemeClr val="tx1"/>
              </a:solidFill>
            </a:rPr>
            <a:t>Postao je stvorenje </a:t>
          </a:r>
          <a:r>
            <a:rPr lang="es-ES" sz="1800" b="1" dirty="0">
              <a:solidFill>
                <a:schemeClr val="tx1"/>
              </a:solidFill>
            </a:rPr>
            <a:t>(J</a:t>
          </a:r>
          <a:r>
            <a:rPr lang="hr-HR" sz="1800" b="1" dirty="0">
              <a:solidFill>
                <a:schemeClr val="tx1"/>
              </a:solidFill>
            </a:rPr>
            <a:t>ovan</a:t>
          </a:r>
          <a:r>
            <a:rPr lang="es-ES" sz="1800" b="1" dirty="0">
              <a:solidFill>
                <a:schemeClr val="tx1"/>
              </a:solidFill>
            </a:rPr>
            <a:t> 1</a:t>
          </a:r>
          <a:r>
            <a:rPr lang="hr-HR" sz="1800" b="1" dirty="0">
              <a:solidFill>
                <a:schemeClr val="tx1"/>
              </a:solidFill>
            </a:rPr>
            <a:t>,</a:t>
          </a:r>
          <a:r>
            <a:rPr lang="es-ES" sz="1800" b="1" dirty="0">
              <a:solidFill>
                <a:schemeClr val="tx1"/>
              </a:solidFill>
            </a:rPr>
            <a:t>14)</a:t>
          </a:r>
        </a:p>
      </dgm:t>
    </dgm:pt>
    <dgm:pt modelId="{FC5DFF4E-5B91-4133-92A4-5F548B9213D0}" type="parTrans" cxnId="{89D6C48C-8AE4-4167-92A1-422DDF484CA5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55B96651-BD50-4304-918D-CB6013598BA5}" type="sibTrans" cxnId="{89D6C48C-8AE4-4167-92A1-422DDF484CA5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75E82F51-751F-41A8-9AD0-C119DE295093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s-ES" sz="1800" b="1" dirty="0" err="1">
              <a:solidFill>
                <a:schemeClr val="tx1"/>
              </a:solidFill>
            </a:rPr>
            <a:t>Prolazio</a:t>
          </a:r>
          <a:r>
            <a:rPr lang="es-ES" sz="1800" b="1" dirty="0">
              <a:solidFill>
                <a:schemeClr val="tx1"/>
              </a:solidFill>
            </a:rPr>
            <a:t> je </a:t>
          </a:r>
          <a:r>
            <a:rPr lang="es-ES" sz="1800" b="1" dirty="0" err="1">
              <a:solidFill>
                <a:schemeClr val="tx1"/>
              </a:solidFill>
            </a:rPr>
            <a:t>kroz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teškoće</a:t>
          </a:r>
          <a:r>
            <a:rPr lang="es-ES" sz="1800" b="1" dirty="0">
              <a:solidFill>
                <a:schemeClr val="tx1"/>
              </a:solidFill>
            </a:rPr>
            <a:t>, </a:t>
          </a:r>
          <a:r>
            <a:rPr lang="es-ES" sz="1800" b="1" dirty="0" err="1">
              <a:solidFill>
                <a:schemeClr val="tx1"/>
              </a:solidFill>
            </a:rPr>
            <a:t>patnju</a:t>
          </a:r>
          <a:r>
            <a:rPr lang="es-ES" sz="1800" b="1" dirty="0">
              <a:solidFill>
                <a:schemeClr val="tx1"/>
              </a:solidFill>
            </a:rPr>
            <a:t>, </a:t>
          </a:r>
          <a:r>
            <a:rPr lang="es-ES" sz="1800" b="1" dirty="0" err="1">
              <a:solidFill>
                <a:schemeClr val="tx1"/>
              </a:solidFill>
            </a:rPr>
            <a:t>glad</a:t>
          </a:r>
          <a:r>
            <a:rPr lang="es-ES" sz="1800" b="1" dirty="0">
              <a:solidFill>
                <a:schemeClr val="tx1"/>
              </a:solidFill>
            </a:rPr>
            <a:t> i bol, </a:t>
          </a:r>
          <a:r>
            <a:rPr lang="es-ES" sz="1800" b="1" dirty="0" err="1">
              <a:solidFill>
                <a:schemeClr val="tx1"/>
              </a:solidFill>
            </a:rPr>
            <a:t>baš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kao</a:t>
          </a:r>
          <a:r>
            <a:rPr lang="es-ES" sz="1800" b="1" dirty="0">
              <a:solidFill>
                <a:schemeClr val="tx1"/>
              </a:solidFill>
            </a:rPr>
            <a:t> i mi</a:t>
          </a:r>
          <a:br>
            <a:rPr lang="es-ES" sz="1800" b="1" dirty="0">
              <a:solidFill>
                <a:schemeClr val="tx1"/>
              </a:solidFill>
            </a:rPr>
          </a:br>
          <a:r>
            <a:rPr lang="es-ES" sz="1800" b="1" dirty="0">
              <a:solidFill>
                <a:schemeClr val="tx1"/>
              </a:solidFill>
            </a:rPr>
            <a:t>(</a:t>
          </a:r>
          <a:r>
            <a:rPr lang="es-ES" sz="1800" b="1" dirty="0" err="1">
              <a:solidFill>
                <a:schemeClr val="tx1"/>
              </a:solidFill>
            </a:rPr>
            <a:t>Iz</a:t>
          </a:r>
          <a:r>
            <a:rPr lang="hr-HR" sz="1800" b="1" dirty="0">
              <a:solidFill>
                <a:schemeClr val="tx1"/>
              </a:solidFill>
            </a:rPr>
            <a:t>a.</a:t>
          </a:r>
          <a:r>
            <a:rPr lang="es-ES" sz="1800" b="1" dirty="0">
              <a:solidFill>
                <a:schemeClr val="tx1"/>
              </a:solidFill>
            </a:rPr>
            <a:t> 53,3; </a:t>
          </a:r>
          <a:r>
            <a:rPr lang="es-ES" sz="1800" b="1" dirty="0" err="1">
              <a:solidFill>
                <a:schemeClr val="tx1"/>
              </a:solidFill>
            </a:rPr>
            <a:t>Marko</a:t>
          </a:r>
          <a:r>
            <a:rPr lang="es-ES" sz="1800" b="1" dirty="0">
              <a:solidFill>
                <a:schemeClr val="tx1"/>
              </a:solidFill>
            </a:rPr>
            <a:t> 11,12)</a:t>
          </a:r>
        </a:p>
      </dgm:t>
    </dgm:pt>
    <dgm:pt modelId="{6470B101-6CC1-4124-A3C6-46C8AA06BF1A}" type="parTrans" cxnId="{25020358-5D89-44BD-A2FF-A27FE7A63CEE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A4C3D6B9-1DA5-4B6B-B0BD-CC4E1D346C32}" type="sibTrans" cxnId="{25020358-5D89-44BD-A2FF-A27FE7A63CEE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D8C98AAC-9E60-487A-BFA4-1D141115039A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/>
          </a:solidFill>
        </a:ln>
      </dgm:spPr>
      <dgm:t>
        <a:bodyPr/>
        <a:lstStyle/>
        <a:p>
          <a:r>
            <a:rPr lang="pl-PL" sz="1800" b="1" dirty="0">
              <a:solidFill>
                <a:schemeClr val="tx1"/>
              </a:solidFill>
            </a:rPr>
            <a:t>Bio je kušan kao i mi (Heb.  4,15)</a:t>
          </a:r>
          <a:endParaRPr lang="es-ES" sz="1800" b="1" dirty="0">
            <a:solidFill>
              <a:schemeClr val="tx1"/>
            </a:solidFill>
          </a:endParaRPr>
        </a:p>
      </dgm:t>
    </dgm:pt>
    <dgm:pt modelId="{4CB70D7C-76EA-423C-AD93-6215FFEF250B}" type="parTrans" cxnId="{2951A0FC-BA63-4628-A7CF-7890B636E315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A72364C4-B4CB-4AA3-84FF-689A151E8DF3}" type="sibTrans" cxnId="{2951A0FC-BA63-4628-A7CF-7890B636E315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3D7BC7F4-1B42-4480-BD99-5412295323CC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/>
          </a:solidFill>
        </a:ln>
      </dgm:spPr>
      <dgm:t>
        <a:bodyPr/>
        <a:lstStyle/>
        <a:p>
          <a:r>
            <a:rPr lang="es-ES" sz="1800" b="1" dirty="0" err="1">
              <a:solidFill>
                <a:schemeClr val="tx1"/>
              </a:solidFill>
            </a:rPr>
            <a:t>Budući</a:t>
          </a:r>
          <a:r>
            <a:rPr lang="es-ES" sz="1800" b="1" dirty="0">
              <a:solidFill>
                <a:schemeClr val="tx1"/>
              </a:solidFill>
            </a:rPr>
            <a:t> da je bio </a:t>
          </a:r>
          <a:r>
            <a:rPr lang="es-ES" sz="1800" b="1" dirty="0" err="1">
              <a:solidFill>
                <a:schemeClr val="tx1"/>
              </a:solidFill>
            </a:rPr>
            <a:t>pravedan</a:t>
          </a:r>
          <a:r>
            <a:rPr lang="es-ES" sz="1800" b="1" dirty="0">
              <a:solidFill>
                <a:schemeClr val="tx1"/>
              </a:solidFill>
            </a:rPr>
            <a:t>, </a:t>
          </a:r>
          <a:r>
            <a:rPr lang="es-ES" sz="1800" b="1" dirty="0" err="1">
              <a:solidFill>
                <a:schemeClr val="tx1"/>
              </a:solidFill>
            </a:rPr>
            <a:t>svojevoljno</a:t>
          </a:r>
          <a:r>
            <a:rPr lang="es-ES" sz="1800" b="1" dirty="0">
              <a:solidFill>
                <a:schemeClr val="tx1"/>
              </a:solidFill>
            </a:rPr>
            <a:t> je patio </a:t>
          </a:r>
          <a:r>
            <a:rPr lang="es-ES" sz="1800" b="1" dirty="0" err="1">
              <a:solidFill>
                <a:schemeClr val="tx1"/>
              </a:solidFill>
            </a:rPr>
            <a:t>za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naše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grijehe</a:t>
          </a:r>
          <a:r>
            <a:rPr lang="es-ES" sz="1800" b="1" dirty="0">
              <a:solidFill>
                <a:schemeClr val="tx1"/>
              </a:solidFill>
            </a:rPr>
            <a:t> (</a:t>
          </a:r>
          <a:r>
            <a:rPr lang="hr-HR" sz="1800" b="1" dirty="0">
              <a:solidFill>
                <a:schemeClr val="tx1"/>
              </a:solidFill>
            </a:rPr>
            <a:t>.</a:t>
          </a:r>
          <a:r>
            <a:rPr lang="es-ES" sz="1800" b="1" dirty="0">
              <a:solidFill>
                <a:schemeClr val="tx1"/>
              </a:solidFill>
            </a:rPr>
            <a:t>1 P</a:t>
          </a:r>
          <a:r>
            <a:rPr lang="hr-HR" sz="1800" b="1" dirty="0">
              <a:solidFill>
                <a:schemeClr val="tx1"/>
              </a:solidFill>
            </a:rPr>
            <a:t>e</a:t>
          </a:r>
          <a:r>
            <a:rPr lang="es-ES" sz="1800" b="1" dirty="0">
              <a:solidFill>
                <a:schemeClr val="tx1"/>
              </a:solidFill>
            </a:rPr>
            <a:t>t</a:t>
          </a:r>
          <a:r>
            <a:rPr lang="hr-HR" sz="1800" b="1" dirty="0">
              <a:solidFill>
                <a:schemeClr val="tx1"/>
              </a:solidFill>
            </a:rPr>
            <a:t>. </a:t>
          </a:r>
          <a:r>
            <a:rPr lang="es-ES" sz="1800" b="1" dirty="0">
              <a:solidFill>
                <a:schemeClr val="tx1"/>
              </a:solidFill>
            </a:rPr>
            <a:t>3</a:t>
          </a:r>
          <a:r>
            <a:rPr lang="hr-HR" sz="1800" b="1" dirty="0">
              <a:solidFill>
                <a:schemeClr val="tx1"/>
              </a:solidFill>
            </a:rPr>
            <a:t>,</a:t>
          </a:r>
          <a:r>
            <a:rPr lang="es-ES" sz="1800" b="1" dirty="0">
              <a:solidFill>
                <a:schemeClr val="tx1"/>
              </a:solidFill>
            </a:rPr>
            <a:t>18; </a:t>
          </a:r>
          <a:r>
            <a:rPr lang="es-ES" sz="1800" b="1" dirty="0" err="1">
              <a:solidFill>
                <a:schemeClr val="tx1"/>
              </a:solidFill>
            </a:rPr>
            <a:t>Iv</a:t>
          </a:r>
          <a:r>
            <a:rPr lang="es-ES" sz="1800" b="1" dirty="0">
              <a:solidFill>
                <a:schemeClr val="tx1"/>
              </a:solidFill>
            </a:rPr>
            <a:t> 10</a:t>
          </a:r>
          <a:r>
            <a:rPr lang="hr-HR" sz="1800" b="1" dirty="0">
              <a:solidFill>
                <a:schemeClr val="tx1"/>
              </a:solidFill>
            </a:rPr>
            <a:t>,</a:t>
          </a:r>
          <a:r>
            <a:rPr lang="es-ES" sz="1800" b="1" dirty="0">
              <a:solidFill>
                <a:schemeClr val="tx1"/>
              </a:solidFill>
            </a:rPr>
            <a:t>17</a:t>
          </a:r>
          <a:r>
            <a:rPr lang="hr-HR" sz="1800" b="1" dirty="0">
              <a:solidFill>
                <a:schemeClr val="tx1"/>
              </a:solidFill>
            </a:rPr>
            <a:t>.</a:t>
          </a:r>
          <a:r>
            <a:rPr lang="es-ES" sz="1800" b="1" dirty="0">
              <a:solidFill>
                <a:schemeClr val="tx1"/>
              </a:solidFill>
            </a:rPr>
            <a:t>18)</a:t>
          </a:r>
        </a:p>
      </dgm:t>
    </dgm:pt>
    <dgm:pt modelId="{906311EB-6FDF-4A2E-AEE5-CF8B9C08BAAD}" type="parTrans" cxnId="{A1A2205B-FCF1-4F84-B85C-7AB546FD1154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4AA7259E-67A2-47FE-B48D-30B3EE99EE47}" type="sibTrans" cxnId="{A1A2205B-FCF1-4F84-B85C-7AB546FD1154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E083FB59-873C-4410-A644-78F885F8EE9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hr-HR" sz="1800" b="1" dirty="0">
              <a:solidFill>
                <a:schemeClr val="tx1"/>
              </a:solidFill>
            </a:rPr>
            <a:t>Smrću</a:t>
          </a:r>
          <a:r>
            <a:rPr lang="es-ES" sz="1800" b="1" dirty="0">
              <a:solidFill>
                <a:schemeClr val="tx1"/>
              </a:solidFill>
            </a:rPr>
            <a:t> i </a:t>
          </a:r>
          <a:r>
            <a:rPr lang="es-ES" sz="1800" b="1" dirty="0" err="1">
              <a:solidFill>
                <a:schemeClr val="tx1"/>
              </a:solidFill>
            </a:rPr>
            <a:t>uskrsnućem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uvje</a:t>
          </a:r>
          <a:r>
            <a:rPr lang="hr-HR" sz="1800" b="1" dirty="0">
              <a:solidFill>
                <a:schemeClr val="tx1"/>
              </a:solidFill>
            </a:rPr>
            <a:t>- </a:t>
          </a:r>
          <a:r>
            <a:rPr lang="es-ES" sz="1800" b="1" dirty="0">
              <a:solidFill>
                <a:schemeClr val="tx1"/>
              </a:solidFill>
            </a:rPr>
            <a:t>rio </a:t>
          </a:r>
          <a:r>
            <a:rPr lang="es-ES" sz="1800" b="1" dirty="0" err="1">
              <a:solidFill>
                <a:schemeClr val="tx1"/>
              </a:solidFill>
            </a:rPr>
            <a:t>nas</a:t>
          </a:r>
          <a:r>
            <a:rPr lang="es-ES" sz="1800" b="1" dirty="0">
              <a:solidFill>
                <a:schemeClr val="tx1"/>
              </a:solidFill>
            </a:rPr>
            <a:t> je u </a:t>
          </a:r>
          <a:r>
            <a:rPr lang="es-ES" sz="1800" b="1" dirty="0" err="1">
              <a:solidFill>
                <a:schemeClr val="tx1"/>
              </a:solidFill>
            </a:rPr>
            <a:t>vječni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život</a:t>
          </a:r>
          <a:r>
            <a:rPr lang="es-ES" sz="1800" b="1" dirty="0">
              <a:solidFill>
                <a:schemeClr val="tx1"/>
              </a:solidFill>
            </a:rPr>
            <a:t> u </a:t>
          </a:r>
          <a:r>
            <a:rPr lang="es-ES" sz="1800" b="1" dirty="0" err="1">
              <a:solidFill>
                <a:schemeClr val="tx1"/>
              </a:solidFill>
            </a:rPr>
            <a:t>svom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društvu</a:t>
          </a:r>
          <a:r>
            <a:rPr lang="es-ES" sz="1800" b="1" dirty="0">
              <a:solidFill>
                <a:schemeClr val="tx1"/>
              </a:solidFill>
            </a:rPr>
            <a:t> (</a:t>
          </a:r>
          <a:r>
            <a:rPr lang="es-ES" sz="1800" b="1" dirty="0" err="1">
              <a:solidFill>
                <a:schemeClr val="tx1"/>
              </a:solidFill>
            </a:rPr>
            <a:t>Rim</a:t>
          </a:r>
          <a:r>
            <a:rPr lang="hr-HR" sz="1800" b="1" dirty="0">
              <a:solidFill>
                <a:schemeClr val="tx1"/>
              </a:solidFill>
            </a:rPr>
            <a:t>.</a:t>
          </a:r>
          <a:r>
            <a:rPr lang="es-ES" sz="1800" b="1" dirty="0">
              <a:solidFill>
                <a:schemeClr val="tx1"/>
              </a:solidFill>
            </a:rPr>
            <a:t> 6, 3-4)</a:t>
          </a:r>
        </a:p>
      </dgm:t>
    </dgm:pt>
    <dgm:pt modelId="{A692FC1B-4379-4810-A9D5-197338EC170D}" type="parTrans" cxnId="{A9393B3D-9802-45E4-87F0-BC546E02A02D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F6FFC661-E637-4BBE-9EBC-01A5A307A731}" type="sibTrans" cxnId="{A9393B3D-9802-45E4-87F0-BC546E02A02D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69D2D5CC-9BD5-48B5-9A0E-C12B56793AA8}">
      <dgm:prSet custT="1"/>
      <dgm:spPr>
        <a:solidFill>
          <a:schemeClr val="bg2">
            <a:lumMod val="20000"/>
            <a:lumOff val="8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pl-PL" sz="1800" b="1" dirty="0">
              <a:solidFill>
                <a:schemeClr val="tx1"/>
              </a:solidFill>
            </a:rPr>
            <a:t>I sve je to bilo iz ljubavi (1. Ivan. 4,10)</a:t>
          </a:r>
          <a:endParaRPr lang="es-ES" sz="1800" b="1" dirty="0">
            <a:solidFill>
              <a:schemeClr val="tx1"/>
            </a:solidFill>
          </a:endParaRPr>
        </a:p>
      </dgm:t>
    </dgm:pt>
    <dgm:pt modelId="{4FF23766-C05C-4B16-B3B7-452DA364FCCD}" type="parTrans" cxnId="{C347FAE2-F9AF-450E-ACF8-77E63760786F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C2867D3D-5174-4AE1-A1E7-640D7E52F177}" type="sibTrans" cxnId="{C347FAE2-F9AF-450E-ACF8-77E63760786F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09DC6AB6-5FB9-45DB-B57D-3F1C47DED07F}" type="pres">
      <dgm:prSet presAssocID="{88489E9B-71C7-4F4B-B8E8-11B9E8891458}" presName="Name0" presStyleCnt="0">
        <dgm:presLayoutVars>
          <dgm:dir/>
          <dgm:resizeHandles val="exact"/>
        </dgm:presLayoutVars>
      </dgm:prSet>
      <dgm:spPr/>
    </dgm:pt>
    <dgm:pt modelId="{42DA5298-FE3D-454D-A670-1EC715F8F966}" type="pres">
      <dgm:prSet presAssocID="{DD5FA090-E523-4569-82E8-B47B61003D6E}" presName="composite" presStyleCnt="0"/>
      <dgm:spPr/>
    </dgm:pt>
    <dgm:pt modelId="{3425B0F2-C3C8-4125-87C3-98F6D97C089B}" type="pres">
      <dgm:prSet presAssocID="{DD5FA090-E523-4569-82E8-B47B61003D6E}" presName="rect1" presStyleLbl="bgShp" presStyleIdx="0" presStyleCnt="7" custScaleY="116685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6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4A75FEE0-12CA-4BA1-BAA0-346A38023E4D}" type="pres">
      <dgm:prSet presAssocID="{DD5FA090-E523-4569-82E8-B47B61003D6E}" presName="rect2" presStyleLbl="trBgShp" presStyleIdx="0" presStyleCnt="7" custLinFactNeighborY="59724">
        <dgm:presLayoutVars>
          <dgm:bulletEnabled val="1"/>
        </dgm:presLayoutVars>
      </dgm:prSet>
      <dgm:spPr/>
    </dgm:pt>
    <dgm:pt modelId="{2AA5DECD-78F7-4968-AAFF-9971D401501C}" type="pres">
      <dgm:prSet presAssocID="{36B4C9B7-9C4D-4C03-9F61-08BB20CBB4B6}" presName="sibTrans" presStyleCnt="0"/>
      <dgm:spPr/>
    </dgm:pt>
    <dgm:pt modelId="{942E6D2F-AB0A-40B2-8229-58DEDEC46055}" type="pres">
      <dgm:prSet presAssocID="{7C4699DD-471D-40AD-B16C-C778845D498D}" presName="composite" presStyleCnt="0"/>
      <dgm:spPr/>
    </dgm:pt>
    <dgm:pt modelId="{2F41995C-22B0-421C-8230-891191E1E846}" type="pres">
      <dgm:prSet presAssocID="{7C4699DD-471D-40AD-B16C-C778845D498D}" presName="rect1" presStyleLbl="bgShp" presStyleIdx="1" presStyleCnt="7" custScaleY="116685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4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72C37650-D275-4B9D-9E2D-9D7401BA3D9E}" type="pres">
      <dgm:prSet presAssocID="{7C4699DD-471D-40AD-B16C-C778845D498D}" presName="rect2" presStyleLbl="trBgShp" presStyleIdx="1" presStyleCnt="7" custLinFactNeighborY="57736">
        <dgm:presLayoutVars>
          <dgm:bulletEnabled val="1"/>
        </dgm:presLayoutVars>
      </dgm:prSet>
      <dgm:spPr/>
    </dgm:pt>
    <dgm:pt modelId="{589C5419-77DC-43E0-8C8F-9826399B02AC}" type="pres">
      <dgm:prSet presAssocID="{55B96651-BD50-4304-918D-CB6013598BA5}" presName="sibTrans" presStyleCnt="0"/>
      <dgm:spPr/>
    </dgm:pt>
    <dgm:pt modelId="{B10F7175-0875-49B8-8AF2-E066FC8D1606}" type="pres">
      <dgm:prSet presAssocID="{75E82F51-751F-41A8-9AD0-C119DE295093}" presName="composite" presStyleCnt="0"/>
      <dgm:spPr/>
    </dgm:pt>
    <dgm:pt modelId="{DBA62EDB-871E-40DE-B429-17C783811F47}" type="pres">
      <dgm:prSet presAssocID="{75E82F51-751F-41A8-9AD0-C119DE295093}" presName="rect1" presStyleLbl="bgShp" presStyleIdx="2" presStyleCnt="7" custScaleX="160685" custScaleY="116685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5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F79FEEF2-A183-4219-8981-FB5DBB4F39B0}" type="pres">
      <dgm:prSet presAssocID="{75E82F51-751F-41A8-9AD0-C119DE295093}" presName="rect2" presStyleLbl="trBgShp" presStyleIdx="2" presStyleCnt="7" custScaleX="160685" custScaleY="156648" custLinFactNeighborY="27874">
        <dgm:presLayoutVars>
          <dgm:bulletEnabled val="1"/>
        </dgm:presLayoutVars>
      </dgm:prSet>
      <dgm:spPr/>
    </dgm:pt>
    <dgm:pt modelId="{45EF4375-EEA7-4B97-89A3-6792A05A8C76}" type="pres">
      <dgm:prSet presAssocID="{A4C3D6B9-1DA5-4B6B-B0BD-CC4E1D346C32}" presName="sibTrans" presStyleCnt="0"/>
      <dgm:spPr/>
    </dgm:pt>
    <dgm:pt modelId="{4ED927AA-121C-46E0-9EB1-8BF7FA3FCB0A}" type="pres">
      <dgm:prSet presAssocID="{D8C98AAC-9E60-487A-BFA4-1D141115039A}" presName="composite" presStyleCnt="0"/>
      <dgm:spPr/>
    </dgm:pt>
    <dgm:pt modelId="{89585A44-E233-4086-BB1B-031CB0C559F4}" type="pres">
      <dgm:prSet presAssocID="{D8C98AAC-9E60-487A-BFA4-1D141115039A}" presName="rect1" presStyleLbl="bgShp" presStyleIdx="3" presStyleCnt="7" custScaleY="11668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3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4D95D6BB-787B-4B1F-9474-902198FD8113}" type="pres">
      <dgm:prSet presAssocID="{D8C98AAC-9E60-487A-BFA4-1D141115039A}" presName="rect2" presStyleLbl="trBgShp" presStyleIdx="3" presStyleCnt="7" custLinFactNeighborY="55748">
        <dgm:presLayoutVars>
          <dgm:bulletEnabled val="1"/>
        </dgm:presLayoutVars>
      </dgm:prSet>
      <dgm:spPr/>
    </dgm:pt>
    <dgm:pt modelId="{5D625489-2B11-4F53-9FE0-970AC7EAB239}" type="pres">
      <dgm:prSet presAssocID="{A72364C4-B4CB-4AA3-84FF-689A151E8DF3}" presName="sibTrans" presStyleCnt="0"/>
      <dgm:spPr/>
    </dgm:pt>
    <dgm:pt modelId="{86BF6D74-D2D6-4A8D-AF0D-64D5A6A71138}" type="pres">
      <dgm:prSet presAssocID="{3D7BC7F4-1B42-4480-BD99-5412295323CC}" presName="composite" presStyleCnt="0"/>
      <dgm:spPr/>
    </dgm:pt>
    <dgm:pt modelId="{475ED61E-E34C-49AE-AB8E-3966E0F0933B}" type="pres">
      <dgm:prSet presAssocID="{3D7BC7F4-1B42-4480-BD99-5412295323CC}" presName="rect1" presStyleLbl="bgShp" presStyleIdx="4" presStyleCnt="7" custScaleX="143298" custScaleY="11668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C02D3DC0-21BB-4B11-8F49-6AFF1271CD62}" type="pres">
      <dgm:prSet presAssocID="{3D7BC7F4-1B42-4480-BD99-5412295323CC}" presName="rect2" presStyleLbl="trBgShp" presStyleIdx="4" presStyleCnt="7" custScaleX="143298" custScaleY="152532" custLinFactNeighborY="29865">
        <dgm:presLayoutVars>
          <dgm:bulletEnabled val="1"/>
        </dgm:presLayoutVars>
      </dgm:prSet>
      <dgm:spPr/>
    </dgm:pt>
    <dgm:pt modelId="{656712E3-725E-41BC-9379-90D117890268}" type="pres">
      <dgm:prSet presAssocID="{4AA7259E-67A2-47FE-B48D-30B3EE99EE47}" presName="sibTrans" presStyleCnt="0"/>
      <dgm:spPr/>
    </dgm:pt>
    <dgm:pt modelId="{6C06AAF5-1D20-4879-9883-57400F07C8E4}" type="pres">
      <dgm:prSet presAssocID="{E083FB59-873C-4410-A644-78F885F8EE95}" presName="composite" presStyleCnt="0"/>
      <dgm:spPr/>
    </dgm:pt>
    <dgm:pt modelId="{A5F1CBFD-6BDB-4629-9C06-78B8EDC96FE0}" type="pres">
      <dgm:prSet presAssocID="{E083FB59-873C-4410-A644-78F885F8EE95}" presName="rect1" presStyleLbl="bgShp" presStyleIdx="5" presStyleCnt="7" custScaleX="123301" custScaleY="116685" custLinFactNeighborX="0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1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5B052712-857B-452D-AEE2-B6AE847FA35E}" type="pres">
      <dgm:prSet presAssocID="{E083FB59-873C-4410-A644-78F885F8EE95}" presName="rect2" presStyleLbl="trBgShp" presStyleIdx="5" presStyleCnt="7" custScaleX="123301" custScaleY="160494" custLinFactNeighborY="27874">
        <dgm:presLayoutVars>
          <dgm:bulletEnabled val="1"/>
        </dgm:presLayoutVars>
      </dgm:prSet>
      <dgm:spPr/>
    </dgm:pt>
    <dgm:pt modelId="{20B0F151-98FC-4A0B-A0B3-C95D0B64619D}" type="pres">
      <dgm:prSet presAssocID="{F6FFC661-E637-4BBE-9EBC-01A5A307A731}" presName="sibTrans" presStyleCnt="0"/>
      <dgm:spPr/>
    </dgm:pt>
    <dgm:pt modelId="{C8F54DBB-939F-4656-9552-A4D0BA9D8538}" type="pres">
      <dgm:prSet presAssocID="{69D2D5CC-9BD5-48B5-9A0E-C12B56793AA8}" presName="composite" presStyleCnt="0"/>
      <dgm:spPr/>
    </dgm:pt>
    <dgm:pt modelId="{F408E34B-A19F-437D-8DE7-54BA144AC0B4}" type="pres">
      <dgm:prSet presAssocID="{69D2D5CC-9BD5-48B5-9A0E-C12B56793AA8}" presName="rect1" presStyleLbl="bgShp" presStyleIdx="6" presStyleCnt="7" custScaleY="116685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bg2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557ACB4E-4DC4-4E82-BA70-4D0847941B4E}" type="pres">
      <dgm:prSet presAssocID="{69D2D5CC-9BD5-48B5-9A0E-C12B56793AA8}" presName="rect2" presStyleLbl="trBgShp" presStyleIdx="6" presStyleCnt="7" custLinFactNeighborY="58867">
        <dgm:presLayoutVars>
          <dgm:bulletEnabled val="1"/>
        </dgm:presLayoutVars>
      </dgm:prSet>
      <dgm:spPr/>
    </dgm:pt>
  </dgm:ptLst>
  <dgm:cxnLst>
    <dgm:cxn modelId="{9021C713-9AF6-449D-9D9C-5CF778F2FC04}" type="presOf" srcId="{69D2D5CC-9BD5-48B5-9A0E-C12B56793AA8}" destId="{557ACB4E-4DC4-4E82-BA70-4D0847941B4E}" srcOrd="0" destOrd="0" presId="urn:microsoft.com/office/officeart/2008/layout/BendingPictureSemiTransparentText"/>
    <dgm:cxn modelId="{FE18DB1A-8B46-4CE3-B6E0-0A0BF1549096}" type="presOf" srcId="{D8C98AAC-9E60-487A-BFA4-1D141115039A}" destId="{4D95D6BB-787B-4B1F-9474-902198FD8113}" srcOrd="0" destOrd="0" presId="urn:microsoft.com/office/officeart/2008/layout/BendingPictureSemiTransparentText"/>
    <dgm:cxn modelId="{2886431B-D731-4984-923E-336C2F95F288}" type="presOf" srcId="{DD5FA090-E523-4569-82E8-B47B61003D6E}" destId="{4A75FEE0-12CA-4BA1-BAA0-346A38023E4D}" srcOrd="0" destOrd="0" presId="urn:microsoft.com/office/officeart/2008/layout/BendingPictureSemiTransparentText"/>
    <dgm:cxn modelId="{A9393B3D-9802-45E4-87F0-BC546E02A02D}" srcId="{88489E9B-71C7-4F4B-B8E8-11B9E8891458}" destId="{E083FB59-873C-4410-A644-78F885F8EE95}" srcOrd="5" destOrd="0" parTransId="{A692FC1B-4379-4810-A9D5-197338EC170D}" sibTransId="{F6FFC661-E637-4BBE-9EBC-01A5A307A731}"/>
    <dgm:cxn modelId="{A1A2205B-FCF1-4F84-B85C-7AB546FD1154}" srcId="{88489E9B-71C7-4F4B-B8E8-11B9E8891458}" destId="{3D7BC7F4-1B42-4480-BD99-5412295323CC}" srcOrd="4" destOrd="0" parTransId="{906311EB-6FDF-4A2E-AEE5-CF8B9C08BAAD}" sibTransId="{4AA7259E-67A2-47FE-B48D-30B3EE99EE47}"/>
    <dgm:cxn modelId="{A273554F-5E3A-4B16-AC32-FF3F0E10389B}" type="presOf" srcId="{E083FB59-873C-4410-A644-78F885F8EE95}" destId="{5B052712-857B-452D-AEE2-B6AE847FA35E}" srcOrd="0" destOrd="0" presId="urn:microsoft.com/office/officeart/2008/layout/BendingPictureSemiTransparentText"/>
    <dgm:cxn modelId="{43997C73-867F-4F8F-A1A3-435D3E3E02C4}" type="presOf" srcId="{3D7BC7F4-1B42-4480-BD99-5412295323CC}" destId="{C02D3DC0-21BB-4B11-8F49-6AFF1271CD62}" srcOrd="0" destOrd="0" presId="urn:microsoft.com/office/officeart/2008/layout/BendingPictureSemiTransparentText"/>
    <dgm:cxn modelId="{25020358-5D89-44BD-A2FF-A27FE7A63CEE}" srcId="{88489E9B-71C7-4F4B-B8E8-11B9E8891458}" destId="{75E82F51-751F-41A8-9AD0-C119DE295093}" srcOrd="2" destOrd="0" parTransId="{6470B101-6CC1-4124-A3C6-46C8AA06BF1A}" sibTransId="{A4C3D6B9-1DA5-4B6B-B0BD-CC4E1D346C32}"/>
    <dgm:cxn modelId="{89D6C48C-8AE4-4167-92A1-422DDF484CA5}" srcId="{88489E9B-71C7-4F4B-B8E8-11B9E8891458}" destId="{7C4699DD-471D-40AD-B16C-C778845D498D}" srcOrd="1" destOrd="0" parTransId="{FC5DFF4E-5B91-4133-92A4-5F548B9213D0}" sibTransId="{55B96651-BD50-4304-918D-CB6013598BA5}"/>
    <dgm:cxn modelId="{D34D7CB0-7477-4F29-99F7-B9B11C54861A}" type="presOf" srcId="{75E82F51-751F-41A8-9AD0-C119DE295093}" destId="{F79FEEF2-A183-4219-8981-FB5DBB4F39B0}" srcOrd="0" destOrd="0" presId="urn:microsoft.com/office/officeart/2008/layout/BendingPictureSemiTransparentText"/>
    <dgm:cxn modelId="{7B0FDBC8-7116-4B8F-81CC-D6F26767479D}" type="presOf" srcId="{88489E9B-71C7-4F4B-B8E8-11B9E8891458}" destId="{09DC6AB6-5FB9-45DB-B57D-3F1C47DED07F}" srcOrd="0" destOrd="0" presId="urn:microsoft.com/office/officeart/2008/layout/BendingPictureSemiTransparentText"/>
    <dgm:cxn modelId="{2FA81DD5-58B5-44D3-9E84-B8B8BCD61AB4}" type="presOf" srcId="{7C4699DD-471D-40AD-B16C-C778845D498D}" destId="{72C37650-D275-4B9D-9E2D-9D7401BA3D9E}" srcOrd="0" destOrd="0" presId="urn:microsoft.com/office/officeart/2008/layout/BendingPictureSemiTransparentText"/>
    <dgm:cxn modelId="{6E246DD6-90D3-4B35-9BF2-5E898EF89630}" srcId="{88489E9B-71C7-4F4B-B8E8-11B9E8891458}" destId="{DD5FA090-E523-4569-82E8-B47B61003D6E}" srcOrd="0" destOrd="0" parTransId="{3D5C7BCB-2431-4257-9365-2D40668042AE}" sibTransId="{36B4C9B7-9C4D-4C03-9F61-08BB20CBB4B6}"/>
    <dgm:cxn modelId="{C347FAE2-F9AF-450E-ACF8-77E63760786F}" srcId="{88489E9B-71C7-4F4B-B8E8-11B9E8891458}" destId="{69D2D5CC-9BD5-48B5-9A0E-C12B56793AA8}" srcOrd="6" destOrd="0" parTransId="{4FF23766-C05C-4B16-B3B7-452DA364FCCD}" sibTransId="{C2867D3D-5174-4AE1-A1E7-640D7E52F177}"/>
    <dgm:cxn modelId="{2951A0FC-BA63-4628-A7CF-7890B636E315}" srcId="{88489E9B-71C7-4F4B-B8E8-11B9E8891458}" destId="{D8C98AAC-9E60-487A-BFA4-1D141115039A}" srcOrd="3" destOrd="0" parTransId="{4CB70D7C-76EA-423C-AD93-6215FFEF250B}" sibTransId="{A72364C4-B4CB-4AA3-84FF-689A151E8DF3}"/>
    <dgm:cxn modelId="{E1CFFBCD-A3F6-4F3F-8135-3D683867ED2B}" type="presParOf" srcId="{09DC6AB6-5FB9-45DB-B57D-3F1C47DED07F}" destId="{42DA5298-FE3D-454D-A670-1EC715F8F966}" srcOrd="0" destOrd="0" presId="urn:microsoft.com/office/officeart/2008/layout/BendingPictureSemiTransparentText"/>
    <dgm:cxn modelId="{FC4D759A-2318-4B87-A5EA-3D2EE7A656C9}" type="presParOf" srcId="{42DA5298-FE3D-454D-A670-1EC715F8F966}" destId="{3425B0F2-C3C8-4125-87C3-98F6D97C089B}" srcOrd="0" destOrd="0" presId="urn:microsoft.com/office/officeart/2008/layout/BendingPictureSemiTransparentText"/>
    <dgm:cxn modelId="{7174D502-FA77-4B69-A818-BDE4B2BF66A8}" type="presParOf" srcId="{42DA5298-FE3D-454D-A670-1EC715F8F966}" destId="{4A75FEE0-12CA-4BA1-BAA0-346A38023E4D}" srcOrd="1" destOrd="0" presId="urn:microsoft.com/office/officeart/2008/layout/BendingPictureSemiTransparentText"/>
    <dgm:cxn modelId="{F6C6D7C6-771D-4022-A2D0-279C34F2D79C}" type="presParOf" srcId="{09DC6AB6-5FB9-45DB-B57D-3F1C47DED07F}" destId="{2AA5DECD-78F7-4968-AAFF-9971D401501C}" srcOrd="1" destOrd="0" presId="urn:microsoft.com/office/officeart/2008/layout/BendingPictureSemiTransparentText"/>
    <dgm:cxn modelId="{2653C0B5-9717-4F69-B97B-C91A4BC8FD8B}" type="presParOf" srcId="{09DC6AB6-5FB9-45DB-B57D-3F1C47DED07F}" destId="{942E6D2F-AB0A-40B2-8229-58DEDEC46055}" srcOrd="2" destOrd="0" presId="urn:microsoft.com/office/officeart/2008/layout/BendingPictureSemiTransparentText"/>
    <dgm:cxn modelId="{3A564972-B3F2-4C12-9997-7635A8984051}" type="presParOf" srcId="{942E6D2F-AB0A-40B2-8229-58DEDEC46055}" destId="{2F41995C-22B0-421C-8230-891191E1E846}" srcOrd="0" destOrd="0" presId="urn:microsoft.com/office/officeart/2008/layout/BendingPictureSemiTransparentText"/>
    <dgm:cxn modelId="{12B8E0F9-758E-47D1-B96D-D12F4A9D84FD}" type="presParOf" srcId="{942E6D2F-AB0A-40B2-8229-58DEDEC46055}" destId="{72C37650-D275-4B9D-9E2D-9D7401BA3D9E}" srcOrd="1" destOrd="0" presId="urn:microsoft.com/office/officeart/2008/layout/BendingPictureSemiTransparentText"/>
    <dgm:cxn modelId="{2D9ADECF-AA08-444F-9FFC-C779463739E5}" type="presParOf" srcId="{09DC6AB6-5FB9-45DB-B57D-3F1C47DED07F}" destId="{589C5419-77DC-43E0-8C8F-9826399B02AC}" srcOrd="3" destOrd="0" presId="urn:microsoft.com/office/officeart/2008/layout/BendingPictureSemiTransparentText"/>
    <dgm:cxn modelId="{CACE34D2-B133-4525-A6F4-0A6386F23868}" type="presParOf" srcId="{09DC6AB6-5FB9-45DB-B57D-3F1C47DED07F}" destId="{B10F7175-0875-49B8-8AF2-E066FC8D1606}" srcOrd="4" destOrd="0" presId="urn:microsoft.com/office/officeart/2008/layout/BendingPictureSemiTransparentText"/>
    <dgm:cxn modelId="{F3FBA331-ECD0-4D3E-AB0B-020C8F3A5EC7}" type="presParOf" srcId="{B10F7175-0875-49B8-8AF2-E066FC8D1606}" destId="{DBA62EDB-871E-40DE-B429-17C783811F47}" srcOrd="0" destOrd="0" presId="urn:microsoft.com/office/officeart/2008/layout/BendingPictureSemiTransparentText"/>
    <dgm:cxn modelId="{A4BD9126-CCA0-4B8C-853D-8A4C4BFC3C49}" type="presParOf" srcId="{B10F7175-0875-49B8-8AF2-E066FC8D1606}" destId="{F79FEEF2-A183-4219-8981-FB5DBB4F39B0}" srcOrd="1" destOrd="0" presId="urn:microsoft.com/office/officeart/2008/layout/BendingPictureSemiTransparentText"/>
    <dgm:cxn modelId="{6CC0C3A8-2D99-4FB2-B928-6B3E862BD62E}" type="presParOf" srcId="{09DC6AB6-5FB9-45DB-B57D-3F1C47DED07F}" destId="{45EF4375-EEA7-4B97-89A3-6792A05A8C76}" srcOrd="5" destOrd="0" presId="urn:microsoft.com/office/officeart/2008/layout/BendingPictureSemiTransparentText"/>
    <dgm:cxn modelId="{9AE18C00-3B79-4532-A876-C1967B828E26}" type="presParOf" srcId="{09DC6AB6-5FB9-45DB-B57D-3F1C47DED07F}" destId="{4ED927AA-121C-46E0-9EB1-8BF7FA3FCB0A}" srcOrd="6" destOrd="0" presId="urn:microsoft.com/office/officeart/2008/layout/BendingPictureSemiTransparentText"/>
    <dgm:cxn modelId="{757987DF-FE5B-4877-9C4D-6097AD1425CA}" type="presParOf" srcId="{4ED927AA-121C-46E0-9EB1-8BF7FA3FCB0A}" destId="{89585A44-E233-4086-BB1B-031CB0C559F4}" srcOrd="0" destOrd="0" presId="urn:microsoft.com/office/officeart/2008/layout/BendingPictureSemiTransparentText"/>
    <dgm:cxn modelId="{4F0DD71D-0DBF-4588-BC37-DB423ECAB1AA}" type="presParOf" srcId="{4ED927AA-121C-46E0-9EB1-8BF7FA3FCB0A}" destId="{4D95D6BB-787B-4B1F-9474-902198FD8113}" srcOrd="1" destOrd="0" presId="urn:microsoft.com/office/officeart/2008/layout/BendingPictureSemiTransparentText"/>
    <dgm:cxn modelId="{5C585954-82FF-49D3-9D4B-6530818BD5D5}" type="presParOf" srcId="{09DC6AB6-5FB9-45DB-B57D-3F1C47DED07F}" destId="{5D625489-2B11-4F53-9FE0-970AC7EAB239}" srcOrd="7" destOrd="0" presId="urn:microsoft.com/office/officeart/2008/layout/BendingPictureSemiTransparentText"/>
    <dgm:cxn modelId="{A30A5442-8902-4BB2-896F-1FACE61B74F8}" type="presParOf" srcId="{09DC6AB6-5FB9-45DB-B57D-3F1C47DED07F}" destId="{86BF6D74-D2D6-4A8D-AF0D-64D5A6A71138}" srcOrd="8" destOrd="0" presId="urn:microsoft.com/office/officeart/2008/layout/BendingPictureSemiTransparentText"/>
    <dgm:cxn modelId="{2CB32E33-B93D-421B-89B3-EC0579167410}" type="presParOf" srcId="{86BF6D74-D2D6-4A8D-AF0D-64D5A6A71138}" destId="{475ED61E-E34C-49AE-AB8E-3966E0F0933B}" srcOrd="0" destOrd="0" presId="urn:microsoft.com/office/officeart/2008/layout/BendingPictureSemiTransparentText"/>
    <dgm:cxn modelId="{D38DBC30-431C-4C23-906F-5E85C50390CB}" type="presParOf" srcId="{86BF6D74-D2D6-4A8D-AF0D-64D5A6A71138}" destId="{C02D3DC0-21BB-4B11-8F49-6AFF1271CD62}" srcOrd="1" destOrd="0" presId="urn:microsoft.com/office/officeart/2008/layout/BendingPictureSemiTransparentText"/>
    <dgm:cxn modelId="{CD8C26E9-1E19-4215-80CE-432844865F01}" type="presParOf" srcId="{09DC6AB6-5FB9-45DB-B57D-3F1C47DED07F}" destId="{656712E3-725E-41BC-9379-90D117890268}" srcOrd="9" destOrd="0" presId="urn:microsoft.com/office/officeart/2008/layout/BendingPictureSemiTransparentText"/>
    <dgm:cxn modelId="{EC378D5E-CE3B-4C08-AF88-C5C4CF5224F6}" type="presParOf" srcId="{09DC6AB6-5FB9-45DB-B57D-3F1C47DED07F}" destId="{6C06AAF5-1D20-4879-9883-57400F07C8E4}" srcOrd="10" destOrd="0" presId="urn:microsoft.com/office/officeart/2008/layout/BendingPictureSemiTransparentText"/>
    <dgm:cxn modelId="{87EEB54B-18CF-4DDF-B55A-0BA155021693}" type="presParOf" srcId="{6C06AAF5-1D20-4879-9883-57400F07C8E4}" destId="{A5F1CBFD-6BDB-4629-9C06-78B8EDC96FE0}" srcOrd="0" destOrd="0" presId="urn:microsoft.com/office/officeart/2008/layout/BendingPictureSemiTransparentText"/>
    <dgm:cxn modelId="{3F0FD47C-E559-444D-8CFA-965D313D6B5C}" type="presParOf" srcId="{6C06AAF5-1D20-4879-9883-57400F07C8E4}" destId="{5B052712-857B-452D-AEE2-B6AE847FA35E}" srcOrd="1" destOrd="0" presId="urn:microsoft.com/office/officeart/2008/layout/BendingPictureSemiTransparentText"/>
    <dgm:cxn modelId="{6143C736-B4D7-4C5F-A526-FE332152F19A}" type="presParOf" srcId="{09DC6AB6-5FB9-45DB-B57D-3F1C47DED07F}" destId="{20B0F151-98FC-4A0B-A0B3-C95D0B64619D}" srcOrd="11" destOrd="0" presId="urn:microsoft.com/office/officeart/2008/layout/BendingPictureSemiTransparentText"/>
    <dgm:cxn modelId="{392CDA1C-A3D8-40A6-B895-E5198647781E}" type="presParOf" srcId="{09DC6AB6-5FB9-45DB-B57D-3F1C47DED07F}" destId="{C8F54DBB-939F-4656-9552-A4D0BA9D8538}" srcOrd="12" destOrd="0" presId="urn:microsoft.com/office/officeart/2008/layout/BendingPictureSemiTransparentText"/>
    <dgm:cxn modelId="{EB8CE2DA-E8B6-4994-84E5-9EB9E668180A}" type="presParOf" srcId="{C8F54DBB-939F-4656-9552-A4D0BA9D8538}" destId="{F408E34B-A19F-437D-8DE7-54BA144AC0B4}" srcOrd="0" destOrd="0" presId="urn:microsoft.com/office/officeart/2008/layout/BendingPictureSemiTransparentText"/>
    <dgm:cxn modelId="{B2B98F62-D504-4EFA-9071-D710A55C2214}" type="presParOf" srcId="{C8F54DBB-939F-4656-9552-A4D0BA9D8538}" destId="{557ACB4E-4DC4-4E82-BA70-4D0847941B4E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5B0F2-C3C8-4125-87C3-98F6D97C089B}">
      <dsp:nvSpPr>
        <dsp:cNvPr id="0" name=""/>
        <dsp:cNvSpPr/>
      </dsp:nvSpPr>
      <dsp:spPr>
        <a:xfrm>
          <a:off x="36439" y="5304"/>
          <a:ext cx="2350558" cy="2350860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75FEE0-12CA-4BA1-BAA0-346A38023E4D}">
      <dsp:nvSpPr>
        <dsp:cNvPr id="0" name=""/>
        <dsp:cNvSpPr/>
      </dsp:nvSpPr>
      <dsp:spPr>
        <a:xfrm>
          <a:off x="36439" y="1872459"/>
          <a:ext cx="2350558" cy="48352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solidFill>
                <a:schemeClr val="tx1"/>
              </a:solidFill>
            </a:rPr>
            <a:t>Isus</a:t>
          </a:r>
          <a:r>
            <a:rPr lang="it-IT" sz="1800" b="1" kern="1200" dirty="0">
              <a:solidFill>
                <a:schemeClr val="tx1"/>
              </a:solidFill>
            </a:rPr>
            <a:t> je </a:t>
          </a:r>
          <a:r>
            <a:rPr lang="it-IT" sz="1800" b="1" kern="1200" dirty="0" err="1">
              <a:solidFill>
                <a:schemeClr val="tx1"/>
              </a:solidFill>
            </a:rPr>
            <a:t>stvorio</a:t>
          </a:r>
          <a:r>
            <a:rPr lang="it-IT" sz="1800" b="1" kern="1200" dirty="0">
              <a:solidFill>
                <a:schemeClr val="tx1"/>
              </a:solidFill>
            </a:rPr>
            <a:t> </a:t>
          </a:r>
          <a:r>
            <a:rPr lang="it-IT" sz="1800" b="1" kern="1200" dirty="0" err="1">
              <a:solidFill>
                <a:schemeClr val="tx1"/>
              </a:solidFill>
            </a:rPr>
            <a:t>sve</a:t>
          </a:r>
          <a:r>
            <a:rPr lang="it-IT" sz="1800" b="1" kern="1200" dirty="0">
              <a:solidFill>
                <a:schemeClr val="tx1"/>
              </a:solidFill>
            </a:rPr>
            <a:t> </a:t>
          </a:r>
          <a:r>
            <a:rPr lang="it-IT" sz="1800" b="1" kern="1200" dirty="0" err="1">
              <a:solidFill>
                <a:schemeClr val="tx1"/>
              </a:solidFill>
            </a:rPr>
            <a:t>što</a:t>
          </a:r>
          <a:r>
            <a:rPr lang="it-IT" sz="1800" b="1" kern="1200" dirty="0">
              <a:solidFill>
                <a:schemeClr val="tx1"/>
              </a:solidFill>
            </a:rPr>
            <a:t> </a:t>
          </a:r>
          <a:r>
            <a:rPr lang="it-IT" sz="1800" b="1" kern="1200" dirty="0" err="1">
              <a:solidFill>
                <a:schemeClr val="tx1"/>
              </a:solidFill>
            </a:rPr>
            <a:t>postoji</a:t>
          </a:r>
          <a:r>
            <a:rPr lang="it-IT" sz="1800" b="1" kern="1200" dirty="0">
              <a:solidFill>
                <a:schemeClr val="tx1"/>
              </a:solidFill>
            </a:rPr>
            <a:t> (</a:t>
          </a:r>
          <a:r>
            <a:rPr lang="it-IT" sz="1800" b="1" kern="1200" dirty="0" err="1">
              <a:solidFill>
                <a:schemeClr val="tx1"/>
              </a:solidFill>
            </a:rPr>
            <a:t>Iv</a:t>
          </a:r>
          <a:r>
            <a:rPr lang="hr-HR" sz="1800" b="1" kern="1200" dirty="0" err="1">
              <a:solidFill>
                <a:schemeClr val="tx1"/>
              </a:solidFill>
            </a:rPr>
            <a:t>an</a:t>
          </a:r>
          <a:r>
            <a:rPr lang="it-IT" sz="1800" b="1" kern="1200" dirty="0">
              <a:solidFill>
                <a:schemeClr val="tx1"/>
              </a:solidFill>
            </a:rPr>
            <a:t> 1, 3)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36439" y="1872459"/>
        <a:ext cx="2350558" cy="483529"/>
      </dsp:txXfrm>
    </dsp:sp>
    <dsp:sp modelId="{2F41995C-22B0-421C-8230-891191E1E846}">
      <dsp:nvSpPr>
        <dsp:cNvPr id="0" name=""/>
        <dsp:cNvSpPr/>
      </dsp:nvSpPr>
      <dsp:spPr>
        <a:xfrm>
          <a:off x="2626748" y="5304"/>
          <a:ext cx="2350558" cy="2350860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37650-D275-4B9D-9E2D-9D7401BA3D9E}">
      <dsp:nvSpPr>
        <dsp:cNvPr id="0" name=""/>
        <dsp:cNvSpPr/>
      </dsp:nvSpPr>
      <dsp:spPr>
        <a:xfrm>
          <a:off x="2626748" y="1862846"/>
          <a:ext cx="2350558" cy="483529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chemeClr val="tx1"/>
              </a:solidFill>
            </a:rPr>
            <a:t>Postao je stvorenje </a:t>
          </a:r>
          <a:r>
            <a:rPr lang="es-ES" sz="1800" b="1" kern="1200" dirty="0">
              <a:solidFill>
                <a:schemeClr val="tx1"/>
              </a:solidFill>
            </a:rPr>
            <a:t>(J</a:t>
          </a:r>
          <a:r>
            <a:rPr lang="hr-HR" sz="1800" b="1" kern="1200" dirty="0">
              <a:solidFill>
                <a:schemeClr val="tx1"/>
              </a:solidFill>
            </a:rPr>
            <a:t>ovan</a:t>
          </a:r>
          <a:r>
            <a:rPr lang="es-ES" sz="1800" b="1" kern="1200" dirty="0">
              <a:solidFill>
                <a:schemeClr val="tx1"/>
              </a:solidFill>
            </a:rPr>
            <a:t> 1</a:t>
          </a:r>
          <a:r>
            <a:rPr lang="hr-HR" sz="1800" b="1" kern="1200" dirty="0">
              <a:solidFill>
                <a:schemeClr val="tx1"/>
              </a:solidFill>
            </a:rPr>
            <a:t>,</a:t>
          </a:r>
          <a:r>
            <a:rPr lang="es-ES" sz="1800" b="1" kern="1200" dirty="0">
              <a:solidFill>
                <a:schemeClr val="tx1"/>
              </a:solidFill>
            </a:rPr>
            <a:t>14)</a:t>
          </a:r>
        </a:p>
      </dsp:txBody>
      <dsp:txXfrm>
        <a:off x="2626748" y="1862846"/>
        <a:ext cx="2350558" cy="483529"/>
      </dsp:txXfrm>
    </dsp:sp>
    <dsp:sp modelId="{DBA62EDB-871E-40DE-B429-17C783811F47}">
      <dsp:nvSpPr>
        <dsp:cNvPr id="0" name=""/>
        <dsp:cNvSpPr/>
      </dsp:nvSpPr>
      <dsp:spPr>
        <a:xfrm>
          <a:off x="5217057" y="5304"/>
          <a:ext cx="3776995" cy="2350860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FEEF2-A183-4219-8981-FB5DBB4F39B0}">
      <dsp:nvSpPr>
        <dsp:cNvPr id="0" name=""/>
        <dsp:cNvSpPr/>
      </dsp:nvSpPr>
      <dsp:spPr>
        <a:xfrm>
          <a:off x="5217057" y="1581500"/>
          <a:ext cx="3776995" cy="75743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Prolazio</a:t>
          </a:r>
          <a:r>
            <a:rPr lang="es-ES" sz="1800" b="1" kern="1200" dirty="0">
              <a:solidFill>
                <a:schemeClr val="tx1"/>
              </a:solidFill>
            </a:rPr>
            <a:t> je </a:t>
          </a:r>
          <a:r>
            <a:rPr lang="es-ES" sz="1800" b="1" kern="1200" dirty="0" err="1">
              <a:solidFill>
                <a:schemeClr val="tx1"/>
              </a:solidFill>
            </a:rPr>
            <a:t>kroz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teškoće</a:t>
          </a:r>
          <a:r>
            <a:rPr lang="es-ES" sz="1800" b="1" kern="1200" dirty="0">
              <a:solidFill>
                <a:schemeClr val="tx1"/>
              </a:solidFill>
            </a:rPr>
            <a:t>, </a:t>
          </a:r>
          <a:r>
            <a:rPr lang="es-ES" sz="1800" b="1" kern="1200" dirty="0" err="1">
              <a:solidFill>
                <a:schemeClr val="tx1"/>
              </a:solidFill>
            </a:rPr>
            <a:t>patnju</a:t>
          </a:r>
          <a:r>
            <a:rPr lang="es-ES" sz="1800" b="1" kern="1200" dirty="0">
              <a:solidFill>
                <a:schemeClr val="tx1"/>
              </a:solidFill>
            </a:rPr>
            <a:t>, </a:t>
          </a:r>
          <a:r>
            <a:rPr lang="es-ES" sz="1800" b="1" kern="1200" dirty="0" err="1">
              <a:solidFill>
                <a:schemeClr val="tx1"/>
              </a:solidFill>
            </a:rPr>
            <a:t>glad</a:t>
          </a:r>
          <a:r>
            <a:rPr lang="es-ES" sz="1800" b="1" kern="1200" dirty="0">
              <a:solidFill>
                <a:schemeClr val="tx1"/>
              </a:solidFill>
            </a:rPr>
            <a:t> i bol, </a:t>
          </a:r>
          <a:r>
            <a:rPr lang="es-ES" sz="1800" b="1" kern="1200" dirty="0" err="1">
              <a:solidFill>
                <a:schemeClr val="tx1"/>
              </a:solidFill>
            </a:rPr>
            <a:t>baš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kao</a:t>
          </a:r>
          <a:r>
            <a:rPr lang="es-ES" sz="1800" b="1" kern="1200" dirty="0">
              <a:solidFill>
                <a:schemeClr val="tx1"/>
              </a:solidFill>
            </a:rPr>
            <a:t> i mi</a:t>
          </a:r>
          <a:br>
            <a:rPr lang="es-ES" sz="1800" b="1" kern="1200" dirty="0">
              <a:solidFill>
                <a:schemeClr val="tx1"/>
              </a:solidFill>
            </a:rPr>
          </a:br>
          <a:r>
            <a:rPr lang="es-ES" sz="1800" b="1" kern="1200" dirty="0">
              <a:solidFill>
                <a:schemeClr val="tx1"/>
              </a:solidFill>
            </a:rPr>
            <a:t>(</a:t>
          </a:r>
          <a:r>
            <a:rPr lang="es-ES" sz="1800" b="1" kern="1200" dirty="0" err="1">
              <a:solidFill>
                <a:schemeClr val="tx1"/>
              </a:solidFill>
            </a:rPr>
            <a:t>Iz</a:t>
          </a:r>
          <a:r>
            <a:rPr lang="hr-HR" sz="1800" b="1" kern="1200" dirty="0">
              <a:solidFill>
                <a:schemeClr val="tx1"/>
              </a:solidFill>
            </a:rPr>
            <a:t>a.</a:t>
          </a:r>
          <a:r>
            <a:rPr lang="es-ES" sz="1800" b="1" kern="1200" dirty="0">
              <a:solidFill>
                <a:schemeClr val="tx1"/>
              </a:solidFill>
            </a:rPr>
            <a:t> 53,3; </a:t>
          </a:r>
          <a:r>
            <a:rPr lang="es-ES" sz="1800" b="1" kern="1200" dirty="0" err="1">
              <a:solidFill>
                <a:schemeClr val="tx1"/>
              </a:solidFill>
            </a:rPr>
            <a:t>Marko</a:t>
          </a:r>
          <a:r>
            <a:rPr lang="es-ES" sz="1800" b="1" kern="1200" dirty="0">
              <a:solidFill>
                <a:schemeClr val="tx1"/>
              </a:solidFill>
            </a:rPr>
            <a:t> 11,12)</a:t>
          </a:r>
        </a:p>
      </dsp:txBody>
      <dsp:txXfrm>
        <a:off x="5217057" y="1581500"/>
        <a:ext cx="3776995" cy="757439"/>
      </dsp:txXfrm>
    </dsp:sp>
    <dsp:sp modelId="{89585A44-E233-4086-BB1B-031CB0C559F4}">
      <dsp:nvSpPr>
        <dsp:cNvPr id="0" name=""/>
        <dsp:cNvSpPr/>
      </dsp:nvSpPr>
      <dsp:spPr>
        <a:xfrm>
          <a:off x="9233802" y="5304"/>
          <a:ext cx="2350558" cy="2350860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95D6BB-787B-4B1F-9474-902198FD8113}">
      <dsp:nvSpPr>
        <dsp:cNvPr id="0" name=""/>
        <dsp:cNvSpPr/>
      </dsp:nvSpPr>
      <dsp:spPr>
        <a:xfrm>
          <a:off x="9233802" y="1853234"/>
          <a:ext cx="2350558" cy="483529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tx1"/>
              </a:solidFill>
            </a:rPr>
            <a:t>Bio je kušan kao i mi (Heb.  4,15)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9233802" y="1853234"/>
        <a:ext cx="2350558" cy="483529"/>
      </dsp:txXfrm>
    </dsp:sp>
    <dsp:sp modelId="{475ED61E-E34C-49AE-AB8E-3966E0F0933B}">
      <dsp:nvSpPr>
        <dsp:cNvPr id="0" name=""/>
        <dsp:cNvSpPr/>
      </dsp:nvSpPr>
      <dsp:spPr>
        <a:xfrm>
          <a:off x="1262088" y="2591220"/>
          <a:ext cx="3368303" cy="2350860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D3DC0-21BB-4B11-8F49-6AFF1271CD62}">
      <dsp:nvSpPr>
        <dsp:cNvPr id="0" name=""/>
        <dsp:cNvSpPr/>
      </dsp:nvSpPr>
      <dsp:spPr>
        <a:xfrm>
          <a:off x="1262088" y="4186994"/>
          <a:ext cx="3368303" cy="73753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Budući</a:t>
          </a:r>
          <a:r>
            <a:rPr lang="es-ES" sz="1800" b="1" kern="1200" dirty="0">
              <a:solidFill>
                <a:schemeClr val="tx1"/>
              </a:solidFill>
            </a:rPr>
            <a:t> da je bio </a:t>
          </a:r>
          <a:r>
            <a:rPr lang="es-ES" sz="1800" b="1" kern="1200" dirty="0" err="1">
              <a:solidFill>
                <a:schemeClr val="tx1"/>
              </a:solidFill>
            </a:rPr>
            <a:t>pravedan</a:t>
          </a:r>
          <a:r>
            <a:rPr lang="es-ES" sz="1800" b="1" kern="1200" dirty="0">
              <a:solidFill>
                <a:schemeClr val="tx1"/>
              </a:solidFill>
            </a:rPr>
            <a:t>, </a:t>
          </a:r>
          <a:r>
            <a:rPr lang="es-ES" sz="1800" b="1" kern="1200" dirty="0" err="1">
              <a:solidFill>
                <a:schemeClr val="tx1"/>
              </a:solidFill>
            </a:rPr>
            <a:t>svojevoljno</a:t>
          </a:r>
          <a:r>
            <a:rPr lang="es-ES" sz="1800" b="1" kern="1200" dirty="0">
              <a:solidFill>
                <a:schemeClr val="tx1"/>
              </a:solidFill>
            </a:rPr>
            <a:t> je patio </a:t>
          </a:r>
          <a:r>
            <a:rPr lang="es-ES" sz="1800" b="1" kern="1200" dirty="0" err="1">
              <a:solidFill>
                <a:schemeClr val="tx1"/>
              </a:solidFill>
            </a:rPr>
            <a:t>za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naše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grijehe</a:t>
          </a:r>
          <a:r>
            <a:rPr lang="es-ES" sz="1800" b="1" kern="1200" dirty="0">
              <a:solidFill>
                <a:schemeClr val="tx1"/>
              </a:solidFill>
            </a:rPr>
            <a:t> (</a:t>
          </a:r>
          <a:r>
            <a:rPr lang="hr-HR" sz="1800" b="1" kern="1200" dirty="0">
              <a:solidFill>
                <a:schemeClr val="tx1"/>
              </a:solidFill>
            </a:rPr>
            <a:t>.</a:t>
          </a:r>
          <a:r>
            <a:rPr lang="es-ES" sz="1800" b="1" kern="1200" dirty="0">
              <a:solidFill>
                <a:schemeClr val="tx1"/>
              </a:solidFill>
            </a:rPr>
            <a:t>1 P</a:t>
          </a:r>
          <a:r>
            <a:rPr lang="hr-HR" sz="1800" b="1" kern="1200" dirty="0">
              <a:solidFill>
                <a:schemeClr val="tx1"/>
              </a:solidFill>
            </a:rPr>
            <a:t>e</a:t>
          </a:r>
          <a:r>
            <a:rPr lang="es-ES" sz="1800" b="1" kern="1200" dirty="0">
              <a:solidFill>
                <a:schemeClr val="tx1"/>
              </a:solidFill>
            </a:rPr>
            <a:t>t</a:t>
          </a:r>
          <a:r>
            <a:rPr lang="hr-HR" sz="1800" b="1" kern="1200" dirty="0">
              <a:solidFill>
                <a:schemeClr val="tx1"/>
              </a:solidFill>
            </a:rPr>
            <a:t>. </a:t>
          </a:r>
          <a:r>
            <a:rPr lang="es-ES" sz="1800" b="1" kern="1200" dirty="0">
              <a:solidFill>
                <a:schemeClr val="tx1"/>
              </a:solidFill>
            </a:rPr>
            <a:t>3</a:t>
          </a:r>
          <a:r>
            <a:rPr lang="hr-HR" sz="1800" b="1" kern="1200" dirty="0">
              <a:solidFill>
                <a:schemeClr val="tx1"/>
              </a:solidFill>
            </a:rPr>
            <a:t>,</a:t>
          </a:r>
          <a:r>
            <a:rPr lang="es-ES" sz="1800" b="1" kern="1200" dirty="0">
              <a:solidFill>
                <a:schemeClr val="tx1"/>
              </a:solidFill>
            </a:rPr>
            <a:t>18; </a:t>
          </a:r>
          <a:r>
            <a:rPr lang="es-ES" sz="1800" b="1" kern="1200" dirty="0" err="1">
              <a:solidFill>
                <a:schemeClr val="tx1"/>
              </a:solidFill>
            </a:rPr>
            <a:t>Iv</a:t>
          </a:r>
          <a:r>
            <a:rPr lang="es-ES" sz="1800" b="1" kern="1200" dirty="0">
              <a:solidFill>
                <a:schemeClr val="tx1"/>
              </a:solidFill>
            </a:rPr>
            <a:t> 10</a:t>
          </a:r>
          <a:r>
            <a:rPr lang="hr-HR" sz="1800" b="1" kern="1200" dirty="0">
              <a:solidFill>
                <a:schemeClr val="tx1"/>
              </a:solidFill>
            </a:rPr>
            <a:t>,</a:t>
          </a:r>
          <a:r>
            <a:rPr lang="es-ES" sz="1800" b="1" kern="1200" dirty="0">
              <a:solidFill>
                <a:schemeClr val="tx1"/>
              </a:solidFill>
            </a:rPr>
            <a:t>17</a:t>
          </a:r>
          <a:r>
            <a:rPr lang="hr-HR" sz="1800" b="1" kern="1200" dirty="0">
              <a:solidFill>
                <a:schemeClr val="tx1"/>
              </a:solidFill>
            </a:rPr>
            <a:t>.</a:t>
          </a:r>
          <a:r>
            <a:rPr lang="es-ES" sz="1800" b="1" kern="1200" dirty="0">
              <a:solidFill>
                <a:schemeClr val="tx1"/>
              </a:solidFill>
            </a:rPr>
            <a:t>18)</a:t>
          </a:r>
        </a:p>
      </dsp:txBody>
      <dsp:txXfrm>
        <a:off x="1262088" y="4186994"/>
        <a:ext cx="3368303" cy="737537"/>
      </dsp:txXfrm>
    </dsp:sp>
    <dsp:sp modelId="{A5F1CBFD-6BDB-4629-9C06-78B8EDC96FE0}">
      <dsp:nvSpPr>
        <dsp:cNvPr id="0" name=""/>
        <dsp:cNvSpPr/>
      </dsp:nvSpPr>
      <dsp:spPr>
        <a:xfrm>
          <a:off x="4870141" y="2591220"/>
          <a:ext cx="2898262" cy="2350860"/>
        </a:xfrm>
        <a:prstGeom prst="rect">
          <a:avLst/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052712-857B-452D-AEE2-B6AE847FA35E}">
      <dsp:nvSpPr>
        <dsp:cNvPr id="0" name=""/>
        <dsp:cNvSpPr/>
      </dsp:nvSpPr>
      <dsp:spPr>
        <a:xfrm>
          <a:off x="4870141" y="4158118"/>
          <a:ext cx="2898262" cy="7760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chemeClr val="tx1"/>
              </a:solidFill>
            </a:rPr>
            <a:t>Smrću</a:t>
          </a:r>
          <a:r>
            <a:rPr lang="es-ES" sz="1800" b="1" kern="1200" dirty="0">
              <a:solidFill>
                <a:schemeClr val="tx1"/>
              </a:solidFill>
            </a:rPr>
            <a:t> i </a:t>
          </a:r>
          <a:r>
            <a:rPr lang="es-ES" sz="1800" b="1" kern="1200" dirty="0" err="1">
              <a:solidFill>
                <a:schemeClr val="tx1"/>
              </a:solidFill>
            </a:rPr>
            <a:t>uskrsnućem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uvje</a:t>
          </a:r>
          <a:r>
            <a:rPr lang="hr-HR" sz="1800" b="1" kern="1200" dirty="0">
              <a:solidFill>
                <a:schemeClr val="tx1"/>
              </a:solidFill>
            </a:rPr>
            <a:t>- </a:t>
          </a:r>
          <a:r>
            <a:rPr lang="es-ES" sz="1800" b="1" kern="1200" dirty="0">
              <a:solidFill>
                <a:schemeClr val="tx1"/>
              </a:solidFill>
            </a:rPr>
            <a:t>rio </a:t>
          </a:r>
          <a:r>
            <a:rPr lang="es-ES" sz="1800" b="1" kern="1200" dirty="0" err="1">
              <a:solidFill>
                <a:schemeClr val="tx1"/>
              </a:solidFill>
            </a:rPr>
            <a:t>nas</a:t>
          </a:r>
          <a:r>
            <a:rPr lang="es-ES" sz="1800" b="1" kern="1200" dirty="0">
              <a:solidFill>
                <a:schemeClr val="tx1"/>
              </a:solidFill>
            </a:rPr>
            <a:t> je u </a:t>
          </a:r>
          <a:r>
            <a:rPr lang="es-ES" sz="1800" b="1" kern="1200" dirty="0" err="1">
              <a:solidFill>
                <a:schemeClr val="tx1"/>
              </a:solidFill>
            </a:rPr>
            <a:t>vječni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život</a:t>
          </a:r>
          <a:r>
            <a:rPr lang="es-ES" sz="1800" b="1" kern="1200" dirty="0">
              <a:solidFill>
                <a:schemeClr val="tx1"/>
              </a:solidFill>
            </a:rPr>
            <a:t> u </a:t>
          </a:r>
          <a:r>
            <a:rPr lang="es-ES" sz="1800" b="1" kern="1200" dirty="0" err="1">
              <a:solidFill>
                <a:schemeClr val="tx1"/>
              </a:solidFill>
            </a:rPr>
            <a:t>svom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društvu</a:t>
          </a:r>
          <a:r>
            <a:rPr lang="es-ES" sz="1800" b="1" kern="1200" dirty="0">
              <a:solidFill>
                <a:schemeClr val="tx1"/>
              </a:solidFill>
            </a:rPr>
            <a:t> (</a:t>
          </a:r>
          <a:r>
            <a:rPr lang="es-ES" sz="1800" b="1" kern="1200" dirty="0" err="1">
              <a:solidFill>
                <a:schemeClr val="tx1"/>
              </a:solidFill>
            </a:rPr>
            <a:t>Rim</a:t>
          </a:r>
          <a:r>
            <a:rPr lang="hr-HR" sz="1800" b="1" kern="1200" dirty="0">
              <a:solidFill>
                <a:schemeClr val="tx1"/>
              </a:solidFill>
            </a:rPr>
            <a:t>.</a:t>
          </a:r>
          <a:r>
            <a:rPr lang="es-ES" sz="1800" b="1" kern="1200" dirty="0">
              <a:solidFill>
                <a:schemeClr val="tx1"/>
              </a:solidFill>
            </a:rPr>
            <a:t> 6, 3-4)</a:t>
          </a:r>
        </a:p>
      </dsp:txBody>
      <dsp:txXfrm>
        <a:off x="4870141" y="4158118"/>
        <a:ext cx="2898262" cy="776036"/>
      </dsp:txXfrm>
    </dsp:sp>
    <dsp:sp modelId="{F408E34B-A19F-437D-8DE7-54BA144AC0B4}">
      <dsp:nvSpPr>
        <dsp:cNvPr id="0" name=""/>
        <dsp:cNvSpPr/>
      </dsp:nvSpPr>
      <dsp:spPr>
        <a:xfrm>
          <a:off x="8008154" y="2591220"/>
          <a:ext cx="2350558" cy="2350860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7ACB4E-4DC4-4E82-BA70-4D0847941B4E}">
      <dsp:nvSpPr>
        <dsp:cNvPr id="0" name=""/>
        <dsp:cNvSpPr/>
      </dsp:nvSpPr>
      <dsp:spPr>
        <a:xfrm>
          <a:off x="8008154" y="4454232"/>
          <a:ext cx="2350558" cy="483529"/>
        </a:xfrm>
        <a:prstGeom prst="rect">
          <a:avLst/>
        </a:prstGeom>
        <a:solidFill>
          <a:schemeClr val="bg2">
            <a:lumMod val="20000"/>
            <a:lumOff val="8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tx1"/>
              </a:solidFill>
            </a:rPr>
            <a:t>I sve je to bilo iz ljubavi (1. Ivan. 4,10)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8008154" y="4454232"/>
        <a:ext cx="2350558" cy="4835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7F9EF-5506-42E9-BFB6-1C63D97A2BFB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6B39-3B50-49B2-A00E-FDD81EB156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0299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F0451C-FE00-48BE-BCEB-17F6D797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E5B2AB0-CB9E-5755-1B4B-2D6C92BB4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98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D6B39-3B50-49B2-A00E-FDD81EB156D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3408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D6B39-3B50-49B2-A00E-FDD81EB156D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0190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D6B39-3B50-49B2-A00E-FDD81EB156D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867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D6B39-3B50-49B2-A00E-FDD81EB156D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7918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D6B39-3B50-49B2-A00E-FDD81EB156D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945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A2A504-F75E-6180-A4BF-E7A654283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944C7FF-6973-B125-6758-8EEA9BDA4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408051-DCF6-2443-F603-75E8A4A94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A3B2F8-C580-AD14-00E1-749DCCABA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38E34B-A435-5CEA-4DAB-9EEBE4A7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69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434EE-BD20-ED3D-125C-50EF6C0A8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A69EF3F-1E70-1C1B-C513-173A00723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C75DF-91FE-4513-5585-C76B5C9EA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9EB3E2-48CD-5882-CB11-7E4761905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938444-1C01-47C3-3E19-5F96D9B1C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13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8239EB-2B42-04A5-B8D5-EBE8D1BF7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7D93A6C-83DC-BB91-02F9-3D9534827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1FEF39-4325-C194-2B39-A2BA94389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724FD9-63A7-50F1-33AC-9480075F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B96446-7ECD-8B59-BB9C-E793478F4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167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72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36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859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040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81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9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3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826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4B1203-6087-E51D-891C-256B7426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09A82B-33C9-58E0-BD0C-244681B67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84AD1F-5540-9785-F651-0ECD8833B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D70637-6721-25B0-3CE8-EF5C62B80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8E1930-90BD-3B04-ECBC-9AD6EEEC4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883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20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019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54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71754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85019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87667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39168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80451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57152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23622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DFBC95-F1C5-59EF-1473-B7F725C96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2A6F9B-A9A0-D6CC-7283-ABEDD183C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0D5C6F-AF95-C457-4B29-578C0D0DE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91012E-10EA-D2DB-6614-5208BF0C2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4007FD-1293-3D27-03B1-1BCCE7DA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66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26253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29494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36958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93811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390311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57590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88702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021655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999742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892646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DE7494-4A26-BC34-6C17-C4BCBE729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3F3366-09E3-2EEE-BA0D-65983124B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43FE62-225D-3C66-6C95-CAA39EB66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28E19F-2EF4-D825-95F4-3BDEE168E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39B673-F4BA-0FEA-B1E0-305D2E76A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B761D3-85C0-9374-3910-08A579C0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60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094664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62574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613985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097305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887547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845413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19607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272785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343321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00188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63989D-49AD-714F-D9EC-4ACD5867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417917-453A-F741-F446-DBD1E21A5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A34714F-53D9-BE2E-BFAF-18F66EAC9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E3C661A-67F7-7E1E-4E6E-8B7BA308C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66824A-48E5-5284-4209-51783E018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2381C51-4E0A-AAFC-4E8F-5CBE3526A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FEBB772-B7ED-D70F-A1D9-A65025E5D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8E7AC0B-5AC6-0123-6BAD-DC4B9ADA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15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87206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62111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08718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20493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55322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91471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88973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17104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23608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09190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E2C0F8-0E8D-FB23-7E7B-A468FA91A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35F0D81-E546-00E7-F59E-C307FE98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EB5D391-D3AF-2547-076C-CCA313D7E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DA959B-F1D5-05AB-5815-EE599F74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7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67948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61386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B5FCDA2-5780-4648-A05B-517329687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F7A5AFE-6A83-4340-9881-54167E9D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AAE99B-0FC1-483D-2667-E2DBCE909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4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543583-BEC4-3D68-AA6D-FCB6142C4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3DC2B3-AAA2-FA18-E631-49A5B1070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858677-CC05-C5E8-3529-DD384A5F7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C12C7B-E1AC-296B-040A-A814F80A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88A014-B7CD-20CE-DF44-C48F304E0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2D2E94-94A1-2C24-2356-1E5637D21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66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4FF90-BD39-1F09-67C4-593E0C08C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B372CB1-440A-68A5-9753-5CA45B3AE1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E46480-C93C-FA7F-F6BB-70FB2D266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75454D-BE3B-E74F-C7F7-D8C0EC4F3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4FA357-EA79-18AD-4DE5-9EE6FF0E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262E02-CC46-7952-7C81-E955F027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50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21C93FA-E952-063D-A813-6E3480BF4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1F6367-02FA-34C0-DA0E-A75257E3E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418550-05B4-5ACF-3DE2-148CA0022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F01E04-7661-4EF0-997C-FCF2724F233F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CFE1D1-5ED1-00D2-7470-0E62C3CDB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9FFBC8-D866-CC8B-7340-52A60FAC9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51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2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53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7944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74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19307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BIBLIJSKA DOKTRINA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     </a:t>
            </a:r>
            <a:r>
              <a:rPr lang="sr-Latn-R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VELIKA BORBA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sz="2000" b="1" dirty="0">
                <a:solidFill>
                  <a:srgbClr val="DDDDDD"/>
                </a:solidFill>
                <a:latin typeface="Arial Narrow" panose="020B0606020202030204" pitchFamily="34" charset="0"/>
              </a:rPr>
              <a:t>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tromjesečje 2024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pouke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lang="hr-HR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lang="sr-Latn-R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travnja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E2A85-8564-3A29-A4A2-63A225A48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6275"/>
            <a:ext cx="12314712" cy="53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E91116-386D-D176-DBE8-8BEC1D24F10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LJUBAV UZVRAĆA UDARAC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DA96CF-2747-9481-EB82-E366262F2A7F}"/>
              </a:ext>
            </a:extLst>
          </p:cNvPr>
          <p:cNvSpPr txBox="1"/>
          <p:nvPr/>
        </p:nvSpPr>
        <p:spPr>
          <a:xfrm>
            <a:off x="771525" y="647997"/>
            <a:ext cx="10648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 ovome se sastoji ljubav: nismo mi ljubili Boga nego je on ljubio nas i poslao Sina svoga kao žrtvu </a:t>
            </a:r>
            <a:r>
              <a:rPr lang="hr-HR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pomirnicu</a:t>
            </a:r>
            <a:r>
              <a:rPr lang="hr-HR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za naše grijehe.’”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</a:t>
            </a:r>
            <a:r>
              <a:rPr lang="hr-HR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Ivanova </a:t>
            </a:r>
            <a:r>
              <a:rPr lang="es-ES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hr-HR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A333EEA-E7F8-521C-F7E2-12526677AE0A}"/>
              </a:ext>
            </a:extLst>
          </p:cNvPr>
          <p:cNvSpPr txBox="1"/>
          <p:nvPr/>
        </p:nvSpPr>
        <p:spPr>
          <a:xfrm>
            <a:off x="3291840" y="1381462"/>
            <a:ext cx="8797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Čak</a:t>
            </a:r>
            <a:r>
              <a:rPr lang="es-ES" sz="2000" b="1" dirty="0"/>
              <a:t> i </a:t>
            </a:r>
            <a:r>
              <a:rPr lang="es-ES" sz="2000" b="1" dirty="0" err="1"/>
              <a:t>prije</a:t>
            </a:r>
            <a:r>
              <a:rPr lang="es-ES" sz="2000" b="1" dirty="0"/>
              <a:t> </a:t>
            </a:r>
            <a:r>
              <a:rPr lang="es-ES" sz="2000" b="1" dirty="0" err="1"/>
              <a:t>nego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objavio</a:t>
            </a:r>
            <a:r>
              <a:rPr lang="es-ES" sz="2000" b="1" dirty="0"/>
              <a:t> </a:t>
            </a:r>
            <a:r>
              <a:rPr lang="es-ES" sz="2000" b="1" dirty="0" err="1"/>
              <a:t>posljedice</a:t>
            </a:r>
            <a:r>
              <a:rPr lang="es-ES" sz="2000" b="1" dirty="0"/>
              <a:t> </a:t>
            </a:r>
            <a:r>
              <a:rPr lang="es-ES" sz="2000" b="1" dirty="0" err="1"/>
              <a:t>neposlušnosti</a:t>
            </a:r>
            <a:r>
              <a:rPr lang="es-ES" sz="2000" b="1" dirty="0"/>
              <a:t>, </a:t>
            </a:r>
            <a:r>
              <a:rPr lang="es-ES" sz="2000" b="1" dirty="0" err="1"/>
              <a:t>Bog</a:t>
            </a:r>
            <a:r>
              <a:rPr lang="es-ES" sz="2000" b="1" dirty="0"/>
              <a:t> je </a:t>
            </a:r>
            <a:r>
              <a:rPr lang="es-ES" sz="2000" b="1" dirty="0" err="1"/>
              <a:t>priopćio</a:t>
            </a:r>
            <a:r>
              <a:rPr lang="es-ES" sz="2000" b="1" dirty="0"/>
              <a:t> </a:t>
            </a:r>
            <a:r>
              <a:rPr lang="es-ES" sz="2000" b="1" dirty="0" err="1"/>
              <a:t>Adamu</a:t>
            </a:r>
            <a:r>
              <a:rPr lang="es-ES" sz="2000" b="1" dirty="0"/>
              <a:t> i Evi da </a:t>
            </a:r>
            <a:r>
              <a:rPr lang="es-ES" sz="2000" b="1" dirty="0" err="1"/>
              <a:t>postoji</a:t>
            </a:r>
            <a:r>
              <a:rPr lang="es-ES" sz="2000" b="1" dirty="0"/>
              <a:t> plan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njihovo</a:t>
            </a:r>
            <a:r>
              <a:rPr lang="es-ES" sz="2000" b="1" dirty="0"/>
              <a:t> </a:t>
            </a:r>
            <a:r>
              <a:rPr lang="es-ES" sz="2000" b="1" dirty="0" err="1"/>
              <a:t>otkupljenje</a:t>
            </a:r>
            <a:r>
              <a:rPr lang="es-ES" sz="2000" b="1" dirty="0"/>
              <a:t> (Post 3</a:t>
            </a:r>
            <a:r>
              <a:rPr lang="hr-HR" sz="2000" b="1" dirty="0"/>
              <a:t>,</a:t>
            </a:r>
            <a:r>
              <a:rPr lang="es-ES" sz="2000" b="1" dirty="0"/>
              <a:t>15).</a:t>
            </a:r>
          </a:p>
        </p:txBody>
      </p:sp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CBB08273-8B05-36F9-3FE4-736D5A2E3A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213" y="1157420"/>
            <a:ext cx="2825818" cy="275516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Imagen 8" descr="Imagen que contiene parado, frente, hombre, oscuro&#10;&#10;Descripción generada automáticamente">
            <a:extLst>
              <a:ext uri="{FF2B5EF4-FFF2-40B4-BE49-F238E27FC236}">
                <a16:creationId xmlns:a16="http://schemas.microsoft.com/office/drawing/2014/main" id="{F57C5520-45F7-66DC-8B19-070CBF1409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3777" y="3106610"/>
            <a:ext cx="6451334" cy="3586758"/>
          </a:xfrm>
          <a:prstGeom prst="rect">
            <a:avLst/>
          </a:prstGeom>
          <a:ln w="38100" cap="sq">
            <a:solidFill>
              <a:srgbClr val="D2ECB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A8BD6D8-006B-805E-075B-78A7BD384F07}"/>
              </a:ext>
            </a:extLst>
          </p:cNvPr>
          <p:cNvSpPr txBox="1"/>
          <p:nvPr/>
        </p:nvSpPr>
        <p:spPr>
          <a:xfrm>
            <a:off x="137160" y="5476811"/>
            <a:ext cx="52393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 </a:t>
            </a:r>
            <a:r>
              <a:rPr lang="es-ES" sz="2000" b="1" dirty="0" err="1"/>
              <a:t>nama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postoji</a:t>
            </a:r>
            <a:r>
              <a:rPr lang="es-ES" sz="2000" b="1" dirty="0"/>
              <a:t> </a:t>
            </a:r>
            <a:r>
              <a:rPr lang="es-ES" sz="2000" b="1" dirty="0" err="1"/>
              <a:t>ništa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čini</a:t>
            </a:r>
            <a:r>
              <a:rPr lang="es-ES" sz="2000" b="1" dirty="0"/>
              <a:t> </a:t>
            </a:r>
            <a:r>
              <a:rPr lang="es-ES" sz="2000" b="1" dirty="0" err="1"/>
              <a:t>dostojnima</a:t>
            </a:r>
            <a:r>
              <a:rPr lang="es-ES" sz="2000" b="1" dirty="0"/>
              <a:t> </a:t>
            </a:r>
            <a:r>
              <a:rPr lang="es-ES" sz="2000" b="1" dirty="0" err="1"/>
              <a:t>Božje</a:t>
            </a:r>
            <a:r>
              <a:rPr lang="es-ES" sz="2000" b="1" dirty="0"/>
              <a:t> </a:t>
            </a:r>
            <a:r>
              <a:rPr lang="es-ES" sz="2000" b="1" dirty="0" err="1"/>
              <a:t>ljubavi</a:t>
            </a:r>
            <a:r>
              <a:rPr lang="es-ES" sz="2000" b="1" dirty="0"/>
              <a:t>. Ipak,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svakom</a:t>
            </a:r>
            <a:r>
              <a:rPr lang="es-ES" sz="2000" b="1" dirty="0"/>
              <a:t> </a:t>
            </a:r>
            <a:r>
              <a:rPr lang="es-ES" sz="2000" b="1" dirty="0" err="1"/>
              <a:t>kapi</a:t>
            </a:r>
            <a:r>
              <a:rPr lang="es-ES" sz="2000" b="1" dirty="0"/>
              <a:t> </a:t>
            </a:r>
            <a:r>
              <a:rPr lang="es-ES" sz="2000" b="1" dirty="0" err="1"/>
              <a:t>krvi</a:t>
            </a:r>
            <a:r>
              <a:rPr lang="es-ES" sz="2000" b="1" dirty="0"/>
              <a:t> </a:t>
            </a:r>
            <a:r>
              <a:rPr lang="es-ES" sz="2000" b="1" dirty="0" err="1"/>
              <a:t>koju</a:t>
            </a:r>
            <a:r>
              <a:rPr lang="es-ES" sz="2000" b="1" dirty="0"/>
              <a:t> je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prolio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Kalvariji</a:t>
            </a:r>
            <a:r>
              <a:rPr lang="es-ES" sz="2000" b="1" dirty="0"/>
              <a:t>,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kaže</a:t>
            </a:r>
            <a:r>
              <a:rPr lang="es-ES" sz="2000" b="1" dirty="0"/>
              <a:t>: "</a:t>
            </a:r>
            <a:r>
              <a:rPr lang="es-ES" sz="2000" b="1" dirty="0" err="1"/>
              <a:t>Volim</a:t>
            </a:r>
            <a:r>
              <a:rPr lang="es-ES" sz="2000" b="1" dirty="0"/>
              <a:t> te."</a:t>
            </a:r>
          </a:p>
        </p:txBody>
      </p:sp>
      <p:pic>
        <p:nvPicPr>
          <p:cNvPr id="13" name="Imagen 12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C84C56-252C-B913-B5E7-35591C05A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414" y="3017935"/>
            <a:ext cx="1455468" cy="2458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6408EAE-E534-C459-CAC4-0B7DCBABA26F}"/>
              </a:ext>
            </a:extLst>
          </p:cNvPr>
          <p:cNvSpPr txBox="1"/>
          <p:nvPr/>
        </p:nvSpPr>
        <p:spPr>
          <a:xfrm>
            <a:off x="137160" y="3845459"/>
            <a:ext cx="37033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Smrt</a:t>
            </a:r>
            <a:r>
              <a:rPr lang="es-ES" sz="2000" b="1" dirty="0"/>
              <a:t> nije </a:t>
            </a:r>
            <a:r>
              <a:rPr lang="es-ES" sz="2000" b="1" dirty="0" err="1"/>
              <a:t>morala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grešnikova</a:t>
            </a:r>
            <a:r>
              <a:rPr lang="es-ES" sz="2000" b="1" dirty="0"/>
              <a:t> </a:t>
            </a:r>
            <a:r>
              <a:rPr lang="es-ES" sz="2000" b="1" dirty="0" err="1"/>
              <a:t>vječna</a:t>
            </a:r>
            <a:r>
              <a:rPr lang="es-ES" sz="2000" b="1" dirty="0"/>
              <a:t> </a:t>
            </a:r>
            <a:r>
              <a:rPr lang="es-ES" sz="2000" b="1" dirty="0" err="1"/>
              <a:t>sudbina</a:t>
            </a:r>
            <a:r>
              <a:rPr lang="es-ES" sz="2000" b="1" dirty="0"/>
              <a:t>. </a:t>
            </a:r>
            <a:r>
              <a:rPr lang="es-ES" sz="2000" b="1" dirty="0" err="1"/>
              <a:t>Isus</a:t>
            </a:r>
            <a:r>
              <a:rPr lang="es-ES" sz="2000" b="1" dirty="0"/>
              <a:t> je </a:t>
            </a:r>
            <a:r>
              <a:rPr lang="es-ES" sz="2000" b="1" dirty="0" err="1"/>
              <a:t>pokazao</a:t>
            </a:r>
            <a:r>
              <a:rPr lang="es-ES" sz="2000" b="1" dirty="0"/>
              <a:t> </a:t>
            </a:r>
            <a:r>
              <a:rPr lang="es-ES" sz="2000" b="1" dirty="0" err="1"/>
              <a:t>svoju</a:t>
            </a:r>
            <a:r>
              <a:rPr lang="es-ES" sz="2000" b="1" dirty="0"/>
              <a:t> </a:t>
            </a:r>
            <a:r>
              <a:rPr lang="es-ES" sz="2000" b="1" dirty="0" err="1"/>
              <a:t>ljubav</a:t>
            </a:r>
            <a:r>
              <a:rPr lang="es-ES" sz="2000" b="1" dirty="0"/>
              <a:t> </a:t>
            </a:r>
            <a:r>
              <a:rPr lang="es-ES" sz="2000" b="1" dirty="0" err="1"/>
              <a:t>plaćajući</a:t>
            </a:r>
            <a:r>
              <a:rPr lang="es-ES" sz="2000" b="1" dirty="0"/>
              <a:t> </a:t>
            </a:r>
            <a:r>
              <a:rPr lang="es-ES" sz="2000" b="1" dirty="0" err="1"/>
              <a:t>cijenu</a:t>
            </a:r>
            <a:r>
              <a:rPr lang="es-ES" sz="2000" b="1" dirty="0"/>
              <a:t> </a:t>
            </a:r>
            <a:r>
              <a:rPr lang="es-ES" sz="2000" b="1" dirty="0" err="1"/>
              <a:t>grijeha</a:t>
            </a:r>
            <a:r>
              <a:rPr lang="es-ES" sz="2000" b="1" dirty="0"/>
              <a:t> </a:t>
            </a:r>
            <a:r>
              <a:rPr lang="es-ES" sz="2000" b="1" dirty="0" err="1"/>
              <a:t>svojim</a:t>
            </a:r>
            <a:r>
              <a:rPr lang="es-ES" sz="2000" b="1" dirty="0"/>
              <a:t> </a:t>
            </a:r>
            <a:r>
              <a:rPr lang="es-ES" sz="2000" b="1" dirty="0" err="1"/>
              <a:t>životom</a:t>
            </a:r>
            <a:r>
              <a:rPr lang="es-ES" sz="2000" b="1" dirty="0"/>
              <a:t> (</a:t>
            </a:r>
            <a:r>
              <a:rPr lang="es-ES" sz="2000" b="1" dirty="0" err="1"/>
              <a:t>Rim</a:t>
            </a:r>
            <a:r>
              <a:rPr lang="es-ES" sz="2000" b="1" dirty="0"/>
              <a:t> 5, 8).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698689-3B2D-C509-4590-6E6BBF2D2E9F}"/>
              </a:ext>
            </a:extLst>
          </p:cNvPr>
          <p:cNvSpPr txBox="1"/>
          <p:nvPr/>
        </p:nvSpPr>
        <p:spPr>
          <a:xfrm>
            <a:off x="3291839" y="2060773"/>
            <a:ext cx="87132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Čovječanstvo</a:t>
            </a:r>
            <a:r>
              <a:rPr lang="es-ES" sz="2000" b="1" dirty="0"/>
              <a:t> se </a:t>
            </a:r>
            <a:r>
              <a:rPr lang="es-ES" sz="2000" b="1" dirty="0" err="1"/>
              <a:t>dobrovoljno</a:t>
            </a:r>
            <a:r>
              <a:rPr lang="es-ES" sz="2000" b="1" dirty="0"/>
              <a:t> </a:t>
            </a:r>
            <a:r>
              <a:rPr lang="es-ES" sz="2000" b="1" dirty="0" err="1"/>
              <a:t>odvojilo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Stvoritelja</a:t>
            </a:r>
            <a:r>
              <a:rPr lang="es-ES" sz="2000" b="1" dirty="0"/>
              <a:t>. No, </a:t>
            </a:r>
            <a:r>
              <a:rPr lang="es-ES" sz="2000" b="1" dirty="0" err="1"/>
              <a:t>daleko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napuštanja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nezahvalne</a:t>
            </a:r>
            <a:r>
              <a:rPr lang="es-ES" sz="2000" b="1" dirty="0"/>
              <a:t> </a:t>
            </a:r>
            <a:r>
              <a:rPr lang="es-ES" sz="2000" b="1" dirty="0" err="1"/>
              <a:t>djece</a:t>
            </a:r>
            <a:r>
              <a:rPr lang="es-ES" sz="2000" b="1" dirty="0"/>
              <a:t>, </a:t>
            </a:r>
            <a:r>
              <a:rPr lang="es-ES" sz="2000" b="1" dirty="0" err="1"/>
              <a:t>Bog</a:t>
            </a:r>
            <a:r>
              <a:rPr lang="es-ES" sz="2000" b="1" dirty="0"/>
              <a:t> je o</a:t>
            </a:r>
            <a:r>
              <a:rPr lang="hr-HR" sz="2000" b="1" dirty="0" err="1"/>
              <a:t>tkr</a:t>
            </a:r>
            <a:r>
              <a:rPr lang="es-ES" sz="2000" b="1" dirty="0" err="1"/>
              <a:t>io</a:t>
            </a:r>
            <a:r>
              <a:rPr lang="es-ES" sz="2000" b="1" dirty="0"/>
              <a:t> </a:t>
            </a:r>
            <a:r>
              <a:rPr lang="es-ES" sz="2000" b="1" dirty="0" err="1"/>
              <a:t>svoj</a:t>
            </a:r>
            <a:r>
              <a:rPr lang="es-ES" sz="2000" b="1" dirty="0"/>
              <a:t> </a:t>
            </a:r>
            <a:r>
              <a:rPr lang="es-ES" sz="2000" b="1" dirty="0" err="1"/>
              <a:t>pravi</a:t>
            </a:r>
            <a:r>
              <a:rPr lang="es-ES" sz="2000" b="1" dirty="0"/>
              <a:t> </a:t>
            </a:r>
            <a:r>
              <a:rPr lang="es-ES" sz="2000" b="1" dirty="0" err="1"/>
              <a:t>karakter</a:t>
            </a:r>
            <a:r>
              <a:rPr lang="es-ES" sz="2000" b="1" dirty="0"/>
              <a:t> </a:t>
            </a:r>
            <a:r>
              <a:rPr lang="es-ES" sz="2000" b="1" dirty="0" err="1"/>
              <a:t>ljubeći</a:t>
            </a:r>
            <a:r>
              <a:rPr lang="es-ES" sz="2000" b="1" dirty="0"/>
              <a:t> </a:t>
            </a:r>
            <a:r>
              <a:rPr lang="es-ES" sz="2000" b="1" dirty="0" err="1"/>
              <a:t>ih</a:t>
            </a:r>
            <a:r>
              <a:rPr lang="es-ES" sz="2000" b="1" dirty="0"/>
              <a:t> </a:t>
            </a:r>
            <a:r>
              <a:rPr lang="es-ES" sz="2000" b="1" dirty="0" err="1"/>
              <a:t>izvan</a:t>
            </a:r>
            <a:r>
              <a:rPr lang="es-ES" sz="2000" b="1" dirty="0"/>
              <a:t> </a:t>
            </a:r>
            <a:r>
              <a:rPr lang="hr-HR" sz="2000" b="1" dirty="0"/>
              <a:t>svake sumnje</a:t>
            </a:r>
            <a:r>
              <a:rPr lang="es-ES" sz="2000" b="1" dirty="0"/>
              <a:t> (</a:t>
            </a:r>
            <a:r>
              <a:rPr lang="es-ES" sz="2000" b="1" dirty="0" err="1"/>
              <a:t>Ivan</a:t>
            </a:r>
            <a:r>
              <a:rPr lang="es-ES" sz="2000" b="1" dirty="0"/>
              <a:t> 3,16).</a:t>
            </a:r>
          </a:p>
        </p:txBody>
      </p:sp>
    </p:spTree>
    <p:extLst>
      <p:ext uri="{BB962C8B-B14F-4D97-AF65-F5344CB8AC3E}">
        <p14:creationId xmlns:p14="http://schemas.microsoft.com/office/powerpoint/2010/main" val="338237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11" grpId="0"/>
      <p:bldP spid="1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A333EEA-E7F8-521C-F7E2-12526677AE0A}"/>
              </a:ext>
            </a:extLst>
          </p:cNvPr>
          <p:cNvSpPr txBox="1"/>
          <p:nvPr/>
        </p:nvSpPr>
        <p:spPr>
          <a:xfrm>
            <a:off x="134754" y="1359688"/>
            <a:ext cx="1193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/>
              <a:t>Na koji način  nam je Isus pokazao svoju ljubav?</a:t>
            </a:r>
            <a:endParaRPr lang="es-ES" sz="2000" b="1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78B68EB-C985-2CC3-31DD-E98323D571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8727339"/>
              </p:ext>
            </p:extLst>
          </p:nvPr>
        </p:nvGraphicFramePr>
        <p:xfrm>
          <a:off x="295275" y="1742173"/>
          <a:ext cx="11620801" cy="4947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A6A552CE-C13E-2B79-15E9-4179B46C0B0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LJUBAV UZVRAĆA UDARAC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98499BE-6257-8638-2FBC-E95CFF6474C2}"/>
              </a:ext>
            </a:extLst>
          </p:cNvPr>
          <p:cNvSpPr txBox="1"/>
          <p:nvPr/>
        </p:nvSpPr>
        <p:spPr>
          <a:xfrm>
            <a:off x="771525" y="647997"/>
            <a:ext cx="10648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 ovome se sastoji ljubav: Nismo mi ljubili Boga, negó je on ljubio nas i poslao Sina svoga kao žrtvu </a:t>
            </a:r>
            <a:r>
              <a:rPr lang="hr-HR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pomirnicu</a:t>
            </a:r>
            <a:r>
              <a:rPr lang="hr-HR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za naše grijehe.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</a:t>
            </a:r>
            <a:r>
              <a:rPr lang="hr-HR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.Ivanova</a:t>
            </a:r>
            <a:r>
              <a:rPr lang="es-ES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4</a:t>
            </a:r>
            <a:r>
              <a:rPr lang="hr-HR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10)</a:t>
            </a:r>
          </a:p>
        </p:txBody>
      </p:sp>
    </p:spTree>
    <p:extLst>
      <p:ext uri="{BB962C8B-B14F-4D97-AF65-F5344CB8AC3E}">
        <p14:creationId xmlns:p14="http://schemas.microsoft.com/office/powerpoint/2010/main" val="253884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425B0F2-C3C8-4125-87C3-98F6D97C0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3425B0F2-C3C8-4125-87C3-98F6D97C0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3425B0F2-C3C8-4125-87C3-98F6D97C0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3425B0F2-C3C8-4125-87C3-98F6D97C08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3425B0F2-C3C8-4125-87C3-98F6D97C0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graphicEl>
                                              <a:dgm id="{3425B0F2-C3C8-4125-87C3-98F6D97C0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A75FEE0-12CA-4BA1-BAA0-346A38023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graphicEl>
                                              <a:dgm id="{4A75FEE0-12CA-4BA1-BAA0-346A38023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4A75FEE0-12CA-4BA1-BAA0-346A38023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4A75FEE0-12CA-4BA1-BAA0-346A38023E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4A75FEE0-12CA-4BA1-BAA0-346A38023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4A75FEE0-12CA-4BA1-BAA0-346A38023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F41995C-22B0-421C-8230-891191E1E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graphicEl>
                                              <a:dgm id="{2F41995C-22B0-421C-8230-891191E1E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2F41995C-22B0-421C-8230-891191E1E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2F41995C-22B0-421C-8230-891191E1E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graphicEl>
                                              <a:dgm id="{2F41995C-22B0-421C-8230-891191E1E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graphicEl>
                                              <a:dgm id="{2F41995C-22B0-421C-8230-891191E1E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2C37650-D275-4B9D-9E2D-9D7401BA3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72C37650-D275-4B9D-9E2D-9D7401BA3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graphicEl>
                                              <a:dgm id="{72C37650-D275-4B9D-9E2D-9D7401BA3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graphicEl>
                                              <a:dgm id="{72C37650-D275-4B9D-9E2D-9D7401BA3D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graphicEl>
                                              <a:dgm id="{72C37650-D275-4B9D-9E2D-9D7401BA3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graphicEl>
                                              <a:dgm id="{72C37650-D275-4B9D-9E2D-9D7401BA3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BA62EDB-871E-40DE-B429-17C783811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graphicEl>
                                              <a:dgm id="{DBA62EDB-871E-40DE-B429-17C783811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graphicEl>
                                              <a:dgm id="{DBA62EDB-871E-40DE-B429-17C783811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graphicEl>
                                              <a:dgm id="{DBA62EDB-871E-40DE-B429-17C783811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DBA62EDB-871E-40DE-B429-17C783811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graphicEl>
                                              <a:dgm id="{DBA62EDB-871E-40DE-B429-17C783811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79FEEF2-A183-4219-8981-FB5DBB4F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graphicEl>
                                              <a:dgm id="{F79FEEF2-A183-4219-8981-FB5DBB4F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graphicEl>
                                              <a:dgm id="{F79FEEF2-A183-4219-8981-FB5DBB4F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F79FEEF2-A183-4219-8981-FB5DBB4F39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graphicEl>
                                              <a:dgm id="{F79FEEF2-A183-4219-8981-FB5DBB4F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graphicEl>
                                              <a:dgm id="{F79FEEF2-A183-4219-8981-FB5DBB4F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9585A44-E233-4086-BB1B-031CB0C55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graphicEl>
                                              <a:dgm id="{89585A44-E233-4086-BB1B-031CB0C55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graphicEl>
                                              <a:dgm id="{89585A44-E233-4086-BB1B-031CB0C55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graphicEl>
                                              <a:dgm id="{89585A44-E233-4086-BB1B-031CB0C559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graphicEl>
                                              <a:dgm id="{89585A44-E233-4086-BB1B-031CB0C55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graphicEl>
                                              <a:dgm id="{89585A44-E233-4086-BB1B-031CB0C55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D95D6BB-787B-4B1F-9474-902198FD8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graphicEl>
                                              <a:dgm id="{4D95D6BB-787B-4B1F-9474-902198FD8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graphicEl>
                                              <a:dgm id="{4D95D6BB-787B-4B1F-9474-902198FD8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graphicEl>
                                              <a:dgm id="{4D95D6BB-787B-4B1F-9474-902198FD81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4D95D6BB-787B-4B1F-9474-902198FD8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4D95D6BB-787B-4B1F-9474-902198FD8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75ED61E-E34C-49AE-AB8E-3966E0F09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graphicEl>
                                              <a:dgm id="{475ED61E-E34C-49AE-AB8E-3966E0F09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graphicEl>
                                              <a:dgm id="{475ED61E-E34C-49AE-AB8E-3966E0F09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graphicEl>
                                              <a:dgm id="{475ED61E-E34C-49AE-AB8E-3966E0F093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graphicEl>
                                              <a:dgm id="{475ED61E-E34C-49AE-AB8E-3966E0F09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graphicEl>
                                              <a:dgm id="{475ED61E-E34C-49AE-AB8E-3966E0F09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2D3DC0-21BB-4B11-8F49-6AFF1271C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graphicEl>
                                              <a:dgm id="{C02D3DC0-21BB-4B11-8F49-6AFF1271C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graphicEl>
                                              <a:dgm id="{C02D3DC0-21BB-4B11-8F49-6AFF1271C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graphicEl>
                                              <a:dgm id="{C02D3DC0-21BB-4B11-8F49-6AFF1271CD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graphicEl>
                                              <a:dgm id="{C02D3DC0-21BB-4B11-8F49-6AFF1271C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>
                                            <p:graphicEl>
                                              <a:dgm id="{C02D3DC0-21BB-4B11-8F49-6AFF1271C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5F1CBFD-6BDB-4629-9C06-78B8EDC96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graphicEl>
                                              <a:dgm id="{A5F1CBFD-6BDB-4629-9C06-78B8EDC96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">
                                            <p:graphicEl>
                                              <a:dgm id="{A5F1CBFD-6BDB-4629-9C06-78B8EDC96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">
                                            <p:graphicEl>
                                              <a:dgm id="{A5F1CBFD-6BDB-4629-9C06-78B8EDC96F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">
                                            <p:graphicEl>
                                              <a:dgm id="{A5F1CBFD-6BDB-4629-9C06-78B8EDC96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graphicEl>
                                              <a:dgm id="{A5F1CBFD-6BDB-4629-9C06-78B8EDC96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B052712-857B-452D-AEE2-B6AE847FA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>
                                            <p:graphicEl>
                                              <a:dgm id="{5B052712-857B-452D-AEE2-B6AE847FA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>
                                            <p:graphicEl>
                                              <a:dgm id="{5B052712-857B-452D-AEE2-B6AE847FA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>
                                            <p:graphicEl>
                                              <a:dgm id="{5B052712-857B-452D-AEE2-B6AE847FA3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">
                                            <p:graphicEl>
                                              <a:dgm id="{5B052712-857B-452D-AEE2-B6AE847FA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>
                                            <p:graphicEl>
                                              <a:dgm id="{5B052712-857B-452D-AEE2-B6AE847FA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08E34B-A19F-437D-8DE7-54BA144AC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">
                                            <p:graphicEl>
                                              <a:dgm id="{F408E34B-A19F-437D-8DE7-54BA144AC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graphicEl>
                                              <a:dgm id="{F408E34B-A19F-437D-8DE7-54BA144AC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">
                                            <p:graphicEl>
                                              <a:dgm id="{F408E34B-A19F-437D-8DE7-54BA144AC0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">
                                            <p:graphicEl>
                                              <a:dgm id="{F408E34B-A19F-437D-8DE7-54BA144AC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>
                                            <p:graphicEl>
                                              <a:dgm id="{F408E34B-A19F-437D-8DE7-54BA144AC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57ACB4E-4DC4-4E82-BA70-4D0847941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">
                                            <p:graphicEl>
                                              <a:dgm id="{557ACB4E-4DC4-4E82-BA70-4D0847941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">
                                            <p:graphicEl>
                                              <a:dgm id="{557ACB4E-4DC4-4E82-BA70-4D0847941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">
                                            <p:graphicEl>
                                              <a:dgm id="{557ACB4E-4DC4-4E82-BA70-4D0847941B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">
                                            <p:graphicEl>
                                              <a:dgm id="{557ACB4E-4DC4-4E82-BA70-4D0847941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">
                                            <p:graphicEl>
                                              <a:dgm id="{557ACB4E-4DC4-4E82-BA70-4D0847941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20CD90-73BB-E477-8B3C-1B04F46FEAB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SUKOB DANAS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37D28E-4CE8-9421-A73C-2C5798C21011}"/>
              </a:ext>
            </a:extLst>
          </p:cNvPr>
          <p:cNvSpPr txBox="1"/>
          <p:nvPr/>
        </p:nvSpPr>
        <p:spPr>
          <a:xfrm>
            <a:off x="1252536" y="600372"/>
            <a:ext cx="9686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Odatle slijedi da može zauvijek </a:t>
            </a:r>
            <a:r>
              <a:rPr lang="hr-HR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spasavati</a:t>
            </a:r>
            <a:r>
              <a:rPr lang="hr-HR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one koji po njemu dolaze  k Bogu, jer uvijek živi da posreduje za njih.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Heb</a:t>
            </a:r>
            <a:r>
              <a:rPr lang="hr-HR" sz="1400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rejima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</a:t>
            </a:r>
            <a:r>
              <a:rPr lang="hr-HR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664550-B8D2-86A5-BC2A-D2BF6F1CDA71}"/>
              </a:ext>
            </a:extLst>
          </p:cNvPr>
          <p:cNvSpPr txBox="1"/>
          <p:nvPr/>
        </p:nvSpPr>
        <p:spPr>
          <a:xfrm>
            <a:off x="285750" y="1369813"/>
            <a:ext cx="7751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Danas</a:t>
            </a:r>
            <a:r>
              <a:rPr lang="es-ES" sz="2000" b="1" dirty="0"/>
              <a:t> </a:t>
            </a:r>
            <a:r>
              <a:rPr lang="hr-HR" sz="2000" b="1" dirty="0"/>
              <a:t>je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hr-HR" sz="2000" b="1" dirty="0"/>
              <a:t>naš zagovornik</a:t>
            </a:r>
            <a:r>
              <a:rPr lang="es-ES" sz="2000" b="1" dirty="0"/>
              <a:t> u </a:t>
            </a:r>
            <a:r>
              <a:rPr lang="es-ES" sz="2000" b="1" dirty="0" err="1"/>
              <a:t>nebeskom</a:t>
            </a:r>
            <a:r>
              <a:rPr lang="es-ES" sz="2000" b="1" dirty="0"/>
              <a:t> </a:t>
            </a:r>
            <a:r>
              <a:rPr lang="es-ES" sz="2000" b="1" dirty="0" err="1"/>
              <a:t>svetištu</a:t>
            </a:r>
            <a:r>
              <a:rPr lang="es-ES" sz="2000" b="1" dirty="0"/>
              <a:t> (</a:t>
            </a:r>
            <a:r>
              <a:rPr lang="es-ES" sz="2000" b="1" dirty="0" err="1"/>
              <a:t>Heb</a:t>
            </a:r>
            <a:r>
              <a:rPr lang="es-ES" sz="2000" b="1" dirty="0"/>
              <a:t> 9</a:t>
            </a:r>
            <a:r>
              <a:rPr lang="hr-HR" sz="2000" b="1" dirty="0"/>
              <a:t>,</a:t>
            </a:r>
            <a:r>
              <a:rPr lang="es-ES" sz="2000" b="1" dirty="0"/>
              <a:t>24; 7</a:t>
            </a:r>
            <a:r>
              <a:rPr lang="hr-HR" sz="2000" b="1" dirty="0"/>
              <a:t>,</a:t>
            </a:r>
            <a:r>
              <a:rPr lang="es-ES" sz="2000" b="1" dirty="0"/>
              <a:t>25).</a:t>
            </a:r>
          </a:p>
        </p:txBody>
      </p:sp>
      <p:pic>
        <p:nvPicPr>
          <p:cNvPr id="8" name="Imagen 7" descr="Una imagen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1995962E-3E52-0E97-8407-EAA981096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41" y="1389063"/>
            <a:ext cx="3684709" cy="53245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0659764-0079-C726-2B45-C81A9BE0E406}"/>
              </a:ext>
            </a:extLst>
          </p:cNvPr>
          <p:cNvSpPr txBox="1"/>
          <p:nvPr/>
        </p:nvSpPr>
        <p:spPr>
          <a:xfrm>
            <a:off x="3290098" y="3972423"/>
            <a:ext cx="49314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želi</a:t>
            </a:r>
            <a:r>
              <a:rPr lang="es-ES" sz="2000" b="1" dirty="0"/>
              <a:t> da </a:t>
            </a:r>
            <a:r>
              <a:rPr lang="es-ES" sz="2000" b="1" dirty="0" err="1"/>
              <a:t>računamo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hr-HR" sz="2000" b="1" dirty="0"/>
              <a:t>N</a:t>
            </a:r>
            <a:r>
              <a:rPr lang="es-ES" sz="2000" b="1" dirty="0" err="1"/>
              <a:t>jega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svaku</a:t>
            </a:r>
            <a:r>
              <a:rPr lang="es-ES" sz="2000" b="1" dirty="0"/>
              <a:t> </a:t>
            </a:r>
            <a:r>
              <a:rPr lang="es-ES" sz="2000" b="1" dirty="0" err="1"/>
              <a:t>potrebu</a:t>
            </a:r>
            <a:r>
              <a:rPr lang="es-ES" sz="2000" b="1" dirty="0"/>
              <a:t> u </a:t>
            </a:r>
            <a:r>
              <a:rPr lang="es-ES" sz="2000" b="1" dirty="0" err="1"/>
              <a:t>našem</a:t>
            </a:r>
            <a:r>
              <a:rPr lang="es-ES" sz="2000" b="1" dirty="0"/>
              <a:t> </a:t>
            </a:r>
            <a:r>
              <a:rPr lang="es-ES" sz="2000" b="1" dirty="0" err="1"/>
              <a:t>životu</a:t>
            </a:r>
            <a:r>
              <a:rPr lang="es-ES" sz="2000" b="1" dirty="0"/>
              <a:t> (</a:t>
            </a:r>
            <a:r>
              <a:rPr lang="es-ES" sz="2000" b="1" dirty="0" err="1"/>
              <a:t>Ivan</a:t>
            </a:r>
            <a:r>
              <a:rPr lang="es-ES" sz="2000" b="1" dirty="0"/>
              <a:t> 14,13</a:t>
            </a:r>
            <a:r>
              <a:rPr lang="hr-HR" sz="2000" b="1" dirty="0"/>
              <a:t>.</a:t>
            </a:r>
            <a:r>
              <a:rPr lang="es-ES" sz="2000" b="1" dirty="0"/>
              <a:t>14). Tamo </a:t>
            </a:r>
            <a:r>
              <a:rPr lang="es-ES" sz="2000" b="1" dirty="0" err="1"/>
              <a:t>gdje</a:t>
            </a:r>
            <a:r>
              <a:rPr lang="es-ES" sz="2000" b="1" dirty="0"/>
              <a:t> je </a:t>
            </a:r>
            <a:r>
              <a:rPr lang="es-ES" sz="2000" b="1" dirty="0" err="1"/>
              <a:t>strah</a:t>
            </a:r>
            <a:r>
              <a:rPr lang="es-ES" sz="2000" b="1" dirty="0"/>
              <a:t>, </a:t>
            </a:r>
            <a:r>
              <a:rPr lang="hr-HR" sz="2000" b="1" dirty="0"/>
              <a:t>O</a:t>
            </a:r>
            <a:r>
              <a:rPr lang="es-ES" sz="2000" b="1" dirty="0"/>
              <a:t>n </a:t>
            </a:r>
            <a:r>
              <a:rPr lang="es-ES" sz="2000" b="1" dirty="0" err="1"/>
              <a:t>donosi</a:t>
            </a:r>
            <a:r>
              <a:rPr lang="es-ES" sz="2000" b="1" dirty="0"/>
              <a:t> mir; </a:t>
            </a:r>
            <a:r>
              <a:rPr lang="es-ES" sz="2000" b="1" dirty="0" err="1"/>
              <a:t>gdje</a:t>
            </a:r>
            <a:r>
              <a:rPr lang="es-ES" sz="2000" b="1" dirty="0"/>
              <a:t> je </a:t>
            </a:r>
            <a:r>
              <a:rPr lang="es-ES" sz="2000" b="1" dirty="0" err="1"/>
              <a:t>krivnja</a:t>
            </a:r>
            <a:r>
              <a:rPr lang="es-ES" sz="2000" b="1" dirty="0"/>
              <a:t>, </a:t>
            </a:r>
            <a:r>
              <a:rPr lang="hr-HR" sz="2000" b="1" dirty="0"/>
              <a:t>O</a:t>
            </a:r>
            <a:r>
              <a:rPr lang="es-ES" sz="2000" b="1" dirty="0"/>
              <a:t>n </a:t>
            </a:r>
            <a:r>
              <a:rPr lang="es-ES" sz="2000" b="1" dirty="0" err="1"/>
              <a:t>donosi</a:t>
            </a:r>
            <a:r>
              <a:rPr lang="es-ES" sz="2000" b="1" dirty="0"/>
              <a:t> </a:t>
            </a:r>
            <a:r>
              <a:rPr lang="es-ES" sz="2000" b="1" dirty="0" err="1"/>
              <a:t>oproštenje</a:t>
            </a:r>
            <a:r>
              <a:rPr lang="es-ES" sz="2000" b="1" dirty="0"/>
              <a:t>; </a:t>
            </a:r>
            <a:r>
              <a:rPr lang="hr-HR" sz="2000" b="1" dirty="0"/>
              <a:t>t</a:t>
            </a:r>
            <a:r>
              <a:rPr lang="es-ES" sz="2000" b="1" dirty="0"/>
              <a:t>amo </a:t>
            </a:r>
            <a:r>
              <a:rPr lang="es-ES" sz="2000" b="1" dirty="0" err="1"/>
              <a:t>gdje</a:t>
            </a:r>
            <a:r>
              <a:rPr lang="es-ES" sz="2000" b="1" dirty="0"/>
              <a:t> </a:t>
            </a:r>
            <a:r>
              <a:rPr lang="es-ES" sz="2000" b="1" dirty="0" err="1"/>
              <a:t>postoji</a:t>
            </a:r>
            <a:r>
              <a:rPr lang="es-ES" sz="2000" b="1" dirty="0"/>
              <a:t> </a:t>
            </a:r>
            <a:r>
              <a:rPr lang="es-ES" sz="2000" b="1" dirty="0" err="1"/>
              <a:t>slabost</a:t>
            </a:r>
            <a:r>
              <a:rPr lang="es-ES" sz="2000" b="1" dirty="0"/>
              <a:t>, </a:t>
            </a:r>
            <a:r>
              <a:rPr lang="hr-HR" sz="2000" b="1" dirty="0"/>
              <a:t>O</a:t>
            </a:r>
            <a:r>
              <a:rPr lang="es-ES" sz="2000" b="1" dirty="0"/>
              <a:t>n </a:t>
            </a:r>
            <a:r>
              <a:rPr lang="es-ES" sz="2000" b="1" dirty="0" err="1"/>
              <a:t>donosi</a:t>
            </a:r>
            <a:r>
              <a:rPr lang="es-ES" sz="2000" b="1" dirty="0"/>
              <a:t> </a:t>
            </a:r>
            <a:r>
              <a:rPr lang="es-ES" sz="2000" b="1" dirty="0" err="1"/>
              <a:t>snagu</a:t>
            </a:r>
            <a:r>
              <a:rPr lang="es-ES" sz="2000" b="1" dirty="0"/>
              <a:t>.</a:t>
            </a:r>
          </a:p>
        </p:txBody>
      </p:sp>
      <p:pic>
        <p:nvPicPr>
          <p:cNvPr id="14" name="Imagen 13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F46F74D5-F354-164F-FD1B-A5EFE9829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3832106"/>
            <a:ext cx="2912125" cy="2912125"/>
          </a:xfrm>
          <a:prstGeom prst="roundRect">
            <a:avLst>
              <a:gd name="adj" fmla="val 11111"/>
            </a:avLst>
          </a:prstGeom>
          <a:ln w="76200" cap="rnd">
            <a:solidFill>
              <a:schemeClr val="bg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F8756B-B648-FA88-1B92-3B0A662F81C5}"/>
              </a:ext>
            </a:extLst>
          </p:cNvPr>
          <p:cNvSpPr txBox="1"/>
          <p:nvPr/>
        </p:nvSpPr>
        <p:spPr>
          <a:xfrm>
            <a:off x="285750" y="3077973"/>
            <a:ext cx="7751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Stoga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pozvani</a:t>
            </a:r>
            <a:r>
              <a:rPr lang="es-ES" sz="2000" b="1" dirty="0"/>
              <a:t> </a:t>
            </a:r>
            <a:r>
              <a:rPr lang="es-ES" sz="2000" b="1" dirty="0" err="1"/>
              <a:t>pristupiti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s </a:t>
            </a:r>
            <a:r>
              <a:rPr lang="es-ES" sz="2000" b="1" dirty="0" err="1"/>
              <a:t>pouzdanjem</a:t>
            </a:r>
            <a:r>
              <a:rPr lang="es-ES" sz="2000" b="1" dirty="0"/>
              <a:t> </a:t>
            </a:r>
            <a:r>
              <a:rPr lang="es-ES" sz="2000" b="1" dirty="0" err="1"/>
              <a:t>kroz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 </a:t>
            </a:r>
            <a:r>
              <a:rPr lang="hr-HR" sz="2000" b="1" dirty="0"/>
              <a:t>Krista </a:t>
            </a:r>
            <a:r>
              <a:rPr lang="es-ES" sz="2000" b="1" dirty="0"/>
              <a:t>(</a:t>
            </a:r>
            <a:r>
              <a:rPr lang="es-ES" sz="2000" b="1" dirty="0" err="1"/>
              <a:t>Heb</a:t>
            </a:r>
            <a:r>
              <a:rPr lang="hr-HR" sz="2000" b="1" dirty="0"/>
              <a:t>.</a:t>
            </a:r>
            <a:r>
              <a:rPr lang="es-ES" sz="2000" b="1" dirty="0"/>
              <a:t> 4, 15</a:t>
            </a:r>
            <a:r>
              <a:rPr lang="hr-HR" sz="2000" b="1" dirty="0"/>
              <a:t>.</a:t>
            </a:r>
            <a:r>
              <a:rPr lang="es-ES" sz="2000" b="1" dirty="0"/>
              <a:t>16).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3D27108-B806-809A-FE47-01450574AA10}"/>
              </a:ext>
            </a:extLst>
          </p:cNvPr>
          <p:cNvSpPr txBox="1"/>
          <p:nvPr/>
        </p:nvSpPr>
        <p:spPr>
          <a:xfrm>
            <a:off x="285749" y="2077699"/>
            <a:ext cx="77513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Zahvaljujući</a:t>
            </a:r>
            <a:r>
              <a:rPr lang="es-ES" sz="2000" b="1" dirty="0"/>
              <a:t> </a:t>
            </a:r>
            <a:r>
              <a:rPr lang="es-ES" sz="2000" b="1" dirty="0" err="1"/>
              <a:t>svojoj</a:t>
            </a:r>
            <a:r>
              <a:rPr lang="es-ES" sz="2000" b="1" dirty="0"/>
              <a:t> </a:t>
            </a:r>
            <a:r>
              <a:rPr lang="es-ES" sz="2000" b="1" dirty="0" err="1"/>
              <a:t>krvi</a:t>
            </a:r>
            <a:r>
              <a:rPr lang="es-ES" sz="2000" b="1" dirty="0"/>
              <a:t> </a:t>
            </a:r>
            <a:r>
              <a:rPr lang="es-ES" sz="2000" b="1" dirty="0" err="1"/>
              <a:t>prolivenoj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križu</a:t>
            </a:r>
            <a:r>
              <a:rPr lang="es-ES" sz="2000" b="1" dirty="0"/>
              <a:t>,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predstavlja</a:t>
            </a:r>
            <a:r>
              <a:rPr lang="es-ES" sz="2000" b="1" dirty="0"/>
              <a:t> </a:t>
            </a:r>
            <a:r>
              <a:rPr lang="es-ES" sz="2000" b="1" dirty="0" err="1"/>
              <a:t>Ocu</a:t>
            </a:r>
            <a:r>
              <a:rPr lang="es-ES" sz="2000" b="1" dirty="0"/>
              <a:t> – i </a:t>
            </a:r>
            <a:r>
              <a:rPr lang="es-ES" sz="2000" b="1" dirty="0" err="1"/>
              <a:t>svim</a:t>
            </a:r>
            <a:r>
              <a:rPr lang="es-ES" sz="2000" b="1" dirty="0"/>
              <a:t> </a:t>
            </a:r>
            <a:r>
              <a:rPr lang="es-ES" sz="2000" b="1" dirty="0" err="1"/>
              <a:t>stanovnicima</a:t>
            </a:r>
            <a:r>
              <a:rPr lang="es-ES" sz="2000" b="1" dirty="0"/>
              <a:t> </a:t>
            </a:r>
            <a:r>
              <a:rPr lang="es-ES" sz="2000" b="1" dirty="0" err="1"/>
              <a:t>svemira</a:t>
            </a:r>
            <a:r>
              <a:rPr lang="es-ES" sz="2000" b="1" dirty="0"/>
              <a:t> –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pravedne</a:t>
            </a:r>
            <a:r>
              <a:rPr lang="es-ES" sz="2000" b="1" dirty="0"/>
              <a:t>, </a:t>
            </a:r>
            <a:r>
              <a:rPr lang="es-ES" sz="2000" b="1" dirty="0" err="1"/>
              <a:t>savršene</a:t>
            </a:r>
            <a:r>
              <a:rPr lang="es-ES" sz="2000" b="1" dirty="0"/>
              <a:t> </a:t>
            </a:r>
            <a:r>
              <a:rPr lang="es-ES" sz="2000" b="1" dirty="0" err="1"/>
              <a:t>ljude</a:t>
            </a:r>
            <a:r>
              <a:rPr lang="es-ES" sz="2000" b="1" dirty="0"/>
              <a:t>, </a:t>
            </a:r>
            <a:r>
              <a:rPr lang="es-ES" sz="2000" b="1" dirty="0" err="1"/>
              <a:t>dostojne</a:t>
            </a:r>
            <a:r>
              <a:rPr lang="es-ES" sz="2000" b="1" dirty="0"/>
              <a:t> </a:t>
            </a:r>
            <a:r>
              <a:rPr lang="es-ES" sz="2000" b="1" dirty="0" err="1"/>
              <a:t>mjesta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nebu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EC7D699-BB3E-D131-4AD7-8FC79B6A68AA}"/>
              </a:ext>
            </a:extLst>
          </p:cNvPr>
          <p:cNvSpPr txBox="1"/>
          <p:nvPr/>
        </p:nvSpPr>
        <p:spPr>
          <a:xfrm>
            <a:off x="3290098" y="5603639"/>
            <a:ext cx="47469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Isusova</a:t>
            </a:r>
            <a:r>
              <a:rPr lang="es-ES" sz="2000" b="1" dirty="0"/>
              <a:t> </a:t>
            </a:r>
            <a:r>
              <a:rPr lang="es-ES" sz="2000" b="1" dirty="0" err="1"/>
              <a:t>najveća</a:t>
            </a:r>
            <a:r>
              <a:rPr lang="es-ES" sz="2000" b="1" dirty="0"/>
              <a:t> </a:t>
            </a:r>
            <a:r>
              <a:rPr lang="es-ES" sz="2000" b="1" dirty="0" err="1"/>
              <a:t>želja</a:t>
            </a:r>
            <a:r>
              <a:rPr lang="es-ES" sz="2000" b="1" dirty="0"/>
              <a:t> je </a:t>
            </a:r>
            <a:r>
              <a:rPr lang="es-ES" sz="2000" b="1" dirty="0" err="1"/>
              <a:t>živjeti</a:t>
            </a:r>
            <a:r>
              <a:rPr lang="es-ES" sz="2000" b="1" dirty="0"/>
              <a:t> s </a:t>
            </a:r>
            <a:r>
              <a:rPr lang="es-ES" sz="2000" b="1" dirty="0" err="1"/>
              <a:t>nama</a:t>
            </a:r>
            <a:r>
              <a:rPr lang="es-ES" sz="2000" b="1" dirty="0"/>
              <a:t> </a:t>
            </a:r>
            <a:r>
              <a:rPr lang="es-ES" sz="2000" b="1" dirty="0" err="1"/>
              <a:t>vječno</a:t>
            </a:r>
            <a:r>
              <a:rPr lang="es-ES" sz="2000" b="1" dirty="0"/>
              <a:t> (</a:t>
            </a:r>
            <a:r>
              <a:rPr lang="es-ES" sz="2000" b="1" dirty="0" err="1"/>
              <a:t>Ivan</a:t>
            </a:r>
            <a:r>
              <a:rPr lang="es-ES" sz="2000" b="1" dirty="0"/>
              <a:t> 17,24). Je 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i </a:t>
            </a:r>
            <a:r>
              <a:rPr lang="es-ES" sz="2000" b="1" dirty="0" err="1"/>
              <a:t>vaša</a:t>
            </a:r>
            <a:r>
              <a:rPr lang="es-ES" sz="2000" b="1" dirty="0"/>
              <a:t> </a:t>
            </a:r>
            <a:r>
              <a:rPr lang="es-ES" sz="2000" b="1" dirty="0" err="1"/>
              <a:t>najveća</a:t>
            </a:r>
            <a:r>
              <a:rPr lang="es-ES" sz="2000" b="1" dirty="0"/>
              <a:t> </a:t>
            </a:r>
            <a:r>
              <a:rPr lang="es-ES" sz="2000" b="1" dirty="0" err="1"/>
              <a:t>želja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344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6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5988625-5BE6-578E-B04F-5E89DAD4360B}"/>
              </a:ext>
            </a:extLst>
          </p:cNvPr>
          <p:cNvSpPr txBox="1"/>
          <p:nvPr/>
        </p:nvSpPr>
        <p:spPr>
          <a:xfrm>
            <a:off x="2612572" y="1828799"/>
            <a:ext cx="932275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Kada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kušnje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napadnu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kada</a:t>
            </a:r>
            <a:r>
              <a:rPr lang="es-ES" sz="2800" b="1" dirty="0">
                <a:latin typeface="Constantia" panose="02030602050306030303" pitchFamily="18" charset="0"/>
              </a:rPr>
              <a:t> se </a:t>
            </a:r>
            <a:r>
              <a:rPr lang="es-ES" sz="2800" b="1" dirty="0" err="1">
                <a:latin typeface="Constantia" panose="02030602050306030303" pitchFamily="18" charset="0"/>
              </a:rPr>
              <a:t>čini</a:t>
            </a:r>
            <a:r>
              <a:rPr lang="es-ES" sz="2800" b="1" dirty="0">
                <a:latin typeface="Constantia" panose="02030602050306030303" pitchFamily="18" charset="0"/>
              </a:rPr>
              <a:t> da </a:t>
            </a:r>
            <a:r>
              <a:rPr lang="es-ES" sz="2800" b="1" dirty="0" err="1">
                <a:latin typeface="Constantia" panose="02030602050306030303" pitchFamily="18" charset="0"/>
              </a:rPr>
              <a:t>briga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zbunjenost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tama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obavijaju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tvoj</a:t>
            </a:r>
            <a:r>
              <a:rPr lang="es-ES" sz="2800" b="1" dirty="0">
                <a:latin typeface="Constantia" panose="02030602050306030303" pitchFamily="18" charset="0"/>
              </a:rPr>
              <a:t>u </a:t>
            </a:r>
            <a:r>
              <a:rPr lang="es-ES" sz="2800" b="1" dirty="0" err="1">
                <a:latin typeface="Constantia" panose="02030602050306030303" pitchFamily="18" charset="0"/>
              </a:rPr>
              <a:t>dušu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pogledaj</a:t>
            </a:r>
            <a:r>
              <a:rPr lang="es-ES" sz="2800" b="1" dirty="0">
                <a:latin typeface="Constantia" panose="02030602050306030303" pitchFamily="18" charset="0"/>
              </a:rPr>
              <a:t> do </a:t>
            </a:r>
            <a:r>
              <a:rPr lang="es-ES" sz="2800" b="1" dirty="0" err="1">
                <a:latin typeface="Constantia" panose="02030602050306030303" pitchFamily="18" charset="0"/>
              </a:rPr>
              <a:t>točke</a:t>
            </a:r>
            <a:r>
              <a:rPr lang="es-ES" sz="2800" b="1" dirty="0">
                <a:latin typeface="Constantia" panose="02030602050306030303" pitchFamily="18" charset="0"/>
              </a:rPr>
              <a:t> u </a:t>
            </a:r>
            <a:r>
              <a:rPr lang="es-ES" sz="2800" b="1" dirty="0" err="1">
                <a:latin typeface="Constantia" panose="02030602050306030303" pitchFamily="18" charset="0"/>
              </a:rPr>
              <a:t>kojoj</a:t>
            </a:r>
            <a:r>
              <a:rPr lang="es-ES" sz="2800" b="1" dirty="0">
                <a:latin typeface="Constantia" panose="02030602050306030303" pitchFamily="18" charset="0"/>
              </a:rPr>
              <a:t> s</a:t>
            </a:r>
            <a:r>
              <a:rPr lang="hr-HR" sz="2800" b="1" dirty="0">
                <a:latin typeface="Constantia" panose="02030602050306030303" pitchFamily="18" charset="0"/>
              </a:rPr>
              <a:t>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posljednji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put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vidj</a:t>
            </a:r>
            <a:r>
              <a:rPr lang="hr-HR" sz="2800" b="1" dirty="0" err="1">
                <a:latin typeface="Constantia" panose="02030602050306030303" pitchFamily="18" charset="0"/>
              </a:rPr>
              <a:t>eo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svjetlo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Počivajte</a:t>
            </a:r>
            <a:r>
              <a:rPr lang="es-ES" sz="2800" b="1" dirty="0">
                <a:latin typeface="Constantia" panose="02030602050306030303" pitchFamily="18" charset="0"/>
              </a:rPr>
              <a:t> u </a:t>
            </a:r>
            <a:r>
              <a:rPr lang="es-ES" sz="2800" b="1" dirty="0" err="1">
                <a:latin typeface="Constantia" panose="02030602050306030303" pitchFamily="18" charset="0"/>
              </a:rPr>
              <a:t>Kristovoj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ljubavi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pod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njegovom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zaštitn</a:t>
            </a:r>
            <a:r>
              <a:rPr lang="hr-HR" sz="2800" b="1" dirty="0" err="1">
                <a:latin typeface="Constantia" panose="02030602050306030303" pitchFamily="18" charset="0"/>
              </a:rPr>
              <a:t>ičk</a:t>
            </a:r>
            <a:r>
              <a:rPr lang="es-ES" sz="2800" b="1" dirty="0" err="1">
                <a:latin typeface="Constantia" panose="02030602050306030303" pitchFamily="18" charset="0"/>
              </a:rPr>
              <a:t>om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brigom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Kada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grijeh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nastoji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dominirati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srcem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kada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krivnja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tlači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dušu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opterećuje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savjest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kada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nevjera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zamagli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duh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sjetite</a:t>
            </a:r>
            <a:r>
              <a:rPr lang="es-ES" sz="2800" b="1" dirty="0">
                <a:latin typeface="Constantia" panose="02030602050306030303" pitchFamily="18" charset="0"/>
              </a:rPr>
              <a:t> se da je </a:t>
            </a:r>
            <a:r>
              <a:rPr lang="es-ES" sz="2800" b="1" dirty="0" err="1">
                <a:latin typeface="Constantia" panose="02030602050306030303" pitchFamily="18" charset="0"/>
              </a:rPr>
              <a:t>Kristova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milost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dovoljna</a:t>
            </a:r>
            <a:r>
              <a:rPr lang="es-ES" sz="2800" b="1" dirty="0">
                <a:latin typeface="Constantia" panose="02030602050306030303" pitchFamily="18" charset="0"/>
              </a:rPr>
              <a:t> da </a:t>
            </a:r>
            <a:r>
              <a:rPr lang="es-ES" sz="2800" b="1" dirty="0" err="1">
                <a:latin typeface="Constantia" panose="02030602050306030303" pitchFamily="18" charset="0"/>
              </a:rPr>
              <a:t>nadvlada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grijeh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rastjera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tamu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Ulazeći</a:t>
            </a:r>
            <a:r>
              <a:rPr lang="es-ES" sz="2800" b="1" dirty="0">
                <a:latin typeface="Constantia" panose="02030602050306030303" pitchFamily="18" charset="0"/>
              </a:rPr>
              <a:t> u </a:t>
            </a:r>
            <a:r>
              <a:rPr lang="es-ES" sz="2800" b="1" dirty="0" err="1">
                <a:latin typeface="Constantia" panose="02030602050306030303" pitchFamily="18" charset="0"/>
              </a:rPr>
              <a:t>zajedništvo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Spasiteljem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ulazimo</a:t>
            </a:r>
            <a:r>
              <a:rPr lang="es-ES" sz="2800" b="1" dirty="0">
                <a:latin typeface="Constantia" panose="02030602050306030303" pitchFamily="18" charset="0"/>
              </a:rPr>
              <a:t> u </a:t>
            </a:r>
            <a:r>
              <a:rPr lang="es-ES" sz="2800" b="1" dirty="0" err="1">
                <a:latin typeface="Constantia" panose="02030602050306030303" pitchFamily="18" charset="0"/>
              </a:rPr>
              <a:t>regiju</a:t>
            </a:r>
            <a:r>
              <a:rPr lang="es-ES" sz="2800" b="1" dirty="0">
                <a:latin typeface="Constantia" panose="02030602050306030303" pitchFamily="18" charset="0"/>
              </a:rPr>
              <a:t> mira.«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09F5B5-FAFD-B5E4-DDAD-C6235185F207}"/>
              </a:ext>
            </a:extLst>
          </p:cNvPr>
          <p:cNvSpPr txBox="1"/>
          <p:nvPr/>
        </p:nvSpPr>
        <p:spPr>
          <a:xfrm>
            <a:off x="8097382" y="6417205"/>
            <a:ext cx="3963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White, </a:t>
            </a:r>
            <a:r>
              <a:rPr lang="hr-HR" sz="1600" i="1" dirty="0"/>
              <a:t>Služba iscjeljenja</a:t>
            </a:r>
            <a:r>
              <a:rPr lang="es-ES" sz="1600" b="1" dirty="0"/>
              <a:t>, </a:t>
            </a:r>
            <a:r>
              <a:rPr lang="hr-HR" sz="1600" b="1" dirty="0"/>
              <a:t>str</a:t>
            </a:r>
            <a:r>
              <a:rPr lang="es-ES" sz="1600" b="1" dirty="0"/>
              <a:t>. 193</a:t>
            </a:r>
          </a:p>
        </p:txBody>
      </p:sp>
    </p:spTree>
    <p:extLst>
      <p:ext uri="{BB962C8B-B14F-4D97-AF65-F5344CB8AC3E}">
        <p14:creationId xmlns:p14="http://schemas.microsoft.com/office/powerpoint/2010/main" val="122065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91353" y="3860138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487621" y="4072128"/>
            <a:ext cx="11508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Pouka za ovo tromjesečje prati </a:t>
            </a:r>
            <a:r>
              <a:rPr lang="hr-HR" sz="2400" b="1" dirty="0" err="1">
                <a:solidFill>
                  <a:srgbClr val="FFFFFF"/>
                </a:solidFill>
                <a:latin typeface="Arial"/>
                <a:cs typeface="Arial" charset="0"/>
              </a:rPr>
              <a:t>svijetsku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 povijest s Božjeg gledišta onako   kako je proroštvo otkriva. Božja narav je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ljubav, tako da su i sva njegova     djela puna ljubavi. Ona se postupno otkrivala usporedo s odvijanjem velikog sukoba. Njezinu visinu i dubinu najjasnije sagledavamo na križu. Na Golgoti se Božja ljubav pokazala pred cijelim svemirom kada je Krist prinio svoj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ž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ivot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kako bi otkupio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č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ovječanstvo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č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ime je Sotona potpuno poražen.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890665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  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”Bogoslužje koje se ne zaboravlja</a:t>
            </a:r>
            <a:r>
              <a:rPr lang="sr-Latn-RS" sz="2800" dirty="0">
                <a:solidFill>
                  <a:srgbClr val="FFFF99"/>
                </a:solidFill>
              </a:rPr>
              <a:t>“</a:t>
            </a:r>
            <a:r>
              <a:rPr lang="hr-HR" sz="2800" dirty="0">
                <a:solidFill>
                  <a:srgbClr val="FFFF99"/>
                </a:solidFill>
              </a:rPr>
              <a:t>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kulturoloških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li ostati vjeran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čitavom Pismu a to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znači držati i zapovijedi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Božje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imati svjedočanstvo Isusa Krista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Razumijevši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podsjetim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naloga: ”Prestanite 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uvijek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25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   ostvariti u svojem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650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332" y="76200"/>
            <a:ext cx="6347669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3" y="1549065"/>
            <a:ext cx="9555663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”Rat u pozadini svih ratova”, možemo koristiti idućeg tjedna? 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12234" y="2409945"/>
            <a:ext cx="11879766" cy="406776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skupini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457200" marR="0" lvl="0" indent="-45720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Otk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12,7.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8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Što ovi </a:t>
            </a:r>
            <a:r>
              <a:rPr lang="sr-Latn-RS" sz="1467" b="1" dirty="0" err="1">
                <a:solidFill>
                  <a:srgbClr val="FFFFFF"/>
                </a:solidFill>
                <a:latin typeface="Arial"/>
                <a:cs typeface="Arial" charset="0"/>
              </a:rPr>
              <a:t>redci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 otkrivaju o slobodi na nebu I </a:t>
            </a:r>
            <a:r>
              <a:rPr lang="sr-Latn-RS" sz="1467" b="1" dirty="0" err="1">
                <a:solidFill>
                  <a:srgbClr val="FFFFFF"/>
                </a:solidFill>
                <a:latin typeface="Arial"/>
                <a:cs typeface="Arial" charset="0"/>
              </a:rPr>
              <a:t>podrijetlu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 zla? Na koje je načine Bog mogao reagirati na </a:t>
            </a:r>
          </a:p>
          <a:p>
            <a:pPr marL="457200" marR="0" lvl="0" indent="-45720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r-Latn-RS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Luciferovu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pobunu?</a:t>
            </a:r>
            <a:endParaRPr kumimoji="0" lang="sr-Latn-RS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Usporedi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Ez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2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8,12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-15 I Iza.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14,12-14.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Što se zbivalo u umu anđela imenom Lucifer, što ga je navelo na pobunu?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Otk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12,4.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Što redak otkriva o </a:t>
            </a:r>
            <a:r>
              <a:rPr lang="hr-HR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Sotoninoj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 vještini obmane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?Koliko je anđela nasjelo njegov.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l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ažima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 Bogu? </a:t>
            </a: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Post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2,15-17;</a:t>
            </a:r>
            <a:r>
              <a:rPr kumimoji="0" lang="hr-HR" sz="16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Izl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32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,28; Još.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2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4,15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; 1. O kralj. 18,20.21;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Otk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. 22,17.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Koja temeljna načela u vezi s velikom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       borbom ovi redci iznose?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</a:t>
            </a:r>
            <a:r>
              <a:rPr kumimoji="0" lang="hr-H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Post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3,1-3; Rim. 3,32;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,12.</a:t>
            </a:r>
            <a:r>
              <a:rPr lang="hr-HR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Št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 je </a:t>
            </a:r>
            <a:r>
              <a:rPr kumimoji="0" lang="hr-HR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zajedničklo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ovim tekstovima?</a:t>
            </a: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Opiši posljedice grijeha koje muče sve ljude? </a:t>
            </a:r>
            <a:endParaRPr kumimoji="0" lang="hr-HR" sz="2133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Pročitaj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Heb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2,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9; Gal.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3,13;</a:t>
            </a:r>
            <a:r>
              <a:rPr kumimoji="0" lang="hr-HR" sz="16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2. Kor.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5,21.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Što 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 nam ovi </a:t>
            </a:r>
            <a:r>
              <a:rPr lang="sr-Latn-RS" sz="1467" b="1" dirty="0" err="1">
                <a:solidFill>
                  <a:srgbClr val="FFFFFF"/>
                </a:solidFill>
                <a:latin typeface="Arial"/>
                <a:cs typeface="Arial" charset="0"/>
              </a:rPr>
              <a:t>redci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 govore o </a:t>
            </a:r>
            <a:r>
              <a:rPr lang="sr-Latn-RS" sz="1467" b="1" dirty="0" err="1">
                <a:solidFill>
                  <a:srgbClr val="FFFFFF"/>
                </a:solidFill>
                <a:latin typeface="Arial"/>
                <a:cs typeface="Arial" charset="0"/>
              </a:rPr>
              <a:t>razmjerima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 Kristove žrtve na križu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lang="sr-Latn-RS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Heb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4,15.18; 7,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28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Na koji nam način ovi </a:t>
            </a:r>
            <a:r>
              <a:rPr lang="sr-Latn-RS" sz="1400" b="1" dirty="0" err="1">
                <a:solidFill>
                  <a:srgbClr val="FFFFFF"/>
                </a:solidFill>
                <a:latin typeface="Arial"/>
                <a:cs typeface="Arial" charset="0"/>
              </a:rPr>
              <a:t>redfci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 pružaju sigurnost u </a:t>
            </a:r>
            <a:r>
              <a:rPr lang="sr-Latn-RS" sz="1400" b="1" dirty="0" err="1">
                <a:solidFill>
                  <a:srgbClr val="FFFFFF"/>
                </a:solidFill>
                <a:latin typeface="Arial"/>
                <a:cs typeface="Arial" charset="0"/>
              </a:rPr>
              <a:t>svijetu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 kušnji, patnje, bolesti I smrti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Pročitaj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Ivan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17,24-26. 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Za čim </a:t>
            </a:r>
            <a:r>
              <a:rPr lang="sr-Latn-RS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Krist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 najviše čezne dok traje velika borba između dobra I zla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9. Pročitaj 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Ivan 4,23.24.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Koju bitnu misao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ovdje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Isus ističe a podudara se s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psalmima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koje danas proučavamo ?</a:t>
            </a:r>
            <a:endParaRPr kumimoji="0" lang="sr-Latn-R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3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45920" y="1384664"/>
            <a:ext cx="970283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188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2"/>
            <a:ext cx="436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836545" y="3505197"/>
            <a:ext cx="2967422" cy="2876453"/>
            <a:chOff x="273" y="2249"/>
            <a:chExt cx="942" cy="1789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5" y="2249"/>
              <a:ext cx="940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73" y="2602"/>
              <a:ext cx="940" cy="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200" b="1" dirty="0">
                  <a:solidFill>
                    <a:srgbClr val="000000"/>
                  </a:solidFill>
                </a:rPr>
                <a:t>Novo tromjesečje počinjemo novim proučavanjem teme koja prožima ci-  jelu Bibliju od Postanja do Otkrivenja, a naslov joj je: VELIKI SUKOB! Sukob je počeo na Nebu s Luciferovom po- bunom protiv Boga. U središtu </a:t>
              </a:r>
              <a:r>
                <a:rPr lang="hr-HR" sz="1200" b="1" dirty="0" err="1">
                  <a:solidFill>
                    <a:srgbClr val="000000"/>
                  </a:solidFill>
                </a:rPr>
                <a:t>suko</a:t>
              </a:r>
              <a:r>
                <a:rPr lang="hr-HR" sz="1200" b="1" dirty="0">
                  <a:solidFill>
                    <a:srgbClr val="000000"/>
                  </a:solidFill>
                </a:rPr>
                <a:t>- </a:t>
              </a:r>
              <a:r>
                <a:rPr lang="hr-HR" sz="1200" b="1" dirty="0" err="1">
                  <a:solidFill>
                    <a:srgbClr val="000000"/>
                  </a:solidFill>
                </a:rPr>
                <a:t>ba</a:t>
              </a:r>
              <a:r>
                <a:rPr lang="hr-HR" sz="1200" b="1" dirty="0">
                  <a:solidFill>
                    <a:srgbClr val="000000"/>
                  </a:solidFill>
                </a:rPr>
                <a:t> je </a:t>
              </a:r>
              <a:r>
                <a:rPr lang="hr-HR" sz="1200" b="1" dirty="0">
                  <a:solidFill>
                    <a:srgbClr val="C00000"/>
                  </a:solidFill>
                </a:rPr>
                <a:t>pitanje Božje ljubavi</a:t>
              </a:r>
              <a:r>
                <a:rPr lang="hr-HR" sz="1200" b="1" dirty="0">
                  <a:solidFill>
                    <a:srgbClr val="000000"/>
                  </a:solidFill>
                </a:rPr>
                <a:t>.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Je li Bog stvarno pun ljuba</a:t>
              </a:r>
              <a:r>
                <a:rPr lang="hr-HR" sz="1200" b="1" dirty="0">
                  <a:solidFill>
                    <a:srgbClr val="000000"/>
                  </a:solidFill>
                </a:rPr>
                <a:t>vi ili je a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psolutista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 diktator? Ova tema prati svjetsku po- vijest prema proroštvu Biblije od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stva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ranja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pa do naših dana, i dalje do za- vršnih događaja u velikom sukobu.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67399" y="4046159"/>
            <a:ext cx="1709351" cy="2314589"/>
            <a:chOff x="2592" y="2256"/>
            <a:chExt cx="1059" cy="20987502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592" y="2256"/>
              <a:ext cx="100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696" y="52456"/>
              <a:ext cx="955" cy="2093730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Što ljudi oko vas misle o postojanju sukoba između dobra i zla u svije- tu </a:t>
              </a:r>
              <a:r>
                <a:rPr lang="hr-HR" sz="1200" b="1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</a:rPr>
                <a:t>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društvu?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Ako je Bog znao da će se Lucifer pobuniti, zašto mu je uopće dao moć izbora? Zašto ga </a:t>
              </a:r>
              <a:r>
                <a:rPr lang="hr-HR" sz="1200" b="1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</a:rPr>
                <a:t>jednostavno nije odmah uništio?</a:t>
              </a:r>
              <a:endPara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810000" y="3576639"/>
            <a:ext cx="2209800" cy="2808101"/>
            <a:chOff x="1248" y="2437"/>
            <a:chExt cx="1392" cy="1553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57" y="2713"/>
              <a:ext cx="1363" cy="1277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Božja narav je ljubav,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tako da su i sva Njegova djela puna ljubavi, premda ta </a:t>
              </a:r>
              <a:r>
                <a:rPr lang="hr-HR" sz="1200" b="1" dirty="0">
                  <a:solidFill>
                    <a:srgbClr val="000000"/>
                  </a:solidFill>
                </a:rPr>
                <a:t>č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injenica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nije uvijek oči-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ta ograničenim</a:t>
              </a:r>
              <a:r>
                <a:rPr lang="hr-HR" sz="1200" b="1" dirty="0">
                  <a:solidFill>
                    <a:srgbClr val="000000"/>
                  </a:solidFill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ljudskim bićima, pa </a:t>
              </a:r>
              <a:r>
                <a:rPr lang="hr-HR" sz="1200" b="1" dirty="0">
                  <a:solidFill>
                    <a:srgbClr val="000000"/>
                  </a:solidFill>
                </a:rPr>
                <a:t>č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ak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anðelima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200" b="1" dirty="0">
                  <a:solidFill>
                    <a:srgbClr val="000000"/>
                  </a:solidFill>
                </a:rPr>
                <a:t>2. Dubinu, visinu, dužinu I širinu Božje ljubavi </a:t>
              </a:r>
              <a:r>
                <a:rPr lang="hr-HR" sz="1200" b="1" dirty="0" err="1">
                  <a:solidFill>
                    <a:srgbClr val="000000"/>
                  </a:solidFill>
                </a:rPr>
                <a:t>najjas</a:t>
              </a:r>
              <a:r>
                <a:rPr lang="hr-HR" sz="1200" b="1" dirty="0">
                  <a:solidFill>
                    <a:srgbClr val="000000"/>
                  </a:solidFill>
                </a:rPr>
                <a:t>-nije sagledavamo na križu koji cijelom svemiru i </a:t>
              </a:r>
              <a:r>
                <a:rPr lang="hr-HR" sz="1200" b="1" dirty="0" err="1">
                  <a:solidFill>
                    <a:srgbClr val="000000"/>
                  </a:solidFill>
                </a:rPr>
                <a:t>Zam-lji</a:t>
              </a:r>
              <a:r>
                <a:rPr lang="hr-HR" sz="1200" b="1" dirty="0">
                  <a:solidFill>
                    <a:srgbClr val="000000"/>
                  </a:solidFill>
                </a:rPr>
                <a:t> svjedoči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 Bog nije kriv za pojavu grijeha!</a:t>
              </a:r>
              <a:endPara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2375" y="3482901"/>
            <a:ext cx="3776986" cy="2871100"/>
            <a:chOff x="3591" y="2256"/>
            <a:chExt cx="1753" cy="1886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600" y="2256"/>
              <a:ext cx="172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1" y="2626"/>
              <a:ext cx="1753" cy="15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naučiti vjerovati Bogu i Njegovoj Riječi i onda kada mi nije sve jasno! Moja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nada u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vječni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život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 temelji se na vješto izmišljenim priča- ma. Njen je temelj, u koji čvrsto vjerujem,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pouz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dano Božje obećanje o savršenom svijetu bez boli i smrti. Crkvu adventista sedmog dana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podi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gao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je Bog kako bi nastavila zidati na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temeljma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koje su postavili reformatori, kako bi obnovila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bibliske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istine koje su vjekovima bile izgubljene. Naše je glavno poslanje objavljivanje poruka trojice anđela iz Otkrivenja 14,6-12, što je Božja konačna opomena svijetu kome dolazi skori kraj. 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837113" y="3505208"/>
            <a:ext cx="3128877" cy="533402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88" y="1824"/>
              <a:ext cx="96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810000" y="3505200"/>
            <a:ext cx="2209800" cy="533400"/>
            <a:chOff x="1200" y="1824"/>
            <a:chExt cx="1392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200" y="1824"/>
              <a:ext cx="1392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2" y="3505197"/>
            <a:ext cx="157749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570168" y="3505202"/>
            <a:ext cx="3839514" cy="542179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6" y="329050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23879845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sz="4267" dirty="0">
                <a:solidFill>
                  <a:srgbClr val="FFFF99"/>
                </a:solidFill>
                <a:latin typeface="Impact" pitchFamily="34" charset="0"/>
              </a:rPr>
              <a:t>Otkrivenje</a:t>
            </a: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12</a:t>
            </a: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hr-HR" sz="4267" dirty="0">
                <a:solidFill>
                  <a:srgbClr val="FFFF99"/>
                </a:solidFill>
                <a:latin typeface="Impact" pitchFamily="34" charset="0"/>
              </a:rPr>
              <a:t>7.8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6887155" cy="2598139"/>
          </a:xfrm>
        </p:spPr>
        <p:txBody>
          <a:bodyPr/>
          <a:lstStyle/>
          <a:p>
            <a:pPr marL="0" indent="0">
              <a:buNone/>
            </a:pPr>
            <a:r>
              <a:rPr lang="hr-HR" sz="4000" baseline="30000" dirty="0"/>
              <a:t>”Uto se zametnu rat u nebu koji je  Mihael sa svojim anđelima morao voditi protiv Zmaja. Zmaj i njegovi anđeli  prihvatiše borbu, ali je ne mogoše izdržati. I mjesta za njih više nije bilo na nebu.</a:t>
            </a:r>
            <a:r>
              <a:rPr lang="sr-Latn-RS" sz="4000" baseline="30000" dirty="0"/>
              <a:t>“ </a:t>
            </a:r>
            <a:r>
              <a:rPr lang="en-US" sz="4000" baseline="30000" dirty="0"/>
              <a:t>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947258-647A-7080-2A36-5F872884D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767" y="142283"/>
            <a:ext cx="4059319" cy="69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524000" y="4186690"/>
            <a:ext cx="94525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lang="en-US" sz="6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I</a:t>
            </a:r>
            <a:r>
              <a:rPr lang="hr-HR" sz="6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z</a:t>
            </a:r>
            <a:r>
              <a:rPr lang="en-US" sz="6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ra</a:t>
            </a:r>
            <a:r>
              <a:rPr lang="hr-HR" sz="6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z</a:t>
            </a:r>
            <a:r>
              <a:rPr lang="en-US" sz="6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i</a:t>
            </a:r>
            <a:r>
              <a:rPr lang="en-US" sz="6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 Bo</a:t>
            </a:r>
            <a:r>
              <a:rPr lang="hr-HR" sz="6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ž</a:t>
            </a:r>
            <a:r>
              <a:rPr lang="en-US" sz="6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je </a:t>
            </a:r>
            <a:r>
              <a:rPr lang="en-US" sz="6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ljubavi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183" y="4192291"/>
            <a:ext cx="115092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Pouka za ovaj tjedan uvodi nas u predmet velikog sukoba između Krista i Sotone. Istražit ćemo podrijetlo zla i Božje rješenje nakon pada čovječanstva u grijeh. Razmotrit ćemo nekoliko aspekata sveopćeg sukoba u svemiru. Prvo, veliki sukob nije vječan; nastao je na Nebu kada je Lucifer, stvoreno biće, poveo pobunjene anđele koji su izazivali Boga, vječnog Stvoritelja i Kralja svih bića. Dakle, možemo pretpostaviti da će zlo i đavo, kao štosu imali početak, sigurno imati i kraj. Činjenica da su zlo i veliki sukob nastali na Nebu potiče u umovima razumnih i moralnih bića zaključak da je sukob prvenstveno duhovne naravi i da stoga mora imati duhovno rješenje.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73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7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4853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51518BC-7885-658F-0AE1-38256832C8DE}"/>
              </a:ext>
            </a:extLst>
          </p:cNvPr>
          <p:cNvSpPr txBox="1"/>
          <p:nvPr/>
        </p:nvSpPr>
        <p:spPr>
          <a:xfrm>
            <a:off x="7400925" y="4415967"/>
            <a:ext cx="4486275" cy="1938992"/>
          </a:xfrm>
          <a:prstGeom prst="rect">
            <a:avLst/>
          </a:prstGeom>
          <a:ln w="57150">
            <a:solidFill>
              <a:srgbClr val="A4251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lang="hr-H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nasta rat na nebu: Mihael i njegovi anđeli zaratiše protiv Zmaja. I Zmaj zarati i anđeli njegovi, I ne nadjačaše. I ne nađe se više za njih mjesta na   nebu.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hr-HR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Otkrivenje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12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lang="hr-HR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8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VŽB)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5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C19675-5A62-6CD9-4EC1-A3687D03D50D}"/>
              </a:ext>
            </a:extLst>
          </p:cNvPr>
          <p:cNvSpPr txBox="1"/>
          <p:nvPr/>
        </p:nvSpPr>
        <p:spPr>
          <a:xfrm>
            <a:off x="8102476" y="4155517"/>
            <a:ext cx="397815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hr-HR" sz="2400" b="1" dirty="0">
                <a:solidFill>
                  <a:srgbClr val="D1460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Početak sukoba</a:t>
            </a:r>
            <a:endParaRPr lang="es-ES" sz="2400" b="1" dirty="0">
              <a:solidFill>
                <a:srgbClr val="D1460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>
              <a:spcBef>
                <a:spcPts val="1200"/>
              </a:spcBef>
            </a:pPr>
            <a:r>
              <a:rPr lang="hr-HR" sz="2400" b="1" dirty="0">
                <a:solidFill>
                  <a:srgbClr val="0FD21A"/>
                </a:solidFill>
                <a:effectLst>
                  <a:reflection blurRad="6350" stA="55000" endA="300" endPos="45500" dir="5400000" sy="-100000" algn="bl" rotWithShape="0"/>
                </a:effectLst>
              </a:rPr>
              <a:t>Pobuna na Nebu</a:t>
            </a:r>
            <a:endParaRPr lang="es-ES" sz="2400" b="1" dirty="0">
              <a:solidFill>
                <a:srgbClr val="0FD21A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>
              <a:spcBef>
                <a:spcPts val="1200"/>
              </a:spcBef>
            </a:pPr>
            <a:r>
              <a:rPr lang="hr-HR" sz="2400" b="1" dirty="0">
                <a:solidFill>
                  <a:srgbClr val="0791C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Pobuna na Zemlji</a:t>
            </a:r>
            <a:endParaRPr lang="es-ES" sz="2400" b="1" dirty="0">
              <a:solidFill>
                <a:srgbClr val="0791C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>
              <a:spcBef>
                <a:spcPts val="1200"/>
              </a:spcBef>
            </a:pPr>
            <a:r>
              <a:rPr lang="hr-HR" sz="2400" b="1" dirty="0">
                <a:solidFill>
                  <a:srgbClr val="CC0D83"/>
                </a:solidFill>
                <a:effectLst>
                  <a:reflection blurRad="6350" stA="55000" endA="300" endPos="45500" dir="5400000" sy="-100000" algn="bl" rotWithShape="0"/>
                </a:effectLst>
              </a:rPr>
              <a:t>Ljubav uzvraća udarac</a:t>
            </a:r>
            <a:endParaRPr lang="es-ES" sz="2400" b="1" dirty="0">
              <a:solidFill>
                <a:srgbClr val="CC0D83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>
              <a:spcBef>
                <a:spcPts val="1200"/>
              </a:spcBef>
            </a:pPr>
            <a:r>
              <a:rPr lang="hr-HR" sz="2400" b="1" dirty="0">
                <a:solidFill>
                  <a:srgbClr val="6106B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Sukob danas</a:t>
            </a:r>
            <a:endParaRPr lang="es-ES" sz="2400" b="1" dirty="0">
              <a:solidFill>
                <a:srgbClr val="6106B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5B1528-CF34-F35C-0C5B-1E87D36C56A4}"/>
              </a:ext>
            </a:extLst>
          </p:cNvPr>
          <p:cNvSpPr txBox="1"/>
          <p:nvPr/>
        </p:nvSpPr>
        <p:spPr>
          <a:xfrm>
            <a:off x="75168" y="-9625"/>
            <a:ext cx="4878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Uronjeni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u </a:t>
            </a:r>
            <a:r>
              <a:rPr lang="es-ES" sz="2000" b="1" dirty="0" err="1"/>
              <a:t>sukob</a:t>
            </a:r>
            <a:r>
              <a:rPr lang="es-ES" sz="2000" b="1" dirty="0"/>
              <a:t> </a:t>
            </a:r>
            <a:r>
              <a:rPr lang="hr-HR" sz="2000" b="1" dirty="0" err="1"/>
              <a:t>kataklizmičk</a:t>
            </a:r>
            <a:r>
              <a:rPr lang="es-ES" sz="2000" b="1" dirty="0" err="1"/>
              <a:t>ih</a:t>
            </a:r>
            <a:r>
              <a:rPr lang="es-ES" sz="2000" b="1" dirty="0"/>
              <a:t> </a:t>
            </a:r>
            <a:r>
              <a:rPr lang="es-ES" sz="2000" b="1" dirty="0" err="1"/>
              <a:t>dimenzija</a:t>
            </a:r>
            <a:r>
              <a:rPr lang="es-ES" sz="2000" b="1" dirty="0"/>
              <a:t>. </a:t>
            </a:r>
            <a:r>
              <a:rPr lang="es-ES" sz="2000" b="1" dirty="0" err="1"/>
              <a:t>Čak</a:t>
            </a:r>
            <a:r>
              <a:rPr lang="es-ES" sz="2000" b="1" dirty="0"/>
              <a:t> i </a:t>
            </a:r>
            <a:r>
              <a:rPr lang="es-ES" sz="2000" b="1" dirty="0" err="1"/>
              <a:t>ako</a:t>
            </a:r>
            <a:r>
              <a:rPr lang="es-ES" sz="2000" b="1" dirty="0"/>
              <a:t> toga </a:t>
            </a:r>
            <a:r>
              <a:rPr lang="es-ES" sz="2000" b="1" dirty="0" err="1"/>
              <a:t>nismo</a:t>
            </a:r>
            <a:r>
              <a:rPr lang="es-ES" sz="2000" b="1" dirty="0"/>
              <a:t> </a:t>
            </a:r>
            <a:r>
              <a:rPr lang="es-ES" sz="2000" b="1" dirty="0" err="1"/>
              <a:t>svjesni</a:t>
            </a:r>
            <a:r>
              <a:rPr lang="es-ES" sz="2000" b="1" dirty="0"/>
              <a:t>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vjerujemo</a:t>
            </a:r>
            <a:r>
              <a:rPr lang="es-ES" sz="2000" b="1" dirty="0"/>
              <a:t> da je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moguće</a:t>
            </a:r>
            <a:r>
              <a:rPr lang="es-ES" sz="2000" b="1" dirty="0"/>
              <a:t>, </a:t>
            </a:r>
            <a:r>
              <a:rPr lang="es-ES" sz="2000" b="1" dirty="0" err="1"/>
              <a:t>sukob</a:t>
            </a:r>
            <a:r>
              <a:rPr lang="es-ES" sz="2000" b="1" dirty="0"/>
              <a:t> je </a:t>
            </a:r>
            <a:r>
              <a:rPr lang="es-ES" sz="2000" b="1" dirty="0" err="1"/>
              <a:t>stvaran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Un grupo de personas sentadas en una sala&#10;&#10;Descripción generada automáticamente con confianza media">
            <a:extLst>
              <a:ext uri="{FF2B5EF4-FFF2-40B4-BE49-F238E27FC236}">
                <a16:creationId xmlns:a16="http://schemas.microsoft.com/office/drawing/2014/main" id="{07608555-C505-07BE-B376-69F17DCBE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647" y="184935"/>
            <a:ext cx="2972167" cy="385280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37C3B44F-3B03-2D12-3B28-0C020BDA10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6803" y="184935"/>
            <a:ext cx="3710311" cy="3852809"/>
          </a:xfrm>
          <a:prstGeom prst="round2DiagRect">
            <a:avLst>
              <a:gd name="adj1" fmla="val 0"/>
              <a:gd name="adj2" fmla="val 1349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persona, hombre, sostener, agua&#10;&#10;Descripción generada automáticamente">
            <a:extLst>
              <a:ext uri="{FF2B5EF4-FFF2-40B4-BE49-F238E27FC236}">
                <a16:creationId xmlns:a16="http://schemas.microsoft.com/office/drawing/2014/main" id="{7A8E152C-91E3-14AC-38A4-3DF54B87AE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628" y="4307022"/>
            <a:ext cx="2308972" cy="244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 flip="none" rotWithShape="1">
              <a:gsLst>
                <a:gs pos="0">
                  <a:srgbClr val="8E261C"/>
                </a:gs>
                <a:gs pos="46000">
                  <a:srgbClr val="E7916F"/>
                </a:gs>
                <a:gs pos="55000">
                  <a:srgbClr val="BDDAE9"/>
                </a:gs>
                <a:gs pos="100000">
                  <a:srgbClr val="355C7C"/>
                </a:gs>
              </a:gsLst>
              <a:lin ang="0" scaled="1"/>
              <a:tileRect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Imagen 14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DFA31102-389C-E6C8-9A61-D01F703632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7025" y="4305673"/>
            <a:ext cx="3007248" cy="24443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 flip="none" rotWithShape="1">
              <a:gsLst>
                <a:gs pos="0">
                  <a:srgbClr val="8E261C"/>
                </a:gs>
                <a:gs pos="46000">
                  <a:srgbClr val="E7916F"/>
                </a:gs>
                <a:gs pos="55000">
                  <a:srgbClr val="BDDAE9"/>
                </a:gs>
                <a:gs pos="100000">
                  <a:srgbClr val="355C7C"/>
                </a:gs>
              </a:gsLst>
              <a:lin ang="10800000" scaled="1"/>
              <a:tileRect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Imagen 15" descr="Forma, Flecha&#10;&#10;Descripción generada automáticamente">
            <a:extLst>
              <a:ext uri="{FF2B5EF4-FFF2-40B4-BE49-F238E27FC236}">
                <a16:creationId xmlns:a16="http://schemas.microsoft.com/office/drawing/2014/main" id="{D7D77FC2-0C93-1B03-DE30-9CEDA71A4C7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713" y="4743859"/>
            <a:ext cx="944887" cy="2964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19" name="Imagen 18" descr="Forma&#10;&#10;Descripción generada automáticamente">
            <a:extLst>
              <a:ext uri="{FF2B5EF4-FFF2-40B4-BE49-F238E27FC236}">
                <a16:creationId xmlns:a16="http://schemas.microsoft.com/office/drawing/2014/main" id="{370DC1B9-07F9-5F8E-D70F-E4491A554C2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713" y="5264073"/>
            <a:ext cx="944887" cy="2964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57F379E1-28E9-497A-2BAA-EDD6A3614F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713" y="5784287"/>
            <a:ext cx="944887" cy="2964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21" name="Imagen 20" descr="Forma, Flecha&#10;&#10;Descripción generada automáticamente">
            <a:extLst>
              <a:ext uri="{FF2B5EF4-FFF2-40B4-BE49-F238E27FC236}">
                <a16:creationId xmlns:a16="http://schemas.microsoft.com/office/drawing/2014/main" id="{A7F300B8-B88D-079B-5D9C-19B1D01BE7E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713" y="6304500"/>
            <a:ext cx="944887" cy="2964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24" name="Imagen 23" descr="Forma, Flecha&#10;&#10;Descripción generada automáticamente">
            <a:extLst>
              <a:ext uri="{FF2B5EF4-FFF2-40B4-BE49-F238E27FC236}">
                <a16:creationId xmlns:a16="http://schemas.microsoft.com/office/drawing/2014/main" id="{4282E312-213C-11FD-8467-77CE558414C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713" y="4223645"/>
            <a:ext cx="944887" cy="2964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C1212E6-0C9E-4600-BFB8-B499C06351CB}"/>
              </a:ext>
            </a:extLst>
          </p:cNvPr>
          <p:cNvSpPr txBox="1"/>
          <p:nvPr/>
        </p:nvSpPr>
        <p:spPr>
          <a:xfrm>
            <a:off x="75167" y="2929641"/>
            <a:ext cx="50516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 </a:t>
            </a:r>
            <a:r>
              <a:rPr lang="es-ES" sz="2000" b="1" dirty="0" err="1"/>
              <a:t>pitanju</a:t>
            </a:r>
            <a:r>
              <a:rPr lang="es-ES" sz="2000" b="1" dirty="0"/>
              <a:t> je </a:t>
            </a:r>
            <a:r>
              <a:rPr lang="es-ES" sz="2000" b="1" dirty="0" err="1"/>
              <a:t>bila</a:t>
            </a:r>
            <a:r>
              <a:rPr lang="es-ES" sz="2000" b="1" dirty="0"/>
              <a:t> </a:t>
            </a:r>
            <a:r>
              <a:rPr lang="es-ES" sz="2000" b="1" dirty="0" err="1"/>
              <a:t>Božja</a:t>
            </a:r>
            <a:r>
              <a:rPr lang="es-ES" sz="2000" b="1" dirty="0"/>
              <a:t> </a:t>
            </a:r>
            <a:r>
              <a:rPr lang="es-ES" sz="2000" b="1" dirty="0" err="1"/>
              <a:t>vlada</a:t>
            </a:r>
            <a:r>
              <a:rPr lang="hr-HR" sz="2000" b="1" dirty="0"/>
              <a:t>vina</a:t>
            </a:r>
            <a:r>
              <a:rPr lang="es-ES" sz="2000" b="1" dirty="0"/>
              <a:t>, </a:t>
            </a:r>
            <a:r>
              <a:rPr lang="es-ES" sz="2000" b="1" dirty="0" err="1"/>
              <a:t>odanost</a:t>
            </a:r>
            <a:r>
              <a:rPr lang="es-ES" sz="2000" b="1" dirty="0"/>
              <a:t> </a:t>
            </a:r>
            <a:r>
              <a:rPr lang="es-ES" sz="2000" b="1" dirty="0" err="1"/>
              <a:t>anđela</a:t>
            </a:r>
            <a:r>
              <a:rPr lang="es-ES" sz="2000" b="1" dirty="0"/>
              <a:t> i </a:t>
            </a:r>
            <a:r>
              <a:rPr lang="es-ES" sz="2000" b="1" dirty="0" err="1"/>
              <a:t>svjetova</a:t>
            </a:r>
            <a:r>
              <a:rPr lang="hr-HR" sz="2000" b="1" dirty="0"/>
              <a:t> koji nisu pali</a:t>
            </a:r>
            <a:r>
              <a:rPr lang="es-ES" sz="2000" b="1" dirty="0"/>
              <a:t>. </a:t>
            </a:r>
            <a:r>
              <a:rPr lang="es-ES" sz="2000" b="1" dirty="0" err="1"/>
              <a:t>Danas</a:t>
            </a:r>
            <a:r>
              <a:rPr lang="es-ES" sz="2000" b="1" dirty="0"/>
              <a:t> su </a:t>
            </a:r>
            <a:r>
              <a:rPr lang="es-ES" sz="2000" b="1" dirty="0" err="1"/>
              <a:t>tvoja</a:t>
            </a:r>
            <a:r>
              <a:rPr lang="es-ES" sz="2000" b="1" dirty="0"/>
              <a:t> i moja </a:t>
            </a:r>
            <a:r>
              <a:rPr lang="hr-HR" sz="2000" b="1" dirty="0"/>
              <a:t>lojalnost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kocki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5FFDAE-F5D7-B288-E267-2F2C9B80FF02}"/>
              </a:ext>
            </a:extLst>
          </p:cNvPr>
          <p:cNvSpPr txBox="1"/>
          <p:nvPr/>
        </p:nvSpPr>
        <p:spPr>
          <a:xfrm>
            <a:off x="75168" y="1311197"/>
            <a:ext cx="48788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Konfliktne</a:t>
            </a:r>
            <a:r>
              <a:rPr lang="es-ES" sz="2000" b="1" dirty="0"/>
              <a:t> </a:t>
            </a:r>
            <a:r>
              <a:rPr lang="es-ES" sz="2000" b="1" dirty="0" err="1"/>
              <a:t>sile</a:t>
            </a:r>
            <a:r>
              <a:rPr lang="es-ES" sz="2000" b="1" dirty="0"/>
              <a:t> su </a:t>
            </a:r>
            <a:r>
              <a:rPr lang="es-ES" sz="2000" b="1" dirty="0" err="1"/>
              <a:t>duhovne</a:t>
            </a:r>
            <a:r>
              <a:rPr lang="es-ES" sz="2000" b="1" dirty="0"/>
              <a:t>, </a:t>
            </a:r>
            <a:r>
              <a:rPr lang="es-ES" sz="2000" b="1" dirty="0" err="1"/>
              <a:t>nevidljive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hr-HR" sz="2000" b="1" dirty="0"/>
              <a:t> </a:t>
            </a:r>
            <a:r>
              <a:rPr lang="es-ES" sz="2000" b="1" dirty="0"/>
              <a:t>(</a:t>
            </a:r>
            <a:r>
              <a:rPr lang="es-ES" sz="2000" b="1" dirty="0" err="1"/>
              <a:t>Ef</a:t>
            </a:r>
            <a:r>
              <a:rPr lang="hr-HR" sz="2000" b="1" dirty="0"/>
              <a:t>.</a:t>
            </a:r>
            <a:r>
              <a:rPr lang="es-ES" sz="2000" b="1" dirty="0"/>
              <a:t>6</a:t>
            </a:r>
            <a:r>
              <a:rPr lang="hr-HR" sz="2000" b="1" dirty="0"/>
              <a:t>,</a:t>
            </a:r>
            <a:r>
              <a:rPr lang="es-ES" sz="2000" b="1" dirty="0"/>
              <a:t>12). </a:t>
            </a:r>
            <a:r>
              <a:rPr lang="es-ES" sz="2000" b="1" dirty="0" err="1"/>
              <a:t>Međutim</a:t>
            </a:r>
            <a:r>
              <a:rPr lang="es-ES" sz="2000" b="1" dirty="0"/>
              <a:t>, </a:t>
            </a:r>
            <a:r>
              <a:rPr lang="es-ES" sz="2000" b="1" dirty="0" err="1"/>
              <a:t>možemo</a:t>
            </a:r>
            <a:r>
              <a:rPr lang="es-ES" sz="2000" b="1" dirty="0"/>
              <a:t> </a:t>
            </a:r>
            <a:r>
              <a:rPr lang="es-ES" sz="2000" b="1" dirty="0" err="1"/>
              <a:t>osjetiti</a:t>
            </a:r>
            <a:r>
              <a:rPr lang="es-ES" sz="2000" b="1" dirty="0"/>
              <a:t> </a:t>
            </a:r>
            <a:r>
              <a:rPr lang="es-ES" sz="2000" b="1" dirty="0" err="1"/>
              <a:t>posljedice</a:t>
            </a:r>
            <a:r>
              <a:rPr lang="es-ES" sz="2000" b="1" dirty="0"/>
              <a:t> rata. </a:t>
            </a:r>
            <a:r>
              <a:rPr lang="es-ES" sz="2000" b="1" dirty="0" err="1"/>
              <a:t>Katastrofe</a:t>
            </a:r>
            <a:r>
              <a:rPr lang="es-ES" sz="2000" b="1" dirty="0"/>
              <a:t>, </a:t>
            </a:r>
            <a:r>
              <a:rPr lang="es-ES" sz="2000" b="1" dirty="0" err="1"/>
              <a:t>nemoral</a:t>
            </a:r>
            <a:r>
              <a:rPr lang="es-ES" sz="2000" b="1" dirty="0"/>
              <a:t>, </a:t>
            </a:r>
            <a:r>
              <a:rPr lang="es-ES" sz="2000" b="1" dirty="0" err="1"/>
              <a:t>smrt</a:t>
            </a:r>
            <a:r>
              <a:rPr lang="es-ES" sz="2000" b="1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9617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9F69EAD-7015-0DAA-9AE3-7739F9A6D3F3}"/>
              </a:ext>
            </a:extLst>
          </p:cNvPr>
          <p:cNvSpPr txBox="1"/>
          <p:nvPr/>
        </p:nvSpPr>
        <p:spPr>
          <a:xfrm>
            <a:off x="0" y="-577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POČETAK SUKOBA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91F3F2-E990-5C64-C5FE-815F0E7FCCAA}"/>
              </a:ext>
            </a:extLst>
          </p:cNvPr>
          <p:cNvSpPr txBox="1"/>
          <p:nvPr/>
        </p:nvSpPr>
        <p:spPr>
          <a:xfrm>
            <a:off x="2142563" y="564861"/>
            <a:ext cx="7906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F4CE23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Savršen bješe na putevima svojim od dana svojega rođenja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hr-HR" b="1" dirty="0">
                <a:solidFill>
                  <a:srgbClr val="FF8181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dok ti</a:t>
            </a:r>
            <a:r>
              <a:rPr lang="es-ES" b="1" dirty="0">
                <a:solidFill>
                  <a:srgbClr val="FF8181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 q</a:t>
            </a:r>
            <a:r>
              <a:rPr lang="hr-HR" b="1" dirty="0">
                <a:solidFill>
                  <a:srgbClr val="FF8181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se u srcu ne rodi </a:t>
            </a:r>
            <a:r>
              <a:rPr lang="hr-HR" b="1" dirty="0" err="1">
                <a:solidFill>
                  <a:srgbClr val="FF8181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opačinas</a:t>
            </a:r>
            <a:r>
              <a:rPr lang="hr-HR" b="1" dirty="0">
                <a:solidFill>
                  <a:srgbClr val="FF8181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.”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(Ez</a:t>
            </a:r>
            <a:r>
              <a:rPr lang="hr-HR" sz="1400" b="1" dirty="0" err="1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ekiel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 28</a:t>
            </a:r>
            <a:r>
              <a:rPr lang="hr-HR" sz="1400" b="1" dirty="0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,1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1DB1C3-8CEC-9CC4-CD17-2161F46523E0}"/>
              </a:ext>
            </a:extLst>
          </p:cNvPr>
          <p:cNvSpPr txBox="1"/>
          <p:nvPr/>
        </p:nvSpPr>
        <p:spPr>
          <a:xfrm>
            <a:off x="2571382" y="1458268"/>
            <a:ext cx="7049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Činjenica</a:t>
            </a:r>
            <a:r>
              <a:rPr lang="es-ES" sz="2000" b="1" dirty="0"/>
              <a:t> da je u </a:t>
            </a:r>
            <a:r>
              <a:rPr lang="es-ES" sz="2000" b="1" dirty="0" err="1"/>
              <a:t>Edenu</a:t>
            </a:r>
            <a:r>
              <a:rPr lang="es-ES" sz="2000" b="1" dirty="0"/>
              <a:t> </a:t>
            </a:r>
            <a:r>
              <a:rPr lang="es-ES" sz="2000" b="1" dirty="0" err="1"/>
              <a:t>postojalo</a:t>
            </a:r>
            <a:r>
              <a:rPr lang="es-ES" sz="2000" b="1" dirty="0"/>
              <a:t> </a:t>
            </a:r>
            <a:r>
              <a:rPr lang="es-ES" sz="2000" b="1" dirty="0" err="1"/>
              <a:t>biće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je </a:t>
            </a:r>
            <a:r>
              <a:rPr lang="es-ES" sz="2000" b="1" dirty="0" err="1"/>
              <a:t>poticalo</a:t>
            </a:r>
            <a:r>
              <a:rPr lang="es-ES" sz="2000" b="1" dirty="0"/>
              <a:t> </a:t>
            </a:r>
            <a:r>
              <a:rPr lang="es-ES" sz="2000" b="1" dirty="0" err="1"/>
              <a:t>Evu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vjer</a:t>
            </a:r>
            <a:r>
              <a:rPr lang="hr-HR" sz="2000" b="1" dirty="0"/>
              <a:t>u</a:t>
            </a:r>
            <a:r>
              <a:rPr lang="es-ES" sz="2000" b="1" dirty="0"/>
              <a:t>je</a:t>
            </a:r>
            <a:r>
              <a:rPr lang="hr-HR" sz="2000" b="1" dirty="0"/>
              <a:t> </a:t>
            </a:r>
            <a:r>
              <a:rPr lang="es-ES" sz="2000" b="1" dirty="0" err="1"/>
              <a:t>Bog</a:t>
            </a:r>
            <a:r>
              <a:rPr lang="hr-HR" sz="2000" b="1" dirty="0"/>
              <a:t>u</a:t>
            </a:r>
            <a:r>
              <a:rPr lang="es-ES" sz="2000" b="1" dirty="0"/>
              <a:t> </a:t>
            </a:r>
            <a:r>
              <a:rPr lang="hr-HR" sz="2000" b="1" dirty="0"/>
              <a:t>govori</a:t>
            </a:r>
            <a:r>
              <a:rPr lang="es-ES" sz="2000" b="1" dirty="0"/>
              <a:t> da je </a:t>
            </a:r>
            <a:r>
              <a:rPr lang="es-ES" sz="2000" b="1" dirty="0" err="1"/>
              <a:t>postojala</a:t>
            </a:r>
            <a:r>
              <a:rPr lang="es-ES" sz="2000" b="1" dirty="0"/>
              <a:t> </a:t>
            </a:r>
            <a:r>
              <a:rPr lang="es-ES" sz="2000" b="1" dirty="0" err="1"/>
              <a:t>pobuna</a:t>
            </a:r>
            <a:r>
              <a:rPr lang="hr-HR" sz="2000" b="1" dirty="0"/>
              <a:t> </a:t>
            </a:r>
            <a:r>
              <a:rPr lang="es-ES" sz="2000" b="1" dirty="0" err="1"/>
              <a:t>protiv</a:t>
            </a:r>
            <a:r>
              <a:rPr lang="es-ES" sz="2000" b="1" dirty="0"/>
              <a:t> Boga </a:t>
            </a:r>
            <a:r>
              <a:rPr lang="hr-HR" sz="2000" b="1" dirty="0"/>
              <a:t>puno </a:t>
            </a:r>
            <a:r>
              <a:rPr lang="es-ES" sz="2000" b="1" dirty="0" err="1"/>
              <a:t>prije</a:t>
            </a:r>
            <a:r>
              <a:rPr lang="es-ES" sz="2000" b="1" dirty="0"/>
              <a:t> </a:t>
            </a:r>
            <a:r>
              <a:rPr lang="es-ES" sz="2000" b="1" dirty="0" err="1"/>
              <a:t>nego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čovječanstvo</a:t>
            </a:r>
            <a:r>
              <a:rPr lang="es-ES" sz="2000" b="1" dirty="0"/>
              <a:t> </a:t>
            </a:r>
            <a:r>
              <a:rPr lang="es-ES" sz="2000" b="1" dirty="0" err="1"/>
              <a:t>postojalo</a:t>
            </a:r>
            <a:r>
              <a:rPr lang="hr-HR" sz="2000" b="1" dirty="0"/>
              <a:t> </a:t>
            </a:r>
            <a:r>
              <a:rPr lang="es-ES" sz="2000" b="1" dirty="0"/>
              <a:t> (Post</a:t>
            </a:r>
            <a:r>
              <a:rPr lang="hr-HR" sz="2000" b="1" dirty="0"/>
              <a:t>.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1).</a:t>
            </a:r>
          </a:p>
        </p:txBody>
      </p:sp>
      <p:pic>
        <p:nvPicPr>
          <p:cNvPr id="6" name="Imagen 5" descr="Un dibujo de una mujer con una flor en la cabeza&#10;&#10;Descripción generada automáticamente con confianza media">
            <a:extLst>
              <a:ext uri="{FF2B5EF4-FFF2-40B4-BE49-F238E27FC236}">
                <a16:creationId xmlns:a16="http://schemas.microsoft.com/office/drawing/2014/main" id="{A983966D-D8E5-B12B-F884-880C0EE68E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0"/>
          <a:stretch/>
        </p:blipFill>
        <p:spPr>
          <a:xfrm>
            <a:off x="205048" y="1320001"/>
            <a:ext cx="2235888" cy="1915427"/>
          </a:xfrm>
          <a:prstGeom prst="ellipse">
            <a:avLst/>
          </a:prstGeom>
          <a:ln w="63500" cap="rnd">
            <a:solidFill>
              <a:srgbClr val="F9880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9D8F89D-A68F-E6EE-7768-728183CFBF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03"/>
          <a:stretch/>
        </p:blipFill>
        <p:spPr>
          <a:xfrm>
            <a:off x="9474342" y="1268942"/>
            <a:ext cx="2556852" cy="1915427"/>
          </a:xfrm>
          <a:prstGeom prst="ellipse">
            <a:avLst/>
          </a:prstGeom>
          <a:ln w="63500" cap="rnd">
            <a:solidFill>
              <a:schemeClr val="accent4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 descr="Imagen que contiene ventana, edificio, tabla, hombre&#10;&#10;Descripción generada automáticamente">
            <a:extLst>
              <a:ext uri="{FF2B5EF4-FFF2-40B4-BE49-F238E27FC236}">
                <a16:creationId xmlns:a16="http://schemas.microsoft.com/office/drawing/2014/main" id="{69EA98DE-D45C-6054-AF79-BD04F671C3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048" y="4240141"/>
            <a:ext cx="2139635" cy="2457062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9F50D76-CC60-A65C-74C9-1F231B738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849" y="3298849"/>
            <a:ext cx="2160344" cy="341580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86563D9-8694-892E-9256-99E63FADB1AF}"/>
              </a:ext>
            </a:extLst>
          </p:cNvPr>
          <p:cNvSpPr txBox="1"/>
          <p:nvPr/>
        </p:nvSpPr>
        <p:spPr>
          <a:xfrm>
            <a:off x="205047" y="3500899"/>
            <a:ext cx="9138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Prvo</a:t>
            </a:r>
            <a:r>
              <a:rPr lang="es-ES" sz="2000" b="1" dirty="0"/>
              <a:t> </a:t>
            </a:r>
            <a:r>
              <a:rPr lang="es-ES" sz="2000" b="1" dirty="0" err="1"/>
              <a:t>pitanje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si </a:t>
            </a:r>
            <a:r>
              <a:rPr lang="es-ES" sz="2000" b="1" dirty="0" err="1"/>
              <a:t>trebamo</a:t>
            </a:r>
            <a:r>
              <a:rPr lang="es-ES" sz="2000" b="1" dirty="0"/>
              <a:t> </a:t>
            </a:r>
            <a:r>
              <a:rPr lang="es-ES" sz="2000" b="1" dirty="0" err="1"/>
              <a:t>postaviti</a:t>
            </a:r>
            <a:r>
              <a:rPr lang="es-ES" sz="2000" b="1" dirty="0"/>
              <a:t> </a:t>
            </a:r>
            <a:r>
              <a:rPr lang="es-ES" sz="2000" b="1" dirty="0" err="1"/>
              <a:t>jest</a:t>
            </a:r>
            <a:r>
              <a:rPr lang="es-ES" sz="2000" b="1" dirty="0"/>
              <a:t>: je 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stvorio</a:t>
            </a:r>
            <a:r>
              <a:rPr lang="es-ES" sz="2000" b="1" dirty="0"/>
              <a:t> </a:t>
            </a:r>
            <a:r>
              <a:rPr lang="es-ES" sz="2000" b="1" dirty="0" err="1"/>
              <a:t>đavla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jest</a:t>
            </a:r>
            <a:r>
              <a:rPr lang="es-ES" sz="2000" b="1" dirty="0"/>
              <a:t>, je 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stvorio</a:t>
            </a:r>
            <a:r>
              <a:rPr lang="es-ES" sz="2000" b="1" dirty="0"/>
              <a:t> </a:t>
            </a:r>
            <a:r>
              <a:rPr lang="hr-HR" sz="2000" b="1" dirty="0"/>
              <a:t>to </a:t>
            </a:r>
            <a:r>
              <a:rPr lang="es-ES" sz="2000" b="1" dirty="0" err="1"/>
              <a:t>zlo</a:t>
            </a:r>
            <a:r>
              <a:rPr lang="es-ES" sz="2000" b="1" dirty="0"/>
              <a:t> </a:t>
            </a:r>
            <a:r>
              <a:rPr lang="es-ES" sz="2000" b="1" dirty="0" err="1"/>
              <a:t>biće</a:t>
            </a:r>
            <a:r>
              <a:rPr lang="es-ES" sz="2000" b="1" dirty="0"/>
              <a:t>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2924DE9-3184-567F-8F2A-B16DBF6841FA}"/>
              </a:ext>
            </a:extLst>
          </p:cNvPr>
          <p:cNvSpPr txBox="1"/>
          <p:nvPr/>
        </p:nvSpPr>
        <p:spPr>
          <a:xfrm>
            <a:off x="2440936" y="4240141"/>
            <a:ext cx="70227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Biblija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kaže</a:t>
            </a:r>
            <a:r>
              <a:rPr lang="es-ES" sz="2000" b="1" dirty="0"/>
              <a:t> da je </a:t>
            </a:r>
            <a:r>
              <a:rPr lang="es-ES" sz="2000" b="1" dirty="0" err="1"/>
              <a:t>đavo</a:t>
            </a:r>
            <a:r>
              <a:rPr lang="es-ES" sz="2000" b="1" dirty="0"/>
              <a:t> </a:t>
            </a:r>
            <a:r>
              <a:rPr lang="es-ES" sz="2000" b="1" dirty="0" err="1"/>
              <a:t>anđeo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imenu</a:t>
            </a:r>
            <a:r>
              <a:rPr lang="es-ES" sz="2000" b="1" dirty="0"/>
              <a:t> Lucifer (</a:t>
            </a:r>
            <a:r>
              <a:rPr lang="es-ES" sz="2000" b="1" dirty="0" err="1"/>
              <a:t>Iz</a:t>
            </a:r>
            <a:r>
              <a:rPr lang="hr-HR" sz="2000" b="1" dirty="0"/>
              <a:t>a.</a:t>
            </a:r>
            <a:r>
              <a:rPr lang="es-ES" sz="2000" b="1" dirty="0"/>
              <a:t> 14</a:t>
            </a:r>
            <a:r>
              <a:rPr lang="hr-HR" sz="2000" b="1" dirty="0"/>
              <a:t>,</a:t>
            </a:r>
            <a:r>
              <a:rPr lang="es-ES" sz="2000" b="1" dirty="0"/>
              <a:t>12). Taj je </a:t>
            </a:r>
            <a:r>
              <a:rPr lang="es-ES" sz="2000" b="1" dirty="0" err="1"/>
              <a:t>anđeo</a:t>
            </a:r>
            <a:r>
              <a:rPr lang="es-ES" sz="2000" b="1" dirty="0"/>
              <a:t> </a:t>
            </a:r>
            <a:r>
              <a:rPr lang="es-ES" sz="2000" b="1" dirty="0" err="1"/>
              <a:t>stvoren</a:t>
            </a:r>
            <a:r>
              <a:rPr lang="es-ES" sz="2000" b="1" dirty="0"/>
              <a:t> </a:t>
            </a:r>
            <a:r>
              <a:rPr lang="es-ES" sz="2000" b="1" dirty="0" err="1"/>
              <a:t>savršen</a:t>
            </a:r>
            <a:r>
              <a:rPr lang="es-ES" sz="2000" b="1" dirty="0"/>
              <a:t> i </a:t>
            </a:r>
            <a:r>
              <a:rPr lang="es-ES" sz="2000" b="1" dirty="0" err="1"/>
              <a:t>lijep</a:t>
            </a:r>
            <a:r>
              <a:rPr lang="es-ES" sz="2000" b="1" dirty="0"/>
              <a:t> (Ez</a:t>
            </a:r>
            <a:r>
              <a:rPr lang="hr-HR" sz="2000" b="1" dirty="0"/>
              <a:t>.</a:t>
            </a:r>
            <a:r>
              <a:rPr lang="es-ES" sz="2000" b="1" dirty="0"/>
              <a:t> 28</a:t>
            </a:r>
            <a:r>
              <a:rPr lang="hr-HR" sz="2000" b="1" dirty="0"/>
              <a:t>,</a:t>
            </a:r>
            <a:r>
              <a:rPr lang="es-ES" sz="2000" b="1" dirty="0"/>
              <a:t>12). Bio je </a:t>
            </a:r>
            <a:r>
              <a:rPr lang="es-ES" sz="2000" b="1" dirty="0" err="1"/>
              <a:t>uzvišen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najviši</a:t>
            </a:r>
            <a:r>
              <a:rPr lang="es-ES" sz="2000" b="1" dirty="0"/>
              <a:t> </a:t>
            </a:r>
            <a:r>
              <a:rPr lang="es-ES" sz="2000" b="1" dirty="0" err="1"/>
              <a:t>položaj</a:t>
            </a:r>
            <a:r>
              <a:rPr lang="es-ES" sz="2000" b="1" dirty="0"/>
              <a:t> </a:t>
            </a:r>
            <a:r>
              <a:rPr lang="hr-HR" sz="2000" b="1" dirty="0"/>
              <a:t>na koji</a:t>
            </a:r>
            <a:r>
              <a:rPr lang="es-ES" sz="2000" b="1" dirty="0"/>
              <a:t> je </a:t>
            </a:r>
            <a:r>
              <a:rPr lang="es-ES" sz="2000" b="1" dirty="0" err="1"/>
              <a:t>anđeo</a:t>
            </a:r>
            <a:r>
              <a:rPr lang="es-ES" sz="2000" b="1" dirty="0"/>
              <a:t> </a:t>
            </a:r>
            <a:r>
              <a:rPr lang="es-ES" sz="2000" b="1" dirty="0" err="1"/>
              <a:t>mogao</a:t>
            </a:r>
            <a:r>
              <a:rPr lang="es-ES" sz="2000" b="1" dirty="0"/>
              <a:t> </a:t>
            </a:r>
            <a:r>
              <a:rPr lang="es-ES" sz="2000" b="1" dirty="0" err="1"/>
              <a:t>težiti</a:t>
            </a:r>
            <a:r>
              <a:rPr lang="es-ES" sz="2000" b="1" dirty="0"/>
              <a:t>: </a:t>
            </a:r>
            <a:r>
              <a:rPr lang="hr-HR" sz="2000" b="1" dirty="0"/>
              <a:t>postao je </a:t>
            </a:r>
            <a:r>
              <a:rPr lang="es-ES" sz="2000" b="1" dirty="0" err="1"/>
              <a:t>kerubin</a:t>
            </a:r>
            <a:r>
              <a:rPr lang="hr-HR" sz="2000" b="1" dirty="0"/>
              <a:t> </a:t>
            </a:r>
            <a:r>
              <a:rPr lang="hr-HR" sz="2000" b="1" dirty="0" err="1"/>
              <a:t>zaklanjač</a:t>
            </a:r>
            <a:r>
              <a:rPr lang="hr-HR" sz="2000" b="1" dirty="0"/>
              <a:t> (prijestolja) </a:t>
            </a:r>
            <a:r>
              <a:rPr lang="es-ES" sz="2000" b="1" dirty="0"/>
              <a:t>(Ez</a:t>
            </a:r>
            <a:r>
              <a:rPr lang="hr-HR" sz="2000" b="1" dirty="0"/>
              <a:t>.</a:t>
            </a:r>
            <a:r>
              <a:rPr lang="es-ES" sz="2000" b="1" dirty="0"/>
              <a:t> 28,13</a:t>
            </a:r>
            <a:r>
              <a:rPr lang="hr-HR" sz="2000" b="1" dirty="0"/>
              <a:t>.</a:t>
            </a:r>
            <a:r>
              <a:rPr lang="es-ES" sz="2000" b="1" dirty="0"/>
              <a:t>14).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6418BF3-32BC-2071-E7A2-FA21A6875173}"/>
              </a:ext>
            </a:extLst>
          </p:cNvPr>
          <p:cNvSpPr txBox="1"/>
          <p:nvPr/>
        </p:nvSpPr>
        <p:spPr>
          <a:xfrm>
            <a:off x="2571382" y="2477901"/>
            <a:ext cx="69029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Isus</a:t>
            </a:r>
            <a:r>
              <a:rPr lang="es-ES" sz="2000" b="1" dirty="0"/>
              <a:t> je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biće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sije</a:t>
            </a:r>
            <a:r>
              <a:rPr lang="es-ES" sz="2000" b="1" dirty="0"/>
              <a:t> </a:t>
            </a:r>
            <a:r>
              <a:rPr lang="es-ES" sz="2000" b="1" dirty="0" err="1"/>
              <a:t>nepovjerenje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Boga I</a:t>
            </a:r>
            <a:r>
              <a:rPr lang="hr-HR" sz="2000" b="1" dirty="0"/>
              <a:t> Njego-</a:t>
            </a:r>
            <a:r>
              <a:rPr lang="es-ES" sz="2000" b="1" dirty="0"/>
              <a:t> </a:t>
            </a:r>
            <a:r>
              <a:rPr lang="es-ES" sz="2000" b="1" dirty="0" err="1"/>
              <a:t>vih</a:t>
            </a:r>
            <a:r>
              <a:rPr lang="es-ES" sz="2000" b="1" dirty="0"/>
              <a:t> </a:t>
            </a:r>
            <a:r>
              <a:rPr lang="es-ES" sz="2000" b="1" dirty="0" err="1"/>
              <a:t>stvorenja</a:t>
            </a:r>
            <a:r>
              <a:rPr lang="es-ES" sz="2000" b="1" dirty="0"/>
              <a:t> </a:t>
            </a:r>
            <a:r>
              <a:rPr lang="es-ES" sz="2000" b="1" dirty="0" err="1"/>
              <a:t>nazvao</a:t>
            </a:r>
            <a:r>
              <a:rPr lang="es-ES" sz="2000" b="1" dirty="0"/>
              <a:t> "</a:t>
            </a:r>
            <a:r>
              <a:rPr lang="es-ES" sz="2000" b="1" dirty="0" err="1"/>
              <a:t>neprijateljem</a:t>
            </a:r>
            <a:r>
              <a:rPr lang="es-ES" sz="2000" b="1" dirty="0"/>
              <a:t>", </a:t>
            </a:r>
            <a:r>
              <a:rPr lang="es-ES" sz="2000" b="1" dirty="0" err="1"/>
              <a:t>kojeg</a:t>
            </a:r>
            <a:r>
              <a:rPr lang="es-ES" sz="2000" b="1" dirty="0"/>
              <a:t> je </a:t>
            </a:r>
            <a:r>
              <a:rPr lang="es-ES" sz="2000" b="1" dirty="0" err="1"/>
              <a:t>prepoznao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đav</a:t>
            </a:r>
            <a:r>
              <a:rPr lang="hr-HR" sz="2000" b="1" dirty="0"/>
              <a:t>o</a:t>
            </a:r>
            <a:r>
              <a:rPr lang="es-ES" sz="2000" b="1" dirty="0"/>
              <a:t>la (M</a:t>
            </a:r>
            <a:r>
              <a:rPr lang="hr-HR" sz="2000" b="1" dirty="0" err="1"/>
              <a:t>atej</a:t>
            </a:r>
            <a:r>
              <a:rPr lang="es-ES" sz="2000" b="1" dirty="0"/>
              <a:t> 13</a:t>
            </a:r>
            <a:r>
              <a:rPr lang="hr-HR" sz="2000" b="1" dirty="0"/>
              <a:t>,</a:t>
            </a:r>
            <a:r>
              <a:rPr lang="es-ES" sz="2000" b="1" dirty="0"/>
              <a:t>39).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FF5D2DF-4CBA-8874-C1AF-1CA5C0DB6FA2}"/>
              </a:ext>
            </a:extLst>
          </p:cNvPr>
          <p:cNvSpPr txBox="1"/>
          <p:nvPr/>
        </p:nvSpPr>
        <p:spPr>
          <a:xfrm>
            <a:off x="2440936" y="5535631"/>
            <a:ext cx="76084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Ako</a:t>
            </a:r>
            <a:r>
              <a:rPr lang="es-ES" sz="2000" b="1" dirty="0"/>
              <a:t> je Lucifer bio </a:t>
            </a:r>
            <a:r>
              <a:rPr lang="es-ES" sz="2000" b="1" dirty="0" err="1"/>
              <a:t>savršen</a:t>
            </a:r>
            <a:r>
              <a:rPr lang="es-ES" sz="2000" b="1" dirty="0"/>
              <a:t>, </a:t>
            </a:r>
            <a:r>
              <a:rPr lang="es-ES" sz="2000" b="1" dirty="0" err="1"/>
              <a:t>kako</a:t>
            </a:r>
            <a:r>
              <a:rPr lang="es-ES" sz="2000" b="1" dirty="0"/>
              <a:t> je </a:t>
            </a:r>
            <a:r>
              <a:rPr lang="es-ES" sz="2000" b="1" dirty="0" err="1"/>
              <a:t>postao</a:t>
            </a:r>
            <a:r>
              <a:rPr lang="es-ES" sz="2000" b="1" dirty="0"/>
              <a:t> </a:t>
            </a:r>
            <a:r>
              <a:rPr lang="hr-HR" sz="2000" b="1" dirty="0"/>
              <a:t>đavo</a:t>
            </a:r>
            <a:r>
              <a:rPr lang="es-ES" sz="2000" b="1" dirty="0"/>
              <a:t>? </a:t>
            </a:r>
            <a:r>
              <a:rPr lang="es-ES" sz="2000" b="1" dirty="0" err="1"/>
              <a:t>Kako</a:t>
            </a:r>
            <a:r>
              <a:rPr lang="es-ES" sz="2000" b="1" dirty="0"/>
              <a:t> je</a:t>
            </a:r>
            <a:r>
              <a:rPr lang="hr-HR" sz="2000" b="1" dirty="0"/>
              <a:t> počeo</a:t>
            </a:r>
            <a:r>
              <a:rPr lang="es-ES" sz="2000" b="1" dirty="0"/>
              <a:t> </a:t>
            </a:r>
            <a:r>
              <a:rPr lang="es-ES" sz="2000" b="1" dirty="0" err="1"/>
              <a:t>sukob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Boga i </a:t>
            </a:r>
            <a:r>
              <a:rPr lang="es-ES" sz="2000" b="1" dirty="0" err="1"/>
              <a:t>njega</a:t>
            </a:r>
            <a:r>
              <a:rPr lang="es-ES" sz="2000" b="1" dirty="0"/>
              <a:t>? </a:t>
            </a:r>
            <a:r>
              <a:rPr lang="es-ES" sz="2000" b="1" dirty="0" err="1"/>
              <a:t>Bog</a:t>
            </a:r>
            <a:r>
              <a:rPr lang="es-ES" sz="2000" b="1" dirty="0"/>
              <a:t> mu je, </a:t>
            </a:r>
            <a:r>
              <a:rPr lang="es-ES" sz="2000" b="1" dirty="0" err="1"/>
              <a:t>kao</a:t>
            </a:r>
            <a:r>
              <a:rPr lang="es-ES" sz="2000" b="1" dirty="0"/>
              <a:t> i </a:t>
            </a:r>
            <a:r>
              <a:rPr lang="es-ES" sz="2000" b="1" dirty="0" err="1"/>
              <a:t>svim</a:t>
            </a:r>
            <a:r>
              <a:rPr lang="es-ES" sz="2000" b="1" dirty="0"/>
              <a:t> </a:t>
            </a:r>
            <a:r>
              <a:rPr lang="es-ES" sz="2000" b="1" dirty="0" err="1"/>
              <a:t>svojim</a:t>
            </a:r>
            <a:r>
              <a:rPr lang="hr-HR" sz="2000" b="1" dirty="0"/>
              <a:t> stvore-</a:t>
            </a:r>
            <a:r>
              <a:rPr lang="es-ES" sz="2000" b="1" dirty="0"/>
              <a:t> </a:t>
            </a:r>
            <a:r>
              <a:rPr lang="hr-HR" sz="2000" b="1" dirty="0"/>
              <a:t> nj</a:t>
            </a:r>
            <a:r>
              <a:rPr lang="es-ES" sz="2000" b="1" dirty="0" err="1"/>
              <a:t>ma</a:t>
            </a:r>
            <a:r>
              <a:rPr lang="es-ES" sz="2000" b="1" dirty="0"/>
              <a:t>, </a:t>
            </a:r>
            <a:r>
              <a:rPr lang="es-ES" sz="2000" b="1" dirty="0" err="1"/>
              <a:t>dao</a:t>
            </a:r>
            <a:r>
              <a:rPr lang="es-ES" sz="2000" b="1" dirty="0"/>
              <a:t> </a:t>
            </a:r>
            <a:r>
              <a:rPr lang="es-ES" sz="2000" b="1" dirty="0" err="1"/>
              <a:t>slobodu</a:t>
            </a:r>
            <a:r>
              <a:rPr lang="es-ES" sz="2000" b="1" dirty="0"/>
              <a:t> </a:t>
            </a:r>
            <a:r>
              <a:rPr lang="es-ES" sz="2000" b="1" dirty="0" err="1"/>
              <a:t>izbora</a:t>
            </a:r>
            <a:r>
              <a:rPr lang="es-ES" sz="2000" b="1" dirty="0"/>
              <a:t> i,</a:t>
            </a:r>
            <a:r>
              <a:rPr lang="hr-HR" sz="2000" b="1" dirty="0"/>
              <a:t> </a:t>
            </a:r>
            <a:r>
              <a:rPr lang="hr-HR" sz="2000" b="1" dirty="0" err="1"/>
              <a:t>neobjašnjvo</a:t>
            </a:r>
            <a:r>
              <a:rPr lang="hr-HR" sz="2000" b="1" dirty="0"/>
              <a:t>, </a:t>
            </a:r>
            <a:r>
              <a:rPr lang="es-ES" sz="2000" b="1" dirty="0"/>
              <a:t>Lucifer se </a:t>
            </a:r>
            <a:r>
              <a:rPr lang="hr-HR" sz="2000" b="1" dirty="0" err="1"/>
              <a:t>odluč</a:t>
            </a:r>
            <a:r>
              <a:rPr lang="es-ES" sz="2000" b="1" dirty="0"/>
              <a:t>i</a:t>
            </a:r>
            <a:r>
              <a:rPr lang="hr-HR" sz="2000" b="1" dirty="0"/>
              <a:t>o po-</a:t>
            </a:r>
            <a:r>
              <a:rPr lang="es-ES" sz="2000" b="1" dirty="0"/>
              <a:t>  </a:t>
            </a:r>
            <a:r>
              <a:rPr lang="hr-HR" sz="2000" b="1" dirty="0"/>
              <a:t>buniti i </a:t>
            </a:r>
            <a:r>
              <a:rPr lang="es-ES" sz="2000" b="1" dirty="0" err="1"/>
              <a:t>težio</a:t>
            </a:r>
            <a:r>
              <a:rPr lang="es-ES" sz="2000" b="1" dirty="0"/>
              <a:t> </a:t>
            </a:r>
            <a:r>
              <a:rPr lang="hr-HR" sz="2000" b="1" dirty="0"/>
              <a:t>je </a:t>
            </a:r>
            <a:r>
              <a:rPr lang="es-ES" sz="2000" b="1" dirty="0" err="1"/>
              <a:t>zauzeti</a:t>
            </a:r>
            <a:r>
              <a:rPr lang="es-ES" sz="2000" b="1" dirty="0"/>
              <a:t> </a:t>
            </a:r>
            <a:r>
              <a:rPr lang="es-ES" sz="2000" b="1" dirty="0" err="1"/>
              <a:t>Božj</a:t>
            </a:r>
            <a:r>
              <a:rPr lang="hr-HR" sz="2000" b="1" dirty="0"/>
              <a:t>i</a:t>
            </a:r>
            <a:r>
              <a:rPr lang="es-ES" sz="2000" b="1" dirty="0"/>
              <a:t> </a:t>
            </a:r>
            <a:r>
              <a:rPr lang="es-ES" sz="2000" b="1" dirty="0" err="1"/>
              <a:t>prijestol</a:t>
            </a:r>
            <a:r>
              <a:rPr lang="es-ES" sz="2000" b="1" dirty="0"/>
              <a:t> (Ez</a:t>
            </a:r>
            <a:r>
              <a:rPr lang="hr-HR" sz="2000" b="1" dirty="0"/>
              <a:t>.</a:t>
            </a:r>
            <a:r>
              <a:rPr lang="es-ES" sz="2000" b="1" dirty="0"/>
              <a:t> 28</a:t>
            </a:r>
            <a:r>
              <a:rPr lang="hr-HR" sz="2000" b="1" dirty="0"/>
              <a:t>,</a:t>
            </a:r>
            <a:r>
              <a:rPr lang="es-ES" sz="2000" b="1" dirty="0"/>
              <a:t>15; </a:t>
            </a:r>
            <a:r>
              <a:rPr lang="es-ES" sz="2000" b="1" dirty="0" err="1"/>
              <a:t>Iz</a:t>
            </a:r>
            <a:r>
              <a:rPr lang="hr-HR" sz="2000" b="1" dirty="0"/>
              <a:t>a.</a:t>
            </a:r>
            <a:r>
              <a:rPr lang="es-ES" sz="2000" b="1" dirty="0"/>
              <a:t> 14</a:t>
            </a:r>
            <a:r>
              <a:rPr lang="hr-HR" sz="2000" b="1" dirty="0"/>
              <a:t>,13.</a:t>
            </a:r>
            <a:r>
              <a:rPr lang="es-ES" sz="2000" b="1" dirty="0"/>
              <a:t>14).</a:t>
            </a:r>
          </a:p>
        </p:txBody>
      </p:sp>
    </p:spTree>
    <p:extLst>
      <p:ext uri="{BB962C8B-B14F-4D97-AF65-F5344CB8AC3E}">
        <p14:creationId xmlns:p14="http://schemas.microsoft.com/office/powerpoint/2010/main" val="4939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16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F43A6AE-8595-51E6-F43A-FCAE21CE731E}"/>
              </a:ext>
            </a:extLst>
          </p:cNvPr>
          <p:cNvSpPr txBox="1"/>
          <p:nvPr/>
        </p:nvSpPr>
        <p:spPr>
          <a:xfrm>
            <a:off x="0" y="0"/>
            <a:ext cx="91037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POBUNA NA NEBU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1C6524-AD94-733A-0A3C-C63F3C2F4D2B}"/>
              </a:ext>
            </a:extLst>
          </p:cNvPr>
          <p:cNvSpPr txBox="1"/>
          <p:nvPr/>
        </p:nvSpPr>
        <p:spPr>
          <a:xfrm>
            <a:off x="799036" y="586977"/>
            <a:ext cx="7505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Njegov rep pomete trećinu nebeskih zvijezda i surva ih na zemlju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…” 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Otkrivenje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</a:t>
            </a:r>
            <a:r>
              <a:rPr lang="hr-HR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A84429-C2F7-99B2-7FEC-D4C287892965}"/>
              </a:ext>
            </a:extLst>
          </p:cNvPr>
          <p:cNvSpPr txBox="1"/>
          <p:nvPr/>
        </p:nvSpPr>
        <p:spPr>
          <a:xfrm>
            <a:off x="3889739" y="1571139"/>
            <a:ext cx="50140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 </a:t>
            </a:r>
            <a:r>
              <a:rPr lang="es-ES" sz="2000" b="1" dirty="0" err="1"/>
              <a:t>svojoj</a:t>
            </a:r>
            <a:r>
              <a:rPr lang="es-ES" sz="2000" b="1" dirty="0"/>
              <a:t> </a:t>
            </a:r>
            <a:r>
              <a:rPr lang="es-ES" sz="2000" b="1" dirty="0" err="1"/>
              <a:t>želji</a:t>
            </a:r>
            <a:r>
              <a:rPr lang="es-ES" sz="2000" b="1" dirty="0"/>
              <a:t> da </a:t>
            </a:r>
            <a:r>
              <a:rPr lang="es-ES" sz="2000" b="1" dirty="0" err="1"/>
              <a:t>uzurpira</a:t>
            </a:r>
            <a:r>
              <a:rPr lang="es-ES" sz="2000" b="1" dirty="0"/>
              <a:t> </a:t>
            </a:r>
            <a:r>
              <a:rPr lang="es-ES" sz="2000" b="1" dirty="0" err="1"/>
              <a:t>prijestolje</a:t>
            </a:r>
            <a:r>
              <a:rPr lang="es-ES" sz="2000" b="1" dirty="0"/>
              <a:t> </a:t>
            </a:r>
            <a:r>
              <a:rPr lang="es-ES" sz="2000" b="1" dirty="0" err="1"/>
              <a:t>neba</a:t>
            </a:r>
            <a:r>
              <a:rPr lang="es-ES" sz="2000" b="1" dirty="0"/>
              <a:t>, Lucifer je u </a:t>
            </a:r>
            <a:r>
              <a:rPr lang="es-ES" sz="2000" b="1" dirty="0" err="1"/>
              <a:t>anđele</a:t>
            </a:r>
            <a:r>
              <a:rPr lang="es-ES" sz="2000" b="1" dirty="0"/>
              <a:t> </a:t>
            </a:r>
            <a:r>
              <a:rPr lang="es-ES" sz="2000" b="1" dirty="0" err="1"/>
              <a:t>usadio</a:t>
            </a:r>
            <a:r>
              <a:rPr lang="es-ES" sz="2000" b="1" dirty="0"/>
              <a:t> </a:t>
            </a:r>
            <a:r>
              <a:rPr lang="es-ES" sz="2000" b="1" dirty="0" err="1"/>
              <a:t>sumnje</a:t>
            </a:r>
            <a:r>
              <a:rPr lang="es-ES" sz="2000" b="1" dirty="0"/>
              <a:t> u</a:t>
            </a:r>
            <a:r>
              <a:rPr lang="hr-HR" sz="2000" b="1" dirty="0"/>
              <a:t>prav-</a:t>
            </a:r>
            <a:r>
              <a:rPr lang="es-ES" sz="2000" b="1" dirty="0"/>
              <a:t> du </a:t>
            </a:r>
            <a:r>
              <a:rPr lang="es-ES" sz="2000" b="1" dirty="0" err="1"/>
              <a:t>božanske</a:t>
            </a:r>
            <a:r>
              <a:rPr lang="es-ES" sz="2000" b="1" dirty="0"/>
              <a:t> </a:t>
            </a:r>
            <a:r>
              <a:rPr lang="es-ES" sz="2000" b="1" dirty="0" err="1"/>
              <a:t>vlasti</a:t>
            </a:r>
            <a:r>
              <a:rPr lang="es-ES" sz="2000" b="1" dirty="0"/>
              <a:t>. Zar </a:t>
            </a:r>
            <a:r>
              <a:rPr lang="es-ES" sz="2000" b="1" dirty="0" err="1"/>
              <a:t>nisu</a:t>
            </a:r>
            <a:r>
              <a:rPr lang="es-ES" sz="2000" b="1" dirty="0"/>
              <a:t> </a:t>
            </a:r>
            <a:r>
              <a:rPr lang="es-ES" sz="2000" b="1" dirty="0" err="1"/>
              <a:t>svi</a:t>
            </a:r>
            <a:r>
              <a:rPr lang="es-ES" sz="2000" b="1" dirty="0"/>
              <a:t> </a:t>
            </a:r>
            <a:r>
              <a:rPr lang="es-ES" sz="2000" b="1" dirty="0" err="1"/>
              <a:t>bili</a:t>
            </a:r>
            <a:r>
              <a:rPr lang="hr-HR" sz="2000" b="1" dirty="0"/>
              <a:t> </a:t>
            </a:r>
            <a:r>
              <a:rPr lang="hr-HR" sz="2000" b="1" dirty="0" err="1"/>
              <a:t>slobo</a:t>
            </a:r>
            <a:r>
              <a:rPr lang="hr-HR" sz="2000" b="1" dirty="0"/>
              <a:t>-</a:t>
            </a:r>
            <a:r>
              <a:rPr lang="es-ES" sz="2000" b="1" dirty="0"/>
              <a:t> </a:t>
            </a:r>
            <a:r>
              <a:rPr lang="es-ES" sz="2000" b="1" dirty="0" err="1"/>
              <a:t>dni</a:t>
            </a:r>
            <a:r>
              <a:rPr lang="es-ES" sz="2000" b="1" dirty="0"/>
              <a:t>? </a:t>
            </a:r>
            <a:r>
              <a:rPr lang="es-ES" sz="2000" b="1" dirty="0" err="1"/>
              <a:t>Zašto</a:t>
            </a:r>
            <a:r>
              <a:rPr lang="es-ES" sz="2000" b="1" dirty="0"/>
              <a:t> se </a:t>
            </a:r>
            <a:r>
              <a:rPr lang="es-ES" sz="2000" b="1" dirty="0" err="1"/>
              <a:t>podvrgavati</a:t>
            </a:r>
            <a:r>
              <a:rPr lang="es-ES" sz="2000" b="1" dirty="0"/>
              <a:t> </a:t>
            </a:r>
            <a:r>
              <a:rPr lang="es-ES" sz="2000" b="1" dirty="0" err="1"/>
              <a:t>oštrim</a:t>
            </a:r>
            <a:r>
              <a:rPr lang="es-ES" sz="2000" b="1" dirty="0"/>
              <a:t> i, </a:t>
            </a:r>
            <a:r>
              <a:rPr lang="es-ES" sz="2000" b="1" dirty="0" err="1"/>
              <a:t>možda</a:t>
            </a:r>
            <a:r>
              <a:rPr lang="es-ES" sz="2000" b="1" dirty="0"/>
              <a:t>, </a:t>
            </a:r>
            <a:r>
              <a:rPr lang="es-ES" sz="2000" b="1" dirty="0" err="1"/>
              <a:t>nepravednim</a:t>
            </a:r>
            <a:r>
              <a:rPr lang="es-ES" sz="2000" b="1" dirty="0"/>
              <a:t>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hirovitim</a:t>
            </a:r>
            <a:r>
              <a:rPr lang="es-ES" sz="2000" b="1" dirty="0"/>
              <a:t> </a:t>
            </a:r>
            <a:r>
              <a:rPr lang="es-ES" sz="2000" b="1" dirty="0" err="1"/>
              <a:t>zakonima</a:t>
            </a:r>
            <a:r>
              <a:rPr lang="es-ES" sz="2000" b="1" dirty="0"/>
              <a:t>?</a:t>
            </a:r>
          </a:p>
        </p:txBody>
      </p:sp>
      <p:pic>
        <p:nvPicPr>
          <p:cNvPr id="6" name="Imagen 5" descr="Imagen que contiene tabla, alimentos&#10;&#10;Descripción generada automáticamente">
            <a:extLst>
              <a:ext uri="{FF2B5EF4-FFF2-40B4-BE49-F238E27FC236}">
                <a16:creationId xmlns:a16="http://schemas.microsoft.com/office/drawing/2014/main" id="{0C0D24BE-5152-4276-7EF9-45FC1AB4C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773" y="122259"/>
            <a:ext cx="2607342" cy="1545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BDD9E4"/>
            </a:contourClr>
          </a:sp3d>
        </p:spPr>
      </p:pic>
      <p:pic>
        <p:nvPicPr>
          <p:cNvPr id="8" name="Imagen 7" descr="Un par de mujeres con vestidos largos&#10;&#10;Descripción generada automáticamente con confianza baja">
            <a:extLst>
              <a:ext uri="{FF2B5EF4-FFF2-40B4-BE49-F238E27FC236}">
                <a16:creationId xmlns:a16="http://schemas.microsoft.com/office/drawing/2014/main" id="{92483582-60EE-97A0-170E-C8F6327D02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76" y="1344360"/>
            <a:ext cx="3689713" cy="3162272"/>
          </a:xfrm>
          <a:prstGeom prst="roundRect">
            <a:avLst>
              <a:gd name="adj" fmla="val 87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68A00CDA-44E3-11AD-3795-5DCD9B968E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1496" y="1847863"/>
            <a:ext cx="3088228" cy="2706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C4D50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59EB62A-C2BF-BC10-27A8-DA35750FE9CD}"/>
              </a:ext>
            </a:extLst>
          </p:cNvPr>
          <p:cNvSpPr txBox="1"/>
          <p:nvPr/>
        </p:nvSpPr>
        <p:spPr>
          <a:xfrm>
            <a:off x="3599848" y="4554852"/>
            <a:ext cx="85921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Pobuna</a:t>
            </a:r>
            <a:r>
              <a:rPr lang="es-ES" sz="2000" b="1" dirty="0"/>
              <a:t> se </a:t>
            </a:r>
            <a:r>
              <a:rPr lang="es-ES" sz="2000" b="1" dirty="0" err="1"/>
              <a:t>pretvorila</a:t>
            </a:r>
            <a:r>
              <a:rPr lang="es-ES" sz="2000" b="1" dirty="0"/>
              <a:t> u </a:t>
            </a:r>
            <a:r>
              <a:rPr lang="es-ES" sz="2000" b="1" dirty="0" err="1"/>
              <a:t>otvoreni</a:t>
            </a:r>
            <a:r>
              <a:rPr lang="es-ES" sz="2000" b="1" dirty="0"/>
              <a:t> </a:t>
            </a:r>
            <a:r>
              <a:rPr lang="es-ES" sz="2000" b="1" dirty="0" err="1"/>
              <a:t>sukob</a:t>
            </a:r>
            <a:r>
              <a:rPr lang="es-ES" sz="2000" b="1" dirty="0"/>
              <a:t>, </a:t>
            </a:r>
            <a:r>
              <a:rPr lang="es-ES" sz="2000" b="1" dirty="0" err="1"/>
              <a:t>rat</a:t>
            </a:r>
            <a:r>
              <a:rPr lang="es-ES" sz="2000" b="1" dirty="0"/>
              <a:t> u </a:t>
            </a:r>
            <a:r>
              <a:rPr lang="es-ES" sz="2000" b="1" dirty="0" err="1"/>
              <a:t>kojem</a:t>
            </a:r>
            <a:r>
              <a:rPr lang="es-ES" sz="2000" b="1" dirty="0"/>
              <a:t> je </a:t>
            </a:r>
            <a:r>
              <a:rPr lang="es-ES" sz="2000" b="1" dirty="0" err="1"/>
              <a:t>svaki</a:t>
            </a:r>
            <a:r>
              <a:rPr lang="es-ES" sz="2000" b="1" dirty="0"/>
              <a:t> </a:t>
            </a:r>
            <a:r>
              <a:rPr lang="es-ES" sz="2000" b="1" dirty="0" err="1"/>
              <a:t>anđeo</a:t>
            </a:r>
            <a:r>
              <a:rPr lang="es-ES" sz="2000" b="1" dirty="0"/>
              <a:t> </a:t>
            </a:r>
            <a:r>
              <a:rPr lang="es-ES" sz="2000" b="1" dirty="0" err="1"/>
              <a:t>morao</a:t>
            </a:r>
            <a:r>
              <a:rPr lang="es-ES" sz="2000" b="1" dirty="0"/>
              <a:t> </a:t>
            </a:r>
            <a:r>
              <a:rPr lang="es-ES" sz="2000" b="1" dirty="0" err="1"/>
              <a:t>donijeti</a:t>
            </a:r>
            <a:r>
              <a:rPr lang="es-ES" sz="2000" b="1" dirty="0"/>
              <a:t> </a:t>
            </a:r>
            <a:r>
              <a:rPr lang="es-ES" sz="2000" b="1" dirty="0" err="1"/>
              <a:t>svoju</a:t>
            </a:r>
            <a:r>
              <a:rPr lang="es-ES" sz="2000" b="1" dirty="0"/>
              <a:t> </a:t>
            </a:r>
            <a:r>
              <a:rPr lang="es-ES" sz="2000" b="1" dirty="0" err="1"/>
              <a:t>odluku</a:t>
            </a:r>
            <a:r>
              <a:rPr lang="es-ES" sz="2000" b="1" dirty="0"/>
              <a:t>. </a:t>
            </a:r>
            <a:r>
              <a:rPr lang="hr-HR" sz="2000" b="1" dirty="0"/>
              <a:t>Jedna trećina </a:t>
            </a:r>
            <a:r>
              <a:rPr lang="es-ES" sz="2000" b="1" dirty="0" err="1"/>
              <a:t>anđela</a:t>
            </a:r>
            <a:r>
              <a:rPr lang="es-ES" sz="2000" b="1" dirty="0"/>
              <a:t> </a:t>
            </a:r>
            <a:r>
              <a:rPr lang="es-ES" sz="2000" b="1" dirty="0" err="1"/>
              <a:t>slijedil</a:t>
            </a:r>
            <a:r>
              <a:rPr lang="hr-HR" sz="2000" b="1" dirty="0"/>
              <a:t>a</a:t>
            </a:r>
            <a:r>
              <a:rPr lang="es-ES" sz="2000" b="1" dirty="0"/>
              <a:t> je </a:t>
            </a:r>
            <a:r>
              <a:rPr lang="es-ES" sz="2000" b="1" dirty="0" err="1"/>
              <a:t>Sotonu</a:t>
            </a:r>
            <a:r>
              <a:rPr lang="es-ES" sz="2000" b="1" dirty="0"/>
              <a:t>, </a:t>
            </a:r>
            <a:r>
              <a:rPr lang="es-ES" sz="2000" b="1" dirty="0" err="1"/>
              <a:t>dok</a:t>
            </a:r>
            <a:r>
              <a:rPr lang="es-ES" sz="2000" b="1" dirty="0"/>
              <a:t> su </a:t>
            </a:r>
            <a:r>
              <a:rPr lang="es-ES" sz="2000" b="1" dirty="0" err="1"/>
              <a:t>ostali</a:t>
            </a:r>
            <a:r>
              <a:rPr lang="es-ES" sz="2000" b="1" dirty="0"/>
              <a:t> </a:t>
            </a:r>
            <a:r>
              <a:rPr lang="hr-HR" sz="2000" b="1" dirty="0"/>
              <a:t>anđeli </a:t>
            </a:r>
            <a:r>
              <a:rPr lang="es-ES" sz="2000" b="1" dirty="0" err="1"/>
              <a:t>ostali</a:t>
            </a:r>
            <a:r>
              <a:rPr lang="es-ES" sz="2000" b="1" dirty="0"/>
              <a:t> </a:t>
            </a:r>
            <a:r>
              <a:rPr lang="es-ES" sz="2000" b="1" dirty="0" err="1"/>
              <a:t>vjerni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(</a:t>
            </a:r>
            <a:r>
              <a:rPr lang="es-ES" sz="2000" b="1" dirty="0" err="1"/>
              <a:t>Otk</a:t>
            </a:r>
            <a:r>
              <a:rPr lang="hr-HR" sz="2000" b="1" dirty="0"/>
              <a:t>.</a:t>
            </a:r>
            <a:r>
              <a:rPr lang="es-ES" sz="2000" b="1" dirty="0"/>
              <a:t> 12,4a).</a:t>
            </a:r>
          </a:p>
        </p:txBody>
      </p:sp>
      <p:pic>
        <p:nvPicPr>
          <p:cNvPr id="16" name="Imagen 15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B6941F9C-6B9F-683F-4434-343729FB6F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75" y="4581133"/>
            <a:ext cx="3457573" cy="2288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0BF00-F2EE-4197-37D3-25D6A6CDFCB8}"/>
              </a:ext>
            </a:extLst>
          </p:cNvPr>
          <p:cNvSpPr txBox="1"/>
          <p:nvPr/>
        </p:nvSpPr>
        <p:spPr>
          <a:xfrm>
            <a:off x="3889739" y="3313408"/>
            <a:ext cx="50140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Lucifer je </a:t>
            </a:r>
            <a:r>
              <a:rPr lang="es-ES" sz="2000" b="1" dirty="0" err="1"/>
              <a:t>postao</a:t>
            </a:r>
            <a:r>
              <a:rPr lang="es-ES" sz="2000" b="1" dirty="0"/>
              <a:t> </a:t>
            </a:r>
            <a:r>
              <a:rPr lang="es-ES" sz="2000" b="1" dirty="0" err="1"/>
              <a:t>Sotona</a:t>
            </a:r>
            <a:r>
              <a:rPr lang="es-ES" sz="2000" b="1" dirty="0"/>
              <a:t>, </a:t>
            </a:r>
            <a:r>
              <a:rPr lang="es-ES" sz="2000" b="1" dirty="0" err="1"/>
              <a:t>tužitelj</a:t>
            </a:r>
            <a:r>
              <a:rPr lang="es-ES" sz="2000" b="1" dirty="0"/>
              <a:t> (</a:t>
            </a:r>
            <a:r>
              <a:rPr lang="es-ES" sz="2000" b="1" dirty="0" err="1"/>
              <a:t>Otk</a:t>
            </a:r>
            <a:r>
              <a:rPr lang="hr-HR" sz="2000" b="1" dirty="0"/>
              <a:t>. 12,</a:t>
            </a:r>
            <a:r>
              <a:rPr lang="es-ES" sz="2000" b="1" dirty="0"/>
              <a:t> 10; </a:t>
            </a:r>
            <a:r>
              <a:rPr lang="es-ES" sz="2000" b="1" dirty="0" err="1"/>
              <a:t>Posao</a:t>
            </a:r>
            <a:r>
              <a:rPr lang="es-ES" sz="2000" b="1" dirty="0"/>
              <a:t> 1</a:t>
            </a:r>
            <a:r>
              <a:rPr lang="hr-HR" sz="2000" b="1" dirty="0"/>
              <a:t>,</a:t>
            </a:r>
            <a:r>
              <a:rPr lang="es-ES" sz="2000" b="1" dirty="0"/>
              <a:t>6,9</a:t>
            </a:r>
            <a:r>
              <a:rPr lang="hr-HR" sz="2000" b="1" dirty="0"/>
              <a:t>.</a:t>
            </a:r>
            <a:r>
              <a:rPr lang="es-ES" sz="2000" b="1" dirty="0"/>
              <a:t>10). </a:t>
            </a:r>
            <a:r>
              <a:rPr lang="es-ES" sz="2000" b="1" dirty="0" err="1"/>
              <a:t>Odbacio</a:t>
            </a:r>
            <a:r>
              <a:rPr lang="es-ES" sz="2000" b="1" dirty="0"/>
              <a:t> je </a:t>
            </a:r>
            <a:r>
              <a:rPr lang="es-ES" sz="2000" b="1" dirty="0" err="1"/>
              <a:t>sve</a:t>
            </a:r>
            <a:r>
              <a:rPr lang="es-ES" sz="2000" b="1" dirty="0"/>
              <a:t> </a:t>
            </a:r>
            <a:r>
              <a:rPr lang="es-ES" sz="2000" b="1" dirty="0" err="1"/>
              <a:t>Božje</a:t>
            </a:r>
            <a:r>
              <a:rPr lang="es-ES" sz="2000" b="1" dirty="0"/>
              <a:t> </a:t>
            </a:r>
            <a:r>
              <a:rPr lang="es-ES" sz="2000" b="1" dirty="0" err="1"/>
              <a:t>pozive</a:t>
            </a:r>
            <a:r>
              <a:rPr lang="es-ES" sz="2000" b="1" dirty="0"/>
              <a:t> </a:t>
            </a:r>
            <a:r>
              <a:rPr lang="es-ES" sz="2000" b="1" dirty="0" err="1"/>
              <a:t>ljubavi</a:t>
            </a:r>
            <a:r>
              <a:rPr lang="es-ES" sz="2000" b="1" dirty="0"/>
              <a:t> da </a:t>
            </a:r>
            <a:r>
              <a:rPr lang="es-ES" sz="2000" b="1" dirty="0" err="1"/>
              <a:t>promijeni</a:t>
            </a:r>
            <a:r>
              <a:rPr lang="es-ES" sz="2000" b="1" dirty="0"/>
              <a:t> </a:t>
            </a:r>
            <a:r>
              <a:rPr lang="es-ES" sz="2000" b="1" dirty="0" err="1"/>
              <a:t>svoj</a:t>
            </a:r>
            <a:r>
              <a:rPr lang="es-ES" sz="2000" b="1" dirty="0"/>
              <a:t> </a:t>
            </a:r>
            <a:r>
              <a:rPr lang="es-ES" sz="2000" b="1" dirty="0" err="1"/>
              <a:t>stav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A1DA002-89D6-5038-2506-9CA02A5AAE19}"/>
              </a:ext>
            </a:extLst>
          </p:cNvPr>
          <p:cNvSpPr txBox="1"/>
          <p:nvPr/>
        </p:nvSpPr>
        <p:spPr>
          <a:xfrm>
            <a:off x="3599848" y="5570515"/>
            <a:ext cx="83921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Danas</a:t>
            </a:r>
            <a:r>
              <a:rPr lang="es-ES" sz="2000" b="1" dirty="0"/>
              <a:t> se </a:t>
            </a:r>
            <a:r>
              <a:rPr lang="es-ES" sz="2000" b="1" dirty="0" err="1"/>
              <a:t>rat</a:t>
            </a:r>
            <a:r>
              <a:rPr lang="es-ES" sz="2000" b="1" dirty="0"/>
              <a:t> </a:t>
            </a:r>
            <a:r>
              <a:rPr lang="es-ES" sz="2000" b="1" dirty="0" err="1"/>
              <a:t>nastavlja</a:t>
            </a:r>
            <a:r>
              <a:rPr lang="es-ES" sz="2000" b="1" dirty="0"/>
              <a:t>. </a:t>
            </a:r>
            <a:r>
              <a:rPr lang="es-ES" sz="2000" b="1" dirty="0" err="1"/>
              <a:t>Sotona</a:t>
            </a:r>
            <a:r>
              <a:rPr lang="es-ES" sz="2000" b="1" dirty="0"/>
              <a:t> je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uvijek</a:t>
            </a:r>
            <a:r>
              <a:rPr lang="es-ES" sz="2000" b="1" dirty="0"/>
              <a:t> </a:t>
            </a:r>
            <a:r>
              <a:rPr lang="es-ES" sz="2000" b="1" dirty="0" err="1"/>
              <a:t>aktivan</a:t>
            </a:r>
            <a:r>
              <a:rPr lang="es-ES" sz="2000" b="1" dirty="0"/>
              <a:t>. </a:t>
            </a:r>
            <a:r>
              <a:rPr lang="es-ES" sz="2000" b="1" dirty="0" err="1"/>
              <a:t>Pokušava</a:t>
            </a:r>
            <a:r>
              <a:rPr lang="es-ES" sz="2000" b="1" dirty="0"/>
              <a:t> </a:t>
            </a:r>
            <a:r>
              <a:rPr lang="es-ES" sz="2000" b="1" dirty="0" err="1"/>
              <a:t>odvući</a:t>
            </a:r>
            <a:r>
              <a:rPr lang="es-ES" sz="2000" b="1" dirty="0"/>
              <a:t> </a:t>
            </a:r>
            <a:r>
              <a:rPr lang="es-ES" sz="2000" b="1" dirty="0" err="1"/>
              <a:t>svaku</a:t>
            </a:r>
            <a:r>
              <a:rPr lang="es-ES" sz="2000" b="1" dirty="0"/>
              <a:t> </a:t>
            </a:r>
            <a:r>
              <a:rPr lang="es-ES" sz="2000" b="1" dirty="0" err="1"/>
              <a:t>osobu</a:t>
            </a:r>
            <a:r>
              <a:rPr lang="es-ES" sz="2000" b="1" dirty="0"/>
              <a:t> u </a:t>
            </a:r>
            <a:r>
              <a:rPr lang="es-ES" sz="2000" b="1" dirty="0" err="1"/>
              <a:t>pobunu</a:t>
            </a:r>
            <a:r>
              <a:rPr lang="es-ES" sz="2000" b="1" dirty="0"/>
              <a:t> </a:t>
            </a:r>
            <a:r>
              <a:rPr lang="es-ES" sz="2000" b="1" dirty="0" err="1"/>
              <a:t>protiv</a:t>
            </a:r>
            <a:r>
              <a:rPr lang="es-ES" sz="2000" b="1" dirty="0"/>
              <a:t> Boga. </a:t>
            </a:r>
            <a:r>
              <a:rPr lang="es-ES" sz="2000" b="1" dirty="0" err="1"/>
              <a:t>Postoje</a:t>
            </a:r>
            <a:r>
              <a:rPr lang="es-ES" sz="2000" b="1" dirty="0"/>
              <a:t> </a:t>
            </a:r>
            <a:r>
              <a:rPr lang="es-ES" sz="2000" b="1" dirty="0" err="1"/>
              <a:t>samo</a:t>
            </a:r>
            <a:r>
              <a:rPr lang="es-ES" sz="2000" b="1" dirty="0"/>
              <a:t> </a:t>
            </a:r>
            <a:r>
              <a:rPr lang="es-ES" sz="2000" b="1" dirty="0" err="1"/>
              <a:t>dvije</a:t>
            </a:r>
            <a:r>
              <a:rPr lang="es-ES" sz="2000" b="1" dirty="0"/>
              <a:t> </a:t>
            </a:r>
            <a:r>
              <a:rPr lang="es-ES" sz="2000" b="1" dirty="0" err="1"/>
              <a:t>strane</a:t>
            </a:r>
            <a:r>
              <a:rPr lang="es-ES" sz="2000" b="1" dirty="0"/>
              <a:t>. Oni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žele</a:t>
            </a:r>
            <a:r>
              <a:rPr lang="es-ES" sz="2000" b="1" dirty="0"/>
              <a:t> </a:t>
            </a:r>
            <a:r>
              <a:rPr lang="es-ES" sz="2000" b="1" dirty="0" err="1"/>
              <a:t>poštivati</a:t>
            </a:r>
            <a:r>
              <a:rPr lang="es-ES" sz="2000" b="1" dirty="0"/>
              <a:t> </a:t>
            </a:r>
            <a:r>
              <a:rPr lang="es-ES" sz="2000" b="1" dirty="0" err="1"/>
              <a:t>Božji</a:t>
            </a:r>
            <a:r>
              <a:rPr lang="es-ES" sz="2000" b="1" dirty="0"/>
              <a:t> </a:t>
            </a:r>
            <a:r>
              <a:rPr lang="es-ES" sz="2000" b="1" dirty="0" err="1"/>
              <a:t>zakon</a:t>
            </a:r>
            <a:r>
              <a:rPr lang="es-ES" sz="2000" b="1" dirty="0"/>
              <a:t> </a:t>
            </a:r>
            <a:r>
              <a:rPr lang="es-ES" sz="2000" b="1" dirty="0" err="1"/>
              <a:t>ili</a:t>
            </a:r>
            <a:r>
              <a:rPr lang="es-ES" sz="2000" b="1" dirty="0"/>
              <a:t> oni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ga</a:t>
            </a:r>
            <a:r>
              <a:rPr lang="es-ES" sz="2000" b="1" dirty="0"/>
              <a:t> </a:t>
            </a:r>
            <a:r>
              <a:rPr lang="es-ES" sz="2000" b="1" dirty="0" err="1"/>
              <a:t>odbacuju</a:t>
            </a:r>
            <a:r>
              <a:rPr lang="es-ES" sz="2000" b="1" dirty="0"/>
              <a:t>. </a:t>
            </a:r>
            <a:r>
              <a:rPr lang="es-ES" sz="2000" b="1" dirty="0" err="1"/>
              <a:t>Izbor</a:t>
            </a:r>
            <a:r>
              <a:rPr lang="es-ES" sz="2000" b="1" dirty="0"/>
              <a:t> je </a:t>
            </a:r>
            <a:r>
              <a:rPr lang="es-ES" sz="2000" b="1" dirty="0" err="1"/>
              <a:t>naš</a:t>
            </a:r>
            <a:r>
              <a:rPr lang="es-ES" sz="2000" b="1" dirty="0"/>
              <a:t> (P</a:t>
            </a:r>
            <a:r>
              <a:rPr lang="hr-HR" sz="2000" b="1" dirty="0"/>
              <a:t>on. </a:t>
            </a:r>
            <a:r>
              <a:rPr lang="hr-HR" sz="2000" b="1" dirty="0" err="1"/>
              <a:t>zak</a:t>
            </a:r>
            <a:r>
              <a:rPr lang="hr-HR" sz="2000" b="1" dirty="0"/>
              <a:t>.</a:t>
            </a:r>
            <a:r>
              <a:rPr lang="es-ES" sz="2000" b="1" dirty="0"/>
              <a:t> 30</a:t>
            </a:r>
            <a:r>
              <a:rPr lang="hr-HR" sz="2000" b="1" dirty="0"/>
              <a:t>,</a:t>
            </a:r>
            <a:r>
              <a:rPr lang="es-ES" sz="2000" b="1" dirty="0"/>
              <a:t>11,</a:t>
            </a:r>
            <a:r>
              <a:rPr lang="hr-HR" sz="2000" b="1" dirty="0"/>
              <a:t>1</a:t>
            </a:r>
            <a:r>
              <a:rPr lang="es-ES" sz="2000" b="1" dirty="0"/>
              <a:t>6</a:t>
            </a:r>
            <a:r>
              <a:rPr lang="hr-HR" sz="2000" b="1" dirty="0"/>
              <a:t>.</a:t>
            </a:r>
            <a:r>
              <a:rPr lang="es-ES" sz="2000" b="1" dirty="0"/>
              <a:t>19; 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es-ES" sz="2000" b="1" dirty="0"/>
              <a:t> 24</a:t>
            </a:r>
            <a:r>
              <a:rPr lang="hr-HR" sz="2000" b="1" dirty="0"/>
              <a:t>,</a:t>
            </a:r>
            <a:r>
              <a:rPr lang="es-ES" sz="2000" b="1" dirty="0"/>
              <a:t>15).</a:t>
            </a:r>
          </a:p>
        </p:txBody>
      </p:sp>
    </p:spTree>
    <p:extLst>
      <p:ext uri="{BB962C8B-B14F-4D97-AF65-F5344CB8AC3E}">
        <p14:creationId xmlns:p14="http://schemas.microsoft.com/office/powerpoint/2010/main" val="34740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5988625-5BE6-578E-B04F-5E89DAD4360B}"/>
              </a:ext>
            </a:extLst>
          </p:cNvPr>
          <p:cNvSpPr txBox="1"/>
          <p:nvPr/>
        </p:nvSpPr>
        <p:spPr>
          <a:xfrm>
            <a:off x="1475924" y="1422907"/>
            <a:ext cx="1051715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3200" b="1" dirty="0" err="1">
                <a:latin typeface="Constantia" panose="02030602050306030303" pitchFamily="18" charset="0"/>
              </a:rPr>
              <a:t>Veliki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Bog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mogao</a:t>
            </a:r>
            <a:r>
              <a:rPr lang="es-ES" sz="3200" b="1" dirty="0">
                <a:latin typeface="Constantia" panose="02030602050306030303" pitchFamily="18" charset="0"/>
              </a:rPr>
              <a:t> je </a:t>
            </a:r>
            <a:r>
              <a:rPr lang="es-ES" sz="3200" b="1" dirty="0" err="1">
                <a:latin typeface="Constantia" panose="02030602050306030303" pitchFamily="18" charset="0"/>
              </a:rPr>
              <a:t>odmah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protjerati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ovog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 err="1">
                <a:latin typeface="Constantia" panose="02030602050306030303" pitchFamily="18" charset="0"/>
              </a:rPr>
              <a:t>ark</a:t>
            </a:r>
            <a:r>
              <a:rPr lang="es-ES" sz="3200" b="1" dirty="0" err="1">
                <a:latin typeface="Constantia" panose="02030602050306030303" pitchFamily="18" charset="0"/>
              </a:rPr>
              <a:t>prevaranta</a:t>
            </a:r>
            <a:r>
              <a:rPr lang="es-ES" sz="3200" b="1" dirty="0">
                <a:latin typeface="Constantia" panose="02030602050306030303" pitchFamily="18" charset="0"/>
              </a:rPr>
              <a:t> s </a:t>
            </a:r>
            <a:r>
              <a:rPr lang="es-ES" sz="3200" b="1" dirty="0" err="1">
                <a:latin typeface="Constantia" panose="02030602050306030303" pitchFamily="18" charset="0"/>
              </a:rPr>
              <a:t>neba</a:t>
            </a:r>
            <a:r>
              <a:rPr lang="es-ES" sz="3200" b="1" dirty="0"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atin typeface="Constantia" panose="02030602050306030303" pitchFamily="18" charset="0"/>
              </a:rPr>
              <a:t>ali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to</a:t>
            </a:r>
            <a:r>
              <a:rPr lang="es-ES" sz="3200" b="1" dirty="0">
                <a:latin typeface="Constantia" panose="02030602050306030303" pitchFamily="18" charset="0"/>
              </a:rPr>
              <a:t> nije </a:t>
            </a:r>
            <a:r>
              <a:rPr lang="es-ES" sz="3200" b="1" dirty="0" err="1">
                <a:latin typeface="Constantia" panose="02030602050306030303" pitchFamily="18" charset="0"/>
              </a:rPr>
              <a:t>bila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njegova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svrha</a:t>
            </a:r>
            <a:r>
              <a:rPr lang="es-ES" sz="3200" b="1" dirty="0">
                <a:latin typeface="Constantia" panose="02030602050306030303" pitchFamily="18" charset="0"/>
              </a:rPr>
              <a:t>. </a:t>
            </a:r>
            <a:r>
              <a:rPr lang="es-ES" sz="3200" b="1" dirty="0" err="1">
                <a:latin typeface="Constantia" panose="02030602050306030303" pitchFamily="18" charset="0"/>
              </a:rPr>
              <a:t>Dao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>
                <a:latin typeface="Constantia" panose="02030602050306030303" pitchFamily="18" charset="0"/>
              </a:rPr>
              <a:t>je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pobunjenicima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poštenu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priliku</a:t>
            </a:r>
            <a:r>
              <a:rPr lang="es-ES" sz="3200" b="1" dirty="0">
                <a:latin typeface="Constantia" panose="02030602050306030303" pitchFamily="18" charset="0"/>
              </a:rPr>
              <a:t> da </a:t>
            </a:r>
            <a:r>
              <a:rPr lang="es-ES" sz="3200" b="1" dirty="0" err="1">
                <a:latin typeface="Constantia" panose="02030602050306030303" pitchFamily="18" charset="0"/>
              </a:rPr>
              <a:t>iz</a:t>
            </a:r>
            <a:r>
              <a:rPr lang="hr-HR" sz="3200" b="1" dirty="0">
                <a:latin typeface="Constantia" panose="02030602050306030303" pitchFamily="18" charset="0"/>
              </a:rPr>
              <a:t>vid</a:t>
            </a:r>
            <a:r>
              <a:rPr lang="es-ES" sz="3200" b="1" dirty="0">
                <a:latin typeface="Constantia" panose="02030602050306030303" pitchFamily="18" charset="0"/>
              </a:rPr>
              <a:t>e </a:t>
            </a:r>
            <a:r>
              <a:rPr lang="es-ES" sz="3200" b="1" dirty="0" err="1">
                <a:latin typeface="Constantia" panose="02030602050306030303" pitchFamily="18" charset="0"/>
              </a:rPr>
              <a:t>svoju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snagu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protiv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>
                <a:latin typeface="Constantia" panose="02030602050306030303" pitchFamily="18" charset="0"/>
              </a:rPr>
              <a:t>Njegovog </a:t>
            </a:r>
            <a:r>
              <a:rPr lang="es-ES" sz="3200" b="1" dirty="0" err="1">
                <a:latin typeface="Constantia" panose="02030602050306030303" pitchFamily="18" charset="0"/>
              </a:rPr>
              <a:t>vlastitog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Sina</a:t>
            </a:r>
            <a:r>
              <a:rPr lang="es-ES" sz="3200" b="1" dirty="0">
                <a:latin typeface="Constantia" panose="02030602050306030303" pitchFamily="18" charset="0"/>
              </a:rPr>
              <a:t> i </a:t>
            </a:r>
            <a:r>
              <a:rPr lang="es-ES" sz="3200" b="1" dirty="0" err="1">
                <a:latin typeface="Constantia" panose="02030602050306030303" pitchFamily="18" charset="0"/>
              </a:rPr>
              <a:t>nje</a:t>
            </a:r>
            <a:r>
              <a:rPr lang="hr-HR" sz="3200" b="1" dirty="0">
                <a:latin typeface="Constantia" panose="02030602050306030303" pitchFamily="18" charset="0"/>
              </a:rPr>
              <a:t>mu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odanih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anđela</a:t>
            </a:r>
            <a:r>
              <a:rPr lang="es-ES" sz="3200" b="1" dirty="0">
                <a:latin typeface="Constantia" panose="02030602050306030303" pitchFamily="18" charset="0"/>
              </a:rPr>
              <a:t>. U </a:t>
            </a:r>
            <a:r>
              <a:rPr lang="es-ES" sz="3200" b="1" dirty="0" err="1">
                <a:latin typeface="Constantia" panose="02030602050306030303" pitchFamily="18" charset="0"/>
              </a:rPr>
              <a:t>toj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bitci</a:t>
            </a:r>
            <a:r>
              <a:rPr lang="es-ES" sz="3200" b="1" dirty="0"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atin typeface="Constantia" panose="02030602050306030303" pitchFamily="18" charset="0"/>
              </a:rPr>
              <a:t>svaki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anđeo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>
                <a:latin typeface="Constantia" panose="02030602050306030303" pitchFamily="18" charset="0"/>
              </a:rPr>
              <a:t>je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izabrao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svoju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stranu</a:t>
            </a:r>
            <a:r>
              <a:rPr lang="es-ES" sz="3200" b="1" dirty="0">
                <a:latin typeface="Constantia" panose="02030602050306030303" pitchFamily="18" charset="0"/>
              </a:rPr>
              <a:t> i </a:t>
            </a:r>
            <a:r>
              <a:rPr lang="es-ES" sz="3200" b="1" dirty="0" err="1">
                <a:latin typeface="Constantia" panose="02030602050306030303" pitchFamily="18" charset="0"/>
              </a:rPr>
              <a:t>svima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>
                <a:latin typeface="Constantia" panose="02030602050306030303" pitchFamily="18" charset="0"/>
              </a:rPr>
              <a:t>t</a:t>
            </a:r>
            <a:r>
              <a:rPr lang="es-ES" sz="3200" b="1" dirty="0">
                <a:latin typeface="Constantia" panose="02030602050306030303" pitchFamily="18" charset="0"/>
              </a:rPr>
              <a:t>o jasan</a:t>
            </a:r>
            <a:r>
              <a:rPr lang="hr-HR" sz="3200" b="1" dirty="0">
                <a:latin typeface="Constantia" panose="02030602050306030303" pitchFamily="18" charset="0"/>
              </a:rPr>
              <a:t>o obznanio</a:t>
            </a:r>
            <a:r>
              <a:rPr lang="es-ES" sz="3200" b="1" dirty="0">
                <a:latin typeface="Constantia" panose="02030602050306030303" pitchFamily="18" charset="0"/>
              </a:rPr>
              <a:t>. [...] Da je </a:t>
            </a:r>
            <a:r>
              <a:rPr lang="es-ES" sz="3200" b="1" dirty="0" err="1">
                <a:latin typeface="Constantia" panose="02030602050306030303" pitchFamily="18" charset="0"/>
              </a:rPr>
              <a:t>Bog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iskoristio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svoju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moć</a:t>
            </a:r>
            <a:r>
              <a:rPr lang="es-ES" sz="3200" b="1" dirty="0">
                <a:latin typeface="Constantia" panose="02030602050306030303" pitchFamily="18" charset="0"/>
              </a:rPr>
              <a:t> da </a:t>
            </a:r>
            <a:r>
              <a:rPr lang="es-ES" sz="3200" b="1" dirty="0" err="1">
                <a:latin typeface="Constantia" panose="02030602050306030303" pitchFamily="18" charset="0"/>
              </a:rPr>
              <a:t>kazni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ovog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buntovnog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poglavicu</a:t>
            </a:r>
            <a:r>
              <a:rPr lang="es-ES" sz="3200" b="1" dirty="0">
                <a:latin typeface="Constantia" panose="02030602050306030303" pitchFamily="18" charset="0"/>
              </a:rPr>
              <a:t>, </a:t>
            </a:r>
            <a:r>
              <a:rPr lang="hr-HR" sz="3200" b="1" dirty="0">
                <a:latin typeface="Constantia" panose="02030602050306030303" pitchFamily="18" charset="0"/>
              </a:rPr>
              <a:t>pobunjeni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anđeli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ne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bi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bili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izloženi</a:t>
            </a:r>
            <a:r>
              <a:rPr lang="hr-HR" sz="3200" b="1" dirty="0">
                <a:latin typeface="Constantia" panose="02030602050306030303" pitchFamily="18" charset="0"/>
              </a:rPr>
              <a:t>.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>
                <a:latin typeface="Constantia" panose="02030602050306030303" pitchFamily="18" charset="0"/>
              </a:rPr>
              <a:t>S</a:t>
            </a:r>
            <a:r>
              <a:rPr lang="es-ES" sz="3200" b="1" dirty="0">
                <a:latin typeface="Constantia" panose="02030602050306030303" pitchFamily="18" charset="0"/>
              </a:rPr>
              <a:t>toga je </a:t>
            </a:r>
            <a:r>
              <a:rPr lang="es-ES" sz="3200" b="1" dirty="0" err="1">
                <a:latin typeface="Constantia" panose="02030602050306030303" pitchFamily="18" charset="0"/>
              </a:rPr>
              <a:t>Bog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krenuo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drugim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putem</a:t>
            </a:r>
            <a:r>
              <a:rPr lang="es-ES" sz="3200" b="1" dirty="0"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atin typeface="Constantia" panose="02030602050306030303" pitchFamily="18" charset="0"/>
              </a:rPr>
              <a:t>jer</a:t>
            </a:r>
            <a:r>
              <a:rPr lang="es-ES" sz="3200" b="1" dirty="0">
                <a:latin typeface="Constantia" panose="02030602050306030303" pitchFamily="18" charset="0"/>
              </a:rPr>
              <a:t> se </a:t>
            </a:r>
            <a:r>
              <a:rPr lang="es-ES" sz="3200" b="1" dirty="0" err="1">
                <a:latin typeface="Constantia" panose="02030602050306030303" pitchFamily="18" charset="0"/>
              </a:rPr>
              <a:t>želio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definitivno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očitovati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>
                <a:latin typeface="Constantia" panose="02030602050306030303" pitchFamily="18" charset="0"/>
              </a:rPr>
              <a:t>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svojoj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pravdi</a:t>
            </a:r>
            <a:r>
              <a:rPr lang="es-ES" sz="3200" b="1" dirty="0">
                <a:latin typeface="Constantia" panose="02030602050306030303" pitchFamily="18" charset="0"/>
              </a:rPr>
              <a:t> i </a:t>
            </a:r>
            <a:r>
              <a:rPr lang="es-ES" sz="3200" b="1" dirty="0" err="1">
                <a:latin typeface="Constantia" panose="02030602050306030303" pitchFamily="18" charset="0"/>
              </a:rPr>
              <a:t>svom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sudu</a:t>
            </a:r>
            <a:r>
              <a:rPr lang="hr-HR" sz="3200" b="1" dirty="0">
                <a:latin typeface="Constantia" panose="02030602050306030303" pitchFamily="18" charset="0"/>
              </a:rPr>
              <a:t>, svoj nebeskoj vojsci</a:t>
            </a:r>
            <a:r>
              <a:rPr lang="es-ES" sz="3200" b="1" dirty="0">
                <a:latin typeface="Constantia" panose="02030602050306030303" pitchFamily="18" charset="0"/>
              </a:rPr>
              <a:t>.«</a:t>
            </a:r>
            <a:endParaRPr lang="es-ES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09F5B5-FAFD-B5E4-DDAD-C6235185F207}"/>
              </a:ext>
            </a:extLst>
          </p:cNvPr>
          <p:cNvSpPr txBox="1"/>
          <p:nvPr/>
        </p:nvSpPr>
        <p:spPr>
          <a:xfrm>
            <a:off x="7924704" y="6395085"/>
            <a:ext cx="4267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White, </a:t>
            </a:r>
            <a:r>
              <a:rPr lang="hr-HR" sz="1600" i="1" dirty="0"/>
              <a:t>Povijest otkupljenja</a:t>
            </a:r>
            <a:r>
              <a:rPr lang="es-ES" sz="1600" b="1" dirty="0"/>
              <a:t>, </a:t>
            </a:r>
            <a:r>
              <a:rPr lang="hr-HR" sz="1600" b="1" dirty="0"/>
              <a:t>str</a:t>
            </a:r>
            <a:r>
              <a:rPr lang="es-ES" sz="1600" b="1" dirty="0"/>
              <a:t>. 17</a:t>
            </a:r>
          </a:p>
        </p:txBody>
      </p:sp>
    </p:spTree>
    <p:extLst>
      <p:ext uri="{BB962C8B-B14F-4D97-AF65-F5344CB8AC3E}">
        <p14:creationId xmlns:p14="http://schemas.microsoft.com/office/powerpoint/2010/main" val="232749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C9AE25A-0F0F-86CF-0C6C-BF558602BD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3722" y="1371294"/>
            <a:ext cx="3972022" cy="1936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EB4846B-25CB-9741-78E5-CC064958AE84}"/>
              </a:ext>
            </a:extLst>
          </p:cNvPr>
          <p:cNvSpPr txBox="1"/>
          <p:nvPr/>
        </p:nvSpPr>
        <p:spPr>
          <a:xfrm>
            <a:off x="2117558" y="0"/>
            <a:ext cx="100744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rgbClr val="A17301"/>
                  </a:solidFill>
                  <a:prstDash val="solid"/>
                </a:ln>
                <a:pattFill prst="dkUpDiag">
                  <a:fgClr>
                    <a:srgbClr val="E09F01"/>
                  </a:fgClr>
                  <a:bgClr>
                    <a:srgbClr val="FFD15D"/>
                  </a:bgClr>
                </a:pattFill>
                <a:effectLst>
                  <a:outerShdw dist="38100" dir="2640000" algn="bl" rotWithShape="0">
                    <a:srgbClr val="A17301"/>
                  </a:outerShdw>
                </a:effectLst>
              </a:rPr>
              <a:t>POBUNA NA ZEMLJI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C96F50E-F20A-A8D5-FC38-2F6C20C4EBC9}"/>
              </a:ext>
            </a:extLst>
          </p:cNvPr>
          <p:cNvSpPr txBox="1"/>
          <p:nvPr/>
        </p:nvSpPr>
        <p:spPr>
          <a:xfrm>
            <a:off x="2549440" y="609092"/>
            <a:ext cx="9210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Tko ti kaza da si </a:t>
            </a:r>
            <a:r>
              <a:rPr lang="hr-HR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? Ti si dakle jeo sa stabla s kojega sam ti zabranio jesti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?”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Postanak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hr-HR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80EB75-2C0E-1DA1-9355-9BFEA36E873C}"/>
              </a:ext>
            </a:extLst>
          </p:cNvPr>
          <p:cNvSpPr txBox="1"/>
          <p:nvPr/>
        </p:nvSpPr>
        <p:spPr>
          <a:xfrm>
            <a:off x="202403" y="1294328"/>
            <a:ext cx="7825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Bog</a:t>
            </a:r>
            <a:r>
              <a:rPr lang="es-ES" sz="2000" b="1" dirty="0"/>
              <a:t> je </a:t>
            </a:r>
            <a:r>
              <a:rPr lang="es-ES" sz="2000" b="1" dirty="0" err="1"/>
              <a:t>stvorio</a:t>
            </a:r>
            <a:r>
              <a:rPr lang="es-ES" sz="2000" b="1" dirty="0"/>
              <a:t> </a:t>
            </a:r>
            <a:r>
              <a:rPr lang="es-ES" sz="2000" b="1" dirty="0" err="1"/>
              <a:t>anđele</a:t>
            </a:r>
            <a:r>
              <a:rPr lang="es-ES" sz="2000" b="1" dirty="0"/>
              <a:t> u </a:t>
            </a:r>
            <a:r>
              <a:rPr lang="es-ES" sz="2000" b="1" dirty="0" err="1"/>
              <a:t>bezgrešnom</a:t>
            </a:r>
            <a:r>
              <a:rPr lang="es-ES" sz="2000" b="1" dirty="0"/>
              <a:t>, </a:t>
            </a:r>
            <a:r>
              <a:rPr lang="es-ES" sz="2000" b="1" dirty="0" err="1"/>
              <a:t>savršenom</a:t>
            </a:r>
            <a:r>
              <a:rPr lang="es-ES" sz="2000" b="1" dirty="0"/>
              <a:t> </a:t>
            </a:r>
            <a:r>
              <a:rPr lang="es-ES" sz="2000" b="1" dirty="0" err="1"/>
              <a:t>okruženju</a:t>
            </a:r>
            <a:r>
              <a:rPr lang="es-ES" sz="2000" b="1" dirty="0"/>
              <a:t>. </a:t>
            </a:r>
            <a:r>
              <a:rPr lang="es-ES" sz="2000" b="1" dirty="0" err="1"/>
              <a:t>Isto</a:t>
            </a:r>
            <a:r>
              <a:rPr lang="es-ES" sz="2000" b="1" dirty="0"/>
              <a:t> </a:t>
            </a:r>
            <a:r>
              <a:rPr lang="es-ES" sz="2000" b="1" dirty="0" err="1"/>
              <a:t>tako</a:t>
            </a:r>
            <a:r>
              <a:rPr lang="es-ES" sz="2000" b="1" dirty="0"/>
              <a:t>, </a:t>
            </a:r>
            <a:r>
              <a:rPr lang="es-ES" sz="2000" b="1" dirty="0" err="1"/>
              <a:t>Bog</a:t>
            </a:r>
            <a:r>
              <a:rPr lang="es-ES" sz="2000" b="1" dirty="0"/>
              <a:t> je </a:t>
            </a:r>
            <a:r>
              <a:rPr lang="es-ES" sz="2000" b="1" dirty="0" err="1"/>
              <a:t>stvorio</a:t>
            </a:r>
            <a:r>
              <a:rPr lang="es-ES" sz="2000" b="1" dirty="0"/>
              <a:t> </a:t>
            </a:r>
            <a:r>
              <a:rPr lang="es-ES" sz="2000" b="1" dirty="0" err="1"/>
              <a:t>čovječanstvo</a:t>
            </a:r>
            <a:r>
              <a:rPr lang="es-ES" sz="2000" b="1" dirty="0"/>
              <a:t> u </a:t>
            </a:r>
            <a:r>
              <a:rPr lang="es-ES" sz="2000" b="1" dirty="0" err="1"/>
              <a:t>savršenom</a:t>
            </a:r>
            <a:r>
              <a:rPr lang="es-ES" sz="2000" b="1" dirty="0"/>
              <a:t>, </a:t>
            </a:r>
            <a:r>
              <a:rPr lang="es-ES" sz="2000" b="1" dirty="0" err="1"/>
              <a:t>bezgrešnom</a:t>
            </a:r>
            <a:r>
              <a:rPr lang="es-ES" sz="2000" b="1" dirty="0"/>
              <a:t> </a:t>
            </a:r>
            <a:r>
              <a:rPr lang="es-ES" sz="2000" b="1" dirty="0" err="1"/>
              <a:t>okruženju</a:t>
            </a:r>
            <a:r>
              <a:rPr lang="es-ES" sz="2000" b="1" dirty="0"/>
              <a:t> (Post</a:t>
            </a:r>
            <a:r>
              <a:rPr lang="hr-HR" sz="2000" b="1" dirty="0"/>
              <a:t>.</a:t>
            </a:r>
            <a:r>
              <a:rPr lang="es-ES" sz="2000" b="1" dirty="0"/>
              <a:t> 1</a:t>
            </a:r>
            <a:r>
              <a:rPr lang="hr-HR" sz="2000" b="1" dirty="0"/>
              <a:t>,</a:t>
            </a:r>
            <a:r>
              <a:rPr lang="es-ES" sz="2000" b="1" dirty="0"/>
              <a:t>31).</a:t>
            </a:r>
          </a:p>
        </p:txBody>
      </p:sp>
      <p:pic>
        <p:nvPicPr>
          <p:cNvPr id="8" name="Imagen 7" descr="Un dibujo de un árbol&#10;&#10;Descripción generada automáticamente con confianza media">
            <a:extLst>
              <a:ext uri="{FF2B5EF4-FFF2-40B4-BE49-F238E27FC236}">
                <a16:creationId xmlns:a16="http://schemas.microsoft.com/office/drawing/2014/main" id="{8EE45EBF-D13B-CBE7-FF02-54F70930F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03" y="3608370"/>
            <a:ext cx="1915155" cy="1773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9FF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24AF282-6875-6042-77F3-2802058B3226}"/>
              </a:ext>
            </a:extLst>
          </p:cNvPr>
          <p:cNvSpPr txBox="1"/>
          <p:nvPr/>
        </p:nvSpPr>
        <p:spPr>
          <a:xfrm>
            <a:off x="2259530" y="3545788"/>
            <a:ext cx="68267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To</a:t>
            </a:r>
            <a:r>
              <a:rPr lang="es-ES" sz="2000" b="1" dirty="0"/>
              <a:t> je </a:t>
            </a:r>
            <a:r>
              <a:rPr lang="es-ES" sz="2000" b="1" dirty="0" err="1"/>
              <a:t>bila</a:t>
            </a:r>
            <a:r>
              <a:rPr lang="es-ES" sz="2000" b="1" dirty="0"/>
              <a:t> </a:t>
            </a:r>
            <a:r>
              <a:rPr lang="es-ES" sz="2000" b="1" dirty="0" err="1"/>
              <a:t>jedina</a:t>
            </a:r>
            <a:r>
              <a:rPr lang="es-ES" sz="2000" b="1" dirty="0"/>
              <a:t> </a:t>
            </a:r>
            <a:r>
              <a:rPr lang="es-ES" sz="2000" b="1" dirty="0" err="1"/>
              <a:t>točka</a:t>
            </a:r>
            <a:r>
              <a:rPr lang="es-ES" sz="2000" b="1" dirty="0"/>
              <a:t> </a:t>
            </a:r>
            <a:r>
              <a:rPr lang="es-ES" sz="2000" b="1" dirty="0" err="1"/>
              <a:t>gdje</a:t>
            </a:r>
            <a:r>
              <a:rPr lang="es-ES" sz="2000" b="1" dirty="0"/>
              <a:t> </a:t>
            </a:r>
            <a:r>
              <a:rPr lang="es-ES" sz="2000" b="1" dirty="0" err="1"/>
              <a:t>ih</a:t>
            </a:r>
            <a:r>
              <a:rPr lang="es-ES" sz="2000" b="1" dirty="0"/>
              <a:t> je </a:t>
            </a:r>
            <a:r>
              <a:rPr lang="es-ES" sz="2000" b="1" dirty="0" err="1"/>
              <a:t>Sotona</a:t>
            </a:r>
            <a:r>
              <a:rPr lang="es-ES" sz="2000" b="1" dirty="0"/>
              <a:t> </a:t>
            </a:r>
            <a:r>
              <a:rPr lang="es-ES" sz="2000" b="1" dirty="0" err="1"/>
              <a:t>mogao</a:t>
            </a:r>
            <a:r>
              <a:rPr lang="es-ES" sz="2000" b="1" dirty="0"/>
              <a:t> </a:t>
            </a:r>
            <a:r>
              <a:rPr lang="es-ES" sz="2000" b="1" dirty="0" err="1"/>
              <a:t>natjerati</a:t>
            </a:r>
            <a:r>
              <a:rPr lang="es-ES" sz="2000" b="1" dirty="0"/>
              <a:t> da </a:t>
            </a:r>
            <a:r>
              <a:rPr lang="es-ES" sz="2000" b="1" dirty="0" err="1"/>
              <a:t>sumnjaju</a:t>
            </a:r>
            <a:r>
              <a:rPr lang="es-ES" sz="2000" b="1" dirty="0"/>
              <a:t>. </a:t>
            </a:r>
            <a:r>
              <a:rPr lang="hr-HR" sz="2000" b="1" dirty="0"/>
              <a:t>Međutim</a:t>
            </a:r>
            <a:r>
              <a:rPr lang="es-ES" sz="2000" b="1" dirty="0"/>
              <a:t>, </a:t>
            </a:r>
            <a:r>
              <a:rPr lang="es-ES" sz="2000" b="1" dirty="0" err="1"/>
              <a:t>on</a:t>
            </a:r>
            <a:r>
              <a:rPr lang="es-ES" sz="2000" b="1" dirty="0"/>
              <a:t> je </a:t>
            </a:r>
            <a:r>
              <a:rPr lang="es-ES" sz="2000" b="1" dirty="0" err="1"/>
              <a:t>postigao</a:t>
            </a:r>
            <a:r>
              <a:rPr lang="es-ES" sz="2000" b="1" dirty="0"/>
              <a:t> </a:t>
            </a:r>
            <a:r>
              <a:rPr lang="es-ES" sz="2000" b="1" dirty="0" err="1"/>
              <a:t>svoju</a:t>
            </a:r>
            <a:r>
              <a:rPr lang="es-ES" sz="2000" b="1" dirty="0"/>
              <a:t> </a:t>
            </a:r>
            <a:r>
              <a:rPr lang="es-ES" sz="2000" b="1" dirty="0" err="1"/>
              <a:t>svrhu</a:t>
            </a:r>
            <a:r>
              <a:rPr lang="es-ES" sz="2000" b="1" dirty="0"/>
              <a:t>. Adam i Eva </a:t>
            </a:r>
            <a:r>
              <a:rPr lang="es-ES" sz="2000" b="1" dirty="0" err="1"/>
              <a:t>sumnjali</a:t>
            </a:r>
            <a:r>
              <a:rPr lang="es-ES" sz="2000" b="1" dirty="0"/>
              <a:t> su u Boga, </a:t>
            </a:r>
            <a:r>
              <a:rPr lang="es-ES" sz="2000" b="1" dirty="0" err="1"/>
              <a:t>nisu</a:t>
            </a:r>
            <a:r>
              <a:rPr lang="es-ES" sz="2000" b="1" dirty="0"/>
              <a:t> </a:t>
            </a:r>
            <a:r>
              <a:rPr lang="es-ES" sz="2000" b="1" dirty="0" err="1"/>
              <a:t>ga</a:t>
            </a:r>
            <a:r>
              <a:rPr lang="es-ES" sz="2000" b="1" dirty="0"/>
              <a:t> </a:t>
            </a:r>
            <a:r>
              <a:rPr lang="es-ES" sz="2000" b="1" dirty="0" err="1"/>
              <a:t>poslušali</a:t>
            </a:r>
            <a:r>
              <a:rPr lang="es-ES" sz="2000" b="1" dirty="0"/>
              <a:t> i </a:t>
            </a:r>
            <a:r>
              <a:rPr lang="es-ES" sz="2000" b="1" dirty="0" err="1"/>
              <a:t>okrenuli</a:t>
            </a:r>
            <a:r>
              <a:rPr lang="es-ES" sz="2000" b="1" dirty="0"/>
              <a:t> se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izvora</a:t>
            </a:r>
            <a:r>
              <a:rPr lang="es-ES" sz="2000" b="1" dirty="0"/>
              <a:t> </a:t>
            </a:r>
            <a:r>
              <a:rPr lang="es-ES" sz="2000" b="1" dirty="0" err="1"/>
              <a:t>života</a:t>
            </a:r>
            <a:r>
              <a:rPr lang="es-ES" sz="2000" b="1" dirty="0"/>
              <a:t> (Post 3:6, 9-13, 19). Adam je </a:t>
            </a:r>
            <a:r>
              <a:rPr lang="es-ES" sz="2000" b="1" dirty="0" err="1"/>
              <a:t>otvorio</a:t>
            </a:r>
            <a:r>
              <a:rPr lang="es-ES" sz="2000" b="1" dirty="0"/>
              <a:t> </a:t>
            </a:r>
            <a:r>
              <a:rPr lang="es-ES" sz="2000" b="1" dirty="0" err="1"/>
              <a:t>vrata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ulazak</a:t>
            </a:r>
            <a:r>
              <a:rPr lang="es-ES" sz="2000" b="1" dirty="0"/>
              <a:t> </a:t>
            </a:r>
            <a:r>
              <a:rPr lang="es-ES" sz="2000" b="1" dirty="0" err="1"/>
              <a:t>grijeha</a:t>
            </a:r>
            <a:r>
              <a:rPr lang="es-ES" sz="2000" b="1" dirty="0"/>
              <a:t> i </a:t>
            </a:r>
            <a:r>
              <a:rPr lang="es-ES" sz="2000" b="1" dirty="0" err="1"/>
              <a:t>tako</a:t>
            </a:r>
            <a:r>
              <a:rPr lang="es-ES" sz="2000" b="1" dirty="0"/>
              <a:t> je </a:t>
            </a:r>
            <a:r>
              <a:rPr lang="es-ES" sz="2000" b="1" dirty="0" err="1"/>
              <a:t>smrt</a:t>
            </a:r>
            <a:r>
              <a:rPr lang="es-ES" sz="2000" b="1" dirty="0"/>
              <a:t> </a:t>
            </a:r>
            <a:r>
              <a:rPr lang="es-ES" sz="2000" b="1" dirty="0" err="1"/>
              <a:t>prešla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sve</a:t>
            </a:r>
            <a:r>
              <a:rPr lang="es-ES" sz="2000" b="1" dirty="0"/>
              <a:t> </a:t>
            </a:r>
            <a:r>
              <a:rPr lang="es-ES" sz="2000" b="1" dirty="0" err="1"/>
              <a:t>ljude</a:t>
            </a:r>
            <a:r>
              <a:rPr lang="es-ES" sz="2000" b="1" dirty="0"/>
              <a:t> (</a:t>
            </a:r>
            <a:r>
              <a:rPr lang="es-ES" sz="2000" b="1" dirty="0" err="1"/>
              <a:t>Rim</a:t>
            </a:r>
            <a:r>
              <a:rPr lang="es-ES" sz="2000" b="1" dirty="0"/>
              <a:t> 5, 12).</a:t>
            </a:r>
          </a:p>
        </p:txBody>
      </p:sp>
      <p:pic>
        <p:nvPicPr>
          <p:cNvPr id="14" name="Imagen 13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F4FE59E-7FE6-5D4C-C4B2-C19065A09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417" y="3336985"/>
            <a:ext cx="2544201" cy="32870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F5C2958-4204-6291-5C16-BCEF0DBD2934}"/>
              </a:ext>
            </a:extLst>
          </p:cNvPr>
          <p:cNvSpPr txBox="1"/>
          <p:nvPr/>
        </p:nvSpPr>
        <p:spPr>
          <a:xfrm>
            <a:off x="96256" y="5440959"/>
            <a:ext cx="88841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tada</a:t>
            </a:r>
            <a:r>
              <a:rPr lang="es-ES" sz="2000" b="1" dirty="0"/>
              <a:t> </a:t>
            </a:r>
            <a:r>
              <a:rPr lang="es-ES" sz="2000" b="1" dirty="0" err="1"/>
              <a:t>živimo</a:t>
            </a:r>
            <a:r>
              <a:rPr lang="es-ES" sz="2000" b="1" dirty="0"/>
              <a:t> u </a:t>
            </a:r>
            <a:r>
              <a:rPr lang="es-ES" sz="2000" b="1" dirty="0" err="1"/>
              <a:t>svijetu</a:t>
            </a:r>
            <a:r>
              <a:rPr lang="es-ES" sz="2000" b="1" dirty="0"/>
              <a:t> </a:t>
            </a:r>
            <a:r>
              <a:rPr lang="es-ES" sz="2000" b="1" dirty="0" err="1"/>
              <a:t>obilježenom</a:t>
            </a:r>
            <a:r>
              <a:rPr lang="es-ES" sz="2000" b="1" dirty="0"/>
              <a:t> bol</a:t>
            </a:r>
            <a:r>
              <a:rPr lang="hr-HR" sz="2000" b="1" dirty="0"/>
              <a:t>ovima</a:t>
            </a:r>
            <a:r>
              <a:rPr lang="es-ES" sz="2000" b="1" dirty="0"/>
              <a:t>, </a:t>
            </a:r>
            <a:r>
              <a:rPr lang="es-ES" sz="2000" b="1" dirty="0" err="1"/>
              <a:t>bolešću</a:t>
            </a:r>
            <a:r>
              <a:rPr lang="es-ES" sz="2000" b="1" dirty="0"/>
              <a:t> i </a:t>
            </a:r>
            <a:r>
              <a:rPr lang="es-ES" sz="2000" b="1" dirty="0" err="1"/>
              <a:t>smrću</a:t>
            </a:r>
            <a:r>
              <a:rPr lang="es-ES" sz="2000" b="1" dirty="0"/>
              <a:t>. </a:t>
            </a:r>
            <a:r>
              <a:rPr lang="es-ES" sz="2000" b="1" dirty="0" err="1"/>
              <a:t>Plaćamo</a:t>
            </a:r>
            <a:r>
              <a:rPr lang="es-ES" sz="2000" b="1" dirty="0"/>
              <a:t> 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es-ES" sz="2000" b="1" dirty="0" err="1"/>
              <a:t>svi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Adamov </a:t>
            </a:r>
            <a:r>
              <a:rPr lang="es-ES" sz="2000" b="1" dirty="0" err="1"/>
              <a:t>grijeh</a:t>
            </a:r>
            <a:r>
              <a:rPr lang="es-ES" sz="2000" b="1" dirty="0"/>
              <a:t>?</a:t>
            </a:r>
          </a:p>
        </p:txBody>
      </p:sp>
      <p:pic>
        <p:nvPicPr>
          <p:cNvPr id="18" name="Imagen 17" descr="Imagen que contiene mujer, parado, niña, frente&#10;&#10;Descripción generada automáticamente">
            <a:extLst>
              <a:ext uri="{FF2B5EF4-FFF2-40B4-BE49-F238E27FC236}">
                <a16:creationId xmlns:a16="http://schemas.microsoft.com/office/drawing/2014/main" id="{697E3400-EC19-AD3D-8C23-2B5AAD35234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06" y="102105"/>
            <a:ext cx="1915155" cy="1076923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012E307-6094-E33B-CB13-3B5C2478DB18}"/>
              </a:ext>
            </a:extLst>
          </p:cNvPr>
          <p:cNvSpPr txBox="1"/>
          <p:nvPr/>
        </p:nvSpPr>
        <p:spPr>
          <a:xfrm>
            <a:off x="202402" y="2266170"/>
            <a:ext cx="79213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Kao i </a:t>
            </a:r>
            <a:r>
              <a:rPr lang="es-ES" sz="2000" b="1" dirty="0" err="1"/>
              <a:t>kod</a:t>
            </a:r>
            <a:r>
              <a:rPr lang="es-ES" sz="2000" b="1" dirty="0"/>
              <a:t> </a:t>
            </a:r>
            <a:r>
              <a:rPr lang="es-ES" sz="2000" b="1" dirty="0" err="1"/>
              <a:t>anđela</a:t>
            </a:r>
            <a:r>
              <a:rPr lang="es-ES" sz="2000" b="1" dirty="0"/>
              <a:t>,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je </a:t>
            </a:r>
            <a:r>
              <a:rPr lang="es-ES" sz="2000" b="1" dirty="0" err="1"/>
              <a:t>također</a:t>
            </a:r>
            <a:r>
              <a:rPr lang="es-ES" sz="2000" b="1" dirty="0"/>
              <a:t> </a:t>
            </a:r>
            <a:r>
              <a:rPr lang="es-ES" sz="2000" b="1" dirty="0" err="1"/>
              <a:t>stvorio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sposobnošću</a:t>
            </a:r>
            <a:r>
              <a:rPr lang="es-ES" sz="2000" b="1" dirty="0"/>
              <a:t> </a:t>
            </a:r>
            <a:r>
              <a:rPr lang="es-ES" sz="2000" b="1" dirty="0" err="1"/>
              <a:t>slobodnog</a:t>
            </a:r>
            <a:r>
              <a:rPr lang="es-ES" sz="2000" b="1" dirty="0"/>
              <a:t> </a:t>
            </a:r>
            <a:r>
              <a:rPr lang="es-ES" sz="2000" b="1" dirty="0" err="1"/>
              <a:t>izbora</a:t>
            </a:r>
            <a:r>
              <a:rPr lang="es-ES" sz="2000" b="1" dirty="0"/>
              <a:t>. Da </a:t>
            </a:r>
            <a:r>
              <a:rPr lang="es-ES" sz="2000" b="1" dirty="0" err="1"/>
              <a:t>bi</a:t>
            </a:r>
            <a:r>
              <a:rPr lang="es-ES" sz="2000" b="1" dirty="0"/>
              <a:t> Adam i Eva </a:t>
            </a:r>
            <a:r>
              <a:rPr lang="es-ES" sz="2000" b="1" dirty="0" err="1"/>
              <a:t>primijenili</a:t>
            </a:r>
            <a:r>
              <a:rPr lang="es-ES" sz="2000" b="1" dirty="0"/>
              <a:t> tu </a:t>
            </a:r>
            <a:r>
              <a:rPr lang="es-ES" sz="2000" b="1" dirty="0" err="1"/>
              <a:t>slobodu</a:t>
            </a:r>
            <a:r>
              <a:rPr lang="es-ES" sz="2000" b="1" dirty="0"/>
              <a:t>, </a:t>
            </a:r>
            <a:r>
              <a:rPr lang="es-ES" sz="2000" b="1" dirty="0" err="1"/>
              <a:t>dao</a:t>
            </a:r>
            <a:r>
              <a:rPr lang="es-ES" sz="2000" b="1" dirty="0"/>
              <a:t> </a:t>
            </a:r>
            <a:r>
              <a:rPr lang="es-ES" sz="2000" b="1" dirty="0" err="1"/>
              <a:t>im</a:t>
            </a:r>
            <a:r>
              <a:rPr lang="es-ES" sz="2000" b="1" dirty="0"/>
              <a:t> je </a:t>
            </a:r>
            <a:r>
              <a:rPr lang="es-ES" sz="2000" b="1" dirty="0" err="1"/>
              <a:t>jednostavnu</a:t>
            </a:r>
            <a:r>
              <a:rPr lang="es-ES" sz="2000" b="1" dirty="0"/>
              <a:t> </a:t>
            </a:r>
            <a:r>
              <a:rPr lang="es-ES" sz="2000" b="1" dirty="0" err="1"/>
              <a:t>zapovijed</a:t>
            </a:r>
            <a:r>
              <a:rPr lang="es-ES" sz="2000" b="1" dirty="0"/>
              <a:t>: "Ne </a:t>
            </a:r>
            <a:r>
              <a:rPr lang="es-ES" sz="2000" b="1" dirty="0" err="1"/>
              <a:t>jedi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stabla</a:t>
            </a:r>
            <a:r>
              <a:rPr lang="es-ES" sz="2000" b="1" dirty="0"/>
              <a:t> </a:t>
            </a:r>
            <a:r>
              <a:rPr lang="es-ES" sz="2000" b="1" dirty="0" err="1"/>
              <a:t>spoznaje</a:t>
            </a:r>
            <a:r>
              <a:rPr lang="es-ES" sz="2000" b="1" dirty="0"/>
              <a:t> dobra i </a:t>
            </a:r>
            <a:r>
              <a:rPr lang="es-ES" sz="2000" b="1" dirty="0" err="1"/>
              <a:t>zla</a:t>
            </a:r>
            <a:r>
              <a:rPr lang="es-ES" sz="2000" b="1" dirty="0"/>
              <a:t>" (Post</a:t>
            </a:r>
            <a:r>
              <a:rPr lang="hr-HR" sz="2000" b="1" dirty="0"/>
              <a:t>.</a:t>
            </a:r>
            <a:r>
              <a:rPr lang="es-ES" sz="2000" b="1" dirty="0"/>
              <a:t> 2, 17).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07E058D-5BEB-E9C9-6EA4-C050BE067C81}"/>
              </a:ext>
            </a:extLst>
          </p:cNvPr>
          <p:cNvSpPr txBox="1"/>
          <p:nvPr/>
        </p:nvSpPr>
        <p:spPr>
          <a:xfrm>
            <a:off x="115505" y="6105025"/>
            <a:ext cx="88648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Svatko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plaća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svoj</a:t>
            </a:r>
            <a:r>
              <a:rPr lang="es-ES" sz="2000" b="1" dirty="0"/>
              <a:t> </a:t>
            </a:r>
            <a:r>
              <a:rPr lang="es-ES" sz="2000" b="1" dirty="0" err="1"/>
              <a:t>grijeh</a:t>
            </a:r>
            <a:r>
              <a:rPr lang="es-ES" sz="2000" b="1" dirty="0"/>
              <a:t>:</a:t>
            </a:r>
            <a:r>
              <a:rPr lang="hr-HR" sz="2000" b="1" dirty="0"/>
              <a:t> ”J</a:t>
            </a:r>
            <a:r>
              <a:rPr lang="es-ES" sz="2000" b="1" dirty="0" err="1"/>
              <a:t>er</a:t>
            </a:r>
            <a:r>
              <a:rPr lang="es-ES" sz="2000" b="1" dirty="0"/>
              <a:t> </a:t>
            </a:r>
            <a:r>
              <a:rPr lang="hr-HR" sz="2000" b="1" dirty="0"/>
              <a:t>su </a:t>
            </a:r>
            <a:r>
              <a:rPr lang="es-ES" sz="2000" b="1" dirty="0" err="1"/>
              <a:t>svi</a:t>
            </a:r>
            <a:r>
              <a:rPr lang="es-ES" sz="2000" b="1" dirty="0"/>
              <a:t> </a:t>
            </a:r>
            <a:r>
              <a:rPr lang="es-ES" sz="2000" b="1" dirty="0" err="1"/>
              <a:t>sagriješili</a:t>
            </a:r>
            <a:r>
              <a:rPr lang="es-ES" sz="2000" b="1" dirty="0"/>
              <a:t> i </a:t>
            </a:r>
            <a:r>
              <a:rPr lang="hr-HR" sz="2000" b="1" dirty="0"/>
              <a:t>lišeni su Božje slave</a:t>
            </a:r>
            <a:r>
              <a:rPr lang="es-ES" sz="2000" b="1" dirty="0"/>
              <a:t>" (</a:t>
            </a:r>
            <a:r>
              <a:rPr lang="es-ES" sz="2000" b="1" dirty="0" err="1"/>
              <a:t>Rim</a:t>
            </a:r>
            <a:r>
              <a:rPr lang="es-ES" sz="2000" b="1" dirty="0"/>
              <a:t> 3, 23).</a:t>
            </a:r>
          </a:p>
        </p:txBody>
      </p:sp>
    </p:spTree>
    <p:extLst>
      <p:ext uri="{BB962C8B-B14F-4D97-AF65-F5344CB8AC3E}">
        <p14:creationId xmlns:p14="http://schemas.microsoft.com/office/powerpoint/2010/main" val="31749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6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3576</TotalTime>
  <Words>2555</Words>
  <Application>Microsoft Office PowerPoint</Application>
  <PresentationFormat>Panorámica</PresentationFormat>
  <Paragraphs>170</Paragraphs>
  <Slides>18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18</vt:i4>
      </vt:variant>
    </vt:vector>
  </HeadingPairs>
  <TitlesOfParts>
    <vt:vector size="35" baseType="lpstr">
      <vt:lpstr>Arial Narrow</vt:lpstr>
      <vt:lpstr>Gill Sans MT Ext Condensed Bold</vt:lpstr>
      <vt:lpstr>Comic Sans MS</vt:lpstr>
      <vt:lpstr>Britannic Bold</vt:lpstr>
      <vt:lpstr>Bodoni MT Poster Compressed</vt:lpstr>
      <vt:lpstr>Aptos Display</vt:lpstr>
      <vt:lpstr>Arial</vt:lpstr>
      <vt:lpstr>Times New Roman</vt:lpstr>
      <vt:lpstr>Calibri</vt:lpstr>
      <vt:lpstr>Constantia</vt:lpstr>
      <vt:lpstr>Aptos</vt:lpstr>
      <vt:lpstr>Impact</vt:lpstr>
      <vt:lpstr>Tema de Office</vt:lpstr>
      <vt:lpstr>1_Tema de Office</vt:lpstr>
      <vt:lpstr>3_Default Design</vt:lpstr>
      <vt:lpstr>Default Design</vt:lpstr>
      <vt:lpstr>4_Default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80</cp:revision>
  <dcterms:created xsi:type="dcterms:W3CDTF">2024-03-24T10:47:51Z</dcterms:created>
  <dcterms:modified xsi:type="dcterms:W3CDTF">2024-04-02T05:56:02Z</dcterms:modified>
</cp:coreProperties>
</file>