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  <p:sldMasterId id="2147483672" r:id="rId3"/>
    <p:sldMasterId id="2147483686" r:id="rId4"/>
    <p:sldMasterId id="2147483700" r:id="rId5"/>
    <p:sldMasterId id="2147483714" r:id="rId6"/>
  </p:sldMasterIdLst>
  <p:notesMasterIdLst>
    <p:notesMasterId r:id="rId26"/>
  </p:notesMasterIdLst>
  <p:sldIdLst>
    <p:sldId id="430" r:id="rId7"/>
    <p:sldId id="389" r:id="rId8"/>
    <p:sldId id="437" r:id="rId9"/>
    <p:sldId id="304" r:id="rId10"/>
    <p:sldId id="257" r:id="rId11"/>
    <p:sldId id="258" r:id="rId12"/>
    <p:sldId id="259" r:id="rId13"/>
    <p:sldId id="301" r:id="rId14"/>
    <p:sldId id="261" r:id="rId15"/>
    <p:sldId id="262" r:id="rId16"/>
    <p:sldId id="302" r:id="rId17"/>
    <p:sldId id="264" r:id="rId18"/>
    <p:sldId id="303" r:id="rId19"/>
    <p:sldId id="300" r:id="rId20"/>
    <p:sldId id="445" r:id="rId21"/>
    <p:sldId id="417" r:id="rId22"/>
    <p:sldId id="444" r:id="rId23"/>
    <p:sldId id="442" r:id="rId24"/>
    <p:sldId id="386" r:id="rId25"/>
  </p:sldIdLst>
  <p:sldSz cx="12192000" cy="6858000"/>
  <p:notesSz cx="6858000" cy="9144000"/>
  <p:embeddedFontLst>
    <p:embeddedFont>
      <p:font typeface="Arial Narrow" panose="020B0606020202030204" pitchFamily="34" charset="0"/>
      <p:regular r:id="rId27"/>
      <p:bold r:id="rId28"/>
      <p:italic r:id="rId29"/>
      <p:boldItalic r:id="rId30"/>
    </p:embeddedFont>
    <p:embeddedFont>
      <p:font typeface="Bodoni MT Poster Compressed" panose="02070706080601050204" pitchFamily="18" charset="0"/>
      <p:regular r:id="rId31"/>
    </p:embeddedFont>
    <p:embeddedFont>
      <p:font typeface="Britannic Bold" panose="020B0903060703020204" pitchFamily="34" charset="0"/>
      <p:regular r:id="rId32"/>
    </p:embeddedFont>
    <p:embeddedFont>
      <p:font typeface="Comic Sans MS" panose="030F0702030302020204" pitchFamily="66" charset="0"/>
      <p:regular r:id="rId33"/>
      <p:bold r:id="rId34"/>
      <p:italic r:id="rId35"/>
      <p:boldItalic r:id="rId36"/>
    </p:embeddedFont>
    <p:embeddedFont>
      <p:font typeface="Constantia" panose="02030602050306030303" pitchFamily="18" charset="0"/>
      <p:regular r:id="rId37"/>
      <p:bold r:id="rId38"/>
      <p:italic r:id="rId39"/>
      <p:boldItalic r:id="rId40"/>
    </p:embeddedFont>
    <p:embeddedFont>
      <p:font typeface="Gill Sans MT Ext Condensed Bold" panose="020B0902020104020203" pitchFamily="34" charset="0"/>
      <p:regular r:id="rId41"/>
    </p:embeddedFont>
    <p:embeddedFont>
      <p:font typeface="Impact" panose="020B0806030902050204" pitchFamily="34" charset="0"/>
      <p:regular r:id="rId42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81111"/>
    <a:srgbClr val="7B0AEC"/>
    <a:srgbClr val="B88D14"/>
    <a:srgbClr val="29870C"/>
    <a:srgbClr val="E6B320"/>
    <a:srgbClr val="8C21F6"/>
    <a:srgbClr val="501DD6"/>
    <a:srgbClr val="2C9889"/>
    <a:srgbClr val="E85EA3"/>
    <a:srgbClr val="37BF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24" d="100"/>
          <a:sy n="24" d="100"/>
        </p:scale>
        <p:origin x="36" y="149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3.fntdata"/><Relationship Id="rId21" Type="http://schemas.openxmlformats.org/officeDocument/2006/relationships/slide" Target="slides/slide15.xml"/><Relationship Id="rId34" Type="http://schemas.openxmlformats.org/officeDocument/2006/relationships/font" Target="fonts/font8.fntdata"/><Relationship Id="rId42" Type="http://schemas.openxmlformats.org/officeDocument/2006/relationships/font" Target="fonts/font16.fntdata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font" Target="fonts/font6.fntdata"/><Relationship Id="rId37" Type="http://schemas.openxmlformats.org/officeDocument/2006/relationships/font" Target="fonts/font11.fntdata"/><Relationship Id="rId40" Type="http://schemas.openxmlformats.org/officeDocument/2006/relationships/font" Target="fonts/font14.fntdata"/><Relationship Id="rId45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font" Target="fonts/font2.fntdata"/><Relationship Id="rId36" Type="http://schemas.openxmlformats.org/officeDocument/2006/relationships/font" Target="fonts/font10.fntdata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5.fntdata"/><Relationship Id="rId44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35" Type="http://schemas.openxmlformats.org/officeDocument/2006/relationships/font" Target="fonts/font9.fntdata"/><Relationship Id="rId43" Type="http://schemas.openxmlformats.org/officeDocument/2006/relationships/presProps" Target="presProps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font" Target="fonts/font7.fntdata"/><Relationship Id="rId38" Type="http://schemas.openxmlformats.org/officeDocument/2006/relationships/font" Target="fonts/font12.fntdata"/><Relationship Id="rId46" Type="http://schemas.openxmlformats.org/officeDocument/2006/relationships/tableStyles" Target="tableStyles.xml"/><Relationship Id="rId20" Type="http://schemas.openxmlformats.org/officeDocument/2006/relationships/slide" Target="slides/slide14.xml"/><Relationship Id="rId41" Type="http://schemas.openxmlformats.org/officeDocument/2006/relationships/font" Target="fonts/font15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57AF122-64F6-4AA6-B57E-66365BC9AFEF}" type="doc">
      <dgm:prSet loTypeId="urn:microsoft.com/office/officeart/2005/8/layout/chevron2" loCatId="list" qsTypeId="urn:microsoft.com/office/officeart/2005/8/quickstyle/3d1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D49E4AA2-BDC9-4579-ADD1-ABF36C08CD31}">
      <dgm:prSet/>
      <dgm:spPr>
        <a:solidFill>
          <a:schemeClr val="accent1">
            <a:lumMod val="20000"/>
            <a:lumOff val="80000"/>
          </a:schemeClr>
        </a:solidFill>
        <a:ln w="22225">
          <a:solidFill>
            <a:schemeClr val="accent1">
              <a:lumMod val="50000"/>
            </a:schemeClr>
          </a:solidFill>
        </a:ln>
      </dgm:spPr>
      <dgm:t>
        <a:bodyPr/>
        <a:lstStyle/>
        <a:p>
          <a:pPr marL="266700" indent="-266700">
            <a:buClr>
              <a:schemeClr val="accent1">
                <a:lumMod val="50000"/>
              </a:schemeClr>
            </a:buClr>
            <a:buFont typeface="+mj-lt"/>
            <a:buAutoNum type="arabicPeriod"/>
          </a:pPr>
          <a:r>
            <a:rPr lang="hr-HR" b="1">
              <a:effectLst/>
            </a:rPr>
            <a:t>U sinagogi je bio demon</a:t>
          </a:r>
          <a:r>
            <a:rPr lang="en-US" b="1">
              <a:effectLst/>
            </a:rPr>
            <a:t>. U crkvi </a:t>
          </a:r>
          <a:r>
            <a:rPr lang="hr-HR" b="1">
              <a:effectLst/>
            </a:rPr>
            <a:t>je i</a:t>
          </a:r>
          <a:r>
            <a:rPr lang="en-US" b="1">
              <a:effectLst/>
            </a:rPr>
            <a:t>"ljulj„</a:t>
          </a:r>
          <a:r>
            <a:rPr lang="hr-HR" b="1">
              <a:effectLst/>
            </a:rPr>
            <a:t> (vrsta kukolja)</a:t>
          </a:r>
          <a:r>
            <a:rPr lang="en-US" b="1">
              <a:effectLst/>
            </a:rPr>
            <a:t> i ne možemo ih razlikovati (M</a:t>
          </a:r>
          <a:r>
            <a:rPr lang="hr-HR" b="1">
              <a:effectLst/>
            </a:rPr>
            <a:t>a</a:t>
          </a:r>
          <a:r>
            <a:rPr lang="en-US" b="1">
              <a:effectLst/>
            </a:rPr>
            <a:t>t</a:t>
          </a:r>
          <a:r>
            <a:rPr lang="hr-HR" b="1">
              <a:effectLst/>
            </a:rPr>
            <a:t>ej </a:t>
          </a:r>
          <a:r>
            <a:rPr lang="en-US" b="1">
              <a:effectLst/>
            </a:rPr>
            <a:t>13, 24-30).</a:t>
          </a:r>
          <a:endParaRPr lang="es-ES" dirty="0">
            <a:effectLst/>
          </a:endParaRPr>
        </a:p>
      </dgm:t>
    </dgm:pt>
    <dgm:pt modelId="{96A87BFB-8675-44C2-850D-F0D00E8AE7E8}" type="parTrans" cxnId="{3DFAFAFA-D259-440B-90C5-539FF0EB8149}">
      <dgm:prSet/>
      <dgm:spPr/>
      <dgm:t>
        <a:bodyPr/>
        <a:lstStyle/>
        <a:p>
          <a:endParaRPr lang="es-ES">
            <a:effectLst/>
          </a:endParaRPr>
        </a:p>
      </dgm:t>
    </dgm:pt>
    <dgm:pt modelId="{D384525B-4938-4C49-842D-598633E2059A}" type="sibTrans" cxnId="{3DFAFAFA-D259-440B-90C5-539FF0EB8149}">
      <dgm:prSet/>
      <dgm:spPr/>
      <dgm:t>
        <a:bodyPr/>
        <a:lstStyle/>
        <a:p>
          <a:endParaRPr lang="es-ES">
            <a:effectLst/>
          </a:endParaRPr>
        </a:p>
      </dgm:t>
    </dgm:pt>
    <dgm:pt modelId="{C358C0D5-AB2B-4B6A-8E96-0AD3D3C7C313}">
      <dgm:prSet/>
      <dgm:spPr>
        <a:solidFill>
          <a:schemeClr val="accent5">
            <a:lumMod val="20000"/>
            <a:lumOff val="80000"/>
          </a:schemeClr>
        </a:solidFill>
        <a:ln w="22225">
          <a:solidFill>
            <a:schemeClr val="accent5">
              <a:lumMod val="50000"/>
            </a:schemeClr>
          </a:solidFill>
        </a:ln>
      </dgm:spPr>
      <dgm:t>
        <a:bodyPr/>
        <a:lstStyle/>
        <a:p>
          <a:pPr marL="266700" indent="-266700">
            <a:buClr>
              <a:schemeClr val="accent5">
                <a:lumMod val="50000"/>
              </a:schemeClr>
            </a:buClr>
            <a:buFont typeface="+mj-lt"/>
            <a:buAutoNum type="arabicPeriod" startAt="2"/>
          </a:pPr>
          <a:r>
            <a:rPr lang="en-US" b="1">
              <a:effectLst/>
            </a:rPr>
            <a:t>Demon je znao tko je Isus i tražio je način da neutralizira </a:t>
          </a:r>
          <a:r>
            <a:rPr lang="hr-HR" b="1">
              <a:effectLst/>
            </a:rPr>
            <a:t>Njegov </a:t>
          </a:r>
          <a:r>
            <a:rPr lang="en-US" b="1">
              <a:effectLst/>
            </a:rPr>
            <a:t>utjecaj.</a:t>
          </a:r>
          <a:endParaRPr lang="es-ES" dirty="0">
            <a:effectLst/>
          </a:endParaRPr>
        </a:p>
      </dgm:t>
    </dgm:pt>
    <dgm:pt modelId="{90A279C4-824E-46B0-A048-384333943345}" type="parTrans" cxnId="{18705EDA-BD42-4BD8-8D39-16B04A1CE033}">
      <dgm:prSet/>
      <dgm:spPr/>
      <dgm:t>
        <a:bodyPr/>
        <a:lstStyle/>
        <a:p>
          <a:endParaRPr lang="es-ES">
            <a:effectLst/>
          </a:endParaRPr>
        </a:p>
      </dgm:t>
    </dgm:pt>
    <dgm:pt modelId="{10FB9275-7519-44AB-AF28-FD83C1FA365D}" type="sibTrans" cxnId="{18705EDA-BD42-4BD8-8D39-16B04A1CE033}">
      <dgm:prSet/>
      <dgm:spPr/>
      <dgm:t>
        <a:bodyPr/>
        <a:lstStyle/>
        <a:p>
          <a:endParaRPr lang="es-ES">
            <a:effectLst/>
          </a:endParaRPr>
        </a:p>
      </dgm:t>
    </dgm:pt>
    <dgm:pt modelId="{720BD687-E950-49D7-80A8-2183535B8BD6}">
      <dgm:prSet/>
      <dgm:spPr>
        <a:solidFill>
          <a:schemeClr val="accent6">
            <a:lumMod val="20000"/>
            <a:lumOff val="80000"/>
          </a:schemeClr>
        </a:solidFill>
        <a:ln w="22225">
          <a:solidFill>
            <a:schemeClr val="accent6">
              <a:lumMod val="50000"/>
            </a:schemeClr>
          </a:solidFill>
        </a:ln>
      </dgm:spPr>
      <dgm:t>
        <a:bodyPr/>
        <a:lstStyle/>
        <a:p>
          <a:pPr marL="266700" indent="-266700">
            <a:buClr>
              <a:schemeClr val="accent6">
                <a:lumMod val="50000"/>
              </a:schemeClr>
            </a:buClr>
            <a:buFont typeface="+mj-lt"/>
            <a:buAutoNum type="arabicPeriod" startAt="3"/>
          </a:pPr>
          <a:r>
            <a:rPr lang="en-US" b="1">
              <a:effectLst/>
            </a:rPr>
            <a:t>Isus mu je naredio da šuti. </a:t>
          </a:r>
          <a:r>
            <a:rPr lang="hr-HR" b="1">
              <a:effectLst/>
            </a:rPr>
            <a:t>Još n</a:t>
          </a:r>
          <a:r>
            <a:rPr lang="en-US" b="1">
              <a:effectLst/>
            </a:rPr>
            <a:t>ije bilo vrijeme da se otvoreno izjasni kao Mesija.</a:t>
          </a:r>
          <a:endParaRPr lang="es-ES" dirty="0">
            <a:effectLst/>
          </a:endParaRPr>
        </a:p>
      </dgm:t>
    </dgm:pt>
    <dgm:pt modelId="{4B023D06-8D5A-4F79-917E-1729CEF85679}" type="parTrans" cxnId="{AC9D3532-A3B9-4B14-99A4-5D696462F254}">
      <dgm:prSet/>
      <dgm:spPr/>
      <dgm:t>
        <a:bodyPr/>
        <a:lstStyle/>
        <a:p>
          <a:endParaRPr lang="es-ES">
            <a:effectLst/>
          </a:endParaRPr>
        </a:p>
      </dgm:t>
    </dgm:pt>
    <dgm:pt modelId="{ABA7B8FB-1D0C-4CD3-8376-218E8E1A72BA}" type="sibTrans" cxnId="{AC9D3532-A3B9-4B14-99A4-5D696462F254}">
      <dgm:prSet/>
      <dgm:spPr/>
      <dgm:t>
        <a:bodyPr/>
        <a:lstStyle/>
        <a:p>
          <a:endParaRPr lang="es-ES">
            <a:effectLst/>
          </a:endParaRPr>
        </a:p>
      </dgm:t>
    </dgm:pt>
    <dgm:pt modelId="{81A33138-2BFB-42D6-8A70-AC3D0A4A3161}">
      <dgm:prSet/>
      <dgm:spPr>
        <a:solidFill>
          <a:schemeClr val="accent1">
            <a:lumMod val="50000"/>
          </a:schemeClr>
        </a:solidFill>
        <a:ln>
          <a:solidFill>
            <a:schemeClr val="accent1">
              <a:lumMod val="50000"/>
            </a:schemeClr>
          </a:solidFill>
        </a:ln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gm:spPr>
      <dgm:t>
        <a:bodyPr/>
        <a:lstStyle/>
        <a:p>
          <a:endParaRPr lang="es-ES" dirty="0">
            <a:effectLst/>
          </a:endParaRPr>
        </a:p>
      </dgm:t>
    </dgm:pt>
    <dgm:pt modelId="{579ED5C9-FC7A-4B79-8267-91220B10C9F6}" type="parTrans" cxnId="{B30E8CD1-2CE1-4522-BF9F-967BA32E91C7}">
      <dgm:prSet/>
      <dgm:spPr/>
      <dgm:t>
        <a:bodyPr/>
        <a:lstStyle/>
        <a:p>
          <a:endParaRPr lang="es-ES">
            <a:effectLst/>
          </a:endParaRPr>
        </a:p>
      </dgm:t>
    </dgm:pt>
    <dgm:pt modelId="{8577CCC3-CFA1-4B19-A545-F400D8D28F05}" type="sibTrans" cxnId="{B30E8CD1-2CE1-4522-BF9F-967BA32E91C7}">
      <dgm:prSet/>
      <dgm:spPr/>
      <dgm:t>
        <a:bodyPr/>
        <a:lstStyle/>
        <a:p>
          <a:endParaRPr lang="es-ES">
            <a:effectLst/>
          </a:endParaRPr>
        </a:p>
      </dgm:t>
    </dgm:pt>
    <dgm:pt modelId="{F96918FA-2E7E-4CEF-894D-E921372EF11B}">
      <dgm:prSet custT="1"/>
      <dgm:spPr>
        <a:solidFill>
          <a:schemeClr val="accent5">
            <a:lumMod val="75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gm:spPr>
      <dgm:t>
        <a:bodyPr spcFirstLastPara="0" vert="horz" wrap="square" lIns="10160" tIns="10160" rIns="10160" bIns="10160" numCol="1" spcCol="1270" anchor="ctr" anchorCtr="0"/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solidFill>
              <a:prstClr val="white"/>
            </a:solidFill>
            <a:effectLst/>
            <a:latin typeface="Aptos" panose="02110004020202020204"/>
            <a:ea typeface="+mn-ea"/>
            <a:cs typeface="+mn-cs"/>
          </a:endParaRPr>
        </a:p>
      </dgm:t>
    </dgm:pt>
    <dgm:pt modelId="{3A4DDFE0-FA71-4279-AD09-39479FACDCF4}" type="parTrans" cxnId="{DB5DF95C-E8DB-4D2E-ABCF-EDF21798FAAB}">
      <dgm:prSet/>
      <dgm:spPr/>
      <dgm:t>
        <a:bodyPr/>
        <a:lstStyle/>
        <a:p>
          <a:endParaRPr lang="es-ES">
            <a:effectLst/>
          </a:endParaRPr>
        </a:p>
      </dgm:t>
    </dgm:pt>
    <dgm:pt modelId="{A930D3A8-114D-4CC5-84CA-65BD4B0E62A2}" type="sibTrans" cxnId="{DB5DF95C-E8DB-4D2E-ABCF-EDF21798FAAB}">
      <dgm:prSet/>
      <dgm:spPr/>
      <dgm:t>
        <a:bodyPr/>
        <a:lstStyle/>
        <a:p>
          <a:endParaRPr lang="es-ES">
            <a:effectLst/>
          </a:endParaRPr>
        </a:p>
      </dgm:t>
    </dgm:pt>
    <dgm:pt modelId="{C00F7D04-8684-49A5-89FF-83963A227F0D}">
      <dgm:prSet/>
      <dgm:spPr>
        <a:solidFill>
          <a:schemeClr val="accent6">
            <a:lumMod val="75000"/>
          </a:schemeClr>
        </a:solidFill>
        <a:ln>
          <a:solidFill>
            <a:schemeClr val="accent6">
              <a:lumMod val="50000"/>
            </a:schemeClr>
          </a:solidFill>
        </a:ln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gm:spPr>
      <dgm:t>
        <a:bodyPr/>
        <a:lstStyle/>
        <a:p>
          <a:endParaRPr lang="es-ES" dirty="0">
            <a:effectLst/>
          </a:endParaRPr>
        </a:p>
      </dgm:t>
    </dgm:pt>
    <dgm:pt modelId="{4C920BFE-7617-49C3-8060-AD3FA4C262FD}" type="parTrans" cxnId="{7A0F5A19-B2A2-4DC2-8138-02923FC6B7CF}">
      <dgm:prSet/>
      <dgm:spPr/>
      <dgm:t>
        <a:bodyPr/>
        <a:lstStyle/>
        <a:p>
          <a:endParaRPr lang="es-ES">
            <a:effectLst/>
          </a:endParaRPr>
        </a:p>
      </dgm:t>
    </dgm:pt>
    <dgm:pt modelId="{FBE40009-C86E-4F65-824A-05FC477F569C}" type="sibTrans" cxnId="{7A0F5A19-B2A2-4DC2-8138-02923FC6B7CF}">
      <dgm:prSet/>
      <dgm:spPr/>
      <dgm:t>
        <a:bodyPr/>
        <a:lstStyle/>
        <a:p>
          <a:endParaRPr lang="es-ES">
            <a:effectLst/>
          </a:endParaRPr>
        </a:p>
      </dgm:t>
    </dgm:pt>
    <dgm:pt modelId="{1584896C-0A93-4C29-B216-DB894B79D406}" type="pres">
      <dgm:prSet presAssocID="{157AF122-64F6-4AA6-B57E-66365BC9AFEF}" presName="linearFlow" presStyleCnt="0">
        <dgm:presLayoutVars>
          <dgm:dir/>
          <dgm:animLvl val="lvl"/>
          <dgm:resizeHandles val="exact"/>
        </dgm:presLayoutVars>
      </dgm:prSet>
      <dgm:spPr/>
    </dgm:pt>
    <dgm:pt modelId="{628ADBF9-3148-41DE-BA5A-F34BC5B6EFFB}" type="pres">
      <dgm:prSet presAssocID="{81A33138-2BFB-42D6-8A70-AC3D0A4A3161}" presName="composite" presStyleCnt="0"/>
      <dgm:spPr/>
    </dgm:pt>
    <dgm:pt modelId="{78E2A81B-2DB6-4EA6-BFA5-CECBC545C4AD}" type="pres">
      <dgm:prSet presAssocID="{81A33138-2BFB-42D6-8A70-AC3D0A4A3161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1F1B129A-2439-447A-96BB-D71F763F95D4}" type="pres">
      <dgm:prSet presAssocID="{81A33138-2BFB-42D6-8A70-AC3D0A4A3161}" presName="descendantText" presStyleLbl="alignAcc1" presStyleIdx="0" presStyleCnt="3">
        <dgm:presLayoutVars>
          <dgm:bulletEnabled val="1"/>
        </dgm:presLayoutVars>
      </dgm:prSet>
      <dgm:spPr/>
    </dgm:pt>
    <dgm:pt modelId="{8A5848A6-B5C3-4CAA-9E22-41C0B1C986C9}" type="pres">
      <dgm:prSet presAssocID="{8577CCC3-CFA1-4B19-A545-F400D8D28F05}" presName="sp" presStyleCnt="0"/>
      <dgm:spPr/>
    </dgm:pt>
    <dgm:pt modelId="{5049F084-1082-43AF-B5BE-316E3D4E7222}" type="pres">
      <dgm:prSet presAssocID="{F96918FA-2E7E-4CEF-894D-E921372EF11B}" presName="composite" presStyleCnt="0"/>
      <dgm:spPr/>
    </dgm:pt>
    <dgm:pt modelId="{348BA8F0-75E9-46E8-9DDA-F69576D26EBF}" type="pres">
      <dgm:prSet presAssocID="{F96918FA-2E7E-4CEF-894D-E921372EF11B}" presName="parentText" presStyleLbl="alignNode1" presStyleIdx="1" presStyleCnt="3">
        <dgm:presLayoutVars>
          <dgm:chMax val="1"/>
          <dgm:bulletEnabled val="1"/>
        </dgm:presLayoutVars>
      </dgm:prSet>
      <dgm:spPr>
        <a:xfrm rot="5400000">
          <a:off x="-128846" y="774655"/>
          <a:ext cx="858978" cy="601284"/>
        </a:xfrm>
        <a:prstGeom prst="chevron">
          <a:avLst/>
        </a:prstGeom>
      </dgm:spPr>
    </dgm:pt>
    <dgm:pt modelId="{05BAB352-7CE5-4613-9F54-717DF064B952}" type="pres">
      <dgm:prSet presAssocID="{F96918FA-2E7E-4CEF-894D-E921372EF11B}" presName="descendantText" presStyleLbl="alignAcc1" presStyleIdx="1" presStyleCnt="3">
        <dgm:presLayoutVars>
          <dgm:bulletEnabled val="1"/>
        </dgm:presLayoutVars>
      </dgm:prSet>
      <dgm:spPr/>
    </dgm:pt>
    <dgm:pt modelId="{86DF4256-E457-475B-AC83-A36A79B4A6E1}" type="pres">
      <dgm:prSet presAssocID="{A930D3A8-114D-4CC5-84CA-65BD4B0E62A2}" presName="sp" presStyleCnt="0"/>
      <dgm:spPr/>
    </dgm:pt>
    <dgm:pt modelId="{B09078A3-CCCF-40A0-8957-7CA67B2E71BF}" type="pres">
      <dgm:prSet presAssocID="{C00F7D04-8684-49A5-89FF-83963A227F0D}" presName="composite" presStyleCnt="0"/>
      <dgm:spPr/>
    </dgm:pt>
    <dgm:pt modelId="{6FF5312E-9F45-469A-AF3A-453531A07A51}" type="pres">
      <dgm:prSet presAssocID="{C00F7D04-8684-49A5-89FF-83963A227F0D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BF7C7F0F-F87D-4A5C-BC55-BD9DC0A725C8}" type="pres">
      <dgm:prSet presAssocID="{C00F7D04-8684-49A5-89FF-83963A227F0D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7A0F5A19-B2A2-4DC2-8138-02923FC6B7CF}" srcId="{157AF122-64F6-4AA6-B57E-66365BC9AFEF}" destId="{C00F7D04-8684-49A5-89FF-83963A227F0D}" srcOrd="2" destOrd="0" parTransId="{4C920BFE-7617-49C3-8060-AD3FA4C262FD}" sibTransId="{FBE40009-C86E-4F65-824A-05FC477F569C}"/>
    <dgm:cxn modelId="{AAB66C1B-1B26-411E-9613-7B63D5FF11B6}" type="presOf" srcId="{D49E4AA2-BDC9-4579-ADD1-ABF36C08CD31}" destId="{1F1B129A-2439-447A-96BB-D71F763F95D4}" srcOrd="0" destOrd="0" presId="urn:microsoft.com/office/officeart/2005/8/layout/chevron2"/>
    <dgm:cxn modelId="{AC9D3532-A3B9-4B14-99A4-5D696462F254}" srcId="{C00F7D04-8684-49A5-89FF-83963A227F0D}" destId="{720BD687-E950-49D7-80A8-2183535B8BD6}" srcOrd="0" destOrd="0" parTransId="{4B023D06-8D5A-4F79-917E-1729CEF85679}" sibTransId="{ABA7B8FB-1D0C-4CD3-8376-218E8E1A72BA}"/>
    <dgm:cxn modelId="{0A300E3F-8816-456E-8BE9-E3D7DC2D76C7}" type="presOf" srcId="{F96918FA-2E7E-4CEF-894D-E921372EF11B}" destId="{348BA8F0-75E9-46E8-9DDA-F69576D26EBF}" srcOrd="0" destOrd="0" presId="urn:microsoft.com/office/officeart/2005/8/layout/chevron2"/>
    <dgm:cxn modelId="{DB5DF95C-E8DB-4D2E-ABCF-EDF21798FAAB}" srcId="{157AF122-64F6-4AA6-B57E-66365BC9AFEF}" destId="{F96918FA-2E7E-4CEF-894D-E921372EF11B}" srcOrd="1" destOrd="0" parTransId="{3A4DDFE0-FA71-4279-AD09-39479FACDCF4}" sibTransId="{A930D3A8-114D-4CC5-84CA-65BD4B0E62A2}"/>
    <dgm:cxn modelId="{5788BA6A-ED07-4190-86B9-53004E547E3B}" type="presOf" srcId="{81A33138-2BFB-42D6-8A70-AC3D0A4A3161}" destId="{78E2A81B-2DB6-4EA6-BFA5-CECBC545C4AD}" srcOrd="0" destOrd="0" presId="urn:microsoft.com/office/officeart/2005/8/layout/chevron2"/>
    <dgm:cxn modelId="{BD7AD07E-D792-4D11-8338-F9181A02B440}" type="presOf" srcId="{C00F7D04-8684-49A5-89FF-83963A227F0D}" destId="{6FF5312E-9F45-469A-AF3A-453531A07A51}" srcOrd="0" destOrd="0" presId="urn:microsoft.com/office/officeart/2005/8/layout/chevron2"/>
    <dgm:cxn modelId="{0B086C8C-8CD3-4FB8-9260-F64192B5FEC8}" type="presOf" srcId="{C358C0D5-AB2B-4B6A-8E96-0AD3D3C7C313}" destId="{05BAB352-7CE5-4613-9F54-717DF064B952}" srcOrd="0" destOrd="0" presId="urn:microsoft.com/office/officeart/2005/8/layout/chevron2"/>
    <dgm:cxn modelId="{E734E4CC-C551-413A-BB01-8944FDDC844B}" type="presOf" srcId="{720BD687-E950-49D7-80A8-2183535B8BD6}" destId="{BF7C7F0F-F87D-4A5C-BC55-BD9DC0A725C8}" srcOrd="0" destOrd="0" presId="urn:microsoft.com/office/officeart/2005/8/layout/chevron2"/>
    <dgm:cxn modelId="{B30E8CD1-2CE1-4522-BF9F-967BA32E91C7}" srcId="{157AF122-64F6-4AA6-B57E-66365BC9AFEF}" destId="{81A33138-2BFB-42D6-8A70-AC3D0A4A3161}" srcOrd="0" destOrd="0" parTransId="{579ED5C9-FC7A-4B79-8267-91220B10C9F6}" sibTransId="{8577CCC3-CFA1-4B19-A545-F400D8D28F05}"/>
    <dgm:cxn modelId="{FCA821D5-4832-465F-AD9B-18E6A0512EA9}" type="presOf" srcId="{157AF122-64F6-4AA6-B57E-66365BC9AFEF}" destId="{1584896C-0A93-4C29-B216-DB894B79D406}" srcOrd="0" destOrd="0" presId="urn:microsoft.com/office/officeart/2005/8/layout/chevron2"/>
    <dgm:cxn modelId="{18705EDA-BD42-4BD8-8D39-16B04A1CE033}" srcId="{F96918FA-2E7E-4CEF-894D-E921372EF11B}" destId="{C358C0D5-AB2B-4B6A-8E96-0AD3D3C7C313}" srcOrd="0" destOrd="0" parTransId="{90A279C4-824E-46B0-A048-384333943345}" sibTransId="{10FB9275-7519-44AB-AF28-FD83C1FA365D}"/>
    <dgm:cxn modelId="{3DFAFAFA-D259-440B-90C5-539FF0EB8149}" srcId="{81A33138-2BFB-42D6-8A70-AC3D0A4A3161}" destId="{D49E4AA2-BDC9-4579-ADD1-ABF36C08CD31}" srcOrd="0" destOrd="0" parTransId="{96A87BFB-8675-44C2-850D-F0D00E8AE7E8}" sibTransId="{D384525B-4938-4C49-842D-598633E2059A}"/>
    <dgm:cxn modelId="{F97BFCEE-3DEC-4082-8D29-307DEF615737}" type="presParOf" srcId="{1584896C-0A93-4C29-B216-DB894B79D406}" destId="{628ADBF9-3148-41DE-BA5A-F34BC5B6EFFB}" srcOrd="0" destOrd="0" presId="urn:microsoft.com/office/officeart/2005/8/layout/chevron2"/>
    <dgm:cxn modelId="{78E46BE2-6D3F-4104-AD10-99E0D96AC13B}" type="presParOf" srcId="{628ADBF9-3148-41DE-BA5A-F34BC5B6EFFB}" destId="{78E2A81B-2DB6-4EA6-BFA5-CECBC545C4AD}" srcOrd="0" destOrd="0" presId="urn:microsoft.com/office/officeart/2005/8/layout/chevron2"/>
    <dgm:cxn modelId="{F74261C8-1EEF-4355-BFA1-40ADAE065417}" type="presParOf" srcId="{628ADBF9-3148-41DE-BA5A-F34BC5B6EFFB}" destId="{1F1B129A-2439-447A-96BB-D71F763F95D4}" srcOrd="1" destOrd="0" presId="urn:microsoft.com/office/officeart/2005/8/layout/chevron2"/>
    <dgm:cxn modelId="{09FA4EB6-F12C-4070-ACC2-0725099A606F}" type="presParOf" srcId="{1584896C-0A93-4C29-B216-DB894B79D406}" destId="{8A5848A6-B5C3-4CAA-9E22-41C0B1C986C9}" srcOrd="1" destOrd="0" presId="urn:microsoft.com/office/officeart/2005/8/layout/chevron2"/>
    <dgm:cxn modelId="{1B957544-D228-4C8B-AA68-44EF723AB407}" type="presParOf" srcId="{1584896C-0A93-4C29-B216-DB894B79D406}" destId="{5049F084-1082-43AF-B5BE-316E3D4E7222}" srcOrd="2" destOrd="0" presId="urn:microsoft.com/office/officeart/2005/8/layout/chevron2"/>
    <dgm:cxn modelId="{1D72708F-4076-4C91-BBB2-EA02539134E6}" type="presParOf" srcId="{5049F084-1082-43AF-B5BE-316E3D4E7222}" destId="{348BA8F0-75E9-46E8-9DDA-F69576D26EBF}" srcOrd="0" destOrd="0" presId="urn:microsoft.com/office/officeart/2005/8/layout/chevron2"/>
    <dgm:cxn modelId="{6B3B4981-1CCD-425F-B248-F086FAA4495B}" type="presParOf" srcId="{5049F084-1082-43AF-B5BE-316E3D4E7222}" destId="{05BAB352-7CE5-4613-9F54-717DF064B952}" srcOrd="1" destOrd="0" presId="urn:microsoft.com/office/officeart/2005/8/layout/chevron2"/>
    <dgm:cxn modelId="{2A95578B-DFB0-4FC8-ACD5-CC31D5E89EC7}" type="presParOf" srcId="{1584896C-0A93-4C29-B216-DB894B79D406}" destId="{86DF4256-E457-475B-AC83-A36A79B4A6E1}" srcOrd="3" destOrd="0" presId="urn:microsoft.com/office/officeart/2005/8/layout/chevron2"/>
    <dgm:cxn modelId="{E164360F-71EB-4EB9-A930-FA7EAC4FF594}" type="presParOf" srcId="{1584896C-0A93-4C29-B216-DB894B79D406}" destId="{B09078A3-CCCF-40A0-8957-7CA67B2E71BF}" srcOrd="4" destOrd="0" presId="urn:microsoft.com/office/officeart/2005/8/layout/chevron2"/>
    <dgm:cxn modelId="{2E78792B-5BB2-4D96-ABD2-6F66E8AE4D63}" type="presParOf" srcId="{B09078A3-CCCF-40A0-8957-7CA67B2E71BF}" destId="{6FF5312E-9F45-469A-AF3A-453531A07A51}" srcOrd="0" destOrd="0" presId="urn:microsoft.com/office/officeart/2005/8/layout/chevron2"/>
    <dgm:cxn modelId="{88244737-21E4-456C-8FA5-27BBD64E0A92}" type="presParOf" srcId="{B09078A3-CCCF-40A0-8957-7CA67B2E71BF}" destId="{BF7C7F0F-F87D-4A5C-BC55-BD9DC0A725C8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83FEF0-6287-4AD7-BAB4-B1AFB7101690}" type="doc">
      <dgm:prSet loTypeId="urn:microsoft.com/office/officeart/2005/8/layout/hierarchy2" loCatId="hierarchy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F356B04E-EB89-4C03-9889-14733B5222B6}">
      <dgm:prSet phldrT="[Texto]" custT="1"/>
      <dgm:spPr>
        <a:solidFill>
          <a:schemeClr val="accent2"/>
        </a:solidFill>
      </dgm:spPr>
      <dgm:t>
        <a:bodyPr/>
        <a:lstStyle/>
        <a:p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Nakon što ga je izliječio, dao je dvije zapovijedi s dvostrukom svrhom </a:t>
          </a:r>
          <a:r>
            <a:rPr lang="hr-HR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</a:t>
          </a:r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</a:t>
          </a:r>
          <a:r>
            <a:rPr lang="hr-HR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</a:t>
          </a:r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hr-HR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1, 44)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81039D8-1D03-4B3E-A25B-5BAEA8B55F92}" type="parTrans" cxnId="{43368954-BC95-4A04-A62F-3E10E87CD49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7794CB-3D70-4C2A-AC0A-1012CE52A98E}" type="sibTrans" cxnId="{43368954-BC95-4A04-A62F-3E10E87CD498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3CE9DC2-2D94-4650-A0A1-2FA1421BC0C4}">
      <dgm:prSet phldrT="[Texto]" custT="1"/>
      <dgm:spPr>
        <a:solidFill>
          <a:schemeClr val="accent4"/>
        </a:solidFill>
      </dgm:spPr>
      <dgm:t>
        <a:bodyPr/>
        <a:lstStyle/>
        <a:p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Pokaži se svećenicima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13DE19E-0A96-4996-B4EB-5E3126E9CF06}" type="parTrans" cxnId="{9C1AA9EC-B983-4D82-91DA-A2C87EB9DB0A}">
      <dgm:prSet custT="1"/>
      <dgm:spPr>
        <a:ln w="38100">
          <a:solidFill>
            <a:schemeClr val="accent4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F77626D-C62F-41A8-A1B5-DA3E27E27EE5}" type="sibTrans" cxnId="{9C1AA9EC-B983-4D82-91DA-A2C87EB9DB0A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6912D0A-EE89-465C-83EE-54F03CBA480D}">
      <dgm:prSet phldrT="[Texto]" custT="1"/>
      <dgm:spPr>
        <a:solidFill>
          <a:schemeClr val="accent1">
            <a:lumMod val="50000"/>
          </a:schemeClr>
        </a:solidFill>
      </dgm:spPr>
      <dgm:t>
        <a:bodyPr lIns="14400" tIns="0" bIns="0"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pl-PL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Pokazao je poštovanje prema zakonu.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3AEB783-8E72-473B-8247-FE44492654EB}" type="parTrans" cxnId="{3D44AC01-BEA1-45EF-B7E8-C0FACBDE077D}">
      <dgm:prSet custT="1"/>
      <dgm:spPr>
        <a:ln w="38100"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D3F8919-A008-4528-B8D7-3327D6FE7EC3}" type="sibTrans" cxnId="{3D44AC01-BEA1-45EF-B7E8-C0FACBDE077D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80A4BD-3B3B-423B-AF71-5A05603F3719}">
      <dgm:prSet phldrT="[Texto]" custT="1"/>
      <dgm:spPr>
        <a:solidFill>
          <a:schemeClr val="accent1">
            <a:lumMod val="50000"/>
          </a:schemeClr>
        </a:solidFill>
      </dgm:spPr>
      <dgm:t>
        <a:bodyPr lIns="14400" tIns="0" bIns="0"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 je svećenicima dalo priliku da ga prihvate kao Mesiju.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C5CE9A1-E69E-44F6-82E3-42BC20736926}" type="parTrans" cxnId="{2C45B120-D728-4639-BB95-41104D95A8CC}">
      <dgm:prSet custT="1"/>
      <dgm:spPr>
        <a:ln w="38100"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4A185A9-C5D2-4F08-85E7-7B374431DDB2}" type="sibTrans" cxnId="{2C45B120-D728-4639-BB95-41104D95A8CC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970621-557C-4A3F-B730-EA31137EEAC9}">
      <dgm:prSet phldrT="[Texto]" custT="1"/>
      <dgm:spPr>
        <a:solidFill>
          <a:srgbClr val="DAA600"/>
        </a:solidFill>
      </dgm:spPr>
      <dgm:t>
        <a:bodyPr/>
        <a:lstStyle/>
        <a:p>
          <a:r>
            <a:rPr lang="hr-HR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govori, šuti!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B7D4DEE-9522-43C0-82E6-CC63667F93A9}" type="parTrans" cxnId="{F6E80CA7-8460-486C-8E2E-1C244B9CC855}">
      <dgm:prSet custT="1"/>
      <dgm:spPr>
        <a:ln w="38100">
          <a:solidFill>
            <a:srgbClr val="DAA600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E43767C-B494-4D3E-9CF8-FF2D80989F48}" type="sibTrans" cxnId="{F6E80CA7-8460-486C-8E2E-1C244B9CC85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2B6D408-0CC6-4A4F-B52D-607159A9D1BC}">
      <dgm:prSet phldrT="[Texto]" custT="1"/>
      <dgm:spPr>
        <a:solidFill>
          <a:schemeClr val="tx2"/>
        </a:solidFill>
      </dgm:spPr>
      <dgm:t>
        <a:bodyPr lIns="14400" tIns="0" bIns="0"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Spriječio je svećenike da budu predisponirani protiv gubavca</a:t>
          </a:r>
          <a:r>
            <a:rPr lang="hr-HR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36ACA20-2A00-4E37-A43F-84DF850217CD}" type="parTrans" cxnId="{6EBA5926-298D-4E91-A330-C424A7E62515}">
      <dgm:prSet custT="1"/>
      <dgm:spPr>
        <a:ln w="38100">
          <a:solidFill>
            <a:schemeClr val="tx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3EC9C28-B302-43AA-8C41-2E21E9A441C4}" type="sibTrans" cxnId="{6EBA5926-298D-4E91-A330-C424A7E62515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ED3562F-B3AC-43A7-9C69-17B47129BADF}">
      <dgm:prSet phldrT="[Texto]" custT="1"/>
      <dgm:spPr>
        <a:solidFill>
          <a:schemeClr val="tx2"/>
        </a:solidFill>
      </dgm:spPr>
      <dgm:t>
        <a:bodyPr lIns="14400" tIns="0" bIns="0"/>
        <a:lstStyle/>
        <a:p>
          <a:pPr>
            <a:lnSpc>
              <a:spcPts val="1800"/>
            </a:lnSpc>
            <a:spcAft>
              <a:spcPts val="0"/>
            </a:spcAft>
          </a:pPr>
          <a:r>
            <a:rPr 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Izbjegao je pobuditi mesijanska očekivanja u </a:t>
          </a:r>
          <a:r>
            <a:rPr lang="hr-HR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narodu!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081B4B7-79F4-4915-9CBE-8588F5903560}" type="parTrans" cxnId="{3C54A98D-13EE-4526-A75B-DE86CC2520EF}">
      <dgm:prSet custT="1"/>
      <dgm:spPr>
        <a:ln w="38100">
          <a:solidFill>
            <a:schemeClr val="tx2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DA02AD0-381B-4674-AE08-12D10672BEBE}" type="sibTrans" cxnId="{3C54A98D-13EE-4526-A75B-DE86CC2520EF}">
      <dgm:prSet/>
      <dgm:spPr/>
      <dgm:t>
        <a:bodyPr/>
        <a:lstStyle/>
        <a:p>
          <a:endParaRPr lang="es-ES" sz="2000" b="1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428580-CB92-49B6-BEBD-413B0F601D9C}" type="pres">
      <dgm:prSet presAssocID="{B083FEF0-6287-4AD7-BAB4-B1AFB7101690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1B5753C3-FFB7-44BC-97D8-ADC037C26AAD}" type="pres">
      <dgm:prSet presAssocID="{F356B04E-EB89-4C03-9889-14733B5222B6}" presName="root1" presStyleCnt="0"/>
      <dgm:spPr/>
    </dgm:pt>
    <dgm:pt modelId="{FE9F0718-86AD-4144-94E0-888551AD0C6D}" type="pres">
      <dgm:prSet presAssocID="{F356B04E-EB89-4C03-9889-14733B5222B6}" presName="LevelOneTextNode" presStyleLbl="node0" presStyleIdx="0" presStyleCnt="1" custScaleX="179618" custScaleY="405726">
        <dgm:presLayoutVars>
          <dgm:chPref val="3"/>
        </dgm:presLayoutVars>
      </dgm:prSet>
      <dgm:spPr/>
    </dgm:pt>
    <dgm:pt modelId="{1327679C-5449-441A-82A0-EE0F1F4DB528}" type="pres">
      <dgm:prSet presAssocID="{F356B04E-EB89-4C03-9889-14733B5222B6}" presName="level2hierChild" presStyleCnt="0"/>
      <dgm:spPr/>
    </dgm:pt>
    <dgm:pt modelId="{B4EB38D3-D434-42DD-A2E1-C57F19950AAD}" type="pres">
      <dgm:prSet presAssocID="{C13DE19E-0A96-4996-B4EB-5E3126E9CF06}" presName="conn2-1" presStyleLbl="parChTrans1D2" presStyleIdx="0" presStyleCnt="2"/>
      <dgm:spPr/>
    </dgm:pt>
    <dgm:pt modelId="{6CAEB10F-77B9-4474-BBE6-7E00BFF966F2}" type="pres">
      <dgm:prSet presAssocID="{C13DE19E-0A96-4996-B4EB-5E3126E9CF06}" presName="connTx" presStyleLbl="parChTrans1D2" presStyleIdx="0" presStyleCnt="2"/>
      <dgm:spPr/>
    </dgm:pt>
    <dgm:pt modelId="{E45D1931-1B19-48FB-938D-2BC469F0CF87}" type="pres">
      <dgm:prSet presAssocID="{23CE9DC2-2D94-4650-A0A1-2FA1421BC0C4}" presName="root2" presStyleCnt="0"/>
      <dgm:spPr/>
    </dgm:pt>
    <dgm:pt modelId="{3C0011EA-7A4C-4BF2-BF98-C9AE9B8378DB}" type="pres">
      <dgm:prSet presAssocID="{23CE9DC2-2D94-4650-A0A1-2FA1421BC0C4}" presName="LevelTwoTextNode" presStyleLbl="node2" presStyleIdx="0" presStyleCnt="2" custScaleX="237201" custScaleY="137455">
        <dgm:presLayoutVars>
          <dgm:chPref val="3"/>
        </dgm:presLayoutVars>
      </dgm:prSet>
      <dgm:spPr/>
    </dgm:pt>
    <dgm:pt modelId="{63AF0206-2E09-429B-B407-B6A06DB36A5D}" type="pres">
      <dgm:prSet presAssocID="{23CE9DC2-2D94-4650-A0A1-2FA1421BC0C4}" presName="level3hierChild" presStyleCnt="0"/>
      <dgm:spPr/>
    </dgm:pt>
    <dgm:pt modelId="{A1CE3E22-5047-4ABA-84B2-009AC3F5FE6E}" type="pres">
      <dgm:prSet presAssocID="{93AEB783-8E72-473B-8247-FE44492654EB}" presName="conn2-1" presStyleLbl="parChTrans1D3" presStyleIdx="0" presStyleCnt="4"/>
      <dgm:spPr/>
    </dgm:pt>
    <dgm:pt modelId="{F69C1B76-0CD4-47A0-A0C5-56551A690DFA}" type="pres">
      <dgm:prSet presAssocID="{93AEB783-8E72-473B-8247-FE44492654EB}" presName="connTx" presStyleLbl="parChTrans1D3" presStyleIdx="0" presStyleCnt="4"/>
      <dgm:spPr/>
    </dgm:pt>
    <dgm:pt modelId="{2D75069F-3FE4-4FBE-82BC-4A51AF9289DC}" type="pres">
      <dgm:prSet presAssocID="{56912D0A-EE89-465C-83EE-54F03CBA480D}" presName="root2" presStyleCnt="0"/>
      <dgm:spPr/>
    </dgm:pt>
    <dgm:pt modelId="{00175583-3F81-48EA-8A88-0AD113377557}" type="pres">
      <dgm:prSet presAssocID="{56912D0A-EE89-465C-83EE-54F03CBA480D}" presName="LevelTwoTextNode" presStyleLbl="node3" presStyleIdx="0" presStyleCnt="4" custScaleX="542706">
        <dgm:presLayoutVars>
          <dgm:chPref val="3"/>
        </dgm:presLayoutVars>
      </dgm:prSet>
      <dgm:spPr/>
    </dgm:pt>
    <dgm:pt modelId="{8C0F4537-57C4-4C58-8E9E-F26B4ADCE3EC}" type="pres">
      <dgm:prSet presAssocID="{56912D0A-EE89-465C-83EE-54F03CBA480D}" presName="level3hierChild" presStyleCnt="0"/>
      <dgm:spPr/>
    </dgm:pt>
    <dgm:pt modelId="{AAB14C4E-EB3F-4B63-A3E5-8C7FEFE744DE}" type="pres">
      <dgm:prSet presAssocID="{1C5CE9A1-E69E-44F6-82E3-42BC20736926}" presName="conn2-1" presStyleLbl="parChTrans1D3" presStyleIdx="1" presStyleCnt="4"/>
      <dgm:spPr/>
    </dgm:pt>
    <dgm:pt modelId="{1B6E9438-070C-42AA-8F22-4D3FF0623190}" type="pres">
      <dgm:prSet presAssocID="{1C5CE9A1-E69E-44F6-82E3-42BC20736926}" presName="connTx" presStyleLbl="parChTrans1D3" presStyleIdx="1" presStyleCnt="4"/>
      <dgm:spPr/>
    </dgm:pt>
    <dgm:pt modelId="{4A78A445-EA95-429F-AA64-FE41B80FF0B8}" type="pres">
      <dgm:prSet presAssocID="{D280A4BD-3B3B-423B-AF71-5A05603F3719}" presName="root2" presStyleCnt="0"/>
      <dgm:spPr/>
    </dgm:pt>
    <dgm:pt modelId="{818DD2AE-9A1C-483E-A733-B2B033A24460}" type="pres">
      <dgm:prSet presAssocID="{D280A4BD-3B3B-423B-AF71-5A05603F3719}" presName="LevelTwoTextNode" presStyleLbl="node3" presStyleIdx="1" presStyleCnt="4" custScaleX="542706" custScaleY="138809">
        <dgm:presLayoutVars>
          <dgm:chPref val="3"/>
        </dgm:presLayoutVars>
      </dgm:prSet>
      <dgm:spPr/>
    </dgm:pt>
    <dgm:pt modelId="{D70103EB-9441-45D3-916E-D9606D613077}" type="pres">
      <dgm:prSet presAssocID="{D280A4BD-3B3B-423B-AF71-5A05603F3719}" presName="level3hierChild" presStyleCnt="0"/>
      <dgm:spPr/>
    </dgm:pt>
    <dgm:pt modelId="{8EC96310-F468-49E7-87A0-EE785DBACD38}" type="pres">
      <dgm:prSet presAssocID="{AB7D4DEE-9522-43C0-82E6-CC63667F93A9}" presName="conn2-1" presStyleLbl="parChTrans1D2" presStyleIdx="1" presStyleCnt="2"/>
      <dgm:spPr/>
    </dgm:pt>
    <dgm:pt modelId="{0D2646FC-4A4D-4A4D-95D4-B76D524A02B1}" type="pres">
      <dgm:prSet presAssocID="{AB7D4DEE-9522-43C0-82E6-CC63667F93A9}" presName="connTx" presStyleLbl="parChTrans1D2" presStyleIdx="1" presStyleCnt="2"/>
      <dgm:spPr/>
    </dgm:pt>
    <dgm:pt modelId="{7F4A6C46-81C7-4109-ABDB-63D0055F2C6E}" type="pres">
      <dgm:prSet presAssocID="{9F970621-557C-4A3F-B730-EA31137EEAC9}" presName="root2" presStyleCnt="0"/>
      <dgm:spPr/>
    </dgm:pt>
    <dgm:pt modelId="{15DA4E20-7669-4312-A511-02D49C6300C9}" type="pres">
      <dgm:prSet presAssocID="{9F970621-557C-4A3F-B730-EA31137EEAC9}" presName="LevelTwoTextNode" presStyleLbl="node2" presStyleIdx="1" presStyleCnt="2" custScaleX="237201" custScaleY="137455">
        <dgm:presLayoutVars>
          <dgm:chPref val="3"/>
        </dgm:presLayoutVars>
      </dgm:prSet>
      <dgm:spPr/>
    </dgm:pt>
    <dgm:pt modelId="{330EC72A-D7D9-4F93-9E9E-5760F20D9583}" type="pres">
      <dgm:prSet presAssocID="{9F970621-557C-4A3F-B730-EA31137EEAC9}" presName="level3hierChild" presStyleCnt="0"/>
      <dgm:spPr/>
    </dgm:pt>
    <dgm:pt modelId="{FD8E8B9F-AFB5-45E2-BE81-E69F72320E45}" type="pres">
      <dgm:prSet presAssocID="{F36ACA20-2A00-4E37-A43F-84DF850217CD}" presName="conn2-1" presStyleLbl="parChTrans1D3" presStyleIdx="2" presStyleCnt="4"/>
      <dgm:spPr/>
    </dgm:pt>
    <dgm:pt modelId="{981E9410-0EE4-4067-A5AF-320EC2BB8A97}" type="pres">
      <dgm:prSet presAssocID="{F36ACA20-2A00-4E37-A43F-84DF850217CD}" presName="connTx" presStyleLbl="parChTrans1D3" presStyleIdx="2" presStyleCnt="4"/>
      <dgm:spPr/>
    </dgm:pt>
    <dgm:pt modelId="{27E9E86C-23F7-45DF-A674-7F266C9813A5}" type="pres">
      <dgm:prSet presAssocID="{22B6D408-0CC6-4A4F-B52D-607159A9D1BC}" presName="root2" presStyleCnt="0"/>
      <dgm:spPr/>
    </dgm:pt>
    <dgm:pt modelId="{56B951E8-A7F9-4B70-9A57-099C2A28B372}" type="pres">
      <dgm:prSet presAssocID="{22B6D408-0CC6-4A4F-B52D-607159A9D1BC}" presName="LevelTwoTextNode" presStyleLbl="node3" presStyleIdx="2" presStyleCnt="4" custScaleX="542706" custScaleY="117395">
        <dgm:presLayoutVars>
          <dgm:chPref val="3"/>
        </dgm:presLayoutVars>
      </dgm:prSet>
      <dgm:spPr/>
    </dgm:pt>
    <dgm:pt modelId="{7462F792-AC13-4AB2-8903-CD5F22538EE9}" type="pres">
      <dgm:prSet presAssocID="{22B6D408-0CC6-4A4F-B52D-607159A9D1BC}" presName="level3hierChild" presStyleCnt="0"/>
      <dgm:spPr/>
    </dgm:pt>
    <dgm:pt modelId="{8F056144-A1FB-4626-BA89-593032624CAB}" type="pres">
      <dgm:prSet presAssocID="{6081B4B7-79F4-4915-9CBE-8588F5903560}" presName="conn2-1" presStyleLbl="parChTrans1D3" presStyleIdx="3" presStyleCnt="4"/>
      <dgm:spPr/>
    </dgm:pt>
    <dgm:pt modelId="{8A65D415-81E7-4207-B7B0-38A7E497F4FB}" type="pres">
      <dgm:prSet presAssocID="{6081B4B7-79F4-4915-9CBE-8588F5903560}" presName="connTx" presStyleLbl="parChTrans1D3" presStyleIdx="3" presStyleCnt="4"/>
      <dgm:spPr/>
    </dgm:pt>
    <dgm:pt modelId="{495E048D-0061-4E8E-A476-AAE0D09E9643}" type="pres">
      <dgm:prSet presAssocID="{BED3562F-B3AC-43A7-9C69-17B47129BADF}" presName="root2" presStyleCnt="0"/>
      <dgm:spPr/>
    </dgm:pt>
    <dgm:pt modelId="{91B1350E-9213-4139-A308-0BC93E757A3A}" type="pres">
      <dgm:prSet presAssocID="{BED3562F-B3AC-43A7-9C69-17B47129BADF}" presName="LevelTwoTextNode" presStyleLbl="node3" presStyleIdx="3" presStyleCnt="4" custScaleX="542706" custScaleY="136431">
        <dgm:presLayoutVars>
          <dgm:chPref val="3"/>
        </dgm:presLayoutVars>
      </dgm:prSet>
      <dgm:spPr/>
    </dgm:pt>
    <dgm:pt modelId="{825CADB2-10A2-4E6F-8F00-703879894201}" type="pres">
      <dgm:prSet presAssocID="{BED3562F-B3AC-43A7-9C69-17B47129BADF}" presName="level3hierChild" presStyleCnt="0"/>
      <dgm:spPr/>
    </dgm:pt>
  </dgm:ptLst>
  <dgm:cxnLst>
    <dgm:cxn modelId="{99CB1F00-AA57-4D00-BB1E-185E8DA26A0B}" type="presOf" srcId="{AB7D4DEE-9522-43C0-82E6-CC63667F93A9}" destId="{0D2646FC-4A4D-4A4D-95D4-B76D524A02B1}" srcOrd="1" destOrd="0" presId="urn:microsoft.com/office/officeart/2005/8/layout/hierarchy2"/>
    <dgm:cxn modelId="{94299A00-DE24-4DE2-A0EF-F2B5AB132064}" type="presOf" srcId="{9F970621-557C-4A3F-B730-EA31137EEAC9}" destId="{15DA4E20-7669-4312-A511-02D49C6300C9}" srcOrd="0" destOrd="0" presId="urn:microsoft.com/office/officeart/2005/8/layout/hierarchy2"/>
    <dgm:cxn modelId="{3D44AC01-BEA1-45EF-B7E8-C0FACBDE077D}" srcId="{23CE9DC2-2D94-4650-A0A1-2FA1421BC0C4}" destId="{56912D0A-EE89-465C-83EE-54F03CBA480D}" srcOrd="0" destOrd="0" parTransId="{93AEB783-8E72-473B-8247-FE44492654EB}" sibTransId="{8D3F8919-A008-4528-B8D7-3327D6FE7EC3}"/>
    <dgm:cxn modelId="{42ED080E-4DFE-4BFB-9185-44532750D560}" type="presOf" srcId="{B083FEF0-6287-4AD7-BAB4-B1AFB7101690}" destId="{E7428580-CB92-49B6-BEBD-413B0F601D9C}" srcOrd="0" destOrd="0" presId="urn:microsoft.com/office/officeart/2005/8/layout/hierarchy2"/>
    <dgm:cxn modelId="{86873A0F-BC7B-481F-8260-6E052A02B902}" type="presOf" srcId="{F36ACA20-2A00-4E37-A43F-84DF850217CD}" destId="{FD8E8B9F-AFB5-45E2-BE81-E69F72320E45}" srcOrd="0" destOrd="0" presId="urn:microsoft.com/office/officeart/2005/8/layout/hierarchy2"/>
    <dgm:cxn modelId="{392D0A10-00B2-4CBA-99B4-463B4B260791}" type="presOf" srcId="{C13DE19E-0A96-4996-B4EB-5E3126E9CF06}" destId="{6CAEB10F-77B9-4474-BBE6-7E00BFF966F2}" srcOrd="1" destOrd="0" presId="urn:microsoft.com/office/officeart/2005/8/layout/hierarchy2"/>
    <dgm:cxn modelId="{2C45B120-D728-4639-BB95-41104D95A8CC}" srcId="{23CE9DC2-2D94-4650-A0A1-2FA1421BC0C4}" destId="{D280A4BD-3B3B-423B-AF71-5A05603F3719}" srcOrd="1" destOrd="0" parTransId="{1C5CE9A1-E69E-44F6-82E3-42BC20736926}" sibTransId="{F4A185A9-C5D2-4F08-85E7-7B374431DDB2}"/>
    <dgm:cxn modelId="{6EBA5926-298D-4E91-A330-C424A7E62515}" srcId="{9F970621-557C-4A3F-B730-EA31137EEAC9}" destId="{22B6D408-0CC6-4A4F-B52D-607159A9D1BC}" srcOrd="0" destOrd="0" parTransId="{F36ACA20-2A00-4E37-A43F-84DF850217CD}" sibTransId="{43EC9C28-B302-43AA-8C41-2E21E9A441C4}"/>
    <dgm:cxn modelId="{1AB8983B-8AB1-4C26-8CD9-4B5345207CD5}" type="presOf" srcId="{93AEB783-8E72-473B-8247-FE44492654EB}" destId="{A1CE3E22-5047-4ABA-84B2-009AC3F5FE6E}" srcOrd="0" destOrd="0" presId="urn:microsoft.com/office/officeart/2005/8/layout/hierarchy2"/>
    <dgm:cxn modelId="{A4612064-3E36-48B1-8DC9-ABDC89824652}" type="presOf" srcId="{BED3562F-B3AC-43A7-9C69-17B47129BADF}" destId="{91B1350E-9213-4139-A308-0BC93E757A3A}" srcOrd="0" destOrd="0" presId="urn:microsoft.com/office/officeart/2005/8/layout/hierarchy2"/>
    <dgm:cxn modelId="{4F684249-B987-410F-A13D-65D59E6AA5D5}" type="presOf" srcId="{D280A4BD-3B3B-423B-AF71-5A05603F3719}" destId="{818DD2AE-9A1C-483E-A733-B2B033A24460}" srcOrd="0" destOrd="0" presId="urn:microsoft.com/office/officeart/2005/8/layout/hierarchy2"/>
    <dgm:cxn modelId="{B8DA3F4C-0856-4631-95DD-D49318C53FA6}" type="presOf" srcId="{F356B04E-EB89-4C03-9889-14733B5222B6}" destId="{FE9F0718-86AD-4144-94E0-888551AD0C6D}" srcOrd="0" destOrd="0" presId="urn:microsoft.com/office/officeart/2005/8/layout/hierarchy2"/>
    <dgm:cxn modelId="{076E0A74-0058-4937-BA9C-CAB81FB68E08}" type="presOf" srcId="{56912D0A-EE89-465C-83EE-54F03CBA480D}" destId="{00175583-3F81-48EA-8A88-0AD113377557}" srcOrd="0" destOrd="0" presId="urn:microsoft.com/office/officeart/2005/8/layout/hierarchy2"/>
    <dgm:cxn modelId="{43368954-BC95-4A04-A62F-3E10E87CD498}" srcId="{B083FEF0-6287-4AD7-BAB4-B1AFB7101690}" destId="{F356B04E-EB89-4C03-9889-14733B5222B6}" srcOrd="0" destOrd="0" parTransId="{D81039D8-1D03-4B3E-A25B-5BAEA8B55F92}" sibTransId="{9E7794CB-3D70-4C2A-AC0A-1012CE52A98E}"/>
    <dgm:cxn modelId="{3C54A98D-13EE-4526-A75B-DE86CC2520EF}" srcId="{9F970621-557C-4A3F-B730-EA31137EEAC9}" destId="{BED3562F-B3AC-43A7-9C69-17B47129BADF}" srcOrd="1" destOrd="0" parTransId="{6081B4B7-79F4-4915-9CBE-8588F5903560}" sibTransId="{5DA02AD0-381B-4674-AE08-12D10672BEBE}"/>
    <dgm:cxn modelId="{8AE1AF95-A7B8-48AA-BCBC-C01BEFE97A77}" type="presOf" srcId="{1C5CE9A1-E69E-44F6-82E3-42BC20736926}" destId="{1B6E9438-070C-42AA-8F22-4D3FF0623190}" srcOrd="1" destOrd="0" presId="urn:microsoft.com/office/officeart/2005/8/layout/hierarchy2"/>
    <dgm:cxn modelId="{C5BBBF97-76F6-4C0B-9108-0183DB453841}" type="presOf" srcId="{93AEB783-8E72-473B-8247-FE44492654EB}" destId="{F69C1B76-0CD4-47A0-A0C5-56551A690DFA}" srcOrd="1" destOrd="0" presId="urn:microsoft.com/office/officeart/2005/8/layout/hierarchy2"/>
    <dgm:cxn modelId="{B36E869D-991D-4DB9-81B4-71BA4A4F57D8}" type="presOf" srcId="{6081B4B7-79F4-4915-9CBE-8588F5903560}" destId="{8A65D415-81E7-4207-B7B0-38A7E497F4FB}" srcOrd="1" destOrd="0" presId="urn:microsoft.com/office/officeart/2005/8/layout/hierarchy2"/>
    <dgm:cxn modelId="{F6E80CA7-8460-486C-8E2E-1C244B9CC855}" srcId="{F356B04E-EB89-4C03-9889-14733B5222B6}" destId="{9F970621-557C-4A3F-B730-EA31137EEAC9}" srcOrd="1" destOrd="0" parTransId="{AB7D4DEE-9522-43C0-82E6-CC63667F93A9}" sibTransId="{9E43767C-B494-4D3E-9CF8-FF2D80989F48}"/>
    <dgm:cxn modelId="{AA3DDAB5-44E4-48AC-A376-962900B3F76D}" type="presOf" srcId="{22B6D408-0CC6-4A4F-B52D-607159A9D1BC}" destId="{56B951E8-A7F9-4B70-9A57-099C2A28B372}" srcOrd="0" destOrd="0" presId="urn:microsoft.com/office/officeart/2005/8/layout/hierarchy2"/>
    <dgm:cxn modelId="{BD7D70BD-62F4-48D8-85CA-1703C1386031}" type="presOf" srcId="{23CE9DC2-2D94-4650-A0A1-2FA1421BC0C4}" destId="{3C0011EA-7A4C-4BF2-BF98-C9AE9B8378DB}" srcOrd="0" destOrd="0" presId="urn:microsoft.com/office/officeart/2005/8/layout/hierarchy2"/>
    <dgm:cxn modelId="{8CFC2ACC-8F81-44D5-8F8E-74EBBFB695F8}" type="presOf" srcId="{C13DE19E-0A96-4996-B4EB-5E3126E9CF06}" destId="{B4EB38D3-D434-42DD-A2E1-C57F19950AAD}" srcOrd="0" destOrd="0" presId="urn:microsoft.com/office/officeart/2005/8/layout/hierarchy2"/>
    <dgm:cxn modelId="{9E640CCE-C913-4947-B478-A127FF5D2523}" type="presOf" srcId="{F36ACA20-2A00-4E37-A43F-84DF850217CD}" destId="{981E9410-0EE4-4067-A5AF-320EC2BB8A97}" srcOrd="1" destOrd="0" presId="urn:microsoft.com/office/officeart/2005/8/layout/hierarchy2"/>
    <dgm:cxn modelId="{442BD0CE-4389-49DC-ACA2-BC9072880DBA}" type="presOf" srcId="{6081B4B7-79F4-4915-9CBE-8588F5903560}" destId="{8F056144-A1FB-4626-BA89-593032624CAB}" srcOrd="0" destOrd="0" presId="urn:microsoft.com/office/officeart/2005/8/layout/hierarchy2"/>
    <dgm:cxn modelId="{2CC26CD6-A749-45B6-B42B-2332381E9BCD}" type="presOf" srcId="{AB7D4DEE-9522-43C0-82E6-CC63667F93A9}" destId="{8EC96310-F468-49E7-87A0-EE785DBACD38}" srcOrd="0" destOrd="0" presId="urn:microsoft.com/office/officeart/2005/8/layout/hierarchy2"/>
    <dgm:cxn modelId="{2C4F77DD-7514-4E92-845E-9636EA276239}" type="presOf" srcId="{1C5CE9A1-E69E-44F6-82E3-42BC20736926}" destId="{AAB14C4E-EB3F-4B63-A3E5-8C7FEFE744DE}" srcOrd="0" destOrd="0" presId="urn:microsoft.com/office/officeart/2005/8/layout/hierarchy2"/>
    <dgm:cxn modelId="{9C1AA9EC-B983-4D82-91DA-A2C87EB9DB0A}" srcId="{F356B04E-EB89-4C03-9889-14733B5222B6}" destId="{23CE9DC2-2D94-4650-A0A1-2FA1421BC0C4}" srcOrd="0" destOrd="0" parTransId="{C13DE19E-0A96-4996-B4EB-5E3126E9CF06}" sibTransId="{4F77626D-C62F-41A8-A1B5-DA3E27E27EE5}"/>
    <dgm:cxn modelId="{68AB81EE-C87D-4ADC-82DB-8E16A4055AE0}" type="presParOf" srcId="{E7428580-CB92-49B6-BEBD-413B0F601D9C}" destId="{1B5753C3-FFB7-44BC-97D8-ADC037C26AAD}" srcOrd="0" destOrd="0" presId="urn:microsoft.com/office/officeart/2005/8/layout/hierarchy2"/>
    <dgm:cxn modelId="{89204CA9-D7CE-4D31-B3FE-F6F1F954A785}" type="presParOf" srcId="{1B5753C3-FFB7-44BC-97D8-ADC037C26AAD}" destId="{FE9F0718-86AD-4144-94E0-888551AD0C6D}" srcOrd="0" destOrd="0" presId="urn:microsoft.com/office/officeart/2005/8/layout/hierarchy2"/>
    <dgm:cxn modelId="{B178B17B-1457-4106-AF8A-16C45F6D8477}" type="presParOf" srcId="{1B5753C3-FFB7-44BC-97D8-ADC037C26AAD}" destId="{1327679C-5449-441A-82A0-EE0F1F4DB528}" srcOrd="1" destOrd="0" presId="urn:microsoft.com/office/officeart/2005/8/layout/hierarchy2"/>
    <dgm:cxn modelId="{5A01CF47-1D89-4FFA-873C-3C2BD8FEDBF0}" type="presParOf" srcId="{1327679C-5449-441A-82A0-EE0F1F4DB528}" destId="{B4EB38D3-D434-42DD-A2E1-C57F19950AAD}" srcOrd="0" destOrd="0" presId="urn:microsoft.com/office/officeart/2005/8/layout/hierarchy2"/>
    <dgm:cxn modelId="{4936B722-2EC6-48D7-AA72-8637A0D965AF}" type="presParOf" srcId="{B4EB38D3-D434-42DD-A2E1-C57F19950AAD}" destId="{6CAEB10F-77B9-4474-BBE6-7E00BFF966F2}" srcOrd="0" destOrd="0" presId="urn:microsoft.com/office/officeart/2005/8/layout/hierarchy2"/>
    <dgm:cxn modelId="{ECACFD51-A82D-4B86-9F86-949DBD0AB74E}" type="presParOf" srcId="{1327679C-5449-441A-82A0-EE0F1F4DB528}" destId="{E45D1931-1B19-48FB-938D-2BC469F0CF87}" srcOrd="1" destOrd="0" presId="urn:microsoft.com/office/officeart/2005/8/layout/hierarchy2"/>
    <dgm:cxn modelId="{2FA96633-50B2-4931-82FB-684DF1699454}" type="presParOf" srcId="{E45D1931-1B19-48FB-938D-2BC469F0CF87}" destId="{3C0011EA-7A4C-4BF2-BF98-C9AE9B8378DB}" srcOrd="0" destOrd="0" presId="urn:microsoft.com/office/officeart/2005/8/layout/hierarchy2"/>
    <dgm:cxn modelId="{654DF446-0F3E-4904-8AD0-E0015A0625E0}" type="presParOf" srcId="{E45D1931-1B19-48FB-938D-2BC469F0CF87}" destId="{63AF0206-2E09-429B-B407-B6A06DB36A5D}" srcOrd="1" destOrd="0" presId="urn:microsoft.com/office/officeart/2005/8/layout/hierarchy2"/>
    <dgm:cxn modelId="{401CDA3F-FBD3-4578-903F-790E6A6FB248}" type="presParOf" srcId="{63AF0206-2E09-429B-B407-B6A06DB36A5D}" destId="{A1CE3E22-5047-4ABA-84B2-009AC3F5FE6E}" srcOrd="0" destOrd="0" presId="urn:microsoft.com/office/officeart/2005/8/layout/hierarchy2"/>
    <dgm:cxn modelId="{5DE9A76C-3B5C-448A-B0B8-D0353A581010}" type="presParOf" srcId="{A1CE3E22-5047-4ABA-84B2-009AC3F5FE6E}" destId="{F69C1B76-0CD4-47A0-A0C5-56551A690DFA}" srcOrd="0" destOrd="0" presId="urn:microsoft.com/office/officeart/2005/8/layout/hierarchy2"/>
    <dgm:cxn modelId="{D9186E69-C435-463E-BA17-FD24A7A21126}" type="presParOf" srcId="{63AF0206-2E09-429B-B407-B6A06DB36A5D}" destId="{2D75069F-3FE4-4FBE-82BC-4A51AF9289DC}" srcOrd="1" destOrd="0" presId="urn:microsoft.com/office/officeart/2005/8/layout/hierarchy2"/>
    <dgm:cxn modelId="{9B550597-5305-4910-A80C-9C84CE2FF5CC}" type="presParOf" srcId="{2D75069F-3FE4-4FBE-82BC-4A51AF9289DC}" destId="{00175583-3F81-48EA-8A88-0AD113377557}" srcOrd="0" destOrd="0" presId="urn:microsoft.com/office/officeart/2005/8/layout/hierarchy2"/>
    <dgm:cxn modelId="{10FA6FA7-2CF8-4F14-B6F1-86AD5619B7B7}" type="presParOf" srcId="{2D75069F-3FE4-4FBE-82BC-4A51AF9289DC}" destId="{8C0F4537-57C4-4C58-8E9E-F26B4ADCE3EC}" srcOrd="1" destOrd="0" presId="urn:microsoft.com/office/officeart/2005/8/layout/hierarchy2"/>
    <dgm:cxn modelId="{95925B2E-F584-47BF-942C-FA6BB7FA809C}" type="presParOf" srcId="{63AF0206-2E09-429B-B407-B6A06DB36A5D}" destId="{AAB14C4E-EB3F-4B63-A3E5-8C7FEFE744DE}" srcOrd="2" destOrd="0" presId="urn:microsoft.com/office/officeart/2005/8/layout/hierarchy2"/>
    <dgm:cxn modelId="{61EAA397-4FA5-49DE-AC8D-BBCEA61646CD}" type="presParOf" srcId="{AAB14C4E-EB3F-4B63-A3E5-8C7FEFE744DE}" destId="{1B6E9438-070C-42AA-8F22-4D3FF0623190}" srcOrd="0" destOrd="0" presId="urn:microsoft.com/office/officeart/2005/8/layout/hierarchy2"/>
    <dgm:cxn modelId="{9B041F9D-42C8-4508-ABC5-9EFB71CF3BA6}" type="presParOf" srcId="{63AF0206-2E09-429B-B407-B6A06DB36A5D}" destId="{4A78A445-EA95-429F-AA64-FE41B80FF0B8}" srcOrd="3" destOrd="0" presId="urn:microsoft.com/office/officeart/2005/8/layout/hierarchy2"/>
    <dgm:cxn modelId="{C4BA7E3F-7D7E-481F-806D-73A84C120281}" type="presParOf" srcId="{4A78A445-EA95-429F-AA64-FE41B80FF0B8}" destId="{818DD2AE-9A1C-483E-A733-B2B033A24460}" srcOrd="0" destOrd="0" presId="urn:microsoft.com/office/officeart/2005/8/layout/hierarchy2"/>
    <dgm:cxn modelId="{D0711729-ED7B-4CC0-8143-24E9C3EF1BA1}" type="presParOf" srcId="{4A78A445-EA95-429F-AA64-FE41B80FF0B8}" destId="{D70103EB-9441-45D3-916E-D9606D613077}" srcOrd="1" destOrd="0" presId="urn:microsoft.com/office/officeart/2005/8/layout/hierarchy2"/>
    <dgm:cxn modelId="{60023124-7108-44ED-9225-9C9975C6F4AF}" type="presParOf" srcId="{1327679C-5449-441A-82A0-EE0F1F4DB528}" destId="{8EC96310-F468-49E7-87A0-EE785DBACD38}" srcOrd="2" destOrd="0" presId="urn:microsoft.com/office/officeart/2005/8/layout/hierarchy2"/>
    <dgm:cxn modelId="{D5B00906-5E8C-45BC-85E5-9862191733F8}" type="presParOf" srcId="{8EC96310-F468-49E7-87A0-EE785DBACD38}" destId="{0D2646FC-4A4D-4A4D-95D4-B76D524A02B1}" srcOrd="0" destOrd="0" presId="urn:microsoft.com/office/officeart/2005/8/layout/hierarchy2"/>
    <dgm:cxn modelId="{A58661F5-5BA3-47D9-9A09-26F04CA41222}" type="presParOf" srcId="{1327679C-5449-441A-82A0-EE0F1F4DB528}" destId="{7F4A6C46-81C7-4109-ABDB-63D0055F2C6E}" srcOrd="3" destOrd="0" presId="urn:microsoft.com/office/officeart/2005/8/layout/hierarchy2"/>
    <dgm:cxn modelId="{D3E4DD07-B872-4CA1-A3D5-625F99679C35}" type="presParOf" srcId="{7F4A6C46-81C7-4109-ABDB-63D0055F2C6E}" destId="{15DA4E20-7669-4312-A511-02D49C6300C9}" srcOrd="0" destOrd="0" presId="urn:microsoft.com/office/officeart/2005/8/layout/hierarchy2"/>
    <dgm:cxn modelId="{D1F4A021-7AF1-49A9-80BA-33B02CF4A3B7}" type="presParOf" srcId="{7F4A6C46-81C7-4109-ABDB-63D0055F2C6E}" destId="{330EC72A-D7D9-4F93-9E9E-5760F20D9583}" srcOrd="1" destOrd="0" presId="urn:microsoft.com/office/officeart/2005/8/layout/hierarchy2"/>
    <dgm:cxn modelId="{D62C338D-1E74-43D9-818A-156E8D0346C0}" type="presParOf" srcId="{330EC72A-D7D9-4F93-9E9E-5760F20D9583}" destId="{FD8E8B9F-AFB5-45E2-BE81-E69F72320E45}" srcOrd="0" destOrd="0" presId="urn:microsoft.com/office/officeart/2005/8/layout/hierarchy2"/>
    <dgm:cxn modelId="{896004F0-B1E4-46AB-9A3E-A38F6C47E535}" type="presParOf" srcId="{FD8E8B9F-AFB5-45E2-BE81-E69F72320E45}" destId="{981E9410-0EE4-4067-A5AF-320EC2BB8A97}" srcOrd="0" destOrd="0" presId="urn:microsoft.com/office/officeart/2005/8/layout/hierarchy2"/>
    <dgm:cxn modelId="{FBC2C59C-E064-455C-BD95-6CA6BFECAC0F}" type="presParOf" srcId="{330EC72A-D7D9-4F93-9E9E-5760F20D9583}" destId="{27E9E86C-23F7-45DF-A674-7F266C9813A5}" srcOrd="1" destOrd="0" presId="urn:microsoft.com/office/officeart/2005/8/layout/hierarchy2"/>
    <dgm:cxn modelId="{7DE4E32D-FC8C-490C-9B9A-3BB880E270A7}" type="presParOf" srcId="{27E9E86C-23F7-45DF-A674-7F266C9813A5}" destId="{56B951E8-A7F9-4B70-9A57-099C2A28B372}" srcOrd="0" destOrd="0" presId="urn:microsoft.com/office/officeart/2005/8/layout/hierarchy2"/>
    <dgm:cxn modelId="{339DBCC3-A5A2-41A4-9BDA-6C71A2429095}" type="presParOf" srcId="{27E9E86C-23F7-45DF-A674-7F266C9813A5}" destId="{7462F792-AC13-4AB2-8903-CD5F22538EE9}" srcOrd="1" destOrd="0" presId="urn:microsoft.com/office/officeart/2005/8/layout/hierarchy2"/>
    <dgm:cxn modelId="{F66261E8-C068-4BEF-9FD1-12886BCE555F}" type="presParOf" srcId="{330EC72A-D7D9-4F93-9E9E-5760F20D9583}" destId="{8F056144-A1FB-4626-BA89-593032624CAB}" srcOrd="2" destOrd="0" presId="urn:microsoft.com/office/officeart/2005/8/layout/hierarchy2"/>
    <dgm:cxn modelId="{AC4BB509-9C33-4085-8A83-A6E49F6071D3}" type="presParOf" srcId="{8F056144-A1FB-4626-BA89-593032624CAB}" destId="{8A65D415-81E7-4207-B7B0-38A7E497F4FB}" srcOrd="0" destOrd="0" presId="urn:microsoft.com/office/officeart/2005/8/layout/hierarchy2"/>
    <dgm:cxn modelId="{C77DED4F-3BF7-44A9-A657-7809123597AC}" type="presParOf" srcId="{330EC72A-D7D9-4F93-9E9E-5760F20D9583}" destId="{495E048D-0061-4E8E-A476-AAE0D09E9643}" srcOrd="3" destOrd="0" presId="urn:microsoft.com/office/officeart/2005/8/layout/hierarchy2"/>
    <dgm:cxn modelId="{F7D52F87-4465-40E2-840F-40E8F10C9C57}" type="presParOf" srcId="{495E048D-0061-4E8E-A476-AAE0D09E9643}" destId="{91B1350E-9213-4139-A308-0BC93E757A3A}" srcOrd="0" destOrd="0" presId="urn:microsoft.com/office/officeart/2005/8/layout/hierarchy2"/>
    <dgm:cxn modelId="{070C1F61-92C2-47AB-9E09-87CC63A44743}" type="presParOf" srcId="{495E048D-0061-4E8E-A476-AAE0D09E9643}" destId="{825CADB2-10A2-4E6F-8F00-703879894201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E2A81B-2DB6-4EA6-BFA5-CECBC545C4AD}">
      <dsp:nvSpPr>
        <dsp:cNvPr id="0" name=""/>
        <dsp:cNvSpPr/>
      </dsp:nvSpPr>
      <dsp:spPr>
        <a:xfrm rot="5400000">
          <a:off x="-128846" y="129635"/>
          <a:ext cx="858978" cy="601284"/>
        </a:xfrm>
        <a:prstGeom prst="chevron">
          <a:avLst/>
        </a:prstGeom>
        <a:solidFill>
          <a:schemeClr val="accent1">
            <a:lumMod val="5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effectLst/>
          </a:endParaRPr>
        </a:p>
      </dsp:txBody>
      <dsp:txXfrm rot="-5400000">
        <a:off x="1" y="301430"/>
        <a:ext cx="601284" cy="257694"/>
      </dsp:txXfrm>
    </dsp:sp>
    <dsp:sp modelId="{1F1B129A-2439-447A-96BB-D71F763F95D4}">
      <dsp:nvSpPr>
        <dsp:cNvPr id="0" name=""/>
        <dsp:cNvSpPr/>
      </dsp:nvSpPr>
      <dsp:spPr>
        <a:xfrm rot="5400000">
          <a:off x="4619496" y="-4017423"/>
          <a:ext cx="558335" cy="8594760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22225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266700" lvl="1" indent="-26670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1">
                <a:lumMod val="50000"/>
              </a:schemeClr>
            </a:buClr>
            <a:buFont typeface="+mj-lt"/>
            <a:buAutoNum type="arabicPeriod"/>
          </a:pPr>
          <a:r>
            <a:rPr lang="hr-HR" sz="1700" b="1" kern="1200">
              <a:effectLst/>
            </a:rPr>
            <a:t>U sinagogi je bio demon</a:t>
          </a:r>
          <a:r>
            <a:rPr lang="en-US" sz="1700" b="1" kern="1200">
              <a:effectLst/>
            </a:rPr>
            <a:t>. U crkvi </a:t>
          </a:r>
          <a:r>
            <a:rPr lang="hr-HR" sz="1700" b="1" kern="1200">
              <a:effectLst/>
            </a:rPr>
            <a:t>je i</a:t>
          </a:r>
          <a:r>
            <a:rPr lang="en-US" sz="1700" b="1" kern="1200">
              <a:effectLst/>
            </a:rPr>
            <a:t>"ljulj„</a:t>
          </a:r>
          <a:r>
            <a:rPr lang="hr-HR" sz="1700" b="1" kern="1200">
              <a:effectLst/>
            </a:rPr>
            <a:t> (vrsta kukolja)</a:t>
          </a:r>
          <a:r>
            <a:rPr lang="en-US" sz="1700" b="1" kern="1200">
              <a:effectLst/>
            </a:rPr>
            <a:t> i ne možemo ih razlikovati (M</a:t>
          </a:r>
          <a:r>
            <a:rPr lang="hr-HR" sz="1700" b="1" kern="1200">
              <a:effectLst/>
            </a:rPr>
            <a:t>a</a:t>
          </a:r>
          <a:r>
            <a:rPr lang="en-US" sz="1700" b="1" kern="1200">
              <a:effectLst/>
            </a:rPr>
            <a:t>t</a:t>
          </a:r>
          <a:r>
            <a:rPr lang="hr-HR" sz="1700" b="1" kern="1200">
              <a:effectLst/>
            </a:rPr>
            <a:t>ej </a:t>
          </a:r>
          <a:r>
            <a:rPr lang="en-US" sz="1700" b="1" kern="1200">
              <a:effectLst/>
            </a:rPr>
            <a:t>13, 24-30).</a:t>
          </a:r>
          <a:endParaRPr lang="es-ES" sz="1700" kern="1200" dirty="0">
            <a:effectLst/>
          </a:endParaRPr>
        </a:p>
      </dsp:txBody>
      <dsp:txXfrm rot="-5400000">
        <a:off x="601284" y="28045"/>
        <a:ext cx="8567504" cy="503823"/>
      </dsp:txXfrm>
    </dsp:sp>
    <dsp:sp modelId="{348BA8F0-75E9-46E8-9DDA-F69576D26EBF}">
      <dsp:nvSpPr>
        <dsp:cNvPr id="0" name=""/>
        <dsp:cNvSpPr/>
      </dsp:nvSpPr>
      <dsp:spPr>
        <a:xfrm rot="5400000">
          <a:off x="-128846" y="774655"/>
          <a:ext cx="858978" cy="601284"/>
        </a:xfrm>
        <a:prstGeom prst="chevron">
          <a:avLst/>
        </a:prstGeom>
        <a:solidFill>
          <a:schemeClr val="accent5">
            <a:lumMod val="75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solidFill>
              <a:prstClr val="white"/>
            </a:solidFill>
            <a:effectLst/>
            <a:latin typeface="Aptos" panose="02110004020202020204"/>
            <a:ea typeface="+mn-ea"/>
            <a:cs typeface="+mn-cs"/>
          </a:endParaRPr>
        </a:p>
      </dsp:txBody>
      <dsp:txXfrm rot="-5400000">
        <a:off x="1" y="946450"/>
        <a:ext cx="601284" cy="257694"/>
      </dsp:txXfrm>
    </dsp:sp>
    <dsp:sp modelId="{05BAB352-7CE5-4613-9F54-717DF064B952}">
      <dsp:nvSpPr>
        <dsp:cNvPr id="0" name=""/>
        <dsp:cNvSpPr/>
      </dsp:nvSpPr>
      <dsp:spPr>
        <a:xfrm rot="5400000">
          <a:off x="4619496" y="-3372403"/>
          <a:ext cx="558335" cy="8594760"/>
        </a:xfrm>
        <a:prstGeom prst="round2SameRect">
          <a:avLst/>
        </a:prstGeom>
        <a:solidFill>
          <a:schemeClr val="accent5">
            <a:lumMod val="20000"/>
            <a:lumOff val="80000"/>
          </a:schemeClr>
        </a:solidFill>
        <a:ln w="22225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266700" lvl="1" indent="-26670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5">
                <a:lumMod val="50000"/>
              </a:schemeClr>
            </a:buClr>
            <a:buFont typeface="+mj-lt"/>
            <a:buAutoNum type="arabicPeriod" startAt="2"/>
          </a:pPr>
          <a:r>
            <a:rPr lang="en-US" sz="1700" b="1" kern="1200">
              <a:effectLst/>
            </a:rPr>
            <a:t>Demon je znao tko je Isus i tražio je način da neutralizira </a:t>
          </a:r>
          <a:r>
            <a:rPr lang="hr-HR" sz="1700" b="1" kern="1200">
              <a:effectLst/>
            </a:rPr>
            <a:t>Njegov </a:t>
          </a:r>
          <a:r>
            <a:rPr lang="en-US" sz="1700" b="1" kern="1200">
              <a:effectLst/>
            </a:rPr>
            <a:t>utjecaj.</a:t>
          </a:r>
          <a:endParaRPr lang="es-ES" sz="1700" kern="1200" dirty="0">
            <a:effectLst/>
          </a:endParaRPr>
        </a:p>
      </dsp:txBody>
      <dsp:txXfrm rot="-5400000">
        <a:off x="601284" y="673065"/>
        <a:ext cx="8567504" cy="503823"/>
      </dsp:txXfrm>
    </dsp:sp>
    <dsp:sp modelId="{6FF5312E-9F45-469A-AF3A-453531A07A51}">
      <dsp:nvSpPr>
        <dsp:cNvPr id="0" name=""/>
        <dsp:cNvSpPr/>
      </dsp:nvSpPr>
      <dsp:spPr>
        <a:xfrm rot="5400000">
          <a:off x="-128846" y="1419675"/>
          <a:ext cx="858978" cy="601284"/>
        </a:xfrm>
        <a:prstGeom prst="chevron">
          <a:avLst/>
        </a:prstGeom>
        <a:solidFill>
          <a:schemeClr val="accent6">
            <a:lumMod val="75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prstMaterial="plastic">
          <a:bevelT w="120900" h="88900" prst="relaxedInset"/>
          <a:bevelB w="88900" h="31750" prst="angle"/>
        </a:sp3d>
      </dsp:spPr>
      <dsp:style>
        <a:lnRef idx="1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1600" kern="1200" dirty="0">
            <a:effectLst/>
          </a:endParaRPr>
        </a:p>
      </dsp:txBody>
      <dsp:txXfrm rot="-5400000">
        <a:off x="1" y="1591470"/>
        <a:ext cx="601284" cy="257694"/>
      </dsp:txXfrm>
    </dsp:sp>
    <dsp:sp modelId="{BF7C7F0F-F87D-4A5C-BC55-BD9DC0A725C8}">
      <dsp:nvSpPr>
        <dsp:cNvPr id="0" name=""/>
        <dsp:cNvSpPr/>
      </dsp:nvSpPr>
      <dsp:spPr>
        <a:xfrm rot="5400000">
          <a:off x="4619496" y="-2727383"/>
          <a:ext cx="558335" cy="8594760"/>
        </a:xfrm>
        <a:prstGeom prst="round2SameRect">
          <a:avLst/>
        </a:prstGeom>
        <a:solidFill>
          <a:schemeClr val="accent6">
            <a:lumMod val="20000"/>
            <a:lumOff val="80000"/>
          </a:schemeClr>
        </a:solidFill>
        <a:ln w="22225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20904" tIns="10795" rIns="10795" bIns="10795" numCol="1" spcCol="1270" anchor="ctr" anchorCtr="0">
          <a:noAutofit/>
        </a:bodyPr>
        <a:lstStyle/>
        <a:p>
          <a:pPr marL="266700" lvl="1" indent="-26670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accent6">
                <a:lumMod val="50000"/>
              </a:schemeClr>
            </a:buClr>
            <a:buFont typeface="+mj-lt"/>
            <a:buAutoNum type="arabicPeriod" startAt="3"/>
          </a:pPr>
          <a:r>
            <a:rPr lang="en-US" sz="1700" b="1" kern="1200">
              <a:effectLst/>
            </a:rPr>
            <a:t>Isus mu je naredio da šuti. </a:t>
          </a:r>
          <a:r>
            <a:rPr lang="hr-HR" sz="1700" b="1" kern="1200">
              <a:effectLst/>
            </a:rPr>
            <a:t>Još n</a:t>
          </a:r>
          <a:r>
            <a:rPr lang="en-US" sz="1700" b="1" kern="1200">
              <a:effectLst/>
            </a:rPr>
            <a:t>ije bilo vrijeme da se otvoreno izjasni kao Mesija.</a:t>
          </a:r>
          <a:endParaRPr lang="es-ES" sz="1700" kern="1200" dirty="0">
            <a:effectLst/>
          </a:endParaRPr>
        </a:p>
      </dsp:txBody>
      <dsp:txXfrm rot="-5400000">
        <a:off x="601284" y="1318085"/>
        <a:ext cx="8567504" cy="50382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E9F0718-86AD-4144-94E0-888551AD0C6D}">
      <dsp:nvSpPr>
        <dsp:cNvPr id="0" name=""/>
        <dsp:cNvSpPr/>
      </dsp:nvSpPr>
      <dsp:spPr>
        <a:xfrm>
          <a:off x="75909" y="306263"/>
          <a:ext cx="1752888" cy="1979736"/>
        </a:xfrm>
        <a:prstGeom prst="roundRect">
          <a:avLst>
            <a:gd name="adj" fmla="val 10000"/>
          </a:avLst>
        </a:prstGeom>
        <a:solidFill>
          <a:schemeClr val="accent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Nakon što ga je izliječio, dao je dvije zapovijedi s dvostrukom svrhom </a:t>
          </a:r>
          <a:r>
            <a:rPr lang="hr-HR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</a:t>
          </a: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(M</a:t>
          </a:r>
          <a:r>
            <a:rPr lang="hr-HR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ar</a:t>
          </a: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</a:t>
          </a:r>
          <a:r>
            <a:rPr lang="hr-HR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</a:t>
          </a: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1, 44)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27249" y="357603"/>
        <a:ext cx="1650208" cy="1877056"/>
      </dsp:txXfrm>
    </dsp:sp>
    <dsp:sp modelId="{B4EB38D3-D434-42DD-A2E1-C57F19950AAD}">
      <dsp:nvSpPr>
        <dsp:cNvPr id="0" name=""/>
        <dsp:cNvSpPr/>
      </dsp:nvSpPr>
      <dsp:spPr>
        <a:xfrm rot="18004364">
          <a:off x="1634474" y="942354"/>
          <a:ext cx="779006" cy="33409"/>
        </a:xfrm>
        <a:custGeom>
          <a:avLst/>
          <a:gdLst/>
          <a:ahLst/>
          <a:cxnLst/>
          <a:rect l="0" t="0" r="0" b="0"/>
          <a:pathLst>
            <a:path>
              <a:moveTo>
                <a:pt x="0" y="16704"/>
              </a:moveTo>
              <a:lnTo>
                <a:pt x="779006" y="16704"/>
              </a:lnTo>
            </a:path>
          </a:pathLst>
        </a:custGeom>
        <a:noFill/>
        <a:ln w="38100" cap="flat" cmpd="sng" algn="ctr">
          <a:solidFill>
            <a:schemeClr val="accent4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4502" y="939583"/>
        <a:ext cx="38950" cy="38950"/>
      </dsp:txXfrm>
    </dsp:sp>
    <dsp:sp modelId="{3C0011EA-7A4C-4BF2-BF98-C9AE9B8378DB}">
      <dsp:nvSpPr>
        <dsp:cNvPr id="0" name=""/>
        <dsp:cNvSpPr/>
      </dsp:nvSpPr>
      <dsp:spPr>
        <a:xfrm>
          <a:off x="2219157" y="286631"/>
          <a:ext cx="2314839" cy="670710"/>
        </a:xfrm>
        <a:prstGeom prst="roundRect">
          <a:avLst>
            <a:gd name="adj" fmla="val 10000"/>
          </a:avLst>
        </a:prstGeom>
        <a:solidFill>
          <a:schemeClr val="accent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Pokaži se svećenicima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8801" y="306275"/>
        <a:ext cx="2275551" cy="631422"/>
      </dsp:txXfrm>
    </dsp:sp>
    <dsp:sp modelId="{A1CE3E22-5047-4ABA-84B2-009AC3F5FE6E}">
      <dsp:nvSpPr>
        <dsp:cNvPr id="0" name=""/>
        <dsp:cNvSpPr/>
      </dsp:nvSpPr>
      <dsp:spPr>
        <a:xfrm rot="18967813">
          <a:off x="4458439" y="417654"/>
          <a:ext cx="541476" cy="33409"/>
        </a:xfrm>
        <a:custGeom>
          <a:avLst/>
          <a:gdLst/>
          <a:ahLst/>
          <a:cxnLst/>
          <a:rect l="0" t="0" r="0" b="0"/>
          <a:pathLst>
            <a:path>
              <a:moveTo>
                <a:pt x="0" y="16704"/>
              </a:moveTo>
              <a:lnTo>
                <a:pt x="541476" y="16704"/>
              </a:lnTo>
            </a:path>
          </a:pathLst>
        </a:custGeom>
        <a:noFill/>
        <a:ln w="381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15640" y="420822"/>
        <a:ext cx="27073" cy="27073"/>
      </dsp:txXfrm>
    </dsp:sp>
    <dsp:sp modelId="{00175583-3F81-48EA-8A88-0AD113377557}">
      <dsp:nvSpPr>
        <dsp:cNvPr id="0" name=""/>
        <dsp:cNvSpPr/>
      </dsp:nvSpPr>
      <dsp:spPr>
        <a:xfrm>
          <a:off x="4924356" y="2757"/>
          <a:ext cx="5296257" cy="487949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pl-PL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Pokazao je poštovanje prema zakonu.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38648" y="17049"/>
        <a:ext cx="5267673" cy="459365"/>
      </dsp:txXfrm>
    </dsp:sp>
    <dsp:sp modelId="{AAB14C4E-EB3F-4B63-A3E5-8C7FEFE744DE}">
      <dsp:nvSpPr>
        <dsp:cNvPr id="0" name=""/>
        <dsp:cNvSpPr/>
      </dsp:nvSpPr>
      <dsp:spPr>
        <a:xfrm rot="2142401">
          <a:off x="4488812" y="745567"/>
          <a:ext cx="480728" cy="33409"/>
        </a:xfrm>
        <a:custGeom>
          <a:avLst/>
          <a:gdLst/>
          <a:ahLst/>
          <a:cxnLst/>
          <a:rect l="0" t="0" r="0" b="0"/>
          <a:pathLst>
            <a:path>
              <a:moveTo>
                <a:pt x="0" y="16704"/>
              </a:moveTo>
              <a:lnTo>
                <a:pt x="480728" y="16704"/>
              </a:lnTo>
            </a:path>
          </a:pathLst>
        </a:custGeom>
        <a:noFill/>
        <a:ln w="381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17159" y="750254"/>
        <a:ext cx="24036" cy="24036"/>
      </dsp:txXfrm>
    </dsp:sp>
    <dsp:sp modelId="{818DD2AE-9A1C-483E-A733-B2B033A24460}">
      <dsp:nvSpPr>
        <dsp:cNvPr id="0" name=""/>
        <dsp:cNvSpPr/>
      </dsp:nvSpPr>
      <dsp:spPr>
        <a:xfrm>
          <a:off x="4924356" y="563899"/>
          <a:ext cx="5296257" cy="677317"/>
        </a:xfrm>
        <a:prstGeom prst="roundRect">
          <a:avLst>
            <a:gd name="adj" fmla="val 10000"/>
          </a:avLst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To je svećenicima dalo priliku da ga prihvate kao Mesiju.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44194" y="583737"/>
        <a:ext cx="5256581" cy="637641"/>
      </dsp:txXfrm>
    </dsp:sp>
    <dsp:sp modelId="{8EC96310-F468-49E7-87A0-EE785DBACD38}">
      <dsp:nvSpPr>
        <dsp:cNvPr id="0" name=""/>
        <dsp:cNvSpPr/>
      </dsp:nvSpPr>
      <dsp:spPr>
        <a:xfrm rot="3595636">
          <a:off x="1634474" y="1616498"/>
          <a:ext cx="779006" cy="33409"/>
        </a:xfrm>
        <a:custGeom>
          <a:avLst/>
          <a:gdLst/>
          <a:ahLst/>
          <a:cxnLst/>
          <a:rect l="0" t="0" r="0" b="0"/>
          <a:pathLst>
            <a:path>
              <a:moveTo>
                <a:pt x="0" y="16704"/>
              </a:moveTo>
              <a:lnTo>
                <a:pt x="779006" y="16704"/>
              </a:lnTo>
            </a:path>
          </a:pathLst>
        </a:custGeom>
        <a:noFill/>
        <a:ln w="38100" cap="flat" cmpd="sng" algn="ctr">
          <a:solidFill>
            <a:srgbClr val="DAA600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004502" y="1613728"/>
        <a:ext cx="38950" cy="38950"/>
      </dsp:txXfrm>
    </dsp:sp>
    <dsp:sp modelId="{15DA4E20-7669-4312-A511-02D49C6300C9}">
      <dsp:nvSpPr>
        <dsp:cNvPr id="0" name=""/>
        <dsp:cNvSpPr/>
      </dsp:nvSpPr>
      <dsp:spPr>
        <a:xfrm>
          <a:off x="2219157" y="1634920"/>
          <a:ext cx="2314839" cy="670710"/>
        </a:xfrm>
        <a:prstGeom prst="roundRect">
          <a:avLst>
            <a:gd name="adj" fmla="val 10000"/>
          </a:avLst>
        </a:prstGeom>
        <a:solidFill>
          <a:srgbClr val="DAA60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hr-HR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Ne govori, šuti!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238801" y="1654564"/>
        <a:ext cx="2275551" cy="631422"/>
      </dsp:txXfrm>
    </dsp:sp>
    <dsp:sp modelId="{FD8E8B9F-AFB5-45E2-BE81-E69F72320E45}">
      <dsp:nvSpPr>
        <dsp:cNvPr id="0" name=""/>
        <dsp:cNvSpPr/>
      </dsp:nvSpPr>
      <dsp:spPr>
        <a:xfrm rot="18994565">
          <a:off x="4460441" y="1768844"/>
          <a:ext cx="537471" cy="33409"/>
        </a:xfrm>
        <a:custGeom>
          <a:avLst/>
          <a:gdLst/>
          <a:ahLst/>
          <a:cxnLst/>
          <a:rect l="0" t="0" r="0" b="0"/>
          <a:pathLst>
            <a:path>
              <a:moveTo>
                <a:pt x="0" y="16704"/>
              </a:moveTo>
              <a:lnTo>
                <a:pt x="537471" y="16704"/>
              </a:lnTo>
            </a:path>
          </a:pathLst>
        </a:custGeom>
        <a:noFill/>
        <a:ln w="38100" cap="flat" cmpd="sng" algn="ctr">
          <a:solidFill>
            <a:schemeClr val="tx2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15740" y="1772112"/>
        <a:ext cx="26873" cy="26873"/>
      </dsp:txXfrm>
    </dsp:sp>
    <dsp:sp modelId="{56B951E8-A7F9-4B70-9A57-099C2A28B372}">
      <dsp:nvSpPr>
        <dsp:cNvPr id="0" name=""/>
        <dsp:cNvSpPr/>
      </dsp:nvSpPr>
      <dsp:spPr>
        <a:xfrm>
          <a:off x="4924356" y="1314408"/>
          <a:ext cx="5296257" cy="572827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Spriječio je svećenike da budu predisponirani protiv gubavca</a:t>
          </a:r>
          <a:r>
            <a:rPr lang="hr-HR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41134" y="1331186"/>
        <a:ext cx="5262701" cy="539271"/>
      </dsp:txXfrm>
    </dsp:sp>
    <dsp:sp modelId="{8F056144-A1FB-4626-BA89-593032624CAB}">
      <dsp:nvSpPr>
        <dsp:cNvPr id="0" name=""/>
        <dsp:cNvSpPr/>
      </dsp:nvSpPr>
      <dsp:spPr>
        <a:xfrm rot="2376402">
          <a:off x="4475841" y="2115075"/>
          <a:ext cx="506671" cy="33409"/>
        </a:xfrm>
        <a:custGeom>
          <a:avLst/>
          <a:gdLst/>
          <a:ahLst/>
          <a:cxnLst/>
          <a:rect l="0" t="0" r="0" b="0"/>
          <a:pathLst>
            <a:path>
              <a:moveTo>
                <a:pt x="0" y="16704"/>
              </a:moveTo>
              <a:lnTo>
                <a:pt x="506671" y="16704"/>
              </a:lnTo>
            </a:path>
          </a:pathLst>
        </a:custGeom>
        <a:noFill/>
        <a:ln w="38100" cap="flat" cmpd="sng" algn="ctr">
          <a:solidFill>
            <a:schemeClr val="tx2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s-ES" sz="2000" b="1" kern="120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716510" y="2119113"/>
        <a:ext cx="25333" cy="25333"/>
      </dsp:txXfrm>
    </dsp:sp>
    <dsp:sp modelId="{91B1350E-9213-4139-A308-0BC93E757A3A}">
      <dsp:nvSpPr>
        <dsp:cNvPr id="0" name=""/>
        <dsp:cNvSpPr/>
      </dsp:nvSpPr>
      <dsp:spPr>
        <a:xfrm>
          <a:off x="4924356" y="1960428"/>
          <a:ext cx="5296257" cy="665713"/>
        </a:xfrm>
        <a:prstGeom prst="roundRect">
          <a:avLst>
            <a:gd name="adj" fmla="val 10000"/>
          </a:avLst>
        </a:prstGeom>
        <a:solidFill>
          <a:schemeClr val="tx2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4400" tIns="0" rIns="12700" bIns="0" numCol="1" spcCol="1270" anchor="ctr" anchorCtr="0">
          <a:noAutofit/>
        </a:bodyPr>
        <a:lstStyle/>
        <a:p>
          <a:pPr marL="0" lvl="0" indent="0" algn="ctr" defTabSz="889000">
            <a:lnSpc>
              <a:spcPts val="1800"/>
            </a:lnSpc>
            <a:spcBef>
              <a:spcPct val="0"/>
            </a:spcBef>
            <a:spcAft>
              <a:spcPts val="0"/>
            </a:spcAft>
            <a:buNone/>
          </a:pPr>
          <a:r>
            <a:rPr lang="en-US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Izbjegao je pobuditi mesijanska očekivanja u </a:t>
          </a:r>
          <a:r>
            <a:rPr lang="hr-HR" sz="2000" b="1" kern="120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narodu!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943854" y="1979926"/>
        <a:ext cx="5257261" cy="62671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AF9EAAC-A61C-494F-972E-736DF4819AAA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B03C5-E108-4969-9DF6-9440DE0424F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5638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03D60068-03EE-4651-9045-8B2B15A273B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C27BD1-6339-4FF9-8F9F-B63EBA6AA4F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0988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4227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EDB03C5-E108-4969-9DF6-9440DE0424FA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44181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8CE834C-7734-4704-8BA5-4110D759F9C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93640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82F0451C-FE00-48BE-BCEB-17F6D797D74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830408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7"/>
          <p:cNvSpPr>
            <a:spLocks noGrp="1" noChangeArrowheads="1"/>
          </p:cNvSpPr>
          <p:nvPr>
            <p:ph type="sldNum" sz="quarter" idx="5"/>
          </p:nvPr>
        </p:nvSpPr>
        <p:spPr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E925FF6-22C7-4322-ACD3-DD0AC5CF51F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27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90880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F85E6F-8C2C-6E5B-4CA0-8FB593F72C6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74BD4228-38C7-09B7-7970-93AED7444A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007CCA-6A5E-CA2D-F708-A3E09E7724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5EE62A9-2803-D8B6-9CB7-D8513BE6D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1A7FFF0-B059-A36A-9963-92080D518D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553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1702E98-3FFA-B178-0D5B-57B5D7F8AE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3E154D00-CB44-BDAD-544D-25D447C857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5EA037-972F-56A4-0174-91D17D4EBA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007526-A00A-D9B7-575F-4A6F615A4C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B1A25A-1995-09CE-50C1-08AB1BC05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99502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E2365D7-D2E8-8E7D-A6AD-CFB3C7195DF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A2D2FF-81EF-6D1C-3C80-DA32FE5C376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8ECBE02-131E-331E-57FA-43F8F3CA11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7A23CE0-8710-7AE8-3908-5ACC253DC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84C4E25-17DB-22BA-5298-BE025AB3B8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815548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84076B9-AA1F-57BE-4346-0DE369874E2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3B9288E-ED52-1745-CD2C-CCC497C94A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CBA6D1-C877-4FF4-F1B7-67873D9529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81BE3-7902-AE38-2061-B63DDAB9F9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6052C288-C04F-CC89-234E-87166CC1E4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55964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8B1AA88-D769-8B7C-C88F-E4E9268BBB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33D2E40-04F4-868F-2A65-6A4317FFAF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D54A09A-237E-2D47-7F40-F34C7ACE4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1CB1DB9-C0BE-F348-DAD1-8131F717AF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791E4B9-21E8-44C6-2A16-79A4726116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9313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0C0FB3-4A24-6B76-C871-0D4B354FB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F7F557B-8627-F052-BB1A-47B11FA04A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21A86CE-1719-0699-629D-4F061CC08B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B7E4CC3-0ED3-BF67-13EF-56C74BE9A1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46552A5-150B-E587-0CDC-FF37C0C62B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685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51A93DE-D0F6-D8AA-D24D-09DFE8BF82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DD8601-3122-DB8A-8E6C-1268D1BE62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136963-E6E5-4174-778F-BA4BA37304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FB9E0D3-CA83-BA40-ABD3-DC0C3367BD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5757614-CC4E-FAB0-0A55-1217A37B5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874CB4E-3543-655C-DA82-C5916C6F49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24694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0B3FA7C-275B-88E6-0C87-2F4FC6A8DA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4906DD9-765D-81E6-6531-36194D41C3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F5367A9-AEFC-0B63-AE4D-DAB26257D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BCDD44CC-C91A-CD63-1666-A089C3C05A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57DA93C-3956-4984-3EF7-35D69A8B6A2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26AE86A2-5DAD-E1A8-E274-373B616413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712B4FC8-7935-6340-7896-2532DA81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E9CE2D8-30F7-AB3A-1043-3D3FBB279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59757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93BC96D-1C0A-5B1A-ACC5-607477EC59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ED5AD98-C188-1336-425B-07F8A0306A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A37ACA97-004C-056F-1B16-227FF9EB7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3B4DF93-D33A-9AC9-D1F8-00FFED9923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14576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DD7D4E99-B280-704B-02BE-D9CE660D9E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F5A35C18-50D1-5E74-95A0-9FF07D16FA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8452C3-3562-6298-9A67-C34109A3FA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20184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9BE0FDF-B258-39F8-52AD-238C80A013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F1E3773-9DFF-434B-3E44-466C4A7A3A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C020041-6F53-72D0-BF4C-E798356E10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E391CBD-33C9-8BFB-D2F4-9FD8BB2DED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CF2FF16-8368-F593-F2BD-569AE354DE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34D55B9-C953-7792-3854-138101F3E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49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0277052-0926-7E98-A78E-6328EFB1B5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3CB9F0D2-C614-E686-1FEF-55FF38C89B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E2EE611-6FB7-D1D1-216A-053C8C99B0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E635C4-68C3-6A4D-F3C3-57F3253292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F327466-0934-A856-40D0-832399B447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8169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498947-8126-9F2D-EB07-7CE9769DAA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A0C36EED-2D0C-12B0-7273-547E76EB269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8D79059-433B-BE57-B63A-57EE49DB33F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B9C3F7B-651E-C966-2EE5-1A4C7AB8EA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8C4F5B0-4980-1575-421E-C32655FDB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58CA49A-9352-D500-AA6A-8CE2EE860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54287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2001080-93BE-4BFD-39E3-D843E874EA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F23016D-39C1-D67E-70CF-B7E52C9C497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FA2B100-9825-FD98-5D53-1C3F03176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146A79D-02BE-7EE0-F05D-C65F48629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452C801-3F1E-857A-096F-F40650F04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9561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E13D976-1673-3D62-76D7-49D08CC7EFB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18DEF73-1ACA-BE1B-BF02-4CC964EBD91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BBDE29F-1A00-D0A4-4F21-A0A4E2B3A2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4520558-414B-9874-45D2-A57A1AD746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7B9583C-1033-86B7-798F-6DC0AA1F85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4339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3096064"/>
      </p:ext>
    </p:extLst>
  </p:cSld>
  <p:clrMapOvr>
    <a:masterClrMapping/>
  </p:clrMapOvr>
  <p:transition spd="med"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8959080"/>
      </p:ext>
    </p:extLst>
  </p:cSld>
  <p:clrMapOvr>
    <a:masterClrMapping/>
  </p:clrMapOvr>
  <p:transition spd="med"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7671963"/>
      </p:ext>
    </p:extLst>
  </p:cSld>
  <p:clrMapOvr>
    <a:masterClrMapping/>
  </p:clrMapOvr>
  <p:transition spd="med"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2859649"/>
      </p:ext>
    </p:extLst>
  </p:cSld>
  <p:clrMapOvr>
    <a:masterClrMapping/>
  </p:clrMapOvr>
  <p:transition spd="med"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4236292"/>
      </p:ext>
    </p:extLst>
  </p:cSld>
  <p:clrMapOvr>
    <a:masterClrMapping/>
  </p:clrMapOvr>
  <p:transition spd="med"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5492294"/>
      </p:ext>
    </p:extLst>
  </p:cSld>
  <p:clrMapOvr>
    <a:masterClrMapping/>
  </p:clrMapOvr>
  <p:transition spd="med"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689880"/>
      </p:ext>
    </p:extLst>
  </p:cSld>
  <p:clrMapOvr>
    <a:masterClrMapping/>
  </p:clrMapOvr>
  <p:transition spd="med"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5C51B66-9C40-AFE3-6EBE-4FAD24D1F2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327BB2D-3D99-0BC1-055D-9404C725BE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3877EC2-9625-3140-585D-0F14F29943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19F29D0-5B53-7226-8D45-777A8EE6EF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3AD0ED4-F3AC-49F9-9F86-E89D5C71E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50360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8122093"/>
      </p:ext>
    </p:extLst>
  </p:cSld>
  <p:clrMapOvr>
    <a:masterClrMapping/>
  </p:clrMapOvr>
  <p:transition spd="med"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1336173"/>
      </p:ext>
    </p:extLst>
  </p:cSld>
  <p:clrMapOvr>
    <a:masterClrMapping/>
  </p:clrMapOvr>
  <p:transition spd="med"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292535"/>
      </p:ext>
    </p:extLst>
  </p:cSld>
  <p:clrMapOvr>
    <a:masterClrMapping/>
  </p:clrMapOvr>
  <p:transition spd="med"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4170207"/>
      </p:ext>
    </p:extLst>
  </p:cSld>
  <p:clrMapOvr>
    <a:masterClrMapping/>
  </p:clrMapOvr>
  <p:transition spd="med"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416049"/>
      </p:ext>
    </p:extLst>
  </p:cSld>
  <p:clrMapOvr>
    <a:masterClrMapping/>
  </p:clrMapOvr>
  <p:transition spd="med"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8733781"/>
      </p:ext>
    </p:extLst>
  </p:cSld>
  <p:clrMapOvr>
    <a:masterClrMapping/>
  </p:clrMapOvr>
  <p:transition spd="med">
    <p:zo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169613"/>
      </p:ext>
    </p:extLst>
  </p:cSld>
  <p:clrMapOvr>
    <a:masterClrMapping/>
  </p:clrMapOvr>
  <p:transition spd="med">
    <p:zo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5365763"/>
      </p:ext>
    </p:extLst>
  </p:cSld>
  <p:clrMapOvr>
    <a:masterClrMapping/>
  </p:clrMapOvr>
  <p:transition spd="med">
    <p:zoom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3084350"/>
      </p:ext>
    </p:extLst>
  </p:cSld>
  <p:clrMapOvr>
    <a:masterClrMapping/>
  </p:clrMapOvr>
  <p:transition spd="med">
    <p:zoom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7874621"/>
      </p:ext>
    </p:extLst>
  </p:cSld>
  <p:clrMapOvr>
    <a:masterClrMapping/>
  </p:clrMapOvr>
  <p:transition spd="med"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12D9BA-9F47-CE14-A75E-5701305E7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1FF603-7CD9-8405-1CD2-8DA7C5A2DA6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CA10E93-1559-9DFE-9BE6-A9A0F9288E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98E940-4944-04DD-BC80-1C7C1D559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BB26E8C0-AF3A-D35C-9A4C-474C1C85F3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BC153F43-CC6A-437E-6859-7F9C3194B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97489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1692864"/>
      </p:ext>
    </p:extLst>
  </p:cSld>
  <p:clrMapOvr>
    <a:masterClrMapping/>
  </p:clrMapOvr>
  <p:transition spd="med">
    <p:zoom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8935207"/>
      </p:ext>
    </p:extLst>
  </p:cSld>
  <p:clrMapOvr>
    <a:masterClrMapping/>
  </p:clrMapOvr>
  <p:transition spd="med">
    <p:zoom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7243895"/>
      </p:ext>
    </p:extLst>
  </p:cSld>
  <p:clrMapOvr>
    <a:masterClrMapping/>
  </p:clrMapOvr>
  <p:transition spd="med">
    <p:zoom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122364"/>
      </p:ext>
    </p:extLst>
  </p:cSld>
  <p:clrMapOvr>
    <a:masterClrMapping/>
  </p:clrMapOvr>
  <p:transition spd="med">
    <p:zoom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4693935"/>
      </p:ext>
    </p:extLst>
  </p:cSld>
  <p:clrMapOvr>
    <a:masterClrMapping/>
  </p:clrMapOvr>
  <p:transition spd="med">
    <p:zoom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1663333"/>
      </p:ext>
    </p:extLst>
  </p:cSld>
  <p:clrMapOvr>
    <a:masterClrMapping/>
  </p:clrMapOvr>
  <p:transition spd="med">
    <p:zoom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5443439"/>
      </p:ext>
    </p:extLst>
  </p:cSld>
  <p:clrMapOvr>
    <a:masterClrMapping/>
  </p:clrMapOvr>
  <p:transition spd="med">
    <p:zoom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668024"/>
      </p:ext>
    </p:extLst>
  </p:cSld>
  <p:clrMapOvr>
    <a:masterClrMapping/>
  </p:clrMapOvr>
  <p:transition spd="med">
    <p:zoom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3677600"/>
      </p:ext>
    </p:extLst>
  </p:cSld>
  <p:clrMapOvr>
    <a:masterClrMapping/>
  </p:clrMapOvr>
  <p:transition spd="med">
    <p:zoom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178" indent="0" algn="ctr">
              <a:buNone/>
              <a:defRPr/>
            </a:lvl2pPr>
            <a:lvl3pPr marL="914354" indent="0" algn="ctr">
              <a:buNone/>
              <a:defRPr/>
            </a:lvl3pPr>
            <a:lvl4pPr marL="1371532" indent="0" algn="ctr">
              <a:buNone/>
              <a:defRPr/>
            </a:lvl4pPr>
            <a:lvl5pPr marL="1828709" indent="0" algn="ctr">
              <a:buNone/>
              <a:defRPr/>
            </a:lvl5pPr>
            <a:lvl6pPr marL="2285886" indent="0" algn="ctr">
              <a:buNone/>
              <a:defRPr/>
            </a:lvl6pPr>
            <a:lvl7pPr marL="2743062" indent="0" algn="ctr">
              <a:buNone/>
              <a:defRPr/>
            </a:lvl7pPr>
            <a:lvl8pPr marL="3200240" indent="0" algn="ctr">
              <a:buNone/>
              <a:defRPr/>
            </a:lvl8pPr>
            <a:lvl9pPr marL="3657418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2268612"/>
      </p:ext>
    </p:extLst>
  </p:cSld>
  <p:clrMapOvr>
    <a:masterClrMapping/>
  </p:clrMapOvr>
  <p:transition spd="med"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4CAC652-F6C2-36B9-B043-53A16CA15B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3912A96-2153-CCBD-C872-30D32E725B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8EBD9CA-69D2-404A-71CA-A699492E03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0E16375-2F2E-5827-BE25-F86F34AC1E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0A2EFCF7-A618-C9EC-417E-E54100681AD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A6C96C83-BCCE-992D-FA88-1391DD8E84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587D5712-8BB0-33A4-288B-B4DBD1E727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AA950A1-064F-5262-0F6F-6D69DEE908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6583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7713867"/>
      </p:ext>
    </p:extLst>
  </p:cSld>
  <p:clrMapOvr>
    <a:masterClrMapping/>
  </p:clrMapOvr>
  <p:transition spd="med">
    <p:zoom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178" indent="0">
              <a:buNone/>
              <a:defRPr sz="1800"/>
            </a:lvl2pPr>
            <a:lvl3pPr marL="914354" indent="0">
              <a:buNone/>
              <a:defRPr sz="1600"/>
            </a:lvl3pPr>
            <a:lvl4pPr marL="1371532" indent="0">
              <a:buNone/>
              <a:defRPr sz="1400"/>
            </a:lvl4pPr>
            <a:lvl5pPr marL="1828709" indent="0">
              <a:buNone/>
              <a:defRPr sz="1400"/>
            </a:lvl5pPr>
            <a:lvl6pPr marL="2285886" indent="0">
              <a:buNone/>
              <a:defRPr sz="1400"/>
            </a:lvl6pPr>
            <a:lvl7pPr marL="2743062" indent="0">
              <a:buNone/>
              <a:defRPr sz="1400"/>
            </a:lvl7pPr>
            <a:lvl8pPr marL="3200240" indent="0">
              <a:buNone/>
              <a:defRPr sz="1400"/>
            </a:lvl8pPr>
            <a:lvl9pPr marL="3657418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0640736"/>
      </p:ext>
    </p:extLst>
  </p:cSld>
  <p:clrMapOvr>
    <a:masterClrMapping/>
  </p:clrMapOvr>
  <p:transition spd="med">
    <p:zoom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1318750"/>
      </p:ext>
    </p:extLst>
  </p:cSld>
  <p:clrMapOvr>
    <a:masterClrMapping/>
  </p:clrMapOvr>
  <p:transition spd="med">
    <p:zoom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0" y="1535113"/>
            <a:ext cx="5389033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8" indent="0">
              <a:buNone/>
              <a:defRPr sz="2000" b="1"/>
            </a:lvl2pPr>
            <a:lvl3pPr marL="914354" indent="0">
              <a:buNone/>
              <a:defRPr sz="1800" b="1"/>
            </a:lvl3pPr>
            <a:lvl4pPr marL="1371532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2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8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0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8461872"/>
      </p:ext>
    </p:extLst>
  </p:cSld>
  <p:clrMapOvr>
    <a:masterClrMapping/>
  </p:clrMapOvr>
  <p:transition spd="med">
    <p:zoom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3689309"/>
      </p:ext>
    </p:extLst>
  </p:cSld>
  <p:clrMapOvr>
    <a:masterClrMapping/>
  </p:clrMapOvr>
  <p:transition spd="med">
    <p:zoom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6503003"/>
      </p:ext>
    </p:extLst>
  </p:cSld>
  <p:clrMapOvr>
    <a:masterClrMapping/>
  </p:clrMapOvr>
  <p:transition spd="med">
    <p:zoom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1425003"/>
      </p:ext>
    </p:extLst>
  </p:cSld>
  <p:clrMapOvr>
    <a:masterClrMapping/>
  </p:clrMapOvr>
  <p:transition spd="med">
    <p:zoom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178" indent="0">
              <a:buNone/>
              <a:defRPr sz="2800"/>
            </a:lvl2pPr>
            <a:lvl3pPr marL="914354" indent="0">
              <a:buNone/>
              <a:defRPr sz="2400"/>
            </a:lvl3pPr>
            <a:lvl4pPr marL="1371532" indent="0">
              <a:buNone/>
              <a:defRPr sz="2000"/>
            </a:lvl4pPr>
            <a:lvl5pPr marL="1828709" indent="0">
              <a:buNone/>
              <a:defRPr sz="2000"/>
            </a:lvl5pPr>
            <a:lvl6pPr marL="2285886" indent="0">
              <a:buNone/>
              <a:defRPr sz="2000"/>
            </a:lvl6pPr>
            <a:lvl7pPr marL="2743062" indent="0">
              <a:buNone/>
              <a:defRPr sz="2000"/>
            </a:lvl7pPr>
            <a:lvl8pPr marL="3200240" indent="0">
              <a:buNone/>
              <a:defRPr sz="2000"/>
            </a:lvl8pPr>
            <a:lvl9pPr marL="3657418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178" indent="0">
              <a:buNone/>
              <a:defRPr sz="1200"/>
            </a:lvl2pPr>
            <a:lvl3pPr marL="914354" indent="0">
              <a:buNone/>
              <a:defRPr sz="1000"/>
            </a:lvl3pPr>
            <a:lvl4pPr marL="1371532" indent="0">
              <a:buNone/>
              <a:defRPr sz="900"/>
            </a:lvl4pPr>
            <a:lvl5pPr marL="1828709" indent="0">
              <a:buNone/>
              <a:defRPr sz="900"/>
            </a:lvl5pPr>
            <a:lvl6pPr marL="2285886" indent="0">
              <a:buNone/>
              <a:defRPr sz="900"/>
            </a:lvl6pPr>
            <a:lvl7pPr marL="2743062" indent="0">
              <a:buNone/>
              <a:defRPr sz="900"/>
            </a:lvl7pPr>
            <a:lvl8pPr marL="3200240" indent="0">
              <a:buNone/>
              <a:defRPr sz="900"/>
            </a:lvl8pPr>
            <a:lvl9pPr marL="3657418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2313814"/>
      </p:ext>
    </p:extLst>
  </p:cSld>
  <p:clrMapOvr>
    <a:masterClrMapping/>
  </p:clrMapOvr>
  <p:transition spd="med">
    <p:zoom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783802"/>
      </p:ext>
    </p:extLst>
  </p:cSld>
  <p:clrMapOvr>
    <a:masterClrMapping/>
  </p:clrMapOvr>
  <p:transition spd="med">
    <p:zoom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0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0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2439466"/>
      </p:ext>
    </p:extLst>
  </p:cSld>
  <p:clrMapOvr>
    <a:masterClrMapping/>
  </p:clrMapOvr>
  <p:transition spd="med"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68F68AB-A895-559A-E643-4CBBA6B815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069DC8A7-E3B4-8429-4C76-C2434BC47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EBFF7077-EFF0-D897-D7EC-AE936E4439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BA77CA9-C80C-06F1-B7F1-34BBFA1C00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61525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0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5081823"/>
      </p:ext>
    </p:extLst>
  </p:cSld>
  <p:clrMapOvr>
    <a:masterClrMapping/>
  </p:clrMapOvr>
  <p:transition spd="med">
    <p:zoom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5505476"/>
      </p:ext>
    </p:extLst>
  </p:cSld>
  <p:clrMapOvr>
    <a:masterClrMapping/>
  </p:clrMapOvr>
  <p:transition spd="med">
    <p:zoom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A9639-3834-4C3A-8D1B-959BF466B1F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620745"/>
      </p:ext>
    </p:extLst>
  </p:cSld>
  <p:clrMapOvr>
    <a:masterClrMapping/>
  </p:clrMapOvr>
  <p:transition spd="med">
    <p:zoom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E1E05D-E0FC-43F9-9021-17CA213D343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7063099"/>
      </p:ext>
    </p:extLst>
  </p:cSld>
  <p:clrMapOvr>
    <a:masterClrMapping/>
  </p:clrMapOvr>
  <p:transition spd="med">
    <p:zoom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173BFF-D8D6-4E1B-B0E6-736C12A7CBD8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8405340"/>
      </p:ext>
    </p:extLst>
  </p:cSld>
  <p:clrMapOvr>
    <a:masterClrMapping/>
  </p:clrMapOvr>
  <p:transition spd="med">
    <p:zoom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FE529E-601A-4D2B-8260-EC6098BAA415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5698472"/>
      </p:ext>
    </p:extLst>
  </p:cSld>
  <p:clrMapOvr>
    <a:masterClrMapping/>
  </p:clrMapOvr>
  <p:transition spd="med">
    <p:zoom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DCEFF3-7773-4B59-B8A5-BC093BF57AE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9480620"/>
      </p:ext>
    </p:extLst>
  </p:cSld>
  <p:clrMapOvr>
    <a:masterClrMapping/>
  </p:clrMapOvr>
  <p:transition spd="med">
    <p:zoom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9BA8B5A-202A-4527-84CB-E8CD5156745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1499095"/>
      </p:ext>
    </p:extLst>
  </p:cSld>
  <p:clrMapOvr>
    <a:masterClrMapping/>
  </p:clrMapOvr>
  <p:transition spd="med">
    <p:zoom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A6BC92-A606-4D58-9A0E-B3C8B2DFAD26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919266"/>
      </p:ext>
    </p:extLst>
  </p:cSld>
  <p:clrMapOvr>
    <a:masterClrMapping/>
  </p:clrMapOvr>
  <p:transition spd="med">
    <p:zoom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D87650F-D2AA-47FF-A0D8-2894FFB02357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083876"/>
      </p:ext>
    </p:extLst>
  </p:cSld>
  <p:clrMapOvr>
    <a:masterClrMapping/>
  </p:clrMapOvr>
  <p:transition spd="med"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361E98E-4B3E-1EE0-D4EE-675F67853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6D09E7D-5020-42EF-7C7E-2E5E54BD18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36E75AE4-2690-320D-EA7E-B3BBA02FB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825986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2953DF-3EF6-47A7-8DC2-670A1A214250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29314"/>
      </p:ext>
    </p:extLst>
  </p:cSld>
  <p:clrMapOvr>
    <a:masterClrMapping/>
  </p:clrMapOvr>
  <p:transition spd="med">
    <p:zoom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C2E6F2-A874-4998-B343-8BDA7D43E87C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0879641"/>
      </p:ext>
    </p:extLst>
  </p:cSld>
  <p:clrMapOvr>
    <a:masterClrMapping/>
  </p:clrMapOvr>
  <p:transition spd="med">
    <p:zoom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DB1711-09C2-4E15-B4D9-22C52323F301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624053"/>
      </p:ext>
    </p:extLst>
  </p:cSld>
  <p:clrMapOvr>
    <a:masterClrMapping/>
  </p:clrMapOvr>
  <p:transition spd="med">
    <p:zoom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42725E-556A-485C-AE83-3527DD91D183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5556999"/>
      </p:ext>
    </p:extLst>
  </p:cSld>
  <p:clrMapOvr>
    <a:masterClrMapping/>
  </p:clrMapOvr>
  <p:transition spd="med"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FC906D9-E395-42B8-ADF7-A48518F8A3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4356659"/>
      </p:ext>
    </p:extLst>
  </p:cSld>
  <p:clrMapOvr>
    <a:masterClrMapping/>
  </p:clrMapOvr>
  <p:transition spd="med"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A0B23D-19EB-2631-49AF-0E434D1A63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AAAF2FA-C615-8C4C-B1C1-337743B88C9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634ECCDB-857A-AD38-E8A0-63321C7F5D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925FB4A-1C90-EA24-5108-7CF98CF91E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0DEE0A0-7217-261D-B9C9-9B59AFA3B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0CF0F8E-4A84-6BA8-90A3-E33A46AA36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76120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2469337-4724-BC6B-F96E-54F075C29B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8147754-EF0E-F10B-CC4F-58783AFCE9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D1068C08-1758-3E2A-E396-F5E6922C4D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6E8921E-0095-15BA-0E7E-CFBDA4D53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45B2F6F3-F286-2431-9A9D-BD024E863E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F359CD5-4F59-39A4-A7FE-FE401DB12A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5871895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B3858F36-CB23-8597-E7E1-ED6FD8A5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D2D0E2A-2051-C563-AC68-E62676C0B96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794DBE1-935B-4596-0279-124235EF171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7F35979-8E94-4217-9DE6-DE25763825D7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E1AF243-0C76-8A51-62FF-C87A191E18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208E83-FE47-12CA-AC2C-3B586A14FB6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14EF870-E7D2-4AAC-9B16-2C0C63F83C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84998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740F11C9-13A8-93A8-C73D-E42F81408B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E4FF496-4F85-B2C7-51D7-B8DFB1A3DE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CF02DEA-760D-E7CE-7005-E4886B735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2B69537-2A60-420C-B346-C175C25B0EDD}" type="datetimeFigureOut">
              <a:rPr lang="es-ES" smtClean="0"/>
              <a:t>05/07/2024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E37A6CEE-D222-86B9-7710-53AAAF405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A96F79E5-6C87-06F2-B208-32ACE5DA819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7A71755-5112-4934-9115-8982FC6A3E0A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12773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95311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9B4A480E-7100-4ACB-B397-32B634C39ACF}" type="slidenum">
              <a:rPr lang="en-US"/>
              <a:pPr>
                <a:defRPr/>
              </a:pPr>
              <a:t>‹Nº›</a:t>
            </a:fld>
            <a:endParaRPr lang="en-US" dirty="0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>
              <a:defRPr/>
            </a:pPr>
            <a:endParaRPr lang="en-US" sz="1800" dirty="0">
              <a:cs typeface="+mn-cs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2814530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defTabSz="914354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 userDrawn="1"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 userDrawn="1"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 userDrawn="1"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354" fontAlgn="base">
              <a:spcBef>
                <a:spcPct val="0"/>
              </a:spcBef>
              <a:spcAft>
                <a:spcPct val="0"/>
              </a:spcAft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78426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178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354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532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709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882" indent="-342882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13" indent="-285737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2942" indent="-228589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120" indent="-228589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298" indent="-228589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474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652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8829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006" indent="-228589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2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8" algn="l" defTabSz="914354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>
            <a:outerShdw dist="17961" dir="2700000" algn="ctr" rotWithShape="0">
              <a:schemeClr val="tx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9B4A480E-7100-4ACB-B397-32B634C39ACF}" type="slidenum">
              <a:rPr lang="en-US" smtClean="0">
                <a:solidFill>
                  <a:srgbClr val="000000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12192000" cy="6096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12293600" cy="12954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800" dirty="0">
              <a:solidFill>
                <a:srgbClr val="000000"/>
              </a:solidFill>
              <a:cs typeface="Arial" charset="0"/>
            </a:endParaRPr>
          </a:p>
        </p:txBody>
      </p:sp>
      <p:sp>
        <p:nvSpPr>
          <p:cNvPr id="1033" name="Rectangle 9"/>
          <p:cNvSpPr>
            <a:spLocks noChangeArrowheads="1"/>
          </p:cNvSpPr>
          <p:nvPr/>
        </p:nvSpPr>
        <p:spPr bwMode="auto">
          <a:xfrm>
            <a:off x="0" y="1371600"/>
            <a:ext cx="12192000" cy="4876800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defTabSz="914400" fontAlgn="base">
              <a:spcBef>
                <a:spcPct val="0"/>
              </a:spcBef>
              <a:spcAft>
                <a:spcPct val="0"/>
              </a:spcAft>
            </a:pPr>
            <a:endParaRPr lang="en-US" sz="1800">
              <a:solidFill>
                <a:srgbClr val="00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95704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  <p:sldLayoutId id="2147483726" r:id="rId12"/>
    <p:sldLayoutId id="2147483727" r:id="rId13"/>
  </p:sldLayoutIdLst>
  <p:transition spd="med">
    <p:zoom/>
  </p:transition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bg1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 b="1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7" Type="http://schemas.microsoft.com/office/2007/relationships/hdphoto" Target="../media/hdphoto2.wdp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eg"/><Relationship Id="rId4" Type="http://schemas.openxmlformats.org/officeDocument/2006/relationships/image" Target="../media/image37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49.jpeg"/><Relationship Id="rId4" Type="http://schemas.openxmlformats.org/officeDocument/2006/relationships/diagramLayout" Target="../diagrams/layout2.xml"/><Relationship Id="rId9" Type="http://schemas.openxmlformats.org/officeDocument/2006/relationships/image" Target="../media/image4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4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4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5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13" Type="http://schemas.openxmlformats.org/officeDocument/2006/relationships/image" Target="../media/image17.png"/><Relationship Id="rId3" Type="http://schemas.openxmlformats.org/officeDocument/2006/relationships/image" Target="../media/image8.png"/><Relationship Id="rId7" Type="http://schemas.openxmlformats.org/officeDocument/2006/relationships/image" Target="../media/image11.jp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jpg"/><Relationship Id="rId11" Type="http://schemas.openxmlformats.org/officeDocument/2006/relationships/image" Target="../media/image15.png"/><Relationship Id="rId5" Type="http://schemas.openxmlformats.org/officeDocument/2006/relationships/image" Target="../media/image9.jp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jp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jpg"/><Relationship Id="rId7" Type="http://schemas.openxmlformats.org/officeDocument/2006/relationships/image" Target="../media/image28.jpe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jpeg"/><Relationship Id="rId5" Type="http://schemas.openxmlformats.org/officeDocument/2006/relationships/image" Target="../media/image26.jpeg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10" Type="http://schemas.openxmlformats.org/officeDocument/2006/relationships/image" Target="../media/image34.jpg"/><Relationship Id="rId4" Type="http://schemas.openxmlformats.org/officeDocument/2006/relationships/diagramLayout" Target="../diagrams/layout1.xml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4"/>
          <p:cNvSpPr txBox="1">
            <a:spLocks noChangeArrowheads="1"/>
          </p:cNvSpPr>
          <p:nvPr/>
        </p:nvSpPr>
        <p:spPr bwMode="auto">
          <a:xfrm>
            <a:off x="3" y="-76200"/>
            <a:ext cx="1219199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BIBLIJSKA DOKTRINA</a:t>
            </a:r>
            <a:r>
              <a: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  <a:r>
              <a:rPr kumimoji="0" lang="sr-Latn-RS" sz="72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:        </a:t>
            </a:r>
            <a:r>
              <a:rPr kumimoji="0" lang="sr-Latn-RS" sz="7200" b="1" i="0" u="none" strike="noStrike" kern="1200" cap="none" spc="0" normalizeH="0" baseline="0" noProof="0">
                <a:ln>
                  <a:noFill/>
                </a:ln>
                <a:solidFill>
                  <a:srgbClr val="FF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PROPOVIJEDANJE  EVANĐELJA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auto">
          <a:xfrm>
            <a:off x="1524000" y="6150115"/>
            <a:ext cx="9245600" cy="7078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077" name="Text Box 7"/>
          <p:cNvSpPr txBox="1">
            <a:spLocks noChangeArrowheads="1"/>
          </p:cNvSpPr>
          <p:nvPr/>
        </p:nvSpPr>
        <p:spPr bwMode="auto">
          <a:xfrm>
            <a:off x="144208" y="6366933"/>
            <a:ext cx="1178653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3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.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tromjesečje 2024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  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Prezentacija biblijske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pouke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             </a:t>
            </a:r>
            <a:r>
              <a:rPr lang="hr-HR" sz="2000" b="1"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13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.</a:t>
            </a:r>
            <a:r>
              <a:rPr kumimoji="0" lang="sr-Latn-RS" sz="2000" b="1" i="0" u="none" strike="noStrike" kern="1200" cap="none" spc="0" normalizeH="0" baseline="0" noProof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 srpnja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202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Arial" charset="0"/>
              </a:rPr>
              <a:t>4.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DDDDDD"/>
                </a:solidFill>
                <a:effectLst/>
                <a:uLnTx/>
                <a:uFillTx/>
                <a:latin typeface="Arial Narrow" panose="020B0606020202030204" pitchFamily="34" charset="0"/>
                <a:ea typeface="+mn-ea"/>
                <a:cs typeface="Arial" charset="0"/>
              </a:rPr>
              <a:t>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DDDDDD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" name="AutoShape 2" descr="data:image/jpeg;base64,/9j/4AAQSkZJRgABAQAAAQABAAD/2wCEAAkGBxQTEhUUExQVFRQWGBgVFRQVFBcUHBgWFhUWGhUXFxUYHSggGBolHBQVITEhJSkrLi4uFx8zODMsNygtLiwBCgoKDg0OGhAQGywkHyQsLCwsLCwsLCwsLCwsLCwsLCwsLCwsLCwsLCwsLCwsLCwsLCwsLCwsLCwsLCwsLCwsLP/AABEIAQUAwQMBIgACEQEDEQH/xAAcAAEAAgMBAQEAAAAAAAAAAAAABQYDBAcCAQj/xABCEAABAwIDBAYHBAgGAwAAAAABAAIDBBEFITESQVFhBhMicYGRBzKhscHR8EJSYnIUI4KSssLh8RUkM0NTomNzo//EABkBAQADAQEAAAAAAAAAAAAAAAABAgMEBf/EACQRAQEAAgICAgICAwAAAAAAAAABAhEDIRIxBEEiYRNxFEJR/9oADAMBAAIRAxEAPwDuKIiAiIgIiICIiAiwVdYyMbT3Bo5/JQOJ9NKeJgcLuvblkdCeSi2RMlqyoud13pNY0lrWNuDbNwz7gM7rSj9Ikr7gWaNAdjO53A3N/IKPKJ8K6iiouGdKZLtL3AtJz2gB5OGm7W/zuFHXNkFwfLMHuO9TMpS42NpERSqIiICIiAiIgIiICIiAiIgIiICIue9Oem/V/qad2Zyc8Hz2fDeot0mTa3Yzj0NM0l7hfcwEXJ4cvFc4xr0gTOPZdsNubNZ5W2tde7wVIxDE3SOJJOWTRe9idfH4qNlkyA7lS21pJInZsee92Z2tnO5zuc/Zew7r8Vp1lSXtDSctTw8VoxC2W9JX7h9f0UaTtmi2SS0cbg79DfPyWxTQk56CwOWVjfUd614LNH4it4O2Wi2vyUUiTwysPWsYTk5zbnxNzyyuVcOiFS9sjWAnZO2Rflnbu08yqb0bw4zSB2jGg9r5d9z5ldK6M4aGuBvcgn9luyGgd5OfhZRLN6Xyl8drkEXwL6t3MIiICIiAiIgIiICIiAiIgIiIKl6ROkH6NTlrfXeCLclw2WpLnF7jc21O9zj/AHPirN6QMUM1TJnk1xAHJps35qmk7vE/X1qs/bT0yhwFvq53lGkXv5fXFYw3yXpp8gpRt9c/PP8Av9fW9e2nesTj9cF82v7fXmhttwuANys7Q6Q2G/K44cvHJRAffVW3o1TbLmuduzA58VTkvjNteLG53UX3BaBsULWgWyF++y2mVZjcHM1GduI3haD8Ua1he45Kovx+SoqWMh7MYOZ3kb1xayvcd3449V2jAsXZVQiWO4aSW2PFpse/MKQUV0bijjgZHHazRppmTcnxJUqvRxu5t5eU1bBERWVEREBERAREQEREBERAWOeTZa53AE+QWRa+Ij9VJ+R38JQfm3EpLyPPFx9ijGAjPit/FRZzhwJB81oMzIVIvl7ZxuCON9NN3M8Vj2vcssbbAef15hBilH9UtfTl7VmczsnyHxK87OvcD5GybNMMcdpBfTX68VbKd5FlWib58CfgrHRXc0Eb1hzd6dXxrq14rZHSki9mN3nIX4nkvnRmhcJ3WBAsC0OFi4EDtkbr3yClafBustc9ne3ce9WHC8LDHAhoH1xWFz61HT4fl5WsDMSlgcCHe1X/AADGhO0Xyd7/AOq5jVRsdLJ1hOyz32upv0dwPnf1o7ELHZAuu5x/KPVHMqeG5TL8UfIxwuO8nS0RF6DyhERAREQEREBERAREQFo45Js08p/AR55fFbyjOkp/ysvJt/IhRfSZ7fm/F33keeJv8lqHJbWIDtDu+JWm43KrE32yRuzH1p/ZbBfc8tfkPcsDWWWVgy96Jj283HAfXuzXlxyPO1vyjRY3Tg5f1PksPXEuDT2bnZu7Kx5qE/0ydbZWHC5rMCgpsPc2+hN81J0Elxbgs+TVnTfg3jl2teH4hZTsGJXVNpDZTMNQA0lcmTvk20seexpLjq76ClfRJNK+qcG36pjCXndcnsN773PgqNX1TpZbZ5m3FdN9FeJxNfLTNBYSGuaD9pw2uscTxILcuS6uLHx1txc2dzls9R0lQeL4+2MyNaRtRt2iTmL67PfZeulGNtpoxc2e+4YeFhmfC4XP6VgqZHgudsfa2XWLnOF3XJB4jPmp5uXXUU4OHynlfToWFY6yWnZMTk/aAy12XEaeCkaera/Q+BFlQ3vDDFBD2Y42hjBe9r5uJJ1O/NTPXbA2i42HNZz5Fl/S+Xxprf2tDZATYEXGouvSq1CTcEa2z5f1U7BiDSO12e9a8fNMvfTDk4bj67biL4Cvq3YiIiAiIgLRxtoMEgOhaR5iy3lW+nWLtgp3X1cCAPrQa5qL6TPbgeMvu/S2bsuGa0YhnyWxVSbbi7ise1lYb9e5Vi19smxffvsPLVY6t9hZq+00oub8MkcL5ofTWpiA4bQJF87HPvB+CudBE2QAAskbaxDmtvbgbqpyR7/orPDms+THbbhz8ekvjsIY8C4uRci+nD65KOwyYB/Io6mzuFpSMLTY+fkq4Y9aW5M75eWlsjeNy8y1NmkKDpalwGvDy0XyWsJyKp/F22/yOmSllAl2jwPmtqmxN8VQ2djrOab+W4+0KIdMvsslwOPHl9WW3j3ty+fWnVvSHigmpKOcC22XG3ezMeYUR0UrGMhu49o3d+8bj2W8lqY9C9mH4eyQEFzZngHK20WbN/A+1aFLsilLye0ABbaA0AFtnUm91lyzbfgup+u07T1skt5IhfZLnE5ZZ8+QHksjsZfI5rL8C62fdl5ZdyreGVkkURYLWdc8xfXTVSOD1Bgc5/rFw13g56eawyx06cctyLhh+NtYw7RsBrfX+91sUFSZjtbr5X0A+J7lz2uqXvlaXDshwcWg2vnnc8SMuSslPjILm9Wwi2VgD53KrcdRM1bdOnYdINnZ3hbagejkjrDa9Z2ZHAKeXocWW8Y8vlx8c7BERaMxERBp4riDYIzI82A05lcR6b446okO0TsjdmBna7beHjZdJ6cB8lo4xtOPqi9rcSeG7yVepOgEIPWVbzI7cxps3uFlnbutZOnLKSkfM/ZiY57joGjQcSRorRSejeqfbaLWDzXWcIpGRt2YYmsbwaLX7zvW3sy/ct4hDUclrfRnOxm0wteRu9U+HHuyVQq6Z8Li2RpYdCCLDzXdarEZoyRJGQ05bQzA53Gir2LOiqAWyNBvlf3d6r5SLfx2uTia2uh1IOS13SbLgfrgpfpBgogN4ydk3uw7sr3HEe5QcQ2iOCt1Ypqy6WKmzCzT0YcLWWGk3KTj0XNlbK7sJLO1cmoHN0zW5gfRepqgXMaA0O2C5zg0BxF7cTlbzCk5mXy3rpPR/BnQ0LmEbMjrzW4GwsDzs0LTDO1hy8WOKo4R6JZXG807G2Ni1oLjla2ZtqFc8H9GtHC5r3B0rmm/bts347IG5TeD1e2A778bJPEix9ymGm+YW87c2U0ovpeotqjZIB/oyNJ/K8Fh9pZ5Ll1PEHWXdOmFH1tFUs1JieR+Zo2m+0BcOw7QLHm67dHx7vptsjzW0zMrA3VZIcly13YxnbDtO96sWBPBIjYy7ibKIpG3Ft5XQOh+CCJnWu9dw7PJp3959yYY3PLSOXOceG6m6CiEbeLt5+A5LaRF6Mkk1Hk223dERFKBeXlelhnOSVMR0zQCSBmd61G04vtON+W7+q91hKipqghZWtpFggqW6e5bYN1WKOa5VjpXZK0u1cppiqI3bs+RVaxvB2PFwDFJxt2T3jd3q5L4+MHIi45pcdoxzscqgj2X9XPGDfLMe0FVjpn0V/RHieLOnkNjb/bedx4NO7nlwXZ8SwmNzbEWG7keIO5QGIBsbTDO3bikGybi4cDuPAqmtNdzNyOB6kYpclp4/hDqOUMuXQvzhk4t+6T94b/ArVZWdtjNznNB7i4ArPLDbTHPx9r90Jo29YyeVoc0khgOdiPtEeOXcSukye7LwVSloNh8rGjJzWzMAyzF9oDv7fsVhwqsEsTXbxkfgfJaYTXTPkvl21+jRsGj7rC392aQD2BWOn0CpeD1nak/O5o/ecT/ABK0OqrNaANp7vVbe3eSdwCvjVM52xdLavqqOofwjcB3uGyPa4LiNEywXVfSdKRh7gdXPjabfnBP8K5tRQ9lY89bfFnt8aF7aMivT2LbhZaFx3mzR+0bLlrunSb6B4M6od1rxaBhtnrI4bh+Ebz4cbdOVb6AkfoxaPsvI/6tPxVkXbw4yY7n28z5GeWWdl+hERbMBERAWKVZVhn0UVMQ9cVA1UZup2rIuomWotoLlZVviUFO66sFNIG6uCrTXSO32HkpGj2BvLiplMosUbgdDdZFrQRi2llsBaMaPYCLHQqKqqMEGKQbTHaX919x4FS68TRBwsUsJdOe4zgTXROpJj2T2oJd7XDQ94vYjfdcimp3wz9XILPY9oPg4WI5HI3X6HxnD+ujdG7Jwza7g7c7u3Fcm6a0BkgE9rTU52ZRvLGuzJ/Kc+4lZ6013ubXz9PzpnnU7TD37O17muWLB6jqpZ4TkG3c38urfeR+yoGvqv8AKRSDVj43j3H2OKx4riXa2xq+NzPG3Z95ULSM/Rucu2OL3F/7zifdZXykftNdIPtdhh4MBtcd+Z8lzuin6mMv0sAxneRYeWvgrz0VxFj4GMdq0WUwy9Ir0s1FqeGP70oNuTWn5hU6iGSmfSzU7U9MwaBr3eZaPgobDjdYc/tt8fqNqODNesQbssYPxj3FbdOxYMadYM/P8Cuae3TauXo/f2Zm8HNPm238qtqpHQGb9dMzcWMd5Ej+ZXdehwX8I875E1yUREWrAREQFhnGSzLHIoqYg6umJKj52tYOJUvXzW0ULUMAzd5LOto1XFz8ybN+vNbdBVsaQG5neVWsUxIk7IyC94C47VyVXbTXTpVM+4Wwo/DTcBSC2jmy9iBEUqsNVDtDLUafJUDpfTDN4HZkBilHMtIBPeMvALoqgOkmGB7HfdcLO5H7LvA2VMo0wvbnNJnQBrtRstPe02PtCio7yOiZqQ8jwaD/AEUs0FsLmHUPNxzBz9qjcMlDJKiY6RgBg4yPAsPOypG1b1cNqQRj1Y9ebt/yVx6NPDRYNuVTKGKwucyczzvvVmwrHmRZFt+5QmzrpWPSNW7ddb/jjY3xN3H+ILFhYyWDpRRVL6uaodTzNje64cY3W2Q0AXNstN694W/ILLlacKyUqjuko7DbbnA+/wCa36Y5LSx8/qvFvvC58fboqb6DyWqm/jie3xBa7+Uroy5N0Xn2ammN/tFv7zXD4rrK7Pj38dOL5c/Pf6ERF0OUREQFin0WVYZ3WCipiIq8s1WsVqScgpXGanVV5h2issq6MYh5I881JYabFeqmm3rUEuwVVfboeDS5KYComB4yLgXVomxuCNt3yNaOZWuNc+WKTRQlN0rpn2LJAQdCMx5hSEWIxu0ePNW3FfGtoleXWIIOhyKbQK8kIOY9NaAwS5eq8XB5j42t5Kl1b7RxN/5JHSu7h2GewErtXSrCv0mncwf6g7UZ/EBp3HTxXFa4XkDfuBrLfl19t1TWmsu4tFOOxfl8FN9D8ID39e8dkH9WDvI1f3Ddz7loYHQGbZYNNXHgPmr9DS7DQBuFu4DQKuM3WmeWppvMKiMW6MQzXcGiOT77Ra5/E3Q9+q3GyELZY/JXsl6rGW43cc9noXwv2HixG/cRxB4KJ6Qm0TvD3hdOxjD2yx2OTvsu4H5Fcr6UXEbgciCAQdx2hdceXH45O3Dl88b/ANecFqLSQHTZljN+W0AfYV2tcFwh/wCsi/8AYz+MLvS34Ptz/K70IiLocoiIgLSrjkt1a1S26irYqfi7DdRNH61irLilOq7PGWuB3LG+3RL0zVxDQq3WOLjYKZxR+1ayiqhoYOZRDVbOWaZncAsJo31LiwEut653Xv6g5DfxK+TOcBZtzI/h9hvHvO7zVm6LwNp4jJJkB7TuAG8qxpEHokIWGWR/Vtbq65B5AWzJ5KDl6TVDXWhv1Y0Mg2i7mbaeatdaHVT+snNmD/TiByaPi7mtSowgSHZhZ+0chb4qNpka+G+kKVlhJHfmx38p+avdD0q/ViSVkkbTvewgLX6N9CYoLSSDbk1udB3Dct/EAx5tJ6o0ap9KdVJYfjMMwuyRjvyuB9ioPTjo64VQlhY57ZsyGNLtl49a9tAbg371eKPCWFovG1jPu2G07vO4ctVKsaGgBoDQNABYDwVvau5L0qfR7E4KeEBzrOuQSdXFuRNtzQbgd3NTf+OQXa1zwwu9USAx7X5doAO8FEdIMIpnzxyTNBa8GMg+qXixYXDu2h5LLVU0oaWyxsmgORYALhu6zeSj0tdXtPPjTRRGBM6toZHIZIHf6RcbmMj/AG3b7d+YUnBPtg7nA2cOBUyq2Mde+8L+IaSO8Z/Bc39Izf1TJh/uENd+dpGfiB7FfsUm2YpD+E+1VPpZTdZhjraxujk/7gH2OKplNtMOopuD324hvMjP4gu/LhPR2C88A/8AIz3hd2VeD7T8n/UREXQ5RERAWKQLKvLgiYia2NV+sgBFlZ6pqgMRFgSVnk2xqsVkoaM92SgqqbV50vYDidwUjWMLyb5NFySdw3lRtBTmolFh2Bk0cuPedfJVi6e6I019p8gHFznZAAa9wUPj2OddJ2DaJhswaX4uI5+5b/SuvEbBSRHOwMzh5hnuJ8OaqStIi1MQ4iTqpnDsWLXAlVGN6sOCsDnAHRReidulUWPQvaAXWNtF6h6lp2m9o7ic7dyiaShYACAFJQgAJLftWyT0ySYg7uC8txK+QzK0qm5K+0zLJumppsV1F1sWy7UODvEf3W1RnZaGOORyaTuNtL+Bsvsci84wz/LyEes1vWN/NH22+1oVkfpEYnG+AmWIXOr2ffA/n4FSFPWskDJ4zdkgse/mNxFiD3LJVSBwDtzgCO4qs4PJ1VVPTf7creujHB/2gO+1/A8VX1VvcSfSyW0VvvOA+PwWq1m3RTt3uif7G3HuWLpJJtCJvIk+4fFSmBQjYLTq5pHmLKPdT6xUvoJB1lZCLXDQ55/Zbl7SF19UX0YYG6KN08os942Gt+6wG5vzJAy5BXpTxY+OKnPn5ZCIi1YiIiAvhX1fCg1ahiruLRk5K0ShVrpHU9Uwkeucm8jxVMmuCidJZ8/0dnEGUj2N+J8FuYbMKaGSW2UbC63EgZDxNgoqClJcScyTck6k8Vv4vEf0OVv3tgf/AEb8lRrVTw6oM209xu8kl3ecyt11MoaFhhftDuI4hW2m2ZGBzVa1TSGNOpXDn7JC8ywr7CLFRatIuGDPc94CszoLBRfQ6AFpf5KensNVOM6Ut7R3UL2yILTr8SazfoomDpBd1go3ItMbVrZAsr2bTHt4tcPMFa9PVbTbrzRT3LgrbUsqIp5700fJoHlkoySHaqaeQa5tP15rYoM49nhcLdipwOrd93ad5BZ+2vpF4mdqa33QB8fip/BWj5KtgEuLt5JVkwimOROmqY+zP0mMLZZluDnD/sVtrBS/aHB3vAPxWdbxzX2IiIgREQEREHh6qmOU+27Pfp4D681a5AoipoZH5ghpvx0GuVuOV+7eq5RphdKpFh2ay4jQXYGc9oj3D2qxNwpwzOZ/rw0G8+Sxf4bJvLcze3Dxtn5Kml/Jzqswa+5a9HTOhdkOydR9b10ebCCdw9/wC1JcEvrn4WUaq/lFaNOHjabmFpT0xCtMeEOYbt36t3H5FbX+FBw08FGqSxBdHOkZguwi4PvUvVY7tjJYZcAHBY5MLI3JbU6x2hMTqHOWphwIddTrsOJ3IMOI3Kq/Tfw6vIFlK4c/tnuUFT05BU9h8atiyyRdA2znD8R96mZGdgAanLwOq0o4bSHvU3BFp3K2MRlUdFQBuZWxTzOvkMlvyQXWWKABW0pcnqn387H2W+Czry0L0rs6IiIgREQEREBfLL6iD5ZeS1e0QYzGvJiCzIo0nbWdTBBTBbFksmjyYDThYZKILdslk0nyRn+HjgvD8OClrL5ZR4p86iGYXmtqOkst6yWTxLlUd+hZkrbjjss1ksp0i5PgavtkX1SqIiICIiAiIgIiICIiAiIgIiIC+IiD6iIgIiICIiAiIgIiICIiAiIgIiIP/9k=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24003" y="-76200"/>
            <a:ext cx="9143999" cy="110799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ritannic Bold" panose="020B0903060703020204" pitchFamily="34" charset="0"/>
                <a:ea typeface="+mn-ea"/>
                <a:cs typeface="Arial" charset="0"/>
              </a:rPr>
              <a:t> </a:t>
            </a:r>
            <a:r>
              <a:rPr kumimoji="0" lang="hr-HR" sz="6600" b="1" i="0" u="none" strike="noStrike" kern="1200" cap="none" spc="0" normalizeH="0" baseline="0" noProof="0" dirty="0">
                <a:ln w="9525">
                  <a:solidFill>
                    <a:srgbClr val="FFFFFF"/>
                  </a:solidFill>
                  <a:prstDash val="solid"/>
                </a:ln>
                <a:solidFill>
                  <a:srgbClr val="FFC000"/>
                </a:solidFill>
                <a:effectLst>
                  <a:outerShdw blurRad="12700" dist="38100" dir="2700000" algn="tl" rotWithShape="0">
                    <a:srgbClr val="FFFFFF">
                      <a:lumMod val="50000"/>
                    </a:srgbClr>
                  </a:outerShdw>
                </a:effectLst>
                <a:uLnTx/>
                <a:uFillTx/>
                <a:latin typeface="Bodoni MT Poster Compressed" panose="02070706080601050204" pitchFamily="18" charset="0"/>
                <a:ea typeface="+mn-ea"/>
                <a:cs typeface="Biome" panose="020B0502040204020203" pitchFamily="34" charset="0"/>
              </a:rPr>
              <a:t> </a:t>
            </a:r>
            <a:endParaRPr kumimoji="0" lang="en-US" sz="5400" b="1" i="0" u="none" strike="noStrike" kern="1200" cap="none" spc="0" normalizeH="0" baseline="0" noProof="0" dirty="0">
              <a:ln w="9525">
                <a:solidFill>
                  <a:srgbClr val="FFFFFF"/>
                </a:solidFill>
                <a:prstDash val="solid"/>
              </a:ln>
              <a:solidFill>
                <a:srgbClr val="FFC000"/>
              </a:solidFill>
              <a:effectLst>
                <a:outerShdw blurRad="12700" dist="38100" dir="2700000" algn="tl" rotWithShape="0">
                  <a:srgbClr val="FFFFFF">
                    <a:lumMod val="50000"/>
                  </a:srgbClr>
                </a:outerShdw>
              </a:effectLst>
              <a:uLnTx/>
              <a:uFillTx/>
              <a:latin typeface="Bodoni MT Poster Compressed" panose="02070706080601050204" pitchFamily="18" charset="0"/>
              <a:ea typeface="+mn-ea"/>
              <a:cs typeface="Biome" panose="020B0502040204020203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4062A03-97F9-A445-4421-34D7FDB9FB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964642"/>
            <a:ext cx="12279086" cy="5325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3128630"/>
      </p:ext>
    </p:extLst>
  </p:cSld>
  <p:clrMapOvr>
    <a:masterClrMapping/>
  </p:clrMapOvr>
  <p:transition spd="med">
    <p:zoom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ángulo 16">
            <a:extLst>
              <a:ext uri="{FF2B5EF4-FFF2-40B4-BE49-F238E27FC236}">
                <a16:creationId xmlns:a16="http://schemas.microsoft.com/office/drawing/2014/main" id="{4BD8C2AD-E0D7-DD6B-70BD-DC8A535122F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816491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D0C93E01-7D64-B267-D5F3-3852EE6CAC4B}"/>
              </a:ext>
            </a:extLst>
          </p:cNvPr>
          <p:cNvSpPr txBox="1"/>
          <p:nvPr/>
        </p:nvSpPr>
        <p:spPr>
          <a:xfrm>
            <a:off x="1" y="-99587"/>
            <a:ext cx="4352924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6000" b="1" spc="600">
                <a:ln w="12700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3">
                      <a:lumMod val="60000"/>
                      <a:lumOff val="40000"/>
                    </a:schemeClr>
                  </a:outerShdw>
                </a:effectLst>
              </a:rPr>
              <a:t>LIJEČENJE</a:t>
            </a:r>
            <a:endParaRPr lang="en" sz="6000" b="1" spc="600" dirty="0">
              <a:ln w="12700">
                <a:solidFill>
                  <a:schemeClr val="accent1">
                    <a:lumMod val="50000"/>
                  </a:schemeClr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3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65AADC8-DC39-9635-D099-39AB13EAC37C}"/>
              </a:ext>
            </a:extLst>
          </p:cNvPr>
          <p:cNvSpPr txBox="1"/>
          <p:nvPr/>
        </p:nvSpPr>
        <p:spPr>
          <a:xfrm>
            <a:off x="3604846" y="123110"/>
            <a:ext cx="858715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Uvečer, kad sunce zađe,</a:t>
            </a:r>
            <a:r>
              <a:rPr lang="en-US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hr-HR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dovodili su mu sve bolesnike i opsjednute.</a:t>
            </a:r>
            <a:r>
              <a:rPr lang="en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hr-HR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</a:t>
            </a:r>
            <a:r>
              <a:rPr lang="en" sz="1400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(Mark</a:t>
            </a:r>
            <a:r>
              <a:rPr lang="hr-HR" sz="1400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en" sz="1400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hr-HR" sz="1400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32</a:t>
            </a:r>
            <a:r>
              <a:rPr lang="en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7200E173-3517-5A58-174A-2AFA06800B47}"/>
              </a:ext>
            </a:extLst>
          </p:cNvPr>
          <p:cNvSpPr txBox="1"/>
          <p:nvPr/>
        </p:nvSpPr>
        <p:spPr>
          <a:xfrm>
            <a:off x="3310345" y="963598"/>
            <a:ext cx="87260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Na kraju </a:t>
            </a:r>
            <a:r>
              <a:rPr lang="hr-HR" sz="2000" b="1"/>
              <a:t>službe</a:t>
            </a:r>
            <a:r>
              <a:rPr lang="en-US" sz="2000" b="1"/>
              <a:t> u sinagogi, Isus se povukao sa svoja četiri učenika u Petrovu kuću kako bi uživao u obroku u privatnosti (Marko 1,29).</a:t>
            </a:r>
            <a:endParaRPr lang="en" sz="2000" b="1" dirty="0"/>
          </a:p>
        </p:txBody>
      </p:sp>
      <p:pic>
        <p:nvPicPr>
          <p:cNvPr id="8" name="Imagen 7" descr="Imagen que contiene persona, edificio, exterior, hombre&#10;&#10;Descripción generada automáticamente">
            <a:extLst>
              <a:ext uri="{FF2B5EF4-FFF2-40B4-BE49-F238E27FC236}">
                <a16:creationId xmlns:a16="http://schemas.microsoft.com/office/drawing/2014/main" id="{69364559-428B-5EBF-DE59-2815600CC2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5642" y="892551"/>
            <a:ext cx="3048201" cy="3800030"/>
          </a:xfrm>
          <a:prstGeom prst="ellipse">
            <a:avLst/>
          </a:prstGeom>
          <a:ln w="63500" cap="rnd">
            <a:solidFill>
              <a:schemeClr val="accent6">
                <a:lumMod val="40000"/>
                <a:lumOff val="60000"/>
              </a:schemeClr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Imagen 9" descr="Imagen que contiene persona, grupo, gente, hombre&#10;&#10;Descripción generada automáticamente">
            <a:extLst>
              <a:ext uri="{FF2B5EF4-FFF2-40B4-BE49-F238E27FC236}">
                <a16:creationId xmlns:a16="http://schemas.microsoft.com/office/drawing/2014/main" id="{7F5BCA02-1FC8-67A4-0E94-9D9B1323E21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97695" y="3142033"/>
            <a:ext cx="3038661" cy="3592857"/>
          </a:xfrm>
          <a:prstGeom prst="roundRect">
            <a:avLst>
              <a:gd name="adj" fmla="val 11111"/>
            </a:avLst>
          </a:prstGeom>
          <a:ln w="133350" cap="rnd">
            <a:solidFill>
              <a:schemeClr val="accent3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152400" h="114300" prst="hardEdge"/>
            <a:extrusionClr>
              <a:srgbClr val="FFFFFF"/>
            </a:extrusionClr>
          </a:sp3d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9FD9E45C-460A-2CE4-C1CA-06D5CEC137CA}"/>
              </a:ext>
            </a:extLst>
          </p:cNvPr>
          <p:cNvSpPr txBox="1"/>
          <p:nvPr/>
        </p:nvSpPr>
        <p:spPr>
          <a:xfrm>
            <a:off x="3310347" y="3142033"/>
            <a:ext cx="5494248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Čudo </a:t>
            </a:r>
            <a:r>
              <a:rPr lang="hr-HR" sz="2000" b="1"/>
              <a:t>ozdravljenja </a:t>
            </a:r>
            <a:r>
              <a:rPr lang="en-US" sz="2000" b="1"/>
              <a:t>opsjednutog demon</a:t>
            </a:r>
            <a:r>
              <a:rPr lang="hr-HR" sz="2000" b="1"/>
              <a:t>om</a:t>
            </a:r>
            <a:r>
              <a:rPr lang="en-US" sz="2000" b="1"/>
              <a:t> bila je tema razgovora u mnogim domovima u Kafarnaumu. Dakle, na kraju svetih sati</a:t>
            </a:r>
            <a:r>
              <a:rPr lang="hr-HR" sz="2000" b="1"/>
              <a:t> subo-</a:t>
            </a:r>
            <a:r>
              <a:rPr lang="en-US" sz="2000" b="1"/>
              <a:t> </a:t>
            </a:r>
            <a:r>
              <a:rPr lang="hr-HR" sz="2000" b="1"/>
              <a:t>tnog dana</a:t>
            </a:r>
            <a:r>
              <a:rPr lang="en-US" sz="2000" b="1"/>
              <a:t>, kada je sunce zašlo, dov</a:t>
            </a:r>
            <a:r>
              <a:rPr lang="hr-HR" sz="2000" b="1"/>
              <a:t>odi</a:t>
            </a:r>
            <a:r>
              <a:rPr lang="en-US" sz="2000" b="1"/>
              <a:t>li su mnog</a:t>
            </a:r>
            <a:r>
              <a:rPr lang="hr-HR" sz="2000" b="1"/>
              <a:t>e</a:t>
            </a:r>
            <a:r>
              <a:rPr lang="en-US" sz="2000" b="1"/>
              <a:t> bolesn</a:t>
            </a:r>
            <a:r>
              <a:rPr lang="hr-HR" sz="2000" b="1"/>
              <a:t>e</a:t>
            </a:r>
            <a:r>
              <a:rPr lang="en-US" sz="2000" b="1"/>
              <a:t> ljud</a:t>
            </a:r>
            <a:r>
              <a:rPr lang="hr-HR" sz="2000" b="1"/>
              <a:t>e</a:t>
            </a:r>
            <a:r>
              <a:rPr lang="en-US" sz="2000" b="1"/>
              <a:t> Isusu da </a:t>
            </a:r>
            <a:r>
              <a:rPr lang="hr-HR" sz="2000" b="1"/>
              <a:t>ih</a:t>
            </a:r>
            <a:r>
              <a:rPr lang="en-US" sz="2000" b="1"/>
              <a:t> iscijeli (Marko 1,32-34).</a:t>
            </a:r>
            <a:endParaRPr lang="en" sz="2000" b="1" dirty="0"/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8733D0A9-D58D-463E-15AF-6AFE7B54576F}"/>
              </a:ext>
            </a:extLst>
          </p:cNvPr>
          <p:cNvSpPr txBox="1"/>
          <p:nvPr/>
        </p:nvSpPr>
        <p:spPr>
          <a:xfrm>
            <a:off x="2176463" y="5081025"/>
            <a:ext cx="654081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Kakva radost! Kakvi su </a:t>
            </a:r>
            <a:r>
              <a:rPr lang="hr-HR" sz="2000" b="1"/>
              <a:t>glas</a:t>
            </a:r>
            <a:r>
              <a:rPr lang="en-US" sz="2000" b="1"/>
              <a:t>ovi hvale odjekivali u</a:t>
            </a:r>
            <a:r>
              <a:rPr lang="hr-HR" sz="2000" b="1"/>
              <a:t> kući</a:t>
            </a:r>
            <a:r>
              <a:rPr lang="en-US" sz="2000" b="1"/>
              <a:t> Simo</a:t>
            </a:r>
            <a:r>
              <a:rPr lang="hr-HR" sz="2000" b="1"/>
              <a:t>na</a:t>
            </a:r>
            <a:r>
              <a:rPr lang="en-US" sz="2000" b="1"/>
              <a:t>! I ne samo da </a:t>
            </a:r>
            <a:r>
              <a:rPr lang="hr-HR" sz="2000" b="1"/>
              <a:t>su</a:t>
            </a:r>
            <a:r>
              <a:rPr lang="en-US" sz="2000" b="1"/>
              <a:t> iscijeljen</a:t>
            </a:r>
            <a:r>
              <a:rPr lang="hr-HR" sz="2000" b="1"/>
              <a:t>i</a:t>
            </a:r>
            <a:r>
              <a:rPr lang="en-US" sz="2000" b="1"/>
              <a:t> </a:t>
            </a:r>
            <a:r>
              <a:rPr lang="hr-HR" sz="2000" b="1"/>
              <a:t>slavili</a:t>
            </a:r>
            <a:r>
              <a:rPr lang="en-US" sz="2000" b="1"/>
              <a:t>, nego se i sam Isus radovao što i</a:t>
            </a:r>
            <a:r>
              <a:rPr lang="hr-HR" sz="2000" b="1"/>
              <a:t>m</a:t>
            </a:r>
            <a:r>
              <a:rPr lang="en-US" sz="2000" b="1"/>
              <a:t> je donio </a:t>
            </a:r>
            <a:r>
              <a:rPr lang="hr-HR" sz="2000" b="1"/>
              <a:t>ozdravljenje</a:t>
            </a:r>
            <a:r>
              <a:rPr lang="en-US" sz="2000" b="1"/>
              <a:t>.</a:t>
            </a:r>
            <a:endParaRPr lang="en" sz="2000" b="1" dirty="0"/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B359EFF-7FCC-8C11-FF89-C82FCA627DF8}"/>
              </a:ext>
            </a:extLst>
          </p:cNvPr>
          <p:cNvSpPr txBox="1"/>
          <p:nvPr/>
        </p:nvSpPr>
        <p:spPr>
          <a:xfrm>
            <a:off x="3298154" y="1822640"/>
            <a:ext cx="872600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Dok su pripremali stol</a:t>
            </a:r>
            <a:r>
              <a:rPr lang="hr-HR" sz="2000" b="1"/>
              <a:t> za objed</a:t>
            </a:r>
            <a:r>
              <a:rPr lang="en-US" sz="2000" b="1"/>
              <a:t>, govorili su Isusu o Petrovoj </a:t>
            </a:r>
            <a:r>
              <a:rPr lang="hr-HR" sz="2000" b="1"/>
              <a:t>punici koja je ležala</a:t>
            </a:r>
            <a:r>
              <a:rPr lang="en-US" sz="2000" b="1"/>
              <a:t> </a:t>
            </a:r>
            <a:r>
              <a:rPr lang="hr-HR" sz="2000" b="1"/>
              <a:t>u </a:t>
            </a:r>
            <a:r>
              <a:rPr lang="en-US" sz="2000" b="1"/>
              <a:t>groznic</a:t>
            </a:r>
            <a:r>
              <a:rPr lang="hr-HR" sz="2000" b="1"/>
              <a:t>i</a:t>
            </a:r>
            <a:r>
              <a:rPr lang="en-US" sz="2000" b="1"/>
              <a:t> (Marko 1</a:t>
            </a:r>
            <a:r>
              <a:rPr lang="hr-HR" sz="2000" b="1"/>
              <a:t>,</a:t>
            </a:r>
            <a:r>
              <a:rPr lang="en-US" sz="2000" b="1"/>
              <a:t>30). Nakon što je </a:t>
            </a:r>
            <a:r>
              <a:rPr lang="hr-HR" sz="2000" b="1"/>
              <a:t>Isus ozdravio</a:t>
            </a:r>
            <a:r>
              <a:rPr lang="en-US" sz="2000" b="1"/>
              <a:t>, ova se žena posvetila služenju gostima (Marko 1</a:t>
            </a:r>
            <a:r>
              <a:rPr lang="hr-HR" sz="2000" b="1"/>
              <a:t>,</a:t>
            </a:r>
            <a:r>
              <a:rPr lang="en-US" sz="2000" b="1"/>
              <a:t>31). </a:t>
            </a:r>
            <a:r>
              <a:rPr lang="hr-HR" sz="2000" b="1"/>
              <a:t>Milosrđe </a:t>
            </a:r>
            <a:r>
              <a:rPr lang="en-US" sz="2000" b="1"/>
              <a:t>koje nam Isus daje izaziva u nama želju da </a:t>
            </a:r>
            <a:r>
              <a:rPr lang="hr-HR" sz="2000" b="1"/>
              <a:t>ga</a:t>
            </a:r>
            <a:r>
              <a:rPr lang="en-US" sz="2000" b="1"/>
              <a:t> podijelimo s drugima</a:t>
            </a:r>
            <a:r>
              <a:rPr lang="en" sz="2000" b="1"/>
              <a:t>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A397BD52-578D-56C4-448C-12888BC9D7D0}"/>
              </a:ext>
            </a:extLst>
          </p:cNvPr>
          <p:cNvSpPr txBox="1"/>
          <p:nvPr/>
        </p:nvSpPr>
        <p:spPr>
          <a:xfrm>
            <a:off x="2176463" y="6096688"/>
            <a:ext cx="642025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Nakon iscrpljujućeg dana, do kasno u noć, Isus </a:t>
            </a:r>
            <a:r>
              <a:rPr lang="hr-HR" sz="2000" b="1"/>
              <a:t>j</a:t>
            </a:r>
            <a:r>
              <a:rPr lang="en-US" sz="2000" b="1"/>
              <a:t>e konačno mogao </a:t>
            </a:r>
            <a:r>
              <a:rPr lang="hr-HR" sz="2000" b="1"/>
              <a:t>poći na zasluženi </a:t>
            </a:r>
            <a:r>
              <a:rPr lang="en-US" sz="2000" b="1"/>
              <a:t>odmor.</a:t>
            </a:r>
            <a:endParaRPr lang="en" sz="2000" b="1" dirty="0"/>
          </a:p>
        </p:txBody>
      </p:sp>
      <p:pic>
        <p:nvPicPr>
          <p:cNvPr id="16" name="Imagen 15" descr="Un grupo de personas haciendo gestos con la mano&#10;&#10;Descripción generada automáticamente con confianza baja">
            <a:extLst>
              <a:ext uri="{FF2B5EF4-FFF2-40B4-BE49-F238E27FC236}">
                <a16:creationId xmlns:a16="http://schemas.microsoft.com/office/drawing/2014/main" id="{9E297F3F-2B38-F339-6139-8B3AC02C95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5643" y="4871794"/>
            <a:ext cx="1896894" cy="18717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chemeClr val="accent3">
                <a:lumMod val="60000"/>
                <a:lumOff val="40000"/>
              </a:schemeClr>
            </a:contourClr>
          </a:sp3d>
        </p:spPr>
      </p:pic>
    </p:spTree>
    <p:extLst>
      <p:ext uri="{BB962C8B-B14F-4D97-AF65-F5344CB8AC3E}">
        <p14:creationId xmlns:p14="http://schemas.microsoft.com/office/powerpoint/2010/main" val="1924991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14" grpId="0"/>
      <p:bldP spid="4" grpId="0"/>
      <p:bldP spid="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03EAFCE-9E9D-3A60-E449-3E440D885016}"/>
              </a:ext>
            </a:extLst>
          </p:cNvPr>
          <p:cNvSpPr txBox="1"/>
          <p:nvPr/>
        </p:nvSpPr>
        <p:spPr>
          <a:xfrm>
            <a:off x="1" y="4017045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000" b="1">
                <a:ln w="660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6">
                      <a:lumMod val="50000"/>
                    </a:schemeClr>
                  </a:outerShdw>
                </a:effectLst>
              </a:rPr>
              <a:t>DNEVNE AKTIVNOSTI</a:t>
            </a:r>
            <a:endParaRPr lang="en" sz="6000" b="1" dirty="0">
              <a:ln w="660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dist="38100" dir="2700000" algn="tl" rotWithShape="0">
                  <a:schemeClr val="accent6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78033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 descr="Un par de personas de pie sobre superficie terrosa&#10;&#10;Descripción generada automáticamente con confianza media">
            <a:extLst>
              <a:ext uri="{FF2B5EF4-FFF2-40B4-BE49-F238E27FC236}">
                <a16:creationId xmlns:a16="http://schemas.microsoft.com/office/drawing/2014/main" id="{0AFE1E4E-16B3-405C-45DB-9882ED10C8E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431323" y="3566058"/>
            <a:ext cx="2773345" cy="99893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0CAABE36-358E-91A7-9081-CED773589BD6}"/>
              </a:ext>
            </a:extLst>
          </p:cNvPr>
          <p:cNvSpPr txBox="1"/>
          <p:nvPr/>
        </p:nvSpPr>
        <p:spPr>
          <a:xfrm>
            <a:off x="3707842" y="-70336"/>
            <a:ext cx="848415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300">
                <a:ln w="15875">
                  <a:solidFill>
                    <a:schemeClr val="tx1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5">
                      <a:lumMod val="60000"/>
                      <a:lumOff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MOLIT</a:t>
            </a:r>
            <a:r>
              <a:rPr lang="hr-HR" sz="4400" b="1" spc="300">
                <a:ln w="15875">
                  <a:solidFill>
                    <a:schemeClr val="tx1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5">
                      <a:lumMod val="60000"/>
                      <a:lumOff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VA</a:t>
            </a:r>
            <a:r>
              <a:rPr lang="en-US" sz="4400" b="1" spc="300">
                <a:ln w="15875">
                  <a:solidFill>
                    <a:schemeClr val="tx1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5">
                      <a:lumMod val="60000"/>
                      <a:lumOff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I PROPOVIJEDA</a:t>
            </a:r>
            <a:r>
              <a:rPr lang="hr-HR" sz="4400" b="1" spc="300">
                <a:ln w="15875">
                  <a:solidFill>
                    <a:schemeClr val="tx1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5">
                      <a:lumMod val="60000"/>
                      <a:lumOff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N</a:t>
            </a:r>
            <a:r>
              <a:rPr lang="en-US" sz="4400" b="1" spc="300">
                <a:ln w="15875">
                  <a:solidFill>
                    <a:schemeClr val="tx1"/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glow rad="63500">
                    <a:schemeClr val="accent5">
                      <a:lumMod val="60000"/>
                      <a:lumOff val="40000"/>
                    </a:schemeClr>
                  </a:glow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JE</a:t>
            </a:r>
            <a:endParaRPr lang="en" sz="4400" b="1" spc="300" dirty="0">
              <a:ln w="15875">
                <a:solidFill>
                  <a:schemeClr val="tx1"/>
                </a:solidFill>
                <a:prstDash val="solid"/>
              </a:ln>
              <a:pattFill prst="narHorz">
                <a:fgClr>
                  <a:schemeClr val="accent3"/>
                </a:fgClr>
                <a:bgClr>
                  <a:schemeClr val="accent3">
                    <a:lumMod val="40000"/>
                    <a:lumOff val="60000"/>
                  </a:schemeClr>
                </a:bgClr>
              </a:pattFill>
              <a:effectLst>
                <a:glow rad="63500">
                  <a:schemeClr val="accent5">
                    <a:lumMod val="60000"/>
                    <a:lumOff val="40000"/>
                  </a:schemeClr>
                </a:glow>
                <a:innerShdw blurRad="177800">
                  <a:schemeClr val="accent3">
                    <a:lumMod val="50000"/>
                  </a:schemeClr>
                </a:inn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13C1437-0A93-86C1-F92B-FAE394093D95}"/>
              </a:ext>
            </a:extLst>
          </p:cNvPr>
          <p:cNvSpPr txBox="1"/>
          <p:nvPr/>
        </p:nvSpPr>
        <p:spPr>
          <a:xfrm>
            <a:off x="3707842" y="563023"/>
            <a:ext cx="7791115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b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Rano ujutro, dok je još bio mrak, ustade, iziđe te ode na samotno mjesto, i tu je molio</a:t>
            </a:r>
            <a:r>
              <a:rPr lang="en" b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(Mark</a:t>
            </a:r>
            <a:r>
              <a:rPr lang="hr-HR" sz="1400" b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o</a:t>
            </a:r>
            <a:r>
              <a:rPr lang="en" sz="1400" b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1</a:t>
            </a:r>
            <a:r>
              <a:rPr lang="hr-HR" sz="1400" b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" sz="1400" b="1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35</a:t>
            </a:r>
            <a:r>
              <a:rPr lang="en" sz="1400" b="1" dirty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F52D6BAE-4424-E26C-54A8-53385FA0DDB9}"/>
              </a:ext>
            </a:extLst>
          </p:cNvPr>
          <p:cNvSpPr txBox="1"/>
          <p:nvPr/>
        </p:nvSpPr>
        <p:spPr>
          <a:xfrm>
            <a:off x="185791" y="1340216"/>
            <a:ext cx="699878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U nedjelju su učenici čekali da Isus propovijeda u gradu. Ali Isusovi planovi su bili drugačiji. </a:t>
            </a:r>
            <a:r>
              <a:rPr lang="hr-HR" sz="2000" b="1"/>
              <a:t>Želio</a:t>
            </a:r>
            <a:r>
              <a:rPr lang="en-US" sz="2000" b="1"/>
              <a:t> je </a:t>
            </a:r>
            <a:r>
              <a:rPr lang="hr-HR" sz="2000" b="1"/>
              <a:t>da još mnogi drugi </a:t>
            </a:r>
            <a:r>
              <a:rPr lang="en-US" sz="2000" b="1"/>
              <a:t> </a:t>
            </a:r>
            <a:r>
              <a:rPr lang="hr-HR" sz="2000" b="1"/>
              <a:t>imaju korist od Njegovih</a:t>
            </a:r>
            <a:r>
              <a:rPr lang="en-US" sz="2000" b="1"/>
              <a:t> riječi i djela (Marko 1,36-39).</a:t>
            </a:r>
            <a:endParaRPr lang="en" sz="2000" b="1" dirty="0"/>
          </a:p>
        </p:txBody>
      </p:sp>
      <p:pic>
        <p:nvPicPr>
          <p:cNvPr id="8" name="Imagen 7" descr="Un atardecer en el campo&#10;&#10;Descripción generada automáticamente">
            <a:extLst>
              <a:ext uri="{FF2B5EF4-FFF2-40B4-BE49-F238E27FC236}">
                <a16:creationId xmlns:a16="http://schemas.microsoft.com/office/drawing/2014/main" id="{F4542E14-4AEA-8240-364B-EF6F752E5A4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506118" y="1546686"/>
            <a:ext cx="4069989" cy="2826625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2" name="Imagen 11" descr="Una persona con un atardecer de fondo&#10;&#10;Descripción generada automáticamente">
            <a:extLst>
              <a:ext uri="{FF2B5EF4-FFF2-40B4-BE49-F238E27FC236}">
                <a16:creationId xmlns:a16="http://schemas.microsoft.com/office/drawing/2014/main" id="{9548161A-2299-E05B-0BCD-58638FAA8C3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72491" y="3765343"/>
            <a:ext cx="3681317" cy="2819020"/>
          </a:xfrm>
          <a:prstGeom prst="rect">
            <a:avLst/>
          </a:prstGeom>
          <a:solidFill>
            <a:srgbClr val="FFFFFF">
              <a:shade val="85000"/>
            </a:srgbClr>
          </a:solidFill>
          <a:ln w="28575" cap="sq">
            <a:solidFill>
              <a:schemeClr val="accent5">
                <a:lumMod val="75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CuadroTexto 13">
            <a:extLst>
              <a:ext uri="{FF2B5EF4-FFF2-40B4-BE49-F238E27FC236}">
                <a16:creationId xmlns:a16="http://schemas.microsoft.com/office/drawing/2014/main" id="{5CAF4E11-6B06-5621-12BF-F01384C0A896}"/>
              </a:ext>
            </a:extLst>
          </p:cNvPr>
          <p:cNvSpPr txBox="1"/>
          <p:nvPr/>
        </p:nvSpPr>
        <p:spPr>
          <a:xfrm>
            <a:off x="4431324" y="4564990"/>
            <a:ext cx="759875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Isus je svaki dan tražio Boga u molitvi</a:t>
            </a:r>
            <a:r>
              <a:rPr lang="hr-HR" sz="2000" b="1"/>
              <a:t>. On </a:t>
            </a:r>
            <a:r>
              <a:rPr lang="en-US" sz="2000" b="1"/>
              <a:t>poziva </a:t>
            </a:r>
            <a:r>
              <a:rPr lang="hr-HR" sz="2000" b="1"/>
              <a:t>i </a:t>
            </a:r>
            <a:r>
              <a:rPr lang="en-US" sz="2000" b="1"/>
              <a:t>nas da </a:t>
            </a:r>
            <a:r>
              <a:rPr lang="hr-HR" sz="2000" b="1"/>
              <a:t>G</a:t>
            </a:r>
            <a:r>
              <a:rPr lang="en-US" sz="2000" b="1"/>
              <a:t>a oponašamo (Marko 6,46; Luka 3</a:t>
            </a:r>
            <a:r>
              <a:rPr lang="hr-HR" sz="2000" b="1"/>
              <a:t>,</a:t>
            </a:r>
            <a:r>
              <a:rPr lang="en-US" sz="2000" b="1"/>
              <a:t>21; 5</a:t>
            </a:r>
            <a:r>
              <a:rPr lang="hr-HR" sz="2000" b="1"/>
              <a:t>,</a:t>
            </a:r>
            <a:r>
              <a:rPr lang="en-US" sz="2000" b="1"/>
              <a:t>16; 9</a:t>
            </a:r>
            <a:r>
              <a:rPr lang="hr-HR" sz="2000" b="1"/>
              <a:t>,</a:t>
            </a:r>
            <a:r>
              <a:rPr lang="en-US" sz="2000" b="1"/>
              <a:t>18; 11</a:t>
            </a:r>
            <a:r>
              <a:rPr lang="hr-HR" sz="2000" b="1"/>
              <a:t>,</a:t>
            </a:r>
            <a:r>
              <a:rPr lang="en-US" sz="2000" b="1"/>
              <a:t>1; 18,1). U posebnim situacijama </a:t>
            </a:r>
            <a:r>
              <a:rPr lang="hr-HR" sz="2000" b="1"/>
              <a:t>On je </a:t>
            </a:r>
            <a:r>
              <a:rPr lang="en-US" sz="2000" b="1"/>
              <a:t>čak cijele noći posvetio molitvi</a:t>
            </a:r>
            <a:br>
              <a:rPr lang="en-US" sz="2000" b="1"/>
            </a:br>
            <a:r>
              <a:rPr lang="en-US" sz="2000" b="1"/>
              <a:t>(L</a:t>
            </a:r>
            <a:r>
              <a:rPr lang="hr-HR" sz="2000" b="1"/>
              <a:t>u</a:t>
            </a:r>
            <a:r>
              <a:rPr lang="en-US" sz="2000" b="1"/>
              <a:t>k</a:t>
            </a:r>
            <a:r>
              <a:rPr lang="hr-HR" sz="2000" b="1"/>
              <a:t>a</a:t>
            </a:r>
            <a:r>
              <a:rPr lang="en-US" sz="2000" b="1"/>
              <a:t> 6,12</a:t>
            </a:r>
            <a:r>
              <a:rPr lang="hr-HR" sz="2000" b="1"/>
              <a:t>.</a:t>
            </a:r>
            <a:r>
              <a:rPr lang="en-US" sz="2000" b="1"/>
              <a:t>13; M</a:t>
            </a:r>
            <a:r>
              <a:rPr lang="hr-HR" sz="2000" b="1"/>
              <a:t>a</a:t>
            </a:r>
            <a:r>
              <a:rPr lang="en-US" sz="2000" b="1"/>
              <a:t>t</a:t>
            </a:r>
            <a:r>
              <a:rPr lang="hr-HR" sz="2000" b="1"/>
              <a:t>ej</a:t>
            </a:r>
            <a:r>
              <a:rPr lang="en-US" sz="2000" b="1"/>
              <a:t> 14,21-23).</a:t>
            </a:r>
            <a:endParaRPr lang="en" sz="2000" b="1" dirty="0"/>
          </a:p>
        </p:txBody>
      </p:sp>
      <p:pic>
        <p:nvPicPr>
          <p:cNvPr id="18" name="Imagen 17" descr="Interfaz de usuario gráfica, Sitio web&#10;&#10;Descripción generada automáticamente">
            <a:extLst>
              <a:ext uri="{FF2B5EF4-FFF2-40B4-BE49-F238E27FC236}">
                <a16:creationId xmlns:a16="http://schemas.microsoft.com/office/drawing/2014/main" id="{D7E2FC1E-1641-77EE-4E0C-2655AA03E1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1476" y="81958"/>
            <a:ext cx="3421567" cy="1150845"/>
          </a:xfrm>
          <a:prstGeom prst="snip2DiagRect">
            <a:avLst>
              <a:gd name="adj1" fmla="val 0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29AFE0D-08EE-7682-A9BC-C18530A565EC}"/>
              </a:ext>
            </a:extLst>
          </p:cNvPr>
          <p:cNvSpPr txBox="1"/>
          <p:nvPr/>
        </p:nvSpPr>
        <p:spPr>
          <a:xfrm>
            <a:off x="185790" y="2489584"/>
            <a:ext cx="721475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Ali Isus nije djelovao na vlastitu inicijativu. Kao i obično, prvo je otišao razgovarati sa svojim Ocem kako bi mu mogao reći što mora učiniti tog dana (M</a:t>
            </a:r>
            <a:r>
              <a:rPr lang="hr-HR" sz="2000" b="1"/>
              <a:t>ar</a:t>
            </a:r>
            <a:r>
              <a:rPr lang="en-US" sz="2000" b="1"/>
              <a:t>k</a:t>
            </a:r>
            <a:r>
              <a:rPr lang="hr-HR" sz="2000" b="1"/>
              <a:t>o</a:t>
            </a:r>
            <a:r>
              <a:rPr lang="en-US" sz="2000" b="1"/>
              <a:t> 1, 35; </a:t>
            </a:r>
            <a:r>
              <a:rPr lang="hr-HR" sz="2000" b="1"/>
              <a:t>Ivan</a:t>
            </a:r>
            <a:r>
              <a:rPr lang="en-US" sz="2000" b="1"/>
              <a:t> 8, 28).</a:t>
            </a:r>
            <a:endParaRPr lang="en" sz="2000" b="1" dirty="0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2BDA0610-0C72-A2DF-02CE-90CC805B91DB}"/>
              </a:ext>
            </a:extLst>
          </p:cNvPr>
          <p:cNvSpPr txBox="1"/>
          <p:nvPr/>
        </p:nvSpPr>
        <p:spPr>
          <a:xfrm>
            <a:off x="4431323" y="5818406"/>
            <a:ext cx="759875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Ne bismo li, poput Isusa, </a:t>
            </a:r>
            <a:r>
              <a:rPr lang="hr-HR" sz="2000" b="1"/>
              <a:t>i mi </a:t>
            </a:r>
            <a:r>
              <a:rPr lang="en-US" sz="2000" b="1"/>
              <a:t>trebali tražiti Boga svaki dan u molitvi kako bismo spoznali </a:t>
            </a:r>
            <a:r>
              <a:rPr lang="hr-HR" sz="2000" b="1"/>
              <a:t>N</a:t>
            </a:r>
            <a:r>
              <a:rPr lang="en-US" sz="2000" b="1"/>
              <a:t>jegovu volju? U posebnim situacijama, zar ga nećemo tražiti </a:t>
            </a:r>
            <a:r>
              <a:rPr lang="hr-HR" sz="2000" b="1"/>
              <a:t>naročit</a:t>
            </a:r>
            <a:r>
              <a:rPr lang="en-US" sz="2000" b="1"/>
              <a:t>o u molitvi?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224391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4" grpId="0"/>
      <p:bldP spid="4" grpId="0"/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6CC1CCC5-2FCC-4BDD-3EEB-4CD77A2E7F8F}"/>
              </a:ext>
            </a:extLst>
          </p:cNvPr>
          <p:cNvSpPr txBox="1"/>
          <p:nvPr/>
        </p:nvSpPr>
        <p:spPr>
          <a:xfrm>
            <a:off x="0" y="-5715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71000"/>
                    </a:srgbClr>
                  </a:outerShdw>
                </a:effectLst>
              </a:rPr>
              <a:t>LIJEČITI I POŠTOVATI ZAKON</a:t>
            </a:r>
            <a:endParaRPr lang="e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71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5597EA6D-9AC5-2835-324E-CCEF3A2715E3}"/>
              </a:ext>
            </a:extLst>
          </p:cNvPr>
          <p:cNvSpPr txBox="1"/>
          <p:nvPr/>
        </p:nvSpPr>
        <p:spPr>
          <a:xfrm>
            <a:off x="1185862" y="501313"/>
            <a:ext cx="1047273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b="1">
                <a:solidFill>
                  <a:srgbClr val="C00000"/>
                </a:solidFill>
                <a:latin typeface="Comic Sans MS" panose="030F0702030302020204" pitchFamily="66" charset="0"/>
              </a:rPr>
              <a:t>“</a:t>
            </a:r>
            <a:r>
              <a:rPr lang="hr-HR" b="1">
                <a:solidFill>
                  <a:srgbClr val="C00000"/>
                </a:solidFill>
                <a:latin typeface="Comic Sans MS" panose="030F0702030302020204" pitchFamily="66" charset="0"/>
              </a:rPr>
              <a:t>Pazi da nikomu ništa ne kažeš! Već hajde, pokaži se svećeniku te prinesi za očišćenje svoje ono što propisa Mojsije – njima za svjedočanstvo</a:t>
            </a:r>
            <a:r>
              <a:rPr lang="en-US" b="1">
                <a:solidFill>
                  <a:srgbClr val="C00000"/>
                </a:solidFill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rgbClr val="C00000"/>
                </a:solidFill>
                <a:latin typeface="Comic Sans MS" panose="030F0702030302020204" pitchFamily="66" charset="0"/>
              </a:rPr>
              <a:t>” </a:t>
            </a:r>
            <a:r>
              <a:rPr lang="en" sz="1400" b="1">
                <a:solidFill>
                  <a:srgbClr val="C00000"/>
                </a:solidFill>
                <a:latin typeface="Comic Sans MS" panose="030F0702030302020204" pitchFamily="66" charset="0"/>
              </a:rPr>
              <a:t>(Mark</a:t>
            </a:r>
            <a:r>
              <a:rPr lang="hr-HR" sz="1400" b="1">
                <a:solidFill>
                  <a:srgbClr val="C00000"/>
                </a:solidFill>
                <a:latin typeface="Comic Sans MS" panose="030F0702030302020204" pitchFamily="66" charset="0"/>
              </a:rPr>
              <a:t>o</a:t>
            </a:r>
            <a:r>
              <a:rPr lang="en" sz="1400" b="1">
                <a:solidFill>
                  <a:srgbClr val="C00000"/>
                </a:solidFill>
                <a:latin typeface="Comic Sans MS" panose="030F0702030302020204" pitchFamily="66" charset="0"/>
              </a:rPr>
              <a:t> 1</a:t>
            </a:r>
            <a:r>
              <a:rPr lang="hr-HR" sz="1400" b="1">
                <a:solidFill>
                  <a:srgbClr val="C00000"/>
                </a:solidFill>
                <a:latin typeface="Comic Sans MS" panose="030F0702030302020204" pitchFamily="66" charset="0"/>
              </a:rPr>
              <a:t>,</a:t>
            </a:r>
            <a:r>
              <a:rPr lang="en" sz="1400" b="1">
                <a:solidFill>
                  <a:srgbClr val="C00000"/>
                </a:solidFill>
                <a:latin typeface="Comic Sans MS" panose="030F0702030302020204" pitchFamily="66" charset="0"/>
              </a:rPr>
              <a:t>44</a:t>
            </a:r>
            <a:r>
              <a:rPr lang="en" sz="1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541F02A2-EC5C-DE68-D7A4-6354ADD80172}"/>
              </a:ext>
            </a:extLst>
          </p:cNvPr>
          <p:cNvSpPr txBox="1"/>
          <p:nvPr/>
        </p:nvSpPr>
        <p:spPr>
          <a:xfrm>
            <a:off x="4194048" y="1158240"/>
            <a:ext cx="7969379" cy="7322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Gubavac, izoliran od svakog ljudskog kontakta zbog svoje bolesti, kleknuo je pred Isusa moleći za ozdravljenje (Lev 13:45; Marko</a:t>
            </a:r>
            <a:r>
              <a:rPr lang="hr-HR" sz="2000" b="1"/>
              <a:t> 1,40).</a:t>
            </a:r>
            <a:r>
              <a:rPr lang="en-US" sz="2000" b="1"/>
              <a:t> </a:t>
            </a:r>
            <a:endParaRPr lang="en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1176C43D-7663-B61D-767B-A2428B7627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1502822"/>
              </p:ext>
            </p:extLst>
          </p:nvPr>
        </p:nvGraphicFramePr>
        <p:xfrm>
          <a:off x="57151" y="4114801"/>
          <a:ext cx="10296524" cy="26289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 descr="Una caricatura de una persona&#10;&#10;Descripción generada automáticamente con confianza baja">
            <a:extLst>
              <a:ext uri="{FF2B5EF4-FFF2-40B4-BE49-F238E27FC236}">
                <a16:creationId xmlns:a16="http://schemas.microsoft.com/office/drawing/2014/main" id="{E29263A6-8684-E3DF-B74D-CD2EB0F444B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33350" y="1224617"/>
            <a:ext cx="1930114" cy="2939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C000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grupo de personas disfrazadas&#10;&#10;Descripción generada automáticamente con confianza media">
            <a:extLst>
              <a:ext uri="{FF2B5EF4-FFF2-40B4-BE49-F238E27FC236}">
                <a16:creationId xmlns:a16="http://schemas.microsoft.com/office/drawing/2014/main" id="{BBD42AF3-C617-3411-06C0-D8F738811F15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6090" r="6090"/>
          <a:stretch/>
        </p:blipFill>
        <p:spPr>
          <a:xfrm>
            <a:off x="2222786" y="1224617"/>
            <a:ext cx="1930114" cy="29392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75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 descr="Imagen que contiene edificio, tabla, hombre, vino&#10;&#10;Descripción generada automáticamente">
            <a:extLst>
              <a:ext uri="{FF2B5EF4-FFF2-40B4-BE49-F238E27FC236}">
                <a16:creationId xmlns:a16="http://schemas.microsoft.com/office/drawing/2014/main" id="{761A042B-B3E0-635A-C62F-02B185C23A42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427208" y="4114801"/>
            <a:ext cx="1555242" cy="26289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accent1">
                <a:lumMod val="5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6DFAFD10-DC67-0E53-7360-F03FA11F5EE5}"/>
              </a:ext>
            </a:extLst>
          </p:cNvPr>
          <p:cNvSpPr txBox="1"/>
          <p:nvPr/>
        </p:nvSpPr>
        <p:spPr>
          <a:xfrm>
            <a:off x="4211221" y="3091101"/>
            <a:ext cx="79522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Kada dođemo Isusu s našim grijesima i prljavštinom, on neće odstupiti od nas. On će nam dati oproštenje i iscjeljenje, čineći nas čistima poput </a:t>
            </a:r>
            <a:r>
              <a:rPr lang="hr-HR" sz="2000" b="1"/>
              <a:t>N</a:t>
            </a:r>
            <a:r>
              <a:rPr lang="en-US" sz="2000" b="1"/>
              <a:t>jega.</a:t>
            </a:r>
            <a:endParaRPr lang="en" sz="2000" b="1" dirty="0"/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533DF14B-6BB8-A3FD-6236-169E3A59CE2A}"/>
              </a:ext>
            </a:extLst>
          </p:cNvPr>
          <p:cNvSpPr txBox="1"/>
          <p:nvPr/>
        </p:nvSpPr>
        <p:spPr>
          <a:xfrm>
            <a:off x="4210050" y="2013451"/>
            <a:ext cx="798195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U mnoštvu Isus čini nešto suprotno zakonu: dodiruje gubavca i stoga postaje nečist. No, umjesto da primi gubavčevu nečist, gubavac je primio Isusovo iscjeljenje.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4164604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E9F0718-86AD-4144-94E0-888551AD0C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">
                                            <p:graphicEl>
                                              <a:dgm id="{FE9F0718-86AD-4144-94E0-888551AD0C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2">
                                            <p:graphicEl>
                                              <a:dgm id="{FE9F0718-86AD-4144-94E0-888551AD0C6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FE9F0718-86AD-4144-94E0-888551AD0C6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4EB38D3-D434-42DD-A2E1-C57F19950A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graphicEl>
                                              <a:dgm id="{B4EB38D3-D434-42DD-A2E1-C57F19950A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C0011EA-7A4C-4BF2-BF98-C9AE9B8378D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2">
                                            <p:graphicEl>
                                              <a:dgm id="{3C0011EA-7A4C-4BF2-BF98-C9AE9B8378D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1CE3E22-5047-4ABA-84B2-009AC3F5FE6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A1CE3E22-5047-4ABA-84B2-009AC3F5FE6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0175583-3F81-48EA-8A88-0AD11337755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>
                                            <p:graphicEl>
                                              <a:dgm id="{00175583-3F81-48EA-8A88-0AD11337755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B14C4E-EB3F-4B63-A3E5-8C7FEFE744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2">
                                            <p:graphicEl>
                                              <a:dgm id="{AAB14C4E-EB3F-4B63-A3E5-8C7FEFE744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18DD2AE-9A1C-483E-A733-B2B033A2446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818DD2AE-9A1C-483E-A733-B2B033A2446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EC96310-F468-49E7-87A0-EE785DBACD3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8EC96310-F468-49E7-87A0-EE785DBACD3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5DA4E20-7669-4312-A511-02D49C6300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15DA4E20-7669-4312-A511-02D49C6300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D8E8B9F-AFB5-45E2-BE81-E69F72320E4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graphicEl>
                                              <a:dgm id="{FD8E8B9F-AFB5-45E2-BE81-E69F72320E4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B951E8-A7F9-4B70-9A57-099C2A28B3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56B951E8-A7F9-4B70-9A57-099C2A28B3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F056144-A1FB-4626-BA89-593032624C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2">
                                            <p:graphicEl>
                                              <a:dgm id="{8F056144-A1FB-4626-BA89-593032624C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1B1350E-9213-4139-A308-0BC93E757A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91B1350E-9213-4139-A308-0BC93E757A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7" grpId="0"/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052B9C4-E298-CC81-CA22-D53277651CE2}"/>
              </a:ext>
            </a:extLst>
          </p:cNvPr>
          <p:cNvSpPr txBox="1"/>
          <p:nvPr/>
        </p:nvSpPr>
        <p:spPr>
          <a:xfrm>
            <a:off x="1109472" y="585216"/>
            <a:ext cx="10168128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800" b="1">
                <a:latin typeface="Constantia" panose="02030602050306030303" pitchFamily="18" charset="0"/>
              </a:rPr>
              <a:t>“</a:t>
            </a:r>
            <a:r>
              <a:rPr lang="en-US" sz="2800" b="1">
                <a:latin typeface="Constantia" panose="02030602050306030303" pitchFamily="18" charset="0"/>
              </a:rPr>
              <a:t>Spasiteljev život na zemlji nije bio </a:t>
            </a:r>
            <a:r>
              <a:rPr lang="sr-Latn-RS" sz="2800" b="1">
                <a:latin typeface="Constantia" panose="02030602050306030303" pitchFamily="18" charset="0"/>
              </a:rPr>
              <a:t>ispunjen dokolicom iugađanjem sebi</a:t>
            </a:r>
            <a:r>
              <a:rPr lang="en-US" sz="2800" b="1">
                <a:latin typeface="Constantia" panose="02030602050306030303" pitchFamily="18" charset="0"/>
              </a:rPr>
              <a:t>. </a:t>
            </a:r>
            <a:r>
              <a:rPr lang="sr-Latn-RS" sz="2800" b="1">
                <a:latin typeface="Constantia" panose="02030602050306030303" pitchFamily="18" charset="0"/>
              </a:rPr>
              <a:t>On je ulagao stalne, ozbiljne neumorne napore da spasi izgubljene. Od jaslica do Golgote išao je putem samoodricanja; nije tražio da bude oslobođen mučnih zadataka, teških putovanja, iscrpljujuće brige i rada</a:t>
            </a:r>
            <a:r>
              <a:rPr lang="en-US" sz="2800" b="1">
                <a:latin typeface="Constantia" panose="02030602050306030303" pitchFamily="18" charset="0"/>
              </a:rPr>
              <a:t> Nije se trudio biti oslobođen napornog rada. Rekao je da Sin </a:t>
            </a:r>
            <a:r>
              <a:rPr lang="sr-Latn-RS" sz="2800" b="1">
                <a:latin typeface="Constantia" panose="02030602050306030303" pitchFamily="18" charset="0"/>
              </a:rPr>
              <a:t>Č</a:t>
            </a:r>
            <a:r>
              <a:rPr lang="en-US" sz="2800" b="1">
                <a:latin typeface="Constantia" panose="02030602050306030303" pitchFamily="18" charset="0"/>
              </a:rPr>
              <a:t>ovječji </a:t>
            </a:r>
            <a:r>
              <a:rPr lang="sr-Latn-RS" sz="2800" b="1">
                <a:latin typeface="Constantia" panose="02030602050306030303" pitchFamily="18" charset="0"/>
              </a:rPr>
              <a:t>’</a:t>
            </a:r>
            <a:r>
              <a:rPr lang="en-US" sz="2800" b="1">
                <a:latin typeface="Constantia" panose="02030602050306030303" pitchFamily="18" charset="0"/>
              </a:rPr>
              <a:t>nije došao da mu se služi, </a:t>
            </a:r>
            <a:r>
              <a:rPr lang="sr-Latn-RS" sz="2800" b="1">
                <a:latin typeface="Constantia" panose="02030602050306030303" pitchFamily="18" charset="0"/>
              </a:rPr>
              <a:t>nego da On služi</a:t>
            </a:r>
            <a:r>
              <a:rPr lang="en-US" sz="2800" b="1">
                <a:latin typeface="Constantia" panose="02030602050306030303" pitchFamily="18" charset="0"/>
              </a:rPr>
              <a:t> da  i da dadne svoj život kao</a:t>
            </a:r>
            <a:r>
              <a:rPr lang="sr-Latn-RS" sz="2800" b="1">
                <a:latin typeface="Constantia" panose="02030602050306030303" pitchFamily="18" charset="0"/>
              </a:rPr>
              <a:t> </a:t>
            </a:r>
            <a:r>
              <a:rPr lang="en-US" sz="2800" b="1">
                <a:latin typeface="Constantia" panose="02030602050306030303" pitchFamily="18" charset="0"/>
              </a:rPr>
              <a:t>otkup m</a:t>
            </a:r>
            <a:r>
              <a:rPr lang="sr-Latn-RS" sz="2800" b="1">
                <a:latin typeface="Constantia" panose="02030602050306030303" pitchFamily="18" charset="0"/>
              </a:rPr>
              <a:t>jesto svih’</a:t>
            </a:r>
            <a:r>
              <a:rPr lang="en-US" sz="2800" b="1">
                <a:latin typeface="Constantia" panose="02030602050306030303" pitchFamily="18" charset="0"/>
              </a:rPr>
              <a:t>. Matej 20</a:t>
            </a:r>
            <a:r>
              <a:rPr lang="sr-Latn-RS" sz="2800" b="1">
                <a:latin typeface="Constantia" panose="02030602050306030303" pitchFamily="18" charset="0"/>
              </a:rPr>
              <a:t>,</a:t>
            </a:r>
            <a:r>
              <a:rPr lang="en-US" sz="2800" b="1">
                <a:latin typeface="Constantia" panose="02030602050306030303" pitchFamily="18" charset="0"/>
              </a:rPr>
              <a:t>28. To je bio </a:t>
            </a:r>
            <a:r>
              <a:rPr lang="sr-Latn-RS" sz="2800" b="1">
                <a:latin typeface="Constantia" panose="02030602050306030303" pitchFamily="18" charset="0"/>
              </a:rPr>
              <a:t>najuzviše</a:t>
            </a:r>
            <a:r>
              <a:rPr lang="en-US" sz="2800" b="1">
                <a:latin typeface="Constantia" panose="02030602050306030303" pitchFamily="18" charset="0"/>
              </a:rPr>
              <a:t>ni</a:t>
            </a:r>
            <a:r>
              <a:rPr lang="sr-Latn-RS" sz="2800" b="1">
                <a:latin typeface="Constantia" panose="02030602050306030303" pitchFamily="18" charset="0"/>
              </a:rPr>
              <a:t>ji</a:t>
            </a:r>
            <a:r>
              <a:rPr lang="en-US" sz="2800" b="1">
                <a:latin typeface="Constantia" panose="02030602050306030303" pitchFamily="18" charset="0"/>
              </a:rPr>
              <a:t> cilj </a:t>
            </a:r>
            <a:r>
              <a:rPr lang="sr-Latn-RS" sz="2800" b="1">
                <a:latin typeface="Constantia" panose="02030602050306030303" pitchFamily="18" charset="0"/>
              </a:rPr>
              <a:t>N</a:t>
            </a:r>
            <a:r>
              <a:rPr lang="en-US" sz="2800" b="1">
                <a:latin typeface="Constantia" panose="02030602050306030303" pitchFamily="18" charset="0"/>
              </a:rPr>
              <a:t>jegov</a:t>
            </a:r>
            <a:r>
              <a:rPr lang="sr-Latn-RS" sz="2800" b="1">
                <a:latin typeface="Constantia" panose="02030602050306030303" pitchFamily="18" charset="0"/>
              </a:rPr>
              <a:t>og</a:t>
            </a:r>
            <a:r>
              <a:rPr lang="en-US" sz="2800" b="1">
                <a:latin typeface="Constantia" panose="02030602050306030303" pitchFamily="18" charset="0"/>
              </a:rPr>
              <a:t> života. Sve </a:t>
            </a:r>
            <a:r>
              <a:rPr lang="sr-Latn-RS" sz="2800" b="1">
                <a:latin typeface="Constantia" panose="02030602050306030303" pitchFamily="18" charset="0"/>
              </a:rPr>
              <a:t>drugo</a:t>
            </a:r>
            <a:r>
              <a:rPr lang="en-US" sz="2800" b="1">
                <a:latin typeface="Constantia" panose="02030602050306030303" pitchFamily="18" charset="0"/>
              </a:rPr>
              <a:t> </a:t>
            </a:r>
            <a:r>
              <a:rPr lang="sr-Latn-RS" sz="2800" b="1">
                <a:latin typeface="Constantia" panose="02030602050306030303" pitchFamily="18" charset="0"/>
              </a:rPr>
              <a:t>je bilo   </a:t>
            </a:r>
            <a:r>
              <a:rPr lang="en-US" sz="2800" b="1">
                <a:latin typeface="Constantia" panose="02030602050306030303" pitchFamily="18" charset="0"/>
              </a:rPr>
              <a:t>manje važno</a:t>
            </a:r>
            <a:r>
              <a:rPr lang="sr-Latn-RS" sz="2800" b="1">
                <a:latin typeface="Constantia" panose="02030602050306030303" pitchFamily="18" charset="0"/>
              </a:rPr>
              <a:t> i podređeno tome</a:t>
            </a:r>
            <a:r>
              <a:rPr lang="en-US" sz="2800" b="1">
                <a:latin typeface="Constantia" panose="02030602050306030303" pitchFamily="18" charset="0"/>
              </a:rPr>
              <a:t>. </a:t>
            </a:r>
            <a:r>
              <a:rPr lang="sr-Latn-RS" sz="2800" b="1">
                <a:latin typeface="Constantia" panose="02030602050306030303" pitchFamily="18" charset="0"/>
              </a:rPr>
              <a:t>Njegovo jelo i piće</a:t>
            </a:r>
            <a:r>
              <a:rPr lang="en-US" sz="2800" b="1">
                <a:latin typeface="Constantia" panose="02030602050306030303" pitchFamily="18" charset="0"/>
              </a:rPr>
              <a:t> </a:t>
            </a:r>
            <a:r>
              <a:rPr lang="sr-Latn-RS" sz="2800" b="1">
                <a:latin typeface="Constantia" panose="02030602050306030303" pitchFamily="18" charset="0"/>
              </a:rPr>
              <a:t>bilo je da ispuni </a:t>
            </a:r>
            <a:r>
              <a:rPr lang="en-US" sz="2800" b="1">
                <a:latin typeface="Constantia" panose="02030602050306030303" pitchFamily="18" charset="0"/>
              </a:rPr>
              <a:t>Božju volju i završi </a:t>
            </a:r>
            <a:r>
              <a:rPr lang="sr-Latn-RS" sz="2800" b="1">
                <a:latin typeface="Constantia" panose="02030602050306030303" pitchFamily="18" charset="0"/>
              </a:rPr>
              <a:t>N</a:t>
            </a:r>
            <a:r>
              <a:rPr lang="en-US" sz="2800" b="1">
                <a:latin typeface="Constantia" panose="02030602050306030303" pitchFamily="18" charset="0"/>
              </a:rPr>
              <a:t>jegov</a:t>
            </a:r>
            <a:r>
              <a:rPr lang="sr-Latn-RS" sz="2800" b="1">
                <a:latin typeface="Constantia" panose="02030602050306030303" pitchFamily="18" charset="0"/>
              </a:rPr>
              <a:t> posao</a:t>
            </a:r>
            <a:r>
              <a:rPr lang="en-US" sz="2800" b="1">
                <a:latin typeface="Constantia" panose="02030602050306030303" pitchFamily="18" charset="0"/>
              </a:rPr>
              <a:t>.</a:t>
            </a:r>
            <a:r>
              <a:rPr lang="sr-Latn-RS" sz="2800" b="1">
                <a:latin typeface="Constantia" panose="02030602050306030303" pitchFamily="18" charset="0"/>
              </a:rPr>
              <a:t> U svojemu radu nije isticao sebe niti tražio osobne koristi</a:t>
            </a:r>
            <a:r>
              <a:rPr lang="en-US" sz="2800" b="1">
                <a:latin typeface="Constantia" panose="02030602050306030303" pitchFamily="18" charset="0"/>
              </a:rPr>
              <a:t>«</a:t>
            </a:r>
            <a:endParaRPr lang="en" sz="28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693C611-51F3-CD44-16A8-1974BD8C0FE1}"/>
              </a:ext>
            </a:extLst>
          </p:cNvPr>
          <p:cNvSpPr txBox="1"/>
          <p:nvPr/>
        </p:nvSpPr>
        <p:spPr>
          <a:xfrm>
            <a:off x="6998208" y="6029325"/>
            <a:ext cx="410870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" sz="1600" b="1"/>
              <a:t>E</a:t>
            </a:r>
            <a:r>
              <a:rPr lang="sr-Latn-RS" sz="1600" b="1"/>
              <a:t>llen G. White, </a:t>
            </a:r>
            <a:r>
              <a:rPr lang="sr-Latn-RS" sz="1600" i="1"/>
              <a:t>Put Kristu</a:t>
            </a:r>
            <a:r>
              <a:rPr lang="en" sz="1600" b="1"/>
              <a:t>, </a:t>
            </a:r>
            <a:r>
              <a:rPr lang="sr-Latn-RS" sz="1600" b="1"/>
              <a:t>str</a:t>
            </a:r>
            <a:r>
              <a:rPr lang="en" sz="1600" b="1"/>
              <a:t>. 77</a:t>
            </a:r>
            <a:r>
              <a:rPr lang="sr-Latn-RS" sz="1600" b="1"/>
              <a:t> original.</a:t>
            </a:r>
            <a:endParaRPr lang="en" sz="1600" b="1" dirty="0"/>
          </a:p>
        </p:txBody>
      </p:sp>
    </p:spTree>
    <p:extLst>
      <p:ext uri="{BB962C8B-B14F-4D97-AF65-F5344CB8AC3E}">
        <p14:creationId xmlns:p14="http://schemas.microsoft.com/office/powerpoint/2010/main" val="370257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291353" y="3860138"/>
            <a:ext cx="11508760" cy="2769738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0" y="382253"/>
            <a:ext cx="9181069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hr-HR" sz="4400" b="0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n-ea"/>
                <a:cs typeface="Arial" charset="0"/>
              </a:rPr>
              <a:t>ZAKLJUČAK</a:t>
            </a:r>
            <a:endParaRPr kumimoji="0" lang="en-US" sz="4400" b="0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346634" y="3290532"/>
            <a:ext cx="83584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525851" y="1384412"/>
            <a:ext cx="4068695" cy="22765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679577" y="1384413"/>
            <a:ext cx="4584527" cy="22765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AB9A1FF-A7C9-4E08-A91F-92122489F6E7}"/>
              </a:ext>
            </a:extLst>
          </p:cNvPr>
          <p:cNvSpPr txBox="1"/>
          <p:nvPr/>
        </p:nvSpPr>
        <p:spPr>
          <a:xfrm>
            <a:off x="493160" y="3893906"/>
            <a:ext cx="11075542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</a:t>
            </a:r>
            <a:r>
              <a:rPr lang="hr-HR" sz="2400" b="1">
                <a:solidFill>
                  <a:srgbClr val="FFFFFF"/>
                </a:solidFill>
                <a:latin typeface="Arial"/>
                <a:cs typeface="Arial" charset="0"/>
              </a:rPr>
              <a:t> p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ouci za ovaj tjedan razmatrali smo određene aspekte Isusove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službe, kao </a:t>
            </a:r>
            <a:r>
              <a:rPr lang="sr-Latn-RS" sz="2400" b="1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to je prikazano u Marku 1: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1. Isusova služba u suradnji s Ocem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2. Isusova misija iz Kafaranuma </a:t>
            </a:r>
            <a:r>
              <a:rPr lang="sr-Latn-RS" sz="2400" b="1">
                <a:solidFill>
                  <a:srgbClr val="FFFFFF"/>
                </a:solidFill>
                <a:latin typeface="Arial"/>
                <a:cs typeface="Arial" charset="0"/>
              </a:rPr>
              <a:t>š</a:t>
            </a: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iri se u čitavu Galileju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3. Isusov molitveni život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4. Isusova vlast</a:t>
            </a:r>
          </a:p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5. Isusov susret s nečistim duhovima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1120924"/>
      </p:ext>
    </p:extLst>
  </p:cSld>
  <p:clrMapOvr>
    <a:masterClrMapping/>
  </p:clrMapOvr>
  <p:transition spd="med">
    <p:zo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2667000" y="76200"/>
            <a:ext cx="6553200" cy="1143000"/>
          </a:xfrm>
        </p:spPr>
        <p:txBody>
          <a:bodyPr/>
          <a:lstStyle/>
          <a:p>
            <a:pPr eaLnBrk="1" hangingPunct="1"/>
            <a:r>
              <a:rPr lang="hr-HR" dirty="0"/>
              <a:t>  PRIMJENA</a:t>
            </a:r>
            <a:endParaRPr lang="en-US" dirty="0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6997" y="1676403"/>
            <a:ext cx="9525003" cy="863263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 sz="2800" dirty="0">
                <a:solidFill>
                  <a:srgbClr val="FFFF99"/>
                </a:solidFill>
              </a:rPr>
              <a:t>Kako mi znanj</a:t>
            </a:r>
            <a:r>
              <a:rPr lang="en-US" sz="2800" dirty="0">
                <a:solidFill>
                  <a:srgbClr val="FFFF99"/>
                </a:solidFill>
              </a:rPr>
              <a:t>e </a:t>
            </a:r>
            <a:r>
              <a:rPr lang="hr-HR" sz="2800" dirty="0">
                <a:solidFill>
                  <a:srgbClr val="FFFF99"/>
                </a:solidFill>
              </a:rPr>
              <a:t>iz pouke</a:t>
            </a:r>
            <a:r>
              <a:rPr lang="hr-HR" sz="2800">
                <a:solidFill>
                  <a:srgbClr val="FFFF99"/>
                </a:solidFill>
              </a:rPr>
              <a:t>: ”Jedan dan u Isusovoj službi</a:t>
            </a:r>
            <a:r>
              <a:rPr lang="sr-Latn-RS" sz="2800">
                <a:solidFill>
                  <a:srgbClr val="FFFF99"/>
                </a:solidFill>
              </a:rPr>
              <a:t>“</a:t>
            </a:r>
            <a:r>
              <a:rPr lang="hr-HR" sz="2800" dirty="0">
                <a:solidFill>
                  <a:srgbClr val="FFFF99"/>
                </a:solidFill>
              </a:rPr>
              <a:t>, može pomoći danas</a:t>
            </a:r>
            <a:r>
              <a:rPr lang="en-US" sz="2800" dirty="0">
                <a:solidFill>
                  <a:srgbClr val="FFFF99"/>
                </a:solidFill>
              </a:rPr>
              <a:t>? </a:t>
            </a:r>
          </a:p>
        </p:txBody>
      </p:sp>
      <p:sp>
        <p:nvSpPr>
          <p:cNvPr id="16388" name="Rectangle 4"/>
          <p:cNvSpPr>
            <a:spLocks noChangeArrowheads="1"/>
          </p:cNvSpPr>
          <p:nvPr/>
        </p:nvSpPr>
        <p:spPr bwMode="auto">
          <a:xfrm>
            <a:off x="2895600" y="4114803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5" name="Freeform 5"/>
          <p:cNvSpPr>
            <a:spLocks/>
          </p:cNvSpPr>
          <p:nvPr/>
        </p:nvSpPr>
        <p:spPr bwMode="auto">
          <a:xfrm>
            <a:off x="2895600" y="3962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6390" name="Rectangle 6"/>
          <p:cNvSpPr>
            <a:spLocks noChangeArrowheads="1"/>
          </p:cNvSpPr>
          <p:nvPr/>
        </p:nvSpPr>
        <p:spPr bwMode="auto">
          <a:xfrm>
            <a:off x="2895600" y="4905378"/>
            <a:ext cx="381000" cy="333375"/>
          </a:xfrm>
          <a:prstGeom prst="rect">
            <a:avLst/>
          </a:prstGeom>
          <a:solidFill>
            <a:srgbClr val="FFFFCC"/>
          </a:solidFill>
          <a:ln w="28575">
            <a:solidFill>
              <a:srgbClr val="9900CC"/>
            </a:solidFill>
            <a:miter lim="800000"/>
            <a:headEnd/>
            <a:tailEnd/>
          </a:ln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1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7" name="Freeform 7"/>
          <p:cNvSpPr>
            <a:spLocks/>
          </p:cNvSpPr>
          <p:nvPr/>
        </p:nvSpPr>
        <p:spPr bwMode="auto">
          <a:xfrm>
            <a:off x="2971800" y="4724400"/>
            <a:ext cx="533400" cy="533400"/>
          </a:xfrm>
          <a:custGeom>
            <a:avLst/>
            <a:gdLst>
              <a:gd name="T0" fmla="*/ 0 w 816"/>
              <a:gd name="T1" fmla="*/ 211693125 h 672"/>
              <a:gd name="T2" fmla="*/ 102550072 w 816"/>
              <a:gd name="T3" fmla="*/ 423386250 h 672"/>
              <a:gd name="T4" fmla="*/ 348671029 w 816"/>
              <a:gd name="T5" fmla="*/ 0 h 672"/>
              <a:gd name="T6" fmla="*/ 102550072 w 816"/>
              <a:gd name="T7" fmla="*/ 272176875 h 672"/>
              <a:gd name="T8" fmla="*/ 0 w 816"/>
              <a:gd name="T9" fmla="*/ 211693125 h 6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16" h="672">
                <a:moveTo>
                  <a:pt x="0" y="336"/>
                </a:moveTo>
                <a:lnTo>
                  <a:pt x="240" y="672"/>
                </a:lnTo>
                <a:lnTo>
                  <a:pt x="816" y="0"/>
                </a:lnTo>
                <a:lnTo>
                  <a:pt x="240" y="432"/>
                </a:lnTo>
                <a:lnTo>
                  <a:pt x="0" y="336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20488" name="Rectangle 8"/>
          <p:cNvSpPr>
            <a:spLocks noChangeArrowheads="1"/>
          </p:cNvSpPr>
          <p:nvPr/>
        </p:nvSpPr>
        <p:spPr bwMode="auto">
          <a:xfrm>
            <a:off x="3352802" y="3886202"/>
            <a:ext cx="7533532" cy="1905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li usred društvenih i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kulturoloških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utjecaja prihvatiti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Sveto pismo kao autoritativno, nepogrešivo otkrivenje Božje volje? 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Želim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li ostati vjeran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čitavom Pismu a to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znači držati i zapovijedi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Božje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 imati svjedočanstvo Isusa Krista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ts val="713"/>
              </a:spcBef>
              <a:spcAft>
                <a:spcPts val="213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</p:txBody>
      </p:sp>
      <p:sp>
        <p:nvSpPr>
          <p:cNvPr id="16393" name="Text Box 9"/>
          <p:cNvSpPr txBox="1">
            <a:spLocks noChangeArrowheads="1"/>
          </p:cNvSpPr>
          <p:nvPr/>
        </p:nvSpPr>
        <p:spPr bwMode="auto">
          <a:xfrm>
            <a:off x="1727200" y="1676402"/>
            <a:ext cx="939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2954000" y="4572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667000" y="2844465"/>
            <a:ext cx="907536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Razumijevši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mi Isus želi pomoći, da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se podsjetim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naloga: ”Prestanite i znajte da sam ja Bog” (Ps.46,10), da shvatim da je Biblija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još uvijek </a:t>
            </a: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CC66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Božji najveći dar koji otkriva Njegov plan otkupljenja,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CC66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712533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38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048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2048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204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4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485" grpId="0" animBg="1"/>
      <p:bldP spid="20487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2971800" y="76200"/>
            <a:ext cx="67056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76600" y="1676400"/>
            <a:ext cx="5903976" cy="1131888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dirty="0">
                <a:solidFill>
                  <a:srgbClr val="FFFF99"/>
                </a:solidFill>
              </a:rPr>
              <a:t>   </a:t>
            </a:r>
            <a:r>
              <a:rPr lang="hr-HR">
                <a:solidFill>
                  <a:srgbClr val="FFFF99"/>
                </a:solidFill>
              </a:rPr>
              <a:t>Koje  promjene  trebamo ostvariti </a:t>
            </a:r>
            <a:r>
              <a:rPr lang="hr-HR" dirty="0">
                <a:solidFill>
                  <a:srgbClr val="FFFF99"/>
                </a:solidFill>
              </a:rPr>
              <a:t>u svom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</a:p>
        </p:txBody>
      </p:sp>
      <p:sp>
        <p:nvSpPr>
          <p:cNvPr id="24580" name="Rectangle 4"/>
          <p:cNvSpPr>
            <a:spLocks noChangeArrowheads="1"/>
          </p:cNvSpPr>
          <p:nvPr/>
        </p:nvSpPr>
        <p:spPr bwMode="auto">
          <a:xfrm>
            <a:off x="3657602" y="3048000"/>
            <a:ext cx="43492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396855" marR="0" lvl="0" indent="-396855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Koje biblijsko načelo iz ove pouke </a:t>
            </a:r>
            <a:r>
              <a:rPr kumimoji="0" lang="hr-HR" sz="2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možemo  primijeniti </a:t>
            </a:r>
            <a:r>
              <a:rPr kumimoji="0" lang="hr-HR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danas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</a:p>
        </p:txBody>
      </p:sp>
      <p:sp>
        <p:nvSpPr>
          <p:cNvPr id="18437" name="Text Box 5"/>
          <p:cNvSpPr txBox="1">
            <a:spLocks noChangeArrowheads="1"/>
          </p:cNvSpPr>
          <p:nvPr/>
        </p:nvSpPr>
        <p:spPr bwMode="auto">
          <a:xfrm>
            <a:off x="2362200" y="1676402"/>
            <a:ext cx="1066800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7572696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45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2458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2796332" y="76200"/>
            <a:ext cx="6347669" cy="1143000"/>
          </a:xfrm>
        </p:spPr>
        <p:txBody>
          <a:bodyPr/>
          <a:lstStyle/>
          <a:p>
            <a:pPr eaLnBrk="1" hangingPunct="1"/>
            <a:r>
              <a:rPr lang="en-US" dirty="0"/>
              <a:t>PLAN 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324103" y="1549065"/>
            <a:ext cx="9555663" cy="1069975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b="0" dirty="0"/>
              <a:t>   </a:t>
            </a:r>
            <a:r>
              <a:rPr lang="hr-HR" sz="2800" dirty="0">
                <a:solidFill>
                  <a:srgbClr val="FFFF99"/>
                </a:solidFill>
              </a:rPr>
              <a:t>Kako pouku</a:t>
            </a:r>
            <a:r>
              <a:rPr lang="hr-HR" sz="2800">
                <a:solidFill>
                  <a:srgbClr val="FFFF99"/>
                </a:solidFill>
              </a:rPr>
              <a:t>: ”Jedan dan u Isusovoj službi”, možemo  koristiti idući tjedan? </a:t>
            </a:r>
            <a:endParaRPr lang="hr-HR" sz="2800" dirty="0">
              <a:solidFill>
                <a:srgbClr val="FFFF99"/>
              </a:solidFill>
            </a:endParaRPr>
          </a:p>
          <a:p>
            <a:pPr eaLnBrk="1" hangingPunct="1">
              <a:buFontTx/>
              <a:buNone/>
            </a:pPr>
            <a:r>
              <a:rPr lang="en-US" sz="2400" dirty="0">
                <a:solidFill>
                  <a:srgbClr val="FFFF99"/>
                </a:solidFill>
              </a:rPr>
              <a:t> </a:t>
            </a: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160774" y="2743200"/>
            <a:ext cx="12242241" cy="3694319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Razgovarajte u razredu </a:t>
            </a:r>
            <a:r>
              <a:rPr kumimoji="0" lang="hr-HR" sz="2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ili skupini</a:t>
            </a: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99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: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99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1. 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lang="hr-HR" sz="1400" i="1">
                <a:solidFill>
                  <a:srgbClr val="FFFFFF"/>
                </a:solidFill>
                <a:latin typeface="Arial"/>
                <a:cs typeface="Arial" charset="0"/>
              </a:rPr>
              <a:t>Marko</a:t>
            </a:r>
            <a:r>
              <a:rPr kumimoji="0" lang="hr-HR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1,16-</a:t>
            </a:r>
            <a:r>
              <a:rPr lang="hr-HR" sz="1400" i="1">
                <a:solidFill>
                  <a:srgbClr val="FFFFFF"/>
                </a:solidFill>
                <a:latin typeface="Arial"/>
                <a:cs typeface="Arial" charset="0"/>
              </a:rPr>
              <a:t>20</a:t>
            </a:r>
            <a:r>
              <a:rPr kumimoji="0" lang="hr-HR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lang="sr-Latn-RS" sz="1400" b="1">
                <a:solidFill>
                  <a:srgbClr val="FFFFFF"/>
                </a:solidFill>
                <a:latin typeface="Arial"/>
                <a:cs typeface="Arial" charset="0"/>
              </a:rPr>
              <a:t>Tko su ljudi koje je Isus pozvao da budu Njegovi učenici i kakav je bio njihov odgovor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sr-Latn-R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2. 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</a:t>
            </a:r>
            <a:r>
              <a:rPr kumimoji="0" lang="hr-HR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400" i="1">
                <a:solidFill>
                  <a:srgbClr val="FFFFFF"/>
                </a:solidFill>
                <a:latin typeface="Arial"/>
                <a:cs typeface="Arial" charset="0"/>
              </a:rPr>
              <a:t>Marko</a:t>
            </a:r>
            <a:r>
              <a:rPr kumimoji="0" lang="hr-HR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1,17. </a:t>
            </a:r>
            <a:r>
              <a:rPr kumimoji="0" lang="hr-H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Koji</a:t>
            </a:r>
            <a:r>
              <a:rPr kumimoji="0" lang="hr-HR" sz="14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poziv je Isus uputio Šimunu i Andriji na obali Galilejskog jezera</a:t>
            </a:r>
            <a:r>
              <a:rPr kumimoji="0" lang="hr-H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3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Pročitaj</a:t>
            </a: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  <a:r>
              <a:rPr lang="hr-HR" sz="1400" i="1">
                <a:solidFill>
                  <a:srgbClr val="FFFFFF"/>
                </a:solidFill>
                <a:latin typeface="Arial"/>
                <a:cs typeface="Arial" charset="0"/>
              </a:rPr>
              <a:t>Marko</a:t>
            </a:r>
            <a:r>
              <a:rPr kumimoji="0" lang="hr-HR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1,16-20.</a:t>
            </a:r>
            <a:r>
              <a:rPr kumimoji="0" lang="hr-HR" sz="12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</a:t>
            </a:r>
            <a:r>
              <a:rPr lang="hr-HR" sz="1400" b="1">
                <a:solidFill>
                  <a:srgbClr val="FFFFFF"/>
                </a:solidFill>
                <a:latin typeface="Arial"/>
                <a:cs typeface="Arial" charset="0"/>
              </a:rPr>
              <a:t>Razmisli zašto su ti ljudi odmah napustili svoje brodove i krenuli za Isusom</a:t>
            </a:r>
            <a:r>
              <a:rPr kumimoji="0" lang="hr-H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5. 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lang="hr-HR" sz="1400" i="1">
                <a:solidFill>
                  <a:srgbClr val="FFFFFF"/>
                </a:solidFill>
                <a:latin typeface="Arial"/>
                <a:cs typeface="Arial" charset="0"/>
              </a:rPr>
              <a:t>Marko</a:t>
            </a:r>
            <a:r>
              <a:rPr kumimoji="0" lang="hr-HR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400" i="1">
                <a:solidFill>
                  <a:srgbClr val="FFFFFF"/>
                </a:solidFill>
                <a:latin typeface="Arial"/>
                <a:cs typeface="Arial" charset="0"/>
              </a:rPr>
              <a:t>1</a:t>
            </a:r>
            <a:r>
              <a:rPr kumimoji="0" lang="hr-HR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,21-28. </a:t>
            </a:r>
            <a:r>
              <a:rPr kumimoji="0" lang="hr-HR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Koji </a:t>
            </a:r>
            <a:r>
              <a:rPr lang="hr-HR" sz="1600" b="1">
                <a:solidFill>
                  <a:srgbClr val="FFFFFF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 nezaboravan događaj odigrao u sinagogi u Kafarnaumu i koje duhovne istine možemo iz toga naučiti</a:t>
            </a:r>
            <a:r>
              <a:rPr kumimoji="0" lang="hr-HR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?</a:t>
            </a:r>
            <a:endParaRPr kumimoji="0" lang="hr-HR" sz="2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just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6. 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kumimoji="0" lang="hr-HR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Marko1,29-34.</a:t>
            </a:r>
            <a:r>
              <a:rPr kumimoji="0" lang="sr-Latn-RS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sr-Latn-RS" sz="1400" b="1">
                <a:solidFill>
                  <a:srgbClr val="FFFFFF"/>
                </a:solidFill>
                <a:latin typeface="Arial"/>
                <a:cs typeface="Arial" charset="0"/>
              </a:rPr>
              <a:t>Kako je Isus pomogao Petrovoj obitelji i koje duhovne pouke možemo izvući iz tog izvještaja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 </a:t>
            </a:r>
            <a:endParaRPr kumimoji="0" lang="sr-Latn-R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7. </a:t>
            </a: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lang="sr-Latn-RS" sz="1400" i="1">
                <a:solidFill>
                  <a:srgbClr val="FFFFFF"/>
                </a:solidFill>
                <a:latin typeface="Arial"/>
                <a:cs typeface="Arial" charset="0"/>
              </a:rPr>
              <a:t>Marko</a:t>
            </a:r>
            <a:r>
              <a:rPr kumimoji="0" lang="sr-Latn-RS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1,33. 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Što </a:t>
            </a:r>
            <a:r>
              <a:rPr lang="sr-Latn-RS" sz="1400" b="1">
                <a:solidFill>
                  <a:srgbClr val="FFFFFF"/>
                </a:solidFill>
                <a:latin typeface="Arial"/>
                <a:cs typeface="Arial" charset="0"/>
              </a:rPr>
              <a:t>se dogodilo te subotnje večeri pred vratima Petrovog doma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sr-Latn-RS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8. Pročitaj </a:t>
            </a:r>
            <a:r>
              <a:rPr kumimoji="0" lang="sr-Latn-RS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Marko 1,35-39. </a:t>
            </a:r>
            <a:r>
              <a:rPr lang="sr-Latn-RS" sz="1400" b="1">
                <a:solidFill>
                  <a:srgbClr val="FFFFFF"/>
                </a:solidFill>
                <a:latin typeface="Arial"/>
                <a:cs typeface="Arial" charset="0"/>
              </a:rPr>
              <a:t>Koje se važne pouke mogu izvući iz toga što je Isus ovdje radio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9. </a:t>
            </a:r>
            <a:r>
              <a:rPr kumimoji="0" lang="hr-HR" sz="18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Pročitaj </a:t>
            </a:r>
            <a:r>
              <a:rPr lang="hr-HR" sz="1400" i="1">
                <a:solidFill>
                  <a:srgbClr val="FFFFFF"/>
                </a:solidFill>
                <a:latin typeface="Arial"/>
                <a:cs typeface="Arial" charset="0"/>
              </a:rPr>
              <a:t>Luka</a:t>
            </a:r>
            <a:r>
              <a:rPr kumimoji="0" lang="hr-HR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lang="hr-HR" sz="1400" i="1">
                <a:solidFill>
                  <a:srgbClr val="FFFFFF"/>
                </a:solidFill>
                <a:latin typeface="Arial"/>
                <a:cs typeface="Arial" charset="0"/>
              </a:rPr>
              <a:t>6</a:t>
            </a:r>
            <a:r>
              <a:rPr kumimoji="0" lang="hr-HR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,12.</a:t>
            </a:r>
            <a:r>
              <a:rPr kumimoji="0" lang="hr-HR" sz="1400" b="0" i="1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400" b="1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Čemu nas to uči o Isusovom molitvenom životu</a:t>
            </a:r>
            <a:r>
              <a:rPr kumimoji="0" lang="hr-HR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  <a:endParaRPr kumimoji="0" lang="sr-Latn-RS" sz="16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10. </a:t>
            </a:r>
            <a:r>
              <a:rPr lang="sr-Latn-RS" sz="1600" b="1">
                <a:solidFill>
                  <a:srgbClr val="FFFFFF"/>
                </a:solidFill>
                <a:latin typeface="Arial"/>
                <a:cs typeface="Arial" charset="0"/>
              </a:rPr>
              <a:t>Pročitaj</a:t>
            </a:r>
            <a:r>
              <a:rPr kumimoji="0" lang="sr-Latn-RS" sz="16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Marko  1,40</a:t>
            </a:r>
            <a:r>
              <a:rPr lang="sr-Latn-RS" sz="1400" i="1">
                <a:solidFill>
                  <a:srgbClr val="FFFFFF"/>
                </a:solidFill>
                <a:latin typeface="Arial"/>
                <a:cs typeface="Arial" charset="0"/>
              </a:rPr>
              <a:t>-45</a:t>
            </a:r>
            <a:r>
              <a:rPr kumimoji="0" lang="sr-Latn-RS" sz="1400" b="0" i="1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. 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Kakav</a:t>
            </a:r>
            <a:r>
              <a:rPr kumimoji="0" lang="sr-Latn-RS" sz="1400" b="1" i="0" u="none" strike="noStrike" kern="1200" cap="none" spc="0" normalizeH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je bio Isusov odnos s ljudima na rubu društva </a:t>
            </a:r>
            <a:r>
              <a:rPr kumimoji="0" lang="sr-Latn-RS" sz="1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?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sr-Latn-R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endParaRPr kumimoji="0" lang="hr-HR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9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</a:t>
            </a:r>
            <a:r>
              <a:rPr kumimoji="0" lang="sr-Latn-R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                                                                                                                        </a:t>
            </a:r>
            <a:endParaRPr kumimoji="0" lang="hr-HR" sz="12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sr-Latn-RS" sz="1467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4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en-US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1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4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467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67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endParaRPr kumimoji="0" lang="hr-HR" sz="16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                             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8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    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1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</a:t>
            </a:r>
            <a:br>
              <a:rPr kumimoji="0" lang="hr-HR" sz="16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</a:br>
            <a:endParaRPr kumimoji="0" lang="hr-HR" sz="16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</a:t>
            </a: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hr-HR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20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,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17413" name="Text Box 5"/>
          <p:cNvSpPr txBox="1">
            <a:spLocks noChangeArrowheads="1"/>
          </p:cNvSpPr>
          <p:nvPr/>
        </p:nvSpPr>
        <p:spPr bwMode="auto">
          <a:xfrm>
            <a:off x="1645920" y="1384664"/>
            <a:ext cx="970283" cy="1025281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191884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5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3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53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3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253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3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53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53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253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53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905000" y="152400"/>
            <a:ext cx="8534400" cy="1143000"/>
          </a:xfrm>
        </p:spPr>
        <p:txBody>
          <a:bodyPr/>
          <a:lstStyle/>
          <a:p>
            <a:pPr eaLnBrk="1" hangingPunct="1"/>
            <a:r>
              <a:rPr lang="hr-HR" sz="4000" dirty="0"/>
              <a:t>PRENOŠENJE ISTINE</a:t>
            </a:r>
            <a:endParaRPr lang="en-US" sz="40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3733800" y="1676400"/>
            <a:ext cx="5410200" cy="1295400"/>
          </a:xfrm>
        </p:spPr>
        <p:txBody>
          <a:bodyPr/>
          <a:lstStyle/>
          <a:p>
            <a:pPr marL="0" indent="0" eaLnBrk="1" hangingPunct="1">
              <a:lnSpc>
                <a:spcPct val="90000"/>
              </a:lnSpc>
              <a:buNone/>
            </a:pPr>
            <a:r>
              <a:rPr lang="hr-HR">
                <a:solidFill>
                  <a:srgbClr val="FFFF99"/>
                </a:solidFill>
              </a:rPr>
              <a:t>Koje promjene trebamo izvršiti</a:t>
            </a:r>
            <a:r>
              <a:rPr lang="en-US">
                <a:solidFill>
                  <a:srgbClr val="FFFF99"/>
                </a:solidFill>
              </a:rPr>
              <a:t> </a:t>
            </a:r>
            <a:r>
              <a:rPr lang="hr-HR" dirty="0">
                <a:solidFill>
                  <a:srgbClr val="FFFF99"/>
                </a:solidFill>
              </a:rPr>
              <a:t>u našem životu</a:t>
            </a:r>
            <a:r>
              <a:rPr lang="en-US" dirty="0">
                <a:solidFill>
                  <a:srgbClr val="FFFF99"/>
                </a:solidFill>
              </a:rPr>
              <a:t>?</a:t>
            </a:r>
            <a:endParaRPr lang="en-US" b="0" dirty="0">
              <a:solidFill>
                <a:srgbClr val="FFFF99"/>
              </a:solidFill>
            </a:endParaRPr>
          </a:p>
        </p:txBody>
      </p:sp>
      <p:sp>
        <p:nvSpPr>
          <p:cNvPr id="19460" name="Text Box 28"/>
          <p:cNvSpPr txBox="1">
            <a:spLocks noChangeArrowheads="1"/>
          </p:cNvSpPr>
          <p:nvPr/>
        </p:nvSpPr>
        <p:spPr bwMode="auto">
          <a:xfrm>
            <a:off x="4267200" y="2743200"/>
            <a:ext cx="436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         ODLUČITE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!</a:t>
            </a:r>
          </a:p>
        </p:txBody>
      </p:sp>
      <p:sp>
        <p:nvSpPr>
          <p:cNvPr id="19461" name="Text Box 29"/>
          <p:cNvSpPr txBox="1">
            <a:spLocks noChangeArrowheads="1"/>
          </p:cNvSpPr>
          <p:nvPr/>
        </p:nvSpPr>
        <p:spPr bwMode="auto">
          <a:xfrm>
            <a:off x="2438400" y="1676401"/>
            <a:ext cx="1066800" cy="1063625"/>
          </a:xfrm>
          <a:prstGeom prst="rect">
            <a:avLst/>
          </a:prstGeom>
          <a:solidFill>
            <a:srgbClr val="FFFF99"/>
          </a:solidFill>
          <a:ln w="5715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base" latinLnBrk="0" hangingPunct="1">
              <a:lnSpc>
                <a:spcPct val="75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hr-HR" sz="8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Arial" charset="0"/>
              </a:rPr>
              <a:t>?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Arial" charset="0"/>
            </a:endParaRPr>
          </a:p>
        </p:txBody>
      </p:sp>
      <p:grpSp>
        <p:nvGrpSpPr>
          <p:cNvPr id="56" name="Group 4"/>
          <p:cNvGrpSpPr>
            <a:grpSpLocks/>
          </p:cNvGrpSpPr>
          <p:nvPr/>
        </p:nvGrpSpPr>
        <p:grpSpPr bwMode="auto">
          <a:xfrm>
            <a:off x="2069433" y="3471226"/>
            <a:ext cx="1785257" cy="2688942"/>
            <a:chOff x="264" y="2249"/>
            <a:chExt cx="960" cy="1776"/>
          </a:xfrm>
        </p:grpSpPr>
        <p:sp>
          <p:nvSpPr>
            <p:cNvPr id="19484" name="Rectangle 5"/>
            <p:cNvSpPr>
              <a:spLocks noChangeArrowheads="1"/>
            </p:cNvSpPr>
            <p:nvPr/>
          </p:nvSpPr>
          <p:spPr bwMode="auto">
            <a:xfrm>
              <a:off x="264" y="2249"/>
              <a:ext cx="960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5" name="Text Box 6"/>
            <p:cNvSpPr txBox="1">
              <a:spLocks noChangeArrowheads="1"/>
            </p:cNvSpPr>
            <p:nvPr/>
          </p:nvSpPr>
          <p:spPr bwMode="auto">
            <a:xfrm>
              <a:off x="280" y="2656"/>
              <a:ext cx="920" cy="10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vidjeti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Isusa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licem k licu u Njegovom skorom dolasku!  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59" name="Group 7"/>
          <p:cNvGrpSpPr>
            <a:grpSpLocks/>
          </p:cNvGrpSpPr>
          <p:nvPr/>
        </p:nvGrpSpPr>
        <p:grpSpPr bwMode="auto">
          <a:xfrm>
            <a:off x="5867399" y="3962399"/>
            <a:ext cx="1739203" cy="2177144"/>
            <a:chOff x="2592" y="2256"/>
            <a:chExt cx="1008" cy="1776"/>
          </a:xfrm>
        </p:grpSpPr>
        <p:sp>
          <p:nvSpPr>
            <p:cNvPr id="19482" name="Rectangle 8"/>
            <p:cNvSpPr>
              <a:spLocks noChangeArrowheads="1"/>
            </p:cNvSpPr>
            <p:nvPr/>
          </p:nvSpPr>
          <p:spPr bwMode="auto">
            <a:xfrm>
              <a:off x="2592" y="2256"/>
              <a:ext cx="100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3" name="Text Box 9"/>
            <p:cNvSpPr txBox="1">
              <a:spLocks noChangeArrowheads="1"/>
            </p:cNvSpPr>
            <p:nvPr/>
          </p:nvSpPr>
          <p:spPr bwMode="auto">
            <a:xfrm>
              <a:off x="2721" y="2376"/>
              <a:ext cx="816" cy="1475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Nemam </a:t>
              </a:r>
              <a:r>
                <a:rPr kumimoji="0" lang="hr-H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vre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- </a:t>
              </a:r>
              <a:r>
                <a:rPr kumimoji="0" lang="hr-H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mena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baviti   se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tolikim zvijerima i drugim mnogim simbolima.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2" name="Group 10"/>
          <p:cNvGrpSpPr>
            <a:grpSpLocks/>
          </p:cNvGrpSpPr>
          <p:nvPr/>
        </p:nvGrpSpPr>
        <p:grpSpPr bwMode="auto">
          <a:xfrm>
            <a:off x="3810000" y="3576636"/>
            <a:ext cx="2209800" cy="2571501"/>
            <a:chOff x="1248" y="2437"/>
            <a:chExt cx="1392" cy="1536"/>
          </a:xfrm>
        </p:grpSpPr>
        <p:sp>
          <p:nvSpPr>
            <p:cNvPr id="19480" name="Rectangle 11"/>
            <p:cNvSpPr>
              <a:spLocks noChangeArrowheads="1"/>
            </p:cNvSpPr>
            <p:nvPr/>
          </p:nvSpPr>
          <p:spPr bwMode="auto">
            <a:xfrm>
              <a:off x="1248" y="2437"/>
              <a:ext cx="1392" cy="153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81" name="Text Box 12"/>
            <p:cNvSpPr txBox="1">
              <a:spLocks noChangeArrowheads="1"/>
            </p:cNvSpPr>
            <p:nvPr/>
          </p:nvSpPr>
          <p:spPr bwMode="auto">
            <a:xfrm>
              <a:off x="1269" y="2734"/>
              <a:ext cx="1351" cy="1232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1.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Želim biti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marljiv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istraživač istine, sposoban shvatiti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njen nauk za  naše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vrijeme danas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</a:t>
              </a:r>
            </a:p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2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. Želim prenostii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svoja iskustva drugima.</a:t>
              </a:r>
              <a:endPara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endParaRPr>
            </a:p>
          </p:txBody>
        </p:sp>
      </p:grpSp>
      <p:grpSp>
        <p:nvGrpSpPr>
          <p:cNvPr id="65" name="Group 13"/>
          <p:cNvGrpSpPr>
            <a:grpSpLocks/>
          </p:cNvGrpSpPr>
          <p:nvPr/>
        </p:nvGrpSpPr>
        <p:grpSpPr bwMode="auto">
          <a:xfrm>
            <a:off x="7616640" y="3581400"/>
            <a:ext cx="2906857" cy="2537281"/>
            <a:chOff x="3598" y="2256"/>
            <a:chExt cx="1730" cy="1877"/>
          </a:xfrm>
        </p:grpSpPr>
        <p:sp>
          <p:nvSpPr>
            <p:cNvPr id="19478" name="Rectangle 14"/>
            <p:cNvSpPr>
              <a:spLocks noChangeArrowheads="1"/>
            </p:cNvSpPr>
            <p:nvPr/>
          </p:nvSpPr>
          <p:spPr bwMode="auto">
            <a:xfrm>
              <a:off x="3600" y="2256"/>
              <a:ext cx="1728" cy="1776"/>
            </a:xfrm>
            <a:prstGeom prst="rect">
              <a:avLst/>
            </a:prstGeom>
            <a:solidFill>
              <a:srgbClr val="FFCC66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Arial" charset="0"/>
                </a:rPr>
                <a:t>  </a:t>
              </a:r>
            </a:p>
          </p:txBody>
        </p:sp>
        <p:sp>
          <p:nvSpPr>
            <p:cNvPr id="19479" name="Text Box 15"/>
            <p:cNvSpPr txBox="1">
              <a:spLocks noChangeArrowheads="1"/>
            </p:cNvSpPr>
            <p:nvPr/>
          </p:nvSpPr>
          <p:spPr bwMode="auto">
            <a:xfrm>
              <a:off x="3598" y="2608"/>
              <a:ext cx="1730" cy="1525"/>
            </a:xfrm>
            <a:prstGeom prst="rect">
              <a:avLst/>
            </a:prstGeom>
            <a:solidFill>
              <a:srgbClr val="FFCC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S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početkom novog tjedna želim se s punom ozbiljno-</a:t>
              </a:r>
              <a:r>
                <a:rPr kumimoji="0" lang="hr-HR" sz="1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šću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posvetiti dubokom  istraživanju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proročke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riječi </a:t>
              </a:r>
              <a:r>
                <a:rPr kumimoji="0" lang="hr-HR" sz="14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Evanđelja po Marku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,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i učiniti svaki napor da 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E</a:t>
              </a:r>
              <a:r>
                <a:rPr kumimoji="0" lang="hr-HR" sz="1600" b="1" i="0" u="none" strike="noStrike" kern="1200" cap="none" spc="0" normalizeH="0" baseline="0" noProof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vanđeljem</a:t>
              </a:r>
              <a:r>
                <a:rPr kumimoji="0" lang="hr-HR" sz="16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 dosegnem  </a:t>
              </a:r>
              <a:r>
                <a:rPr kumimoji="0" lang="hr-HR" sz="16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charset="0"/>
                  <a:ea typeface="+mn-ea"/>
                  <a:cs typeface="Arial" charset="0"/>
                </a:rPr>
                <a:t>one koji danas još ne poznaju Krista.  </a:t>
              </a:r>
            </a:p>
          </p:txBody>
        </p:sp>
      </p:grpSp>
      <p:grpSp>
        <p:nvGrpSpPr>
          <p:cNvPr id="68" name="Group 16"/>
          <p:cNvGrpSpPr>
            <a:grpSpLocks/>
          </p:cNvGrpSpPr>
          <p:nvPr/>
        </p:nvGrpSpPr>
        <p:grpSpPr bwMode="auto">
          <a:xfrm>
            <a:off x="2057400" y="3505200"/>
            <a:ext cx="1908586" cy="533400"/>
            <a:chOff x="240" y="1824"/>
            <a:chExt cx="1008" cy="336"/>
          </a:xfrm>
        </p:grpSpPr>
        <p:sp>
          <p:nvSpPr>
            <p:cNvPr id="19476" name="Rectangle 17"/>
            <p:cNvSpPr>
              <a:spLocks noChangeArrowheads="1"/>
            </p:cNvSpPr>
            <p:nvPr/>
          </p:nvSpPr>
          <p:spPr bwMode="auto">
            <a:xfrm>
              <a:off x="240" y="1824"/>
              <a:ext cx="960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7" name="Text Box 18"/>
            <p:cNvSpPr txBox="1">
              <a:spLocks noChangeArrowheads="1"/>
            </p:cNvSpPr>
            <p:nvPr/>
          </p:nvSpPr>
          <p:spPr bwMode="auto">
            <a:xfrm>
              <a:off x="288" y="1824"/>
              <a:ext cx="960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</a:t>
              </a: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NAČELO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1" name="Group 19"/>
          <p:cNvGrpSpPr>
            <a:grpSpLocks/>
          </p:cNvGrpSpPr>
          <p:nvPr/>
        </p:nvGrpSpPr>
        <p:grpSpPr bwMode="auto">
          <a:xfrm>
            <a:off x="3810000" y="3505200"/>
            <a:ext cx="2209800" cy="533400"/>
            <a:chOff x="1200" y="1824"/>
            <a:chExt cx="1392" cy="336"/>
          </a:xfrm>
        </p:grpSpPr>
        <p:sp>
          <p:nvSpPr>
            <p:cNvPr id="19474" name="Rectangle 20"/>
            <p:cNvSpPr>
              <a:spLocks noChangeArrowheads="1"/>
            </p:cNvSpPr>
            <p:nvPr/>
          </p:nvSpPr>
          <p:spPr bwMode="auto">
            <a:xfrm>
              <a:off x="1200" y="1824"/>
              <a:ext cx="1392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1" i="1" u="none" strike="noStrike" kern="1200" cap="none" spc="0" normalizeH="0" baseline="0" noProof="0">
                <a:ln>
                  <a:noFill/>
                </a:ln>
                <a:solidFill>
                  <a:srgbClr val="80808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5" name="Text Box 21"/>
            <p:cNvSpPr txBox="1">
              <a:spLocks noChangeArrowheads="1"/>
            </p:cNvSpPr>
            <p:nvPr/>
          </p:nvSpPr>
          <p:spPr bwMode="auto">
            <a:xfrm>
              <a:off x="1392" y="1824"/>
              <a:ext cx="1104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PRIMJENA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grpSp>
        <p:nvGrpSpPr>
          <p:cNvPr id="74" name="Group 22"/>
          <p:cNvGrpSpPr>
            <a:grpSpLocks/>
          </p:cNvGrpSpPr>
          <p:nvPr/>
        </p:nvGrpSpPr>
        <p:grpSpPr bwMode="auto">
          <a:xfrm>
            <a:off x="6019800" y="3505200"/>
            <a:ext cx="1638300" cy="533400"/>
            <a:chOff x="2592" y="1824"/>
            <a:chExt cx="1008" cy="336"/>
          </a:xfrm>
        </p:grpSpPr>
        <p:sp>
          <p:nvSpPr>
            <p:cNvPr id="19472" name="Rectangle 23"/>
            <p:cNvSpPr>
              <a:spLocks noChangeArrowheads="1"/>
            </p:cNvSpPr>
            <p:nvPr/>
          </p:nvSpPr>
          <p:spPr bwMode="auto">
            <a:xfrm>
              <a:off x="2592" y="1824"/>
              <a:ext cx="1008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3" name="Text Box 24"/>
            <p:cNvSpPr txBox="1">
              <a:spLocks noChangeArrowheads="1"/>
            </p:cNvSpPr>
            <p:nvPr/>
          </p:nvSpPr>
          <p:spPr bwMode="auto">
            <a:xfrm>
              <a:off x="2688" y="1824"/>
              <a:ext cx="912" cy="2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PROBLEM</a:t>
              </a:r>
            </a:p>
          </p:txBody>
        </p:sp>
      </p:grpSp>
      <p:grpSp>
        <p:nvGrpSpPr>
          <p:cNvPr id="77" name="Group 25"/>
          <p:cNvGrpSpPr>
            <a:grpSpLocks/>
          </p:cNvGrpSpPr>
          <p:nvPr/>
        </p:nvGrpSpPr>
        <p:grpSpPr bwMode="auto">
          <a:xfrm>
            <a:off x="7620000" y="3505200"/>
            <a:ext cx="2927021" cy="533400"/>
            <a:chOff x="3600" y="1824"/>
            <a:chExt cx="1536" cy="336"/>
          </a:xfrm>
        </p:grpSpPr>
        <p:sp>
          <p:nvSpPr>
            <p:cNvPr id="19470" name="Rectangle 26"/>
            <p:cNvSpPr>
              <a:spLocks noChangeArrowheads="1"/>
            </p:cNvSpPr>
            <p:nvPr/>
          </p:nvSpPr>
          <p:spPr bwMode="auto">
            <a:xfrm>
              <a:off x="3600" y="1824"/>
              <a:ext cx="1536" cy="336"/>
            </a:xfrm>
            <a:prstGeom prst="rect">
              <a:avLst/>
            </a:prstGeom>
            <a:solidFill>
              <a:srgbClr val="C0C0C0"/>
            </a:solidFill>
            <a:ln w="38100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endParaRPr>
            </a:p>
          </p:txBody>
        </p:sp>
        <p:sp>
          <p:nvSpPr>
            <p:cNvPr id="19471" name="Text Box 27"/>
            <p:cNvSpPr txBox="1">
              <a:spLocks noChangeArrowheads="1"/>
            </p:cNvSpPr>
            <p:nvPr/>
          </p:nvSpPr>
          <p:spPr bwMode="auto">
            <a:xfrm>
              <a:off x="3936" y="1824"/>
              <a:ext cx="1065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3810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cs typeface="Arial" charset="0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hr-HR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Impact" pitchFamily="34" charset="0"/>
                  <a:ea typeface="+mn-ea"/>
                  <a:cs typeface="Arial" charset="0"/>
                </a:rPr>
                <a:t>     ODLUKA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endParaRPr>
            </a:p>
          </p:txBody>
        </p:sp>
      </p:grpSp>
      <p:sp>
        <p:nvSpPr>
          <p:cNvPr id="2" name="Rectangle 1"/>
          <p:cNvSpPr/>
          <p:nvPr/>
        </p:nvSpPr>
        <p:spPr>
          <a:xfrm>
            <a:off x="4176244" y="3290502"/>
            <a:ext cx="3839513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 I will  submit my plans to God daily</a:t>
            </a:r>
          </a:p>
        </p:txBody>
      </p:sp>
      <p:sp>
        <p:nvSpPr>
          <p:cNvPr id="3" name="Rectangle 2"/>
          <p:cNvSpPr/>
          <p:nvPr/>
        </p:nvSpPr>
        <p:spPr>
          <a:xfrm>
            <a:off x="3810000" y="3198169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Starting this week,,  I will depend upon Christ’s righteousness  not on my own righteousness</a:t>
            </a:r>
          </a:p>
        </p:txBody>
      </p:sp>
    </p:spTree>
    <p:extLst>
      <p:ext uri="{BB962C8B-B14F-4D97-AF65-F5344CB8AC3E}">
        <p14:creationId xmlns:p14="http://schemas.microsoft.com/office/powerpoint/2010/main" val="405078998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>
          <a:xfrm>
            <a:off x="1524001" y="129695"/>
            <a:ext cx="9144000" cy="1143000"/>
          </a:xfrm>
        </p:spPr>
        <p:txBody>
          <a:bodyPr/>
          <a:lstStyle/>
          <a:p>
            <a:pPr eaLnBrk="1" hangingPunct="1"/>
            <a:r>
              <a:rPr lang="hr-HR">
                <a:solidFill>
                  <a:srgbClr val="FFCC66"/>
                </a:solidFill>
              </a:rPr>
              <a:t>Upamtite stih </a:t>
            </a:r>
            <a:endParaRPr lang="en-US" dirty="0">
              <a:solidFill>
                <a:srgbClr val="FFCC66"/>
              </a:solidFill>
            </a:endParaRPr>
          </a:p>
        </p:txBody>
      </p:sp>
      <p:sp>
        <p:nvSpPr>
          <p:cNvPr id="8195" name="Text Box 3"/>
          <p:cNvSpPr txBox="1">
            <a:spLocks noChangeArrowheads="1"/>
          </p:cNvSpPr>
          <p:nvPr/>
        </p:nvSpPr>
        <p:spPr bwMode="auto">
          <a:xfrm>
            <a:off x="1332613" y="1933573"/>
            <a:ext cx="6887155" cy="748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sr-Latn-R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MARKO </a:t>
            </a: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1,</a:t>
            </a:r>
            <a:r>
              <a:rPr kumimoji="0" lang="sr-Latn-R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17</a:t>
            </a:r>
            <a:r>
              <a:rPr kumimoji="0" lang="hr-HR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:</a:t>
            </a:r>
            <a:r>
              <a:rPr kumimoji="0" lang="en-US" sz="4267" b="0" i="0" u="none" strike="noStrike" kern="1200" cap="none" spc="0" normalizeH="0" baseline="0" noProof="0">
                <a:ln>
                  <a:noFill/>
                </a:ln>
                <a:solidFill>
                  <a:srgbClr val="FFFF99"/>
                </a:solidFill>
                <a:effectLst/>
                <a:uLnTx/>
                <a:uFillTx/>
                <a:latin typeface="Impact" pitchFamily="34" charset="0"/>
                <a:ea typeface="+mn-ea"/>
                <a:cs typeface="Arial" charset="0"/>
              </a:rPr>
              <a:t> </a:t>
            </a:r>
            <a:endParaRPr kumimoji="0" lang="en-US" sz="4800" b="0" i="1" u="none" strike="noStrike" kern="1200" cap="none" spc="0" normalizeH="0" baseline="0" noProof="0" dirty="0">
              <a:ln>
                <a:noFill/>
              </a:ln>
              <a:solidFill>
                <a:srgbClr val="FFFF99"/>
              </a:solidFill>
              <a:effectLst/>
              <a:uLnTx/>
              <a:uFillTx/>
              <a:latin typeface="Impact" pitchFamily="34" charset="0"/>
              <a:ea typeface="+mn-ea"/>
              <a:cs typeface="Arial" charset="0"/>
            </a:endParaRPr>
          </a:p>
        </p:txBody>
      </p:sp>
      <p:sp>
        <p:nvSpPr>
          <p:cNvPr id="8196" name="Rectangle 4"/>
          <p:cNvSpPr>
            <a:spLocks noGrp="1" noChangeArrowheads="1"/>
          </p:cNvSpPr>
          <p:nvPr>
            <p:ph type="body" idx="1"/>
          </p:nvPr>
        </p:nvSpPr>
        <p:spPr>
          <a:xfrm>
            <a:off x="1332612" y="2789949"/>
            <a:ext cx="7563962" cy="2598139"/>
          </a:xfrm>
        </p:spPr>
        <p:txBody>
          <a:bodyPr/>
          <a:lstStyle/>
          <a:p>
            <a:pPr marL="0" indent="0">
              <a:buNone/>
            </a:pPr>
            <a:r>
              <a:rPr lang="hr-HR" sz="4000" baseline="30000"/>
              <a:t>”</a:t>
            </a:r>
            <a:r>
              <a:rPr lang="sr-Latn-RS" sz="4000" baseline="30000"/>
              <a:t>Isus</a:t>
            </a:r>
            <a:r>
              <a:rPr lang="en-US" sz="4000" baseline="30000"/>
              <a:t> </a:t>
            </a:r>
            <a:r>
              <a:rPr lang="sr-Latn-RS" sz="4000" baseline="30000"/>
              <a:t>im reče:</a:t>
            </a:r>
            <a:r>
              <a:rPr lang="en-US" sz="4000" baseline="30000"/>
              <a:t> </a:t>
            </a:r>
            <a:r>
              <a:rPr lang="sr-Latn-RS" sz="4000" baseline="30000"/>
              <a:t>’Hajdete za mnom,</a:t>
            </a:r>
            <a:r>
              <a:rPr lang="en-US" sz="4000" baseline="30000"/>
              <a:t> </a:t>
            </a:r>
            <a:r>
              <a:rPr lang="sr-Latn-RS" sz="4000" baseline="30000"/>
              <a:t>i učinit ću</a:t>
            </a:r>
            <a:r>
              <a:rPr lang="hr-HR" sz="4000" baseline="30000"/>
              <a:t> vas ribarima ljudi.</a:t>
            </a:r>
            <a:r>
              <a:rPr lang="sr-Latn-RS" sz="4000" baseline="30000"/>
              <a:t>“ </a:t>
            </a:r>
            <a:r>
              <a:rPr lang="en-US" sz="4000" baseline="30000"/>
              <a:t>       </a:t>
            </a:r>
            <a:r>
              <a:rPr lang="hr-HR" sz="3600" baseline="30000"/>
              <a:t>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  <a:endParaRPr lang="en-US" baseline="30000" dirty="0"/>
          </a:p>
          <a:p>
            <a:pPr marL="0" indent="0">
              <a:buNone/>
            </a:pPr>
            <a:r>
              <a:rPr lang="hr-HR" baseline="30000" dirty="0"/>
              <a:t>  </a:t>
            </a:r>
            <a:r>
              <a:rPr lang="en-US" baseline="30000" dirty="0"/>
              <a:t>           </a:t>
            </a:r>
          </a:p>
        </p:txBody>
      </p:sp>
      <p:pic>
        <p:nvPicPr>
          <p:cNvPr id="2" name="Slika 1">
            <a:extLst>
              <a:ext uri="{FF2B5EF4-FFF2-40B4-BE49-F238E27FC236}">
                <a16:creationId xmlns:a16="http://schemas.microsoft.com/office/drawing/2014/main" id="{3F14A8B4-5DBB-4876-93DE-88AF10D8FA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102" y="2"/>
            <a:ext cx="2146300" cy="1856895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D947258-647A-7080-2A36-5F872884D9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0905" y="186528"/>
            <a:ext cx="3807678" cy="6923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4150950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8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autoUpdateAnimBg="0"/>
      <p:bldP spid="8196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0" name="Rectangle 12"/>
          <p:cNvSpPr>
            <a:spLocks noChangeArrowheads="1"/>
          </p:cNvSpPr>
          <p:nvPr/>
        </p:nvSpPr>
        <p:spPr bwMode="auto">
          <a:xfrm>
            <a:off x="1524000" y="4186690"/>
            <a:ext cx="9452509" cy="2550287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46275"/>
                  <a:invGamma/>
                </a:schemeClr>
              </a:gs>
              <a:gs pos="50000">
                <a:schemeClr val="accent2"/>
              </a:gs>
              <a:gs pos="100000">
                <a:schemeClr val="accent2">
                  <a:gamma/>
                  <a:shade val="46275"/>
                  <a:invGamma/>
                </a:schemeClr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>
            <a:prstShdw prst="shdw17" dist="115003" dir="5780412">
              <a:schemeClr val="accent2">
                <a:gamma/>
                <a:shade val="60000"/>
                <a:invGamma/>
              </a:schemeClr>
            </a:prstShdw>
          </a:effectLst>
        </p:spPr>
        <p:txBody>
          <a:bodyPr wrap="none" anchor="ctr"/>
          <a:lstStyle/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0" name="TextBox 9"/>
          <p:cNvSpPr txBox="1">
            <a:spLocks noChangeArrowheads="1"/>
          </p:cNvSpPr>
          <p:nvPr/>
        </p:nvSpPr>
        <p:spPr bwMode="auto">
          <a:xfrm>
            <a:off x="1524002" y="121026"/>
            <a:ext cx="924703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tabLst>
                <a:tab pos="1597025" algn="l"/>
              </a:tabLs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1596945" algn="l"/>
              </a:tabLst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z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ra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z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Bo</a:t>
            </a:r>
            <a:r>
              <a:rPr kumimoji="0" lang="hr-HR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ž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je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ljubavi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Gill Sans MT Ext Condensed Bold" panose="020B0902020104020203" pitchFamily="34" charset="0"/>
                <a:ea typeface="+mn-ea"/>
                <a:cs typeface="Arial" charset="0"/>
              </a:rPr>
              <a:t> </a:t>
            </a:r>
          </a:p>
        </p:txBody>
      </p:sp>
      <p:sp>
        <p:nvSpPr>
          <p:cNvPr id="4101" name="AutoShape 2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79577" y="-876300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4102" name="AutoShape 4" descr="data:image/jpeg;base64,/9j/4AAQSkZJRgABAQAAAQABAAD/2wCEAAkGBhISERQUExQUFRUVFRQUGBcUFxcVFBUVFBQVFBQXFBUXHCYeFxkjGhQUHy8gIycpLCwsFR4xNTAqNSYrLCkBCQoKDgwOGg8PGiokHyQpKSwsLCksLCwqKSwsLCwsLCkpLCwsLCosKSwsKSwpKSwsKSwsLCksLCwsLCwsLCwsLP/AABEIAMABBgMBIgACEQEDEQH/xAAcAAACAwEBAQEAAAAAAAAAAAAEBQIDBgEABwj/xAA6EAABAwMCBAQDBwIGAwEAAAABAAIRAwQhEjEFQVFhBiJxgRORoQcyQrHB0fAU4SNDUmJy8RWCshb/xAAaAQACAwEBAAAAAAAAAAAAAAACAwEEBQAG/8QAKxEAAgICAgEDAgcAAwAAAAAAAAECEQMhBBIxBSJBE1EUMkJhcYGRM7Hx/9oADAMBAAIRAxEAPwD5O0KcLzWK1rU8rsg1qvps2XadNE06KIFs7SZCueF1rFZoUi7K2MCtZRC8aMGUTSYuBbKfgiYCIbTIKmBlG07ec/wIkhbZOhSyM9J9kypMx6JeGGcIhlR0dP1RpiWH0ng8/VRPlwZgZB7d0rbclpRlKoTzU90BQVa3THYdg7dj7ollEMaRAycICpRDhqEY3RdpceWDnZSn9wX+wjvmeYnZRoUzumN5biTzQ1FueyD5GJ6GnDKkT3CLe4AckHaoqp+YKenoVWyqhUyi6NAOmefJCUKAB+qbU9I35/qijs5sW1+GS7yx77qqrw/SY+cJ0ygCZXb603+qLod2Mo62DZPXqqNJ+ab3NLJQotZKW0NUhS+jlVVLbBTt9tHJDVreVDiMUjM3tqHNII3/AJhZerSLHFp+a3V7bEJBxGy1DoRsVVy47LeHJTFNGoiAUEwwYKKa+QqEkaSdoua5eVYK6goKyqkZ5IhoQtFyKpbrQRnBDKKsa1VMcrmlEAwlgwuh09l0PlRlcBZNoKKoAzCqt2jmmVpTCJRsVKVFIt3Tsr/gkRBTB1ORhUvEY37oqoV3s9QJhWfBBHqo27I32RzGj2UfALE1xRyiLSk7ZW1qHmwr7GlDs7JVqyabRC3ZAP1U9Gl3UR+aMNIEmNj9D+yqqWrtSO6AoHFGeqqbTITL4O0KDrQrn5II0mHCJpt3n0XaFm4jUcNG5OAF5rR+A6k1MEi5mlE1LhvlHouOqwIicQhqNLVHYplnLwP6BBbCp/qvNn+FVWzg1pj1zy9EG6rlO7UDRddW8yUCCJgJs14geiAfTAdPWVDCTIspTuoCz80K81ADlTbWDl1E2LOJWzYIHPms1e2C1FyRBM80PWs5B7oJRsbCVGB4jwnV5mjI+v8AdKGmML6O61DWHmsf4gswXkt+XVUs2LVov4M26Fbai8hviRuvKn1NDsFUkZRGEDTRlqVbRRZa1mUUGyFDSpsOyJCmEU2xEq00VFjkS5owpFM5b0J5pjagCJyl1EQd0YwZGd/opTFSsaPJkdP5KruAMCd1KgQRGpEtpM0x+LkjexPgEc7SJmURZ1NQQ9wxmfNj9VK0rsbzlKkMSsZss+cK+5shSaHvIA/mAEDV8QtbED55k+iR3vEbi8qaKbHvdtDR90fk0eqrTmoLtJ0XMeGUjX8OosqtD6RkTB6g9COSdM4eDyiAk/gDw1cWwqmtpGvRDQdWkt1SSdvxAYnZaC6rVBIGgDrOR7Lz2b13DCbhF3/Bch6cpurFw4aNQ2xurX8JE42OV6hBnW73BRFKsBgOLh3Rw9fwXUrX9C8npOT9LMP9ovGDbfDotJgs+IQOZLi0fKD81n/DfiKatPUYBcGu9HGP1+ib/a3YOfUo1g06QzQTynUSJ6brBgaQtfD6hDKlKLtBw9Oaxb8n1avTLXmVbSERI7oLgHiAX1vqIAq04bUA5mMPHYwfeUU6pDcmOkrWT+TEkur6vyF0qRg/RDVRAhBv4q5uGxnrkBXW9XWNR32PTHZM7J+AA1tXaZ2Q73kuUHXPMqyg8RPb3EBHZyA7ytp3Q9K7JiENeVi8rjZa3Az3QdtjlHQXdGR/N1GzuDsq31oZ3VNCrCm9k1olxF2/y91luICSnfEr0QOqQ3NSUqbH41QnubUE9CvK+q5eVbqi0mxex6Ns6oS1zJVlF5ahixkomgxyXA1B21yCEZTqCUxMrtUWNqFX0qiqDFxq5nRphTKiua4kIQKxtVBYx40Wv1j7pVZ4u6ckyFcyooXVgH5G6htoX9JNgNxxeD6qtvGDIAQl1ZumIW28DeCopm6rgAAaqYd9HEfkPfos/l8+HHg5y/r92XsPE7NI94e4AakPrktZvpbh7vf8I+votzaVGUGkU6TWNGw5k9Sdye5SFlTU4z12Rdd8jTElp+91/sF5Dl5cnKl73r7fB6OPChjqK/sZHitQDLhLjjOypvL6JLzkjS0CQZ69FTSZTY0Ehz9W3SR691K5psZqDi5r35/1HIlv/HKrx40E/Af04KWkLrfiBYCXiIjbIPqNwrLW6klxjJxEmfYqBZqdMNEAzO7uWMxnCrp2QpgOJcJJ8vZvP+dFYlijX7lvpEfloewgmQRkEahHQg7LDeIfBQJLqERvpB/+eh7LSXdwXgOZznUQIhAC6eKkYkwfYjB7FJ4v1MLuL/oRHj6bZ844Zxp/D7lrwDH3ajDjW2ctzseYPUL6Rc1mV2NrUjLHiWnn0IPQg4KzvjXgX9TS+IxkVWZx/mN5gjqEk8K8SfRZoLoEklp2k9uRXufTuUs2L9zynqfCayXHz/2aZz3ajIRZvNIAGOqFdxFrlWx4JWlF0Ykscl5Q6o1wRnMCVTeXJzyHL3Xre3xAIk91ziFq5rRPNO7aAQJw6lrfM4CvuqgknlOn90PYM0uUr0aW/NSvAfyU3dQaQOe/ZDVXYICkykXRKrrNAUDEKrjc+6Aqpvd08SllRmUuRYiBPC8r61JeSw7FdWmh3OhF1DhA1iq6ZdcTnxVdSuSNigip0ymJg0M3cZeFWOMvlDOcqnvUs5RS+Bo3xA4clc3xGObUjKiWqAqNRZ8da7fCYC86FYfUjbXiBGCV1kUbSnxFMqPiSpoDC86Rs0mQsEOKd1VU4s6UmeGGTU0mMi5Rdp0fTm+JWwBpA6kblPeFXVJ7ToqCdi3Z0dp7818Xp8aPNG23HO6zs3pOGa9ntLsedlSp7Pr76Za4HoRA7I424czUSXEmIJgt6nUvm/DPG9VsS7UNod07HdbLhviKhWDWl3wzz1foeazMvp+bFurX3RejzIZEt0w6nYB4MiBMCTkkdegVdyzZpdAInOeeE3daNYcOa4Eeog5BC5dcLLmNLvNJw4cgeXpzVTXyPXIVpt6+BKy7Y1rgQ45AJ5esdFVWtjqcfUTvA3Eq+oxzWubEEuGw6cvRDXPkOXZjU6Mguj6lVp4uruPyXIpN6JVCS2TBgwCB9F878dcB+BUFdhLWPPm05AceY7H8/Vbtpe4OxDZ1CORHOeq5xW0bc2z6ThLi2B1OJB7GYKbw+RLi5lK9XTKfKw94NHyalx/RsXvPV7oHyCb8L48X5OMxCzdvwas9xa1h8pIJOGgjeScJ7wrggouDqr2mM6W7T3JXuE2zzEkjTUK5d19VcziRp4+8ObZ+o6FL3XrSMFLLm4nZMVoQ1F6aNpbXrZDmxDh/B2UOIPCS8Mvf8PuCR/PmiH3M7p8Z6M946Zb8aMKusAVXQzJ7qbmKbJKr1mAlLmGcBNrqtGEG8RlQ9jIukLnNXlKu/K4ljBa6lhV1LHHVSBzuiKbj1WZJN+GbMWl5QjrUCFBoTy5s5GoD1S+pbdEyGStMCUL3EGFaMHZRe0clZWoqjZPUrF9aJNCm4YVtpQ1T2XHtgwpZNHrfh7n7K5/A6kYVdAuaZYYK0djfvI80SqWd5YbjtFnCsMvbPTMv/Rv2VdSk4bgr6TwHgAunOLyGsbEkDJc6YA6bHKIuvAP+h4PZwz8wqT9UhCXSXks/gov8rPlTgehXg9fQLvwJWAn4ZP8Axh35LPXvhlzfwkeohXMfOxy+RM+HOPgTU7ojYo1nG3BDVuGubyVX9K7orayxe7KrxyWmjWcB8e1aDh5pbOWuy0/svq/hvxbQ4hT003/4rM/CcYdHPR/qHcL89/0ruiKseJV6Dmvpuc1zCHNI5EKnyOLizq1p/cOM5wP0DdhziNQdyHSI7BLq1rHeJ3EYTinUNRjHkQXsY8joXNDv1Vd1aBoO++Ig/PsvJzn10b2HPSQua1tJknzaiAWDkCNj2ys54q4yLUNbsTIB56R0PuntXUffp16+qy/jbw++vTY/csmcyYdHTpH1R8RQWeLyvV/+B8mE3jfV7Zir3xI52GktHaP1EpW/iD+bifVO/wD8ywZLx6AOJ/JVf+CE7eg5r165mNr2mE+JNeaFlG/I5lH0a5dtKMpeHR6BFCi1ghoRrJKfhFXLCEPLv+A+ytyykNX4pP7K+2Goq2pR/wAJmdgB8kXw61AAzk8lcitmPKR0s04UYk/zZWOzJ6oOs8wQNk6wEDVhqcf4FRcuRrG4S+7eoGoAqMXl5z11KsaLKXdEGB1QgKnqKy7NrqMLety6oetb6D2Oy5RdBTIUPiNI57j1S5tjMaSYjr2/yKCrUI9E4a3cH0IQPFLcgdv5lMxzt0DkhWwekxw22VZJnKL4dVgRuExfwsOEhG+R0dSOWByjcREXIq34jpVN5ZFpQgcrMZRmtFaca0z6B4b8WGiCBBa8guHORzBW+sOL0qzNTHgnm3Zw9R07r4JRuSw4T3hvGyCCHEEbEGCFl8r07HmfZal9/v8AyOwcqeJ09o+42jdu85RtG0Y+A/S6cGWgn6rEeGvG7HQyudJ2Dx93/wBh+H129FvrSo0Z+vX0KwcuKeF1IuyzLIrixdeeBrOqYNIE9Wywz7YSDif2Ps/yauf9Lx+Th+y+h2jgTLV5rhrJ3BMfuphmkvDKv1pp6Pjl39lt6zHw9XQtMhMOC/ZRVL2vuGBjGkEt1AufHKBsPVfYHOgIZtQnVHLburE+RKtEfiZyXhAT6LQMjoPKVn+I3LWNM4aJJzy3z3Whq1WOERB59oWQ8bcOL7as2mZfoMe0Egeyyowi8ijJ+Szx2039zEcS+0BocQ2APQk+/KUvqeP5jaBy0n91mqnAKm8H1QT+HPnZeuhx+I1SihMsnJXls1XFfFdG5phj2tADg7yyCSARn5oFvFKLfugBZ51m7oom2d0VnHDHjj1h4KmRZJu5WP6viHoVfbXxfHVZltMzstB4UtXVK7QR5W+Z3oP7wnxorzg1Fs1NUxTa0780Zw1pMoO6aXPMdU4sHaWRHqrEHszZKkVXVOMBUsogCSiq2ShasiU6wEgavVx0SW5eTKOuHTzQLxlLkx0VQI4Lytc1eQDBWGwpNC4Nl0BZDZuouphMbWpkJY0I61cVDYVBN7Yl3nYPMNwOYH6pbctD6ZHy/ZPrV0EGfkoca4X5fjMHd7R/9D9UntUkP6domBbULCtFw3igFIuPI7LtXhjKrZGCeaSXNs+kSDt9CriePPp6ZVayYNrwPmvFbcAH1/sll7wchQsb0A7wntvcasGCEz6HT8gv67l/yKzIVaRG6g0wtdd8JDhLfkkV7w0t5Llk3UvILxKS7QdkLXizm7rZeHvtFqW+lsh7B/lu2A/2ndv5dlgxTKi9hCnJjhkXWStCkpR2j9LeGPHFrdjQ14ZUO1N8An/gdn+2ey0lEACCvybb8Rc3uF9B4H9rdw2kKTnh0fdc8angD8MnceslY2T0lqV4nr7M76n3PudO8ExzUX0fvOG2/wD2vnHhz7Uqb6jW3GkasfEGADy1jpPMLeV7z4eHZDuXqqefDLA6kPglJ+wqvK05EZ3AEfXokVd5M6j2H7FGXVQgmRA6FY/xr4j/AKakCDlxIHXG/wCYVOGF5ZqMfLNTGlig5MK4lw2k4HU2PQwQOvdZq54HTzDoHfKxd34lrPM6z75Qw8Q1Qt7H6XPH+sRL1K1XQ1V5wmk0w2pqHM6S0e0nKAqUaQ3P5JDW45Vf2VdGhUeczCvLBCK2yl+IzSHlVlGPLlaPw5w1zKLqhEfEiB/tHNA+FfDgq1Bq+40anHt09StffuH3WiGiAPTknY4RW0UeRnnL2MT0Ww5GMqSvC3nkiKdvA2yrMCnKil5DRnJSu5uURfvzHNLKzCUbkTGHyC17jKHD12tTMlVgKEwmqLtS8o6V5EQLVJoleLVOmxYzN9E2BFUSFW1q7KWNQyoVQB7pvZ3Y2OxEfNZ+lVV1O5hLkrQ6LDbnw0+lTdUonUwSdI3A9OYWbddtq4eB6/utfwzirmnGyUeIuACfjURAOXNHI9R2Q4pJS9/+k5YScfb/AIZK+4WWGR91Qs+IFpycLQWxxDhI/myU8W4IWy+nlv5LQxcin0kzPyYdXEcWPGGuwUbV+E9hDgD0cDlp/UdvksRQY47YUiXtyCVZl0npleKlH3I0I4GTsJ54ySULccHPMKiw8QvZE/Pmtz4f8XUXN0XDG1G8nEAvb27hUs+LLjXbH7v2+S1DPB6mv7Pn9Tg57qn/AMU5fVarOF1CPMWZEgSI+YKbcP8ADNkBra0VR1c7UPYDCpP1CcF7otfyh6wYZ/lZ828K+BalzUA0u0zDnfhaOZJ9OS+4W7sx+FogTv5RAQtte6AGsAaAIgCB3Xnu1HP02xtCx+VzJ5pVLx8DoYOlqiPFajjpkyT16TiSFnPEvA6d1TDXmC0yHGAO/sn9wPLk9InaDv7r5t468U6KpotJ8kA9zE/qi4UJZ8qUHVfI3Jkjiw7Vi3iHhy2aSGuJI5giClLuDU27uA9SEE6+qvyAo0bCvVMAOyvT9Oq/OzLWRy/QgvXbsODqP+0T9VreAcDbVYHuDmA7DEkdeyq4F4QpU4dUIceY5A9D2Wsc2IgxASqjJ/J08soqtf4StLdlKmWskTknmfVVsBM5kLvxs9Sd5U2Ob1hXYUZORPyVz1KrrXGkGD6dVa9jTsUJUcMnondvsJUPlgFSiZk885yqXgTzTFrJEqqpQUpDLEtxR90N8PKaV6aAqHOylaO8lRb1XlGq9cRWDTAqWUQ2mhqL4RtGosSR6GKsiGqQaSjSQN4QznNBxKC2OpIkKBEYV1OgecKh9c4/kKLamULsNNDJ1RoAg+vqmNjxMDEA+qQNyUbbUy4gBKlBfI6M3ehi/hLahloA7clCvwIwR9P3V1K90GB6SrqvE/Kc9D8kipfA5whLyZK74UKeNBHpkIV3Dg4YWmq30nOQmPCLykHZpsjrAn6pks04RurYDwRlpHza54T0QPwntOJ9l9luvD9vVdMAA/iadJ+SBuvs5piC150u6gEz7QpxesQjqemVMvB3o+UmvV6lbT7L+LVv6k0zJZUY4meTm5Dh35e60Fp4CoydTnHlIACe8M8PULYOcwSdtXOOYHRL5XquHJjljStsDHwXjmpNhwIMjtMBSBhp7cvVAOdJwSvPqeWDvt1K8+1ZsPHZddXUmGgwBzSO/wDCdG4qGs5vmMT0JAifonVtRGjIzzB/mERZOg+aIj2A7qY5pYr+npgSUetVdAtn4LthS1GkOvfsEi4zXY0hlNrWtbvpESfXmnvHfEONDNgM9T+wWNrVQXZ/6V7g48sn9TK3+yEKPWDcvL+PsE0riUzokER8khBgpnZ3AEA/3XocTMvkQ1aCq1seQXn2Z5ZRL7gEZ6IQ1xHP5q7pGVtgV05zTHzVAe47om4ztuqw09PdchjWi+2b3wr6+kb/ACQLq2nmqxdAiBMqzGZVlibdhVeiwjG5SG+bp5ymVRxjdJr3C6UwoQoBqVF5VuXFFh9TowpfGgqh5UHOMrNo1Uwg3BKlTqoQFWhyiiVILLpVjDn6YQ9IoikyShfgathlFhPuinVfhiB97n27KoEsE84QPx5KRXYsX1CfilW0q/fZAa5KtY5S4hxmXudldpVYdgqsHZdDZJ/nuo6aC70aTh18cZPutHbVxG+3yWMta+keyKo8UMqjm4sZ+R8Z9vJtrJzSYAg+v5cirLh7pjSIPSJWZtr+Yyjqj/KTnAWTLgtSuw3hXa7D6FhAzOeqrpcOA5jeZdn5JVT4qDiYRdF7nHeR+SL8Jk8uR3ut+4OqXTWHAn8kk4txUkZIA6DA/uvXziDBSe4nM5VnBxYRd/JPtgrXkFuLidsoP4hPoivh42UWD0C1opFObbZCnTwp0q0HKg93dRouGpPiVcm0N6NaSAP5KlVpbQqLVvmRVSRA9U/sU3AFfVImYMJddcU0DJ9gjrt4ys9xFwkk8sfJQ8lHfTRVX8QAO8wIHUGfmnvDYIncEcucr59e1Jctd4Suz8Ag/he4DPKAfzJVqOlbKst6Q7uQAEjuRJ2TZ1cc4Q73tMwETZCjQkq089F5X16YndeXWHQsblQIVlCpChUVQuLwRJVrSqgFIBccgmknXDmjBPKSk1NGNuIb64SZK9FnG62Svr4vJ/mEKzdcBlW0xhSo0Q25O2TGFEu5qfL5KnV8l1Et0FNqyrqD0vEj0RNvUyPVDQadjWscQoUGyuvqTldouwgkh0GF068EAe56I917qYQD1HvCVPfzXaFzme4lK6ByyOgUVjPdPeE3zt8xGQlN7bZ1ty09OR5yuWNUg7oZq0FB2zRXQ1NLpHX2Satv23R1lc5g5BxPqqryyIB6ckiOnQyQqrFcaUSLcuwAoVqGgZVqLRVmvkGduutYBmYVVUwuGvyT4lWQ24YZeJ6hGV6nmJ9UtsX6RKtFwTJPSPqusjpoCuqnmlIuNUXHzNE9QORR9zVOqVxv5o062A4p6Mi2zqPdhp9xELUcPaKTA3p9Sd124EeqEdcZT3k7CViUWHVbhCPuz1Kq+NKGe5QmTKBa64JXEPqXkVgdD//Z"/>
          <p:cNvSpPr>
            <a:spLocks noChangeAspect="1" noChangeArrowheads="1"/>
          </p:cNvSpPr>
          <p:nvPr/>
        </p:nvSpPr>
        <p:spPr bwMode="auto">
          <a:xfrm>
            <a:off x="1660203" y="-871539"/>
            <a:ext cx="2495551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5482" y="4366517"/>
            <a:ext cx="1136321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Arial" charset="0"/>
              </a:rPr>
              <a:t>      </a:t>
            </a:r>
            <a:r>
              <a:rPr lang="hr-HR" sz="2400" b="1">
                <a:solidFill>
                  <a:srgbClr val="FFFFFF"/>
                </a:solidFill>
                <a:cs typeface="Arial" charset="0"/>
              </a:rPr>
              <a:t>U Evanelju po Marku Isus stupa u zemaljsku službu u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400" b="1">
                <a:solidFill>
                  <a:srgbClr val="FFFFFF"/>
                </a:solidFill>
                <a:cs typeface="Arial" charset="0"/>
              </a:rPr>
              <a:t> suradnji s Ocem. Marko od samog početka svojeg izvje</a:t>
            </a:r>
            <a:r>
              <a:rPr lang="sr-Latn-RS" sz="2400" b="1">
                <a:solidFill>
                  <a:srgbClr val="FFFFFF"/>
                </a:solidFill>
                <a:cs typeface="Arial" charset="0"/>
              </a:rPr>
              <a:t>š</a:t>
            </a:r>
            <a:r>
              <a:rPr lang="hr-HR" sz="2400" b="1">
                <a:solidFill>
                  <a:srgbClr val="FFFFFF"/>
                </a:solidFill>
                <a:cs typeface="Arial" charset="0"/>
              </a:rPr>
              <a:t>taja jasno po-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400" b="1">
                <a:solidFill>
                  <a:srgbClr val="FFFFFF"/>
                </a:solidFill>
                <a:cs typeface="Arial" charset="0"/>
              </a:rPr>
              <a:t>kazuje da je Isus “Sin Božji” i prikazuje Ga kao “Sveca Božjeg”. Kao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400" b="1">
                <a:solidFill>
                  <a:srgbClr val="FFFFFF"/>
                </a:solidFill>
                <a:cs typeface="Arial" charset="0"/>
              </a:rPr>
              <a:t> Božji Sin, Isus propovijeda “Evanđelje Božje”. S ovim nebeskim prepo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400" b="1">
                <a:solidFill>
                  <a:srgbClr val="FFFFFF"/>
                </a:solidFill>
                <a:cs typeface="Arial" charset="0"/>
              </a:rPr>
              <a:t>rukama Isus započinje aktivnu službu na Zemlji, kao </a:t>
            </a:r>
            <a:r>
              <a:rPr lang="sr-Latn-RS" sz="2400" b="1">
                <a:solidFill>
                  <a:srgbClr val="FFFFFF"/>
                </a:solidFill>
                <a:cs typeface="Arial" charset="0"/>
              </a:rPr>
              <a:t>š</a:t>
            </a:r>
            <a:r>
              <a:rPr lang="hr-HR" sz="2400" b="1">
                <a:solidFill>
                  <a:srgbClr val="FFFFFF"/>
                </a:solidFill>
                <a:cs typeface="Arial" charset="0"/>
              </a:rPr>
              <a:t>to je opisano u</a:t>
            </a:r>
          </a:p>
          <a:p>
            <a:pPr lvl="0" algn="ctr" defTabSz="914354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hr-HR" sz="2400" b="1">
                <a:solidFill>
                  <a:srgbClr val="FFFFFF"/>
                </a:solidFill>
                <a:cs typeface="Arial" charset="0"/>
              </a:rPr>
              <a:t> prvom poglavlju Evanđelja po Marku.</a:t>
            </a:r>
            <a:endParaRPr kumimoji="0" lang="hr-HR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sp>
        <p:nvSpPr>
          <p:cNvPr id="6" name="AutoShape 2" descr="http://220lily.files.wordpress.com/2013/07/il_570xn-374072027_48r9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33794" name="Picture 2" descr="https://www.lds.org/bc/content/bible-videos/videos/jesus-heals-a-man-born-blind/images/80_jesus-heals-a-man-born-blind_1800x1200_72dpi_2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45643800" y="-33909000"/>
            <a:ext cx="17145000" cy="11430000"/>
          </a:xfrm>
          <a:prstGeom prst="rect">
            <a:avLst/>
          </a:prstGeom>
          <a:noFill/>
        </p:spPr>
      </p:pic>
      <p:sp>
        <p:nvSpPr>
          <p:cNvPr id="33800" name="AutoShape 8" descr="https://benchprep.com/blog/wp-content/uploads/2012/03/Nursing-School-Program-Caring-for-Sick.jpg"/>
          <p:cNvSpPr>
            <a:spLocks noChangeAspect="1" noChangeArrowheads="1"/>
          </p:cNvSpPr>
          <p:nvPr/>
        </p:nvSpPr>
        <p:spPr bwMode="auto">
          <a:xfrm>
            <a:off x="1679575" y="-144461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354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316447" y="1138340"/>
            <a:ext cx="4454584" cy="27307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http://karnscoc.org/wp-content/uploads/2012/01/bible_5983c.jpg"/>
          <p:cNvPicPr>
            <a:picLocks noChangeAspect="1" noChangeArrowheads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969325" y="1143941"/>
            <a:ext cx="4527239" cy="2730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485341"/>
      </p:ext>
    </p:extLst>
  </p:cSld>
  <p:clrMapOvr>
    <a:masterClrMapping/>
  </p:clrMapOvr>
  <p:transition spd="med">
    <p:zo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2" name="Rectangle 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Imagen 4" descr="Grupo de personas en un barco en el agua&#10;&#10;Descripción generada automáticamente con confianza media">
            <a:extLst>
              <a:ext uri="{FF2B5EF4-FFF2-40B4-BE49-F238E27FC236}">
                <a16:creationId xmlns:a16="http://schemas.microsoft.com/office/drawing/2014/main" id="{C7F58988-BFC1-3BDA-CCD7-5E5D62D48B8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237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23" name="Rectangle 1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23FCB9E-661E-1E90-0D6A-00A4B001D3BF}"/>
              </a:ext>
            </a:extLst>
          </p:cNvPr>
          <p:cNvSpPr txBox="1"/>
          <p:nvPr/>
        </p:nvSpPr>
        <p:spPr>
          <a:xfrm>
            <a:off x="0" y="756954"/>
            <a:ext cx="4602145" cy="534409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kumimoji="0" lang="hr-HR" sz="44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Isus im je rekao: ‘</a:t>
            </a:r>
            <a:r>
              <a:rPr lang="hr-HR" sz="4400" b="1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latin typeface="Comic Sans MS" panose="030F0702030302020204" pitchFamily="66" charset="0"/>
              </a:rPr>
              <a:t>D</a:t>
            </a:r>
            <a:r>
              <a:rPr kumimoji="0" lang="hr-HR" sz="44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ođite i slijedite me! Učiniću vas ribarima ljudi!</a:t>
            </a:r>
            <a:r>
              <a:rPr kumimoji="0" lang="en-US" sz="44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’</a:t>
            </a:r>
            <a:r>
              <a:rPr kumimoji="0" lang="es-ES" sz="44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ts val="7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8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(Mark</a:t>
            </a:r>
            <a:r>
              <a:rPr kumimoji="0" lang="hr-HR" sz="28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</a:t>
            </a:r>
            <a:r>
              <a:rPr kumimoji="0" lang="es-ES" sz="28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1</a:t>
            </a:r>
            <a:r>
              <a:rPr kumimoji="0" lang="hr-HR" sz="28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,</a:t>
            </a:r>
            <a:r>
              <a:rPr kumimoji="0" lang="es-ES" sz="28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17</a:t>
            </a:r>
            <a:r>
              <a:rPr kumimoji="0" lang="hr-HR" sz="28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SHP</a:t>
            </a:r>
            <a:r>
              <a:rPr kumimoji="0" lang="es-ES" sz="2800" b="1" i="0" u="none" strike="noStrike" kern="1200" cap="none" spc="0" normalizeH="0" baseline="0" noProof="0" dirty="0">
                <a:ln w="12700">
                  <a:solidFill>
                    <a:srgbClr val="1453A0"/>
                  </a:solidFill>
                  <a:prstDash val="solid"/>
                </a:ln>
                <a:pattFill prst="narHorz">
                  <a:fgClr>
                    <a:srgbClr val="1453A0"/>
                  </a:fgClr>
                  <a:bgClr>
                    <a:srgbClr val="D3E4F9"/>
                  </a:bgClr>
                </a:pattFill>
                <a:effectLst>
                  <a:innerShdw blurRad="177800">
                    <a:srgbClr val="0A294E"/>
                  </a:inn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3600" b="1" i="0" u="none" strike="noStrike" kern="1200" cap="none" spc="0" normalizeH="0" baseline="0" noProof="0" dirty="0">
              <a:ln w="12700">
                <a:solidFill>
                  <a:srgbClr val="1453A0"/>
                </a:solidFill>
                <a:prstDash val="solid"/>
              </a:ln>
              <a:pattFill prst="narHorz">
                <a:fgClr>
                  <a:srgbClr val="1453A0"/>
                </a:fgClr>
                <a:bgClr>
                  <a:srgbClr val="D3E4F9"/>
                </a:bgClr>
              </a:pattFill>
              <a:effectLst>
                <a:innerShdw blurRad="177800">
                  <a:srgbClr val="0A294E"/>
                </a:inn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5265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hqprint">
            <a:lum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CrisscrossEtching trans="73000" pressure="4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t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A03424BD-0019-6BFD-57DB-FD6100A4FC2F}"/>
              </a:ext>
            </a:extLst>
          </p:cNvPr>
          <p:cNvSpPr txBox="1"/>
          <p:nvPr/>
        </p:nvSpPr>
        <p:spPr>
          <a:xfrm>
            <a:off x="6096000" y="3317620"/>
            <a:ext cx="6096000" cy="34009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600"/>
              </a:spcBef>
            </a:pPr>
            <a:r>
              <a:rPr lang="hr-HR" sz="2000" b="1">
                <a:solidFill>
                  <a:srgbClr val="7B0AEC"/>
                </a:solidFill>
              </a:rPr>
              <a:t>Naročite aktivnosti</a:t>
            </a:r>
            <a:r>
              <a:rPr lang="en" sz="2000" b="1">
                <a:solidFill>
                  <a:srgbClr val="7B0AEC"/>
                </a:solidFill>
              </a:rPr>
              <a:t>:</a:t>
            </a:r>
            <a:endParaRPr lang="en" sz="2000" b="1" dirty="0">
              <a:solidFill>
                <a:srgbClr val="7B0AEC"/>
              </a:solidFill>
            </a:endParaRPr>
          </a:p>
          <a:p>
            <a:pPr lvl="1">
              <a:spcBef>
                <a:spcPts val="600"/>
              </a:spcBef>
            </a:pPr>
            <a:r>
              <a:rPr lang="hr-HR" sz="2000" b="1"/>
              <a:t>Pozivanje učenika</a:t>
            </a:r>
            <a:r>
              <a:rPr lang="en" sz="2000" b="1"/>
              <a:t>. Mark</a:t>
            </a:r>
            <a:r>
              <a:rPr lang="hr-HR" sz="2000" b="1"/>
              <a:t>o</a:t>
            </a:r>
            <a:r>
              <a:rPr lang="en" sz="2000" b="1"/>
              <a:t> 1</a:t>
            </a:r>
            <a:r>
              <a:rPr lang="hr-HR" sz="2000" b="1"/>
              <a:t>,</a:t>
            </a:r>
            <a:r>
              <a:rPr lang="en" sz="2000" b="1"/>
              <a:t>16-20</a:t>
            </a:r>
            <a:r>
              <a:rPr lang="en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hr-HR" sz="2000" b="1">
                <a:solidFill>
                  <a:srgbClr val="B81111"/>
                </a:solidFill>
              </a:rPr>
              <a:t>Subotne aktivnosti</a:t>
            </a:r>
            <a:r>
              <a:rPr lang="en" sz="2000" b="1">
                <a:solidFill>
                  <a:srgbClr val="B81111"/>
                </a:solidFill>
              </a:rPr>
              <a:t>:</a:t>
            </a:r>
            <a:endParaRPr lang="en" sz="2000" b="1" dirty="0">
              <a:solidFill>
                <a:srgbClr val="B81111"/>
              </a:solidFill>
            </a:endParaRPr>
          </a:p>
          <a:p>
            <a:pPr lvl="1">
              <a:spcBef>
                <a:spcPts val="600"/>
              </a:spcBef>
            </a:pPr>
            <a:r>
              <a:rPr lang="en" sz="2000" b="1"/>
              <a:t>P</a:t>
            </a:r>
            <a:r>
              <a:rPr lang="hr-HR" sz="2000" b="1"/>
              <a:t>ropovijedanje u Sinagogi</a:t>
            </a:r>
            <a:r>
              <a:rPr lang="en" sz="2000" b="1"/>
              <a:t>. Mark</a:t>
            </a:r>
            <a:r>
              <a:rPr lang="hr-HR" sz="2000" b="1"/>
              <a:t>o</a:t>
            </a:r>
            <a:r>
              <a:rPr lang="en" sz="2000" b="1"/>
              <a:t> 1</a:t>
            </a:r>
            <a:r>
              <a:rPr lang="hr-HR" sz="2000" b="1"/>
              <a:t>,</a:t>
            </a:r>
            <a:r>
              <a:rPr lang="en" sz="2000" b="1"/>
              <a:t>21-28</a:t>
            </a:r>
            <a:r>
              <a:rPr lang="en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/>
              <a:t>Iscijeljenje</a:t>
            </a:r>
            <a:r>
              <a:rPr lang="en" sz="2000" b="1"/>
              <a:t>. Mark</a:t>
            </a:r>
            <a:r>
              <a:rPr lang="hr-HR" sz="2000" b="1"/>
              <a:t>o</a:t>
            </a:r>
            <a:r>
              <a:rPr lang="en" sz="2000" b="1"/>
              <a:t> 1</a:t>
            </a:r>
            <a:r>
              <a:rPr lang="hr-HR" sz="2000" b="1"/>
              <a:t>,</a:t>
            </a:r>
            <a:r>
              <a:rPr lang="en" sz="2000" b="1"/>
              <a:t>29-34</a:t>
            </a:r>
            <a:r>
              <a:rPr lang="en" sz="2000" b="1" dirty="0"/>
              <a:t>.</a:t>
            </a:r>
          </a:p>
          <a:p>
            <a:pPr>
              <a:spcBef>
                <a:spcPts val="1800"/>
              </a:spcBef>
            </a:pPr>
            <a:r>
              <a:rPr lang="en" sz="2000" b="1">
                <a:solidFill>
                  <a:srgbClr val="29870C"/>
                </a:solidFill>
              </a:rPr>
              <a:t>D</a:t>
            </a:r>
            <a:r>
              <a:rPr lang="hr-HR" sz="2000" b="1">
                <a:solidFill>
                  <a:srgbClr val="29870C"/>
                </a:solidFill>
              </a:rPr>
              <a:t>nevne aktivnosti</a:t>
            </a:r>
            <a:r>
              <a:rPr lang="en" sz="2000" b="1">
                <a:solidFill>
                  <a:srgbClr val="29870C"/>
                </a:solidFill>
              </a:rPr>
              <a:t>:</a:t>
            </a:r>
            <a:endParaRPr lang="en" sz="2000" b="1" dirty="0">
              <a:solidFill>
                <a:srgbClr val="29870C"/>
              </a:solidFill>
            </a:endParaRPr>
          </a:p>
          <a:p>
            <a:pPr lvl="1">
              <a:spcBef>
                <a:spcPts val="600"/>
              </a:spcBef>
            </a:pPr>
            <a:r>
              <a:rPr lang="hr-HR" sz="2000" b="1"/>
              <a:t>Molitva i prorovijedanje</a:t>
            </a:r>
            <a:r>
              <a:rPr lang="en" sz="2000" b="1"/>
              <a:t>. Mark</a:t>
            </a:r>
            <a:r>
              <a:rPr lang="hr-HR" sz="2000" b="1"/>
              <a:t>o</a:t>
            </a:r>
            <a:r>
              <a:rPr lang="en" sz="2000" b="1"/>
              <a:t> 1</a:t>
            </a:r>
            <a:r>
              <a:rPr lang="hr-HR" sz="2000" b="1"/>
              <a:t>,</a:t>
            </a:r>
            <a:r>
              <a:rPr lang="en" sz="2000" b="1"/>
              <a:t>35-39</a:t>
            </a:r>
            <a:r>
              <a:rPr lang="en" sz="2000" b="1" dirty="0"/>
              <a:t>.</a:t>
            </a:r>
          </a:p>
          <a:p>
            <a:pPr lvl="1">
              <a:spcBef>
                <a:spcPts val="600"/>
              </a:spcBef>
            </a:pPr>
            <a:r>
              <a:rPr lang="hr-HR" sz="2000" b="1"/>
              <a:t>Liječenje i poštivanje Zakona</a:t>
            </a:r>
            <a:r>
              <a:rPr lang="en" sz="2000" b="1"/>
              <a:t>. Mark</a:t>
            </a:r>
            <a:r>
              <a:rPr lang="hr-HR" sz="2000" b="1"/>
              <a:t>o</a:t>
            </a:r>
            <a:r>
              <a:rPr lang="en" sz="2000" b="1"/>
              <a:t> 1</a:t>
            </a:r>
            <a:r>
              <a:rPr lang="hr-HR" sz="2000" b="1"/>
              <a:t>,</a:t>
            </a:r>
            <a:r>
              <a:rPr lang="en" sz="2000" b="1"/>
              <a:t>40-45</a:t>
            </a:r>
            <a:r>
              <a:rPr lang="en" sz="2000" b="1" dirty="0"/>
              <a:t>.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982E60F8-E6A2-3EF4-6133-6ECEE6A9592D}"/>
              </a:ext>
            </a:extLst>
          </p:cNvPr>
          <p:cNvSpPr txBox="1"/>
          <p:nvPr/>
        </p:nvSpPr>
        <p:spPr>
          <a:xfrm>
            <a:off x="352425" y="200025"/>
            <a:ext cx="6457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Kakav </a:t>
            </a:r>
            <a:r>
              <a:rPr lang="hr-HR" sz="2000" b="1"/>
              <a:t>je</a:t>
            </a:r>
            <a:r>
              <a:rPr lang="en-US" sz="2000" b="1"/>
              <a:t> bio </a:t>
            </a:r>
            <a:r>
              <a:rPr lang="hr-HR" sz="2000" b="1"/>
              <a:t>jedan radni </a:t>
            </a:r>
            <a:r>
              <a:rPr lang="en-US" sz="2000" b="1"/>
              <a:t>dan u Isusovu životu? </a:t>
            </a:r>
            <a:r>
              <a:rPr lang="hr-HR" sz="2000" b="1"/>
              <a:t>Jeste li</a:t>
            </a:r>
            <a:r>
              <a:rPr lang="en-US" sz="2000" b="1"/>
              <a:t> </a:t>
            </a:r>
            <a:r>
              <a:rPr lang="hr-HR" sz="2000" b="1"/>
              <a:t>spremni da Ga </a:t>
            </a:r>
            <a:r>
              <a:rPr lang="en-US" sz="2000" b="1"/>
              <a:t> pratimo cijeli tjedan?</a:t>
            </a:r>
            <a:endParaRPr lang="en" sz="2000" b="1" dirty="0"/>
          </a:p>
        </p:txBody>
      </p:sp>
      <p:pic>
        <p:nvPicPr>
          <p:cNvPr id="5" name="Imagen 4" descr="Un grupo de personas en un barco&#10;&#10;Descripción generada automáticamente">
            <a:extLst>
              <a:ext uri="{FF2B5EF4-FFF2-40B4-BE49-F238E27FC236}">
                <a16:creationId xmlns:a16="http://schemas.microsoft.com/office/drawing/2014/main" id="{910644BF-10CD-1617-01AD-424040576F4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1136" y="3024440"/>
            <a:ext cx="2785872" cy="3657600"/>
          </a:xfrm>
          <a:prstGeom prst="rect">
            <a:avLst/>
          </a:prstGeom>
          <a:ln w="38100" cap="sq">
            <a:solidFill>
              <a:srgbClr val="2C9889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Imagen 6" descr="Un 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0E2C304-16C7-88DB-FBDF-2753F2F684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26502" y="104971"/>
            <a:ext cx="2256621" cy="3009768"/>
          </a:xfrm>
          <a:prstGeom prst="rect">
            <a:avLst/>
          </a:prstGeom>
          <a:ln w="38100" cap="sq">
            <a:solidFill>
              <a:srgbClr val="F094C2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Imagen 8" descr="Un dibujo de un grupo de personas en una playa&#10;&#10;Descripción generada automáticamente">
            <a:extLst>
              <a:ext uri="{FF2B5EF4-FFF2-40B4-BE49-F238E27FC236}">
                <a16:creationId xmlns:a16="http://schemas.microsoft.com/office/drawing/2014/main" id="{96604DCF-120D-F393-5B31-5C1552194D3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576232" y="106639"/>
            <a:ext cx="2382732" cy="3009767"/>
          </a:xfrm>
          <a:prstGeom prst="rect">
            <a:avLst/>
          </a:prstGeom>
          <a:ln w="38100" cap="sq">
            <a:solidFill>
              <a:srgbClr val="E85EA3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Una persona con un vestido de color negro&#10;&#10;Descripción generada automáticamente con confianza baja">
            <a:extLst>
              <a:ext uri="{FF2B5EF4-FFF2-40B4-BE49-F238E27FC236}">
                <a16:creationId xmlns:a16="http://schemas.microsoft.com/office/drawing/2014/main" id="{9576275D-36DF-CD81-4713-2FC995A463E3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27399" y="5018086"/>
            <a:ext cx="1905000" cy="1663954"/>
          </a:xfrm>
          <a:prstGeom prst="rect">
            <a:avLst/>
          </a:prstGeom>
          <a:ln w="38100" cap="sq">
            <a:solidFill>
              <a:srgbClr val="69D5C6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4" name="Imagen 13" descr="Imagen que contiene persona, libro, texto, hombre&#10;&#10;Descripción generada automáticamente">
            <a:extLst>
              <a:ext uri="{FF2B5EF4-FFF2-40B4-BE49-F238E27FC236}">
                <a16:creationId xmlns:a16="http://schemas.microsoft.com/office/drawing/2014/main" id="{ACD82972-CF2A-4649-324C-59DC5F30583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27399" y="3040220"/>
            <a:ext cx="1901488" cy="1808005"/>
          </a:xfrm>
          <a:prstGeom prst="rect">
            <a:avLst/>
          </a:prstGeom>
          <a:ln w="38100" cap="sq">
            <a:solidFill>
              <a:srgbClr val="37BFAC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3" name="Imagen 22">
            <a:extLst>
              <a:ext uri="{FF2B5EF4-FFF2-40B4-BE49-F238E27FC236}">
                <a16:creationId xmlns:a16="http://schemas.microsoft.com/office/drawing/2014/main" id="{7A245D97-E2F3-7849-DED5-E06CEFD84E3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6911" y="5557268"/>
            <a:ext cx="491498" cy="3203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5" name="Imagen 24" descr="Un dibujo de la cara de una persona&#10;&#10;Descripción generada automáticamente con confianza media">
            <a:extLst>
              <a:ext uri="{FF2B5EF4-FFF2-40B4-BE49-F238E27FC236}">
                <a16:creationId xmlns:a16="http://schemas.microsoft.com/office/drawing/2014/main" id="{99C829A6-C43E-539D-2B56-E18EEA82E7EF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596911" y="3362773"/>
            <a:ext cx="491775" cy="3203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26" name="Imagen 25">
            <a:extLst>
              <a:ext uri="{FF2B5EF4-FFF2-40B4-BE49-F238E27FC236}">
                <a16:creationId xmlns:a16="http://schemas.microsoft.com/office/drawing/2014/main" id="{120BB847-6484-DB10-7D39-84FCE6F5771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97049" y="4281685"/>
            <a:ext cx="491498" cy="320357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2" name="Imagen 31" descr="Dibujo de la tierra desde el espacio&#10;&#10;Descripción generada automáticamente con confianza baja">
            <a:extLst>
              <a:ext uri="{FF2B5EF4-FFF2-40B4-BE49-F238E27FC236}">
                <a16:creationId xmlns:a16="http://schemas.microsoft.com/office/drawing/2014/main" id="{230A086F-BE4E-EDF2-AC13-16E47FE8E8C6}"/>
              </a:ext>
            </a:extLst>
          </p:cNvPr>
          <p:cNvPicPr>
            <a:picLocks noChangeAspect="1"/>
          </p:cNvPicPr>
          <p:nvPr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348" y="6356842"/>
            <a:ext cx="263654" cy="2640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3" name="Imagen 32" descr="Forma, Círculo&#10;&#10;Descripción generada automáticamente">
            <a:extLst>
              <a:ext uri="{FF2B5EF4-FFF2-40B4-BE49-F238E27FC236}">
                <a16:creationId xmlns:a16="http://schemas.microsoft.com/office/drawing/2014/main" id="{A01EB60F-FCFD-5B20-B7D7-D20AB5DA6897}"/>
              </a:ext>
            </a:extLst>
          </p:cNvPr>
          <p:cNvPicPr>
            <a:picLocks noChangeAspect="1"/>
          </p:cNvPicPr>
          <p:nvPr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348" y="5985477"/>
            <a:ext cx="263654" cy="2640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4" name="Imagen 33" descr="Una bola blanca en fondo negro&#10;&#10;Descripción generada automáticamente con confianza baja">
            <a:extLst>
              <a:ext uri="{FF2B5EF4-FFF2-40B4-BE49-F238E27FC236}">
                <a16:creationId xmlns:a16="http://schemas.microsoft.com/office/drawing/2014/main" id="{06233D41-D013-9A5B-8460-822BF5BE10B0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348" y="5058663"/>
            <a:ext cx="263654" cy="2640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5" name="Imagen 34" descr="Forma, Círculo&#10;&#10;Descripción generada automáticamente">
            <a:extLst>
              <a:ext uri="{FF2B5EF4-FFF2-40B4-BE49-F238E27FC236}">
                <a16:creationId xmlns:a16="http://schemas.microsoft.com/office/drawing/2014/main" id="{BB37D282-CCE5-18F3-084E-25A17F3E046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348" y="4668552"/>
            <a:ext cx="263654" cy="2640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6" name="Imagen 35" descr="Imagen que contiene Forma&#10;&#10;Descripción generada automáticamente">
            <a:extLst>
              <a:ext uri="{FF2B5EF4-FFF2-40B4-BE49-F238E27FC236}">
                <a16:creationId xmlns:a16="http://schemas.microsoft.com/office/drawing/2014/main" id="{ADD70C66-40D2-1AA1-F87A-DAC085DC6845}"/>
              </a:ext>
            </a:extLst>
          </p:cNvPr>
          <p:cNvPicPr>
            <a:picLocks noChangeAspect="1"/>
          </p:cNvPicPr>
          <p:nvPr/>
        </p:nvPicPr>
        <p:blipFill>
          <a:blip r:embed="rId1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64348" y="3759509"/>
            <a:ext cx="263654" cy="264095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2437D3C3-707D-91C4-7EA7-A18EC62C6F89}"/>
              </a:ext>
            </a:extLst>
          </p:cNvPr>
          <p:cNvSpPr txBox="1"/>
          <p:nvPr/>
        </p:nvSpPr>
        <p:spPr>
          <a:xfrm>
            <a:off x="352425" y="1605541"/>
            <a:ext cx="658482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Prati</a:t>
            </a:r>
            <a:r>
              <a:rPr lang="hr-HR" sz="2000" b="1"/>
              <a:t>mo</a:t>
            </a:r>
            <a:r>
              <a:rPr lang="en-US" sz="2000" b="1"/>
              <a:t> Isusa </a:t>
            </a:r>
            <a:r>
              <a:rPr lang="hr-HR" sz="2000" b="1"/>
              <a:t>kako </a:t>
            </a:r>
            <a:r>
              <a:rPr lang="en-US" sz="2000" b="1"/>
              <a:t>poziva skupinu ribara da ga slijede puno radno vrijeme</a:t>
            </a:r>
            <a:r>
              <a:rPr lang="hr-HR" sz="2000" b="1"/>
              <a:t>.</a:t>
            </a:r>
            <a:r>
              <a:rPr lang="en-US" sz="2000" b="1"/>
              <a:t> </a:t>
            </a:r>
            <a:r>
              <a:rPr lang="hr-HR" sz="2000" b="1"/>
              <a:t>U</a:t>
            </a:r>
            <a:r>
              <a:rPr lang="en-US" sz="2000" b="1"/>
              <a:t>živa</a:t>
            </a:r>
            <a:r>
              <a:rPr lang="hr-HR" sz="2000" b="1"/>
              <a:t>jmo</a:t>
            </a:r>
            <a:r>
              <a:rPr lang="en-US" sz="2000" b="1"/>
              <a:t> u užurbanom subotnjem danu</a:t>
            </a:r>
            <a:r>
              <a:rPr lang="hr-HR" sz="2000" b="1"/>
              <a:t>.</a:t>
            </a:r>
            <a:r>
              <a:rPr lang="en-US" sz="2000" b="1"/>
              <a:t> I, konačno, vidjet ćemo koji su bili njihovi dnevni običaji.</a:t>
            </a:r>
            <a:endParaRPr lang="en" sz="2000" b="1" dirty="0"/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EE025ACE-C457-5DF8-71B0-FBADCE2DDCBE}"/>
              </a:ext>
            </a:extLst>
          </p:cNvPr>
          <p:cNvSpPr txBox="1"/>
          <p:nvPr/>
        </p:nvSpPr>
        <p:spPr>
          <a:xfrm>
            <a:off x="352424" y="903390"/>
            <a:ext cx="667016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Marko </a:t>
            </a:r>
            <a:r>
              <a:rPr lang="hr-HR" sz="2000" b="1"/>
              <a:t>će </a:t>
            </a:r>
            <a:r>
              <a:rPr lang="en-US" sz="2000" b="1"/>
              <a:t>nam pom</a:t>
            </a:r>
            <a:r>
              <a:rPr lang="hr-HR" sz="2000" b="1"/>
              <a:t>oći</a:t>
            </a:r>
            <a:r>
              <a:rPr lang="en-US" sz="2000" b="1"/>
              <a:t> </a:t>
            </a:r>
            <a:r>
              <a:rPr lang="hr-HR" sz="2000" b="1"/>
              <a:t>do</a:t>
            </a:r>
            <a:r>
              <a:rPr lang="en-US" sz="2000" b="1"/>
              <a:t>živjeti ovo iskustvo u posljednjem dijelu svog prvog poglavlja (Marko 1,16-45).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1197080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"/>
                            </p:stCondLst>
                            <p:childTnLst>
                              <p:par>
                                <p:cTn id="6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4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0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1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2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3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4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5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6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07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500"/>
                            </p:stCondLst>
                            <p:childTnLst>
                              <p:par>
                                <p:cTn id="10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1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2500"/>
                            </p:stCondLst>
                            <p:childTnLst>
                              <p:par>
                                <p:cTn id="1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500"/>
                            </p:stCondLst>
                            <p:childTnLst>
                              <p:par>
                                <p:cTn id="1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4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5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5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5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500"/>
                            </p:stCondLst>
                            <p:childTnLst>
                              <p:par>
                                <p:cTn id="16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4" fill="hold">
                            <p:stCondLst>
                              <p:cond delay="2000"/>
                            </p:stCondLst>
                            <p:childTnLst>
                              <p:par>
                                <p:cTn id="16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7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7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8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1" fill="hold">
                            <p:stCondLst>
                              <p:cond delay="2500"/>
                            </p:stCondLst>
                            <p:childTnLst>
                              <p:par>
                                <p:cTn id="1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4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6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03EAFCE-9E9D-3A60-E449-3E440D885016}"/>
              </a:ext>
            </a:extLst>
          </p:cNvPr>
          <p:cNvSpPr txBox="1"/>
          <p:nvPr/>
        </p:nvSpPr>
        <p:spPr>
          <a:xfrm>
            <a:off x="1" y="4017045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en-US" sz="6000" b="1">
                <a:ln w="6600">
                  <a:solidFill>
                    <a:schemeClr val="accent5">
                      <a:lumMod val="50000"/>
                    </a:schemeClr>
                  </a:solidFill>
                  <a:prstDash val="solid"/>
                </a:ln>
                <a:solidFill>
                  <a:schemeClr val="accent4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5">
                      <a:lumMod val="50000"/>
                    </a:schemeClr>
                  </a:outerShdw>
                </a:effectLst>
              </a:rPr>
              <a:t>POSEBNE AKTIVNOSTI</a:t>
            </a:r>
            <a:endParaRPr lang="en" sz="6000" b="1" dirty="0">
              <a:ln w="6600">
                <a:solidFill>
                  <a:schemeClr val="accent5">
                    <a:lumMod val="50000"/>
                  </a:schemeClr>
                </a:solidFill>
                <a:prstDash val="solid"/>
              </a:ln>
              <a:solidFill>
                <a:schemeClr val="accent4">
                  <a:lumMod val="40000"/>
                  <a:lumOff val="60000"/>
                </a:schemeClr>
              </a:solidFill>
              <a:effectLst>
                <a:outerShdw dist="38100" dir="2700000" algn="tl" rotWithShape="0">
                  <a:schemeClr val="accent5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22798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1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ángulo 24">
            <a:extLst>
              <a:ext uri="{FF2B5EF4-FFF2-40B4-BE49-F238E27FC236}">
                <a16:creationId xmlns:a16="http://schemas.microsoft.com/office/drawing/2014/main" id="{33471B6D-1861-499F-A0AD-263FE691CF2C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217686"/>
          </a:xfrm>
          <a:prstGeom prst="rect">
            <a:avLst/>
          </a:prstGeom>
          <a:blipFill dpi="0" rotWithShape="1">
            <a:blip r:embed="rId3"/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AEBF3196-D89E-98CB-D921-C2E74B78AC0D}"/>
              </a:ext>
            </a:extLst>
          </p:cNvPr>
          <p:cNvSpPr txBox="1"/>
          <p:nvPr/>
        </p:nvSpPr>
        <p:spPr>
          <a:xfrm>
            <a:off x="2347811" y="0"/>
            <a:ext cx="9844188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r>
              <a:rPr lang="hr-HR" sz="4400" b="1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rgbClr val="1E626B"/>
                    </a:gs>
                    <a:gs pos="4000">
                      <a:srgbClr val="8AD4DE"/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POZIVANJE UČENIKA</a:t>
            </a:r>
            <a:endParaRPr lang="en" sz="4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rgbClr val="1E626B"/>
                  </a:gs>
                  <a:gs pos="4000">
                    <a:srgbClr val="8AD4DE"/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AACC449-8A8E-F2BF-5CE4-4C4DB8082436}"/>
              </a:ext>
            </a:extLst>
          </p:cNvPr>
          <p:cNvSpPr txBox="1"/>
          <p:nvPr/>
        </p:nvSpPr>
        <p:spPr>
          <a:xfrm>
            <a:off x="2347810" y="576216"/>
            <a:ext cx="9596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Isus im reče: ‘Hajdete za mnom, i učinit ću vas ribarima ljudi!</a:t>
            </a:r>
            <a:r>
              <a:rPr lang="en-US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hr-HR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’</a:t>
            </a:r>
            <a:r>
              <a:rPr lang="en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     </a:t>
            </a:r>
            <a:r>
              <a:rPr lang="en" sz="1400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(Mark</a:t>
            </a:r>
            <a:r>
              <a:rPr lang="hr-HR" sz="1400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en" sz="1400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hr-HR" sz="1400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17</a:t>
            </a:r>
            <a:r>
              <a:rPr lang="en" sz="1400" b="1" dirty="0">
                <a:solidFill>
                  <a:schemeClr val="accent6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2C092799-468D-1BD5-72FE-6D840C3D9D2C}"/>
              </a:ext>
            </a:extLst>
          </p:cNvPr>
          <p:cNvSpPr txBox="1"/>
          <p:nvPr/>
        </p:nvSpPr>
        <p:spPr>
          <a:xfrm>
            <a:off x="2470519" y="1229086"/>
            <a:ext cx="65455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Marka karakterizira njegova kratkoća. Ako se nismo konzultirali s drugim Evanđeljima, mogli bismo donijeti pogrešne zaključke o ovom pozivu.</a:t>
            </a:r>
            <a:endParaRPr lang="en" sz="2000" b="1" dirty="0"/>
          </a:p>
        </p:txBody>
      </p:sp>
      <p:pic>
        <p:nvPicPr>
          <p:cNvPr id="8" name="Imagen 7" descr="Grupo de personas en un barco en el mar&#10;&#10;Descripción generada automáticamente con confianza media">
            <a:extLst>
              <a:ext uri="{FF2B5EF4-FFF2-40B4-BE49-F238E27FC236}">
                <a16:creationId xmlns:a16="http://schemas.microsoft.com/office/drawing/2014/main" id="{FED591C7-9834-6764-73D3-8855EF328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18" y="120263"/>
            <a:ext cx="2167993" cy="16676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BDFED1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Imagen que contiene jugando, mujer, parado, joven&#10;&#10;Descripción generada automáticamente">
            <a:extLst>
              <a:ext uri="{FF2B5EF4-FFF2-40B4-BE49-F238E27FC236}">
                <a16:creationId xmlns:a16="http://schemas.microsoft.com/office/drawing/2014/main" id="{8CBAD5BB-141D-4E75-3D46-049356A65A6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16091" y="1079514"/>
            <a:ext cx="2928260" cy="1226599"/>
          </a:xfrm>
          <a:prstGeom prst="snip2DiagRect">
            <a:avLst>
              <a:gd name="adj1" fmla="val 15861"/>
              <a:gd name="adj2" fmla="val 16667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Imagen 13" descr="Un dibujo de un grupo de personas en una playa&#10;&#10;Descripción generada automáticamente con confianza media">
            <a:extLst>
              <a:ext uri="{FF2B5EF4-FFF2-40B4-BE49-F238E27FC236}">
                <a16:creationId xmlns:a16="http://schemas.microsoft.com/office/drawing/2014/main" id="{188226DB-2841-D5F4-5033-D9FFAAC9F4E5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18" y="1950396"/>
            <a:ext cx="2223581" cy="1667686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Imagen 15" descr="Imagen que contiene Diagrama&#10;&#10;Descripción generada automáticamente">
            <a:extLst>
              <a:ext uri="{FF2B5EF4-FFF2-40B4-BE49-F238E27FC236}">
                <a16:creationId xmlns:a16="http://schemas.microsoft.com/office/drawing/2014/main" id="{27FB27C7-5EC0-B7BD-D5B4-DCE3696E3C1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9817" y="3780528"/>
            <a:ext cx="2223581" cy="1667686"/>
          </a:xfrm>
          <a:prstGeom prst="snip2DiagRect">
            <a:avLst>
              <a:gd name="adj1" fmla="val 15749"/>
              <a:gd name="adj2" fmla="val 0"/>
            </a:avLst>
          </a:prstGeom>
          <a:solidFill>
            <a:srgbClr val="FFFFFF">
              <a:shade val="85000"/>
            </a:srgbClr>
          </a:solidFill>
          <a:ln w="57150" cap="sq">
            <a:solidFill>
              <a:schemeClr val="accent5">
                <a:lumMod val="40000"/>
                <a:lumOff val="60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Imagen 17" descr="Un hombre con las manos en la arena de la playa&#10;&#10;Descripción generada automáticamente con confianza media">
            <a:extLst>
              <a:ext uri="{FF2B5EF4-FFF2-40B4-BE49-F238E27FC236}">
                <a16:creationId xmlns:a16="http://schemas.microsoft.com/office/drawing/2014/main" id="{B3AFB29E-25BC-BAE9-12D7-66CD39CBFE6D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07680" y="3429456"/>
            <a:ext cx="3895482" cy="3286902"/>
          </a:xfrm>
          <a:prstGeom prst="rect">
            <a:avLst/>
          </a:prstGeom>
          <a:ln w="38100" cap="sq">
            <a:solidFill>
              <a:srgbClr val="7030A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0" name="CuadroTexto 19">
            <a:extLst>
              <a:ext uri="{FF2B5EF4-FFF2-40B4-BE49-F238E27FC236}">
                <a16:creationId xmlns:a16="http://schemas.microsoft.com/office/drawing/2014/main" id="{AFB1E464-2CD2-16B2-EF3C-08022E372451}"/>
              </a:ext>
            </a:extLst>
          </p:cNvPr>
          <p:cNvSpPr txBox="1"/>
          <p:nvPr/>
        </p:nvSpPr>
        <p:spPr>
          <a:xfrm>
            <a:off x="2470518" y="3637174"/>
            <a:ext cx="531258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Isus </a:t>
            </a:r>
            <a:r>
              <a:rPr lang="hr-HR" sz="2000" b="1"/>
              <a:t>je </a:t>
            </a:r>
            <a:r>
              <a:rPr lang="en-US" sz="2000" b="1"/>
              <a:t>propovijeda</a:t>
            </a:r>
            <a:r>
              <a:rPr lang="hr-HR" sz="2000" b="1"/>
              <a:t>o</a:t>
            </a:r>
            <a:r>
              <a:rPr lang="en-US" sz="2000" b="1"/>
              <a:t> s Petrova broda, a onda se dogodi</a:t>
            </a:r>
            <a:r>
              <a:rPr lang="hr-HR" sz="2000" b="1"/>
              <a:t>o</a:t>
            </a:r>
            <a:r>
              <a:rPr lang="en-US" sz="2000" b="1"/>
              <a:t> čudesan ulov. Mreže četvorice braće bile su gotovo </a:t>
            </a:r>
            <a:r>
              <a:rPr lang="sr-Latn-RS" sz="2000" b="1"/>
              <a:t>iskid</a:t>
            </a:r>
            <a:r>
              <a:rPr lang="en-US" sz="2000" b="1"/>
              <a:t>ane </a:t>
            </a:r>
            <a:r>
              <a:rPr lang="sr-Latn-RS" sz="2000" b="1"/>
              <a:t>mnoštvom</a:t>
            </a:r>
            <a:r>
              <a:rPr lang="en-US" sz="2000" b="1"/>
              <a:t> riba (Luka 5,1-7). Dok Jakov i Ivan popravljaju mreže, Petar pada pred Isusove noge (Luka 5,8-11).</a:t>
            </a:r>
            <a:endParaRPr lang="en" sz="2000" b="1" dirty="0"/>
          </a:p>
        </p:txBody>
      </p:sp>
      <p:sp>
        <p:nvSpPr>
          <p:cNvPr id="22" name="CuadroTexto 21">
            <a:extLst>
              <a:ext uri="{FF2B5EF4-FFF2-40B4-BE49-F238E27FC236}">
                <a16:creationId xmlns:a16="http://schemas.microsoft.com/office/drawing/2014/main" id="{8419F547-EB47-DB37-23FA-A82D3735698A}"/>
              </a:ext>
            </a:extLst>
          </p:cNvPr>
          <p:cNvSpPr txBox="1"/>
          <p:nvPr/>
        </p:nvSpPr>
        <p:spPr>
          <a:xfrm>
            <a:off x="2470518" y="2317513"/>
            <a:ext cx="954166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Ovo nije bio prvi put da su se ti ljudi susreli s Isusom. Kao sljedbenici Ivana Krstitelja čuli su njegove riječi o Isusu i slijedili su ga. Prvi su to učinili Andrija i Ivan, a zatim njihova braća (Iv</a:t>
            </a:r>
            <a:r>
              <a:rPr lang="hr-HR" sz="2000" b="1"/>
              <a:t>an</a:t>
            </a:r>
            <a:r>
              <a:rPr lang="en-US" sz="2000" b="1"/>
              <a:t> 1, 35-42).</a:t>
            </a:r>
            <a:endParaRPr lang="en" sz="2000" b="1" dirty="0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348E9CAC-0B46-2D52-F537-6897DD283ECA}"/>
              </a:ext>
            </a:extLst>
          </p:cNvPr>
          <p:cNvSpPr txBox="1"/>
          <p:nvPr/>
        </p:nvSpPr>
        <p:spPr>
          <a:xfrm>
            <a:off x="179816" y="5557680"/>
            <a:ext cx="77205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/>
              <a:t>Jakov i Ivan ostavili su oca zaduženog za obiteljski posao, a Petar </a:t>
            </a:r>
            <a:r>
              <a:rPr lang="hr-HR" sz="2000" b="1"/>
              <a:t> </a:t>
            </a:r>
            <a:r>
              <a:rPr lang="en-US" sz="2000" b="1"/>
              <a:t>i Andrija napustili su </a:t>
            </a:r>
            <a:r>
              <a:rPr lang="hr-HR" sz="2000" b="1"/>
              <a:t>ribarski </a:t>
            </a:r>
            <a:r>
              <a:rPr lang="en-US" sz="2000" b="1"/>
              <a:t>život kako bi </a:t>
            </a:r>
            <a:r>
              <a:rPr lang="hr-HR" sz="2000" b="1"/>
              <a:t>postali</a:t>
            </a:r>
            <a:r>
              <a:rPr lang="en-US" sz="2000" b="1"/>
              <a:t> </a:t>
            </a:r>
            <a:r>
              <a:rPr lang="hr-HR" sz="2000" b="1"/>
              <a:t>”ribari” duša</a:t>
            </a:r>
            <a:r>
              <a:rPr lang="en-US" sz="2000" b="1"/>
              <a:t> Slušajući Isusov poziv, promijenili su svoje živote i živote cijelog </a:t>
            </a:r>
            <a:r>
              <a:rPr lang="hr-HR" sz="2000" b="1"/>
              <a:t>ondašnjeg </a:t>
            </a:r>
            <a:r>
              <a:rPr lang="en-US" sz="2000" b="1"/>
              <a:t>svijeta.</a:t>
            </a:r>
            <a:endParaRPr lang="en" sz="2000" b="1" dirty="0"/>
          </a:p>
        </p:txBody>
      </p:sp>
    </p:spTree>
    <p:extLst>
      <p:ext uri="{BB962C8B-B14F-4D97-AF65-F5344CB8AC3E}">
        <p14:creationId xmlns:p14="http://schemas.microsoft.com/office/powerpoint/2010/main" val="93584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7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900" decel="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25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20" grpId="0"/>
      <p:bldP spid="2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03EAFCE-9E9D-3A60-E449-3E440D885016}"/>
              </a:ext>
            </a:extLst>
          </p:cNvPr>
          <p:cNvSpPr txBox="1"/>
          <p:nvPr/>
        </p:nvSpPr>
        <p:spPr>
          <a:xfrm>
            <a:off x="1" y="4017045"/>
            <a:ext cx="12191999" cy="1015663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algn="ctr"/>
            <a:r>
              <a:rPr lang="hr-HR" sz="6000" b="1">
                <a:ln w="6600">
                  <a:solidFill>
                    <a:schemeClr val="accent4">
                      <a:lumMod val="50000"/>
                    </a:schemeClr>
                  </a:solidFill>
                  <a:prstDash val="solid"/>
                </a:ln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outerShdw dist="38100" dir="2700000" algn="tl" rotWithShape="0">
                    <a:schemeClr val="accent4">
                      <a:lumMod val="50000"/>
                    </a:schemeClr>
                  </a:outerShdw>
                </a:effectLst>
              </a:rPr>
              <a:t>SUBOTNJE AKTIVNOSTI</a:t>
            </a:r>
            <a:endParaRPr lang="en" sz="6000" b="1" dirty="0">
              <a:ln w="6600">
                <a:solidFill>
                  <a:schemeClr val="accent4">
                    <a:lumMod val="50000"/>
                  </a:schemeClr>
                </a:solidFill>
                <a:prstDash val="solid"/>
              </a:ln>
              <a:solidFill>
                <a:schemeClr val="accent5">
                  <a:lumMod val="40000"/>
                  <a:lumOff val="60000"/>
                </a:schemeClr>
              </a:solidFill>
              <a:effectLst>
                <a:outerShdw dist="38100" dir="2700000" algn="tl" rotWithShape="0">
                  <a:schemeClr val="accent4">
                    <a:lumMod val="5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4243634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CFBAF70-8D83-1BDB-C0F1-57BAC5D7961A}"/>
              </a:ext>
            </a:extLst>
          </p:cNvPr>
          <p:cNvSpPr txBox="1"/>
          <p:nvPr/>
        </p:nvSpPr>
        <p:spPr>
          <a:xfrm>
            <a:off x="0" y="0"/>
            <a:ext cx="939165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31750">
              <a:bevelT h="25400" prst="softRound"/>
              <a:contourClr>
                <a:schemeClr val="accent2"/>
              </a:contourClr>
            </a:sp3d>
          </a:bodyPr>
          <a:lstStyle/>
          <a:p>
            <a:pPr algn="ctr"/>
            <a:r>
              <a:rPr lang="en-US" sz="4400" b="1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PROPOVIJEDA</a:t>
            </a:r>
            <a:r>
              <a:rPr lang="hr-HR" sz="4400" b="1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N</a:t>
            </a:r>
            <a:r>
              <a:rPr lang="en-US" sz="4400" b="1">
                <a:ln w="22225">
                  <a:noFill/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JE U SINAGOGI</a:t>
            </a:r>
            <a:endParaRPr lang="en" sz="4400" b="1" dirty="0">
              <a:ln w="22225">
                <a:noFill/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92AEC7BD-B5FC-CDEC-F90C-69C065179DE2}"/>
              </a:ext>
            </a:extLst>
          </p:cNvPr>
          <p:cNvSpPr txBox="1"/>
          <p:nvPr/>
        </p:nvSpPr>
        <p:spPr>
          <a:xfrm>
            <a:off x="995363" y="604718"/>
            <a:ext cx="740092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Stigoše u Kafarnaum. Odmah u subotu uđe Isus u sinagogu i poče učiti.</a:t>
            </a:r>
            <a:r>
              <a:rPr lang="en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(Mark</a:t>
            </a:r>
            <a:r>
              <a:rPr lang="hr-HR" sz="1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en" sz="1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1</a:t>
            </a:r>
            <a:r>
              <a:rPr lang="hr-HR" sz="1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21</a:t>
            </a:r>
            <a:r>
              <a:rPr lang="en" sz="1400" b="1" dirty="0">
                <a:solidFill>
                  <a:schemeClr val="accent4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).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0638ED73-8594-95BF-BF6F-7B1C33194584}"/>
              </a:ext>
            </a:extLst>
          </p:cNvPr>
          <p:cNvSpPr txBox="1"/>
          <p:nvPr/>
        </p:nvSpPr>
        <p:spPr>
          <a:xfrm>
            <a:off x="295275" y="1371600"/>
            <a:ext cx="8915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Evanđelja jasno pokazuju da je odlazak u sinagogu </a:t>
            </a:r>
            <a:r>
              <a:rPr lang="hr-HR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subotom</a:t>
            </a: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bio Isusov običaj, a ne izolirani događaj (Luka 4,16).</a:t>
            </a:r>
            <a:endParaRPr lang="en" sz="2000" b="1" dirty="0">
              <a:solidFill>
                <a:schemeClr val="bg1"/>
              </a:solidFill>
              <a:effectLst>
                <a:glow rad="101600">
                  <a:srgbClr val="3F21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aphicFrame>
        <p:nvGraphicFramePr>
          <p:cNvPr id="18" name="Diagrama 17">
            <a:extLst>
              <a:ext uri="{FF2B5EF4-FFF2-40B4-BE49-F238E27FC236}">
                <a16:creationId xmlns:a16="http://schemas.microsoft.com/office/drawing/2014/main" id="{AC24D6FF-40E8-B8D7-99EF-FAFAA2832AD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83462007"/>
              </p:ext>
            </p:extLst>
          </p:nvPr>
        </p:nvGraphicFramePr>
        <p:xfrm>
          <a:off x="137240" y="4516904"/>
          <a:ext cx="9196045" cy="21505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Grupo de personas alrededor de una mesa&#10;&#10;Descripción generada automáticamente con confianza media">
            <a:extLst>
              <a:ext uri="{FF2B5EF4-FFF2-40B4-BE49-F238E27FC236}">
                <a16:creationId xmlns:a16="http://schemas.microsoft.com/office/drawing/2014/main" id="{B3B8F8DD-70BF-FCA1-44E5-157E68396973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5605" y="2152144"/>
            <a:ext cx="3093193" cy="2062773"/>
          </a:xfrm>
          <a:prstGeom prst="round2DiagRect">
            <a:avLst>
              <a:gd name="adj1" fmla="val 16667"/>
              <a:gd name="adj2" fmla="val 0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Imagen 10" descr="Imagen que contiene parado, edificio, hombre, mujer&#10;&#10;Descripción generada automáticamente">
            <a:extLst>
              <a:ext uri="{FF2B5EF4-FFF2-40B4-BE49-F238E27FC236}">
                <a16:creationId xmlns:a16="http://schemas.microsoft.com/office/drawing/2014/main" id="{71200DB0-E04D-03BC-2714-A5105DEB7F6E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535338" y="3813242"/>
            <a:ext cx="2499970" cy="2928025"/>
          </a:xfrm>
          <a:prstGeom prst="round2DiagRect">
            <a:avLst>
              <a:gd name="adj1" fmla="val 0"/>
              <a:gd name="adj2" fmla="val 19456"/>
            </a:avLst>
          </a:prstGeom>
          <a:ln w="57150" cap="sq">
            <a:solidFill>
              <a:schemeClr val="accent3">
                <a:lumMod val="60000"/>
                <a:lumOff val="40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Imagen 12" descr="Un grupo de personas sentadas alrededor de una chimenea&#10;&#10;Descripción generada automáticamente con confianza media">
            <a:extLst>
              <a:ext uri="{FF2B5EF4-FFF2-40B4-BE49-F238E27FC236}">
                <a16:creationId xmlns:a16="http://schemas.microsoft.com/office/drawing/2014/main" id="{9F2E31B1-FC24-096D-B9A4-83CE2D32A6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1650" y="116733"/>
            <a:ext cx="2671420" cy="206819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40000"/>
                <a:lumOff val="6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15" name="CuadroTexto 14">
            <a:extLst>
              <a:ext uri="{FF2B5EF4-FFF2-40B4-BE49-F238E27FC236}">
                <a16:creationId xmlns:a16="http://schemas.microsoft.com/office/drawing/2014/main" id="{3C136239-39EE-4392-E670-9792C0B06A79}"/>
              </a:ext>
            </a:extLst>
          </p:cNvPr>
          <p:cNvSpPr txBox="1"/>
          <p:nvPr/>
        </p:nvSpPr>
        <p:spPr>
          <a:xfrm>
            <a:off x="3388468" y="2646916"/>
            <a:ext cx="880353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Ali nisu svi bili sretni. Neprijatelj je odlučio prekinuti službu, nadajući se da će poništiti Isusov utjecaj (Marko 1,23-26). Brza intervencija uzrokovala je da ljudi budu još više pod utjecajem </a:t>
            </a:r>
            <a:r>
              <a:rPr lang="hr-HR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Isusovih riječi</a:t>
            </a: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(Marko 1,27</a:t>
            </a:r>
            <a:r>
              <a:rPr lang="hr-HR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28).</a:t>
            </a:r>
            <a:endParaRPr lang="en" sz="2000" b="1" dirty="0">
              <a:solidFill>
                <a:schemeClr val="bg1"/>
              </a:solidFill>
              <a:effectLst>
                <a:glow rad="101600">
                  <a:srgbClr val="3F21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CuadroTexto 16">
            <a:extLst>
              <a:ext uri="{FF2B5EF4-FFF2-40B4-BE49-F238E27FC236}">
                <a16:creationId xmlns:a16="http://schemas.microsoft.com/office/drawing/2014/main" id="{41DF5EC1-8225-CD0E-AA00-FB6635208288}"/>
              </a:ext>
            </a:extLst>
          </p:cNvPr>
          <p:cNvSpPr txBox="1"/>
          <p:nvPr/>
        </p:nvSpPr>
        <p:spPr>
          <a:xfrm>
            <a:off x="3388468" y="2206434"/>
            <a:ext cx="880353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Kako su ljudi reagirali na Isusovo propovijedanje? (Marko 1</a:t>
            </a:r>
            <a:r>
              <a:rPr lang="hr-HR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</a:t>
            </a: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22).</a:t>
            </a:r>
            <a:endParaRPr lang="en" sz="2000" b="1" dirty="0">
              <a:solidFill>
                <a:schemeClr val="bg1"/>
              </a:solidFill>
              <a:effectLst>
                <a:glow rad="101600">
                  <a:srgbClr val="3F21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07B6C97-587A-1ECE-E91F-718B8C722160}"/>
              </a:ext>
            </a:extLst>
          </p:cNvPr>
          <p:cNvSpPr txBox="1"/>
          <p:nvPr/>
        </p:nvSpPr>
        <p:spPr>
          <a:xfrm>
            <a:off x="3388468" y="3868464"/>
            <a:ext cx="594481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hr-HR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ovom opisu </a:t>
            </a:r>
            <a:r>
              <a:rPr lang="en-US" sz="2000" b="1">
                <a:solidFill>
                  <a:schemeClr val="bg1"/>
                </a:solidFill>
                <a:effectLst>
                  <a:glow rad="101600">
                    <a:srgbClr val="3F211A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ističu se tri činjenice:</a:t>
            </a:r>
            <a:endParaRPr lang="en" sz="2000" b="1" dirty="0">
              <a:solidFill>
                <a:schemeClr val="bg1"/>
              </a:solidFill>
              <a:effectLst>
                <a:glow rad="101600">
                  <a:srgbClr val="3F211A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985381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8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8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78E2A81B-2DB6-4EA6-BFA5-CECBC545C4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8">
                                            <p:graphicEl>
                                              <a:dgm id="{78E2A81B-2DB6-4EA6-BFA5-CECBC545C4A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8">
                                            <p:graphicEl>
                                              <a:dgm id="{78E2A81B-2DB6-4EA6-BFA5-CECBC545C4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900" decel="100000" fill="hold"/>
                                        <p:tgtEl>
                                          <p:spTgt spid="18">
                                            <p:graphicEl>
                                              <a:dgm id="{78E2A81B-2DB6-4EA6-BFA5-CECBC545C4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78E2A81B-2DB6-4EA6-BFA5-CECBC545C4A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1F1B129A-2439-447A-96BB-D71F763F95D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8">
                                            <p:graphicEl>
                                              <a:dgm id="{1F1B129A-2439-447A-96BB-D71F763F95D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348BA8F0-75E9-46E8-9DDA-F69576D26E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18">
                                            <p:graphicEl>
                                              <a:dgm id="{348BA8F0-75E9-46E8-9DDA-F69576D26EB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8">
                                            <p:graphicEl>
                                              <a:dgm id="{348BA8F0-75E9-46E8-9DDA-F69576D26E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900" decel="100000" fill="hold"/>
                                        <p:tgtEl>
                                          <p:spTgt spid="18">
                                            <p:graphicEl>
                                              <a:dgm id="{348BA8F0-75E9-46E8-9DDA-F69576D26E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348BA8F0-75E9-46E8-9DDA-F69576D26EB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05BAB352-7CE5-4613-9F54-717DF064B95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8">
                                            <p:graphicEl>
                                              <a:dgm id="{05BAB352-7CE5-4613-9F54-717DF064B95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6FF5312E-9F45-469A-AF3A-453531A07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1000"/>
                                        <p:tgtEl>
                                          <p:spTgt spid="18">
                                            <p:graphicEl>
                                              <a:dgm id="{6FF5312E-9F45-469A-AF3A-453531A07A5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 fill="hold"/>
                                        <p:tgtEl>
                                          <p:spTgt spid="18">
                                            <p:graphicEl>
                                              <a:dgm id="{6FF5312E-9F45-469A-AF3A-453531A07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900" decel="100000" fill="hold"/>
                                        <p:tgtEl>
                                          <p:spTgt spid="18">
                                            <p:graphicEl>
                                              <a:dgm id="{6FF5312E-9F45-469A-AF3A-453531A07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6FF5312E-9F45-469A-AF3A-453531A07A5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graphicEl>
                                              <a:dgm id="{BF7C7F0F-F87D-4A5C-BC55-BD9DC0A72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8">
                                            <p:graphicEl>
                                              <a:dgm id="{BF7C7F0F-F87D-4A5C-BC55-BD9DC0A725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18" grpId="0" uiExpand="1">
        <p:bldSub>
          <a:bldDgm bld="one"/>
        </p:bldSub>
      </p:bldGraphic>
      <p:bldP spid="15" grpId="0"/>
      <p:bldP spid="17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Personalizado 1">
      <a:dk1>
        <a:sysClr val="windowText" lastClr="000000"/>
      </a:dk1>
      <a:lt1>
        <a:sysClr val="window" lastClr="FFFFFF"/>
      </a:lt1>
      <a:dk2>
        <a:srgbClr val="44546A"/>
      </a:dk2>
      <a:lt2>
        <a:srgbClr val="33CCCC"/>
      </a:lt2>
      <a:accent1>
        <a:srgbClr val="339966"/>
      </a:accent1>
      <a:accent2>
        <a:srgbClr val="9900CC"/>
      </a:accent2>
      <a:accent3>
        <a:srgbClr val="FF3300"/>
      </a:accent3>
      <a:accent4>
        <a:srgbClr val="FFC000"/>
      </a:accent4>
      <a:accent5>
        <a:srgbClr val="0033CC"/>
      </a:accent5>
      <a:accent6>
        <a:srgbClr val="F5F010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5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5660</TotalTime>
  <Words>1986</Words>
  <Application>Microsoft Office PowerPoint</Application>
  <PresentationFormat>Panorámica</PresentationFormat>
  <Paragraphs>172</Paragraphs>
  <Slides>19</Slides>
  <Notes>9</Notes>
  <HiddenSlides>0</HiddenSlides>
  <MMClips>0</MMClips>
  <ScaleCrop>false</ScaleCrop>
  <HeadingPairs>
    <vt:vector size="6" baseType="variant">
      <vt:variant>
        <vt:lpstr>Fuentes usadas</vt:lpstr>
      </vt:variant>
      <vt:variant>
        <vt:i4>12</vt:i4>
      </vt:variant>
      <vt:variant>
        <vt:lpstr>Tema</vt:lpstr>
      </vt:variant>
      <vt:variant>
        <vt:i4>6</vt:i4>
      </vt:variant>
      <vt:variant>
        <vt:lpstr>Títulos de diapositiva</vt:lpstr>
      </vt:variant>
      <vt:variant>
        <vt:i4>19</vt:i4>
      </vt:variant>
    </vt:vector>
  </HeadingPairs>
  <TitlesOfParts>
    <vt:vector size="37" baseType="lpstr">
      <vt:lpstr>Arial Narrow</vt:lpstr>
      <vt:lpstr>Gill Sans MT Ext Condensed Bold</vt:lpstr>
      <vt:lpstr>Impact</vt:lpstr>
      <vt:lpstr>Britannic Bold</vt:lpstr>
      <vt:lpstr>Times New Roman</vt:lpstr>
      <vt:lpstr>Comic Sans MS</vt:lpstr>
      <vt:lpstr>Constantia</vt:lpstr>
      <vt:lpstr>Aptos Display</vt:lpstr>
      <vt:lpstr>Arial</vt:lpstr>
      <vt:lpstr>Calibri</vt:lpstr>
      <vt:lpstr>Bodoni MT Poster Compressed</vt:lpstr>
      <vt:lpstr>Aptos</vt:lpstr>
      <vt:lpstr>Tema de Office</vt:lpstr>
      <vt:lpstr>1_Tema de Office</vt:lpstr>
      <vt:lpstr>3_Default Design</vt:lpstr>
      <vt:lpstr>Default Design</vt:lpstr>
      <vt:lpstr>4_Default Design</vt:lpstr>
      <vt:lpstr>5_Default Design</vt:lpstr>
      <vt:lpstr>Presentación de PowerPoint</vt:lpstr>
      <vt:lpstr>Upamtite stih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  PRIMJENA</vt:lpstr>
      <vt:lpstr>PRENOŠENJE ISTINE</vt:lpstr>
      <vt:lpstr>PLAN </vt:lpstr>
      <vt:lpstr>PRENOŠENJE ISTINE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Isabel Laveda</cp:lastModifiedBy>
  <cp:revision>85</cp:revision>
  <dcterms:created xsi:type="dcterms:W3CDTF">2024-06-08T05:54:19Z</dcterms:created>
  <dcterms:modified xsi:type="dcterms:W3CDTF">2024-07-05T06:04:40Z</dcterms:modified>
</cp:coreProperties>
</file>