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30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303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800"/>
    <a:srgbClr val="A9D9FD"/>
    <a:srgbClr val="1A8431"/>
    <a:srgbClr val="AC3900"/>
    <a:srgbClr val="056CB9"/>
    <a:srgbClr val="24E424"/>
    <a:srgbClr val="2E2F64"/>
    <a:srgbClr val="0F0E0C"/>
    <a:srgbClr val="818C99"/>
    <a:srgbClr val="83B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78" autoAdjust="0"/>
    <p:restoredTop sz="94660"/>
  </p:normalViewPr>
  <p:slideViewPr>
    <p:cSldViewPr snapToGrid="0">
      <p:cViewPr varScale="1">
        <p:scale>
          <a:sx n="64" d="100"/>
          <a:sy n="64" d="100"/>
        </p:scale>
        <p:origin x="82" y="6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D64FF5-D023-43A1-834A-547DBCF7C8F0}" type="doc">
      <dgm:prSet loTypeId="urn:microsoft.com/office/officeart/2005/8/layout/cycle4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0846C37-04A6-4B8A-B16E-B6EB8D853C10}">
      <dgm:prSet phldrT="[Texto]"/>
      <dgm:spPr/>
      <dgm:t>
        <a:bodyPr/>
        <a:lstStyle/>
        <a:p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putu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74BBF1-3812-4404-964F-1FA515F931FB}" type="parTrans" cxnId="{704625B1-4C0E-4F42-984A-5939FB527D8D}">
      <dgm:prSet/>
      <dgm:spPr/>
      <dgm:t>
        <a:bodyPr/>
        <a:lstStyle/>
        <a:p>
          <a:endParaRPr lang="es-ES"/>
        </a:p>
      </dgm:t>
    </dgm:pt>
    <dgm:pt modelId="{CF009D5E-8900-4395-A5C1-8B84C1255086}" type="sibTrans" cxnId="{704625B1-4C0E-4F42-984A-5939FB527D8D}">
      <dgm:prSet/>
      <dgm:spPr/>
      <dgm:t>
        <a:bodyPr/>
        <a:lstStyle/>
        <a:p>
          <a:endParaRPr lang="es-ES"/>
        </a:p>
      </dgm:t>
    </dgm:pt>
    <dgm:pt modelId="{D1C93531-CDE4-4945-9C98-AFA8A4881DD0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l-PL" sz="2000" b="1"/>
            <a:t>Za nekoliko dana sjeme će umrijeti (Marko 4,4).</a:t>
          </a:r>
          <a:endParaRPr lang="en" sz="2000" b="1" dirty="0"/>
        </a:p>
      </dgm:t>
    </dgm:pt>
    <dgm:pt modelId="{43AE76F9-01CC-4300-9067-0EB27DC4AA4D}" type="parTrans" cxnId="{70A58C40-EB39-48AC-B64E-4B6F657D948C}">
      <dgm:prSet/>
      <dgm:spPr/>
      <dgm:t>
        <a:bodyPr/>
        <a:lstStyle/>
        <a:p>
          <a:endParaRPr lang="es-ES"/>
        </a:p>
      </dgm:t>
    </dgm:pt>
    <dgm:pt modelId="{B615C345-1E75-425A-9D9F-8EC6274D718B}" type="sibTrans" cxnId="{70A58C40-EB39-48AC-B64E-4B6F657D948C}">
      <dgm:prSet/>
      <dgm:spPr/>
      <dgm:t>
        <a:bodyPr/>
        <a:lstStyle/>
        <a:p>
          <a:endParaRPr lang="es-ES"/>
        </a:p>
      </dgm:t>
    </dgm:pt>
    <dgm:pt modelId="{D5C61811-F1F4-4755-A8C7-F23099945982}">
      <dgm:prSet phldrT="[Texto]"/>
      <dgm:spPr/>
      <dgm:t>
        <a:bodyPr/>
        <a:lstStyle/>
        <a:p>
          <a:r>
            <a:rPr lang="hr-H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zmeđu kamenja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C04D8A-F283-4162-9535-F1DCC3D63BBB}" type="parTrans" cxnId="{A16A7404-3EF1-447C-B4AE-4B16E284D896}">
      <dgm:prSet/>
      <dgm:spPr/>
      <dgm:t>
        <a:bodyPr/>
        <a:lstStyle/>
        <a:p>
          <a:endParaRPr lang="es-ES"/>
        </a:p>
      </dgm:t>
    </dgm:pt>
    <dgm:pt modelId="{5CA0C58B-0DC8-46F7-AABE-6210C6FC7464}" type="sibTrans" cxnId="{A16A7404-3EF1-447C-B4AE-4B16E284D896}">
      <dgm:prSet/>
      <dgm:spPr/>
      <dgm:t>
        <a:bodyPr/>
        <a:lstStyle/>
        <a:p>
          <a:endParaRPr lang="es-ES"/>
        </a:p>
      </dgm:t>
    </dgm:pt>
    <dgm:pt modelId="{39BF136F-DBC0-43B4-915A-2A90A56641D2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l-PL" sz="2000" b="1"/>
            <a:t>Za nekoliko tjedana sjeme umire       (Marko 4,5-6).</a:t>
          </a:r>
          <a:endParaRPr lang="en" sz="2000" b="1" dirty="0"/>
        </a:p>
      </dgm:t>
    </dgm:pt>
    <dgm:pt modelId="{61D207ED-45D5-4183-9B95-F7462D40D4BB}" type="parTrans" cxnId="{C2CEAA11-1C0F-4351-8F76-C56DB2710A4F}">
      <dgm:prSet/>
      <dgm:spPr/>
      <dgm:t>
        <a:bodyPr/>
        <a:lstStyle/>
        <a:p>
          <a:endParaRPr lang="es-ES"/>
        </a:p>
      </dgm:t>
    </dgm:pt>
    <dgm:pt modelId="{B1314F41-1E12-4BA2-B844-FFA413BD1AAF}" type="sibTrans" cxnId="{C2CEAA11-1C0F-4351-8F76-C56DB2710A4F}">
      <dgm:prSet/>
      <dgm:spPr/>
      <dgm:t>
        <a:bodyPr/>
        <a:lstStyle/>
        <a:p>
          <a:endParaRPr lang="es-ES"/>
        </a:p>
      </dgm:t>
    </dgm:pt>
    <dgm:pt modelId="{F6C8EDAF-9763-4123-A6B1-2B765321C157}">
      <dgm:prSet phldrT="[Texto]"/>
      <dgm:spPr/>
      <dgm:t>
        <a:bodyPr/>
        <a:lstStyle/>
        <a:p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Među trnjem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537DCA-D7FF-41AB-AE33-B3AEE8E95A24}" type="parTrans" cxnId="{8E3B7B99-9A66-4AA3-A299-E9A0D375F39F}">
      <dgm:prSet/>
      <dgm:spPr/>
      <dgm:t>
        <a:bodyPr/>
        <a:lstStyle/>
        <a:p>
          <a:endParaRPr lang="es-ES"/>
        </a:p>
      </dgm:t>
    </dgm:pt>
    <dgm:pt modelId="{91252F4C-23AF-41FA-AB4B-40C4B23E7FCE}" type="sibTrans" cxnId="{8E3B7B99-9A66-4AA3-A299-E9A0D375F39F}">
      <dgm:prSet/>
      <dgm:spPr/>
      <dgm:t>
        <a:bodyPr/>
        <a:lstStyle/>
        <a:p>
          <a:endParaRPr lang="es-ES"/>
        </a:p>
      </dgm:t>
    </dgm:pt>
    <dgm:pt modelId="{6E2D36C2-0027-4B18-9962-EEE183CFD1EC}">
      <dgm:prSet phldrT="[Texto]" custT="1"/>
      <dgm:spPr>
        <a:solidFill>
          <a:srgbClr val="A9D9FD"/>
        </a:solidFill>
      </dgm:spPr>
      <dgm:t>
        <a:bodyPr tIns="0" bIns="0" anchor="t" anchorCtr="0"/>
        <a:lstStyle/>
        <a:p>
          <a:r>
            <a:rPr lang="pl-PL" sz="2000" b="1"/>
            <a:t>Za nekoliko mjeseci sjeme umire       (Marko 4,7).     </a:t>
          </a:r>
          <a:endParaRPr lang="en" sz="2000" b="1" dirty="0"/>
        </a:p>
      </dgm:t>
    </dgm:pt>
    <dgm:pt modelId="{7363627D-E1AD-42D8-AD1C-17CA6CA0B942}" type="parTrans" cxnId="{EBD3450C-320A-4635-975F-340934B6CA5E}">
      <dgm:prSet/>
      <dgm:spPr/>
      <dgm:t>
        <a:bodyPr/>
        <a:lstStyle/>
        <a:p>
          <a:endParaRPr lang="es-ES"/>
        </a:p>
      </dgm:t>
    </dgm:pt>
    <dgm:pt modelId="{59BE214B-9C50-457E-9ABF-2509B5EEE913}" type="sibTrans" cxnId="{EBD3450C-320A-4635-975F-340934B6CA5E}">
      <dgm:prSet/>
      <dgm:spPr/>
      <dgm:t>
        <a:bodyPr/>
        <a:lstStyle/>
        <a:p>
          <a:endParaRPr lang="es-ES"/>
        </a:p>
      </dgm:t>
    </dgm:pt>
    <dgm:pt modelId="{F0A3735E-43AB-4C9E-A5E0-2DBFFAC3E484}">
      <dgm:prSet phldrT="[Texto]"/>
      <dgm:spPr/>
      <dgm:t>
        <a:bodyPr/>
        <a:lstStyle/>
        <a:p>
          <a:r>
            <a:rPr lang="hr-H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dobroj zemlji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D1E67A-BA78-4429-B4B5-C23CD478CEDC}" type="parTrans" cxnId="{D0321693-F322-4599-AD7F-6CD205267125}">
      <dgm:prSet/>
      <dgm:spPr/>
      <dgm:t>
        <a:bodyPr/>
        <a:lstStyle/>
        <a:p>
          <a:endParaRPr lang="es-ES"/>
        </a:p>
      </dgm:t>
    </dgm:pt>
    <dgm:pt modelId="{3FAA5DC6-D3CA-457D-B65D-9E391833DDF8}" type="sibTrans" cxnId="{D0321693-F322-4599-AD7F-6CD205267125}">
      <dgm:prSet/>
      <dgm:spPr/>
      <dgm:t>
        <a:bodyPr/>
        <a:lstStyle/>
        <a:p>
          <a:endParaRPr lang="es-ES"/>
        </a:p>
      </dgm:t>
    </dgm:pt>
    <dgm:pt modelId="{2AF8C730-FBCE-4BD1-8075-13A9A62BF0CE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 tIns="0" bIns="0"/>
        <a:lstStyle/>
        <a:p>
          <a:r>
            <a:rPr lang="pl-PL" sz="2000" b="1" u="none"/>
            <a:t>Na kraju sezone sjeme donosi plodove (Marko 4,8).</a:t>
          </a:r>
          <a:endParaRPr lang="en" sz="2000" b="1" u="none" dirty="0"/>
        </a:p>
      </dgm:t>
    </dgm:pt>
    <dgm:pt modelId="{75C7E250-861A-4FC1-B317-BFB1D2A4EF4C}" type="parTrans" cxnId="{985C45ED-60E2-46B9-B72C-5164F1FFF10F}">
      <dgm:prSet/>
      <dgm:spPr/>
      <dgm:t>
        <a:bodyPr/>
        <a:lstStyle/>
        <a:p>
          <a:endParaRPr lang="es-ES"/>
        </a:p>
      </dgm:t>
    </dgm:pt>
    <dgm:pt modelId="{80A425FB-6D49-48F0-A123-569431C50310}" type="sibTrans" cxnId="{985C45ED-60E2-46B9-B72C-5164F1FFF10F}">
      <dgm:prSet/>
      <dgm:spPr/>
      <dgm:t>
        <a:bodyPr/>
        <a:lstStyle/>
        <a:p>
          <a:endParaRPr lang="es-ES"/>
        </a:p>
      </dgm:t>
    </dgm:pt>
    <dgm:pt modelId="{9961C86B-0035-4CDE-9FB4-F303D36DCF08}" type="pres">
      <dgm:prSet presAssocID="{8FD64FF5-D023-43A1-834A-547DBCF7C8F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1CE64935-997E-499C-8064-61C291543104}" type="pres">
      <dgm:prSet presAssocID="{8FD64FF5-D023-43A1-834A-547DBCF7C8F0}" presName="children" presStyleCnt="0"/>
      <dgm:spPr/>
    </dgm:pt>
    <dgm:pt modelId="{4DD2EDCE-9AAF-4C89-B6B5-F88DC9056639}" type="pres">
      <dgm:prSet presAssocID="{8FD64FF5-D023-43A1-834A-547DBCF7C8F0}" presName="child1group" presStyleCnt="0"/>
      <dgm:spPr/>
    </dgm:pt>
    <dgm:pt modelId="{5804DF38-08B4-4912-B8B9-426D8DAFB991}" type="pres">
      <dgm:prSet presAssocID="{8FD64FF5-D023-43A1-834A-547DBCF7C8F0}" presName="child1" presStyleLbl="bgAcc1" presStyleIdx="0" presStyleCnt="4" custScaleX="187275" custScaleY="68992" custLinFactNeighborX="-27948" custLinFactNeighborY="-37444"/>
      <dgm:spPr/>
    </dgm:pt>
    <dgm:pt modelId="{2BE6129B-F8B3-43EB-B65B-888A4932433C}" type="pres">
      <dgm:prSet presAssocID="{8FD64FF5-D023-43A1-834A-547DBCF7C8F0}" presName="child1Text" presStyleLbl="bgAcc1" presStyleIdx="0" presStyleCnt="4">
        <dgm:presLayoutVars>
          <dgm:bulletEnabled val="1"/>
        </dgm:presLayoutVars>
      </dgm:prSet>
      <dgm:spPr/>
    </dgm:pt>
    <dgm:pt modelId="{F5DAD1D6-1B9F-4BF5-B19E-DFA1407ED54A}" type="pres">
      <dgm:prSet presAssocID="{8FD64FF5-D023-43A1-834A-547DBCF7C8F0}" presName="child2group" presStyleCnt="0"/>
      <dgm:spPr/>
    </dgm:pt>
    <dgm:pt modelId="{39112137-0F1D-44D8-945A-5202FCF184D6}" type="pres">
      <dgm:prSet presAssocID="{8FD64FF5-D023-43A1-834A-547DBCF7C8F0}" presName="child2" presStyleLbl="bgAcc1" presStyleIdx="1" presStyleCnt="4" custScaleX="187275" custScaleY="68992" custLinFactY="-71724" custLinFactNeighborX="27948" custLinFactNeighborY="-100000"/>
      <dgm:spPr/>
    </dgm:pt>
    <dgm:pt modelId="{F90FA15E-5F1D-4DC3-850B-B39AF9EE93AC}" type="pres">
      <dgm:prSet presAssocID="{8FD64FF5-D023-43A1-834A-547DBCF7C8F0}" presName="child2Text" presStyleLbl="bgAcc1" presStyleIdx="1" presStyleCnt="4">
        <dgm:presLayoutVars>
          <dgm:bulletEnabled val="1"/>
        </dgm:presLayoutVars>
      </dgm:prSet>
      <dgm:spPr/>
    </dgm:pt>
    <dgm:pt modelId="{40981378-7085-4C69-9C71-324D39768F21}" type="pres">
      <dgm:prSet presAssocID="{8FD64FF5-D023-43A1-834A-547DBCF7C8F0}" presName="child3group" presStyleCnt="0"/>
      <dgm:spPr/>
    </dgm:pt>
    <dgm:pt modelId="{5D273B0B-BBFA-4FF4-ACAC-F8A7D0609781}" type="pres">
      <dgm:prSet presAssocID="{8FD64FF5-D023-43A1-834A-547DBCF7C8F0}" presName="child3" presStyleLbl="bgAcc1" presStyleIdx="2" presStyleCnt="4" custScaleX="187275" custScaleY="81924" custLinFactY="97548" custLinFactNeighborX="27948" custLinFactNeighborY="100000"/>
      <dgm:spPr/>
    </dgm:pt>
    <dgm:pt modelId="{1E01F53D-247E-4B34-8174-6C7B2FD8967A}" type="pres">
      <dgm:prSet presAssocID="{8FD64FF5-D023-43A1-834A-547DBCF7C8F0}" presName="child3Text" presStyleLbl="bgAcc1" presStyleIdx="2" presStyleCnt="4">
        <dgm:presLayoutVars>
          <dgm:bulletEnabled val="1"/>
        </dgm:presLayoutVars>
      </dgm:prSet>
      <dgm:spPr/>
    </dgm:pt>
    <dgm:pt modelId="{F37750E1-6851-4C22-A5AA-2494BA797D00}" type="pres">
      <dgm:prSet presAssocID="{8FD64FF5-D023-43A1-834A-547DBCF7C8F0}" presName="child4group" presStyleCnt="0"/>
      <dgm:spPr/>
    </dgm:pt>
    <dgm:pt modelId="{3E21B8AA-6BE1-48BB-9AA7-0F2EFA4E13D4}" type="pres">
      <dgm:prSet presAssocID="{8FD64FF5-D023-43A1-834A-547DBCF7C8F0}" presName="child4" presStyleLbl="bgAcc1" presStyleIdx="3" presStyleCnt="4" custScaleX="187275" custScaleY="93758" custLinFactNeighborX="-31982" custLinFactNeighborY="8460"/>
      <dgm:spPr/>
    </dgm:pt>
    <dgm:pt modelId="{7577070F-68EE-46BF-94D7-0DD34B6FE624}" type="pres">
      <dgm:prSet presAssocID="{8FD64FF5-D023-43A1-834A-547DBCF7C8F0}" presName="child4Text" presStyleLbl="bgAcc1" presStyleIdx="3" presStyleCnt="4">
        <dgm:presLayoutVars>
          <dgm:bulletEnabled val="1"/>
        </dgm:presLayoutVars>
      </dgm:prSet>
      <dgm:spPr/>
    </dgm:pt>
    <dgm:pt modelId="{2DAB1C1B-55FC-491E-8B43-B13B8391F030}" type="pres">
      <dgm:prSet presAssocID="{8FD64FF5-D023-43A1-834A-547DBCF7C8F0}" presName="childPlaceholder" presStyleCnt="0"/>
      <dgm:spPr/>
    </dgm:pt>
    <dgm:pt modelId="{8A677CF2-0DDC-45AA-975B-EE07D2D50C64}" type="pres">
      <dgm:prSet presAssocID="{8FD64FF5-D023-43A1-834A-547DBCF7C8F0}" presName="circle" presStyleCnt="0"/>
      <dgm:spPr/>
    </dgm:pt>
    <dgm:pt modelId="{E4BC403A-C3ED-4131-9EDB-897F78181761}" type="pres">
      <dgm:prSet presAssocID="{8FD64FF5-D023-43A1-834A-547DBCF7C8F0}" presName="quadrant1" presStyleLbl="node1" presStyleIdx="0" presStyleCnt="4" custLinFactNeighborX="1882" custLinFactNeighborY="-4392">
        <dgm:presLayoutVars>
          <dgm:chMax val="1"/>
          <dgm:bulletEnabled val="1"/>
        </dgm:presLayoutVars>
      </dgm:prSet>
      <dgm:spPr/>
    </dgm:pt>
    <dgm:pt modelId="{7C2D19D2-3A29-4CC8-812B-7D17A6A5BD12}" type="pres">
      <dgm:prSet presAssocID="{8FD64FF5-D023-43A1-834A-547DBCF7C8F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6F7080D-E7C6-4714-88CE-67A29D69A07B}" type="pres">
      <dgm:prSet presAssocID="{8FD64FF5-D023-43A1-834A-547DBCF7C8F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536AB7B-425C-4E0D-B8D3-38DA9C16A1A0}" type="pres">
      <dgm:prSet presAssocID="{8FD64FF5-D023-43A1-834A-547DBCF7C8F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02448F2-D57F-40EA-A537-25DBF894D38B}" type="pres">
      <dgm:prSet presAssocID="{8FD64FF5-D023-43A1-834A-547DBCF7C8F0}" presName="quadrantPlaceholder" presStyleCnt="0"/>
      <dgm:spPr/>
    </dgm:pt>
    <dgm:pt modelId="{0DCB8363-C161-499C-AA30-118274397EFE}" type="pres">
      <dgm:prSet presAssocID="{8FD64FF5-D023-43A1-834A-547DBCF7C8F0}" presName="center1" presStyleLbl="fgShp" presStyleIdx="0" presStyleCnt="2"/>
      <dgm:spPr/>
    </dgm:pt>
    <dgm:pt modelId="{6CA6D5FA-4612-42E9-B85B-6FC124476DE1}" type="pres">
      <dgm:prSet presAssocID="{8FD64FF5-D023-43A1-834A-547DBCF7C8F0}" presName="center2" presStyleLbl="fgShp" presStyleIdx="1" presStyleCnt="2"/>
      <dgm:spPr/>
    </dgm:pt>
  </dgm:ptLst>
  <dgm:cxnLst>
    <dgm:cxn modelId="{A16A7404-3EF1-447C-B4AE-4B16E284D896}" srcId="{8FD64FF5-D023-43A1-834A-547DBCF7C8F0}" destId="{D5C61811-F1F4-4755-A8C7-F23099945982}" srcOrd="1" destOrd="0" parTransId="{A6C04D8A-F283-4162-9535-F1DCC3D63BBB}" sibTransId="{5CA0C58B-0DC8-46F7-AABE-6210C6FC7464}"/>
    <dgm:cxn modelId="{EBD3450C-320A-4635-975F-340934B6CA5E}" srcId="{F6C8EDAF-9763-4123-A6B1-2B765321C157}" destId="{6E2D36C2-0027-4B18-9962-EEE183CFD1EC}" srcOrd="0" destOrd="0" parTransId="{7363627D-E1AD-42D8-AD1C-17CA6CA0B942}" sibTransId="{59BE214B-9C50-457E-9ABF-2509B5EEE913}"/>
    <dgm:cxn modelId="{C2CEAA11-1C0F-4351-8F76-C56DB2710A4F}" srcId="{D5C61811-F1F4-4755-A8C7-F23099945982}" destId="{39BF136F-DBC0-43B4-915A-2A90A56641D2}" srcOrd="0" destOrd="0" parTransId="{61D207ED-45D5-4183-9B95-F7462D40D4BB}" sibTransId="{B1314F41-1E12-4BA2-B844-FFA413BD1AAF}"/>
    <dgm:cxn modelId="{733AAF1A-E0EE-4BD9-8462-E28527E70B09}" type="presOf" srcId="{8FD64FF5-D023-43A1-834A-547DBCF7C8F0}" destId="{9961C86B-0035-4CDE-9FB4-F303D36DCF08}" srcOrd="0" destOrd="0" presId="urn:microsoft.com/office/officeart/2005/8/layout/cycle4"/>
    <dgm:cxn modelId="{7835171D-6B5C-401D-8EF0-16D8AD420544}" type="presOf" srcId="{20846C37-04A6-4B8A-B16E-B6EB8D853C10}" destId="{E4BC403A-C3ED-4131-9EDB-897F78181761}" srcOrd="0" destOrd="0" presId="urn:microsoft.com/office/officeart/2005/8/layout/cycle4"/>
    <dgm:cxn modelId="{87E9AE29-8BD9-4DAC-A500-4BC59165737B}" type="presOf" srcId="{2AF8C730-FBCE-4BD1-8075-13A9A62BF0CE}" destId="{7577070F-68EE-46BF-94D7-0DD34B6FE624}" srcOrd="1" destOrd="0" presId="urn:microsoft.com/office/officeart/2005/8/layout/cycle4"/>
    <dgm:cxn modelId="{70A58C40-EB39-48AC-B64E-4B6F657D948C}" srcId="{20846C37-04A6-4B8A-B16E-B6EB8D853C10}" destId="{D1C93531-CDE4-4945-9C98-AFA8A4881DD0}" srcOrd="0" destOrd="0" parTransId="{43AE76F9-01CC-4300-9067-0EB27DC4AA4D}" sibTransId="{B615C345-1E75-425A-9D9F-8EC6274D718B}"/>
    <dgm:cxn modelId="{C00BE945-9E68-40DD-BC5D-77AB2723EF6A}" type="presOf" srcId="{39BF136F-DBC0-43B4-915A-2A90A56641D2}" destId="{F90FA15E-5F1D-4DC3-850B-B39AF9EE93AC}" srcOrd="1" destOrd="0" presId="urn:microsoft.com/office/officeart/2005/8/layout/cycle4"/>
    <dgm:cxn modelId="{4AF4246C-8D46-4285-A892-F1C7BB423ABD}" type="presOf" srcId="{D1C93531-CDE4-4945-9C98-AFA8A4881DD0}" destId="{2BE6129B-F8B3-43EB-B65B-888A4932433C}" srcOrd="1" destOrd="0" presId="urn:microsoft.com/office/officeart/2005/8/layout/cycle4"/>
    <dgm:cxn modelId="{2A52996C-0C74-4071-94AB-49D5854919A4}" type="presOf" srcId="{6E2D36C2-0027-4B18-9962-EEE183CFD1EC}" destId="{5D273B0B-BBFA-4FF4-ACAC-F8A7D0609781}" srcOrd="0" destOrd="0" presId="urn:microsoft.com/office/officeart/2005/8/layout/cycle4"/>
    <dgm:cxn modelId="{861C526E-C55B-416C-B74F-5DDC05793812}" type="presOf" srcId="{39BF136F-DBC0-43B4-915A-2A90A56641D2}" destId="{39112137-0F1D-44D8-945A-5202FCF184D6}" srcOrd="0" destOrd="0" presId="urn:microsoft.com/office/officeart/2005/8/layout/cycle4"/>
    <dgm:cxn modelId="{23BE1578-0638-4D27-8CB7-39E76848C838}" type="presOf" srcId="{2AF8C730-FBCE-4BD1-8075-13A9A62BF0CE}" destId="{3E21B8AA-6BE1-48BB-9AA7-0F2EFA4E13D4}" srcOrd="0" destOrd="0" presId="urn:microsoft.com/office/officeart/2005/8/layout/cycle4"/>
    <dgm:cxn modelId="{339FAF58-8634-4BC4-9D3F-B0F895F336DB}" type="presOf" srcId="{D5C61811-F1F4-4755-A8C7-F23099945982}" destId="{7C2D19D2-3A29-4CC8-812B-7D17A6A5BD12}" srcOrd="0" destOrd="0" presId="urn:microsoft.com/office/officeart/2005/8/layout/cycle4"/>
    <dgm:cxn modelId="{053C478A-D95F-484F-B23F-7A63094CB8F6}" type="presOf" srcId="{F6C8EDAF-9763-4123-A6B1-2B765321C157}" destId="{A6F7080D-E7C6-4714-88CE-67A29D69A07B}" srcOrd="0" destOrd="0" presId="urn:microsoft.com/office/officeart/2005/8/layout/cycle4"/>
    <dgm:cxn modelId="{D0321693-F322-4599-AD7F-6CD205267125}" srcId="{8FD64FF5-D023-43A1-834A-547DBCF7C8F0}" destId="{F0A3735E-43AB-4C9E-A5E0-2DBFFAC3E484}" srcOrd="3" destOrd="0" parTransId="{81D1E67A-BA78-4429-B4B5-C23CD478CEDC}" sibTransId="{3FAA5DC6-D3CA-457D-B65D-9E391833DDF8}"/>
    <dgm:cxn modelId="{D773B895-52EB-46C0-8A6C-924A6F5ECF86}" type="presOf" srcId="{F0A3735E-43AB-4C9E-A5E0-2DBFFAC3E484}" destId="{C536AB7B-425C-4E0D-B8D3-38DA9C16A1A0}" srcOrd="0" destOrd="0" presId="urn:microsoft.com/office/officeart/2005/8/layout/cycle4"/>
    <dgm:cxn modelId="{8E3B7B99-9A66-4AA3-A299-E9A0D375F39F}" srcId="{8FD64FF5-D023-43A1-834A-547DBCF7C8F0}" destId="{F6C8EDAF-9763-4123-A6B1-2B765321C157}" srcOrd="2" destOrd="0" parTransId="{03537DCA-D7FF-41AB-AE33-B3AEE8E95A24}" sibTransId="{91252F4C-23AF-41FA-AB4B-40C4B23E7FCE}"/>
    <dgm:cxn modelId="{704625B1-4C0E-4F42-984A-5939FB527D8D}" srcId="{8FD64FF5-D023-43A1-834A-547DBCF7C8F0}" destId="{20846C37-04A6-4B8A-B16E-B6EB8D853C10}" srcOrd="0" destOrd="0" parTransId="{3774BBF1-3812-4404-964F-1FA515F931FB}" sibTransId="{CF009D5E-8900-4395-A5C1-8B84C1255086}"/>
    <dgm:cxn modelId="{856973D8-4F91-4A1C-8021-8631726368C1}" type="presOf" srcId="{6E2D36C2-0027-4B18-9962-EEE183CFD1EC}" destId="{1E01F53D-247E-4B34-8174-6C7B2FD8967A}" srcOrd="1" destOrd="0" presId="urn:microsoft.com/office/officeart/2005/8/layout/cycle4"/>
    <dgm:cxn modelId="{985C45ED-60E2-46B9-B72C-5164F1FFF10F}" srcId="{F0A3735E-43AB-4C9E-A5E0-2DBFFAC3E484}" destId="{2AF8C730-FBCE-4BD1-8075-13A9A62BF0CE}" srcOrd="0" destOrd="0" parTransId="{75C7E250-861A-4FC1-B317-BFB1D2A4EF4C}" sibTransId="{80A425FB-6D49-48F0-A123-569431C50310}"/>
    <dgm:cxn modelId="{66BA4EEE-F7C3-427C-8AE2-F49AFB5ACD18}" type="presOf" srcId="{D1C93531-CDE4-4945-9C98-AFA8A4881DD0}" destId="{5804DF38-08B4-4912-B8B9-426D8DAFB991}" srcOrd="0" destOrd="0" presId="urn:microsoft.com/office/officeart/2005/8/layout/cycle4"/>
    <dgm:cxn modelId="{C820054F-E4C8-4104-8AB8-1400452CBE90}" type="presParOf" srcId="{9961C86B-0035-4CDE-9FB4-F303D36DCF08}" destId="{1CE64935-997E-499C-8064-61C291543104}" srcOrd="0" destOrd="0" presId="urn:microsoft.com/office/officeart/2005/8/layout/cycle4"/>
    <dgm:cxn modelId="{A7EC4806-F91A-45F2-B34D-44142FEAE32E}" type="presParOf" srcId="{1CE64935-997E-499C-8064-61C291543104}" destId="{4DD2EDCE-9AAF-4C89-B6B5-F88DC9056639}" srcOrd="0" destOrd="0" presId="urn:microsoft.com/office/officeart/2005/8/layout/cycle4"/>
    <dgm:cxn modelId="{37F2076D-D9D1-4C35-822C-3B5EBC035B8D}" type="presParOf" srcId="{4DD2EDCE-9AAF-4C89-B6B5-F88DC9056639}" destId="{5804DF38-08B4-4912-B8B9-426D8DAFB991}" srcOrd="0" destOrd="0" presId="urn:microsoft.com/office/officeart/2005/8/layout/cycle4"/>
    <dgm:cxn modelId="{18A37788-37A6-4907-A0F7-1A3938D18DDB}" type="presParOf" srcId="{4DD2EDCE-9AAF-4C89-B6B5-F88DC9056639}" destId="{2BE6129B-F8B3-43EB-B65B-888A4932433C}" srcOrd="1" destOrd="0" presId="urn:microsoft.com/office/officeart/2005/8/layout/cycle4"/>
    <dgm:cxn modelId="{D318B651-407B-4BC6-9782-2CD8E6BA2A87}" type="presParOf" srcId="{1CE64935-997E-499C-8064-61C291543104}" destId="{F5DAD1D6-1B9F-4BF5-B19E-DFA1407ED54A}" srcOrd="1" destOrd="0" presId="urn:microsoft.com/office/officeart/2005/8/layout/cycle4"/>
    <dgm:cxn modelId="{F6DD44C6-83A7-4DA7-974D-C4E11F43B1C5}" type="presParOf" srcId="{F5DAD1D6-1B9F-4BF5-B19E-DFA1407ED54A}" destId="{39112137-0F1D-44D8-945A-5202FCF184D6}" srcOrd="0" destOrd="0" presId="urn:microsoft.com/office/officeart/2005/8/layout/cycle4"/>
    <dgm:cxn modelId="{E2880E04-0FCC-4455-BA51-6B96181F94B2}" type="presParOf" srcId="{F5DAD1D6-1B9F-4BF5-B19E-DFA1407ED54A}" destId="{F90FA15E-5F1D-4DC3-850B-B39AF9EE93AC}" srcOrd="1" destOrd="0" presId="urn:microsoft.com/office/officeart/2005/8/layout/cycle4"/>
    <dgm:cxn modelId="{5FD4D941-C1CE-4A82-A699-DB09727746AE}" type="presParOf" srcId="{1CE64935-997E-499C-8064-61C291543104}" destId="{40981378-7085-4C69-9C71-324D39768F21}" srcOrd="2" destOrd="0" presId="urn:microsoft.com/office/officeart/2005/8/layout/cycle4"/>
    <dgm:cxn modelId="{91EFD92B-309D-4EA5-933C-DA139172AE88}" type="presParOf" srcId="{40981378-7085-4C69-9C71-324D39768F21}" destId="{5D273B0B-BBFA-4FF4-ACAC-F8A7D0609781}" srcOrd="0" destOrd="0" presId="urn:microsoft.com/office/officeart/2005/8/layout/cycle4"/>
    <dgm:cxn modelId="{EBC3FB29-52C2-411B-A02D-69C4F0F3D894}" type="presParOf" srcId="{40981378-7085-4C69-9C71-324D39768F21}" destId="{1E01F53D-247E-4B34-8174-6C7B2FD8967A}" srcOrd="1" destOrd="0" presId="urn:microsoft.com/office/officeart/2005/8/layout/cycle4"/>
    <dgm:cxn modelId="{460CA47C-8F51-4AC5-8476-7493941646C2}" type="presParOf" srcId="{1CE64935-997E-499C-8064-61C291543104}" destId="{F37750E1-6851-4C22-A5AA-2494BA797D00}" srcOrd="3" destOrd="0" presId="urn:microsoft.com/office/officeart/2005/8/layout/cycle4"/>
    <dgm:cxn modelId="{4B759DD3-74C1-4BC9-9DE4-8AC691F47BA6}" type="presParOf" srcId="{F37750E1-6851-4C22-A5AA-2494BA797D00}" destId="{3E21B8AA-6BE1-48BB-9AA7-0F2EFA4E13D4}" srcOrd="0" destOrd="0" presId="urn:microsoft.com/office/officeart/2005/8/layout/cycle4"/>
    <dgm:cxn modelId="{DE67A686-4DA1-4AD4-806F-DFEDBEAA33BB}" type="presParOf" srcId="{F37750E1-6851-4C22-A5AA-2494BA797D00}" destId="{7577070F-68EE-46BF-94D7-0DD34B6FE624}" srcOrd="1" destOrd="0" presId="urn:microsoft.com/office/officeart/2005/8/layout/cycle4"/>
    <dgm:cxn modelId="{A5930AF3-B3BF-4FB3-82C1-E6D0DD531231}" type="presParOf" srcId="{1CE64935-997E-499C-8064-61C291543104}" destId="{2DAB1C1B-55FC-491E-8B43-B13B8391F030}" srcOrd="4" destOrd="0" presId="urn:microsoft.com/office/officeart/2005/8/layout/cycle4"/>
    <dgm:cxn modelId="{1F6C3AAD-307F-43EF-A1BE-37DA678E0FB6}" type="presParOf" srcId="{9961C86B-0035-4CDE-9FB4-F303D36DCF08}" destId="{8A677CF2-0DDC-45AA-975B-EE07D2D50C64}" srcOrd="1" destOrd="0" presId="urn:microsoft.com/office/officeart/2005/8/layout/cycle4"/>
    <dgm:cxn modelId="{EBFCCC45-0374-4755-B8AC-A4684B7ED3F5}" type="presParOf" srcId="{8A677CF2-0DDC-45AA-975B-EE07D2D50C64}" destId="{E4BC403A-C3ED-4131-9EDB-897F78181761}" srcOrd="0" destOrd="0" presId="urn:microsoft.com/office/officeart/2005/8/layout/cycle4"/>
    <dgm:cxn modelId="{612C7E08-2AC7-41E9-AB68-E1664253540C}" type="presParOf" srcId="{8A677CF2-0DDC-45AA-975B-EE07D2D50C64}" destId="{7C2D19D2-3A29-4CC8-812B-7D17A6A5BD12}" srcOrd="1" destOrd="0" presId="urn:microsoft.com/office/officeart/2005/8/layout/cycle4"/>
    <dgm:cxn modelId="{0AE19DAA-7B52-4C49-8AB0-440941921EFE}" type="presParOf" srcId="{8A677CF2-0DDC-45AA-975B-EE07D2D50C64}" destId="{A6F7080D-E7C6-4714-88CE-67A29D69A07B}" srcOrd="2" destOrd="0" presId="urn:microsoft.com/office/officeart/2005/8/layout/cycle4"/>
    <dgm:cxn modelId="{79BCC852-DAAB-490D-9B0E-87D468440361}" type="presParOf" srcId="{8A677CF2-0DDC-45AA-975B-EE07D2D50C64}" destId="{C536AB7B-425C-4E0D-B8D3-38DA9C16A1A0}" srcOrd="3" destOrd="0" presId="urn:microsoft.com/office/officeart/2005/8/layout/cycle4"/>
    <dgm:cxn modelId="{02CE4DE1-1F0F-49A1-9070-FFDD2D6632D9}" type="presParOf" srcId="{8A677CF2-0DDC-45AA-975B-EE07D2D50C64}" destId="{B02448F2-D57F-40EA-A537-25DBF894D38B}" srcOrd="4" destOrd="0" presId="urn:microsoft.com/office/officeart/2005/8/layout/cycle4"/>
    <dgm:cxn modelId="{4F33006B-6445-4743-A89C-D21FBE005826}" type="presParOf" srcId="{9961C86B-0035-4CDE-9FB4-F303D36DCF08}" destId="{0DCB8363-C161-499C-AA30-118274397EFE}" srcOrd="2" destOrd="0" presId="urn:microsoft.com/office/officeart/2005/8/layout/cycle4"/>
    <dgm:cxn modelId="{285DC69C-3640-40D6-87B3-5AE11E92A99A}" type="presParOf" srcId="{9961C86B-0035-4CDE-9FB4-F303D36DCF08}" destId="{6CA6D5FA-4612-42E9-B85B-6FC124476DE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D64FF5-D023-43A1-834A-547DBCF7C8F0}" type="doc">
      <dgm:prSet loTypeId="urn:microsoft.com/office/officeart/2005/8/layout/cycle4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0846C37-04A6-4B8A-B16E-B6EB8D853C10}">
      <dgm:prSet phldrT="[Texto]"/>
      <dgm:spPr/>
      <dgm:t>
        <a:bodyPr/>
        <a:lstStyle/>
        <a:p>
          <a:r>
            <a:rPr lang="hr-H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Pad</a:t>
          </a:r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hr-H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</a:t>
          </a:r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put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74BBF1-3812-4404-964F-1FA515F931FB}" type="parTrans" cxnId="{704625B1-4C0E-4F42-984A-5939FB527D8D}">
      <dgm:prSet/>
      <dgm:spPr/>
      <dgm:t>
        <a:bodyPr/>
        <a:lstStyle/>
        <a:p>
          <a:endParaRPr lang="es-ES"/>
        </a:p>
      </dgm:t>
    </dgm:pt>
    <dgm:pt modelId="{CF009D5E-8900-4395-A5C1-8B84C1255086}" type="sibTrans" cxnId="{704625B1-4C0E-4F42-984A-5939FB527D8D}">
      <dgm:prSet/>
      <dgm:spPr/>
      <dgm:t>
        <a:bodyPr/>
        <a:lstStyle/>
        <a:p>
          <a:endParaRPr lang="es-ES"/>
        </a:p>
      </dgm:t>
    </dgm:pt>
    <dgm:pt modelId="{D1C93531-CDE4-4945-9C98-AFA8A4881DD0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pl-PL" sz="2000" b="1"/>
            <a:t>Ljudi nisu zainteresirani, a Sotona ih vodi na stranputicu (Marko 4,15).</a:t>
          </a:r>
          <a:endParaRPr lang="en" sz="2000" b="1" dirty="0"/>
        </a:p>
      </dgm:t>
    </dgm:pt>
    <dgm:pt modelId="{43AE76F9-01CC-4300-9067-0EB27DC4AA4D}" type="parTrans" cxnId="{70A58C40-EB39-48AC-B64E-4B6F657D948C}">
      <dgm:prSet/>
      <dgm:spPr/>
      <dgm:t>
        <a:bodyPr/>
        <a:lstStyle/>
        <a:p>
          <a:endParaRPr lang="es-ES"/>
        </a:p>
      </dgm:t>
    </dgm:pt>
    <dgm:pt modelId="{B615C345-1E75-425A-9D9F-8EC6274D718B}" type="sibTrans" cxnId="{70A58C40-EB39-48AC-B64E-4B6F657D948C}">
      <dgm:prSet/>
      <dgm:spPr/>
      <dgm:t>
        <a:bodyPr/>
        <a:lstStyle/>
        <a:p>
          <a:endParaRPr lang="es-ES"/>
        </a:p>
      </dgm:t>
    </dgm:pt>
    <dgm:pt modelId="{39BF136F-DBC0-43B4-915A-2A90A56641D2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hr-HR" sz="2000" b="1"/>
            <a:t>Ljudi </a:t>
          </a:r>
          <a:r>
            <a:rPr lang="en-US" sz="2000" b="1"/>
            <a:t>primaju riječ, ali ne podnose kušnje (Marko 4,16</a:t>
          </a:r>
          <a:r>
            <a:rPr lang="hr-HR" sz="2000" b="1"/>
            <a:t>.</a:t>
          </a:r>
          <a:r>
            <a:rPr lang="en-US" sz="2000" b="1"/>
            <a:t>17)</a:t>
          </a:r>
          <a:r>
            <a:rPr lang="hr-HR" sz="2000" b="1"/>
            <a:t>.</a:t>
          </a:r>
          <a:endParaRPr lang="en" sz="2000" b="1" dirty="0"/>
        </a:p>
      </dgm:t>
    </dgm:pt>
    <dgm:pt modelId="{61D207ED-45D5-4183-9B95-F7462D40D4BB}" type="parTrans" cxnId="{C2CEAA11-1C0F-4351-8F76-C56DB2710A4F}">
      <dgm:prSet/>
      <dgm:spPr/>
      <dgm:t>
        <a:bodyPr/>
        <a:lstStyle/>
        <a:p>
          <a:endParaRPr lang="es-ES"/>
        </a:p>
      </dgm:t>
    </dgm:pt>
    <dgm:pt modelId="{B1314F41-1E12-4BA2-B844-FFA413BD1AAF}" type="sibTrans" cxnId="{C2CEAA11-1C0F-4351-8F76-C56DB2710A4F}">
      <dgm:prSet/>
      <dgm:spPr/>
      <dgm:t>
        <a:bodyPr/>
        <a:lstStyle/>
        <a:p>
          <a:endParaRPr lang="es-ES"/>
        </a:p>
      </dgm:t>
    </dgm:pt>
    <dgm:pt modelId="{F6C8EDAF-9763-4123-A6B1-2B765321C157}">
      <dgm:prSet phldrT="[Texto]"/>
      <dgm:spPr/>
      <dgm:t>
        <a:bodyPr/>
        <a:lstStyle/>
        <a:p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Među trnje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537DCA-D7FF-41AB-AE33-B3AEE8E95A24}" type="parTrans" cxnId="{8E3B7B99-9A66-4AA3-A299-E9A0D375F39F}">
      <dgm:prSet/>
      <dgm:spPr/>
      <dgm:t>
        <a:bodyPr/>
        <a:lstStyle/>
        <a:p>
          <a:endParaRPr lang="es-ES"/>
        </a:p>
      </dgm:t>
    </dgm:pt>
    <dgm:pt modelId="{91252F4C-23AF-41FA-AB4B-40C4B23E7FCE}" type="sibTrans" cxnId="{8E3B7B99-9A66-4AA3-A299-E9A0D375F39F}">
      <dgm:prSet/>
      <dgm:spPr/>
      <dgm:t>
        <a:bodyPr/>
        <a:lstStyle/>
        <a:p>
          <a:endParaRPr lang="es-ES"/>
        </a:p>
      </dgm:t>
    </dgm:pt>
    <dgm:pt modelId="{6E2D36C2-0027-4B18-9962-EEE183CFD1EC}">
      <dgm:prSet phldrT="[Texto]" custT="1"/>
      <dgm:spPr>
        <a:solidFill>
          <a:srgbClr val="A9D9FD">
            <a:alpha val="90000"/>
          </a:srgbClr>
        </a:solidFill>
      </dgm:spPr>
      <dgm:t>
        <a:bodyPr tIns="0" bIns="0" anchor="t" anchorCtr="0"/>
        <a:lstStyle/>
        <a:p>
          <a:r>
            <a:rPr lang="pl-PL" sz="2000" b="1"/>
            <a:t>Primaju riječ, ali svjetske želje je uguše                              (Marko 4,18.19).</a:t>
          </a:r>
          <a:endParaRPr lang="en" sz="2000" b="1" dirty="0"/>
        </a:p>
      </dgm:t>
    </dgm:pt>
    <dgm:pt modelId="{7363627D-E1AD-42D8-AD1C-17CA6CA0B942}" type="parTrans" cxnId="{EBD3450C-320A-4635-975F-340934B6CA5E}">
      <dgm:prSet/>
      <dgm:spPr/>
      <dgm:t>
        <a:bodyPr/>
        <a:lstStyle/>
        <a:p>
          <a:endParaRPr lang="es-ES"/>
        </a:p>
      </dgm:t>
    </dgm:pt>
    <dgm:pt modelId="{59BE214B-9C50-457E-9ABF-2509B5EEE913}" type="sibTrans" cxnId="{EBD3450C-320A-4635-975F-340934B6CA5E}">
      <dgm:prSet/>
      <dgm:spPr/>
      <dgm:t>
        <a:bodyPr/>
        <a:lstStyle/>
        <a:p>
          <a:endParaRPr lang="es-ES"/>
        </a:p>
      </dgm:t>
    </dgm:pt>
    <dgm:pt modelId="{2AF8C730-FBCE-4BD1-8075-13A9A62BF0CE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 tIns="0" bIns="0"/>
        <a:lstStyle/>
        <a:p>
          <a:r>
            <a:rPr lang="it-IT" sz="2000" b="1"/>
            <a:t>O</a:t>
          </a:r>
          <a:r>
            <a:rPr lang="hr-HR" sz="2000" b="1"/>
            <a:t>doljevaju kušnjama</a:t>
          </a:r>
          <a:r>
            <a:rPr lang="it-IT" sz="2000" b="1"/>
            <a:t> i ne </a:t>
          </a:r>
          <a:r>
            <a:rPr lang="hr-HR" sz="2000" b="1"/>
            <a:t>odusta</a:t>
          </a:r>
          <a:r>
            <a:rPr lang="it-IT" sz="2000" b="1"/>
            <a:t>ju. </a:t>
          </a:r>
          <a:r>
            <a:rPr lang="hr-HR" sz="2000" b="1"/>
            <a:t>Donose</a:t>
          </a:r>
          <a:r>
            <a:rPr lang="it-IT" sz="2000" b="1"/>
            <a:t> plodov</a:t>
          </a:r>
          <a:r>
            <a:rPr lang="hr-HR" sz="2000" b="1"/>
            <a:t>e </a:t>
          </a:r>
          <a:r>
            <a:rPr lang="it-IT" sz="2000" b="1"/>
            <a:t>(Marko 4</a:t>
          </a:r>
          <a:r>
            <a:rPr lang="hr-HR" sz="2000" b="1"/>
            <a:t>,</a:t>
          </a:r>
          <a:r>
            <a:rPr lang="it-IT" sz="2000" b="1"/>
            <a:t>20)</a:t>
          </a:r>
          <a:r>
            <a:rPr lang="hr-HR" sz="2000" b="1"/>
            <a:t>.</a:t>
          </a:r>
          <a:endParaRPr lang="en" sz="2000" b="1" dirty="0"/>
        </a:p>
      </dgm:t>
    </dgm:pt>
    <dgm:pt modelId="{75C7E250-861A-4FC1-B317-BFB1D2A4EF4C}" type="parTrans" cxnId="{985C45ED-60E2-46B9-B72C-5164F1FFF10F}">
      <dgm:prSet/>
      <dgm:spPr/>
      <dgm:t>
        <a:bodyPr/>
        <a:lstStyle/>
        <a:p>
          <a:endParaRPr lang="es-ES"/>
        </a:p>
      </dgm:t>
    </dgm:pt>
    <dgm:pt modelId="{80A425FB-6D49-48F0-A123-569431C50310}" type="sibTrans" cxnId="{985C45ED-60E2-46B9-B72C-5164F1FFF10F}">
      <dgm:prSet/>
      <dgm:spPr/>
      <dgm:t>
        <a:bodyPr/>
        <a:lstStyle/>
        <a:p>
          <a:endParaRPr lang="es-ES"/>
        </a:p>
      </dgm:t>
    </dgm:pt>
    <dgm:pt modelId="{F0A3735E-43AB-4C9E-A5E0-2DBFFAC3E484}">
      <dgm:prSet phldrT="[Texto]"/>
      <dgm:spPr/>
      <dgm:t>
        <a:bodyPr/>
        <a:lstStyle/>
        <a:p>
          <a:r>
            <a:rPr lang="hr-H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dobr</a:t>
          </a:r>
          <a:r>
            <a:rPr lang="hr-H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zemlj</a:t>
          </a:r>
          <a:r>
            <a:rPr lang="hr-H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AA5DC6-D3CA-457D-B65D-9E391833DDF8}" type="sibTrans" cxnId="{D0321693-F322-4599-AD7F-6CD205267125}">
      <dgm:prSet/>
      <dgm:spPr/>
      <dgm:t>
        <a:bodyPr/>
        <a:lstStyle/>
        <a:p>
          <a:endParaRPr lang="es-ES"/>
        </a:p>
      </dgm:t>
    </dgm:pt>
    <dgm:pt modelId="{81D1E67A-BA78-4429-B4B5-C23CD478CEDC}" type="parTrans" cxnId="{D0321693-F322-4599-AD7F-6CD205267125}">
      <dgm:prSet/>
      <dgm:spPr/>
      <dgm:t>
        <a:bodyPr/>
        <a:lstStyle/>
        <a:p>
          <a:endParaRPr lang="es-ES"/>
        </a:p>
      </dgm:t>
    </dgm:pt>
    <dgm:pt modelId="{D5C61811-F1F4-4755-A8C7-F23099945982}">
      <dgm:prSet phldrT="[Texto]"/>
      <dgm:spPr/>
      <dgm:t>
        <a:bodyPr/>
        <a:lstStyle/>
        <a:p>
          <a:r>
            <a:rPr lang="hr-H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Između kamenja </a:t>
          </a:r>
          <a:endParaRPr lang="e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A0C58B-0DC8-46F7-AABE-6210C6FC7464}" type="sibTrans" cxnId="{A16A7404-3EF1-447C-B4AE-4B16E284D896}">
      <dgm:prSet/>
      <dgm:spPr/>
      <dgm:t>
        <a:bodyPr/>
        <a:lstStyle/>
        <a:p>
          <a:endParaRPr lang="es-ES"/>
        </a:p>
      </dgm:t>
    </dgm:pt>
    <dgm:pt modelId="{A6C04D8A-F283-4162-9535-F1DCC3D63BBB}" type="parTrans" cxnId="{A16A7404-3EF1-447C-B4AE-4B16E284D896}">
      <dgm:prSet/>
      <dgm:spPr/>
      <dgm:t>
        <a:bodyPr/>
        <a:lstStyle/>
        <a:p>
          <a:endParaRPr lang="es-ES"/>
        </a:p>
      </dgm:t>
    </dgm:pt>
    <dgm:pt modelId="{9961C86B-0035-4CDE-9FB4-F303D36DCF08}" type="pres">
      <dgm:prSet presAssocID="{8FD64FF5-D023-43A1-834A-547DBCF7C8F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1CE64935-997E-499C-8064-61C291543104}" type="pres">
      <dgm:prSet presAssocID="{8FD64FF5-D023-43A1-834A-547DBCF7C8F0}" presName="children" presStyleCnt="0"/>
      <dgm:spPr/>
    </dgm:pt>
    <dgm:pt modelId="{4DD2EDCE-9AAF-4C89-B6B5-F88DC9056639}" type="pres">
      <dgm:prSet presAssocID="{8FD64FF5-D023-43A1-834A-547DBCF7C8F0}" presName="child1group" presStyleCnt="0"/>
      <dgm:spPr/>
    </dgm:pt>
    <dgm:pt modelId="{5804DF38-08B4-4912-B8B9-426D8DAFB991}" type="pres">
      <dgm:prSet presAssocID="{8FD64FF5-D023-43A1-834A-547DBCF7C8F0}" presName="child1" presStyleLbl="bgAcc1" presStyleIdx="0" presStyleCnt="4" custScaleX="203136" custScaleY="85630" custLinFactNeighborX="-27948" custLinFactNeighborY="-37444"/>
      <dgm:spPr/>
    </dgm:pt>
    <dgm:pt modelId="{2BE6129B-F8B3-43EB-B65B-888A4932433C}" type="pres">
      <dgm:prSet presAssocID="{8FD64FF5-D023-43A1-834A-547DBCF7C8F0}" presName="child1Text" presStyleLbl="bgAcc1" presStyleIdx="0" presStyleCnt="4">
        <dgm:presLayoutVars>
          <dgm:bulletEnabled val="1"/>
        </dgm:presLayoutVars>
      </dgm:prSet>
      <dgm:spPr/>
    </dgm:pt>
    <dgm:pt modelId="{F5DAD1D6-1B9F-4BF5-B19E-DFA1407ED54A}" type="pres">
      <dgm:prSet presAssocID="{8FD64FF5-D023-43A1-834A-547DBCF7C8F0}" presName="child2group" presStyleCnt="0"/>
      <dgm:spPr/>
    </dgm:pt>
    <dgm:pt modelId="{39112137-0F1D-44D8-945A-5202FCF184D6}" type="pres">
      <dgm:prSet presAssocID="{8FD64FF5-D023-43A1-834A-547DBCF7C8F0}" presName="child2" presStyleLbl="bgAcc1" presStyleIdx="1" presStyleCnt="4" custScaleX="187275" custScaleY="85630" custLinFactY="-71724" custLinFactNeighborX="27948" custLinFactNeighborY="-100000"/>
      <dgm:spPr/>
    </dgm:pt>
    <dgm:pt modelId="{F90FA15E-5F1D-4DC3-850B-B39AF9EE93AC}" type="pres">
      <dgm:prSet presAssocID="{8FD64FF5-D023-43A1-834A-547DBCF7C8F0}" presName="child2Text" presStyleLbl="bgAcc1" presStyleIdx="1" presStyleCnt="4">
        <dgm:presLayoutVars>
          <dgm:bulletEnabled val="1"/>
        </dgm:presLayoutVars>
      </dgm:prSet>
      <dgm:spPr/>
    </dgm:pt>
    <dgm:pt modelId="{40981378-7085-4C69-9C71-324D39768F21}" type="pres">
      <dgm:prSet presAssocID="{8FD64FF5-D023-43A1-834A-547DBCF7C8F0}" presName="child3group" presStyleCnt="0"/>
      <dgm:spPr/>
    </dgm:pt>
    <dgm:pt modelId="{5D273B0B-BBFA-4FF4-ACAC-F8A7D0609781}" type="pres">
      <dgm:prSet presAssocID="{8FD64FF5-D023-43A1-834A-547DBCF7C8F0}" presName="child3" presStyleLbl="bgAcc1" presStyleIdx="2" presStyleCnt="4" custScaleX="219636" custScaleY="81924" custLinFactY="97548" custLinFactNeighborX="27948" custLinFactNeighborY="100000"/>
      <dgm:spPr/>
    </dgm:pt>
    <dgm:pt modelId="{1E01F53D-247E-4B34-8174-6C7B2FD8967A}" type="pres">
      <dgm:prSet presAssocID="{8FD64FF5-D023-43A1-834A-547DBCF7C8F0}" presName="child3Text" presStyleLbl="bgAcc1" presStyleIdx="2" presStyleCnt="4">
        <dgm:presLayoutVars>
          <dgm:bulletEnabled val="1"/>
        </dgm:presLayoutVars>
      </dgm:prSet>
      <dgm:spPr/>
    </dgm:pt>
    <dgm:pt modelId="{F37750E1-6851-4C22-A5AA-2494BA797D00}" type="pres">
      <dgm:prSet presAssocID="{8FD64FF5-D023-43A1-834A-547DBCF7C8F0}" presName="child4group" presStyleCnt="0"/>
      <dgm:spPr/>
    </dgm:pt>
    <dgm:pt modelId="{3E21B8AA-6BE1-48BB-9AA7-0F2EFA4E13D4}" type="pres">
      <dgm:prSet presAssocID="{8FD64FF5-D023-43A1-834A-547DBCF7C8F0}" presName="child4" presStyleLbl="bgAcc1" presStyleIdx="3" presStyleCnt="4" custScaleX="187275" custScaleY="81924" custLinFactY="20076" custLinFactNeighborX="-27948" custLinFactNeighborY="100000"/>
      <dgm:spPr/>
    </dgm:pt>
    <dgm:pt modelId="{7577070F-68EE-46BF-94D7-0DD34B6FE624}" type="pres">
      <dgm:prSet presAssocID="{8FD64FF5-D023-43A1-834A-547DBCF7C8F0}" presName="child4Text" presStyleLbl="bgAcc1" presStyleIdx="3" presStyleCnt="4">
        <dgm:presLayoutVars>
          <dgm:bulletEnabled val="1"/>
        </dgm:presLayoutVars>
      </dgm:prSet>
      <dgm:spPr/>
    </dgm:pt>
    <dgm:pt modelId="{2DAB1C1B-55FC-491E-8B43-B13B8391F030}" type="pres">
      <dgm:prSet presAssocID="{8FD64FF5-D023-43A1-834A-547DBCF7C8F0}" presName="childPlaceholder" presStyleCnt="0"/>
      <dgm:spPr/>
    </dgm:pt>
    <dgm:pt modelId="{8A677CF2-0DDC-45AA-975B-EE07D2D50C64}" type="pres">
      <dgm:prSet presAssocID="{8FD64FF5-D023-43A1-834A-547DBCF7C8F0}" presName="circle" presStyleCnt="0"/>
      <dgm:spPr/>
    </dgm:pt>
    <dgm:pt modelId="{E4BC403A-C3ED-4131-9EDB-897F78181761}" type="pres">
      <dgm:prSet presAssocID="{8FD64FF5-D023-43A1-834A-547DBCF7C8F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C2D19D2-3A29-4CC8-812B-7D17A6A5BD12}" type="pres">
      <dgm:prSet presAssocID="{8FD64FF5-D023-43A1-834A-547DBCF7C8F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6F7080D-E7C6-4714-88CE-67A29D69A07B}" type="pres">
      <dgm:prSet presAssocID="{8FD64FF5-D023-43A1-834A-547DBCF7C8F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536AB7B-425C-4E0D-B8D3-38DA9C16A1A0}" type="pres">
      <dgm:prSet presAssocID="{8FD64FF5-D023-43A1-834A-547DBCF7C8F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02448F2-D57F-40EA-A537-25DBF894D38B}" type="pres">
      <dgm:prSet presAssocID="{8FD64FF5-D023-43A1-834A-547DBCF7C8F0}" presName="quadrantPlaceholder" presStyleCnt="0"/>
      <dgm:spPr/>
    </dgm:pt>
    <dgm:pt modelId="{0DCB8363-C161-499C-AA30-118274397EFE}" type="pres">
      <dgm:prSet presAssocID="{8FD64FF5-D023-43A1-834A-547DBCF7C8F0}" presName="center1" presStyleLbl="fgShp" presStyleIdx="0" presStyleCnt="2"/>
      <dgm:spPr/>
    </dgm:pt>
    <dgm:pt modelId="{6CA6D5FA-4612-42E9-B85B-6FC124476DE1}" type="pres">
      <dgm:prSet presAssocID="{8FD64FF5-D023-43A1-834A-547DBCF7C8F0}" presName="center2" presStyleLbl="fgShp" presStyleIdx="1" presStyleCnt="2"/>
      <dgm:spPr/>
    </dgm:pt>
  </dgm:ptLst>
  <dgm:cxnLst>
    <dgm:cxn modelId="{A16A7404-3EF1-447C-B4AE-4B16E284D896}" srcId="{8FD64FF5-D023-43A1-834A-547DBCF7C8F0}" destId="{D5C61811-F1F4-4755-A8C7-F23099945982}" srcOrd="1" destOrd="0" parTransId="{A6C04D8A-F283-4162-9535-F1DCC3D63BBB}" sibTransId="{5CA0C58B-0DC8-46F7-AABE-6210C6FC7464}"/>
    <dgm:cxn modelId="{EBD3450C-320A-4635-975F-340934B6CA5E}" srcId="{F6C8EDAF-9763-4123-A6B1-2B765321C157}" destId="{6E2D36C2-0027-4B18-9962-EEE183CFD1EC}" srcOrd="0" destOrd="0" parTransId="{7363627D-E1AD-42D8-AD1C-17CA6CA0B942}" sibTransId="{59BE214B-9C50-457E-9ABF-2509B5EEE913}"/>
    <dgm:cxn modelId="{C2CEAA11-1C0F-4351-8F76-C56DB2710A4F}" srcId="{D5C61811-F1F4-4755-A8C7-F23099945982}" destId="{39BF136F-DBC0-43B4-915A-2A90A56641D2}" srcOrd="0" destOrd="0" parTransId="{61D207ED-45D5-4183-9B95-F7462D40D4BB}" sibTransId="{B1314F41-1E12-4BA2-B844-FFA413BD1AAF}"/>
    <dgm:cxn modelId="{733AAF1A-E0EE-4BD9-8462-E28527E70B09}" type="presOf" srcId="{8FD64FF5-D023-43A1-834A-547DBCF7C8F0}" destId="{9961C86B-0035-4CDE-9FB4-F303D36DCF08}" srcOrd="0" destOrd="0" presId="urn:microsoft.com/office/officeart/2005/8/layout/cycle4"/>
    <dgm:cxn modelId="{7835171D-6B5C-401D-8EF0-16D8AD420544}" type="presOf" srcId="{20846C37-04A6-4B8A-B16E-B6EB8D853C10}" destId="{E4BC403A-C3ED-4131-9EDB-897F78181761}" srcOrd="0" destOrd="0" presId="urn:microsoft.com/office/officeart/2005/8/layout/cycle4"/>
    <dgm:cxn modelId="{87E9AE29-8BD9-4DAC-A500-4BC59165737B}" type="presOf" srcId="{2AF8C730-FBCE-4BD1-8075-13A9A62BF0CE}" destId="{7577070F-68EE-46BF-94D7-0DD34B6FE624}" srcOrd="1" destOrd="0" presId="urn:microsoft.com/office/officeart/2005/8/layout/cycle4"/>
    <dgm:cxn modelId="{70A58C40-EB39-48AC-B64E-4B6F657D948C}" srcId="{20846C37-04A6-4B8A-B16E-B6EB8D853C10}" destId="{D1C93531-CDE4-4945-9C98-AFA8A4881DD0}" srcOrd="0" destOrd="0" parTransId="{43AE76F9-01CC-4300-9067-0EB27DC4AA4D}" sibTransId="{B615C345-1E75-425A-9D9F-8EC6274D718B}"/>
    <dgm:cxn modelId="{C00BE945-9E68-40DD-BC5D-77AB2723EF6A}" type="presOf" srcId="{39BF136F-DBC0-43B4-915A-2A90A56641D2}" destId="{F90FA15E-5F1D-4DC3-850B-B39AF9EE93AC}" srcOrd="1" destOrd="0" presId="urn:microsoft.com/office/officeart/2005/8/layout/cycle4"/>
    <dgm:cxn modelId="{4AF4246C-8D46-4285-A892-F1C7BB423ABD}" type="presOf" srcId="{D1C93531-CDE4-4945-9C98-AFA8A4881DD0}" destId="{2BE6129B-F8B3-43EB-B65B-888A4932433C}" srcOrd="1" destOrd="0" presId="urn:microsoft.com/office/officeart/2005/8/layout/cycle4"/>
    <dgm:cxn modelId="{2A52996C-0C74-4071-94AB-49D5854919A4}" type="presOf" srcId="{6E2D36C2-0027-4B18-9962-EEE183CFD1EC}" destId="{5D273B0B-BBFA-4FF4-ACAC-F8A7D0609781}" srcOrd="0" destOrd="0" presId="urn:microsoft.com/office/officeart/2005/8/layout/cycle4"/>
    <dgm:cxn modelId="{861C526E-C55B-416C-B74F-5DDC05793812}" type="presOf" srcId="{39BF136F-DBC0-43B4-915A-2A90A56641D2}" destId="{39112137-0F1D-44D8-945A-5202FCF184D6}" srcOrd="0" destOrd="0" presId="urn:microsoft.com/office/officeart/2005/8/layout/cycle4"/>
    <dgm:cxn modelId="{23BE1578-0638-4D27-8CB7-39E76848C838}" type="presOf" srcId="{2AF8C730-FBCE-4BD1-8075-13A9A62BF0CE}" destId="{3E21B8AA-6BE1-48BB-9AA7-0F2EFA4E13D4}" srcOrd="0" destOrd="0" presId="urn:microsoft.com/office/officeart/2005/8/layout/cycle4"/>
    <dgm:cxn modelId="{339FAF58-8634-4BC4-9D3F-B0F895F336DB}" type="presOf" srcId="{D5C61811-F1F4-4755-A8C7-F23099945982}" destId="{7C2D19D2-3A29-4CC8-812B-7D17A6A5BD12}" srcOrd="0" destOrd="0" presId="urn:microsoft.com/office/officeart/2005/8/layout/cycle4"/>
    <dgm:cxn modelId="{053C478A-D95F-484F-B23F-7A63094CB8F6}" type="presOf" srcId="{F6C8EDAF-9763-4123-A6B1-2B765321C157}" destId="{A6F7080D-E7C6-4714-88CE-67A29D69A07B}" srcOrd="0" destOrd="0" presId="urn:microsoft.com/office/officeart/2005/8/layout/cycle4"/>
    <dgm:cxn modelId="{D0321693-F322-4599-AD7F-6CD205267125}" srcId="{8FD64FF5-D023-43A1-834A-547DBCF7C8F0}" destId="{F0A3735E-43AB-4C9E-A5E0-2DBFFAC3E484}" srcOrd="3" destOrd="0" parTransId="{81D1E67A-BA78-4429-B4B5-C23CD478CEDC}" sibTransId="{3FAA5DC6-D3CA-457D-B65D-9E391833DDF8}"/>
    <dgm:cxn modelId="{D773B895-52EB-46C0-8A6C-924A6F5ECF86}" type="presOf" srcId="{F0A3735E-43AB-4C9E-A5E0-2DBFFAC3E484}" destId="{C536AB7B-425C-4E0D-B8D3-38DA9C16A1A0}" srcOrd="0" destOrd="0" presId="urn:microsoft.com/office/officeart/2005/8/layout/cycle4"/>
    <dgm:cxn modelId="{8E3B7B99-9A66-4AA3-A299-E9A0D375F39F}" srcId="{8FD64FF5-D023-43A1-834A-547DBCF7C8F0}" destId="{F6C8EDAF-9763-4123-A6B1-2B765321C157}" srcOrd="2" destOrd="0" parTransId="{03537DCA-D7FF-41AB-AE33-B3AEE8E95A24}" sibTransId="{91252F4C-23AF-41FA-AB4B-40C4B23E7FCE}"/>
    <dgm:cxn modelId="{704625B1-4C0E-4F42-984A-5939FB527D8D}" srcId="{8FD64FF5-D023-43A1-834A-547DBCF7C8F0}" destId="{20846C37-04A6-4B8A-B16E-B6EB8D853C10}" srcOrd="0" destOrd="0" parTransId="{3774BBF1-3812-4404-964F-1FA515F931FB}" sibTransId="{CF009D5E-8900-4395-A5C1-8B84C1255086}"/>
    <dgm:cxn modelId="{856973D8-4F91-4A1C-8021-8631726368C1}" type="presOf" srcId="{6E2D36C2-0027-4B18-9962-EEE183CFD1EC}" destId="{1E01F53D-247E-4B34-8174-6C7B2FD8967A}" srcOrd="1" destOrd="0" presId="urn:microsoft.com/office/officeart/2005/8/layout/cycle4"/>
    <dgm:cxn modelId="{985C45ED-60E2-46B9-B72C-5164F1FFF10F}" srcId="{F0A3735E-43AB-4C9E-A5E0-2DBFFAC3E484}" destId="{2AF8C730-FBCE-4BD1-8075-13A9A62BF0CE}" srcOrd="0" destOrd="0" parTransId="{75C7E250-861A-4FC1-B317-BFB1D2A4EF4C}" sibTransId="{80A425FB-6D49-48F0-A123-569431C50310}"/>
    <dgm:cxn modelId="{66BA4EEE-F7C3-427C-8AE2-F49AFB5ACD18}" type="presOf" srcId="{D1C93531-CDE4-4945-9C98-AFA8A4881DD0}" destId="{5804DF38-08B4-4912-B8B9-426D8DAFB991}" srcOrd="0" destOrd="0" presId="urn:microsoft.com/office/officeart/2005/8/layout/cycle4"/>
    <dgm:cxn modelId="{C820054F-E4C8-4104-8AB8-1400452CBE90}" type="presParOf" srcId="{9961C86B-0035-4CDE-9FB4-F303D36DCF08}" destId="{1CE64935-997E-499C-8064-61C291543104}" srcOrd="0" destOrd="0" presId="urn:microsoft.com/office/officeart/2005/8/layout/cycle4"/>
    <dgm:cxn modelId="{A7EC4806-F91A-45F2-B34D-44142FEAE32E}" type="presParOf" srcId="{1CE64935-997E-499C-8064-61C291543104}" destId="{4DD2EDCE-9AAF-4C89-B6B5-F88DC9056639}" srcOrd="0" destOrd="0" presId="urn:microsoft.com/office/officeart/2005/8/layout/cycle4"/>
    <dgm:cxn modelId="{37F2076D-D9D1-4C35-822C-3B5EBC035B8D}" type="presParOf" srcId="{4DD2EDCE-9AAF-4C89-B6B5-F88DC9056639}" destId="{5804DF38-08B4-4912-B8B9-426D8DAFB991}" srcOrd="0" destOrd="0" presId="urn:microsoft.com/office/officeart/2005/8/layout/cycle4"/>
    <dgm:cxn modelId="{18A37788-37A6-4907-A0F7-1A3938D18DDB}" type="presParOf" srcId="{4DD2EDCE-9AAF-4C89-B6B5-F88DC9056639}" destId="{2BE6129B-F8B3-43EB-B65B-888A4932433C}" srcOrd="1" destOrd="0" presId="urn:microsoft.com/office/officeart/2005/8/layout/cycle4"/>
    <dgm:cxn modelId="{D318B651-407B-4BC6-9782-2CD8E6BA2A87}" type="presParOf" srcId="{1CE64935-997E-499C-8064-61C291543104}" destId="{F5DAD1D6-1B9F-4BF5-B19E-DFA1407ED54A}" srcOrd="1" destOrd="0" presId="urn:microsoft.com/office/officeart/2005/8/layout/cycle4"/>
    <dgm:cxn modelId="{F6DD44C6-83A7-4DA7-974D-C4E11F43B1C5}" type="presParOf" srcId="{F5DAD1D6-1B9F-4BF5-B19E-DFA1407ED54A}" destId="{39112137-0F1D-44D8-945A-5202FCF184D6}" srcOrd="0" destOrd="0" presId="urn:microsoft.com/office/officeart/2005/8/layout/cycle4"/>
    <dgm:cxn modelId="{E2880E04-0FCC-4455-BA51-6B96181F94B2}" type="presParOf" srcId="{F5DAD1D6-1B9F-4BF5-B19E-DFA1407ED54A}" destId="{F90FA15E-5F1D-4DC3-850B-B39AF9EE93AC}" srcOrd="1" destOrd="0" presId="urn:microsoft.com/office/officeart/2005/8/layout/cycle4"/>
    <dgm:cxn modelId="{5FD4D941-C1CE-4A82-A699-DB09727746AE}" type="presParOf" srcId="{1CE64935-997E-499C-8064-61C291543104}" destId="{40981378-7085-4C69-9C71-324D39768F21}" srcOrd="2" destOrd="0" presId="urn:microsoft.com/office/officeart/2005/8/layout/cycle4"/>
    <dgm:cxn modelId="{91EFD92B-309D-4EA5-933C-DA139172AE88}" type="presParOf" srcId="{40981378-7085-4C69-9C71-324D39768F21}" destId="{5D273B0B-BBFA-4FF4-ACAC-F8A7D0609781}" srcOrd="0" destOrd="0" presId="urn:microsoft.com/office/officeart/2005/8/layout/cycle4"/>
    <dgm:cxn modelId="{EBC3FB29-52C2-411B-A02D-69C4F0F3D894}" type="presParOf" srcId="{40981378-7085-4C69-9C71-324D39768F21}" destId="{1E01F53D-247E-4B34-8174-6C7B2FD8967A}" srcOrd="1" destOrd="0" presId="urn:microsoft.com/office/officeart/2005/8/layout/cycle4"/>
    <dgm:cxn modelId="{460CA47C-8F51-4AC5-8476-7493941646C2}" type="presParOf" srcId="{1CE64935-997E-499C-8064-61C291543104}" destId="{F37750E1-6851-4C22-A5AA-2494BA797D00}" srcOrd="3" destOrd="0" presId="urn:microsoft.com/office/officeart/2005/8/layout/cycle4"/>
    <dgm:cxn modelId="{4B759DD3-74C1-4BC9-9DE4-8AC691F47BA6}" type="presParOf" srcId="{F37750E1-6851-4C22-A5AA-2494BA797D00}" destId="{3E21B8AA-6BE1-48BB-9AA7-0F2EFA4E13D4}" srcOrd="0" destOrd="0" presId="urn:microsoft.com/office/officeart/2005/8/layout/cycle4"/>
    <dgm:cxn modelId="{DE67A686-4DA1-4AD4-806F-DFEDBEAA33BB}" type="presParOf" srcId="{F37750E1-6851-4C22-A5AA-2494BA797D00}" destId="{7577070F-68EE-46BF-94D7-0DD34B6FE624}" srcOrd="1" destOrd="0" presId="urn:microsoft.com/office/officeart/2005/8/layout/cycle4"/>
    <dgm:cxn modelId="{A5930AF3-B3BF-4FB3-82C1-E6D0DD531231}" type="presParOf" srcId="{1CE64935-997E-499C-8064-61C291543104}" destId="{2DAB1C1B-55FC-491E-8B43-B13B8391F030}" srcOrd="4" destOrd="0" presId="urn:microsoft.com/office/officeart/2005/8/layout/cycle4"/>
    <dgm:cxn modelId="{1F6C3AAD-307F-43EF-A1BE-37DA678E0FB6}" type="presParOf" srcId="{9961C86B-0035-4CDE-9FB4-F303D36DCF08}" destId="{8A677CF2-0DDC-45AA-975B-EE07D2D50C64}" srcOrd="1" destOrd="0" presId="urn:microsoft.com/office/officeart/2005/8/layout/cycle4"/>
    <dgm:cxn modelId="{EBFCCC45-0374-4755-B8AC-A4684B7ED3F5}" type="presParOf" srcId="{8A677CF2-0DDC-45AA-975B-EE07D2D50C64}" destId="{E4BC403A-C3ED-4131-9EDB-897F78181761}" srcOrd="0" destOrd="0" presId="urn:microsoft.com/office/officeart/2005/8/layout/cycle4"/>
    <dgm:cxn modelId="{612C7E08-2AC7-41E9-AB68-E1664253540C}" type="presParOf" srcId="{8A677CF2-0DDC-45AA-975B-EE07D2D50C64}" destId="{7C2D19D2-3A29-4CC8-812B-7D17A6A5BD12}" srcOrd="1" destOrd="0" presId="urn:microsoft.com/office/officeart/2005/8/layout/cycle4"/>
    <dgm:cxn modelId="{0AE19DAA-7B52-4C49-8AB0-440941921EFE}" type="presParOf" srcId="{8A677CF2-0DDC-45AA-975B-EE07D2D50C64}" destId="{A6F7080D-E7C6-4714-88CE-67A29D69A07B}" srcOrd="2" destOrd="0" presId="urn:microsoft.com/office/officeart/2005/8/layout/cycle4"/>
    <dgm:cxn modelId="{79BCC852-DAAB-490D-9B0E-87D468440361}" type="presParOf" srcId="{8A677CF2-0DDC-45AA-975B-EE07D2D50C64}" destId="{C536AB7B-425C-4E0D-B8D3-38DA9C16A1A0}" srcOrd="3" destOrd="0" presId="urn:microsoft.com/office/officeart/2005/8/layout/cycle4"/>
    <dgm:cxn modelId="{02CE4DE1-1F0F-49A1-9070-FFDD2D6632D9}" type="presParOf" srcId="{8A677CF2-0DDC-45AA-975B-EE07D2D50C64}" destId="{B02448F2-D57F-40EA-A537-25DBF894D38B}" srcOrd="4" destOrd="0" presId="urn:microsoft.com/office/officeart/2005/8/layout/cycle4"/>
    <dgm:cxn modelId="{4F33006B-6445-4743-A89C-D21FBE005826}" type="presParOf" srcId="{9961C86B-0035-4CDE-9FB4-F303D36DCF08}" destId="{0DCB8363-C161-499C-AA30-118274397EFE}" srcOrd="2" destOrd="0" presId="urn:microsoft.com/office/officeart/2005/8/layout/cycle4"/>
    <dgm:cxn modelId="{285DC69C-3640-40D6-87B3-5AE11E92A99A}" type="presParOf" srcId="{9961C86B-0035-4CDE-9FB4-F303D36DCF08}" destId="{6CA6D5FA-4612-42E9-B85B-6FC124476DE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68A674-1DE5-4323-B32D-53EED5A67125}" type="doc">
      <dgm:prSet loTypeId="urn:microsoft.com/office/officeart/2005/8/layout/vList3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04B93FA-FC50-44D0-9416-F9721707436A}">
      <dgm:prSet custT="1"/>
      <dgm:spPr/>
      <dgm:t>
        <a:bodyPr/>
        <a:lstStyle/>
        <a:p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Trava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E909B0-25B4-47A4-905B-8173D66A3E59}" type="parTrans" cxnId="{FC0D9555-1C2D-414B-B90D-3581AFC27E6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87CF13-5EC2-475E-81C9-61F1723A5C9B}" type="sibTrans" cxnId="{FC0D9555-1C2D-414B-B90D-3581AFC27E6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25EADE-16B2-4123-B2A6-E9A2CDA3F6E6}">
      <dgm:prSet custT="1"/>
      <dgm:spPr/>
      <dgm:t>
        <a:bodyPr/>
        <a:lstStyle/>
        <a:p>
          <a:r>
            <a:rPr lang="hr-HR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Klas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3E0505-DF9D-420A-8647-4AB2D5890DC2}" type="parTrans" cxnId="{06CE58E4-4956-4923-BC92-53936B5BEA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A4659E-9EF8-4FE9-BE82-8468597C7AC9}" type="sibTrans" cxnId="{06CE58E4-4956-4923-BC92-53936B5BEA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89C699-D891-4663-B36A-CB27D82EAEB4}">
      <dgm:prSet custT="1"/>
      <dgm:spPr/>
      <dgm:t>
        <a:bodyPr/>
        <a:lstStyle/>
        <a:p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Zrno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8C4B8A-9EBE-46C8-818A-802A7DADFB7C}" type="parTrans" cxnId="{A046C46C-72B5-4460-B00E-086BBCC164A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9112BE-2428-4B7A-A80F-9A79079CB108}" type="sibTrans" cxnId="{A046C46C-72B5-4460-B00E-086BBCC164A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A70435-5FAD-42E8-9F23-90240F30B4C7}" type="pres">
      <dgm:prSet presAssocID="{1D68A674-1DE5-4323-B32D-53EED5A67125}" presName="linearFlow" presStyleCnt="0">
        <dgm:presLayoutVars>
          <dgm:dir/>
          <dgm:resizeHandles val="exact"/>
        </dgm:presLayoutVars>
      </dgm:prSet>
      <dgm:spPr/>
    </dgm:pt>
    <dgm:pt modelId="{7FAAFE69-1A22-4F50-9954-F168DFBB8BD9}" type="pres">
      <dgm:prSet presAssocID="{804B93FA-FC50-44D0-9416-F9721707436A}" presName="composite" presStyleCnt="0"/>
      <dgm:spPr/>
    </dgm:pt>
    <dgm:pt modelId="{C0B3A958-0776-44B9-B7C7-E8872E090D6B}" type="pres">
      <dgm:prSet presAssocID="{804B93FA-FC50-44D0-9416-F9721707436A}" presName="imgShp" presStyleLbl="fgImgPlace1" presStyleIdx="0" presStyleCnt="3" custLinFactNeighborX="-35848"/>
      <dgm:spPr>
        <a:blipFill>
          <a:blip xmlns:r="http://schemas.openxmlformats.org/officeDocument/2006/relationships" r:embed="rId1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enta atrás de película clásica con el número 1"/>
        </a:ext>
      </dgm:extLst>
    </dgm:pt>
    <dgm:pt modelId="{ABA808DD-1189-44FF-B581-DD7BBCE32F8A}" type="pres">
      <dgm:prSet presAssocID="{804B93FA-FC50-44D0-9416-F9721707436A}" presName="txShp" presStyleLbl="node1" presStyleIdx="0" presStyleCnt="3" custScaleX="127894">
        <dgm:presLayoutVars>
          <dgm:bulletEnabled val="1"/>
        </dgm:presLayoutVars>
      </dgm:prSet>
      <dgm:spPr/>
    </dgm:pt>
    <dgm:pt modelId="{9DC8D688-8A36-45C4-BF41-B031D213D749}" type="pres">
      <dgm:prSet presAssocID="{CE87CF13-5EC2-475E-81C9-61F1723A5C9B}" presName="spacing" presStyleCnt="0"/>
      <dgm:spPr/>
    </dgm:pt>
    <dgm:pt modelId="{683A1D57-D035-4040-8081-45091B2A1D73}" type="pres">
      <dgm:prSet presAssocID="{5825EADE-16B2-4123-B2A6-E9A2CDA3F6E6}" presName="composite" presStyleCnt="0"/>
      <dgm:spPr/>
    </dgm:pt>
    <dgm:pt modelId="{1AC7A243-61B0-4E04-8942-4D8F704535D2}" type="pres">
      <dgm:prSet presAssocID="{5825EADE-16B2-4123-B2A6-E9A2CDA3F6E6}" presName="imgShp" presStyleLbl="fgImgPlace1" presStyleIdx="1" presStyleCnt="3" custLinFactNeighborX="-35848"/>
      <dgm:spPr>
        <a:blipFill>
          <a:blip xmlns:r="http://schemas.openxmlformats.org/officeDocument/2006/relationships"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enta atrás de película clásica con el número 2"/>
        </a:ext>
      </dgm:extLst>
    </dgm:pt>
    <dgm:pt modelId="{9AA26D14-39E6-4E82-9B46-13471A44E430}" type="pres">
      <dgm:prSet presAssocID="{5825EADE-16B2-4123-B2A6-E9A2CDA3F6E6}" presName="txShp" presStyleLbl="node1" presStyleIdx="1" presStyleCnt="3" custScaleX="127894">
        <dgm:presLayoutVars>
          <dgm:bulletEnabled val="1"/>
        </dgm:presLayoutVars>
      </dgm:prSet>
      <dgm:spPr/>
    </dgm:pt>
    <dgm:pt modelId="{61FBBEDE-778F-4790-BFD2-0154001AE3CC}" type="pres">
      <dgm:prSet presAssocID="{69A4659E-9EF8-4FE9-BE82-8468597C7AC9}" presName="spacing" presStyleCnt="0"/>
      <dgm:spPr/>
    </dgm:pt>
    <dgm:pt modelId="{64A705E1-D376-4AFA-B88E-133E0119C9A6}" type="pres">
      <dgm:prSet presAssocID="{C489C699-D891-4663-B36A-CB27D82EAEB4}" presName="composite" presStyleCnt="0"/>
      <dgm:spPr/>
    </dgm:pt>
    <dgm:pt modelId="{22BDD43C-4E0C-456C-8FF6-04452655EE07}" type="pres">
      <dgm:prSet presAssocID="{C489C699-D891-4663-B36A-CB27D82EAEB4}" presName="imgShp" presStyleLbl="fgImgPlace1" presStyleIdx="2" presStyleCnt="3" custLinFactNeighborX="-35848"/>
      <dgm:spPr>
        <a:blipFill>
          <a:blip xmlns:r="http://schemas.openxmlformats.org/officeDocument/2006/relationships"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enta atrás de película clásica con el número 3"/>
        </a:ext>
      </dgm:extLst>
    </dgm:pt>
    <dgm:pt modelId="{111DDA5F-B481-4D23-8A95-865B9A8A4D1D}" type="pres">
      <dgm:prSet presAssocID="{C489C699-D891-4663-B36A-CB27D82EAEB4}" presName="txShp" presStyleLbl="node1" presStyleIdx="2" presStyleCnt="3" custScaleX="127894">
        <dgm:presLayoutVars>
          <dgm:bulletEnabled val="1"/>
        </dgm:presLayoutVars>
      </dgm:prSet>
      <dgm:spPr/>
    </dgm:pt>
  </dgm:ptLst>
  <dgm:cxnLst>
    <dgm:cxn modelId="{1D50591F-8B32-49C5-86FE-DE090F191C1A}" type="presOf" srcId="{C489C699-D891-4663-B36A-CB27D82EAEB4}" destId="{111DDA5F-B481-4D23-8A95-865B9A8A4D1D}" srcOrd="0" destOrd="0" presId="urn:microsoft.com/office/officeart/2005/8/layout/vList3"/>
    <dgm:cxn modelId="{070FD146-EE3D-4F58-8C2C-90551CC6B923}" type="presOf" srcId="{5825EADE-16B2-4123-B2A6-E9A2CDA3F6E6}" destId="{9AA26D14-39E6-4E82-9B46-13471A44E430}" srcOrd="0" destOrd="0" presId="urn:microsoft.com/office/officeart/2005/8/layout/vList3"/>
    <dgm:cxn modelId="{A046C46C-72B5-4460-B00E-086BBCC164AA}" srcId="{1D68A674-1DE5-4323-B32D-53EED5A67125}" destId="{C489C699-D891-4663-B36A-CB27D82EAEB4}" srcOrd="2" destOrd="0" parTransId="{028C4B8A-9EBE-46C8-818A-802A7DADFB7C}" sibTransId="{149112BE-2428-4B7A-A80F-9A79079CB108}"/>
    <dgm:cxn modelId="{FC0D9555-1C2D-414B-B90D-3581AFC27E6E}" srcId="{1D68A674-1DE5-4323-B32D-53EED5A67125}" destId="{804B93FA-FC50-44D0-9416-F9721707436A}" srcOrd="0" destOrd="0" parTransId="{50E909B0-25B4-47A4-905B-8173D66A3E59}" sibTransId="{CE87CF13-5EC2-475E-81C9-61F1723A5C9B}"/>
    <dgm:cxn modelId="{E2BD8ABB-A19E-4133-BBB7-52DE170BDDE0}" type="presOf" srcId="{804B93FA-FC50-44D0-9416-F9721707436A}" destId="{ABA808DD-1189-44FF-B581-DD7BBCE32F8A}" srcOrd="0" destOrd="0" presId="urn:microsoft.com/office/officeart/2005/8/layout/vList3"/>
    <dgm:cxn modelId="{0AD753D7-2878-4AED-90AD-371B2A785955}" type="presOf" srcId="{1D68A674-1DE5-4323-B32D-53EED5A67125}" destId="{8BA70435-5FAD-42E8-9F23-90240F30B4C7}" srcOrd="0" destOrd="0" presId="urn:microsoft.com/office/officeart/2005/8/layout/vList3"/>
    <dgm:cxn modelId="{06CE58E4-4956-4923-BC92-53936B5BEAD5}" srcId="{1D68A674-1DE5-4323-B32D-53EED5A67125}" destId="{5825EADE-16B2-4123-B2A6-E9A2CDA3F6E6}" srcOrd="1" destOrd="0" parTransId="{CD3E0505-DF9D-420A-8647-4AB2D5890DC2}" sibTransId="{69A4659E-9EF8-4FE9-BE82-8468597C7AC9}"/>
    <dgm:cxn modelId="{74627593-17BD-4299-ADFA-0177717E1693}" type="presParOf" srcId="{8BA70435-5FAD-42E8-9F23-90240F30B4C7}" destId="{7FAAFE69-1A22-4F50-9954-F168DFBB8BD9}" srcOrd="0" destOrd="0" presId="urn:microsoft.com/office/officeart/2005/8/layout/vList3"/>
    <dgm:cxn modelId="{81CB2D54-B393-466B-92A9-E6495341534B}" type="presParOf" srcId="{7FAAFE69-1A22-4F50-9954-F168DFBB8BD9}" destId="{C0B3A958-0776-44B9-B7C7-E8872E090D6B}" srcOrd="0" destOrd="0" presId="urn:microsoft.com/office/officeart/2005/8/layout/vList3"/>
    <dgm:cxn modelId="{85B79684-2890-494A-9CE7-6C5E3018CDC9}" type="presParOf" srcId="{7FAAFE69-1A22-4F50-9954-F168DFBB8BD9}" destId="{ABA808DD-1189-44FF-B581-DD7BBCE32F8A}" srcOrd="1" destOrd="0" presId="urn:microsoft.com/office/officeart/2005/8/layout/vList3"/>
    <dgm:cxn modelId="{DAEA2875-7FE1-407F-ACCE-4506309D0B0C}" type="presParOf" srcId="{8BA70435-5FAD-42E8-9F23-90240F30B4C7}" destId="{9DC8D688-8A36-45C4-BF41-B031D213D749}" srcOrd="1" destOrd="0" presId="urn:microsoft.com/office/officeart/2005/8/layout/vList3"/>
    <dgm:cxn modelId="{03E32E70-6150-4BAA-AE79-72298E2C650E}" type="presParOf" srcId="{8BA70435-5FAD-42E8-9F23-90240F30B4C7}" destId="{683A1D57-D035-4040-8081-45091B2A1D73}" srcOrd="2" destOrd="0" presId="urn:microsoft.com/office/officeart/2005/8/layout/vList3"/>
    <dgm:cxn modelId="{24EE5F70-5B26-46B2-8C08-6BC3BE31671B}" type="presParOf" srcId="{683A1D57-D035-4040-8081-45091B2A1D73}" destId="{1AC7A243-61B0-4E04-8942-4D8F704535D2}" srcOrd="0" destOrd="0" presId="urn:microsoft.com/office/officeart/2005/8/layout/vList3"/>
    <dgm:cxn modelId="{BE6FE939-9A9B-4EF3-A717-3AC1E96C6DB9}" type="presParOf" srcId="{683A1D57-D035-4040-8081-45091B2A1D73}" destId="{9AA26D14-39E6-4E82-9B46-13471A44E430}" srcOrd="1" destOrd="0" presId="urn:microsoft.com/office/officeart/2005/8/layout/vList3"/>
    <dgm:cxn modelId="{E7512C63-2E07-4C76-BC7A-1F61C9D5B8CB}" type="presParOf" srcId="{8BA70435-5FAD-42E8-9F23-90240F30B4C7}" destId="{61FBBEDE-778F-4790-BFD2-0154001AE3CC}" srcOrd="3" destOrd="0" presId="urn:microsoft.com/office/officeart/2005/8/layout/vList3"/>
    <dgm:cxn modelId="{068B26E7-12E6-4007-B228-B13FA564972D}" type="presParOf" srcId="{8BA70435-5FAD-42E8-9F23-90240F30B4C7}" destId="{64A705E1-D376-4AFA-B88E-133E0119C9A6}" srcOrd="4" destOrd="0" presId="urn:microsoft.com/office/officeart/2005/8/layout/vList3"/>
    <dgm:cxn modelId="{3A14FAB2-A712-4808-BD34-DDFDD5377CC8}" type="presParOf" srcId="{64A705E1-D376-4AFA-B88E-133E0119C9A6}" destId="{22BDD43C-4E0C-456C-8FF6-04452655EE07}" srcOrd="0" destOrd="0" presId="urn:microsoft.com/office/officeart/2005/8/layout/vList3"/>
    <dgm:cxn modelId="{20550378-F570-4D42-B58A-48F2122929F7}" type="presParOf" srcId="{64A705E1-D376-4AFA-B88E-133E0119C9A6}" destId="{111DDA5F-B481-4D23-8A95-865B9A8A4D1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73B0B-BBFA-4FF4-ACAC-F8A7D0609781}">
      <dsp:nvSpPr>
        <dsp:cNvPr id="0" name=""/>
        <dsp:cNvSpPr/>
      </dsp:nvSpPr>
      <dsp:spPr>
        <a:xfrm>
          <a:off x="4989482" y="3402058"/>
          <a:ext cx="4265642" cy="1208756"/>
        </a:xfrm>
        <a:prstGeom prst="roundRect">
          <a:avLst>
            <a:gd name="adj" fmla="val 10000"/>
          </a:avLst>
        </a:prstGeom>
        <a:solidFill>
          <a:srgbClr val="A9D9FD"/>
        </a:solidFill>
        <a:ln w="9525" cap="flat" cmpd="sng" algn="ctr">
          <a:solidFill>
            <a:schemeClr val="accent2">
              <a:hueOff val="9450020"/>
              <a:satOff val="0"/>
              <a:lumOff val="-99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b="1" kern="1200"/>
            <a:t>Za nekoliko mjeseci sjeme umire       (Marko 4,7).     </a:t>
          </a:r>
          <a:endParaRPr lang="en" sz="2000" b="1" kern="1200" dirty="0"/>
        </a:p>
      </dsp:txBody>
      <dsp:txXfrm>
        <a:off x="6295727" y="3730799"/>
        <a:ext cx="2932845" cy="853463"/>
      </dsp:txXfrm>
    </dsp:sp>
    <dsp:sp modelId="{3E21B8AA-6BE1-48BB-9AA7-0F2EFA4E13D4}">
      <dsp:nvSpPr>
        <dsp:cNvPr id="0" name=""/>
        <dsp:cNvSpPr/>
      </dsp:nvSpPr>
      <dsp:spPr>
        <a:xfrm>
          <a:off x="0" y="3227452"/>
          <a:ext cx="4265642" cy="1383362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14175029"/>
              <a:satOff val="0"/>
              <a:lumOff val="-14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b="1" u="none" kern="1200"/>
            <a:t>Na kraju sezone sjeme donosi plodove (Marko 4,8).</a:t>
          </a:r>
          <a:endParaRPr lang="en" sz="2000" b="1" u="none" kern="1200" dirty="0"/>
        </a:p>
      </dsp:txBody>
      <dsp:txXfrm>
        <a:off x="30388" y="3603681"/>
        <a:ext cx="2925173" cy="976745"/>
      </dsp:txXfrm>
    </dsp:sp>
    <dsp:sp modelId="{39112137-0F1D-44D8-945A-5202FCF184D6}">
      <dsp:nvSpPr>
        <dsp:cNvPr id="0" name=""/>
        <dsp:cNvSpPr/>
      </dsp:nvSpPr>
      <dsp:spPr>
        <a:xfrm>
          <a:off x="4989482" y="0"/>
          <a:ext cx="4265642" cy="101794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4725010"/>
              <a:satOff val="0"/>
              <a:lumOff val="-496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b="1" kern="1200"/>
            <a:t>Za nekoliko tjedana sjeme umire       (Marko 4,5-6).</a:t>
          </a:r>
          <a:endParaRPr lang="en" sz="2000" b="1" kern="1200" dirty="0"/>
        </a:p>
      </dsp:txBody>
      <dsp:txXfrm>
        <a:off x="6291536" y="22361"/>
        <a:ext cx="2941227" cy="718740"/>
      </dsp:txXfrm>
    </dsp:sp>
    <dsp:sp modelId="{5804DF38-08B4-4912-B8B9-426D8DAFB991}">
      <dsp:nvSpPr>
        <dsp:cNvPr id="0" name=""/>
        <dsp:cNvSpPr/>
      </dsp:nvSpPr>
      <dsp:spPr>
        <a:xfrm>
          <a:off x="0" y="0"/>
          <a:ext cx="4265642" cy="101794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b="1" kern="1200"/>
            <a:t>Za nekoliko dana sjeme će umrijeti (Marko 4,4).</a:t>
          </a:r>
          <a:endParaRPr lang="en" sz="2000" b="1" kern="1200" dirty="0"/>
        </a:p>
      </dsp:txBody>
      <dsp:txXfrm>
        <a:off x="22361" y="22361"/>
        <a:ext cx="2941227" cy="718740"/>
      </dsp:txXfrm>
    </dsp:sp>
    <dsp:sp modelId="{E4BC403A-C3ED-4131-9EDB-897F78181761}">
      <dsp:nvSpPr>
        <dsp:cNvPr id="0" name=""/>
        <dsp:cNvSpPr/>
      </dsp:nvSpPr>
      <dsp:spPr>
        <a:xfrm>
          <a:off x="2622545" y="175130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putu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07301" y="759886"/>
        <a:ext cx="1411726" cy="1411726"/>
      </dsp:txXfrm>
    </dsp:sp>
    <dsp:sp modelId="{7C2D19D2-3A29-4CC8-812B-7D17A6A5BD12}">
      <dsp:nvSpPr>
        <dsp:cNvPr id="0" name=""/>
        <dsp:cNvSpPr/>
      </dsp:nvSpPr>
      <dsp:spPr>
        <a:xfrm rot="5400000">
          <a:off x="4673670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4725010"/>
                <a:satOff val="0"/>
                <a:lumOff val="-4967"/>
                <a:alphaOff val="0"/>
                <a:shade val="51000"/>
                <a:satMod val="130000"/>
              </a:schemeClr>
            </a:gs>
            <a:gs pos="80000">
              <a:schemeClr val="accent2">
                <a:hueOff val="4725010"/>
                <a:satOff val="0"/>
                <a:lumOff val="-4967"/>
                <a:alphaOff val="0"/>
                <a:shade val="93000"/>
                <a:satMod val="130000"/>
              </a:schemeClr>
            </a:gs>
            <a:gs pos="100000">
              <a:schemeClr val="accent2">
                <a:hueOff val="4725010"/>
                <a:satOff val="0"/>
                <a:lumOff val="-49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zmeđu kamenja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673670" y="847572"/>
        <a:ext cx="1411726" cy="1411726"/>
      </dsp:txXfrm>
    </dsp:sp>
    <dsp:sp modelId="{A6F7080D-E7C6-4714-88CE-67A29D69A07B}">
      <dsp:nvSpPr>
        <dsp:cNvPr id="0" name=""/>
        <dsp:cNvSpPr/>
      </dsp:nvSpPr>
      <dsp:spPr>
        <a:xfrm rot="10800000">
          <a:off x="4673670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9450020"/>
                <a:satOff val="0"/>
                <a:lumOff val="-9935"/>
                <a:alphaOff val="0"/>
                <a:shade val="51000"/>
                <a:satMod val="130000"/>
              </a:schemeClr>
            </a:gs>
            <a:gs pos="80000">
              <a:schemeClr val="accent2">
                <a:hueOff val="9450020"/>
                <a:satOff val="0"/>
                <a:lumOff val="-9935"/>
                <a:alphaOff val="0"/>
                <a:shade val="93000"/>
                <a:satMod val="130000"/>
              </a:schemeClr>
            </a:gs>
            <a:gs pos="100000">
              <a:schemeClr val="accent2">
                <a:hueOff val="9450020"/>
                <a:satOff val="0"/>
                <a:lumOff val="-99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Među trnjem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673670" y="2351515"/>
        <a:ext cx="1411726" cy="1411726"/>
      </dsp:txXfrm>
    </dsp:sp>
    <dsp:sp modelId="{C536AB7B-425C-4E0D-B8D3-38DA9C16A1A0}">
      <dsp:nvSpPr>
        <dsp:cNvPr id="0" name=""/>
        <dsp:cNvSpPr/>
      </dsp:nvSpPr>
      <dsp:spPr>
        <a:xfrm rot="16200000">
          <a:off x="2584971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hade val="51000"/>
                <a:satMod val="130000"/>
              </a:schemeClr>
            </a:gs>
            <a:gs pos="80000">
              <a:schemeClr val="accent2">
                <a:hueOff val="14175029"/>
                <a:satOff val="0"/>
                <a:lumOff val="-14902"/>
                <a:alphaOff val="0"/>
                <a:shade val="93000"/>
                <a:satMod val="13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n-US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dobroj zemlji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3169727" y="2351515"/>
        <a:ext cx="1411726" cy="1411726"/>
      </dsp:txXfrm>
    </dsp:sp>
    <dsp:sp modelId="{0DCB8363-C161-499C-AA30-118274397EFE}">
      <dsp:nvSpPr>
        <dsp:cNvPr id="0" name=""/>
        <dsp:cNvSpPr/>
      </dsp:nvSpPr>
      <dsp:spPr>
        <a:xfrm>
          <a:off x="4282904" y="189043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6CA6D5FA-4612-42E9-B85B-6FC124476DE1}">
      <dsp:nvSpPr>
        <dsp:cNvPr id="0" name=""/>
        <dsp:cNvSpPr/>
      </dsp:nvSpPr>
      <dsp:spPr>
        <a:xfrm rot="10800000">
          <a:off x="4282904" y="212097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73B0B-BBFA-4FF4-ACAC-F8A7D0609781}">
      <dsp:nvSpPr>
        <dsp:cNvPr id="0" name=""/>
        <dsp:cNvSpPr/>
      </dsp:nvSpPr>
      <dsp:spPr>
        <a:xfrm>
          <a:off x="4252382" y="3402058"/>
          <a:ext cx="5002742" cy="1208756"/>
        </a:xfrm>
        <a:prstGeom prst="roundRect">
          <a:avLst>
            <a:gd name="adj" fmla="val 10000"/>
          </a:avLst>
        </a:prstGeom>
        <a:solidFill>
          <a:srgbClr val="A9D9FD">
            <a:alpha val="90000"/>
          </a:srgbClr>
        </a:solidFill>
        <a:ln w="9525" cap="flat" cmpd="sng" algn="ctr">
          <a:solidFill>
            <a:schemeClr val="accent2">
              <a:hueOff val="9450020"/>
              <a:satOff val="0"/>
              <a:lumOff val="-99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b="1" kern="1200"/>
            <a:t>Primaju riječ, ali svjetske želje je uguše                              (Marko 4,18.19).</a:t>
          </a:r>
          <a:endParaRPr lang="en" sz="2000" b="1" kern="1200" dirty="0"/>
        </a:p>
      </dsp:txBody>
      <dsp:txXfrm>
        <a:off x="5779757" y="3730799"/>
        <a:ext cx="3448815" cy="853463"/>
      </dsp:txXfrm>
    </dsp:sp>
    <dsp:sp modelId="{3E21B8AA-6BE1-48BB-9AA7-0F2EFA4E13D4}">
      <dsp:nvSpPr>
        <dsp:cNvPr id="0" name=""/>
        <dsp:cNvSpPr/>
      </dsp:nvSpPr>
      <dsp:spPr>
        <a:xfrm>
          <a:off x="0" y="3402058"/>
          <a:ext cx="4265642" cy="120875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14175029"/>
              <a:satOff val="0"/>
              <a:lumOff val="-14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b="1" kern="1200"/>
            <a:t>O</a:t>
          </a:r>
          <a:r>
            <a:rPr lang="hr-HR" sz="2000" b="1" kern="1200"/>
            <a:t>doljevaju kušnjama</a:t>
          </a:r>
          <a:r>
            <a:rPr lang="it-IT" sz="2000" b="1" kern="1200"/>
            <a:t> i ne </a:t>
          </a:r>
          <a:r>
            <a:rPr lang="hr-HR" sz="2000" b="1" kern="1200"/>
            <a:t>odusta</a:t>
          </a:r>
          <a:r>
            <a:rPr lang="it-IT" sz="2000" b="1" kern="1200"/>
            <a:t>ju. </a:t>
          </a:r>
          <a:r>
            <a:rPr lang="hr-HR" sz="2000" b="1" kern="1200"/>
            <a:t>Donose</a:t>
          </a:r>
          <a:r>
            <a:rPr lang="it-IT" sz="2000" b="1" kern="1200"/>
            <a:t> plodov</a:t>
          </a:r>
          <a:r>
            <a:rPr lang="hr-HR" sz="2000" b="1" kern="1200"/>
            <a:t>e </a:t>
          </a:r>
          <a:r>
            <a:rPr lang="it-IT" sz="2000" b="1" kern="1200"/>
            <a:t>(Marko 4</a:t>
          </a:r>
          <a:r>
            <a:rPr lang="hr-HR" sz="2000" b="1" kern="1200"/>
            <a:t>,</a:t>
          </a:r>
          <a:r>
            <a:rPr lang="it-IT" sz="2000" b="1" kern="1200"/>
            <a:t>20)</a:t>
          </a:r>
          <a:r>
            <a:rPr lang="hr-HR" sz="2000" b="1" kern="1200"/>
            <a:t>.</a:t>
          </a:r>
          <a:endParaRPr lang="en" sz="2000" b="1" kern="1200" dirty="0"/>
        </a:p>
      </dsp:txBody>
      <dsp:txXfrm>
        <a:off x="26552" y="3730799"/>
        <a:ext cx="2932845" cy="853463"/>
      </dsp:txXfrm>
    </dsp:sp>
    <dsp:sp modelId="{39112137-0F1D-44D8-945A-5202FCF184D6}">
      <dsp:nvSpPr>
        <dsp:cNvPr id="0" name=""/>
        <dsp:cNvSpPr/>
      </dsp:nvSpPr>
      <dsp:spPr>
        <a:xfrm>
          <a:off x="4895526" y="0"/>
          <a:ext cx="4265642" cy="126343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4725010"/>
              <a:satOff val="0"/>
              <a:lumOff val="-496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b="1" kern="1200"/>
            <a:t>Ljudi </a:t>
          </a:r>
          <a:r>
            <a:rPr lang="en-US" sz="2000" b="1" kern="1200"/>
            <a:t>primaju riječ, ali ne podnose kušnje (Marko 4,16</a:t>
          </a:r>
          <a:r>
            <a:rPr lang="hr-HR" sz="2000" b="1" kern="1200"/>
            <a:t>.</a:t>
          </a:r>
          <a:r>
            <a:rPr lang="en-US" sz="2000" b="1" kern="1200"/>
            <a:t>17)</a:t>
          </a:r>
          <a:r>
            <a:rPr lang="hr-HR" sz="2000" b="1" kern="1200"/>
            <a:t>.</a:t>
          </a:r>
          <a:endParaRPr lang="en" sz="2000" b="1" kern="1200" dirty="0"/>
        </a:p>
      </dsp:txBody>
      <dsp:txXfrm>
        <a:off x="6202973" y="27754"/>
        <a:ext cx="2930441" cy="892069"/>
      </dsp:txXfrm>
    </dsp:sp>
    <dsp:sp modelId="{5804DF38-08B4-4912-B8B9-426D8DAFB991}">
      <dsp:nvSpPr>
        <dsp:cNvPr id="0" name=""/>
        <dsp:cNvSpPr/>
      </dsp:nvSpPr>
      <dsp:spPr>
        <a:xfrm>
          <a:off x="0" y="0"/>
          <a:ext cx="4626915" cy="126343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b="1" kern="1200"/>
            <a:t>Ljudi nisu zainteresirani, a Sotona ih vodi na stranputicu (Marko 4,15).</a:t>
          </a:r>
          <a:endParaRPr lang="en" sz="2000" b="1" kern="1200" dirty="0"/>
        </a:p>
      </dsp:txBody>
      <dsp:txXfrm>
        <a:off x="27754" y="27754"/>
        <a:ext cx="3183332" cy="892069"/>
      </dsp:txXfrm>
    </dsp:sp>
    <dsp:sp modelId="{E4BC403A-C3ED-4131-9EDB-897F78181761}">
      <dsp:nvSpPr>
        <dsp:cNvPr id="0" name=""/>
        <dsp:cNvSpPr/>
      </dsp:nvSpPr>
      <dsp:spPr>
        <a:xfrm>
          <a:off x="2584971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Pad</a:t>
          </a:r>
          <a:r>
            <a:rPr lang="en-US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hr-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</a:t>
          </a:r>
          <a:r>
            <a:rPr lang="en-US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put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69727" y="847572"/>
        <a:ext cx="1411726" cy="1411726"/>
      </dsp:txXfrm>
    </dsp:sp>
    <dsp:sp modelId="{7C2D19D2-3A29-4CC8-812B-7D17A6A5BD12}">
      <dsp:nvSpPr>
        <dsp:cNvPr id="0" name=""/>
        <dsp:cNvSpPr/>
      </dsp:nvSpPr>
      <dsp:spPr>
        <a:xfrm rot="5400000">
          <a:off x="4673670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4725010"/>
                <a:satOff val="0"/>
                <a:lumOff val="-4967"/>
                <a:alphaOff val="0"/>
                <a:shade val="51000"/>
                <a:satMod val="130000"/>
              </a:schemeClr>
            </a:gs>
            <a:gs pos="80000">
              <a:schemeClr val="accent2">
                <a:hueOff val="4725010"/>
                <a:satOff val="0"/>
                <a:lumOff val="-4967"/>
                <a:alphaOff val="0"/>
                <a:shade val="93000"/>
                <a:satMod val="130000"/>
              </a:schemeClr>
            </a:gs>
            <a:gs pos="100000">
              <a:schemeClr val="accent2">
                <a:hueOff val="4725010"/>
                <a:satOff val="0"/>
                <a:lumOff val="-49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Između kamenja 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673670" y="847572"/>
        <a:ext cx="1411726" cy="1411726"/>
      </dsp:txXfrm>
    </dsp:sp>
    <dsp:sp modelId="{A6F7080D-E7C6-4714-88CE-67A29D69A07B}">
      <dsp:nvSpPr>
        <dsp:cNvPr id="0" name=""/>
        <dsp:cNvSpPr/>
      </dsp:nvSpPr>
      <dsp:spPr>
        <a:xfrm rot="10800000">
          <a:off x="4673670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9450020"/>
                <a:satOff val="0"/>
                <a:lumOff val="-9935"/>
                <a:alphaOff val="0"/>
                <a:shade val="51000"/>
                <a:satMod val="130000"/>
              </a:schemeClr>
            </a:gs>
            <a:gs pos="80000">
              <a:schemeClr val="accent2">
                <a:hueOff val="9450020"/>
                <a:satOff val="0"/>
                <a:lumOff val="-9935"/>
                <a:alphaOff val="0"/>
                <a:shade val="93000"/>
                <a:satMod val="130000"/>
              </a:schemeClr>
            </a:gs>
            <a:gs pos="100000">
              <a:schemeClr val="accent2">
                <a:hueOff val="9450020"/>
                <a:satOff val="0"/>
                <a:lumOff val="-99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Među trnje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673670" y="2351515"/>
        <a:ext cx="1411726" cy="1411726"/>
      </dsp:txXfrm>
    </dsp:sp>
    <dsp:sp modelId="{C536AB7B-425C-4E0D-B8D3-38DA9C16A1A0}">
      <dsp:nvSpPr>
        <dsp:cNvPr id="0" name=""/>
        <dsp:cNvSpPr/>
      </dsp:nvSpPr>
      <dsp:spPr>
        <a:xfrm rot="16200000">
          <a:off x="2584971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hade val="51000"/>
                <a:satMod val="130000"/>
              </a:schemeClr>
            </a:gs>
            <a:gs pos="80000">
              <a:schemeClr val="accent2">
                <a:hueOff val="14175029"/>
                <a:satOff val="0"/>
                <a:lumOff val="-14902"/>
                <a:alphaOff val="0"/>
                <a:shade val="93000"/>
                <a:satMod val="13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n-US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dobr</a:t>
          </a:r>
          <a:r>
            <a:rPr lang="hr-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r>
            <a:rPr lang="en-US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zemlj</a:t>
          </a:r>
          <a:r>
            <a:rPr lang="hr-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3169727" y="2351515"/>
        <a:ext cx="1411726" cy="1411726"/>
      </dsp:txXfrm>
    </dsp:sp>
    <dsp:sp modelId="{0DCB8363-C161-499C-AA30-118274397EFE}">
      <dsp:nvSpPr>
        <dsp:cNvPr id="0" name=""/>
        <dsp:cNvSpPr/>
      </dsp:nvSpPr>
      <dsp:spPr>
        <a:xfrm>
          <a:off x="4282904" y="189043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6CA6D5FA-4612-42E9-B85B-6FC124476DE1}">
      <dsp:nvSpPr>
        <dsp:cNvPr id="0" name=""/>
        <dsp:cNvSpPr/>
      </dsp:nvSpPr>
      <dsp:spPr>
        <a:xfrm rot="10800000">
          <a:off x="4282904" y="212097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808DD-1189-44FF-B581-DD7BBCE32F8A}">
      <dsp:nvSpPr>
        <dsp:cNvPr id="0" name=""/>
        <dsp:cNvSpPr/>
      </dsp:nvSpPr>
      <dsp:spPr>
        <a:xfrm rot="10800000">
          <a:off x="142808" y="376"/>
          <a:ext cx="1596854" cy="35810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91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Trava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32333" y="376"/>
        <a:ext cx="1507329" cy="358102"/>
      </dsp:txXfrm>
    </dsp:sp>
    <dsp:sp modelId="{C0B3A958-0776-44B9-B7C7-E8872E090D6B}">
      <dsp:nvSpPr>
        <dsp:cNvPr id="0" name=""/>
        <dsp:cNvSpPr/>
      </dsp:nvSpPr>
      <dsp:spPr>
        <a:xfrm>
          <a:off x="9523" y="376"/>
          <a:ext cx="358102" cy="358102"/>
        </a:xfrm>
        <a:prstGeom prst="ellipse">
          <a:avLst/>
        </a:prstGeom>
        <a:blipFill>
          <a:blip xmlns:r="http://schemas.openxmlformats.org/officeDocument/2006/relationships" r:embed="rId1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AA26D14-39E6-4E82-9B46-13471A44E430}">
      <dsp:nvSpPr>
        <dsp:cNvPr id="0" name=""/>
        <dsp:cNvSpPr/>
      </dsp:nvSpPr>
      <dsp:spPr>
        <a:xfrm rot="10800000">
          <a:off x="142808" y="465374"/>
          <a:ext cx="1596854" cy="358102"/>
        </a:xfrm>
        <a:prstGeom prst="homePlate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shade val="51000"/>
                <a:satMod val="130000"/>
              </a:schemeClr>
            </a:gs>
            <a:gs pos="80000">
              <a:schemeClr val="accent2">
                <a:hueOff val="7087515"/>
                <a:satOff val="0"/>
                <a:lumOff val="-7451"/>
                <a:alphaOff val="0"/>
                <a:shade val="93000"/>
                <a:satMod val="13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91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Klas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32333" y="465374"/>
        <a:ext cx="1507329" cy="358102"/>
      </dsp:txXfrm>
    </dsp:sp>
    <dsp:sp modelId="{1AC7A243-61B0-4E04-8942-4D8F704535D2}">
      <dsp:nvSpPr>
        <dsp:cNvPr id="0" name=""/>
        <dsp:cNvSpPr/>
      </dsp:nvSpPr>
      <dsp:spPr>
        <a:xfrm>
          <a:off x="9523" y="465374"/>
          <a:ext cx="358102" cy="358102"/>
        </a:xfrm>
        <a:prstGeom prst="ellipse">
          <a:avLst/>
        </a:prstGeom>
        <a:blipFill>
          <a:blip xmlns:r="http://schemas.openxmlformats.org/officeDocument/2006/relationships"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11DDA5F-B481-4D23-8A95-865B9A8A4D1D}">
      <dsp:nvSpPr>
        <dsp:cNvPr id="0" name=""/>
        <dsp:cNvSpPr/>
      </dsp:nvSpPr>
      <dsp:spPr>
        <a:xfrm rot="10800000">
          <a:off x="142808" y="930373"/>
          <a:ext cx="1596854" cy="358102"/>
        </a:xfrm>
        <a:prstGeom prst="homePlat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hade val="51000"/>
                <a:satMod val="130000"/>
              </a:schemeClr>
            </a:gs>
            <a:gs pos="80000">
              <a:schemeClr val="accent2">
                <a:hueOff val="14175029"/>
                <a:satOff val="0"/>
                <a:lumOff val="-14902"/>
                <a:alphaOff val="0"/>
                <a:shade val="93000"/>
                <a:satMod val="13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91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Zrno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32333" y="930373"/>
        <a:ext cx="1507329" cy="358102"/>
      </dsp:txXfrm>
    </dsp:sp>
    <dsp:sp modelId="{22BDD43C-4E0C-456C-8FF6-04452655EE07}">
      <dsp:nvSpPr>
        <dsp:cNvPr id="0" name=""/>
        <dsp:cNvSpPr/>
      </dsp:nvSpPr>
      <dsp:spPr>
        <a:xfrm>
          <a:off x="9523" y="930373"/>
          <a:ext cx="358102" cy="358102"/>
        </a:xfrm>
        <a:prstGeom prst="ellipse">
          <a:avLst/>
        </a:prstGeom>
        <a:blipFill>
          <a:blip xmlns:r="http://schemas.openxmlformats.org/officeDocument/2006/relationships"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BC017-21D1-4603-8DDA-F0CCFD6B99B1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D2432-C65C-4967-AC8B-A6F7478A58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748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D2432-C65C-4967-AC8B-A6F7478A5871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6805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32431B-1EB7-F00B-43A4-82F6C3165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224720-258D-2A71-6F2A-7B023599D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BCA337-5DF3-D4C5-41A6-CB4F2A39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147193-F216-87A4-6CC0-DDF6008F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230795-B7A8-7770-97BC-FAD8BA4E5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5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858E0-65D4-40F5-0C5D-DD5966EB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AFBB28C-9EBC-7E54-82F3-18A8C1C66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51A7F6-7CF9-362E-3553-F9D3231A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128D42-7CFD-2788-88AD-7E983012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E1D1AF-501C-883F-CCE5-D55EEB25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65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033C02-79F0-34BD-93E0-3ACFE238D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4F05AD-CCD7-628F-77E0-D54526BD2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655AAE-6062-60EC-8137-9A55ADAE6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D69D5E-E045-96B4-58AA-0C0E2095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853F5A-51B6-A212-C0A2-1284E5DEF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68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6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428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0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23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82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463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89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BCC953-E709-374B-2365-56FA4D73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482EDB-4824-AA59-6FF4-D9E74DBE8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0B9E7E-8C6F-8632-E944-244352F1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40406D-BB8E-4A3E-635E-1FDE4B8CA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5D7D7-37B9-DEDB-47C1-E1513991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5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7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23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0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E1854-9053-B88D-77E6-12927D1E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45A6D7-E0AD-1E01-3CBA-8F2661C26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AB49CB-F2DE-5045-4B4A-DF767574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E87A74-D691-F45E-AF6E-DF8318B4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D3D429-1056-3233-4091-044CC1F1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C17DD-B2E9-D96A-763A-542FBE3B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535A7C-269E-0AFE-19BE-1ED78E2B9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6126C8-323A-83D1-3FD0-8B75B1CAE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FADCD1-4E23-058E-7C88-72C7347E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B63B27-094E-ACFA-FEF4-945566E8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01A431-2AED-F499-B830-496863AF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75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3C281-7C09-8869-A6FB-5756AAC8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84629B-F1CD-21EC-8036-BB9F2B321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C346B5-FF33-AC5E-9B3F-D5E1D5C78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915671B-3D11-886F-4EF4-5BA38E82F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925FD56-A2AC-8AA2-C393-C8216D623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9A3448F-6773-F3A4-8485-6800A771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63226-2A76-3746-A27A-AB80AAB93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AB9363B-F98E-6F6D-43C1-EA257A38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2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78331-7434-F473-3533-B69530ED3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46C762-36CD-6820-A2C0-504E0A30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F36B82-709A-B5D6-129D-DDF91D219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EA9A60-62E7-77E0-5260-F5C5FCF3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4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25FCA5-129F-A028-6847-B0614C64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362C6C-FD46-D6B6-656D-99333DC7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7C43A4-4D65-8495-CA42-5483F9B3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9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65BADC-ED79-30A4-3D79-5CF16BBE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EA37E7-0BE7-8BF8-67F4-119F86D6A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054B89-28A2-A125-306B-699048836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AC0811-46D8-DBE8-261C-830F1E93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C89B8E-8E6E-E31B-C261-2B541B081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AB2093-BC89-D65F-24A6-5F68C6B6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057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9CC500-F119-570A-718F-E6311879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C43199-765C-6C6E-072D-07AA15175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2B6C37-9A9D-02E9-F6EB-3294E69E6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0F6D76-F2B7-8799-96DF-C578209A9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67E960-44EA-2B95-FCA6-575C656B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1ADAD6-D353-2E30-898A-32E323A7E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396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AE9C715-1C13-2014-7369-5DC65227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AC1F11-E218-F4B6-1A6D-C16340255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7D46E0-18A1-834C-C908-7FC3134D2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3AD431-2022-2D6F-250B-AB896A366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CD201F-7B7A-D8F1-55EF-F52237689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920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502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1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microsoft.com/office/2007/relationships/diagramDrawing" Target="../diagrams/drawing3.xml"/><Relationship Id="rId4" Type="http://schemas.openxmlformats.org/officeDocument/2006/relationships/image" Target="../media/image37.jpeg"/><Relationship Id="rId9" Type="http://schemas.openxmlformats.org/officeDocument/2006/relationships/diagramColors" Target="../diagrams/colors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26.svg"/><Relationship Id="rId3" Type="http://schemas.openxmlformats.org/officeDocument/2006/relationships/image" Target="../media/image21.jpeg"/><Relationship Id="rId7" Type="http://schemas.openxmlformats.org/officeDocument/2006/relationships/diagramData" Target="../diagrams/data1.xml"/><Relationship Id="rId12" Type="http://schemas.openxmlformats.org/officeDocument/2006/relationships/image" Target="../media/image25.png"/><Relationship Id="rId2" Type="http://schemas.openxmlformats.org/officeDocument/2006/relationships/image" Target="../media/image20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microsoft.com/office/2007/relationships/diagramDrawing" Target="../diagrams/drawing1.xml"/><Relationship Id="rId5" Type="http://schemas.openxmlformats.org/officeDocument/2006/relationships/image" Target="../media/image23.jpg"/><Relationship Id="rId15" Type="http://schemas.openxmlformats.org/officeDocument/2006/relationships/image" Target="../media/image28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2.jpe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6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5.png"/><Relationship Id="rId2" Type="http://schemas.openxmlformats.org/officeDocument/2006/relationships/image" Target="../media/image30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4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F41259A-14CC-137A-E0CC-277EF8DC58C4}"/>
              </a:ext>
            </a:extLst>
          </p:cNvPr>
          <p:cNvSpPr txBox="1"/>
          <p:nvPr/>
        </p:nvSpPr>
        <p:spPr>
          <a:xfrm>
            <a:off x="-1" y="3958788"/>
            <a:ext cx="50725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600" b="1" i="0" u="none" strike="noStrike" kern="1200" cap="none" spc="0" normalizeH="0" baseline="0" noProof="0" dirty="0">
                <a:ln w="22225">
                  <a:solidFill>
                    <a:srgbClr val="663300"/>
                  </a:solidFill>
                  <a:prstDash val="solid"/>
                </a:ln>
                <a:solidFill>
                  <a:srgbClr val="CC99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USPOREDBE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E522BC-B18A-B9DC-6AD7-0754F19ECA89}"/>
              </a:ext>
            </a:extLst>
          </p:cNvPr>
          <p:cNvSpPr txBox="1"/>
          <p:nvPr/>
        </p:nvSpPr>
        <p:spPr>
          <a:xfrm>
            <a:off x="9392308" y="6378943"/>
            <a:ext cx="2690801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4. </a:t>
            </a:r>
            <a:r>
              <a:rPr lang="es-ES" sz="1600" b="1" dirty="0" err="1">
                <a:solidFill>
                  <a:prstClr val="black"/>
                </a:solidFill>
                <a:latin typeface="Aptos" panose="02110004020202020204"/>
              </a:rPr>
              <a:t>Pouka</a:t>
            </a:r>
            <a:r>
              <a:rPr lang="es-ES" sz="16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s-ES" sz="1600" b="1" dirty="0" err="1">
                <a:solidFill>
                  <a:prstClr val="black"/>
                </a:solidFill>
                <a:latin typeface="Aptos" panose="02110004020202020204"/>
              </a:rPr>
              <a:t>za</a:t>
            </a:r>
            <a:r>
              <a:rPr lang="es-ES" sz="1600" b="1" dirty="0">
                <a:solidFill>
                  <a:prstClr val="black"/>
                </a:solidFill>
                <a:latin typeface="Aptos" panose="02110004020202020204"/>
              </a:rPr>
              <a:t> 27.  </a:t>
            </a:r>
            <a:r>
              <a:rPr lang="es-ES" sz="1600" b="1" dirty="0" err="1">
                <a:solidFill>
                  <a:prstClr val="black"/>
                </a:solidFill>
                <a:latin typeface="Aptos" panose="02110004020202020204"/>
              </a:rPr>
              <a:t>srnpja</a:t>
            </a:r>
            <a:r>
              <a:rPr lang="es-ES" sz="1600" b="1" dirty="0">
                <a:solidFill>
                  <a:prstClr val="black"/>
                </a:solidFill>
                <a:latin typeface="Aptos" panose="02110004020202020204"/>
              </a:rPr>
              <a:t> 2024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79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A49F356-FC7D-D4D0-DB76-C58EF66597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625077"/>
          </a:xfrm>
          <a:prstGeom prst="rect">
            <a:avLst/>
          </a:prstGeom>
          <a:blipFill dpi="0"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B245EE1-9557-849B-8D9C-9CD97985D0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215" y="2120630"/>
            <a:ext cx="3822485" cy="1482358"/>
          </a:xfrm>
          <a:prstGeom prst="rect">
            <a:avLst/>
          </a:prstGeom>
          <a:ln w="127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6679582-5A52-079D-D1B8-3AE458804CFD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>
            <a:defPPr>
              <a:defRPr lang="es-ES"/>
            </a:defPPr>
            <a:lvl1pPr algn="ctr">
              <a:defRPr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hr-HR">
                <a:ln w="22225">
                  <a:solidFill>
                    <a:schemeClr val="bg2">
                      <a:lumMod val="90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</a:rPr>
              <a:t>RAST I GORUŠICA</a:t>
            </a:r>
            <a:endParaRPr lang="en" dirty="0">
              <a:ln w="22225">
                <a:solidFill>
                  <a:schemeClr val="bg2">
                    <a:lumMod val="90000"/>
                  </a:schemeClr>
                </a:solidFill>
                <a:prstDash val="solid"/>
              </a:ln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33E214-DE09-4FD1-DD9B-01595DBFB045}"/>
              </a:ext>
            </a:extLst>
          </p:cNvPr>
          <p:cNvSpPr txBox="1"/>
          <p:nvPr/>
        </p:nvSpPr>
        <p:spPr>
          <a:xfrm>
            <a:off x="114300" y="729852"/>
            <a:ext cx="5867400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nastavi: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“T</a:t>
            </a:r>
            <a:r>
              <a:rPr lang="hr-H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ako, kraljevstvo je Božje kao kad čovjek baci sjeme na zemlju.</a:t>
            </a:r>
            <a:r>
              <a:rPr lang="e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b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</a:t>
            </a:r>
            <a:r>
              <a:rPr lang="hr-HR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hr-HR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26</a:t>
            </a:r>
            <a:r>
              <a:rPr lang="e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F3F5AE-BA46-9096-8B17-5EB7F22E9EE6}"/>
              </a:ext>
            </a:extLst>
          </p:cNvPr>
          <p:cNvSpPr txBox="1"/>
          <p:nvPr/>
        </p:nvSpPr>
        <p:spPr>
          <a:xfrm>
            <a:off x="114299" y="1639394"/>
            <a:ext cx="5800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Isus se sjeća </a:t>
            </a:r>
            <a:r>
              <a:rPr lang="hr-HR" sz="2000" b="1"/>
              <a:t>razvoj</a:t>
            </a:r>
            <a:r>
              <a:rPr lang="en-US" sz="2000" b="1"/>
              <a:t>a rasta žitarica (Marko 4,28):</a:t>
            </a:r>
            <a:endParaRPr lang="en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6C01E1E-25E5-1284-D800-8714ED0F13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494231"/>
              </p:ext>
            </p:extLst>
          </p:nvPr>
        </p:nvGraphicFramePr>
        <p:xfrm>
          <a:off x="209547" y="2347281"/>
          <a:ext cx="1877559" cy="1288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A5515E3-ABF8-648A-766D-5ECFFAD27B7B}"/>
              </a:ext>
            </a:extLst>
          </p:cNvPr>
          <p:cNvSpPr txBox="1"/>
          <p:nvPr/>
        </p:nvSpPr>
        <p:spPr>
          <a:xfrm>
            <a:off x="95238" y="3636133"/>
            <a:ext cx="5800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/>
              <a:t>To je proces koji ovisi o Bogu, a ne o čovjeku (Marko 4,27).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74D90A-619A-87EE-8492-E24BD32D941B}"/>
              </a:ext>
            </a:extLst>
          </p:cNvPr>
          <p:cNvSpPr txBox="1"/>
          <p:nvPr/>
        </p:nvSpPr>
        <p:spPr>
          <a:xfrm>
            <a:off x="6210300" y="729852"/>
            <a:ext cx="5867400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Ono je kao zrno gorušićino koje je, kad se posije na zemlju, manje od svega sjemenja na zemlji.</a:t>
            </a:r>
            <a:r>
              <a:rPr lang="e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</a:t>
            </a:r>
            <a:r>
              <a:rPr lang="hr-HR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hr-HR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31</a:t>
            </a:r>
            <a:r>
              <a:rPr lang="hr-HR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VŽB</a:t>
            </a:r>
            <a:r>
              <a:rPr lang="en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B81604-DD2D-F704-DB39-3349C9671274}"/>
              </a:ext>
            </a:extLst>
          </p:cNvPr>
          <p:cNvSpPr txBox="1"/>
          <p:nvPr/>
        </p:nvSpPr>
        <p:spPr>
          <a:xfrm>
            <a:off x="6162805" y="2968667"/>
            <a:ext cx="34321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Nakon 50 dana </a:t>
            </a:r>
            <a:r>
              <a:rPr lang="hr-HR" sz="2000" b="1"/>
              <a:t>od </a:t>
            </a:r>
            <a:r>
              <a:rPr lang="en-US" sz="2000" b="1"/>
              <a:t>sjetve, </a:t>
            </a:r>
            <a:r>
              <a:rPr lang="hr-HR" sz="2000" b="1"/>
              <a:t>gorušica </a:t>
            </a:r>
            <a:r>
              <a:rPr lang="en-US" sz="2000" b="1"/>
              <a:t>doseže visinu od 30-40 cm i već je sposobn</a:t>
            </a:r>
            <a:r>
              <a:rPr lang="hr-HR" sz="2000" b="1"/>
              <a:t>a</a:t>
            </a:r>
            <a:r>
              <a:rPr lang="en-US" sz="2000" b="1"/>
              <a:t> proi</a:t>
            </a:r>
            <a:r>
              <a:rPr lang="hr-HR" sz="2000" b="1"/>
              <a:t>z</a:t>
            </a:r>
            <a:r>
              <a:rPr lang="en-US" sz="2000" b="1"/>
              <a:t>vesti plodove koji se mogu ubirati. Može narasti do 7 metara visine.</a:t>
            </a:r>
            <a:endParaRPr lang="en" sz="2000" b="1" dirty="0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DA2ED06-56A0-49F9-68DB-3E63646D14A4}"/>
              </a:ext>
            </a:extLst>
          </p:cNvPr>
          <p:cNvCxnSpPr>
            <a:cxnSpLocks/>
          </p:cNvCxnSpPr>
          <p:nvPr/>
        </p:nvCxnSpPr>
        <p:spPr>
          <a:xfrm>
            <a:off x="6096000" y="740866"/>
            <a:ext cx="0" cy="60268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Imagen 1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A4DB86F-5B4E-8784-24CE-C5F41FEDA89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196" y="1882154"/>
            <a:ext cx="2329595" cy="281733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persona, exterior, mujer, hombre&#10;&#10;Descripción generada automáticamente">
            <a:extLst>
              <a:ext uri="{FF2B5EF4-FFF2-40B4-BE49-F238E27FC236}">
                <a16:creationId xmlns:a16="http://schemas.microsoft.com/office/drawing/2014/main" id="{8C9D9AD6-0C2D-5C2F-77C2-EC1F271BF31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123" y="4342925"/>
            <a:ext cx="2358736" cy="2358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CE22B2D3-3591-86E5-CA8F-CC70D6D7F7B3}"/>
              </a:ext>
            </a:extLst>
          </p:cNvPr>
          <p:cNvSpPr txBox="1"/>
          <p:nvPr/>
        </p:nvSpPr>
        <p:spPr>
          <a:xfrm>
            <a:off x="100011" y="4237051"/>
            <a:ext cx="34623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To je sjeme evanđelja </a:t>
            </a:r>
            <a:r>
              <a:rPr lang="hr-HR" sz="2000" b="1"/>
              <a:t>po</a:t>
            </a:r>
            <a:r>
              <a:rPr lang="en-US" sz="2000" b="1"/>
              <a:t>sađeno </a:t>
            </a:r>
            <a:r>
              <a:rPr lang="hr-HR" sz="2000" b="1"/>
              <a:t>na</a:t>
            </a:r>
            <a:r>
              <a:rPr lang="en-US" sz="2000" b="1"/>
              <a:t> plodno tlo vjernika.</a:t>
            </a:r>
            <a:endParaRPr lang="en" sz="2000" b="1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896F7DA-969D-8457-DA5F-32F5268133E0}"/>
              </a:ext>
            </a:extLst>
          </p:cNvPr>
          <p:cNvSpPr txBox="1"/>
          <p:nvPr/>
        </p:nvSpPr>
        <p:spPr>
          <a:xfrm>
            <a:off x="6162680" y="4885414"/>
            <a:ext cx="58816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Mali je, naravno, bio početak</a:t>
            </a:r>
            <a:r>
              <a:rPr lang="hr-HR" sz="2000" b="1"/>
              <a:t> prve Crkve</a:t>
            </a:r>
            <a:r>
              <a:rPr lang="en-US" sz="2000" b="1"/>
              <a:t>: 120 "ne</a:t>
            </a:r>
            <a:r>
              <a:rPr lang="hr-HR" sz="2000" b="1"/>
              <a:t>obrazova</a:t>
            </a:r>
            <a:r>
              <a:rPr lang="en-US" sz="2000" b="1"/>
              <a:t>nih" ljudi skrivenih u </a:t>
            </a:r>
            <a:r>
              <a:rPr lang="hr-HR" sz="2000" b="1"/>
              <a:t>jednoj velikoj prostoriji </a:t>
            </a:r>
            <a:r>
              <a:rPr lang="en-US" sz="2000" b="1"/>
              <a:t>u Jeruzalemu.</a:t>
            </a:r>
            <a:endParaRPr lang="en" sz="2000" b="1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D957CFA-C2FB-A3FA-61DE-8DC062159A25}"/>
              </a:ext>
            </a:extLst>
          </p:cNvPr>
          <p:cNvSpPr txBox="1"/>
          <p:nvPr/>
        </p:nvSpPr>
        <p:spPr>
          <a:xfrm>
            <a:off x="6162805" y="1628384"/>
            <a:ext cx="32526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Kraljevstvo nebesko usporedivo je sa sićušnim sjemenom gorušice (Marko 4,30</a:t>
            </a:r>
            <a:r>
              <a:rPr lang="hr-HR" sz="2000" b="1"/>
              <a:t>.</a:t>
            </a:r>
            <a:r>
              <a:rPr lang="en-US" sz="2000" b="1"/>
              <a:t>31).</a:t>
            </a:r>
            <a:endParaRPr lang="en" sz="2000" b="1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519F5FB-6051-0E07-9319-FF08FA4499B3}"/>
              </a:ext>
            </a:extLst>
          </p:cNvPr>
          <p:cNvSpPr txBox="1"/>
          <p:nvPr/>
        </p:nvSpPr>
        <p:spPr>
          <a:xfrm>
            <a:off x="6162680" y="5845228"/>
            <a:ext cx="59691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Ali nj</a:t>
            </a:r>
            <a:r>
              <a:rPr lang="hr-HR" sz="2000" b="1"/>
              <a:t>ih</a:t>
            </a:r>
            <a:r>
              <a:rPr lang="en-US" sz="2000" b="1"/>
              <a:t>ovo širenje je doprlo do </a:t>
            </a:r>
            <a:r>
              <a:rPr lang="hr-HR" sz="2000" b="1"/>
              <a:t>ondašnjeg </a:t>
            </a:r>
            <a:r>
              <a:rPr lang="en-US" sz="2000" b="1"/>
              <a:t>cijelog svijeta, postajući religija s najvećim brojem vjernika.</a:t>
            </a:r>
            <a:endParaRPr lang="es-ES" sz="2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B501A1F-FE54-8CA2-748A-928CE1284882}"/>
              </a:ext>
            </a:extLst>
          </p:cNvPr>
          <p:cNvSpPr txBox="1"/>
          <p:nvPr/>
        </p:nvSpPr>
        <p:spPr>
          <a:xfrm>
            <a:off x="120290" y="5226784"/>
            <a:ext cx="34623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Djelovanjem Duha Svetoga sve više rastemo u istini... dok Isus ne dođe </a:t>
            </a:r>
            <a:r>
              <a:rPr lang="hr-HR" sz="2000" b="1"/>
              <a:t>          </a:t>
            </a:r>
            <a:r>
              <a:rPr lang="en-US" sz="2000" b="1"/>
              <a:t>(Marko 4,29;</a:t>
            </a:r>
            <a:r>
              <a:rPr lang="hr-HR" sz="2000" b="1"/>
              <a:t> </a:t>
            </a:r>
            <a:r>
              <a:rPr lang="en-US" sz="2000" b="1"/>
              <a:t>M</a:t>
            </a:r>
            <a:r>
              <a:rPr lang="hr-HR" sz="2000" b="1"/>
              <a:t>atej</a:t>
            </a:r>
            <a:r>
              <a:rPr lang="en-US" sz="2000" b="1"/>
              <a:t> 13</a:t>
            </a:r>
            <a:r>
              <a:rPr lang="hr-HR" sz="2000" b="1"/>
              <a:t>,</a:t>
            </a:r>
            <a:r>
              <a:rPr lang="en-US" sz="2000" b="1"/>
              <a:t>39).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2456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A808DD-1189-44FF-B581-DD7BBCE32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ABA808DD-1189-44FF-B581-DD7BBCE32F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A26D14-39E6-4E82-9B46-13471A44E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9AA26D14-39E6-4E82-9B46-13471A44E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1DDA5F-B481-4D23-8A95-865B9A8A4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111DDA5F-B481-4D23-8A95-865B9A8A4D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 uiExpand="1">
        <p:bldSub>
          <a:bldDgm bld="one"/>
        </p:bldSub>
      </p:bldGraphic>
      <p:bldP spid="7" grpId="0"/>
      <p:bldP spid="8" grpId="0" animBg="1"/>
      <p:bldP spid="9" grpId="0"/>
      <p:bldP spid="24" grpId="0"/>
      <p:bldP spid="26" grpId="0"/>
      <p:bldP spid="28" grpId="0"/>
      <p:bldP spid="3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639694-5BEF-CF76-0265-637437A0C8DF}"/>
              </a:ext>
            </a:extLst>
          </p:cNvPr>
          <p:cNvSpPr txBox="1"/>
          <p:nvPr/>
        </p:nvSpPr>
        <p:spPr>
          <a:xfrm>
            <a:off x="1268445" y="676074"/>
            <a:ext cx="95000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400" b="1">
                <a:solidFill>
                  <a:srgbClr val="354800"/>
                </a:solidFill>
                <a:latin typeface="Constantia" panose="02030602050306030303" pitchFamily="18" charset="0"/>
              </a:rPr>
              <a:t>“</a:t>
            </a:r>
            <a:r>
              <a:rPr lang="hr-HR" sz="2400" b="1">
                <a:solidFill>
                  <a:srgbClr val="354800"/>
                </a:solidFill>
                <a:latin typeface="Constantia" panose="02030602050306030303" pitchFamily="18" charset="0"/>
              </a:rPr>
              <a:t>Isus je u</a:t>
            </a:r>
            <a:r>
              <a:rPr lang="en-US" sz="2400" b="1">
                <a:solidFill>
                  <a:srgbClr val="354800"/>
                </a:solidFill>
                <a:latin typeface="Constantia" panose="02030602050306030303" pitchFamily="18" charset="0"/>
              </a:rPr>
              <a:t> p</a:t>
            </a:r>
            <a:r>
              <a:rPr lang="hr-HR" sz="2400" b="1">
                <a:solidFill>
                  <a:srgbClr val="354800"/>
                </a:solidFill>
                <a:latin typeface="Constantia" panose="02030602050306030303" pitchFamily="18" charset="0"/>
              </a:rPr>
              <a:t>arabolam</a:t>
            </a:r>
            <a:r>
              <a:rPr lang="en-US" sz="2400" b="1">
                <a:solidFill>
                  <a:srgbClr val="354800"/>
                </a:solidFill>
                <a:latin typeface="Constantia" panose="02030602050306030303" pitchFamily="18" charset="0"/>
              </a:rPr>
              <a:t>a i usporedbama pronašao  najbolju metodu prenošenja božanske istine. Jednostavnim jezikom, koristeći likove i ilustracije izvučene iz prirodnog svijeta, otvorio je duhovnu istinu svojim slušateljima i dao izraz dragocjenim načelima koja bi prošla iz njihovih umova i ostavila jedva trag, da nije povezao svoje riječi s uzbudljivim prizorima života, iskustva ili prirode. Na taj je način </a:t>
            </a:r>
            <a:r>
              <a:rPr lang="hr-HR" sz="2400" b="1">
                <a:solidFill>
                  <a:srgbClr val="354800"/>
                </a:solidFill>
                <a:latin typeface="Constantia" panose="02030602050306030303" pitchFamily="18" charset="0"/>
              </a:rPr>
              <a:t>budi</a:t>
            </a:r>
            <a:r>
              <a:rPr lang="en-US" sz="2400" b="1">
                <a:solidFill>
                  <a:srgbClr val="354800"/>
                </a:solidFill>
                <a:latin typeface="Constantia" panose="02030602050306030303" pitchFamily="18" charset="0"/>
              </a:rPr>
              <a:t>o njihov interes, pobudio </a:t>
            </a:r>
            <a:r>
              <a:rPr lang="hr-HR" sz="2400" b="1">
                <a:solidFill>
                  <a:srgbClr val="354800"/>
                </a:solidFill>
                <a:latin typeface="Constantia" panose="02030602050306030303" pitchFamily="18" charset="0"/>
              </a:rPr>
              <a:t>pitanja</a:t>
            </a:r>
            <a:r>
              <a:rPr lang="en-US" sz="2400" b="1">
                <a:solidFill>
                  <a:srgbClr val="354800"/>
                </a:solidFill>
                <a:latin typeface="Constantia" panose="02030602050306030303" pitchFamily="18" charset="0"/>
              </a:rPr>
              <a:t>, a kada je u potpunosti osigurao njihovu p</a:t>
            </a:r>
            <a:r>
              <a:rPr lang="hr-HR" sz="2400" b="1">
                <a:solidFill>
                  <a:srgbClr val="354800"/>
                </a:solidFill>
                <a:latin typeface="Constantia" panose="02030602050306030303" pitchFamily="18" charset="0"/>
              </a:rPr>
              <a:t>ozornost</a:t>
            </a:r>
            <a:r>
              <a:rPr lang="en-US" sz="2400" b="1">
                <a:solidFill>
                  <a:srgbClr val="354800"/>
                </a:solidFill>
                <a:latin typeface="Constantia" panose="02030602050306030303" pitchFamily="18" charset="0"/>
              </a:rPr>
              <a:t>, odlučno ih je impresionirao svjedočanstvom istine. Na taj je način mogao ostaviti dovoljan dojam na srce kako bi nakon toga njegovi slušatelji mogli pogledati ono s čime je povezao svoju </a:t>
            </a:r>
            <a:r>
              <a:rPr lang="hr-HR" sz="2400" b="1">
                <a:solidFill>
                  <a:srgbClr val="354800"/>
                </a:solidFill>
                <a:latin typeface="Constantia" panose="02030602050306030303" pitchFamily="18" charset="0"/>
              </a:rPr>
              <a:t>pouk</a:t>
            </a:r>
            <a:r>
              <a:rPr lang="en-US" sz="2400" b="1">
                <a:solidFill>
                  <a:srgbClr val="354800"/>
                </a:solidFill>
                <a:latin typeface="Constantia" panose="02030602050306030303" pitchFamily="18" charset="0"/>
              </a:rPr>
              <a:t>u i prisjetiti se riječi božanskog Učitelja.</a:t>
            </a:r>
            <a:endParaRPr lang="en" sz="2400" b="1" dirty="0">
              <a:solidFill>
                <a:srgbClr val="35480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387825-029F-6CD4-E069-AAC21188EC30}"/>
              </a:ext>
            </a:extLst>
          </p:cNvPr>
          <p:cNvSpPr txBox="1"/>
          <p:nvPr/>
        </p:nvSpPr>
        <p:spPr>
          <a:xfrm>
            <a:off x="5058989" y="6012649"/>
            <a:ext cx="5909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>
                <a:solidFill>
                  <a:srgbClr val="354800"/>
                </a:solidFill>
              </a:rPr>
              <a:t>E</a:t>
            </a:r>
            <a:r>
              <a:rPr lang="hr-HR" sz="1600" b="1">
                <a:solidFill>
                  <a:srgbClr val="354800"/>
                </a:solidFill>
              </a:rPr>
              <a:t>llen G. White, </a:t>
            </a:r>
            <a:r>
              <a:rPr lang="hr-HR" sz="1600" i="1">
                <a:solidFill>
                  <a:srgbClr val="354800"/>
                </a:solidFill>
              </a:rPr>
              <a:t>Temelji</a:t>
            </a:r>
            <a:r>
              <a:rPr lang="en-US" sz="1600" i="1">
                <a:solidFill>
                  <a:srgbClr val="354800"/>
                </a:solidFill>
              </a:rPr>
              <a:t> kršćanskog obrazovanja</a:t>
            </a:r>
            <a:r>
              <a:rPr lang="en" sz="1600" b="1">
                <a:solidFill>
                  <a:srgbClr val="354800"/>
                </a:solidFill>
              </a:rPr>
              <a:t>, </a:t>
            </a:r>
            <a:r>
              <a:rPr lang="hr-HR" sz="1600" b="1">
                <a:solidFill>
                  <a:srgbClr val="354800"/>
                </a:solidFill>
              </a:rPr>
              <a:t>str. </a:t>
            </a:r>
            <a:r>
              <a:rPr lang="en" sz="1600" b="1">
                <a:solidFill>
                  <a:srgbClr val="354800"/>
                </a:solidFill>
              </a:rPr>
              <a:t>236</a:t>
            </a:r>
            <a:r>
              <a:rPr lang="hr-HR" sz="1600" b="1">
                <a:solidFill>
                  <a:srgbClr val="354800"/>
                </a:solidFill>
              </a:rPr>
              <a:t> original.</a:t>
            </a:r>
            <a:endParaRPr lang="es-ES" sz="1600" b="1" dirty="0">
              <a:solidFill>
                <a:srgbClr val="354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68F091-164F-4E23-76B4-27AC8BC7CB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8833" r="18833"/>
          <a:stretch/>
        </p:blipFill>
        <p:spPr>
          <a:xfrm>
            <a:off x="2" y="2"/>
            <a:ext cx="3326945" cy="400291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Un grupo de personas con paraguas en la calle&#10;&#10;Descripción generada automáticamente">
            <a:extLst>
              <a:ext uri="{FF2B5EF4-FFF2-40B4-BE49-F238E27FC236}">
                <a16:creationId xmlns:a16="http://schemas.microsoft.com/office/drawing/2014/main" id="{8EB88AA6-7C66-FB7C-E53A-6D1F099488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" b="1287"/>
          <a:stretch/>
        </p:blipFill>
        <p:spPr>
          <a:xfrm>
            <a:off x="3479536" y="0"/>
            <a:ext cx="3292739" cy="4010015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ketch line">
            <a:extLst>
              <a:ext uri="{FF2B5EF4-FFF2-40B4-BE49-F238E27FC236}">
                <a16:creationId xmlns:a16="http://schemas.microsoft.com/office/drawing/2014/main" id="{21D3D9F9-59C8-7816-EE36-EFAE51048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924863" y="6642834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4864" y="169447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39D524-80B8-6788-7205-7F9A18A04C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" t="38142" r="11"/>
          <a:stretch/>
        </p:blipFill>
        <p:spPr>
          <a:xfrm>
            <a:off x="1" y="4105274"/>
            <a:ext cx="6772274" cy="2752723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4C2E976-D658-63CD-BFF1-C173FAF02370}"/>
              </a:ext>
            </a:extLst>
          </p:cNvPr>
          <p:cNvSpPr txBox="1"/>
          <p:nvPr/>
        </p:nvSpPr>
        <p:spPr>
          <a:xfrm>
            <a:off x="6858000" y="663677"/>
            <a:ext cx="5172074" cy="54476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contourW="12700" prstMaterial="softEdge">
              <a:bevelT w="254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”Zatim im je rekao: 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</a:t>
            </a:r>
            <a:r>
              <a:rPr kumimoji="0" lang="hr-HR" sz="3200" b="1" i="0" u="none" strike="noStrike" kern="1200" cap="none" spc="0" normalizeH="0" baseline="0" noProof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Pažljivo razmislite o ovome što slušate. Mjerom kojom mjerite, mjerit će se vama, i dobit ćete još više. Jer svatko tko ima, dobit će više. A tko nema, oduzet će mu se i ono što ima</a:t>
            </a: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(Mark</a:t>
            </a:r>
            <a:r>
              <a:rPr kumimoji="0" lang="hr-HR" sz="2400" b="1" i="0" u="none" strike="noStrike" kern="1200" cap="none" spc="0" normalizeH="0" baseline="0" noProof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</a:t>
            </a:r>
            <a:r>
              <a:rPr kumimoji="0" lang="hr-HR" sz="2400" b="1" i="0" u="none" strike="noStrike" kern="1200" cap="none" spc="0" normalizeH="0" baseline="0" noProof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24</a:t>
            </a:r>
            <a:r>
              <a:rPr lang="hr-HR" sz="2400" b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.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25 </a:t>
            </a:r>
            <a:r>
              <a:rPr lang="hr-HR" sz="2000" b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SHP</a:t>
            </a:r>
            <a:r>
              <a:rPr kumimoji="0" lang="es-ES" sz="28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3200" b="1" i="0" u="none" strike="noStrike" kern="1200" cap="none" spc="0" normalizeH="0" baseline="0" noProof="0" dirty="0">
              <a:ln/>
              <a:solidFill>
                <a:srgbClr val="FFCE3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299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00118D5-D531-B1AA-8703-B9665B9AC90B}"/>
              </a:ext>
            </a:extLst>
          </p:cNvPr>
          <p:cNvSpPr txBox="1"/>
          <p:nvPr/>
        </p:nvSpPr>
        <p:spPr>
          <a:xfrm>
            <a:off x="5791200" y="3714750"/>
            <a:ext cx="6400800" cy="3016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hr-HR" sz="2000" b="1">
                <a:solidFill>
                  <a:schemeClr val="accent1">
                    <a:lumMod val="75000"/>
                  </a:schemeClr>
                </a:solidFill>
              </a:rPr>
              <a:t>Razlog postojanja prispodoba</a:t>
            </a:r>
            <a:r>
              <a:rPr lang="en" sz="2000" b="1">
                <a:solidFill>
                  <a:schemeClr val="accent1">
                    <a:lumMod val="75000"/>
                  </a:schemeClr>
                </a:solidFill>
              </a:rPr>
              <a:t>. Mark</a:t>
            </a:r>
            <a:r>
              <a:rPr lang="hr-HR" sz="2000" b="1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" sz="2000" b="1">
                <a:solidFill>
                  <a:schemeClr val="accent1">
                    <a:lumMod val="75000"/>
                  </a:schemeClr>
                </a:solidFill>
              </a:rPr>
              <a:t> 4</a:t>
            </a:r>
            <a:r>
              <a:rPr lang="hr-HR" sz="2000" b="1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en" sz="2000" b="1">
                <a:solidFill>
                  <a:schemeClr val="accent1">
                    <a:lumMod val="75000"/>
                  </a:schemeClr>
                </a:solidFill>
              </a:rPr>
              <a:t>10-12.</a:t>
            </a:r>
            <a:endParaRPr lang="es-E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hr-HR" sz="2000" b="1">
                <a:solidFill>
                  <a:schemeClr val="accent6">
                    <a:lumMod val="75000"/>
                  </a:schemeClr>
                </a:solidFill>
              </a:rPr>
              <a:t>Usporedba o sijaću</a:t>
            </a:r>
            <a:r>
              <a:rPr lang="en" sz="2000" b="1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hr-HR" sz="2000" b="1" i="1"/>
              <a:t>Sijač je otišao sijati</a:t>
            </a:r>
            <a:r>
              <a:rPr lang="en" sz="2000" b="1" i="1"/>
              <a:t>… Mark </a:t>
            </a:r>
            <a:r>
              <a:rPr lang="hr-HR" sz="2000" b="1" i="1"/>
              <a:t>o</a:t>
            </a:r>
            <a:r>
              <a:rPr lang="en" sz="2000" b="1" i="1"/>
              <a:t>4</a:t>
            </a:r>
            <a:r>
              <a:rPr lang="hr-HR" sz="2000" b="1" i="1"/>
              <a:t>,</a:t>
            </a:r>
            <a:r>
              <a:rPr lang="en" sz="2000" b="1" i="1"/>
              <a:t>1</a:t>
            </a:r>
            <a:r>
              <a:rPr lang="hr-HR" sz="2000" b="1" i="1"/>
              <a:t>-</a:t>
            </a:r>
            <a:r>
              <a:rPr lang="en" sz="2000" b="1" i="1"/>
              <a:t>9</a:t>
            </a:r>
            <a:r>
              <a:rPr lang="en" sz="2000" b="1" i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/>
              <a:t>Objašnjenje prispodobe</a:t>
            </a:r>
            <a:r>
              <a:rPr lang="en" sz="2000" b="1"/>
              <a:t> Mark</a:t>
            </a:r>
            <a:r>
              <a:rPr lang="hr-HR" sz="2000" b="1"/>
              <a:t>o</a:t>
            </a:r>
            <a:r>
              <a:rPr lang="en" sz="2000" b="1"/>
              <a:t> 4</a:t>
            </a:r>
            <a:r>
              <a:rPr lang="hr-HR" sz="2000" b="1"/>
              <a:t>,</a:t>
            </a:r>
            <a:r>
              <a:rPr lang="en" sz="2000" b="1"/>
              <a:t>13-20</a:t>
            </a:r>
            <a:r>
              <a:rPr lang="en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n" sz="2000" b="1">
                <a:solidFill>
                  <a:srgbClr val="9A0000"/>
                </a:solidFill>
              </a:rPr>
              <a:t>O</a:t>
            </a:r>
            <a:r>
              <a:rPr lang="hr-HR" sz="2000" b="1">
                <a:solidFill>
                  <a:srgbClr val="9A0000"/>
                </a:solidFill>
              </a:rPr>
              <a:t>stale prispodobe</a:t>
            </a:r>
            <a:r>
              <a:rPr lang="en" sz="2000" b="1">
                <a:solidFill>
                  <a:srgbClr val="9A0000"/>
                </a:solidFill>
              </a:rPr>
              <a:t>:</a:t>
            </a:r>
            <a:endParaRPr lang="en" sz="2000" b="1" dirty="0">
              <a:solidFill>
                <a:srgbClr val="9A0000"/>
              </a:solidFill>
            </a:endParaRPr>
          </a:p>
          <a:p>
            <a:pPr lvl="1">
              <a:spcBef>
                <a:spcPts val="600"/>
              </a:spcBef>
            </a:pPr>
            <a:r>
              <a:rPr lang="hr-HR" sz="2000" b="1"/>
              <a:t>Svjetiljka i mjerenje</a:t>
            </a:r>
            <a:r>
              <a:rPr lang="en" sz="2000" b="1"/>
              <a:t>. Mark</a:t>
            </a:r>
            <a:r>
              <a:rPr lang="hr-HR" sz="2000" b="1"/>
              <a:t>o</a:t>
            </a:r>
            <a:r>
              <a:rPr lang="en" sz="2000" b="1"/>
              <a:t> 4</a:t>
            </a:r>
            <a:r>
              <a:rPr lang="hr-HR" sz="2000" b="1"/>
              <a:t>,</a:t>
            </a:r>
            <a:r>
              <a:rPr lang="en" sz="2000" b="1"/>
              <a:t>21-25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/>
              <a:t>Rast i gorušica</a:t>
            </a:r>
            <a:r>
              <a:rPr lang="en" sz="2000" b="1"/>
              <a:t>. Mark</a:t>
            </a:r>
            <a:r>
              <a:rPr lang="hr-HR" sz="2000" b="1"/>
              <a:t>o</a:t>
            </a:r>
            <a:r>
              <a:rPr lang="en" sz="2000" b="1"/>
              <a:t> 4</a:t>
            </a:r>
            <a:r>
              <a:rPr lang="hr-HR" sz="2000" b="1"/>
              <a:t>,</a:t>
            </a:r>
            <a:r>
              <a:rPr lang="en" sz="2000" b="1"/>
              <a:t>26-32</a:t>
            </a:r>
            <a:r>
              <a:rPr lang="en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7D8419-FA75-1E8E-7216-070D9C41090B}"/>
              </a:ext>
            </a:extLst>
          </p:cNvPr>
          <p:cNvSpPr txBox="1"/>
          <p:nvPr/>
        </p:nvSpPr>
        <p:spPr>
          <a:xfrm>
            <a:off x="333375" y="152638"/>
            <a:ext cx="6097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Prispodoba</a:t>
            </a:r>
            <a:r>
              <a:rPr lang="en-US" sz="2000" b="1"/>
              <a:t> je pripovijedanje o izmišljenom događaju (koji se temelji ili ne na stvarnim događajima) iz kojeg se važna istina ili moralno učenje zaključuje usporedbom ili sličnošću.</a:t>
            </a:r>
            <a:endParaRPr lang="en" sz="2000" b="1" dirty="0"/>
          </a:p>
        </p:txBody>
      </p:sp>
      <p:pic>
        <p:nvPicPr>
          <p:cNvPr id="5" name="Imagen 4" descr="Un hombre sentado en un jardín&#10;&#10;Descripción generada automáticamente con confianza media">
            <a:extLst>
              <a:ext uri="{FF2B5EF4-FFF2-40B4-BE49-F238E27FC236}">
                <a16:creationId xmlns:a16="http://schemas.microsoft.com/office/drawing/2014/main" id="{B903B922-2890-ABBA-1539-0080C2D92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1"/>
          <a:stretch/>
        </p:blipFill>
        <p:spPr>
          <a:xfrm>
            <a:off x="6439301" y="127040"/>
            <a:ext cx="5590774" cy="3429781"/>
          </a:xfrm>
          <a:prstGeom prst="roundRect">
            <a:avLst>
              <a:gd name="adj" fmla="val 916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 descr="Calendario&#10;&#10;Descripción generada automáticamente con confianza baja">
            <a:extLst>
              <a:ext uri="{FF2B5EF4-FFF2-40B4-BE49-F238E27FC236}">
                <a16:creationId xmlns:a16="http://schemas.microsoft.com/office/drawing/2014/main" id="{5140B138-724F-F36C-ED28-F5A89FE2C5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5" y="3556821"/>
            <a:ext cx="4509537" cy="31432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584CCF5C-FD8D-ECA2-2826-44EEA6DF8A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048" y="5600700"/>
            <a:ext cx="304384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A13F9B59-F6CB-35D6-932B-62C256C41A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048" y="4295775"/>
            <a:ext cx="304384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76F12835-900D-41E6-5D78-81DBFE26D9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048" y="3776662"/>
            <a:ext cx="304384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F012210F-4D8F-8F1D-AAF2-AE16B11C83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6376262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362E1954-9FA2-009B-123A-84C70CE83F9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5990813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8EBA96E-04DF-8143-D77C-9589333F8B0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4694033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 descr="Imagen que contiene Icono&#10;&#10;Descripción generada automáticamente">
            <a:extLst>
              <a:ext uri="{FF2B5EF4-FFF2-40B4-BE49-F238E27FC236}">
                <a16:creationId xmlns:a16="http://schemas.microsoft.com/office/drawing/2014/main" id="{209B390E-A409-7D75-8330-944197362B0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5061436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B8B6EA5-A2FF-5A46-59EE-2383EB1BA754}"/>
              </a:ext>
            </a:extLst>
          </p:cNvPr>
          <p:cNvSpPr txBox="1"/>
          <p:nvPr/>
        </p:nvSpPr>
        <p:spPr>
          <a:xfrm>
            <a:off x="333375" y="2789307"/>
            <a:ext cx="61059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Kad su se njegovi slušatelji vratili kući, podijelili su ono što su naučili sa svojom obitelji i prijateljima.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EC94589-3A47-6DC0-95B7-C81FDEAF1DE2}"/>
              </a:ext>
            </a:extLst>
          </p:cNvPr>
          <p:cNvSpPr txBox="1"/>
          <p:nvPr/>
        </p:nvSpPr>
        <p:spPr>
          <a:xfrm>
            <a:off x="333375" y="1478555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To je sustav koji je Isus prvenstveno koristio u svojim naučavanjima (Marko 4,34). Njegove su prispodobe općenito preuzete iz svakodnevnog života i stoga se lako pamte i primjenjuju.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2547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721A1AA8-5D92-1326-F54C-1622D6C66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174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0938B93-E921-4A0F-403B-35AAD12F3D38}"/>
              </a:ext>
            </a:extLst>
          </p:cNvPr>
          <p:cNvSpPr txBox="1"/>
          <p:nvPr/>
        </p:nvSpPr>
        <p:spPr>
          <a:xfrm>
            <a:off x="1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>
                <a:ln/>
                <a:solidFill>
                  <a:schemeClr val="accent4"/>
                </a:solidFill>
              </a:rPr>
              <a:t>RAZLOG POSTOJANJA PRISPODOBA</a:t>
            </a:r>
            <a:endParaRPr lang="en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1BAD2D-4A51-478A-9139-427AB1BE5263}"/>
              </a:ext>
            </a:extLst>
          </p:cNvPr>
          <p:cNvSpPr txBox="1"/>
          <p:nvPr/>
        </p:nvSpPr>
        <p:spPr>
          <a:xfrm>
            <a:off x="1819274" y="628947"/>
            <a:ext cx="9276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 dobro gledaju a ipak ne vide, dobro slušaju, a ipak ne razumiju, da se jednoć ne obrate i da im ne bude oprošteno’”</a:t>
            </a:r>
            <a:r>
              <a:rPr lang="en" b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</a:t>
            </a:r>
            <a:r>
              <a:rPr lang="hr-HR" sz="1400" b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</a:t>
            </a:r>
            <a:r>
              <a:rPr lang="en" sz="1400" b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hr-HR" sz="1400" b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</a:t>
            </a:r>
            <a:r>
              <a:rPr lang="en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9DC13B-167C-9F4E-99BC-F2EFA47E8433}"/>
              </a:ext>
            </a:extLst>
          </p:cNvPr>
          <p:cNvSpPr txBox="1"/>
          <p:nvPr/>
        </p:nvSpPr>
        <p:spPr>
          <a:xfrm>
            <a:off x="4914899" y="1334153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Isusovo propovijedanje </a:t>
            </a:r>
            <a:r>
              <a:rPr lang="hr-HR" sz="2000" b="1"/>
              <a:t>bilo je</a:t>
            </a:r>
            <a:r>
              <a:rPr lang="en-US" sz="2000" b="1"/>
              <a:t> o</a:t>
            </a:r>
            <a:r>
              <a:rPr lang="hr-HR" sz="2000" b="1"/>
              <a:t> </a:t>
            </a:r>
            <a:r>
              <a:rPr lang="en-US" sz="2000" b="1"/>
              <a:t>Kraljevstv</a:t>
            </a:r>
            <a:r>
              <a:rPr lang="hr-HR" sz="2000" b="1"/>
              <a:t>u</a:t>
            </a:r>
            <a:r>
              <a:rPr lang="en-US" sz="2000" b="1"/>
              <a:t> nebesko</a:t>
            </a:r>
            <a:r>
              <a:rPr lang="hr-HR" sz="2000" b="1"/>
              <a:t>m</a:t>
            </a:r>
            <a:r>
              <a:rPr lang="en-US" sz="2000" b="1"/>
              <a:t> (Marko 1,14</a:t>
            </a:r>
            <a:r>
              <a:rPr lang="hr-HR" sz="2000" b="1"/>
              <a:t>.</a:t>
            </a:r>
            <a:r>
              <a:rPr lang="en-US" sz="2000" b="1"/>
              <a:t>15). Mnog</a:t>
            </a:r>
            <a:r>
              <a:rPr lang="hr-HR" sz="2000" b="1"/>
              <a:t>e</a:t>
            </a:r>
            <a:r>
              <a:rPr lang="en-US" sz="2000" b="1"/>
              <a:t> njegov</a:t>
            </a:r>
            <a:r>
              <a:rPr lang="hr-HR" sz="2000" b="1"/>
              <a:t>e</a:t>
            </a:r>
            <a:r>
              <a:rPr lang="en-US" sz="2000" b="1"/>
              <a:t> prispodob</a:t>
            </a:r>
            <a:r>
              <a:rPr lang="hr-HR" sz="2000" b="1"/>
              <a:t>e</a:t>
            </a:r>
            <a:r>
              <a:rPr lang="en-US" sz="2000" b="1"/>
              <a:t> </a:t>
            </a:r>
            <a:r>
              <a:rPr lang="hr-HR" sz="2000" b="1"/>
              <a:t>objašnjavale</a:t>
            </a:r>
            <a:r>
              <a:rPr lang="en-US" sz="2000" b="1"/>
              <a:t> </a:t>
            </a:r>
            <a:r>
              <a:rPr lang="hr-HR" sz="2000" b="1"/>
              <a:t>su</a:t>
            </a:r>
            <a:r>
              <a:rPr lang="en-US" sz="2000" b="1"/>
              <a:t> </a:t>
            </a:r>
            <a:r>
              <a:rPr lang="hr-HR" sz="2000" b="1"/>
              <a:t>narav</a:t>
            </a:r>
            <a:r>
              <a:rPr lang="en-US" sz="2000" b="1"/>
              <a:t> spomenutog Kraljevstva (Marko 4</a:t>
            </a:r>
            <a:r>
              <a:rPr lang="hr-HR" sz="2000" b="1"/>
              <a:t>,</a:t>
            </a:r>
            <a:r>
              <a:rPr lang="en-US" sz="2000" b="1"/>
              <a:t>30).</a:t>
            </a:r>
            <a:endParaRPr lang="en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B7E5676-F35C-E7B5-A7D4-48A6524B3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1465063"/>
            <a:ext cx="4668746" cy="350329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684E6B5-B6A5-5F6B-D1A7-138A293BBF9C}"/>
              </a:ext>
            </a:extLst>
          </p:cNvPr>
          <p:cNvSpPr txBox="1"/>
          <p:nvPr/>
        </p:nvSpPr>
        <p:spPr>
          <a:xfrm>
            <a:off x="66675" y="5127363"/>
            <a:ext cx="49061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/>
              <a:t>Tko</a:t>
            </a:r>
            <a:r>
              <a:rPr lang="en-US" sz="2000" b="1"/>
              <a:t> </a:t>
            </a:r>
            <a:r>
              <a:rPr lang="hr-HR" sz="2000" b="1"/>
              <a:t>je </a:t>
            </a:r>
            <a:r>
              <a:rPr lang="en-US" sz="2000" b="1"/>
              <a:t>glad</a:t>
            </a:r>
            <a:r>
              <a:rPr lang="hr-HR" sz="2000" b="1"/>
              <a:t>an</a:t>
            </a:r>
            <a:r>
              <a:rPr lang="en-US" sz="2000" b="1"/>
              <a:t> Božj</a:t>
            </a:r>
            <a:r>
              <a:rPr lang="hr-HR" sz="2000" b="1"/>
              <a:t>e</a:t>
            </a:r>
            <a:r>
              <a:rPr lang="en-US" sz="2000" b="1"/>
              <a:t> riječ</a:t>
            </a:r>
            <a:r>
              <a:rPr lang="hr-HR" sz="2000" b="1"/>
              <a:t>i</a:t>
            </a:r>
            <a:r>
              <a:rPr lang="en-US" sz="2000" b="1"/>
              <a:t> čut će istinu i radovati se. Ali oni koji ne žele čuti, bez obzira koliko jednostavn</a:t>
            </a:r>
            <a:r>
              <a:rPr lang="hr-HR" sz="2000" b="1"/>
              <a:t>o</a:t>
            </a:r>
            <a:r>
              <a:rPr lang="en-US" sz="2000" b="1"/>
              <a:t> ova istina bila predstavljena, odbit će razumjeti, promijeniti se i </a:t>
            </a:r>
            <a:r>
              <a:rPr lang="hr-HR" sz="2000" b="1"/>
              <a:t>dobit</a:t>
            </a:r>
            <a:r>
              <a:rPr lang="en-US" sz="2000" b="1"/>
              <a:t>i spasenje.</a:t>
            </a:r>
            <a:endParaRPr lang="en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A52D370-EF77-64B3-7282-BB94958307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5775" y="5051163"/>
            <a:ext cx="6844299" cy="1647944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17E2996-FEFE-C7B2-3719-9B6B8C1CE753}"/>
              </a:ext>
            </a:extLst>
          </p:cNvPr>
          <p:cNvSpPr txBox="1"/>
          <p:nvPr/>
        </p:nvSpPr>
        <p:spPr>
          <a:xfrm>
            <a:off x="4914899" y="3350089"/>
            <a:ext cx="7277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Ovo nije bilo ništa novo. Kada mu je zapovjedio da</a:t>
            </a:r>
            <a:r>
              <a:rPr lang="hr-HR" sz="2000" b="1"/>
              <a:t> propovije-</a:t>
            </a:r>
            <a:r>
              <a:rPr lang="en-US" sz="2000" b="1"/>
              <a:t> da, Bog je rekao Izaiji: </a:t>
            </a:r>
            <a:r>
              <a:rPr lang="hr-HR" sz="2000" b="1"/>
              <a:t>”On odgovori: ‘Idi i reci tom narodu: Slušajte dobro, al’ nećete razumjeti, gledajte dobro, </a:t>
            </a:r>
            <a:r>
              <a:rPr lang="en-US" sz="2000" b="1"/>
              <a:t>al</a:t>
            </a:r>
            <a:r>
              <a:rPr lang="hr-HR" sz="2000" b="1"/>
              <a:t>’ neće- te spoznati.</a:t>
            </a:r>
            <a:r>
              <a:rPr lang="en-US" sz="2000" b="1"/>
              <a:t> […] da</a:t>
            </a:r>
            <a:r>
              <a:rPr lang="hr-HR" sz="2000" b="1"/>
              <a:t> očima</a:t>
            </a:r>
            <a:r>
              <a:rPr lang="en-US" sz="2000" b="1"/>
              <a:t> ne vidi</a:t>
            </a:r>
            <a:r>
              <a:rPr lang="hr-HR" sz="2000" b="1"/>
              <a:t>, da ušima ne čuje i</a:t>
            </a:r>
            <a:r>
              <a:rPr lang="en-US" sz="2000" b="1"/>
              <a:t> srcem </a:t>
            </a:r>
            <a:r>
              <a:rPr lang="hr-HR" sz="2000" b="1"/>
              <a:t>da ne</a:t>
            </a:r>
            <a:r>
              <a:rPr lang="en-US" sz="2000" b="1"/>
              <a:t> </a:t>
            </a:r>
            <a:r>
              <a:rPr lang="hr-HR" sz="2000" b="1"/>
              <a:t>razumije, kako bi</a:t>
            </a:r>
            <a:r>
              <a:rPr lang="en-US" sz="2000" b="1"/>
              <a:t> se obrati</a:t>
            </a:r>
            <a:r>
              <a:rPr lang="hr-HR" sz="2000" b="1"/>
              <a:t>o</a:t>
            </a:r>
            <a:r>
              <a:rPr lang="en-US" sz="2000" b="1"/>
              <a:t>, i </a:t>
            </a:r>
            <a:r>
              <a:rPr lang="hr-HR" sz="2000" b="1"/>
              <a:t>ozdravio</a:t>
            </a:r>
            <a:r>
              <a:rPr lang="en-US" sz="2000" b="1"/>
              <a:t>" (Iz</a:t>
            </a:r>
            <a:r>
              <a:rPr lang="hr-HR" sz="2000" b="1"/>
              <a:t>. </a:t>
            </a:r>
            <a:r>
              <a:rPr lang="en-US" sz="2000" b="1"/>
              <a:t>6, 9</a:t>
            </a:r>
            <a:r>
              <a:rPr lang="hr-HR" sz="2000" b="1"/>
              <a:t>.</a:t>
            </a:r>
            <a:r>
              <a:rPr lang="en-US" sz="2000" b="1"/>
              <a:t>10).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8B09EA4-10DA-B6CB-4403-712EFABD7A46}"/>
              </a:ext>
            </a:extLst>
          </p:cNvPr>
          <p:cNvSpPr txBox="1"/>
          <p:nvPr/>
        </p:nvSpPr>
        <p:spPr>
          <a:xfrm>
            <a:off x="4914898" y="2349816"/>
            <a:ext cx="72770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Zanimljivo je da je razlog koji je sam Isus </a:t>
            </a:r>
            <a:r>
              <a:rPr lang="hr-HR" sz="2000" b="1"/>
              <a:t>nave</a:t>
            </a:r>
            <a:r>
              <a:rPr lang="en-US" sz="2000" b="1"/>
              <a:t>o za korištenje prispodoba doista zapanjujući: da ne bi razumjeli, ili se obratili, ili da im bude oprošteno! (Marko 4</a:t>
            </a:r>
            <a:r>
              <a:rPr lang="hr-HR" sz="2000" b="1"/>
              <a:t>,</a:t>
            </a:r>
            <a:r>
              <a:rPr lang="en-US" sz="2000" b="1"/>
              <a:t>12).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65656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8098D2-9E3E-6DB6-9B56-A50754F2CA13}"/>
              </a:ext>
            </a:extLst>
          </p:cNvPr>
          <p:cNvSpPr txBox="1"/>
          <p:nvPr/>
        </p:nvSpPr>
        <p:spPr>
          <a:xfrm>
            <a:off x="295275" y="301079"/>
            <a:ext cx="6076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ln w="0"/>
                <a:solidFill>
                  <a:srgbClr val="2E2F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USPOREDBA O SIJAČU</a:t>
            </a:r>
            <a:endParaRPr lang="en" sz="6000" dirty="0">
              <a:ln w="0"/>
              <a:solidFill>
                <a:srgbClr val="2E2F6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136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pájaro parado en una rama&#10;&#10;Descripción generada automáticamente">
            <a:extLst>
              <a:ext uri="{FF2B5EF4-FFF2-40B4-BE49-F238E27FC236}">
                <a16:creationId xmlns:a16="http://schemas.microsoft.com/office/drawing/2014/main" id="{1F354F21-AA79-B092-4B5C-5A7442126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116" y="2550191"/>
            <a:ext cx="1623414" cy="20591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animado&#10;&#10;Descripción generada automáticamente con confianza baja">
            <a:extLst>
              <a:ext uri="{FF2B5EF4-FFF2-40B4-BE49-F238E27FC236}">
                <a16:creationId xmlns:a16="http://schemas.microsoft.com/office/drawing/2014/main" id="{31000B1C-D046-9C51-7CB6-709A18431B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4512" y="2546498"/>
            <a:ext cx="1523372" cy="2059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5B9E9A3B-4CD5-38BD-40F5-C29EF46F1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185" y="2546500"/>
            <a:ext cx="1523373" cy="2059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A9D9FD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Imagen 14" descr="Vista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20FF4DE0-A254-0063-AFEA-E17C429FF4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37" y="2546500"/>
            <a:ext cx="1623414" cy="2062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8BB7585-14F7-A6F0-EE86-A74D0F3F75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1775016"/>
              </p:ext>
            </p:extLst>
          </p:nvPr>
        </p:nvGraphicFramePr>
        <p:xfrm>
          <a:off x="1468435" y="1388863"/>
          <a:ext cx="9255125" cy="461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0A5C0E5-A48C-25AF-2D38-C4340D10C59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>
                <a:ln/>
                <a:solidFill>
                  <a:srgbClr val="AC3900"/>
                </a:solidFill>
              </a:rPr>
              <a:t>SIJAČ JE IZAŠAO SIJATI</a:t>
            </a:r>
            <a:r>
              <a:rPr lang="en" sz="4400" b="1">
                <a:ln/>
                <a:solidFill>
                  <a:srgbClr val="AC3900"/>
                </a:solidFill>
              </a:rPr>
              <a:t>...</a:t>
            </a:r>
            <a:endParaRPr lang="en" sz="4400" b="1" dirty="0">
              <a:ln/>
              <a:solidFill>
                <a:srgbClr val="AC39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EE9F9B-995B-2908-AB35-7CDD7C60DF4D}"/>
              </a:ext>
            </a:extLst>
          </p:cNvPr>
          <p:cNvSpPr txBox="1"/>
          <p:nvPr/>
        </p:nvSpPr>
        <p:spPr>
          <a:xfrm>
            <a:off x="1862136" y="695622"/>
            <a:ext cx="84677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Tada ih je učio mnoge stvari u usporedbama; i rekao im je u svojoj pouci: ‘Poslušajte! Iziđe sijač da sije.</a:t>
            </a:r>
            <a:r>
              <a:rPr lang="en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(Mark</a:t>
            </a:r>
            <a:r>
              <a:rPr lang="hr-HR" sz="1400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</a:t>
            </a:r>
            <a:r>
              <a:rPr lang="en" sz="1400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4</a:t>
            </a:r>
            <a:r>
              <a:rPr lang="hr-HR" sz="1400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hr-HR" sz="1400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sz="1400"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FD19A0-0722-C187-5441-B6269B30C333}"/>
              </a:ext>
            </a:extLst>
          </p:cNvPr>
          <p:cNvSpPr txBox="1"/>
          <p:nvPr/>
        </p:nvSpPr>
        <p:spPr>
          <a:xfrm>
            <a:off x="409573" y="6056828"/>
            <a:ext cx="1137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Sijač i sjeme ne variraju. Međutim, rezultat je potpuno dru</a:t>
            </a:r>
            <a:r>
              <a:rPr lang="hr-HR" sz="2000" b="1"/>
              <a:t>k</a:t>
            </a:r>
            <a:r>
              <a:rPr lang="en-US" sz="2000" b="1"/>
              <a:t>čiji za svaki od četiri terena. Sve ovisi o </a:t>
            </a:r>
            <a:r>
              <a:rPr lang="hr-HR" sz="2000" b="1"/>
              <a:t>mjestu na koje je sjeme palo</a:t>
            </a:r>
            <a:r>
              <a:rPr lang="en-US" sz="2000" b="1"/>
              <a:t>.</a:t>
            </a:r>
            <a:endParaRPr lang="en" sz="2000" b="1" dirty="0"/>
          </a:p>
        </p:txBody>
      </p:sp>
      <p:pic>
        <p:nvPicPr>
          <p:cNvPr id="17" name="Gráfico 16" descr="Dirigir dos pines por un camino con relleno sólido">
            <a:extLst>
              <a:ext uri="{FF2B5EF4-FFF2-40B4-BE49-F238E27FC236}">
                <a16:creationId xmlns:a16="http://schemas.microsoft.com/office/drawing/2014/main" id="{67EE71EF-3268-9A8F-02CB-52FD5D47DD8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98910" y="1780396"/>
            <a:ext cx="686574" cy="686574"/>
          </a:xfrm>
          <a:prstGeom prst="rect">
            <a:avLst/>
          </a:prstGeom>
        </p:spPr>
      </p:pic>
      <p:pic>
        <p:nvPicPr>
          <p:cNvPr id="21" name="Imagen 20" descr="Forma&#10;&#10;Descripción generada automáticamente con confianza baja">
            <a:extLst>
              <a:ext uri="{FF2B5EF4-FFF2-40B4-BE49-F238E27FC236}">
                <a16:creationId xmlns:a16="http://schemas.microsoft.com/office/drawing/2014/main" id="{6AC56A99-2C57-509A-95AA-4007E6D0319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17" y="1780396"/>
            <a:ext cx="686573" cy="686573"/>
          </a:xfrm>
          <a:prstGeom prst="rect">
            <a:avLst/>
          </a:prstGeom>
        </p:spPr>
      </p:pic>
      <p:pic>
        <p:nvPicPr>
          <p:cNvPr id="23" name="Imagen 22" descr="Forma&#10;&#10;Descripción generada automáticamente con confianza baja">
            <a:extLst>
              <a:ext uri="{FF2B5EF4-FFF2-40B4-BE49-F238E27FC236}">
                <a16:creationId xmlns:a16="http://schemas.microsoft.com/office/drawing/2014/main" id="{E279235F-70D4-68E7-B61F-120A7648585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18" y="4791489"/>
            <a:ext cx="735007" cy="735007"/>
          </a:xfrm>
          <a:prstGeom prst="rect">
            <a:avLst/>
          </a:prstGeom>
        </p:spPr>
      </p:pic>
      <p:pic>
        <p:nvPicPr>
          <p:cNvPr id="25" name="Imagen 24" descr="Forma&#10;&#10;Descripción generada automáticamente con confianza baja">
            <a:extLst>
              <a:ext uri="{FF2B5EF4-FFF2-40B4-BE49-F238E27FC236}">
                <a16:creationId xmlns:a16="http://schemas.microsoft.com/office/drawing/2014/main" id="{4967BE8D-CD04-8518-A91A-D7838EA6B38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98" y="4935266"/>
            <a:ext cx="591021" cy="59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5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"/>
                                        <p:tgtEl>
                                          <p:spTgt spid="7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"/>
                                        <p:tgtEl>
                                          <p:spTgt spid="7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0"/>
                            </p:stCondLst>
                            <p:childTnLst>
                              <p:par>
                                <p:cTn id="3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1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7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27AF03F-C226-E8D3-4951-A7A4AE92C02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>
                <a:ln/>
                <a:solidFill>
                  <a:srgbClr val="C00000"/>
                </a:solidFill>
              </a:rPr>
              <a:t>OBJAŠNJENJE USPOREDBE</a:t>
            </a:r>
            <a:endParaRPr lang="en" sz="4400" b="1" dirty="0">
              <a:ln/>
              <a:solidFill>
                <a:srgbClr val="C0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36B0F3-BD9B-029B-D2F1-CC20E6F53806}"/>
              </a:ext>
            </a:extLst>
          </p:cNvPr>
          <p:cNvSpPr txBox="1"/>
          <p:nvPr/>
        </p:nvSpPr>
        <p:spPr>
          <a:xfrm>
            <a:off x="409573" y="6247328"/>
            <a:ext cx="11372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/>
              <a:t>Koja sam vrsta </a:t>
            </a:r>
            <a:r>
              <a:rPr lang="sr-Latn-RS" sz="2000" b="1"/>
              <a:t>zemljišt</a:t>
            </a:r>
            <a:r>
              <a:rPr lang="pt-BR" sz="2000" b="1"/>
              <a:t>a? Što trebam učiniti da budem plod</a:t>
            </a:r>
            <a:r>
              <a:rPr lang="hr-HR" sz="2000" b="1"/>
              <a:t>onos</a:t>
            </a:r>
            <a:r>
              <a:rPr lang="pt-BR" sz="2000" b="1"/>
              <a:t>an?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40A6050-130E-635B-9077-283CBFA6B179}"/>
              </a:ext>
            </a:extLst>
          </p:cNvPr>
          <p:cNvSpPr txBox="1"/>
          <p:nvPr/>
        </p:nvSpPr>
        <p:spPr>
          <a:xfrm>
            <a:off x="2047872" y="718125"/>
            <a:ext cx="809625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i="0" u="none" strike="noStrike" baseline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hr-HR" b="1" i="0" u="none" strike="noStrike" baseline="0">
                <a:solidFill>
                  <a:srgbClr val="7030A0"/>
                </a:solidFill>
                <a:latin typeface="Comic Sans MS" panose="030F0702030302020204" pitchFamily="66" charset="0"/>
              </a:rPr>
              <a:t>Sijač sije riječ</a:t>
            </a:r>
            <a:r>
              <a:rPr lang="en" b="1" i="0" u="none" strike="noStrike" baseline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i="0" u="none" strike="noStrike" baseline="0">
                <a:solidFill>
                  <a:srgbClr val="7030A0"/>
                </a:solidFill>
                <a:latin typeface="Comic Sans MS" panose="030F0702030302020204" pitchFamily="66" charset="0"/>
              </a:rPr>
              <a:t>(Mark</a:t>
            </a:r>
            <a:r>
              <a:rPr lang="hr-HR" sz="1400" b="1" i="0" u="none" strike="noStrike" baseline="0">
                <a:solidFill>
                  <a:srgbClr val="7030A0"/>
                </a:solidFill>
                <a:latin typeface="Comic Sans MS" panose="030F0702030302020204" pitchFamily="66" charset="0"/>
              </a:rPr>
              <a:t>o</a:t>
            </a:r>
            <a:r>
              <a:rPr lang="en" sz="1400" b="1" i="0" u="none" strike="noStrike" baseline="0">
                <a:solidFill>
                  <a:srgbClr val="7030A0"/>
                </a:solidFill>
                <a:latin typeface="Comic Sans MS" panose="030F0702030302020204" pitchFamily="66" charset="0"/>
              </a:rPr>
              <a:t> 4</a:t>
            </a:r>
            <a:r>
              <a:rPr lang="hr-HR" sz="1400" b="1" i="0" u="none" strike="noStrike" baseline="0"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  <a:r>
              <a:rPr lang="en" sz="1400" b="1" i="0" u="none" strike="noStrike" baseline="0">
                <a:solidFill>
                  <a:srgbClr val="7030A0"/>
                </a:solidFill>
                <a:latin typeface="Comic Sans MS" panose="030F0702030302020204" pitchFamily="66" charset="0"/>
              </a:rPr>
              <a:t>14</a:t>
            </a:r>
            <a:r>
              <a:rPr lang="en" sz="1400" b="1" i="0" u="none" strike="noStrike" baseline="0" dirty="0">
                <a:solidFill>
                  <a:srgbClr val="7030A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069CBF6-16CA-AF9D-CCA0-F8D385BAD90A}"/>
              </a:ext>
            </a:extLst>
          </p:cNvPr>
          <p:cNvSpPr txBox="1"/>
          <p:nvPr/>
        </p:nvSpPr>
        <p:spPr>
          <a:xfrm>
            <a:off x="409572" y="1073020"/>
            <a:ext cx="11372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/>
              <a:t>Sjeme je Božja riječ, a sija</a:t>
            </a:r>
            <a:r>
              <a:rPr lang="hr-HR" sz="2000" b="1"/>
              <a:t>č</a:t>
            </a:r>
            <a:r>
              <a:rPr lang="en-US" sz="2000" b="1"/>
              <a:t> je svatko tko </a:t>
            </a:r>
            <a:r>
              <a:rPr lang="hr-HR" sz="2000" b="1"/>
              <a:t>je</a:t>
            </a:r>
            <a:r>
              <a:rPr lang="en-US" sz="2000" b="1"/>
              <a:t> prenosi.</a:t>
            </a:r>
            <a:endParaRPr lang="en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C6033CD9-B99D-360B-F02F-348DC7CC09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2860775"/>
              </p:ext>
            </p:extLst>
          </p:nvPr>
        </p:nvGraphicFramePr>
        <p:xfrm>
          <a:off x="1357921" y="1467236"/>
          <a:ext cx="9255125" cy="461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 descr="Imagen que contiene interior, tazón, tabla, oscuro&#10;&#10;Descripción generada automáticamente">
            <a:extLst>
              <a:ext uri="{FF2B5EF4-FFF2-40B4-BE49-F238E27FC236}">
                <a16:creationId xmlns:a16="http://schemas.microsoft.com/office/drawing/2014/main" id="{029FF061-5CDF-E2A6-0A8C-DB0A9CD20B6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922" y="2864791"/>
            <a:ext cx="1899388" cy="189938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Imagen 9" descr="Imagen que contiene plátano, tabla, plato, pequeño&#10;&#10;Descripción generada automáticamente">
            <a:extLst>
              <a:ext uri="{FF2B5EF4-FFF2-40B4-BE49-F238E27FC236}">
                <a16:creationId xmlns:a16="http://schemas.microsoft.com/office/drawing/2014/main" id="{D617C30C-2A74-68EC-467B-98F196A3E08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9" y="2828843"/>
            <a:ext cx="1896783" cy="189678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Imagen 11" descr="Imagen que contiene interior, tabla, viendo, lentes&#10;&#10;Descripción generada automáticamente">
            <a:extLst>
              <a:ext uri="{FF2B5EF4-FFF2-40B4-BE49-F238E27FC236}">
                <a16:creationId xmlns:a16="http://schemas.microsoft.com/office/drawing/2014/main" id="{1E32C271-7BDD-8577-F5A4-5A6FB11E0E8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8416" y="2839826"/>
            <a:ext cx="1902569" cy="1899388"/>
          </a:xfrm>
          <a:prstGeom prst="rect">
            <a:avLst/>
          </a:prstGeom>
          <a:effectLst>
            <a:glow rad="101600">
              <a:srgbClr val="A9D9FD">
                <a:alpha val="60000"/>
              </a:srgbClr>
            </a:glow>
          </a:effectLst>
        </p:spPr>
      </p:pic>
      <p:pic>
        <p:nvPicPr>
          <p:cNvPr id="14" name="Imagen 13" descr="Imagen que contiene tabla, taza, pequeño, mitad&#10;&#10;Descripción generada automáticamente">
            <a:extLst>
              <a:ext uri="{FF2B5EF4-FFF2-40B4-BE49-F238E27FC236}">
                <a16:creationId xmlns:a16="http://schemas.microsoft.com/office/drawing/2014/main" id="{3A9A6606-48B0-55B2-D18F-9DD94E0DB70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4" y="2868778"/>
            <a:ext cx="1899388" cy="190638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" name="Gráfico 18" descr="Dirigir dos pines por un camino con relleno sólido">
            <a:extLst>
              <a:ext uri="{FF2B5EF4-FFF2-40B4-BE49-F238E27FC236}">
                <a16:creationId xmlns:a16="http://schemas.microsoft.com/office/drawing/2014/main" id="{281E8AAA-BCC9-D8AB-A67F-DA6CD39F6BA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98910" y="1894696"/>
            <a:ext cx="686574" cy="686574"/>
          </a:xfrm>
          <a:prstGeom prst="rect">
            <a:avLst/>
          </a:prstGeom>
        </p:spPr>
      </p:pic>
      <p:pic>
        <p:nvPicPr>
          <p:cNvPr id="20" name="Imagen 19" descr="Forma&#10;&#10;Descripción generada automáticamente con confianza baja">
            <a:extLst>
              <a:ext uri="{FF2B5EF4-FFF2-40B4-BE49-F238E27FC236}">
                <a16:creationId xmlns:a16="http://schemas.microsoft.com/office/drawing/2014/main" id="{8E17B9F9-86DA-D85E-B1AB-E0EEF6E95D9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17" y="1894696"/>
            <a:ext cx="686573" cy="686573"/>
          </a:xfrm>
          <a:prstGeom prst="rect">
            <a:avLst/>
          </a:prstGeom>
        </p:spPr>
      </p:pic>
      <p:pic>
        <p:nvPicPr>
          <p:cNvPr id="21" name="Imagen 20" descr="Forma&#10;&#10;Descripción generada automáticamente con confianza baja">
            <a:extLst>
              <a:ext uri="{FF2B5EF4-FFF2-40B4-BE49-F238E27FC236}">
                <a16:creationId xmlns:a16="http://schemas.microsoft.com/office/drawing/2014/main" id="{EE16C8E8-AF94-8007-17F7-848EFE4191F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18" y="4905789"/>
            <a:ext cx="735007" cy="735007"/>
          </a:xfrm>
          <a:prstGeom prst="rect">
            <a:avLst/>
          </a:prstGeom>
        </p:spPr>
      </p:pic>
      <p:pic>
        <p:nvPicPr>
          <p:cNvPr id="22" name="Imagen 21" descr="Forma&#10;&#10;Descripción generada automáticamente con confianza baja">
            <a:extLst>
              <a:ext uri="{FF2B5EF4-FFF2-40B4-BE49-F238E27FC236}">
                <a16:creationId xmlns:a16="http://schemas.microsoft.com/office/drawing/2014/main" id="{C7247EE0-8890-B5FC-5D87-4E1B0E61341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98" y="5049566"/>
            <a:ext cx="591021" cy="59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"/>
                                        <p:tgtEl>
                                          <p:spTgt spid="9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"/>
                                        <p:tgtEl>
                                          <p:spTgt spid="9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0"/>
                            </p:stCondLst>
                            <p:childTnLst>
                              <p:par>
                                <p:cTn id="4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1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9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9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9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9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Graphic spid="9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7B0699-0CFE-95E0-ADD2-A1FF6E420566}"/>
              </a:ext>
            </a:extLst>
          </p:cNvPr>
          <p:cNvSpPr txBox="1"/>
          <p:nvPr/>
        </p:nvSpPr>
        <p:spPr>
          <a:xfrm>
            <a:off x="96252" y="596354"/>
            <a:ext cx="5832909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OSTALE PRISPODOBE</a:t>
            </a:r>
            <a:endParaRPr lang="en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0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07D14CFC-D55C-67EE-2B62-8ACAA31BD3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62507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Una caja de madera&#10;&#10;Descripción generada automáticamente con confianza baja">
            <a:extLst>
              <a:ext uri="{FF2B5EF4-FFF2-40B4-BE49-F238E27FC236}">
                <a16:creationId xmlns:a16="http://schemas.microsoft.com/office/drawing/2014/main" id="{E7F8DDF5-1F8B-9EFC-4E79-ACB659A3A6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055" y="1901207"/>
            <a:ext cx="2493803" cy="1826061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8DF8A58-665A-3086-9C28-87836B9B73D1}"/>
              </a:ext>
            </a:extLst>
          </p:cNvPr>
          <p:cNvSpPr txBox="1"/>
          <p:nvPr/>
        </p:nvSpPr>
        <p:spPr>
          <a:xfrm>
            <a:off x="0" y="-3891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SVJETILJKA I MJERA</a:t>
            </a:r>
            <a:endParaRPr lang="en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A148308-BA77-7DBA-DA67-FC99B1E56490}"/>
              </a:ext>
            </a:extLst>
          </p:cNvPr>
          <p:cNvCxnSpPr>
            <a:cxnSpLocks/>
          </p:cNvCxnSpPr>
          <p:nvPr/>
        </p:nvCxnSpPr>
        <p:spPr>
          <a:xfrm>
            <a:off x="6096000" y="740866"/>
            <a:ext cx="0" cy="60268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606C458-DCBD-65BD-58BA-1F4DDA9CF8B6}"/>
              </a:ext>
            </a:extLst>
          </p:cNvPr>
          <p:cNvSpPr txBox="1"/>
          <p:nvPr/>
        </p:nvSpPr>
        <p:spPr>
          <a:xfrm>
            <a:off x="114300" y="712626"/>
            <a:ext cx="5867400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Zatim im reče: ‘Donosi li se svjetiljka pod varićak ili pod stol</a:t>
            </a:r>
            <a:r>
              <a:rPr lang="e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r>
              <a:rPr lang="hr-H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Ili da se stavi na sviječnjak?</a:t>
            </a:r>
            <a:r>
              <a:rPr lang="e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en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</a:t>
            </a:r>
            <a:r>
              <a:rPr lang="hr-HR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hr-HR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</a:t>
            </a:r>
            <a:r>
              <a:rPr lang="e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BB3AF9D-0FED-DD17-1D2A-58C40BB35FC9}"/>
              </a:ext>
            </a:extLst>
          </p:cNvPr>
          <p:cNvSpPr txBox="1"/>
          <p:nvPr/>
        </p:nvSpPr>
        <p:spPr>
          <a:xfrm>
            <a:off x="142874" y="1655412"/>
            <a:ext cx="5762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/>
              <a:t>Zamislite ovakav</a:t>
            </a:r>
            <a:r>
              <a:rPr lang="en-US" sz="2000" b="1"/>
              <a:t> razgovor: "Dovodite li ...?" "Ne!"; "Zar ne stavljaš...?" "Pa, naravno!"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59A9F4F-C26F-09A3-3618-13C7AB2AE337}"/>
              </a:ext>
            </a:extLst>
          </p:cNvPr>
          <p:cNvSpPr txBox="1"/>
          <p:nvPr/>
        </p:nvSpPr>
        <p:spPr>
          <a:xfrm>
            <a:off x="6233821" y="742379"/>
            <a:ext cx="58674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Tada im nastavi: ‘Pazite na ovo što slušate! Kojom mjerom mjerite onom će vam se mjeriti, i nadodat će vam se.</a:t>
            </a:r>
            <a:r>
              <a:rPr lang="e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</a:t>
            </a:r>
            <a:r>
              <a:rPr lang="hr-HR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hr-HR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24</a:t>
            </a:r>
            <a:r>
              <a:rPr lang="e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A85D2AB-D8F0-33DA-3F2C-E1C64617E14B}"/>
              </a:ext>
            </a:extLst>
          </p:cNvPr>
          <p:cNvSpPr txBox="1"/>
          <p:nvPr/>
        </p:nvSpPr>
        <p:spPr>
          <a:xfrm>
            <a:off x="6219831" y="1679156"/>
            <a:ext cx="32003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Na gradskim ulicama trgovci su prodavali svoje proizvode koristeći više ili manje standardna mjerenja kako bi procijenili količinu proizvoda koju kupac želi.</a:t>
            </a:r>
            <a:endParaRPr lang="en" sz="20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1AB147-A543-111B-4C35-12F2BAC17877}"/>
              </a:ext>
            </a:extLst>
          </p:cNvPr>
          <p:cNvSpPr txBox="1"/>
          <p:nvPr/>
        </p:nvSpPr>
        <p:spPr>
          <a:xfrm>
            <a:off x="3010883" y="3256567"/>
            <a:ext cx="30470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Malo po malo, Isus je objavio istinu evanđelja kako bi ono bilo poznato svima (Marko 4,22).</a:t>
            </a:r>
            <a:endParaRPr lang="en" sz="2000" b="1" dirty="0"/>
          </a:p>
        </p:txBody>
      </p:sp>
      <p:pic>
        <p:nvPicPr>
          <p:cNvPr id="9" name="Imagen 8" descr="Imagen que contiene colorido, tabla, celular, brillando&#10;&#10;Descripción generada automáticamente">
            <a:extLst>
              <a:ext uri="{FF2B5EF4-FFF2-40B4-BE49-F238E27FC236}">
                <a16:creationId xmlns:a16="http://schemas.microsoft.com/office/drawing/2014/main" id="{2676346F-5477-9A75-85FE-8582C63FBE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3" y="3428999"/>
            <a:ext cx="2791808" cy="322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persona, hombre, foto, joven&#10;&#10;Descripción generada automáticamente">
            <a:extLst>
              <a:ext uri="{FF2B5EF4-FFF2-40B4-BE49-F238E27FC236}">
                <a16:creationId xmlns:a16="http://schemas.microsoft.com/office/drawing/2014/main" id="{0DEA6F82-B82E-E1DA-5843-C327E79FB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297" y="4076434"/>
            <a:ext cx="2539353" cy="2539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701380D-5D9A-63DE-2C59-38330944E519}"/>
              </a:ext>
            </a:extLst>
          </p:cNvPr>
          <p:cNvSpPr txBox="1"/>
          <p:nvPr/>
        </p:nvSpPr>
        <p:spPr>
          <a:xfrm>
            <a:off x="8837569" y="3857022"/>
            <a:ext cx="337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Ako je prodavatelj bio dobar, dodao bi malo više proizvoda mjeri kako bi zadovoljio svog kupca.</a:t>
            </a:r>
            <a:endParaRPr lang="en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2E53C5-6134-C2AC-CED8-7DD882C47974}"/>
              </a:ext>
            </a:extLst>
          </p:cNvPr>
          <p:cNvSpPr txBox="1"/>
          <p:nvPr/>
        </p:nvSpPr>
        <p:spPr>
          <a:xfrm>
            <a:off x="114300" y="2363298"/>
            <a:ext cx="5867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Isus je znao kako privući pažnju svoje publike. Sada su bili spremni primiti duhovnu </a:t>
            </a:r>
            <a:r>
              <a:rPr lang="hr-HR" sz="2000" b="1"/>
              <a:t>pouk</a:t>
            </a:r>
            <a:r>
              <a:rPr lang="en-US" sz="2000" b="1"/>
              <a:t>u.</a:t>
            </a:r>
            <a:endParaRPr lang="en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4948954-0F78-A9B1-5CF7-006A18699235}"/>
              </a:ext>
            </a:extLst>
          </p:cNvPr>
          <p:cNvSpPr txBox="1"/>
          <p:nvPr/>
        </p:nvSpPr>
        <p:spPr>
          <a:xfrm>
            <a:off x="3010882" y="4887783"/>
            <a:ext cx="30470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Te noći, dok su palili svoje svjetiljke kod kuće, "oni koji imaju uši čuti" (Marko 4,23) nesumnjivo su se sjetili </a:t>
            </a:r>
            <a:r>
              <a:rPr lang="hr-HR" sz="2000" b="1"/>
              <a:t>te pouk</a:t>
            </a:r>
            <a:r>
              <a:rPr lang="en-US" sz="2000" b="1"/>
              <a:t>e</a:t>
            </a:r>
            <a:r>
              <a:rPr lang="en" sz="2000" b="1"/>
              <a:t>.</a:t>
            </a:r>
            <a:endParaRPr lang="en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36EE333-43BF-8385-07BF-FE11176A779F}"/>
              </a:ext>
            </a:extLst>
          </p:cNvPr>
          <p:cNvSpPr txBox="1"/>
          <p:nvPr/>
        </p:nvSpPr>
        <p:spPr>
          <a:xfrm>
            <a:off x="8837569" y="5178844"/>
            <a:ext cx="33544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Ako netko prihvaća istinu, dobit će još više. Ali ako </a:t>
            </a:r>
            <a:r>
              <a:rPr lang="hr-HR" sz="2000" b="1"/>
              <a:t>je</a:t>
            </a:r>
            <a:r>
              <a:rPr lang="en-US" sz="2000" b="1"/>
              <a:t> odbijete, čak će i istina koju imate biti izgubljena (Marko 4,25).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4418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10" grpId="0" animBg="1"/>
      <p:bldP spid="11" grpId="0"/>
      <p:bldP spid="5" grpId="0"/>
      <p:bldP spid="17" grpId="0"/>
      <p:bldP spid="6" grpId="0"/>
      <p:bldP spid="14" grpId="0"/>
      <p:bldP spid="1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1266</Words>
  <Application>Microsoft Office PowerPoint</Application>
  <PresentationFormat>Panorámica</PresentationFormat>
  <Paragraphs>72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98</cp:revision>
  <dcterms:created xsi:type="dcterms:W3CDTF">2024-06-23T07:23:14Z</dcterms:created>
  <dcterms:modified xsi:type="dcterms:W3CDTF">2024-07-07T10:55:58Z</dcterms:modified>
</cp:coreProperties>
</file>