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6" r:id="rId4"/>
    <p:sldMasterId id="2147483700" r:id="rId5"/>
    <p:sldMasterId id="2147483714" r:id="rId6"/>
  </p:sldMasterIdLst>
  <p:notesMasterIdLst>
    <p:notesMasterId r:id="rId24"/>
  </p:notesMasterIdLst>
  <p:sldIdLst>
    <p:sldId id="430" r:id="rId7"/>
    <p:sldId id="389" r:id="rId8"/>
    <p:sldId id="448" r:id="rId9"/>
    <p:sldId id="314" r:id="rId10"/>
    <p:sldId id="257" r:id="rId11"/>
    <p:sldId id="311" r:id="rId12"/>
    <p:sldId id="259" r:id="rId13"/>
    <p:sldId id="260" r:id="rId14"/>
    <p:sldId id="313" r:id="rId15"/>
    <p:sldId id="312" r:id="rId16"/>
    <p:sldId id="262" r:id="rId17"/>
    <p:sldId id="307" r:id="rId18"/>
    <p:sldId id="447" r:id="rId19"/>
    <p:sldId id="417" r:id="rId20"/>
    <p:sldId id="444" r:id="rId21"/>
    <p:sldId id="442" r:id="rId22"/>
    <p:sldId id="386" r:id="rId23"/>
  </p:sldIdLst>
  <p:sldSz cx="12192000" cy="6858000"/>
  <p:notesSz cx="6858000" cy="9144000"/>
  <p:embeddedFontLst>
    <p:embeddedFont>
      <p:font typeface="Arial Narrow" panose="020B0606020202030204" pitchFamily="34" charset="0"/>
      <p:regular r:id="rId25"/>
      <p:bold r:id="rId26"/>
      <p:italic r:id="rId27"/>
      <p:boldItalic r:id="rId28"/>
    </p:embeddedFont>
    <p:embeddedFont>
      <p:font typeface="Bodoni MT Poster Compressed" panose="02070706080601050204" pitchFamily="18" charset="0"/>
      <p:regular r:id="rId29"/>
    </p:embeddedFont>
    <p:embeddedFont>
      <p:font typeface="Britannic Bold" panose="020B0903060703020204" pitchFamily="34" charset="0"/>
      <p:regular r:id="rId30"/>
    </p:embeddedFont>
    <p:embeddedFont>
      <p:font typeface="Comic Sans MS" panose="030F0702030302020204" pitchFamily="66" charset="0"/>
      <p:regular r:id="rId31"/>
      <p:bold r:id="rId32"/>
      <p:italic r:id="rId33"/>
      <p:boldItalic r:id="rId34"/>
    </p:embeddedFont>
    <p:embeddedFont>
      <p:font typeface="Constantia" panose="02030602050306030303" pitchFamily="18" charset="0"/>
      <p:regular r:id="rId35"/>
      <p:bold r:id="rId36"/>
      <p:italic r:id="rId37"/>
      <p:boldItalic r:id="rId38"/>
    </p:embeddedFont>
    <p:embeddedFont>
      <p:font typeface="Gill Sans MT Ext Condensed Bold" panose="020B0902020104020203" pitchFamily="34" charset="0"/>
      <p:regular r:id="rId39"/>
    </p:embeddedFont>
    <p:embeddedFont>
      <p:font typeface="Impact" panose="020B0806030902050204" pitchFamily="34" charset="0"/>
      <p:regular r:id="rId40"/>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6A2"/>
    <a:srgbClr val="F2ED5A"/>
    <a:srgbClr val="FF7D7D"/>
    <a:srgbClr val="E55D19"/>
    <a:srgbClr val="5BC535"/>
    <a:srgbClr val="21A5FF"/>
    <a:srgbClr val="004D7F"/>
    <a:srgbClr val="A6014E"/>
    <a:srgbClr val="E05EC1"/>
    <a:srgbClr val="6662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95" autoAdjust="0"/>
  </p:normalViewPr>
  <p:slideViewPr>
    <p:cSldViewPr snapToGrid="0">
      <p:cViewPr varScale="1">
        <p:scale>
          <a:sx n="80" d="100"/>
          <a:sy n="80" d="100"/>
        </p:scale>
        <p:origin x="58" y="28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6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5.xml"/><Relationship Id="rId34" Type="http://schemas.openxmlformats.org/officeDocument/2006/relationships/font" Target="fonts/font10.fntdata"/><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5.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7.fntdata"/><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s>
</file>

<file path=ppt/diagrams/_rels/data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B34FD6-D322-4800-8334-03F50FF8CCC4}" type="doc">
      <dgm:prSet loTypeId="urn:microsoft.com/office/officeart/2005/8/layout/hierarchy3" loCatId="list" qsTypeId="urn:microsoft.com/office/officeart/2005/8/quickstyle/3d3" qsCatId="3D" csTypeId="urn:microsoft.com/office/officeart/2005/8/colors/colorful1" csCatId="colorful" phldr="1"/>
      <dgm:spPr/>
      <dgm:t>
        <a:bodyPr/>
        <a:lstStyle/>
        <a:p>
          <a:endParaRPr lang="es-ES"/>
        </a:p>
      </dgm:t>
    </dgm:pt>
    <dgm:pt modelId="{2D6C10D8-8E2E-4894-854C-974D28C4A927}">
      <dgm:prSet phldrT="[Texto]" custT="1"/>
      <dgm:spPr>
        <a:solidFill>
          <a:schemeClr val="accent2">
            <a:lumMod val="75000"/>
          </a:schemeClr>
        </a:solidFill>
      </dgm:spPr>
      <dgm:t>
        <a:bodyPr/>
        <a:lstStyle/>
        <a:p>
          <a:r>
            <a:rPr lang="en" sz="2400" b="1" dirty="0">
              <a:effectLst>
                <a:outerShdw blurRad="38100" dist="38100" dir="2700000" algn="tl">
                  <a:srgbClr val="000000">
                    <a:alpha val="43137"/>
                  </a:srgbClr>
                </a:outerShdw>
              </a:effectLst>
            </a:rPr>
            <a:t>Revelation of God</a:t>
          </a:r>
        </a:p>
      </dgm:t>
    </dgm:pt>
    <dgm:pt modelId="{AE9C5B16-A145-49FB-9F3B-CBCCFB090012}" type="parTrans" cxnId="{29F7BD31-EF0F-4A72-B33D-00539154C93C}">
      <dgm:prSet/>
      <dgm:spPr/>
      <dgm:t>
        <a:bodyPr/>
        <a:lstStyle/>
        <a:p>
          <a:endParaRPr lang="es-ES"/>
        </a:p>
      </dgm:t>
    </dgm:pt>
    <dgm:pt modelId="{338B22E3-A3DE-42C8-828D-4FDD2A574974}" type="sibTrans" cxnId="{29F7BD31-EF0F-4A72-B33D-00539154C93C}">
      <dgm:prSet/>
      <dgm:spPr/>
      <dgm:t>
        <a:bodyPr/>
        <a:lstStyle/>
        <a:p>
          <a:endParaRPr lang="es-ES"/>
        </a:p>
      </dgm:t>
    </dgm:pt>
    <dgm:pt modelId="{790F4DE0-1CA3-44B8-9352-49C7222E291A}">
      <dgm:prSet phldrT="[Texto]" custT="1"/>
      <dgm:spPr>
        <a:solidFill>
          <a:schemeClr val="accent4">
            <a:lumMod val="20000"/>
            <a:lumOff val="80000"/>
            <a:alpha val="90000"/>
          </a:schemeClr>
        </a:solidFill>
        <a:ln>
          <a:solidFill>
            <a:schemeClr val="accent4">
              <a:lumMod val="50000"/>
            </a:schemeClr>
          </a:solidFill>
        </a:ln>
      </dgm:spPr>
      <dgm:t>
        <a:bodyPr/>
        <a:lstStyle/>
        <a:p>
          <a:r>
            <a:rPr lang="en-US" sz="2000" b="1"/>
            <a:t>Demonstracija moći</a:t>
          </a:r>
          <a:r>
            <a:rPr lang="sr-Latn-RS" sz="2000" b="1"/>
            <a:t>.</a:t>
          </a:r>
          <a:endParaRPr lang="en" sz="2000" b="1" dirty="0"/>
        </a:p>
      </dgm:t>
    </dgm:pt>
    <dgm:pt modelId="{32C6A15F-2842-435A-A8BC-0D74B926D635}" type="parTrans" cxnId="{3FD4C7BF-5059-4DDC-B21A-04B29E75A73C}">
      <dgm:prSet/>
      <dgm:spPr/>
      <dgm:t>
        <a:bodyPr/>
        <a:lstStyle/>
        <a:p>
          <a:endParaRPr lang="es-ES"/>
        </a:p>
      </dgm:t>
    </dgm:pt>
    <dgm:pt modelId="{1BB6051B-4882-48FC-9A05-85B3C47FE39F}" type="sibTrans" cxnId="{3FD4C7BF-5059-4DDC-B21A-04B29E75A73C}">
      <dgm:prSet/>
      <dgm:spPr/>
      <dgm:t>
        <a:bodyPr/>
        <a:lstStyle/>
        <a:p>
          <a:endParaRPr lang="es-ES"/>
        </a:p>
      </dgm:t>
    </dgm:pt>
    <dgm:pt modelId="{244BF441-135F-404B-B2A5-D162E2C5AEF7}">
      <dgm:prSet phldrT="[Texto]" custT="1"/>
      <dgm:spPr>
        <a:solidFill>
          <a:schemeClr val="accent5">
            <a:lumMod val="20000"/>
            <a:lumOff val="80000"/>
            <a:alpha val="90000"/>
          </a:schemeClr>
        </a:solidFill>
        <a:ln>
          <a:solidFill>
            <a:schemeClr val="accent5">
              <a:lumMod val="50000"/>
            </a:schemeClr>
          </a:solidFill>
        </a:ln>
      </dgm:spPr>
      <dgm:t>
        <a:bodyPr/>
        <a:lstStyle/>
        <a:p>
          <a:r>
            <a:rPr lang="en-US" sz="2000" b="1"/>
            <a:t>Ljudski strah</a:t>
          </a:r>
          <a:r>
            <a:rPr lang="sr-Latn-RS" sz="2000" b="1"/>
            <a:t>.</a:t>
          </a:r>
          <a:endParaRPr lang="en" sz="2000" b="1" dirty="0"/>
        </a:p>
      </dgm:t>
    </dgm:pt>
    <dgm:pt modelId="{3D04A40D-4591-4DCB-AE69-45AD9DE3055E}" type="parTrans" cxnId="{D1CEC6B7-E20B-4E67-B99E-D729153E7EF5}">
      <dgm:prSet/>
      <dgm:spPr/>
      <dgm:t>
        <a:bodyPr/>
        <a:lstStyle/>
        <a:p>
          <a:endParaRPr lang="es-ES"/>
        </a:p>
      </dgm:t>
    </dgm:pt>
    <dgm:pt modelId="{4EBAA755-D521-4BE4-ABEA-8A7FF1839C99}" type="sibTrans" cxnId="{D1CEC6B7-E20B-4E67-B99E-D729153E7EF5}">
      <dgm:prSet/>
      <dgm:spPr/>
      <dgm:t>
        <a:bodyPr/>
        <a:lstStyle/>
        <a:p>
          <a:endParaRPr lang="es-ES"/>
        </a:p>
      </dgm:t>
    </dgm:pt>
    <dgm:pt modelId="{FACA6F38-3BD6-4942-A079-B108263E0396}">
      <dgm:prSet phldrT="[Texto]" custT="1"/>
      <dgm:spPr/>
      <dgm:t>
        <a:bodyPr/>
        <a:lstStyle/>
        <a:p>
          <a:r>
            <a:rPr lang="en" sz="2400" b="1" dirty="0">
              <a:effectLst>
                <a:outerShdw blurRad="38100" dist="38100" dir="2700000" algn="tl">
                  <a:srgbClr val="000000">
                    <a:alpha val="43137"/>
                  </a:srgbClr>
                </a:outerShdw>
              </a:effectLst>
            </a:rPr>
            <a:t>Mark 4:40-41</a:t>
          </a:r>
        </a:p>
      </dgm:t>
    </dgm:pt>
    <dgm:pt modelId="{6F79D5F0-D164-4AB5-86B4-6798ACAE7C3F}" type="parTrans" cxnId="{385505ED-C83D-44FF-8ACC-76E10689B5B7}">
      <dgm:prSet/>
      <dgm:spPr/>
      <dgm:t>
        <a:bodyPr/>
        <a:lstStyle/>
        <a:p>
          <a:endParaRPr lang="es-ES"/>
        </a:p>
      </dgm:t>
    </dgm:pt>
    <dgm:pt modelId="{FE99CA4E-A0EF-473B-ACF4-10207F2AC3F5}" type="sibTrans" cxnId="{385505ED-C83D-44FF-8ACC-76E10689B5B7}">
      <dgm:prSet/>
      <dgm:spPr/>
      <dgm:t>
        <a:bodyPr/>
        <a:lstStyle/>
        <a:p>
          <a:endParaRPr lang="es-ES"/>
        </a:p>
      </dgm:t>
    </dgm:pt>
    <dgm:pt modelId="{ED516CE3-EF72-40C1-9E72-22BE4842097D}">
      <dgm:prSet phldrT="[Texto]" custT="1"/>
      <dgm:spPr>
        <a:solidFill>
          <a:schemeClr val="accent2">
            <a:lumMod val="20000"/>
            <a:lumOff val="80000"/>
            <a:alpha val="90000"/>
          </a:schemeClr>
        </a:solidFill>
        <a:ln>
          <a:solidFill>
            <a:schemeClr val="accent2">
              <a:lumMod val="50000"/>
            </a:schemeClr>
          </a:solidFill>
        </a:ln>
      </dgm:spPr>
      <dgm:t>
        <a:bodyPr/>
        <a:lstStyle/>
        <a:p>
          <a:r>
            <a:rPr lang="en" sz="2000" b="1"/>
            <a:t>"</a:t>
          </a:r>
          <a:r>
            <a:rPr lang="en-US" sz="2000" b="1"/>
            <a:t>Tko je to</a:t>
          </a:r>
          <a:r>
            <a:rPr lang="en" sz="2000" b="1"/>
            <a:t>?"</a:t>
          </a:r>
          <a:endParaRPr lang="en" sz="2000" b="1" dirty="0"/>
        </a:p>
      </dgm:t>
    </dgm:pt>
    <dgm:pt modelId="{4E25834C-D723-4DD1-BF64-8C76EDA90CB9}" type="parTrans" cxnId="{9921715A-B331-4C32-A6BD-E6BF99571B54}">
      <dgm:prSet/>
      <dgm:spPr>
        <a:ln>
          <a:solidFill>
            <a:schemeClr val="accent6"/>
          </a:solidFill>
        </a:ln>
      </dgm:spPr>
      <dgm:t>
        <a:bodyPr/>
        <a:lstStyle/>
        <a:p>
          <a:endParaRPr lang="es-ES"/>
        </a:p>
      </dgm:t>
    </dgm:pt>
    <dgm:pt modelId="{6A7F9C16-055F-4740-B514-EFA41F3D4E98}" type="sibTrans" cxnId="{9921715A-B331-4C32-A6BD-E6BF99571B54}">
      <dgm:prSet/>
      <dgm:spPr/>
      <dgm:t>
        <a:bodyPr/>
        <a:lstStyle/>
        <a:p>
          <a:endParaRPr lang="es-ES"/>
        </a:p>
      </dgm:t>
    </dgm:pt>
    <dgm:pt modelId="{8144A940-B7E1-4ECE-AC74-CF60A5BEBF84}">
      <dgm:prSet phldrT="[Texto]" custT="1"/>
      <dgm:spPr>
        <a:solidFill>
          <a:schemeClr val="accent4">
            <a:lumMod val="20000"/>
            <a:lumOff val="80000"/>
            <a:alpha val="90000"/>
          </a:schemeClr>
        </a:solidFill>
        <a:ln>
          <a:solidFill>
            <a:schemeClr val="accent4">
              <a:lumMod val="50000"/>
            </a:schemeClr>
          </a:solidFill>
        </a:ln>
      </dgm:spPr>
      <dgm:t>
        <a:bodyPr/>
        <a:lstStyle/>
        <a:p>
          <a:r>
            <a:rPr lang="en" sz="2000" b="1"/>
            <a:t>“</a:t>
          </a:r>
          <a:r>
            <a:rPr lang="en-US" sz="2000" b="1"/>
            <a:t>Rekao je moru: </a:t>
          </a:r>
          <a:r>
            <a:rPr lang="sr-Latn-RS" sz="2000" b="1"/>
            <a:t>“Uš</a:t>
          </a:r>
          <a:r>
            <a:rPr lang="en-US" sz="2000" b="1"/>
            <a:t>uti</a:t>
          </a:r>
          <a:r>
            <a:rPr lang="sr-Latn-RS" sz="2000" b="1"/>
            <a:t>!</a:t>
          </a:r>
          <a:r>
            <a:rPr lang="en-US" sz="2000" b="1"/>
            <a:t> </a:t>
          </a:r>
          <a:r>
            <a:rPr lang="sr-Latn-RS" sz="2000" b="1"/>
            <a:t>Umiri se!</a:t>
          </a:r>
          <a:r>
            <a:rPr lang="en-US" sz="2000" b="1"/>
            <a:t>"</a:t>
          </a:r>
          <a:endParaRPr lang="en" sz="2000" b="1" dirty="0"/>
        </a:p>
      </dgm:t>
    </dgm:pt>
    <dgm:pt modelId="{7E7C6BB5-F5D2-4364-8009-E87730047ED3}" type="parTrans" cxnId="{F5258076-48ED-4371-8CFC-2114FFFA3454}">
      <dgm:prSet/>
      <dgm:spPr>
        <a:ln>
          <a:solidFill>
            <a:schemeClr val="accent6"/>
          </a:solidFill>
        </a:ln>
      </dgm:spPr>
      <dgm:t>
        <a:bodyPr/>
        <a:lstStyle/>
        <a:p>
          <a:endParaRPr lang="es-ES"/>
        </a:p>
      </dgm:t>
    </dgm:pt>
    <dgm:pt modelId="{C1260E92-4C71-4111-AA51-F7975F2E8464}" type="sibTrans" cxnId="{F5258076-48ED-4371-8CFC-2114FFFA3454}">
      <dgm:prSet/>
      <dgm:spPr/>
      <dgm:t>
        <a:bodyPr/>
        <a:lstStyle/>
        <a:p>
          <a:endParaRPr lang="es-ES"/>
        </a:p>
      </dgm:t>
    </dgm:pt>
    <dgm:pt modelId="{39D78BDF-DD90-4D64-A989-F46960FC1EC2}">
      <dgm:prSet phldrT="[Texto]" custT="1"/>
      <dgm:spPr>
        <a:solidFill>
          <a:schemeClr val="accent2">
            <a:lumMod val="20000"/>
            <a:lumOff val="80000"/>
            <a:alpha val="90000"/>
          </a:schemeClr>
        </a:solidFill>
        <a:ln>
          <a:solidFill>
            <a:schemeClr val="accent2">
              <a:lumMod val="50000"/>
            </a:schemeClr>
          </a:solidFill>
        </a:ln>
      </dgm:spPr>
      <dgm:t>
        <a:bodyPr/>
        <a:lstStyle/>
        <a:p>
          <a:r>
            <a:rPr lang="en-US" sz="2000" b="1"/>
            <a:t>Ljudski odgovor</a:t>
          </a:r>
          <a:r>
            <a:rPr lang="sr-Latn-RS" sz="2000" b="1"/>
            <a:t>.</a:t>
          </a:r>
          <a:endParaRPr lang="en" sz="2000" b="1" dirty="0"/>
        </a:p>
      </dgm:t>
    </dgm:pt>
    <dgm:pt modelId="{71F8F2BD-81AF-4BD6-96F9-B4B33C426416}" type="parTrans" cxnId="{51665245-5FA3-4191-974F-7BCE8DD5A370}">
      <dgm:prSet/>
      <dgm:spPr/>
      <dgm:t>
        <a:bodyPr/>
        <a:lstStyle/>
        <a:p>
          <a:endParaRPr lang="es-ES"/>
        </a:p>
      </dgm:t>
    </dgm:pt>
    <dgm:pt modelId="{B20C8957-391F-493B-AB3E-53BD3A64390F}" type="sibTrans" cxnId="{51665245-5FA3-4191-974F-7BCE8DD5A370}">
      <dgm:prSet/>
      <dgm:spPr/>
      <dgm:t>
        <a:bodyPr/>
        <a:lstStyle/>
        <a:p>
          <a:endParaRPr lang="es-ES"/>
        </a:p>
      </dgm:t>
    </dgm:pt>
    <dgm:pt modelId="{C5650466-B48D-412E-9B6A-D168956C2DAD}">
      <dgm:prSet phldrT="[Texto]" custT="1"/>
      <dgm:spPr>
        <a:solidFill>
          <a:schemeClr val="accent6">
            <a:lumMod val="20000"/>
            <a:lumOff val="80000"/>
            <a:alpha val="90000"/>
          </a:schemeClr>
        </a:solidFill>
        <a:ln>
          <a:solidFill>
            <a:schemeClr val="accent6">
              <a:lumMod val="50000"/>
            </a:schemeClr>
          </a:solidFill>
        </a:ln>
      </dgm:spPr>
      <dgm:t>
        <a:bodyPr/>
        <a:lstStyle/>
        <a:p>
          <a:r>
            <a:rPr lang="en" sz="2000" b="1"/>
            <a:t>"</a:t>
          </a:r>
          <a:r>
            <a:rPr lang="en-US" sz="2000" b="1"/>
            <a:t>Ne brini</a:t>
          </a:r>
          <a:r>
            <a:rPr lang="sr-Latn-RS" sz="2000" b="1"/>
            <a:t>te se!</a:t>
          </a:r>
          <a:r>
            <a:rPr lang="en" sz="2000" b="1"/>
            <a:t>"</a:t>
          </a:r>
          <a:endParaRPr lang="en" sz="2000" b="1" dirty="0"/>
        </a:p>
      </dgm:t>
    </dgm:pt>
    <dgm:pt modelId="{A86C4AD2-592A-49A3-9B8F-3684361CA95A}" type="parTrans" cxnId="{628CF51F-7899-491B-A564-2BC56DA08736}">
      <dgm:prSet/>
      <dgm:spPr/>
      <dgm:t>
        <a:bodyPr/>
        <a:lstStyle/>
        <a:p>
          <a:endParaRPr lang="es-ES"/>
        </a:p>
      </dgm:t>
    </dgm:pt>
    <dgm:pt modelId="{2C550A6E-C6A3-419F-BB1D-63C0BD7E1749}" type="sibTrans" cxnId="{628CF51F-7899-491B-A564-2BC56DA08736}">
      <dgm:prSet/>
      <dgm:spPr/>
      <dgm:t>
        <a:bodyPr/>
        <a:lstStyle/>
        <a:p>
          <a:endParaRPr lang="es-ES"/>
        </a:p>
      </dgm:t>
    </dgm:pt>
    <dgm:pt modelId="{A5D53270-A3EC-4B4F-9EB7-94637D386115}">
      <dgm:prSet phldrT="[Texto]" custT="1"/>
      <dgm:spPr>
        <a:solidFill>
          <a:srgbClr val="FFFFCC">
            <a:alpha val="89804"/>
          </a:srgbClr>
        </a:solidFill>
        <a:ln>
          <a:solidFill>
            <a:srgbClr val="FFFF00"/>
          </a:solidFill>
        </a:ln>
      </dgm:spPr>
      <dgm:t>
        <a:bodyPr/>
        <a:lstStyle/>
        <a:p>
          <a:r>
            <a:rPr lang="en-US" sz="2000" b="1"/>
            <a:t>Otkrivenje ili poruka</a:t>
          </a:r>
          <a:endParaRPr lang="en" sz="2000" b="1" dirty="0"/>
        </a:p>
      </dgm:t>
    </dgm:pt>
    <dgm:pt modelId="{12F0A3CE-AE90-4B18-928D-A6A5D40E8AD4}" type="parTrans" cxnId="{BEA97944-AF1C-43FB-B14B-DE7C04714770}">
      <dgm:prSet/>
      <dgm:spPr/>
      <dgm:t>
        <a:bodyPr/>
        <a:lstStyle/>
        <a:p>
          <a:endParaRPr lang="es-ES"/>
        </a:p>
      </dgm:t>
    </dgm:pt>
    <dgm:pt modelId="{D103F7BB-FEFF-4BCC-9311-BD3BCD6F2A0F}" type="sibTrans" cxnId="{BEA97944-AF1C-43FB-B14B-DE7C04714770}">
      <dgm:prSet/>
      <dgm:spPr/>
      <dgm:t>
        <a:bodyPr/>
        <a:lstStyle/>
        <a:p>
          <a:endParaRPr lang="es-ES"/>
        </a:p>
      </dgm:t>
    </dgm:pt>
    <dgm:pt modelId="{41B52268-66DC-452B-AAE4-710E2C3057FC}">
      <dgm:prSet phldrT="[Texto]" custT="1"/>
      <dgm:spPr>
        <a:solidFill>
          <a:schemeClr val="accent5">
            <a:lumMod val="20000"/>
            <a:lumOff val="80000"/>
            <a:alpha val="90000"/>
          </a:schemeClr>
        </a:solidFill>
        <a:ln>
          <a:solidFill>
            <a:schemeClr val="accent5">
              <a:lumMod val="50000"/>
            </a:schemeClr>
          </a:solidFill>
        </a:ln>
      </dgm:spPr>
      <dgm:t>
        <a:bodyPr/>
        <a:lstStyle/>
        <a:p>
          <a:r>
            <a:rPr lang="en" sz="2000" b="1"/>
            <a:t>“</a:t>
          </a:r>
          <a:r>
            <a:rPr lang="en-US" sz="2000" b="1"/>
            <a:t>Bojali su se </a:t>
          </a:r>
          <a:r>
            <a:rPr lang="sr-Latn-RS" sz="2000" b="1"/>
            <a:t>i osje-</a:t>
          </a:r>
          <a:r>
            <a:rPr lang="en-US" sz="2000" b="1"/>
            <a:t> </a:t>
          </a:r>
          <a:r>
            <a:rPr lang="sr-Latn-RS" sz="2000" b="1"/>
            <a:t>ćali </a:t>
          </a:r>
          <a:r>
            <a:rPr lang="en-US" sz="2000" b="1"/>
            <a:t>veliki strah</a:t>
          </a:r>
          <a:r>
            <a:rPr lang="sr-Latn-RS" sz="2000" b="1"/>
            <a:t>.</a:t>
          </a:r>
          <a:r>
            <a:rPr lang="en" sz="2000" b="1"/>
            <a:t>”</a:t>
          </a:r>
          <a:endParaRPr lang="en" sz="2000" b="1" dirty="0"/>
        </a:p>
      </dgm:t>
    </dgm:pt>
    <dgm:pt modelId="{8939C81E-4A31-40BE-82FE-F8CE2CF2B8B3}" type="parTrans" cxnId="{F88FDF40-C273-43AD-B8F0-32B418F24FD4}">
      <dgm:prSet/>
      <dgm:spPr>
        <a:ln>
          <a:solidFill>
            <a:schemeClr val="accent6"/>
          </a:solidFill>
        </a:ln>
      </dgm:spPr>
      <dgm:t>
        <a:bodyPr/>
        <a:lstStyle/>
        <a:p>
          <a:endParaRPr lang="es-ES"/>
        </a:p>
      </dgm:t>
    </dgm:pt>
    <dgm:pt modelId="{D1E70832-4401-4611-AD3E-2B976659E9BF}" type="sibTrans" cxnId="{F88FDF40-C273-43AD-B8F0-32B418F24FD4}">
      <dgm:prSet/>
      <dgm:spPr/>
      <dgm:t>
        <a:bodyPr/>
        <a:lstStyle/>
        <a:p>
          <a:endParaRPr lang="es-ES"/>
        </a:p>
      </dgm:t>
    </dgm:pt>
    <dgm:pt modelId="{B4F0C43A-BDC8-4ACA-B42B-1D0A531A928B}">
      <dgm:prSet phldrT="[Texto]" custT="1"/>
      <dgm:spPr>
        <a:solidFill>
          <a:schemeClr val="accent6">
            <a:lumMod val="20000"/>
            <a:lumOff val="80000"/>
            <a:alpha val="90000"/>
          </a:schemeClr>
        </a:solidFill>
        <a:ln>
          <a:solidFill>
            <a:schemeClr val="accent6">
              <a:lumMod val="50000"/>
            </a:schemeClr>
          </a:solidFill>
        </a:ln>
      </dgm:spPr>
      <dgm:t>
        <a:bodyPr/>
        <a:lstStyle/>
        <a:p>
          <a:r>
            <a:rPr lang="en" sz="2000" b="1"/>
            <a:t>“</a:t>
          </a:r>
          <a:r>
            <a:rPr lang="sr-Latn-RS" sz="2000" b="1"/>
            <a:t>Zašto ste se tako uplašili</a:t>
          </a:r>
          <a:r>
            <a:rPr lang="en" sz="2000" b="1"/>
            <a:t>?”</a:t>
          </a:r>
          <a:endParaRPr lang="en" sz="2000" b="1" dirty="0"/>
        </a:p>
      </dgm:t>
    </dgm:pt>
    <dgm:pt modelId="{812964D1-4115-497E-8754-72C1A5EB4E53}" type="parTrans" cxnId="{6F214CF0-C2EF-4F21-87B3-B84BDCFE9E82}">
      <dgm:prSet/>
      <dgm:spPr>
        <a:ln>
          <a:solidFill>
            <a:schemeClr val="accent6"/>
          </a:solidFill>
        </a:ln>
      </dgm:spPr>
      <dgm:t>
        <a:bodyPr/>
        <a:lstStyle/>
        <a:p>
          <a:endParaRPr lang="es-ES"/>
        </a:p>
      </dgm:t>
    </dgm:pt>
    <dgm:pt modelId="{31D9635D-3770-47CF-8E80-5F5411E872AB}" type="sibTrans" cxnId="{6F214CF0-C2EF-4F21-87B3-B84BDCFE9E82}">
      <dgm:prSet/>
      <dgm:spPr/>
      <dgm:t>
        <a:bodyPr/>
        <a:lstStyle/>
        <a:p>
          <a:endParaRPr lang="es-ES"/>
        </a:p>
      </dgm:t>
    </dgm:pt>
    <dgm:pt modelId="{8B29F6B2-930D-48C4-9E84-396D129F2A2D}">
      <dgm:prSet phldrT="[Texto]" custT="1"/>
      <dgm:spPr>
        <a:solidFill>
          <a:srgbClr val="FFFFCC">
            <a:alpha val="90000"/>
          </a:srgbClr>
        </a:solidFill>
        <a:ln>
          <a:solidFill>
            <a:srgbClr val="FFFF00"/>
          </a:solidFill>
        </a:ln>
      </dgm:spPr>
      <dgm:t>
        <a:bodyPr/>
        <a:lstStyle/>
        <a:p>
          <a:r>
            <a:rPr lang="en" sz="2000" b="1"/>
            <a:t>“</a:t>
          </a:r>
          <a:r>
            <a:rPr lang="pt-BR" sz="2000" b="1"/>
            <a:t>Kako to da nema</a:t>
          </a:r>
          <a:r>
            <a:rPr lang="sr-Latn-RS" sz="2000" b="1"/>
            <a:t>te</a:t>
          </a:r>
          <a:r>
            <a:rPr lang="pt-BR" sz="2000" b="1"/>
            <a:t> </a:t>
          </a:r>
          <a:r>
            <a:rPr lang="sr-Latn-RS" sz="2000" b="1"/>
            <a:t>više </a:t>
          </a:r>
          <a:r>
            <a:rPr lang="pt-BR" sz="2000" b="1"/>
            <a:t>vjere</a:t>
          </a:r>
          <a:r>
            <a:rPr lang="en" sz="2000" b="1"/>
            <a:t>?”</a:t>
          </a:r>
          <a:endParaRPr lang="en" sz="2000" b="1" dirty="0"/>
        </a:p>
      </dgm:t>
    </dgm:pt>
    <dgm:pt modelId="{84758D9E-CC3D-4F62-B48F-76917E59D4F3}" type="parTrans" cxnId="{0E5C5142-3E17-490F-8173-5DA88B626575}">
      <dgm:prSet/>
      <dgm:spPr>
        <a:ln>
          <a:solidFill>
            <a:schemeClr val="accent6"/>
          </a:solidFill>
        </a:ln>
      </dgm:spPr>
      <dgm:t>
        <a:bodyPr/>
        <a:lstStyle/>
        <a:p>
          <a:endParaRPr lang="es-ES"/>
        </a:p>
      </dgm:t>
    </dgm:pt>
    <dgm:pt modelId="{D00CB7A0-E6C3-4D12-8D5D-396F63973C4A}" type="sibTrans" cxnId="{0E5C5142-3E17-490F-8173-5DA88B626575}">
      <dgm:prSet/>
      <dgm:spPr/>
      <dgm:t>
        <a:bodyPr/>
        <a:lstStyle/>
        <a:p>
          <a:endParaRPr lang="es-ES"/>
        </a:p>
      </dgm:t>
    </dgm:pt>
    <dgm:pt modelId="{15AD459E-C3CD-470A-BF07-E7C3714C164D}" type="pres">
      <dgm:prSet presAssocID="{80B34FD6-D322-4800-8334-03F50FF8CCC4}" presName="diagram" presStyleCnt="0">
        <dgm:presLayoutVars>
          <dgm:chPref val="1"/>
          <dgm:dir/>
          <dgm:animOne val="branch"/>
          <dgm:animLvl val="lvl"/>
          <dgm:resizeHandles/>
        </dgm:presLayoutVars>
      </dgm:prSet>
      <dgm:spPr/>
    </dgm:pt>
    <dgm:pt modelId="{3B8D2A9F-5953-41A3-B3E2-42A874C735B9}" type="pres">
      <dgm:prSet presAssocID="{2D6C10D8-8E2E-4894-854C-974D28C4A927}" presName="root" presStyleCnt="0"/>
      <dgm:spPr/>
    </dgm:pt>
    <dgm:pt modelId="{7C15BDC5-DF82-49DA-BD84-6AC794E9F222}" type="pres">
      <dgm:prSet presAssocID="{2D6C10D8-8E2E-4894-854C-974D28C4A927}" presName="rootComposite" presStyleCnt="0"/>
      <dgm:spPr/>
    </dgm:pt>
    <dgm:pt modelId="{D57CA076-D112-442E-AF2D-FBE32264A33D}" type="pres">
      <dgm:prSet presAssocID="{2D6C10D8-8E2E-4894-854C-974D28C4A927}" presName="rootText" presStyleLbl="node1" presStyleIdx="0" presStyleCnt="2" custScaleX="119779"/>
      <dgm:spPr/>
    </dgm:pt>
    <dgm:pt modelId="{70218140-E845-4FB1-B3CD-241837B46970}" type="pres">
      <dgm:prSet presAssocID="{2D6C10D8-8E2E-4894-854C-974D28C4A927}" presName="rootConnector" presStyleLbl="node1" presStyleIdx="0" presStyleCnt="2"/>
      <dgm:spPr/>
    </dgm:pt>
    <dgm:pt modelId="{07A19120-34D4-4A1E-BFE2-84921BB2F0CE}" type="pres">
      <dgm:prSet presAssocID="{2D6C10D8-8E2E-4894-854C-974D28C4A927}" presName="childShape" presStyleCnt="0"/>
      <dgm:spPr/>
    </dgm:pt>
    <dgm:pt modelId="{6890D4B8-553A-4E68-9A39-AA0F631063CF}" type="pres">
      <dgm:prSet presAssocID="{32C6A15F-2842-435A-A8BC-0D74B926D635}" presName="Name13" presStyleLbl="parChTrans1D2" presStyleIdx="0" presStyleCnt="10"/>
      <dgm:spPr/>
    </dgm:pt>
    <dgm:pt modelId="{05A4C392-C0FA-4220-8991-5055528114B1}" type="pres">
      <dgm:prSet presAssocID="{790F4DE0-1CA3-44B8-9352-49C7222E291A}" presName="childText" presStyleLbl="bgAcc1" presStyleIdx="0" presStyleCnt="10" custScaleX="212612">
        <dgm:presLayoutVars>
          <dgm:bulletEnabled val="1"/>
        </dgm:presLayoutVars>
      </dgm:prSet>
      <dgm:spPr/>
    </dgm:pt>
    <dgm:pt modelId="{8E292173-B742-493C-9CE4-A52641EC5034}" type="pres">
      <dgm:prSet presAssocID="{3D04A40D-4591-4DCB-AE69-45AD9DE3055E}" presName="Name13" presStyleLbl="parChTrans1D2" presStyleIdx="1" presStyleCnt="10"/>
      <dgm:spPr/>
    </dgm:pt>
    <dgm:pt modelId="{7E4D9E62-F496-4CEB-9705-4A169D8794E0}" type="pres">
      <dgm:prSet presAssocID="{244BF441-135F-404B-B2A5-D162E2C5AEF7}" presName="childText" presStyleLbl="bgAcc1" presStyleIdx="1" presStyleCnt="10" custScaleX="212612">
        <dgm:presLayoutVars>
          <dgm:bulletEnabled val="1"/>
        </dgm:presLayoutVars>
      </dgm:prSet>
      <dgm:spPr/>
    </dgm:pt>
    <dgm:pt modelId="{991565FB-53A6-4ADC-8ECF-971902FD40A6}" type="pres">
      <dgm:prSet presAssocID="{A86C4AD2-592A-49A3-9B8F-3684361CA95A}" presName="Name13" presStyleLbl="parChTrans1D2" presStyleIdx="2" presStyleCnt="10"/>
      <dgm:spPr/>
    </dgm:pt>
    <dgm:pt modelId="{1AC997D5-AB5E-4636-9A4D-7A99D61C4586}" type="pres">
      <dgm:prSet presAssocID="{C5650466-B48D-412E-9B6A-D168956C2DAD}" presName="childText" presStyleLbl="bgAcc1" presStyleIdx="2" presStyleCnt="10" custScaleX="212612">
        <dgm:presLayoutVars>
          <dgm:bulletEnabled val="1"/>
        </dgm:presLayoutVars>
      </dgm:prSet>
      <dgm:spPr/>
    </dgm:pt>
    <dgm:pt modelId="{B7BEF987-3BA4-4B17-A5FC-8CF111DE6EA1}" type="pres">
      <dgm:prSet presAssocID="{12F0A3CE-AE90-4B18-928D-A6A5D40E8AD4}" presName="Name13" presStyleLbl="parChTrans1D2" presStyleIdx="3" presStyleCnt="10"/>
      <dgm:spPr/>
    </dgm:pt>
    <dgm:pt modelId="{24120211-C116-49EC-9E27-673D9109C5CF}" type="pres">
      <dgm:prSet presAssocID="{A5D53270-A3EC-4B4F-9EB7-94637D386115}" presName="childText" presStyleLbl="bgAcc1" presStyleIdx="3" presStyleCnt="10" custScaleX="212612">
        <dgm:presLayoutVars>
          <dgm:bulletEnabled val="1"/>
        </dgm:presLayoutVars>
      </dgm:prSet>
      <dgm:spPr/>
    </dgm:pt>
    <dgm:pt modelId="{C6785AE1-4A28-416E-8A61-D1DED7078238}" type="pres">
      <dgm:prSet presAssocID="{71F8F2BD-81AF-4BD6-96F9-B4B33C426416}" presName="Name13" presStyleLbl="parChTrans1D2" presStyleIdx="4" presStyleCnt="10"/>
      <dgm:spPr/>
    </dgm:pt>
    <dgm:pt modelId="{6773F138-7D66-4A93-AAE1-855745932BB4}" type="pres">
      <dgm:prSet presAssocID="{39D78BDF-DD90-4D64-A989-F46960FC1EC2}" presName="childText" presStyleLbl="bgAcc1" presStyleIdx="4" presStyleCnt="10" custScaleX="212612">
        <dgm:presLayoutVars>
          <dgm:bulletEnabled val="1"/>
        </dgm:presLayoutVars>
      </dgm:prSet>
      <dgm:spPr/>
    </dgm:pt>
    <dgm:pt modelId="{325805EA-D332-4171-BDE2-E5B473B82E45}" type="pres">
      <dgm:prSet presAssocID="{FACA6F38-3BD6-4942-A079-B108263E0396}" presName="root" presStyleCnt="0"/>
      <dgm:spPr/>
    </dgm:pt>
    <dgm:pt modelId="{F08DC085-32CA-40EC-9220-44896DFBC5A4}" type="pres">
      <dgm:prSet presAssocID="{FACA6F38-3BD6-4942-A079-B108263E0396}" presName="rootComposite" presStyleCnt="0"/>
      <dgm:spPr/>
    </dgm:pt>
    <dgm:pt modelId="{16368877-F726-48BD-B9D0-CA2BD9C9E1AA}" type="pres">
      <dgm:prSet presAssocID="{FACA6F38-3BD6-4942-A079-B108263E0396}" presName="rootText" presStyleLbl="node1" presStyleIdx="1" presStyleCnt="2" custScaleX="148685" custLinFactNeighborX="3984"/>
      <dgm:spPr/>
    </dgm:pt>
    <dgm:pt modelId="{3EE65202-82BF-49D8-9F00-3511980675D8}" type="pres">
      <dgm:prSet presAssocID="{FACA6F38-3BD6-4942-A079-B108263E0396}" presName="rootConnector" presStyleLbl="node1" presStyleIdx="1" presStyleCnt="2"/>
      <dgm:spPr/>
    </dgm:pt>
    <dgm:pt modelId="{092A6592-2C09-4A57-B12A-3759080FC0DF}" type="pres">
      <dgm:prSet presAssocID="{FACA6F38-3BD6-4942-A079-B108263E0396}" presName="childShape" presStyleCnt="0"/>
      <dgm:spPr/>
    </dgm:pt>
    <dgm:pt modelId="{B543AB00-0B74-4BB2-A10E-9CF139E8023E}" type="pres">
      <dgm:prSet presAssocID="{7E7C6BB5-F5D2-4364-8009-E87730047ED3}" presName="Name13" presStyleLbl="parChTrans1D2" presStyleIdx="5" presStyleCnt="10"/>
      <dgm:spPr/>
    </dgm:pt>
    <dgm:pt modelId="{81A9F5ED-F620-4691-87E1-D869E2E1A5BF}" type="pres">
      <dgm:prSet presAssocID="{8144A940-B7E1-4ECE-AC74-CF60A5BEBF84}" presName="childText" presStyleLbl="bgAcc1" presStyleIdx="5" presStyleCnt="10" custScaleX="212612">
        <dgm:presLayoutVars>
          <dgm:bulletEnabled val="1"/>
        </dgm:presLayoutVars>
      </dgm:prSet>
      <dgm:spPr/>
    </dgm:pt>
    <dgm:pt modelId="{8DC8B545-6150-4136-A83E-65CB0B3C2F18}" type="pres">
      <dgm:prSet presAssocID="{8939C81E-4A31-40BE-82FE-F8CE2CF2B8B3}" presName="Name13" presStyleLbl="parChTrans1D2" presStyleIdx="6" presStyleCnt="10"/>
      <dgm:spPr/>
    </dgm:pt>
    <dgm:pt modelId="{7BCAC2AC-BBB1-4859-B594-628439AF75FA}" type="pres">
      <dgm:prSet presAssocID="{41B52268-66DC-452B-AAE4-710E2C3057FC}" presName="childText" presStyleLbl="bgAcc1" presStyleIdx="6" presStyleCnt="10" custScaleX="212612">
        <dgm:presLayoutVars>
          <dgm:bulletEnabled val="1"/>
        </dgm:presLayoutVars>
      </dgm:prSet>
      <dgm:spPr/>
    </dgm:pt>
    <dgm:pt modelId="{81C87165-845A-449B-A890-31D1562834BB}" type="pres">
      <dgm:prSet presAssocID="{812964D1-4115-497E-8754-72C1A5EB4E53}" presName="Name13" presStyleLbl="parChTrans1D2" presStyleIdx="7" presStyleCnt="10"/>
      <dgm:spPr/>
    </dgm:pt>
    <dgm:pt modelId="{E0DAA8CB-415A-4B90-9CDD-279422A245B0}" type="pres">
      <dgm:prSet presAssocID="{B4F0C43A-BDC8-4ACA-B42B-1D0A531A928B}" presName="childText" presStyleLbl="bgAcc1" presStyleIdx="7" presStyleCnt="10" custScaleX="212612">
        <dgm:presLayoutVars>
          <dgm:bulletEnabled val="1"/>
        </dgm:presLayoutVars>
      </dgm:prSet>
      <dgm:spPr/>
    </dgm:pt>
    <dgm:pt modelId="{7D64B316-A5E2-4639-BAB1-84A74D4DBE7F}" type="pres">
      <dgm:prSet presAssocID="{84758D9E-CC3D-4F62-B48F-76917E59D4F3}" presName="Name13" presStyleLbl="parChTrans1D2" presStyleIdx="8" presStyleCnt="10"/>
      <dgm:spPr/>
    </dgm:pt>
    <dgm:pt modelId="{F74AB941-E71D-49FF-8024-B6B1BB6F4BB4}" type="pres">
      <dgm:prSet presAssocID="{8B29F6B2-930D-48C4-9E84-396D129F2A2D}" presName="childText" presStyleLbl="bgAcc1" presStyleIdx="8" presStyleCnt="10" custScaleX="212612">
        <dgm:presLayoutVars>
          <dgm:bulletEnabled val="1"/>
        </dgm:presLayoutVars>
      </dgm:prSet>
      <dgm:spPr/>
    </dgm:pt>
    <dgm:pt modelId="{21097594-E434-4C1B-86F6-21B8CD3B5795}" type="pres">
      <dgm:prSet presAssocID="{4E25834C-D723-4DD1-BF64-8C76EDA90CB9}" presName="Name13" presStyleLbl="parChTrans1D2" presStyleIdx="9" presStyleCnt="10"/>
      <dgm:spPr/>
    </dgm:pt>
    <dgm:pt modelId="{73F7624F-41F3-4A4D-AE57-CB79CA5638FC}" type="pres">
      <dgm:prSet presAssocID="{ED516CE3-EF72-40C1-9E72-22BE4842097D}" presName="childText" presStyleLbl="bgAcc1" presStyleIdx="9" presStyleCnt="10" custScaleX="212612">
        <dgm:presLayoutVars>
          <dgm:bulletEnabled val="1"/>
        </dgm:presLayoutVars>
      </dgm:prSet>
      <dgm:spPr/>
    </dgm:pt>
  </dgm:ptLst>
  <dgm:cxnLst>
    <dgm:cxn modelId="{6C67760E-E0CD-4E7A-97F4-77E7D175A6E7}" type="presOf" srcId="{3D04A40D-4591-4DCB-AE69-45AD9DE3055E}" destId="{8E292173-B742-493C-9CE4-A52641EC5034}" srcOrd="0" destOrd="0" presId="urn:microsoft.com/office/officeart/2005/8/layout/hierarchy3"/>
    <dgm:cxn modelId="{628CF51F-7899-491B-A564-2BC56DA08736}" srcId="{2D6C10D8-8E2E-4894-854C-974D28C4A927}" destId="{C5650466-B48D-412E-9B6A-D168956C2DAD}" srcOrd="2" destOrd="0" parTransId="{A86C4AD2-592A-49A3-9B8F-3684361CA95A}" sibTransId="{2C550A6E-C6A3-419F-BB1D-63C0BD7E1749}"/>
    <dgm:cxn modelId="{6B77D728-EC54-43AA-9B5E-557B3BA0205C}" type="presOf" srcId="{B4F0C43A-BDC8-4ACA-B42B-1D0A531A928B}" destId="{E0DAA8CB-415A-4B90-9CDD-279422A245B0}" srcOrd="0" destOrd="0" presId="urn:microsoft.com/office/officeart/2005/8/layout/hierarchy3"/>
    <dgm:cxn modelId="{2E856D2E-54FB-48F7-A267-18F86F720A59}" type="presOf" srcId="{790F4DE0-1CA3-44B8-9352-49C7222E291A}" destId="{05A4C392-C0FA-4220-8991-5055528114B1}" srcOrd="0" destOrd="0" presId="urn:microsoft.com/office/officeart/2005/8/layout/hierarchy3"/>
    <dgm:cxn modelId="{75016930-8F7A-4F8A-A552-8BAB039392D2}" type="presOf" srcId="{8144A940-B7E1-4ECE-AC74-CF60A5BEBF84}" destId="{81A9F5ED-F620-4691-87E1-D869E2E1A5BF}" srcOrd="0" destOrd="0" presId="urn:microsoft.com/office/officeart/2005/8/layout/hierarchy3"/>
    <dgm:cxn modelId="{29F7BD31-EF0F-4A72-B33D-00539154C93C}" srcId="{80B34FD6-D322-4800-8334-03F50FF8CCC4}" destId="{2D6C10D8-8E2E-4894-854C-974D28C4A927}" srcOrd="0" destOrd="0" parTransId="{AE9C5B16-A145-49FB-9F3B-CBCCFB090012}" sibTransId="{338B22E3-A3DE-42C8-828D-4FDD2A574974}"/>
    <dgm:cxn modelId="{F88FDF40-C273-43AD-B8F0-32B418F24FD4}" srcId="{FACA6F38-3BD6-4942-A079-B108263E0396}" destId="{41B52268-66DC-452B-AAE4-710E2C3057FC}" srcOrd="1" destOrd="0" parTransId="{8939C81E-4A31-40BE-82FE-F8CE2CF2B8B3}" sibTransId="{D1E70832-4401-4611-AD3E-2B976659E9BF}"/>
    <dgm:cxn modelId="{0E5C5142-3E17-490F-8173-5DA88B626575}" srcId="{FACA6F38-3BD6-4942-A079-B108263E0396}" destId="{8B29F6B2-930D-48C4-9E84-396D129F2A2D}" srcOrd="3" destOrd="0" parTransId="{84758D9E-CC3D-4F62-B48F-76917E59D4F3}" sibTransId="{D00CB7A0-E6C3-4D12-8D5D-396F63973C4A}"/>
    <dgm:cxn modelId="{BEA97944-AF1C-43FB-B14B-DE7C04714770}" srcId="{2D6C10D8-8E2E-4894-854C-974D28C4A927}" destId="{A5D53270-A3EC-4B4F-9EB7-94637D386115}" srcOrd="3" destOrd="0" parTransId="{12F0A3CE-AE90-4B18-928D-A6A5D40E8AD4}" sibTransId="{D103F7BB-FEFF-4BCC-9311-BD3BCD6F2A0F}"/>
    <dgm:cxn modelId="{51665245-5FA3-4191-974F-7BCE8DD5A370}" srcId="{2D6C10D8-8E2E-4894-854C-974D28C4A927}" destId="{39D78BDF-DD90-4D64-A989-F46960FC1EC2}" srcOrd="4" destOrd="0" parTransId="{71F8F2BD-81AF-4BD6-96F9-B4B33C426416}" sibTransId="{B20C8957-391F-493B-AB3E-53BD3A64390F}"/>
    <dgm:cxn modelId="{6F5EBA66-589F-473A-A4AC-4EEEF53BEE58}" type="presOf" srcId="{FACA6F38-3BD6-4942-A079-B108263E0396}" destId="{3EE65202-82BF-49D8-9F00-3511980675D8}" srcOrd="1" destOrd="0" presId="urn:microsoft.com/office/officeart/2005/8/layout/hierarchy3"/>
    <dgm:cxn modelId="{7A1F7350-7AAE-4245-8A58-E4BBDA42AAC4}" type="presOf" srcId="{8B29F6B2-930D-48C4-9E84-396D129F2A2D}" destId="{F74AB941-E71D-49FF-8024-B6B1BB6F4BB4}" srcOrd="0" destOrd="0" presId="urn:microsoft.com/office/officeart/2005/8/layout/hierarchy3"/>
    <dgm:cxn modelId="{0C8C5051-41BD-44D6-AB7D-37510B08A600}" type="presOf" srcId="{39D78BDF-DD90-4D64-A989-F46960FC1EC2}" destId="{6773F138-7D66-4A93-AAE1-855745932BB4}" srcOrd="0" destOrd="0" presId="urn:microsoft.com/office/officeart/2005/8/layout/hierarchy3"/>
    <dgm:cxn modelId="{563D2F75-3FB1-4718-B95A-7FBE22790C25}" type="presOf" srcId="{812964D1-4115-497E-8754-72C1A5EB4E53}" destId="{81C87165-845A-449B-A890-31D1562834BB}" srcOrd="0" destOrd="0" presId="urn:microsoft.com/office/officeart/2005/8/layout/hierarchy3"/>
    <dgm:cxn modelId="{F5258076-48ED-4371-8CFC-2114FFFA3454}" srcId="{FACA6F38-3BD6-4942-A079-B108263E0396}" destId="{8144A940-B7E1-4ECE-AC74-CF60A5BEBF84}" srcOrd="0" destOrd="0" parTransId="{7E7C6BB5-F5D2-4364-8009-E87730047ED3}" sibTransId="{C1260E92-4C71-4111-AA51-F7975F2E8464}"/>
    <dgm:cxn modelId="{9921715A-B331-4C32-A6BD-E6BF99571B54}" srcId="{FACA6F38-3BD6-4942-A079-B108263E0396}" destId="{ED516CE3-EF72-40C1-9E72-22BE4842097D}" srcOrd="4" destOrd="0" parTransId="{4E25834C-D723-4DD1-BF64-8C76EDA90CB9}" sibTransId="{6A7F9C16-055F-4740-B514-EFA41F3D4E98}"/>
    <dgm:cxn modelId="{0A7B727B-03B1-47FB-ABFB-9526B2E77F60}" type="presOf" srcId="{8939C81E-4A31-40BE-82FE-F8CE2CF2B8B3}" destId="{8DC8B545-6150-4136-A83E-65CB0B3C2F18}" srcOrd="0" destOrd="0" presId="urn:microsoft.com/office/officeart/2005/8/layout/hierarchy3"/>
    <dgm:cxn modelId="{2DF4048E-6809-46C8-AC69-70520BEBF6E2}" type="presOf" srcId="{41B52268-66DC-452B-AAE4-710E2C3057FC}" destId="{7BCAC2AC-BBB1-4859-B594-628439AF75FA}" srcOrd="0" destOrd="0" presId="urn:microsoft.com/office/officeart/2005/8/layout/hierarchy3"/>
    <dgm:cxn modelId="{682E0194-6E33-40D5-A1EF-10D3F76EBC44}" type="presOf" srcId="{A86C4AD2-592A-49A3-9B8F-3684361CA95A}" destId="{991565FB-53A6-4ADC-8ECF-971902FD40A6}" srcOrd="0" destOrd="0" presId="urn:microsoft.com/office/officeart/2005/8/layout/hierarchy3"/>
    <dgm:cxn modelId="{4E6F5995-62C9-444B-AD4E-D1E0F77BE74E}" type="presOf" srcId="{4E25834C-D723-4DD1-BF64-8C76EDA90CB9}" destId="{21097594-E434-4C1B-86F6-21B8CD3B5795}" srcOrd="0" destOrd="0" presId="urn:microsoft.com/office/officeart/2005/8/layout/hierarchy3"/>
    <dgm:cxn modelId="{E9C9B098-9F2E-4420-ABC2-FF10FA24A57C}" type="presOf" srcId="{2D6C10D8-8E2E-4894-854C-974D28C4A927}" destId="{70218140-E845-4FB1-B3CD-241837B46970}" srcOrd="1" destOrd="0" presId="urn:microsoft.com/office/officeart/2005/8/layout/hierarchy3"/>
    <dgm:cxn modelId="{879CB39A-CA5D-491B-8DE7-4E8220209EAB}" type="presOf" srcId="{2D6C10D8-8E2E-4894-854C-974D28C4A927}" destId="{D57CA076-D112-442E-AF2D-FBE32264A33D}" srcOrd="0" destOrd="0" presId="urn:microsoft.com/office/officeart/2005/8/layout/hierarchy3"/>
    <dgm:cxn modelId="{70DDEDAD-DA90-497C-871F-1BD6DBBE5895}" type="presOf" srcId="{32C6A15F-2842-435A-A8BC-0D74B926D635}" destId="{6890D4B8-553A-4E68-9A39-AA0F631063CF}" srcOrd="0" destOrd="0" presId="urn:microsoft.com/office/officeart/2005/8/layout/hierarchy3"/>
    <dgm:cxn modelId="{FEBCC0B5-85B9-4DA8-80CD-B1967DA476DD}" type="presOf" srcId="{80B34FD6-D322-4800-8334-03F50FF8CCC4}" destId="{15AD459E-C3CD-470A-BF07-E7C3714C164D}" srcOrd="0" destOrd="0" presId="urn:microsoft.com/office/officeart/2005/8/layout/hierarchy3"/>
    <dgm:cxn modelId="{D1CEC6B7-E20B-4E67-B99E-D729153E7EF5}" srcId="{2D6C10D8-8E2E-4894-854C-974D28C4A927}" destId="{244BF441-135F-404B-B2A5-D162E2C5AEF7}" srcOrd="1" destOrd="0" parTransId="{3D04A40D-4591-4DCB-AE69-45AD9DE3055E}" sibTransId="{4EBAA755-D521-4BE4-ABEA-8A7FF1839C99}"/>
    <dgm:cxn modelId="{3FD4C7BF-5059-4DDC-B21A-04B29E75A73C}" srcId="{2D6C10D8-8E2E-4894-854C-974D28C4A927}" destId="{790F4DE0-1CA3-44B8-9352-49C7222E291A}" srcOrd="0" destOrd="0" parTransId="{32C6A15F-2842-435A-A8BC-0D74B926D635}" sibTransId="{1BB6051B-4882-48FC-9A05-85B3C47FE39F}"/>
    <dgm:cxn modelId="{CE7B9DC0-A075-4981-9500-C94A96FAF4A2}" type="presOf" srcId="{ED516CE3-EF72-40C1-9E72-22BE4842097D}" destId="{73F7624F-41F3-4A4D-AE57-CB79CA5638FC}" srcOrd="0" destOrd="0" presId="urn:microsoft.com/office/officeart/2005/8/layout/hierarchy3"/>
    <dgm:cxn modelId="{4495B4C0-DE55-417E-8731-9F435B52398B}" type="presOf" srcId="{12F0A3CE-AE90-4B18-928D-A6A5D40E8AD4}" destId="{B7BEF987-3BA4-4B17-A5FC-8CF111DE6EA1}" srcOrd="0" destOrd="0" presId="urn:microsoft.com/office/officeart/2005/8/layout/hierarchy3"/>
    <dgm:cxn modelId="{A0493FC3-71A4-4961-A959-EDF7447E7BE7}" type="presOf" srcId="{7E7C6BB5-F5D2-4364-8009-E87730047ED3}" destId="{B543AB00-0B74-4BB2-A10E-9CF139E8023E}" srcOrd="0" destOrd="0" presId="urn:microsoft.com/office/officeart/2005/8/layout/hierarchy3"/>
    <dgm:cxn modelId="{BEFE5DC3-BBC7-4AA5-8353-0A4CBB476429}" type="presOf" srcId="{C5650466-B48D-412E-9B6A-D168956C2DAD}" destId="{1AC997D5-AB5E-4636-9A4D-7A99D61C4586}" srcOrd="0" destOrd="0" presId="urn:microsoft.com/office/officeart/2005/8/layout/hierarchy3"/>
    <dgm:cxn modelId="{163143CF-E9CC-4EE9-81A8-B2BE89E31AFE}" type="presOf" srcId="{A5D53270-A3EC-4B4F-9EB7-94637D386115}" destId="{24120211-C116-49EC-9E27-673D9109C5CF}" srcOrd="0" destOrd="0" presId="urn:microsoft.com/office/officeart/2005/8/layout/hierarchy3"/>
    <dgm:cxn modelId="{BDFC61E2-869F-4836-AE89-16AE232E7C58}" type="presOf" srcId="{FACA6F38-3BD6-4942-A079-B108263E0396}" destId="{16368877-F726-48BD-B9D0-CA2BD9C9E1AA}" srcOrd="0" destOrd="0" presId="urn:microsoft.com/office/officeart/2005/8/layout/hierarchy3"/>
    <dgm:cxn modelId="{EC3B27E7-F86C-400F-908E-583B1314B6A8}" type="presOf" srcId="{244BF441-135F-404B-B2A5-D162E2C5AEF7}" destId="{7E4D9E62-F496-4CEB-9705-4A169D8794E0}" srcOrd="0" destOrd="0" presId="urn:microsoft.com/office/officeart/2005/8/layout/hierarchy3"/>
    <dgm:cxn modelId="{85DDC6EB-06F6-4AB2-B5C1-2F4E1385C2A1}" type="presOf" srcId="{84758D9E-CC3D-4F62-B48F-76917E59D4F3}" destId="{7D64B316-A5E2-4639-BAB1-84A74D4DBE7F}" srcOrd="0" destOrd="0" presId="urn:microsoft.com/office/officeart/2005/8/layout/hierarchy3"/>
    <dgm:cxn modelId="{385505ED-C83D-44FF-8ACC-76E10689B5B7}" srcId="{80B34FD6-D322-4800-8334-03F50FF8CCC4}" destId="{FACA6F38-3BD6-4942-A079-B108263E0396}" srcOrd="1" destOrd="0" parTransId="{6F79D5F0-D164-4AB5-86B4-6798ACAE7C3F}" sibTransId="{FE99CA4E-A0EF-473B-ACF4-10207F2AC3F5}"/>
    <dgm:cxn modelId="{6F214CF0-C2EF-4F21-87B3-B84BDCFE9E82}" srcId="{FACA6F38-3BD6-4942-A079-B108263E0396}" destId="{B4F0C43A-BDC8-4ACA-B42B-1D0A531A928B}" srcOrd="2" destOrd="0" parTransId="{812964D1-4115-497E-8754-72C1A5EB4E53}" sibTransId="{31D9635D-3770-47CF-8E80-5F5411E872AB}"/>
    <dgm:cxn modelId="{D0CC2EF5-3B7E-4AF2-90B3-802CC2208A56}" type="presOf" srcId="{71F8F2BD-81AF-4BD6-96F9-B4B33C426416}" destId="{C6785AE1-4A28-416E-8A61-D1DED7078238}" srcOrd="0" destOrd="0" presId="urn:microsoft.com/office/officeart/2005/8/layout/hierarchy3"/>
    <dgm:cxn modelId="{87BF9534-47BA-41F4-BFB9-A8B2A5DAB7EF}" type="presParOf" srcId="{15AD459E-C3CD-470A-BF07-E7C3714C164D}" destId="{3B8D2A9F-5953-41A3-B3E2-42A874C735B9}" srcOrd="0" destOrd="0" presId="urn:microsoft.com/office/officeart/2005/8/layout/hierarchy3"/>
    <dgm:cxn modelId="{EB43BAD6-28B3-4CD7-8957-44F7E1B6889C}" type="presParOf" srcId="{3B8D2A9F-5953-41A3-B3E2-42A874C735B9}" destId="{7C15BDC5-DF82-49DA-BD84-6AC794E9F222}" srcOrd="0" destOrd="0" presId="urn:microsoft.com/office/officeart/2005/8/layout/hierarchy3"/>
    <dgm:cxn modelId="{3C738554-CDF8-4986-B4A6-9D0B4EDBCB01}" type="presParOf" srcId="{7C15BDC5-DF82-49DA-BD84-6AC794E9F222}" destId="{D57CA076-D112-442E-AF2D-FBE32264A33D}" srcOrd="0" destOrd="0" presId="urn:microsoft.com/office/officeart/2005/8/layout/hierarchy3"/>
    <dgm:cxn modelId="{037FE337-7FAF-4BA2-84E8-2D540C222302}" type="presParOf" srcId="{7C15BDC5-DF82-49DA-BD84-6AC794E9F222}" destId="{70218140-E845-4FB1-B3CD-241837B46970}" srcOrd="1" destOrd="0" presId="urn:microsoft.com/office/officeart/2005/8/layout/hierarchy3"/>
    <dgm:cxn modelId="{09CFF517-D904-4B3E-AD68-7F420AE3AA71}" type="presParOf" srcId="{3B8D2A9F-5953-41A3-B3E2-42A874C735B9}" destId="{07A19120-34D4-4A1E-BFE2-84921BB2F0CE}" srcOrd="1" destOrd="0" presId="urn:microsoft.com/office/officeart/2005/8/layout/hierarchy3"/>
    <dgm:cxn modelId="{25114D26-F6BD-4252-9AAF-B5493972ECBD}" type="presParOf" srcId="{07A19120-34D4-4A1E-BFE2-84921BB2F0CE}" destId="{6890D4B8-553A-4E68-9A39-AA0F631063CF}" srcOrd="0" destOrd="0" presId="urn:microsoft.com/office/officeart/2005/8/layout/hierarchy3"/>
    <dgm:cxn modelId="{1DD0406F-9797-47C0-9407-A27C85292CB5}" type="presParOf" srcId="{07A19120-34D4-4A1E-BFE2-84921BB2F0CE}" destId="{05A4C392-C0FA-4220-8991-5055528114B1}" srcOrd="1" destOrd="0" presId="urn:microsoft.com/office/officeart/2005/8/layout/hierarchy3"/>
    <dgm:cxn modelId="{1F52C726-0978-4D7D-A51B-57FD8DBA6E8E}" type="presParOf" srcId="{07A19120-34D4-4A1E-BFE2-84921BB2F0CE}" destId="{8E292173-B742-493C-9CE4-A52641EC5034}" srcOrd="2" destOrd="0" presId="urn:microsoft.com/office/officeart/2005/8/layout/hierarchy3"/>
    <dgm:cxn modelId="{5C7EB991-A094-448D-BE21-BED09840B171}" type="presParOf" srcId="{07A19120-34D4-4A1E-BFE2-84921BB2F0CE}" destId="{7E4D9E62-F496-4CEB-9705-4A169D8794E0}" srcOrd="3" destOrd="0" presId="urn:microsoft.com/office/officeart/2005/8/layout/hierarchy3"/>
    <dgm:cxn modelId="{C5B52500-2044-4755-9B08-6DA4ADD964AC}" type="presParOf" srcId="{07A19120-34D4-4A1E-BFE2-84921BB2F0CE}" destId="{991565FB-53A6-4ADC-8ECF-971902FD40A6}" srcOrd="4" destOrd="0" presId="urn:microsoft.com/office/officeart/2005/8/layout/hierarchy3"/>
    <dgm:cxn modelId="{7093C8CE-5C80-43AF-919E-77AD2AF8C4D5}" type="presParOf" srcId="{07A19120-34D4-4A1E-BFE2-84921BB2F0CE}" destId="{1AC997D5-AB5E-4636-9A4D-7A99D61C4586}" srcOrd="5" destOrd="0" presId="urn:microsoft.com/office/officeart/2005/8/layout/hierarchy3"/>
    <dgm:cxn modelId="{13B99340-01CA-43F9-B78B-0660810D0512}" type="presParOf" srcId="{07A19120-34D4-4A1E-BFE2-84921BB2F0CE}" destId="{B7BEF987-3BA4-4B17-A5FC-8CF111DE6EA1}" srcOrd="6" destOrd="0" presId="urn:microsoft.com/office/officeart/2005/8/layout/hierarchy3"/>
    <dgm:cxn modelId="{163F1607-CAF5-46BC-8BC7-813C1A0729D6}" type="presParOf" srcId="{07A19120-34D4-4A1E-BFE2-84921BB2F0CE}" destId="{24120211-C116-49EC-9E27-673D9109C5CF}" srcOrd="7" destOrd="0" presId="urn:microsoft.com/office/officeart/2005/8/layout/hierarchy3"/>
    <dgm:cxn modelId="{26061FBF-E260-4D67-8F7C-F1A1AF338A3F}" type="presParOf" srcId="{07A19120-34D4-4A1E-BFE2-84921BB2F0CE}" destId="{C6785AE1-4A28-416E-8A61-D1DED7078238}" srcOrd="8" destOrd="0" presId="urn:microsoft.com/office/officeart/2005/8/layout/hierarchy3"/>
    <dgm:cxn modelId="{8B3A2229-8ADB-4A7F-A293-57F9CA010FAE}" type="presParOf" srcId="{07A19120-34D4-4A1E-BFE2-84921BB2F0CE}" destId="{6773F138-7D66-4A93-AAE1-855745932BB4}" srcOrd="9" destOrd="0" presId="urn:microsoft.com/office/officeart/2005/8/layout/hierarchy3"/>
    <dgm:cxn modelId="{0EA701CB-EDBC-406A-B54B-1CC9CB9D7AD3}" type="presParOf" srcId="{15AD459E-C3CD-470A-BF07-E7C3714C164D}" destId="{325805EA-D332-4171-BDE2-E5B473B82E45}" srcOrd="1" destOrd="0" presId="urn:microsoft.com/office/officeart/2005/8/layout/hierarchy3"/>
    <dgm:cxn modelId="{E5550739-5376-4F07-9E73-8C2699E43454}" type="presParOf" srcId="{325805EA-D332-4171-BDE2-E5B473B82E45}" destId="{F08DC085-32CA-40EC-9220-44896DFBC5A4}" srcOrd="0" destOrd="0" presId="urn:microsoft.com/office/officeart/2005/8/layout/hierarchy3"/>
    <dgm:cxn modelId="{3CA1DEA4-A430-4845-909C-96B65F5F4620}" type="presParOf" srcId="{F08DC085-32CA-40EC-9220-44896DFBC5A4}" destId="{16368877-F726-48BD-B9D0-CA2BD9C9E1AA}" srcOrd="0" destOrd="0" presId="urn:microsoft.com/office/officeart/2005/8/layout/hierarchy3"/>
    <dgm:cxn modelId="{15330B45-6507-48E9-BA14-FED1D9458DA8}" type="presParOf" srcId="{F08DC085-32CA-40EC-9220-44896DFBC5A4}" destId="{3EE65202-82BF-49D8-9F00-3511980675D8}" srcOrd="1" destOrd="0" presId="urn:microsoft.com/office/officeart/2005/8/layout/hierarchy3"/>
    <dgm:cxn modelId="{17CF5CFC-0B69-4587-A18D-41D602A21AFE}" type="presParOf" srcId="{325805EA-D332-4171-BDE2-E5B473B82E45}" destId="{092A6592-2C09-4A57-B12A-3759080FC0DF}" srcOrd="1" destOrd="0" presId="urn:microsoft.com/office/officeart/2005/8/layout/hierarchy3"/>
    <dgm:cxn modelId="{28F1ED3E-4A82-4817-AC2C-5B6B061D4CAE}" type="presParOf" srcId="{092A6592-2C09-4A57-B12A-3759080FC0DF}" destId="{B543AB00-0B74-4BB2-A10E-9CF139E8023E}" srcOrd="0" destOrd="0" presId="urn:microsoft.com/office/officeart/2005/8/layout/hierarchy3"/>
    <dgm:cxn modelId="{7E376A37-A85A-4006-8801-3B9A230DC16C}" type="presParOf" srcId="{092A6592-2C09-4A57-B12A-3759080FC0DF}" destId="{81A9F5ED-F620-4691-87E1-D869E2E1A5BF}" srcOrd="1" destOrd="0" presId="urn:microsoft.com/office/officeart/2005/8/layout/hierarchy3"/>
    <dgm:cxn modelId="{8466ED0A-E395-4CC0-A3CF-4867AB1652D8}" type="presParOf" srcId="{092A6592-2C09-4A57-B12A-3759080FC0DF}" destId="{8DC8B545-6150-4136-A83E-65CB0B3C2F18}" srcOrd="2" destOrd="0" presId="urn:microsoft.com/office/officeart/2005/8/layout/hierarchy3"/>
    <dgm:cxn modelId="{832099C4-BF0B-4653-9D19-B1EEC500A7A5}" type="presParOf" srcId="{092A6592-2C09-4A57-B12A-3759080FC0DF}" destId="{7BCAC2AC-BBB1-4859-B594-628439AF75FA}" srcOrd="3" destOrd="0" presId="urn:microsoft.com/office/officeart/2005/8/layout/hierarchy3"/>
    <dgm:cxn modelId="{7DDC8EBE-17EC-4C0D-BEA7-EFC966B7AE4C}" type="presParOf" srcId="{092A6592-2C09-4A57-B12A-3759080FC0DF}" destId="{81C87165-845A-449B-A890-31D1562834BB}" srcOrd="4" destOrd="0" presId="urn:microsoft.com/office/officeart/2005/8/layout/hierarchy3"/>
    <dgm:cxn modelId="{3FD0FA11-CA00-4E1F-978E-334DF4274493}" type="presParOf" srcId="{092A6592-2C09-4A57-B12A-3759080FC0DF}" destId="{E0DAA8CB-415A-4B90-9CDD-279422A245B0}" srcOrd="5" destOrd="0" presId="urn:microsoft.com/office/officeart/2005/8/layout/hierarchy3"/>
    <dgm:cxn modelId="{0A78906B-6D0A-4F67-9F7C-C553003BE816}" type="presParOf" srcId="{092A6592-2C09-4A57-B12A-3759080FC0DF}" destId="{7D64B316-A5E2-4639-BAB1-84A74D4DBE7F}" srcOrd="6" destOrd="0" presId="urn:microsoft.com/office/officeart/2005/8/layout/hierarchy3"/>
    <dgm:cxn modelId="{A3071DFC-D7F1-4182-A28C-5B4C54B46C8C}" type="presParOf" srcId="{092A6592-2C09-4A57-B12A-3759080FC0DF}" destId="{F74AB941-E71D-49FF-8024-B6B1BB6F4BB4}" srcOrd="7" destOrd="0" presId="urn:microsoft.com/office/officeart/2005/8/layout/hierarchy3"/>
    <dgm:cxn modelId="{BEB19894-D01D-4DB7-B5E2-C574251CFD68}" type="presParOf" srcId="{092A6592-2C09-4A57-B12A-3759080FC0DF}" destId="{21097594-E434-4C1B-86F6-21B8CD3B5795}" srcOrd="8" destOrd="0" presId="urn:microsoft.com/office/officeart/2005/8/layout/hierarchy3"/>
    <dgm:cxn modelId="{F0615330-242E-466A-AE0A-D71B4E755326}" type="presParOf" srcId="{092A6592-2C09-4A57-B12A-3759080FC0DF}" destId="{73F7624F-41F3-4A4D-AE57-CB79CA5638FC}" srcOrd="9"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361017-2717-4E7E-9176-E97AEC11603E}" type="doc">
      <dgm:prSet loTypeId="urn:microsoft.com/office/officeart/2008/layout/CaptionedPictures" loCatId="picture" qsTypeId="urn:microsoft.com/office/officeart/2005/8/quickstyle/simple2" qsCatId="simple" csTypeId="urn:microsoft.com/office/officeart/2005/8/colors/accent1_2" csCatId="accent1" phldr="1"/>
      <dgm:spPr/>
      <dgm:t>
        <a:bodyPr/>
        <a:lstStyle/>
        <a:p>
          <a:endParaRPr lang="es-ES"/>
        </a:p>
      </dgm:t>
    </dgm:pt>
    <dgm:pt modelId="{F79D1E1B-05CC-4F91-A2A3-2D6F7D33FA64}">
      <dgm:prSet custT="1"/>
      <dgm:spPr/>
      <dgm:t>
        <a:bodyPr/>
        <a:lstStyle/>
        <a:p>
          <a:pPr>
            <a:lnSpc>
              <a:spcPts val="1800"/>
            </a:lnSpc>
            <a:spcAft>
              <a:spcPts val="0"/>
            </a:spcAft>
          </a:pPr>
          <a:r>
            <a:rPr lang="en-US" sz="2000" b="1"/>
            <a:t>Bili su iznenađeni </a:t>
          </a:r>
          <a:r>
            <a:rPr lang="sr-Latn-RS" sz="2000" b="1"/>
            <a:t>kak</a:t>
          </a:r>
          <a:r>
            <a:rPr lang="en-US" sz="2000" b="1"/>
            <a:t>o </a:t>
          </a:r>
          <a:r>
            <a:rPr lang="sr-Latn-RS" sz="2000" b="1"/>
            <a:t>ih </a:t>
          </a:r>
          <a:r>
            <a:rPr lang="en-US" sz="2000" b="1"/>
            <a:t>je Isus poučavao</a:t>
          </a:r>
          <a:r>
            <a:rPr lang="sr-Latn-RS" sz="2000" b="1"/>
            <a:t>.</a:t>
          </a:r>
          <a:endParaRPr lang="es-ES" sz="2000" dirty="0"/>
        </a:p>
      </dgm:t>
    </dgm:pt>
    <dgm:pt modelId="{66D644CF-0785-4009-A89D-BFB3040A43D8}" type="parTrans" cxnId="{6BA07B9F-D15D-431E-9A9D-214A3D00B470}">
      <dgm:prSet/>
      <dgm:spPr/>
      <dgm:t>
        <a:bodyPr/>
        <a:lstStyle/>
        <a:p>
          <a:endParaRPr lang="es-ES" sz="2000"/>
        </a:p>
      </dgm:t>
    </dgm:pt>
    <dgm:pt modelId="{5D3CF9F6-442A-449E-B6D7-8662F5F05A2E}" type="sibTrans" cxnId="{6BA07B9F-D15D-431E-9A9D-214A3D00B470}">
      <dgm:prSet/>
      <dgm:spPr/>
      <dgm:t>
        <a:bodyPr/>
        <a:lstStyle/>
        <a:p>
          <a:endParaRPr lang="es-ES" sz="2000"/>
        </a:p>
      </dgm:t>
    </dgm:pt>
    <dgm:pt modelId="{9F241699-7F71-4EB8-8F9E-6F3024ECA8F6}">
      <dgm:prSet custT="1"/>
      <dgm:spPr/>
      <dgm:t>
        <a:bodyPr/>
        <a:lstStyle/>
        <a:p>
          <a:pPr>
            <a:lnSpc>
              <a:spcPts val="1800"/>
            </a:lnSpc>
            <a:spcAft>
              <a:spcPts val="0"/>
            </a:spcAft>
          </a:pPr>
          <a:r>
            <a:rPr lang="en-US" sz="2000" b="1"/>
            <a:t>Poznavali su ga kao stolara, a ne kao učitelja</a:t>
          </a:r>
          <a:r>
            <a:rPr lang="sr-Latn-RS" sz="2000" b="1"/>
            <a:t> i </a:t>
          </a:r>
          <a:r>
            <a:rPr lang="en-US" sz="2000" b="1"/>
            <a:t>iscjelitelja</a:t>
          </a:r>
          <a:r>
            <a:rPr lang="sr-Latn-RS" sz="2000" b="1"/>
            <a:t>.</a:t>
          </a:r>
          <a:endParaRPr lang="es-ES" sz="2000" dirty="0"/>
        </a:p>
      </dgm:t>
    </dgm:pt>
    <dgm:pt modelId="{554A73CD-5A06-4AE8-AE0E-DFE0F4ADF9C2}" type="parTrans" cxnId="{9C703A59-1831-4F39-8062-17F80D77CE03}">
      <dgm:prSet/>
      <dgm:spPr/>
      <dgm:t>
        <a:bodyPr/>
        <a:lstStyle/>
        <a:p>
          <a:endParaRPr lang="es-ES" sz="2000"/>
        </a:p>
      </dgm:t>
    </dgm:pt>
    <dgm:pt modelId="{06525B66-4203-4FF7-A306-FA4A645F5D58}" type="sibTrans" cxnId="{9C703A59-1831-4F39-8062-17F80D77CE03}">
      <dgm:prSet/>
      <dgm:spPr/>
      <dgm:t>
        <a:bodyPr/>
        <a:lstStyle/>
        <a:p>
          <a:endParaRPr lang="es-ES" sz="2000"/>
        </a:p>
      </dgm:t>
    </dgm:pt>
    <dgm:pt modelId="{1A152DDC-DA36-4E5D-AE0E-FB48F00ED289}">
      <dgm:prSet custT="1"/>
      <dgm:spPr/>
      <dgm:t>
        <a:bodyPr/>
        <a:lstStyle/>
        <a:p>
          <a:pPr>
            <a:lnSpc>
              <a:spcPts val="1800"/>
            </a:lnSpc>
            <a:spcAft>
              <a:spcPts val="0"/>
            </a:spcAft>
          </a:pPr>
          <a:r>
            <a:rPr lang="en-US" sz="2000" b="1"/>
            <a:t>Poznavali su njegovu obitelj (s kojom se Isus nije </a:t>
          </a:r>
          <a:r>
            <a:rPr lang="sr-Latn-RS" sz="2000" b="1"/>
            <a:t>u svemu </a:t>
          </a:r>
          <a:r>
            <a:rPr lang="en-US" sz="2000" b="1"/>
            <a:t>slagao)</a:t>
          </a:r>
          <a:r>
            <a:rPr lang="sr-Latn-RS" sz="2000" b="1"/>
            <a:t>.</a:t>
          </a:r>
          <a:endParaRPr lang="es-ES" sz="2000" dirty="0"/>
        </a:p>
      </dgm:t>
    </dgm:pt>
    <dgm:pt modelId="{BE66FDB2-1DA9-4A75-A315-A649CDDCBC45}" type="parTrans" cxnId="{2BF447F9-A2B2-488C-A12B-9AE9CAF20F0A}">
      <dgm:prSet/>
      <dgm:spPr/>
      <dgm:t>
        <a:bodyPr/>
        <a:lstStyle/>
        <a:p>
          <a:endParaRPr lang="es-ES" sz="2000"/>
        </a:p>
      </dgm:t>
    </dgm:pt>
    <dgm:pt modelId="{46C4D49C-E280-4290-BDAA-A30938F4BC3E}" type="sibTrans" cxnId="{2BF447F9-A2B2-488C-A12B-9AE9CAF20F0A}">
      <dgm:prSet/>
      <dgm:spPr/>
      <dgm:t>
        <a:bodyPr/>
        <a:lstStyle/>
        <a:p>
          <a:endParaRPr lang="es-ES" sz="2000"/>
        </a:p>
      </dgm:t>
    </dgm:pt>
    <dgm:pt modelId="{ECF8E2B4-4221-4C69-8FC8-41AAAC8E115C}" type="pres">
      <dgm:prSet presAssocID="{36361017-2717-4E7E-9176-E97AEC11603E}" presName="Name0" presStyleCnt="0">
        <dgm:presLayoutVars>
          <dgm:chMax/>
          <dgm:chPref/>
          <dgm:dir/>
        </dgm:presLayoutVars>
      </dgm:prSet>
      <dgm:spPr/>
    </dgm:pt>
    <dgm:pt modelId="{EDD0499B-DCFD-474F-A357-3D009A8B8D7E}" type="pres">
      <dgm:prSet presAssocID="{F79D1E1B-05CC-4F91-A2A3-2D6F7D33FA64}" presName="composite" presStyleCnt="0">
        <dgm:presLayoutVars>
          <dgm:chMax val="1"/>
          <dgm:chPref val="1"/>
        </dgm:presLayoutVars>
      </dgm:prSet>
      <dgm:spPr/>
    </dgm:pt>
    <dgm:pt modelId="{A5813FF2-E71E-4AF9-8C9D-E78E37F5B0DC}" type="pres">
      <dgm:prSet presAssocID="{F79D1E1B-05CC-4F91-A2A3-2D6F7D33FA64}" presName="Accent" presStyleLbl="trAlignAcc1" presStyleIdx="0" presStyleCnt="3" custScaleX="189053" custScaleY="124726" custLinFactNeighborX="-707" custLinFactNeighborY="1201">
        <dgm:presLayoutVars>
          <dgm:chMax val="0"/>
          <dgm:chPref val="0"/>
        </dgm:presLayoutVars>
      </dgm:prSet>
      <dgm:spPr>
        <a:solidFill>
          <a:schemeClr val="accent3">
            <a:lumMod val="20000"/>
            <a:lumOff val="80000"/>
          </a:schemeClr>
        </a:solidFill>
        <a:ln w="19050">
          <a:solidFill>
            <a:schemeClr val="accent6"/>
          </a:solidFill>
        </a:ln>
        <a:effectLst>
          <a:outerShdw blurRad="50800" dist="38100" dir="2700000" algn="tl" rotWithShape="0">
            <a:prstClr val="black">
              <a:alpha val="40000"/>
            </a:prstClr>
          </a:outerShdw>
        </a:effectLst>
      </dgm:spPr>
    </dgm:pt>
    <dgm:pt modelId="{4CAF690B-0DBE-45B5-9D77-052E3BE5DFF3}" type="pres">
      <dgm:prSet presAssocID="{F79D1E1B-05CC-4F91-A2A3-2D6F7D33FA64}" presName="Image" presStyleLbl="alignImgPlace1" presStyleIdx="0" presStyleCnt="3" custScaleX="189053" custScaleY="124726" custLinFactNeighborY="-7152">
        <dgm:presLayoutVars>
          <dgm:chMax val="0"/>
          <dgm:chPref val="0"/>
        </dgm:presLayoutVars>
      </dgm:prSet>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7B708467-EDA2-4EAD-B572-21237BA73EFE}" type="pres">
      <dgm:prSet presAssocID="{F79D1E1B-05CC-4F91-A2A3-2D6F7D33FA64}" presName="ChildComposite" presStyleCnt="0"/>
      <dgm:spPr/>
    </dgm:pt>
    <dgm:pt modelId="{68EACBA4-F573-4355-8929-AD8FEF6CCCC3}" type="pres">
      <dgm:prSet presAssocID="{F79D1E1B-05CC-4F91-A2A3-2D6F7D33FA64}" presName="Child" presStyleLbl="node1" presStyleIdx="0" presStyleCnt="0">
        <dgm:presLayoutVars>
          <dgm:chMax val="0"/>
          <dgm:chPref val="0"/>
          <dgm:bulletEnabled val="1"/>
        </dgm:presLayoutVars>
      </dgm:prSet>
      <dgm:spPr/>
    </dgm:pt>
    <dgm:pt modelId="{E6939965-2171-4A4D-9476-FFCEE1F92E40}" type="pres">
      <dgm:prSet presAssocID="{F79D1E1B-05CC-4F91-A2A3-2D6F7D33FA64}" presName="Parent" presStyleLbl="revTx" presStyleIdx="0" presStyleCnt="3" custScaleX="189053" custScaleY="124726" custLinFactNeighborY="41716">
        <dgm:presLayoutVars>
          <dgm:chMax val="1"/>
          <dgm:chPref val="0"/>
          <dgm:bulletEnabled val="1"/>
        </dgm:presLayoutVars>
      </dgm:prSet>
      <dgm:spPr/>
    </dgm:pt>
    <dgm:pt modelId="{5D4A4D20-9068-4469-A77F-B8BB033A4DE4}" type="pres">
      <dgm:prSet presAssocID="{5D3CF9F6-442A-449E-B6D7-8662F5F05A2E}" presName="sibTrans" presStyleCnt="0"/>
      <dgm:spPr/>
    </dgm:pt>
    <dgm:pt modelId="{BAEE1C48-EDEF-4201-9884-C8FA08DF50E4}" type="pres">
      <dgm:prSet presAssocID="{9F241699-7F71-4EB8-8F9E-6F3024ECA8F6}" presName="composite" presStyleCnt="0">
        <dgm:presLayoutVars>
          <dgm:chMax val="1"/>
          <dgm:chPref val="1"/>
        </dgm:presLayoutVars>
      </dgm:prSet>
      <dgm:spPr/>
    </dgm:pt>
    <dgm:pt modelId="{3A4F564E-8FCC-4481-A86D-C4BFEF77AF37}" type="pres">
      <dgm:prSet presAssocID="{9F241699-7F71-4EB8-8F9E-6F3024ECA8F6}" presName="Accent" presStyleLbl="trAlignAcc1" presStyleIdx="1" presStyleCnt="3" custScaleX="189053" custScaleY="124726">
        <dgm:presLayoutVars>
          <dgm:chMax val="0"/>
          <dgm:chPref val="0"/>
        </dgm:presLayoutVars>
      </dgm:prSet>
      <dgm:spPr>
        <a:xfrm>
          <a:off x="4203394" y="1542"/>
          <a:ext cx="3261336" cy="2531338"/>
        </a:xfrm>
        <a:prstGeom prst="rect">
          <a:avLst/>
        </a:prstGeom>
        <a:solidFill>
          <a:schemeClr val="accent4">
            <a:lumMod val="20000"/>
            <a:lumOff val="80000"/>
          </a:schemeClr>
        </a:solidFill>
        <a:ln w="19050" cap="flat" cmpd="sng" algn="ctr">
          <a:solidFill>
            <a:schemeClr val="accent4"/>
          </a:solidFill>
          <a:prstDash val="solid"/>
          <a:miter lim="800000"/>
        </a:ln>
        <a:effectLst>
          <a:outerShdw blurRad="50800" dist="38100" dir="2700000" algn="tl" rotWithShape="0">
            <a:prstClr val="black">
              <a:alpha val="40000"/>
            </a:prstClr>
          </a:outerShdw>
        </a:effectLst>
      </dgm:spPr>
    </dgm:pt>
    <dgm:pt modelId="{6993A219-8439-4E82-A1E4-8412AB9F56A2}" type="pres">
      <dgm:prSet presAssocID="{9F241699-7F71-4EB8-8F9E-6F3024ECA8F6}" presName="Image" presStyleLbl="alignImgPlace1" presStyleIdx="1" presStyleCnt="3" custScaleX="189053" custScaleY="124726" custLinFactNeighborY="-7152">
        <dgm:presLayoutVars>
          <dgm:chMax val="0"/>
          <dgm:chPref val="0"/>
        </dgm:presLayoutVars>
      </dgm:prSet>
      <dgm:spPr>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EAAF695D-A0F6-4AEE-B2CE-85F8B3053CDD}" type="pres">
      <dgm:prSet presAssocID="{9F241699-7F71-4EB8-8F9E-6F3024ECA8F6}" presName="ChildComposite" presStyleCnt="0"/>
      <dgm:spPr/>
    </dgm:pt>
    <dgm:pt modelId="{569FE5A6-6B80-47D8-9F07-BA59CC6772CD}" type="pres">
      <dgm:prSet presAssocID="{9F241699-7F71-4EB8-8F9E-6F3024ECA8F6}" presName="Child" presStyleLbl="node1" presStyleIdx="0" presStyleCnt="0">
        <dgm:presLayoutVars>
          <dgm:chMax val="0"/>
          <dgm:chPref val="0"/>
          <dgm:bulletEnabled val="1"/>
        </dgm:presLayoutVars>
      </dgm:prSet>
      <dgm:spPr/>
    </dgm:pt>
    <dgm:pt modelId="{980F6932-348B-4A66-B946-55652E1C2EA0}" type="pres">
      <dgm:prSet presAssocID="{9F241699-7F71-4EB8-8F9E-6F3024ECA8F6}" presName="Parent" presStyleLbl="revTx" presStyleIdx="1" presStyleCnt="3" custScaleX="189053" custScaleY="124726" custLinFactNeighborY="41716">
        <dgm:presLayoutVars>
          <dgm:chMax val="1"/>
          <dgm:chPref val="0"/>
          <dgm:bulletEnabled val="1"/>
        </dgm:presLayoutVars>
      </dgm:prSet>
      <dgm:spPr/>
    </dgm:pt>
    <dgm:pt modelId="{A13A046C-6994-4605-A717-29B8F5AA9CA0}" type="pres">
      <dgm:prSet presAssocID="{06525B66-4203-4FF7-A306-FA4A645F5D58}" presName="sibTrans" presStyleCnt="0"/>
      <dgm:spPr/>
    </dgm:pt>
    <dgm:pt modelId="{BE47B888-CDE4-4A9E-8025-1794BC3194CE}" type="pres">
      <dgm:prSet presAssocID="{1A152DDC-DA36-4E5D-AE0E-FB48F00ED289}" presName="composite" presStyleCnt="0">
        <dgm:presLayoutVars>
          <dgm:chMax val="1"/>
          <dgm:chPref val="1"/>
        </dgm:presLayoutVars>
      </dgm:prSet>
      <dgm:spPr/>
    </dgm:pt>
    <dgm:pt modelId="{FB61E144-1BA8-4C7E-9180-A5F0B82F4635}" type="pres">
      <dgm:prSet presAssocID="{1A152DDC-DA36-4E5D-AE0E-FB48F00ED289}" presName="Accent" presStyleLbl="trAlignAcc1" presStyleIdx="2" presStyleCnt="3" custScaleX="189053" custScaleY="124726">
        <dgm:presLayoutVars>
          <dgm:chMax val="0"/>
          <dgm:chPref val="0"/>
        </dgm:presLayoutVars>
      </dgm:prSet>
      <dgm:spPr>
        <a:xfrm>
          <a:off x="8399093" y="1542"/>
          <a:ext cx="3261336" cy="2531338"/>
        </a:xfrm>
        <a:prstGeom prst="rect">
          <a:avLst/>
        </a:prstGeom>
        <a:solidFill>
          <a:schemeClr val="accent5">
            <a:lumMod val="20000"/>
            <a:lumOff val="80000"/>
          </a:schemeClr>
        </a:solidFill>
        <a:ln w="19050" cap="flat" cmpd="sng" algn="ctr">
          <a:solidFill>
            <a:schemeClr val="accent5"/>
          </a:solidFill>
          <a:prstDash val="solid"/>
          <a:miter lim="800000"/>
        </a:ln>
        <a:effectLst>
          <a:outerShdw blurRad="50800" dist="38100" dir="2700000" algn="tl" rotWithShape="0">
            <a:prstClr val="black">
              <a:alpha val="40000"/>
            </a:prstClr>
          </a:outerShdw>
        </a:effectLst>
      </dgm:spPr>
    </dgm:pt>
    <dgm:pt modelId="{91B0CE4C-6CD7-43FB-8D33-73A60EAE44C9}" type="pres">
      <dgm:prSet presAssocID="{1A152DDC-DA36-4E5D-AE0E-FB48F00ED289}" presName="Image" presStyleLbl="alignImgPlace1" presStyleIdx="2" presStyleCnt="3" custScaleX="189053" custScaleY="124726" custLinFactNeighborY="-7152">
        <dgm:presLayoutVars>
          <dgm:chMax val="0"/>
          <dgm:chPref val="0"/>
        </dgm:presLayoutVars>
      </dgm:prSet>
      <dgm:spPr>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r="325"/>
          </a:stretch>
        </a:blipFill>
        <a:effectLst>
          <a:outerShdw blurRad="50800" dist="38100" dir="2700000" algn="tl" rotWithShape="0">
            <a:prstClr val="black">
              <a:alpha val="40000"/>
            </a:prstClr>
          </a:outerShdw>
        </a:effectLst>
      </dgm:spPr>
    </dgm:pt>
    <dgm:pt modelId="{82E9B2AE-C2C7-4416-8B27-F3463F45DB49}" type="pres">
      <dgm:prSet presAssocID="{1A152DDC-DA36-4E5D-AE0E-FB48F00ED289}" presName="ChildComposite" presStyleCnt="0"/>
      <dgm:spPr/>
    </dgm:pt>
    <dgm:pt modelId="{100AF980-34BF-4E53-AEFE-8B43322BD560}" type="pres">
      <dgm:prSet presAssocID="{1A152DDC-DA36-4E5D-AE0E-FB48F00ED289}" presName="Child" presStyleLbl="node1" presStyleIdx="0" presStyleCnt="0">
        <dgm:presLayoutVars>
          <dgm:chMax val="0"/>
          <dgm:chPref val="0"/>
          <dgm:bulletEnabled val="1"/>
        </dgm:presLayoutVars>
      </dgm:prSet>
      <dgm:spPr/>
    </dgm:pt>
    <dgm:pt modelId="{AA1988CC-2A36-4ADE-A565-2E6BA0651668}" type="pres">
      <dgm:prSet presAssocID="{1A152DDC-DA36-4E5D-AE0E-FB48F00ED289}" presName="Parent" presStyleLbl="revTx" presStyleIdx="2" presStyleCnt="3" custScaleX="189053" custScaleY="124726" custLinFactNeighborY="41716">
        <dgm:presLayoutVars>
          <dgm:chMax val="1"/>
          <dgm:chPref val="0"/>
          <dgm:bulletEnabled val="1"/>
        </dgm:presLayoutVars>
      </dgm:prSet>
      <dgm:spPr/>
    </dgm:pt>
  </dgm:ptLst>
  <dgm:cxnLst>
    <dgm:cxn modelId="{A1E80941-7403-4DC3-83CE-FC7AD6FCE856}" type="presOf" srcId="{36361017-2717-4E7E-9176-E97AEC11603E}" destId="{ECF8E2B4-4221-4C69-8FC8-41AAAC8E115C}" srcOrd="0" destOrd="0" presId="urn:microsoft.com/office/officeart/2008/layout/CaptionedPictures"/>
    <dgm:cxn modelId="{9C703A59-1831-4F39-8062-17F80D77CE03}" srcId="{36361017-2717-4E7E-9176-E97AEC11603E}" destId="{9F241699-7F71-4EB8-8F9E-6F3024ECA8F6}" srcOrd="1" destOrd="0" parTransId="{554A73CD-5A06-4AE8-AE0E-DFE0F4ADF9C2}" sibTransId="{06525B66-4203-4FF7-A306-FA4A645F5D58}"/>
    <dgm:cxn modelId="{F69DE29A-9A1D-4846-A775-833684924C55}" type="presOf" srcId="{9F241699-7F71-4EB8-8F9E-6F3024ECA8F6}" destId="{980F6932-348B-4A66-B946-55652E1C2EA0}" srcOrd="0" destOrd="0" presId="urn:microsoft.com/office/officeart/2008/layout/CaptionedPictures"/>
    <dgm:cxn modelId="{6BA07B9F-D15D-431E-9A9D-214A3D00B470}" srcId="{36361017-2717-4E7E-9176-E97AEC11603E}" destId="{F79D1E1B-05CC-4F91-A2A3-2D6F7D33FA64}" srcOrd="0" destOrd="0" parTransId="{66D644CF-0785-4009-A89D-BFB3040A43D8}" sibTransId="{5D3CF9F6-442A-449E-B6D7-8662F5F05A2E}"/>
    <dgm:cxn modelId="{491713BD-1EBA-400F-9E1C-E4C8BA567CD6}" type="presOf" srcId="{F79D1E1B-05CC-4F91-A2A3-2D6F7D33FA64}" destId="{E6939965-2171-4A4D-9476-FFCEE1F92E40}" srcOrd="0" destOrd="0" presId="urn:microsoft.com/office/officeart/2008/layout/CaptionedPictures"/>
    <dgm:cxn modelId="{797E2AC0-6856-470C-BBDC-240F23A7A29E}" type="presOf" srcId="{1A152DDC-DA36-4E5D-AE0E-FB48F00ED289}" destId="{AA1988CC-2A36-4ADE-A565-2E6BA0651668}" srcOrd="0" destOrd="0" presId="urn:microsoft.com/office/officeart/2008/layout/CaptionedPictures"/>
    <dgm:cxn modelId="{2BF447F9-A2B2-488C-A12B-9AE9CAF20F0A}" srcId="{36361017-2717-4E7E-9176-E97AEC11603E}" destId="{1A152DDC-DA36-4E5D-AE0E-FB48F00ED289}" srcOrd="2" destOrd="0" parTransId="{BE66FDB2-1DA9-4A75-A315-A649CDDCBC45}" sibTransId="{46C4D49C-E280-4290-BDAA-A30938F4BC3E}"/>
    <dgm:cxn modelId="{077698C3-C068-4C82-A222-EA4ACFAB8D5E}" type="presParOf" srcId="{ECF8E2B4-4221-4C69-8FC8-41AAAC8E115C}" destId="{EDD0499B-DCFD-474F-A357-3D009A8B8D7E}" srcOrd="0" destOrd="0" presId="urn:microsoft.com/office/officeart/2008/layout/CaptionedPictures"/>
    <dgm:cxn modelId="{198B9504-E364-451D-BDEF-28B8279AA089}" type="presParOf" srcId="{EDD0499B-DCFD-474F-A357-3D009A8B8D7E}" destId="{A5813FF2-E71E-4AF9-8C9D-E78E37F5B0DC}" srcOrd="0" destOrd="0" presId="urn:microsoft.com/office/officeart/2008/layout/CaptionedPictures"/>
    <dgm:cxn modelId="{5F16FEAE-FBA1-4B75-BACC-7E930455DCE5}" type="presParOf" srcId="{EDD0499B-DCFD-474F-A357-3D009A8B8D7E}" destId="{4CAF690B-0DBE-45B5-9D77-052E3BE5DFF3}" srcOrd="1" destOrd="0" presId="urn:microsoft.com/office/officeart/2008/layout/CaptionedPictures"/>
    <dgm:cxn modelId="{91AB6E6A-BD9B-4148-BEFB-25448EF4E92E}" type="presParOf" srcId="{EDD0499B-DCFD-474F-A357-3D009A8B8D7E}" destId="{7B708467-EDA2-4EAD-B572-21237BA73EFE}" srcOrd="2" destOrd="0" presId="urn:microsoft.com/office/officeart/2008/layout/CaptionedPictures"/>
    <dgm:cxn modelId="{A0521097-0020-4C53-9CE7-21637E6BB59E}" type="presParOf" srcId="{7B708467-EDA2-4EAD-B572-21237BA73EFE}" destId="{68EACBA4-F573-4355-8929-AD8FEF6CCCC3}" srcOrd="0" destOrd="0" presId="urn:microsoft.com/office/officeart/2008/layout/CaptionedPictures"/>
    <dgm:cxn modelId="{2156796C-992D-4410-A800-0808DC2C2581}" type="presParOf" srcId="{7B708467-EDA2-4EAD-B572-21237BA73EFE}" destId="{E6939965-2171-4A4D-9476-FFCEE1F92E40}" srcOrd="1" destOrd="0" presId="urn:microsoft.com/office/officeart/2008/layout/CaptionedPictures"/>
    <dgm:cxn modelId="{B80AD8C8-EED7-4386-B437-A3BF851E3705}" type="presParOf" srcId="{ECF8E2B4-4221-4C69-8FC8-41AAAC8E115C}" destId="{5D4A4D20-9068-4469-A77F-B8BB033A4DE4}" srcOrd="1" destOrd="0" presId="urn:microsoft.com/office/officeart/2008/layout/CaptionedPictures"/>
    <dgm:cxn modelId="{8913CA54-9E04-4CF7-AC7C-13D5BF5992BB}" type="presParOf" srcId="{ECF8E2B4-4221-4C69-8FC8-41AAAC8E115C}" destId="{BAEE1C48-EDEF-4201-9884-C8FA08DF50E4}" srcOrd="2" destOrd="0" presId="urn:microsoft.com/office/officeart/2008/layout/CaptionedPictures"/>
    <dgm:cxn modelId="{AAFEE29C-0C49-4E87-A5AC-1F0A75DB76BC}" type="presParOf" srcId="{BAEE1C48-EDEF-4201-9884-C8FA08DF50E4}" destId="{3A4F564E-8FCC-4481-A86D-C4BFEF77AF37}" srcOrd="0" destOrd="0" presId="urn:microsoft.com/office/officeart/2008/layout/CaptionedPictures"/>
    <dgm:cxn modelId="{9A18F3B1-A9B9-4906-8B20-DAE8767928AA}" type="presParOf" srcId="{BAEE1C48-EDEF-4201-9884-C8FA08DF50E4}" destId="{6993A219-8439-4E82-A1E4-8412AB9F56A2}" srcOrd="1" destOrd="0" presId="urn:microsoft.com/office/officeart/2008/layout/CaptionedPictures"/>
    <dgm:cxn modelId="{169354A8-88CB-4EAC-8F7F-137BEBBB79A5}" type="presParOf" srcId="{BAEE1C48-EDEF-4201-9884-C8FA08DF50E4}" destId="{EAAF695D-A0F6-4AEE-B2CE-85F8B3053CDD}" srcOrd="2" destOrd="0" presId="urn:microsoft.com/office/officeart/2008/layout/CaptionedPictures"/>
    <dgm:cxn modelId="{E75C04D7-A93D-4DBB-9580-F1B3982371BE}" type="presParOf" srcId="{EAAF695D-A0F6-4AEE-B2CE-85F8B3053CDD}" destId="{569FE5A6-6B80-47D8-9F07-BA59CC6772CD}" srcOrd="0" destOrd="0" presId="urn:microsoft.com/office/officeart/2008/layout/CaptionedPictures"/>
    <dgm:cxn modelId="{01CA8972-5111-484A-8BC9-32ED58881C0F}" type="presParOf" srcId="{EAAF695D-A0F6-4AEE-B2CE-85F8B3053CDD}" destId="{980F6932-348B-4A66-B946-55652E1C2EA0}" srcOrd="1" destOrd="0" presId="urn:microsoft.com/office/officeart/2008/layout/CaptionedPictures"/>
    <dgm:cxn modelId="{0F892A46-1256-499B-866D-989C5C05B914}" type="presParOf" srcId="{ECF8E2B4-4221-4C69-8FC8-41AAAC8E115C}" destId="{A13A046C-6994-4605-A717-29B8F5AA9CA0}" srcOrd="3" destOrd="0" presId="urn:microsoft.com/office/officeart/2008/layout/CaptionedPictures"/>
    <dgm:cxn modelId="{81451DBF-A8AD-4997-8687-AC6F6AA401F6}" type="presParOf" srcId="{ECF8E2B4-4221-4C69-8FC8-41AAAC8E115C}" destId="{BE47B888-CDE4-4A9E-8025-1794BC3194CE}" srcOrd="4" destOrd="0" presId="urn:microsoft.com/office/officeart/2008/layout/CaptionedPictures"/>
    <dgm:cxn modelId="{2149EB64-43AB-4E17-AAC6-D030DBAC8114}" type="presParOf" srcId="{BE47B888-CDE4-4A9E-8025-1794BC3194CE}" destId="{FB61E144-1BA8-4C7E-9180-A5F0B82F4635}" srcOrd="0" destOrd="0" presId="urn:microsoft.com/office/officeart/2008/layout/CaptionedPictures"/>
    <dgm:cxn modelId="{03A1E56F-E127-4CA2-B182-BDD8694E80F8}" type="presParOf" srcId="{BE47B888-CDE4-4A9E-8025-1794BC3194CE}" destId="{91B0CE4C-6CD7-43FB-8D33-73A60EAE44C9}" srcOrd="1" destOrd="0" presId="urn:microsoft.com/office/officeart/2008/layout/CaptionedPictures"/>
    <dgm:cxn modelId="{BCE7566D-C076-4938-87DF-D17E313A6C17}" type="presParOf" srcId="{BE47B888-CDE4-4A9E-8025-1794BC3194CE}" destId="{82E9B2AE-C2C7-4416-8B27-F3463F45DB49}" srcOrd="2" destOrd="0" presId="urn:microsoft.com/office/officeart/2008/layout/CaptionedPictures"/>
    <dgm:cxn modelId="{9175188E-FC93-4CFD-84D7-0F4C5AE613E3}" type="presParOf" srcId="{82E9B2AE-C2C7-4416-8B27-F3463F45DB49}" destId="{100AF980-34BF-4E53-AEFE-8B43322BD560}" srcOrd="0" destOrd="0" presId="urn:microsoft.com/office/officeart/2008/layout/CaptionedPictures"/>
    <dgm:cxn modelId="{A0796A36-3300-4D47-8101-E9E41959DD97}" type="presParOf" srcId="{82E9B2AE-C2C7-4416-8B27-F3463F45DB49}" destId="{AA1988CC-2A36-4ADE-A565-2E6BA0651668}"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7CA076-D112-442E-AF2D-FBE32264A33D}">
      <dsp:nvSpPr>
        <dsp:cNvPr id="0" name=""/>
        <dsp:cNvSpPr/>
      </dsp:nvSpPr>
      <dsp:spPr>
        <a:xfrm>
          <a:off x="72307" y="1988"/>
          <a:ext cx="1717542" cy="716963"/>
        </a:xfrm>
        <a:prstGeom prst="roundRect">
          <a:avLst>
            <a:gd name="adj" fmla="val 10000"/>
          </a:avLst>
        </a:prstGeom>
        <a:solidFill>
          <a:schemeClr val="accent2">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 sz="2400" b="1" kern="1200" dirty="0">
              <a:effectLst>
                <a:outerShdw blurRad="38100" dist="38100" dir="2700000" algn="tl">
                  <a:srgbClr val="000000">
                    <a:alpha val="43137"/>
                  </a:srgbClr>
                </a:outerShdw>
              </a:effectLst>
            </a:rPr>
            <a:t>Revelation of God</a:t>
          </a:r>
        </a:p>
      </dsp:txBody>
      <dsp:txXfrm>
        <a:off x="93306" y="22987"/>
        <a:ext cx="1675544" cy="674965"/>
      </dsp:txXfrm>
    </dsp:sp>
    <dsp:sp modelId="{6890D4B8-553A-4E68-9A39-AA0F631063CF}">
      <dsp:nvSpPr>
        <dsp:cNvPr id="0" name=""/>
        <dsp:cNvSpPr/>
      </dsp:nvSpPr>
      <dsp:spPr>
        <a:xfrm>
          <a:off x="244061" y="718951"/>
          <a:ext cx="171754" cy="537722"/>
        </a:xfrm>
        <a:custGeom>
          <a:avLst/>
          <a:gdLst/>
          <a:ahLst/>
          <a:cxnLst/>
          <a:rect l="0" t="0" r="0" b="0"/>
          <a:pathLst>
            <a:path>
              <a:moveTo>
                <a:pt x="0" y="0"/>
              </a:moveTo>
              <a:lnTo>
                <a:pt x="0" y="537722"/>
              </a:lnTo>
              <a:lnTo>
                <a:pt x="171754" y="537722"/>
              </a:lnTo>
            </a:path>
          </a:pathLst>
        </a:custGeom>
        <a:noFill/>
        <a:ln w="1905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5A4C392-C0FA-4220-8991-5055528114B1}">
      <dsp:nvSpPr>
        <dsp:cNvPr id="0" name=""/>
        <dsp:cNvSpPr/>
      </dsp:nvSpPr>
      <dsp:spPr>
        <a:xfrm>
          <a:off x="415816" y="898192"/>
          <a:ext cx="2438959" cy="716963"/>
        </a:xfrm>
        <a:prstGeom prst="roundRect">
          <a:avLst>
            <a:gd name="adj" fmla="val 10000"/>
          </a:avLst>
        </a:prstGeom>
        <a:solidFill>
          <a:schemeClr val="accent4">
            <a:lumMod val="20000"/>
            <a:lumOff val="80000"/>
            <a:alpha val="90000"/>
          </a:schemeClr>
        </a:solidFill>
        <a:ln>
          <a:solidFill>
            <a:schemeClr val="accent4">
              <a:lumMod val="50000"/>
            </a:schemeClr>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a:t>Demonstracija moći</a:t>
          </a:r>
          <a:r>
            <a:rPr lang="sr-Latn-RS" sz="2000" b="1" kern="1200"/>
            <a:t>.</a:t>
          </a:r>
          <a:endParaRPr lang="en" sz="2000" b="1" kern="1200" dirty="0"/>
        </a:p>
      </dsp:txBody>
      <dsp:txXfrm>
        <a:off x="436815" y="919191"/>
        <a:ext cx="2396961" cy="674965"/>
      </dsp:txXfrm>
    </dsp:sp>
    <dsp:sp modelId="{8E292173-B742-493C-9CE4-A52641EC5034}">
      <dsp:nvSpPr>
        <dsp:cNvPr id="0" name=""/>
        <dsp:cNvSpPr/>
      </dsp:nvSpPr>
      <dsp:spPr>
        <a:xfrm>
          <a:off x="244061" y="718951"/>
          <a:ext cx="171754" cy="1433926"/>
        </a:xfrm>
        <a:custGeom>
          <a:avLst/>
          <a:gdLst/>
          <a:ahLst/>
          <a:cxnLst/>
          <a:rect l="0" t="0" r="0" b="0"/>
          <a:pathLst>
            <a:path>
              <a:moveTo>
                <a:pt x="0" y="0"/>
              </a:moveTo>
              <a:lnTo>
                <a:pt x="0" y="1433926"/>
              </a:lnTo>
              <a:lnTo>
                <a:pt x="171754" y="1433926"/>
              </a:lnTo>
            </a:path>
          </a:pathLst>
        </a:custGeom>
        <a:noFill/>
        <a:ln w="1905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E4D9E62-F496-4CEB-9705-4A169D8794E0}">
      <dsp:nvSpPr>
        <dsp:cNvPr id="0" name=""/>
        <dsp:cNvSpPr/>
      </dsp:nvSpPr>
      <dsp:spPr>
        <a:xfrm>
          <a:off x="415816" y="1794396"/>
          <a:ext cx="2438959" cy="716963"/>
        </a:xfrm>
        <a:prstGeom prst="roundRect">
          <a:avLst>
            <a:gd name="adj" fmla="val 10000"/>
          </a:avLst>
        </a:prstGeom>
        <a:solidFill>
          <a:schemeClr val="accent5">
            <a:lumMod val="20000"/>
            <a:lumOff val="80000"/>
            <a:alpha val="90000"/>
          </a:schemeClr>
        </a:solidFill>
        <a:ln>
          <a:solidFill>
            <a:schemeClr val="accent5">
              <a:lumMod val="50000"/>
            </a:schemeClr>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a:t>Ljudski strah</a:t>
          </a:r>
          <a:r>
            <a:rPr lang="sr-Latn-RS" sz="2000" b="1" kern="1200"/>
            <a:t>.</a:t>
          </a:r>
          <a:endParaRPr lang="en" sz="2000" b="1" kern="1200" dirty="0"/>
        </a:p>
      </dsp:txBody>
      <dsp:txXfrm>
        <a:off x="436815" y="1815395"/>
        <a:ext cx="2396961" cy="674965"/>
      </dsp:txXfrm>
    </dsp:sp>
    <dsp:sp modelId="{991565FB-53A6-4ADC-8ECF-971902FD40A6}">
      <dsp:nvSpPr>
        <dsp:cNvPr id="0" name=""/>
        <dsp:cNvSpPr/>
      </dsp:nvSpPr>
      <dsp:spPr>
        <a:xfrm>
          <a:off x="244061" y="718951"/>
          <a:ext cx="171754" cy="2330130"/>
        </a:xfrm>
        <a:custGeom>
          <a:avLst/>
          <a:gdLst/>
          <a:ahLst/>
          <a:cxnLst/>
          <a:rect l="0" t="0" r="0" b="0"/>
          <a:pathLst>
            <a:path>
              <a:moveTo>
                <a:pt x="0" y="0"/>
              </a:moveTo>
              <a:lnTo>
                <a:pt x="0" y="2330130"/>
              </a:lnTo>
              <a:lnTo>
                <a:pt x="171754" y="2330130"/>
              </a:lnTo>
            </a:path>
          </a:pathLst>
        </a:custGeom>
        <a:noFill/>
        <a:ln w="1905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1AC997D5-AB5E-4636-9A4D-7A99D61C4586}">
      <dsp:nvSpPr>
        <dsp:cNvPr id="0" name=""/>
        <dsp:cNvSpPr/>
      </dsp:nvSpPr>
      <dsp:spPr>
        <a:xfrm>
          <a:off x="415816" y="2690600"/>
          <a:ext cx="2438959" cy="716963"/>
        </a:xfrm>
        <a:prstGeom prst="roundRect">
          <a:avLst>
            <a:gd name="adj" fmla="val 10000"/>
          </a:avLst>
        </a:prstGeom>
        <a:solidFill>
          <a:schemeClr val="accent6">
            <a:lumMod val="20000"/>
            <a:lumOff val="80000"/>
            <a:alpha val="90000"/>
          </a:schemeClr>
        </a:solidFill>
        <a:ln>
          <a:solidFill>
            <a:schemeClr val="accent6">
              <a:lumMod val="50000"/>
            </a:schemeClr>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a:t>"</a:t>
          </a:r>
          <a:r>
            <a:rPr lang="en-US" sz="2000" b="1" kern="1200"/>
            <a:t>Ne brini</a:t>
          </a:r>
          <a:r>
            <a:rPr lang="sr-Latn-RS" sz="2000" b="1" kern="1200"/>
            <a:t>te se!</a:t>
          </a:r>
          <a:r>
            <a:rPr lang="en" sz="2000" b="1" kern="1200"/>
            <a:t>"</a:t>
          </a:r>
          <a:endParaRPr lang="en" sz="2000" b="1" kern="1200" dirty="0"/>
        </a:p>
      </dsp:txBody>
      <dsp:txXfrm>
        <a:off x="436815" y="2711599"/>
        <a:ext cx="2396961" cy="674965"/>
      </dsp:txXfrm>
    </dsp:sp>
    <dsp:sp modelId="{B7BEF987-3BA4-4B17-A5FC-8CF111DE6EA1}">
      <dsp:nvSpPr>
        <dsp:cNvPr id="0" name=""/>
        <dsp:cNvSpPr/>
      </dsp:nvSpPr>
      <dsp:spPr>
        <a:xfrm>
          <a:off x="244061" y="718951"/>
          <a:ext cx="171754" cy="3226334"/>
        </a:xfrm>
        <a:custGeom>
          <a:avLst/>
          <a:gdLst/>
          <a:ahLst/>
          <a:cxnLst/>
          <a:rect l="0" t="0" r="0" b="0"/>
          <a:pathLst>
            <a:path>
              <a:moveTo>
                <a:pt x="0" y="0"/>
              </a:moveTo>
              <a:lnTo>
                <a:pt x="0" y="3226334"/>
              </a:lnTo>
              <a:lnTo>
                <a:pt x="171754" y="3226334"/>
              </a:lnTo>
            </a:path>
          </a:pathLst>
        </a:custGeom>
        <a:noFill/>
        <a:ln w="1905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4120211-C116-49EC-9E27-673D9109C5CF}">
      <dsp:nvSpPr>
        <dsp:cNvPr id="0" name=""/>
        <dsp:cNvSpPr/>
      </dsp:nvSpPr>
      <dsp:spPr>
        <a:xfrm>
          <a:off x="415816" y="3586804"/>
          <a:ext cx="2438959" cy="716963"/>
        </a:xfrm>
        <a:prstGeom prst="roundRect">
          <a:avLst>
            <a:gd name="adj" fmla="val 10000"/>
          </a:avLst>
        </a:prstGeom>
        <a:solidFill>
          <a:srgbClr val="FFFFCC">
            <a:alpha val="89804"/>
          </a:srgbClr>
        </a:solidFill>
        <a:ln>
          <a:solidFill>
            <a:srgbClr val="FFFF00"/>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a:t>Otkrivenje ili poruka</a:t>
          </a:r>
          <a:endParaRPr lang="en" sz="2000" b="1" kern="1200" dirty="0"/>
        </a:p>
      </dsp:txBody>
      <dsp:txXfrm>
        <a:off x="436815" y="3607803"/>
        <a:ext cx="2396961" cy="674965"/>
      </dsp:txXfrm>
    </dsp:sp>
    <dsp:sp modelId="{C6785AE1-4A28-416E-8A61-D1DED7078238}">
      <dsp:nvSpPr>
        <dsp:cNvPr id="0" name=""/>
        <dsp:cNvSpPr/>
      </dsp:nvSpPr>
      <dsp:spPr>
        <a:xfrm>
          <a:off x="244061" y="718951"/>
          <a:ext cx="171754" cy="4122538"/>
        </a:xfrm>
        <a:custGeom>
          <a:avLst/>
          <a:gdLst/>
          <a:ahLst/>
          <a:cxnLst/>
          <a:rect l="0" t="0" r="0" b="0"/>
          <a:pathLst>
            <a:path>
              <a:moveTo>
                <a:pt x="0" y="0"/>
              </a:moveTo>
              <a:lnTo>
                <a:pt x="0" y="4122538"/>
              </a:lnTo>
              <a:lnTo>
                <a:pt x="171754" y="4122538"/>
              </a:lnTo>
            </a:path>
          </a:pathLst>
        </a:custGeom>
        <a:noFill/>
        <a:ln w="1905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773F138-7D66-4A93-AAE1-855745932BB4}">
      <dsp:nvSpPr>
        <dsp:cNvPr id="0" name=""/>
        <dsp:cNvSpPr/>
      </dsp:nvSpPr>
      <dsp:spPr>
        <a:xfrm>
          <a:off x="415816" y="4483008"/>
          <a:ext cx="2438959" cy="716963"/>
        </a:xfrm>
        <a:prstGeom prst="roundRect">
          <a:avLst>
            <a:gd name="adj" fmla="val 10000"/>
          </a:avLst>
        </a:prstGeom>
        <a:solidFill>
          <a:schemeClr val="accent2">
            <a:lumMod val="20000"/>
            <a:lumOff val="80000"/>
            <a:alpha val="90000"/>
          </a:schemeClr>
        </a:solidFill>
        <a:ln>
          <a:solidFill>
            <a:schemeClr val="accent2">
              <a:lumMod val="50000"/>
            </a:schemeClr>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a:t>Ljudski odgovor</a:t>
          </a:r>
          <a:r>
            <a:rPr lang="sr-Latn-RS" sz="2000" b="1" kern="1200"/>
            <a:t>.</a:t>
          </a:r>
          <a:endParaRPr lang="en" sz="2000" b="1" kern="1200" dirty="0"/>
        </a:p>
      </dsp:txBody>
      <dsp:txXfrm>
        <a:off x="436815" y="4504007"/>
        <a:ext cx="2396961" cy="674965"/>
      </dsp:txXfrm>
    </dsp:sp>
    <dsp:sp modelId="{16368877-F726-48BD-B9D0-CA2BD9C9E1AA}">
      <dsp:nvSpPr>
        <dsp:cNvPr id="0" name=""/>
        <dsp:cNvSpPr/>
      </dsp:nvSpPr>
      <dsp:spPr>
        <a:xfrm>
          <a:off x="2843978" y="1988"/>
          <a:ext cx="2132033" cy="716963"/>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 sz="2400" b="1" kern="1200" dirty="0">
              <a:effectLst>
                <a:outerShdw blurRad="38100" dist="38100" dir="2700000" algn="tl">
                  <a:srgbClr val="000000">
                    <a:alpha val="43137"/>
                  </a:srgbClr>
                </a:outerShdw>
              </a:effectLst>
            </a:rPr>
            <a:t>Mark 4:40-41</a:t>
          </a:r>
        </a:p>
      </dsp:txBody>
      <dsp:txXfrm>
        <a:off x="2864977" y="22987"/>
        <a:ext cx="2090035" cy="674965"/>
      </dsp:txXfrm>
    </dsp:sp>
    <dsp:sp modelId="{B543AB00-0B74-4BB2-A10E-9CF139E8023E}">
      <dsp:nvSpPr>
        <dsp:cNvPr id="0" name=""/>
        <dsp:cNvSpPr/>
      </dsp:nvSpPr>
      <dsp:spPr>
        <a:xfrm>
          <a:off x="3057181" y="718951"/>
          <a:ext cx="156075" cy="537722"/>
        </a:xfrm>
        <a:custGeom>
          <a:avLst/>
          <a:gdLst/>
          <a:ahLst/>
          <a:cxnLst/>
          <a:rect l="0" t="0" r="0" b="0"/>
          <a:pathLst>
            <a:path>
              <a:moveTo>
                <a:pt x="0" y="0"/>
              </a:moveTo>
              <a:lnTo>
                <a:pt x="0" y="537722"/>
              </a:lnTo>
              <a:lnTo>
                <a:pt x="156075" y="537722"/>
              </a:lnTo>
            </a:path>
          </a:pathLst>
        </a:custGeom>
        <a:noFill/>
        <a:ln w="19050" cap="flat" cmpd="sng" algn="ctr">
          <a:solidFill>
            <a:schemeClr val="accent6"/>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81A9F5ED-F620-4691-87E1-D869E2E1A5BF}">
      <dsp:nvSpPr>
        <dsp:cNvPr id="0" name=""/>
        <dsp:cNvSpPr/>
      </dsp:nvSpPr>
      <dsp:spPr>
        <a:xfrm>
          <a:off x="3213257" y="898192"/>
          <a:ext cx="2438959" cy="716963"/>
        </a:xfrm>
        <a:prstGeom prst="roundRect">
          <a:avLst>
            <a:gd name="adj" fmla="val 10000"/>
          </a:avLst>
        </a:prstGeom>
        <a:solidFill>
          <a:schemeClr val="accent4">
            <a:lumMod val="20000"/>
            <a:lumOff val="80000"/>
            <a:alpha val="90000"/>
          </a:schemeClr>
        </a:solidFill>
        <a:ln>
          <a:solidFill>
            <a:schemeClr val="accent4">
              <a:lumMod val="50000"/>
            </a:schemeClr>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a:t>“</a:t>
          </a:r>
          <a:r>
            <a:rPr lang="en-US" sz="2000" b="1" kern="1200"/>
            <a:t>Rekao je moru: </a:t>
          </a:r>
          <a:r>
            <a:rPr lang="sr-Latn-RS" sz="2000" b="1" kern="1200"/>
            <a:t>“Uš</a:t>
          </a:r>
          <a:r>
            <a:rPr lang="en-US" sz="2000" b="1" kern="1200"/>
            <a:t>uti</a:t>
          </a:r>
          <a:r>
            <a:rPr lang="sr-Latn-RS" sz="2000" b="1" kern="1200"/>
            <a:t>!</a:t>
          </a:r>
          <a:r>
            <a:rPr lang="en-US" sz="2000" b="1" kern="1200"/>
            <a:t> </a:t>
          </a:r>
          <a:r>
            <a:rPr lang="sr-Latn-RS" sz="2000" b="1" kern="1200"/>
            <a:t>Umiri se!</a:t>
          </a:r>
          <a:r>
            <a:rPr lang="en-US" sz="2000" b="1" kern="1200"/>
            <a:t>"</a:t>
          </a:r>
          <a:endParaRPr lang="en" sz="2000" b="1" kern="1200" dirty="0"/>
        </a:p>
      </dsp:txBody>
      <dsp:txXfrm>
        <a:off x="3234256" y="919191"/>
        <a:ext cx="2396961" cy="674965"/>
      </dsp:txXfrm>
    </dsp:sp>
    <dsp:sp modelId="{8DC8B545-6150-4136-A83E-65CB0B3C2F18}">
      <dsp:nvSpPr>
        <dsp:cNvPr id="0" name=""/>
        <dsp:cNvSpPr/>
      </dsp:nvSpPr>
      <dsp:spPr>
        <a:xfrm>
          <a:off x="3057181" y="718951"/>
          <a:ext cx="156075" cy="1433926"/>
        </a:xfrm>
        <a:custGeom>
          <a:avLst/>
          <a:gdLst/>
          <a:ahLst/>
          <a:cxnLst/>
          <a:rect l="0" t="0" r="0" b="0"/>
          <a:pathLst>
            <a:path>
              <a:moveTo>
                <a:pt x="0" y="0"/>
              </a:moveTo>
              <a:lnTo>
                <a:pt x="0" y="1433926"/>
              </a:lnTo>
              <a:lnTo>
                <a:pt x="156075" y="1433926"/>
              </a:lnTo>
            </a:path>
          </a:pathLst>
        </a:custGeom>
        <a:noFill/>
        <a:ln w="19050" cap="flat" cmpd="sng" algn="ctr">
          <a:solidFill>
            <a:schemeClr val="accent6"/>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BCAC2AC-BBB1-4859-B594-628439AF75FA}">
      <dsp:nvSpPr>
        <dsp:cNvPr id="0" name=""/>
        <dsp:cNvSpPr/>
      </dsp:nvSpPr>
      <dsp:spPr>
        <a:xfrm>
          <a:off x="3213257" y="1794396"/>
          <a:ext cx="2438959" cy="716963"/>
        </a:xfrm>
        <a:prstGeom prst="roundRect">
          <a:avLst>
            <a:gd name="adj" fmla="val 10000"/>
          </a:avLst>
        </a:prstGeom>
        <a:solidFill>
          <a:schemeClr val="accent5">
            <a:lumMod val="20000"/>
            <a:lumOff val="80000"/>
            <a:alpha val="90000"/>
          </a:schemeClr>
        </a:solidFill>
        <a:ln>
          <a:solidFill>
            <a:schemeClr val="accent5">
              <a:lumMod val="50000"/>
            </a:schemeClr>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a:t>“</a:t>
          </a:r>
          <a:r>
            <a:rPr lang="en-US" sz="2000" b="1" kern="1200"/>
            <a:t>Bojali su se </a:t>
          </a:r>
          <a:r>
            <a:rPr lang="sr-Latn-RS" sz="2000" b="1" kern="1200"/>
            <a:t>i osje-</a:t>
          </a:r>
          <a:r>
            <a:rPr lang="en-US" sz="2000" b="1" kern="1200"/>
            <a:t> </a:t>
          </a:r>
          <a:r>
            <a:rPr lang="sr-Latn-RS" sz="2000" b="1" kern="1200"/>
            <a:t>ćali </a:t>
          </a:r>
          <a:r>
            <a:rPr lang="en-US" sz="2000" b="1" kern="1200"/>
            <a:t>veliki strah</a:t>
          </a:r>
          <a:r>
            <a:rPr lang="sr-Latn-RS" sz="2000" b="1" kern="1200"/>
            <a:t>.</a:t>
          </a:r>
          <a:r>
            <a:rPr lang="en" sz="2000" b="1" kern="1200"/>
            <a:t>”</a:t>
          </a:r>
          <a:endParaRPr lang="en" sz="2000" b="1" kern="1200" dirty="0"/>
        </a:p>
      </dsp:txBody>
      <dsp:txXfrm>
        <a:off x="3234256" y="1815395"/>
        <a:ext cx="2396961" cy="674965"/>
      </dsp:txXfrm>
    </dsp:sp>
    <dsp:sp modelId="{81C87165-845A-449B-A890-31D1562834BB}">
      <dsp:nvSpPr>
        <dsp:cNvPr id="0" name=""/>
        <dsp:cNvSpPr/>
      </dsp:nvSpPr>
      <dsp:spPr>
        <a:xfrm>
          <a:off x="3057181" y="718951"/>
          <a:ext cx="156075" cy="2330130"/>
        </a:xfrm>
        <a:custGeom>
          <a:avLst/>
          <a:gdLst/>
          <a:ahLst/>
          <a:cxnLst/>
          <a:rect l="0" t="0" r="0" b="0"/>
          <a:pathLst>
            <a:path>
              <a:moveTo>
                <a:pt x="0" y="0"/>
              </a:moveTo>
              <a:lnTo>
                <a:pt x="0" y="2330130"/>
              </a:lnTo>
              <a:lnTo>
                <a:pt x="156075" y="2330130"/>
              </a:lnTo>
            </a:path>
          </a:pathLst>
        </a:custGeom>
        <a:noFill/>
        <a:ln w="19050" cap="flat" cmpd="sng" algn="ctr">
          <a:solidFill>
            <a:schemeClr val="accent6"/>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0DAA8CB-415A-4B90-9CDD-279422A245B0}">
      <dsp:nvSpPr>
        <dsp:cNvPr id="0" name=""/>
        <dsp:cNvSpPr/>
      </dsp:nvSpPr>
      <dsp:spPr>
        <a:xfrm>
          <a:off x="3213257" y="2690600"/>
          <a:ext cx="2438959" cy="716963"/>
        </a:xfrm>
        <a:prstGeom prst="roundRect">
          <a:avLst>
            <a:gd name="adj" fmla="val 10000"/>
          </a:avLst>
        </a:prstGeom>
        <a:solidFill>
          <a:schemeClr val="accent6">
            <a:lumMod val="20000"/>
            <a:lumOff val="80000"/>
            <a:alpha val="90000"/>
          </a:schemeClr>
        </a:solidFill>
        <a:ln>
          <a:solidFill>
            <a:schemeClr val="accent6">
              <a:lumMod val="50000"/>
            </a:schemeClr>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a:t>“</a:t>
          </a:r>
          <a:r>
            <a:rPr lang="sr-Latn-RS" sz="2000" b="1" kern="1200"/>
            <a:t>Zašto ste se tako uplašili</a:t>
          </a:r>
          <a:r>
            <a:rPr lang="en" sz="2000" b="1" kern="1200"/>
            <a:t>?”</a:t>
          </a:r>
          <a:endParaRPr lang="en" sz="2000" b="1" kern="1200" dirty="0"/>
        </a:p>
      </dsp:txBody>
      <dsp:txXfrm>
        <a:off x="3234256" y="2711599"/>
        <a:ext cx="2396961" cy="674965"/>
      </dsp:txXfrm>
    </dsp:sp>
    <dsp:sp modelId="{7D64B316-A5E2-4639-BAB1-84A74D4DBE7F}">
      <dsp:nvSpPr>
        <dsp:cNvPr id="0" name=""/>
        <dsp:cNvSpPr/>
      </dsp:nvSpPr>
      <dsp:spPr>
        <a:xfrm>
          <a:off x="3057181" y="718951"/>
          <a:ext cx="156075" cy="3226334"/>
        </a:xfrm>
        <a:custGeom>
          <a:avLst/>
          <a:gdLst/>
          <a:ahLst/>
          <a:cxnLst/>
          <a:rect l="0" t="0" r="0" b="0"/>
          <a:pathLst>
            <a:path>
              <a:moveTo>
                <a:pt x="0" y="0"/>
              </a:moveTo>
              <a:lnTo>
                <a:pt x="0" y="3226334"/>
              </a:lnTo>
              <a:lnTo>
                <a:pt x="156075" y="3226334"/>
              </a:lnTo>
            </a:path>
          </a:pathLst>
        </a:custGeom>
        <a:noFill/>
        <a:ln w="19050" cap="flat" cmpd="sng" algn="ctr">
          <a:solidFill>
            <a:schemeClr val="accent6"/>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74AB941-E71D-49FF-8024-B6B1BB6F4BB4}">
      <dsp:nvSpPr>
        <dsp:cNvPr id="0" name=""/>
        <dsp:cNvSpPr/>
      </dsp:nvSpPr>
      <dsp:spPr>
        <a:xfrm>
          <a:off x="3213257" y="3586804"/>
          <a:ext cx="2438959" cy="716963"/>
        </a:xfrm>
        <a:prstGeom prst="roundRect">
          <a:avLst>
            <a:gd name="adj" fmla="val 10000"/>
          </a:avLst>
        </a:prstGeom>
        <a:solidFill>
          <a:srgbClr val="FFFFCC">
            <a:alpha val="90000"/>
          </a:srgbClr>
        </a:solidFill>
        <a:ln>
          <a:solidFill>
            <a:srgbClr val="FFFF00"/>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a:t>“</a:t>
          </a:r>
          <a:r>
            <a:rPr lang="pt-BR" sz="2000" b="1" kern="1200"/>
            <a:t>Kako to da nema</a:t>
          </a:r>
          <a:r>
            <a:rPr lang="sr-Latn-RS" sz="2000" b="1" kern="1200"/>
            <a:t>te</a:t>
          </a:r>
          <a:r>
            <a:rPr lang="pt-BR" sz="2000" b="1" kern="1200"/>
            <a:t> </a:t>
          </a:r>
          <a:r>
            <a:rPr lang="sr-Latn-RS" sz="2000" b="1" kern="1200"/>
            <a:t>više </a:t>
          </a:r>
          <a:r>
            <a:rPr lang="pt-BR" sz="2000" b="1" kern="1200"/>
            <a:t>vjere</a:t>
          </a:r>
          <a:r>
            <a:rPr lang="en" sz="2000" b="1" kern="1200"/>
            <a:t>?”</a:t>
          </a:r>
          <a:endParaRPr lang="en" sz="2000" b="1" kern="1200" dirty="0"/>
        </a:p>
      </dsp:txBody>
      <dsp:txXfrm>
        <a:off x="3234256" y="3607803"/>
        <a:ext cx="2396961" cy="674965"/>
      </dsp:txXfrm>
    </dsp:sp>
    <dsp:sp modelId="{21097594-E434-4C1B-86F6-21B8CD3B5795}">
      <dsp:nvSpPr>
        <dsp:cNvPr id="0" name=""/>
        <dsp:cNvSpPr/>
      </dsp:nvSpPr>
      <dsp:spPr>
        <a:xfrm>
          <a:off x="3057181" y="718951"/>
          <a:ext cx="156075" cy="4122538"/>
        </a:xfrm>
        <a:custGeom>
          <a:avLst/>
          <a:gdLst/>
          <a:ahLst/>
          <a:cxnLst/>
          <a:rect l="0" t="0" r="0" b="0"/>
          <a:pathLst>
            <a:path>
              <a:moveTo>
                <a:pt x="0" y="0"/>
              </a:moveTo>
              <a:lnTo>
                <a:pt x="0" y="4122538"/>
              </a:lnTo>
              <a:lnTo>
                <a:pt x="156075" y="4122538"/>
              </a:lnTo>
            </a:path>
          </a:pathLst>
        </a:custGeom>
        <a:noFill/>
        <a:ln w="19050" cap="flat" cmpd="sng" algn="ctr">
          <a:solidFill>
            <a:schemeClr val="accent6"/>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3F7624F-41F3-4A4D-AE57-CB79CA5638FC}">
      <dsp:nvSpPr>
        <dsp:cNvPr id="0" name=""/>
        <dsp:cNvSpPr/>
      </dsp:nvSpPr>
      <dsp:spPr>
        <a:xfrm>
          <a:off x="3213257" y="4483008"/>
          <a:ext cx="2438959" cy="716963"/>
        </a:xfrm>
        <a:prstGeom prst="roundRect">
          <a:avLst>
            <a:gd name="adj" fmla="val 10000"/>
          </a:avLst>
        </a:prstGeom>
        <a:solidFill>
          <a:schemeClr val="accent2">
            <a:lumMod val="20000"/>
            <a:lumOff val="80000"/>
            <a:alpha val="90000"/>
          </a:schemeClr>
        </a:solidFill>
        <a:ln>
          <a:solidFill>
            <a:schemeClr val="accent2">
              <a:lumMod val="50000"/>
            </a:schemeClr>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a:t>"</a:t>
          </a:r>
          <a:r>
            <a:rPr lang="en-US" sz="2000" b="1" kern="1200"/>
            <a:t>Tko je to</a:t>
          </a:r>
          <a:r>
            <a:rPr lang="en" sz="2000" b="1" kern="1200"/>
            <a:t>?"</a:t>
          </a:r>
          <a:endParaRPr lang="en" sz="2000" b="1" kern="1200" dirty="0"/>
        </a:p>
      </dsp:txBody>
      <dsp:txXfrm>
        <a:off x="3234256" y="4504007"/>
        <a:ext cx="2396961" cy="6749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813FF2-E71E-4AF9-8C9D-E78E37F5B0DC}">
      <dsp:nvSpPr>
        <dsp:cNvPr id="0" name=""/>
        <dsp:cNvSpPr/>
      </dsp:nvSpPr>
      <dsp:spPr>
        <a:xfrm>
          <a:off x="0" y="3085"/>
          <a:ext cx="3261336" cy="2531338"/>
        </a:xfrm>
        <a:prstGeom prst="rect">
          <a:avLst/>
        </a:prstGeom>
        <a:solidFill>
          <a:schemeClr val="accent3">
            <a:lumMod val="20000"/>
            <a:lumOff val="80000"/>
          </a:schemeClr>
        </a:solidFill>
        <a:ln w="19050" cap="flat" cmpd="sng" algn="ctr">
          <a:solidFill>
            <a:schemeClr val="accent6"/>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sp>
    <dsp:sp modelId="{4CAF690B-0DBE-45B5-9D77-052E3BE5DFF3}">
      <dsp:nvSpPr>
        <dsp:cNvPr id="0" name=""/>
        <dsp:cNvSpPr/>
      </dsp:nvSpPr>
      <dsp:spPr>
        <a:xfrm>
          <a:off x="170762" y="76193"/>
          <a:ext cx="2935203" cy="1645369"/>
        </a:xfrm>
        <a:prstGeom prst="rect">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dsp:style>
    </dsp:sp>
    <dsp:sp modelId="{E6939965-2171-4A4D-9476-FFCEE1F92E40}">
      <dsp:nvSpPr>
        <dsp:cNvPr id="0" name=""/>
        <dsp:cNvSpPr/>
      </dsp:nvSpPr>
      <dsp:spPr>
        <a:xfrm>
          <a:off x="170762" y="1813666"/>
          <a:ext cx="2935203" cy="6834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ts val="1800"/>
            </a:lnSpc>
            <a:spcBef>
              <a:spcPct val="0"/>
            </a:spcBef>
            <a:spcAft>
              <a:spcPts val="0"/>
            </a:spcAft>
            <a:buNone/>
          </a:pPr>
          <a:r>
            <a:rPr lang="en-US" sz="2000" b="1" kern="1200"/>
            <a:t>Bili su iznenađeni </a:t>
          </a:r>
          <a:r>
            <a:rPr lang="sr-Latn-RS" sz="2000" b="1" kern="1200"/>
            <a:t>kak</a:t>
          </a:r>
          <a:r>
            <a:rPr lang="en-US" sz="2000" b="1" kern="1200"/>
            <a:t>o </a:t>
          </a:r>
          <a:r>
            <a:rPr lang="sr-Latn-RS" sz="2000" b="1" kern="1200"/>
            <a:t>ih </a:t>
          </a:r>
          <a:r>
            <a:rPr lang="en-US" sz="2000" b="1" kern="1200"/>
            <a:t>je Isus poučavao</a:t>
          </a:r>
          <a:r>
            <a:rPr lang="sr-Latn-RS" sz="2000" b="1" kern="1200"/>
            <a:t>.</a:t>
          </a:r>
          <a:endParaRPr lang="es-ES" sz="2000" kern="1200" dirty="0"/>
        </a:p>
      </dsp:txBody>
      <dsp:txXfrm>
        <a:off x="170762" y="1813666"/>
        <a:ext cx="2935203" cy="683461"/>
      </dsp:txXfrm>
    </dsp:sp>
    <dsp:sp modelId="{3A4F564E-8FCC-4481-A86D-C4BFEF77AF37}">
      <dsp:nvSpPr>
        <dsp:cNvPr id="0" name=""/>
        <dsp:cNvSpPr/>
      </dsp:nvSpPr>
      <dsp:spPr>
        <a:xfrm>
          <a:off x="4203394" y="1542"/>
          <a:ext cx="3261336" cy="2531338"/>
        </a:xfrm>
        <a:prstGeom prst="rect">
          <a:avLst/>
        </a:prstGeom>
        <a:solidFill>
          <a:schemeClr val="accent4">
            <a:lumMod val="20000"/>
            <a:lumOff val="80000"/>
          </a:schemeClr>
        </a:solidFill>
        <a:ln w="19050" cap="flat" cmpd="sng" algn="ctr">
          <a:solidFill>
            <a:schemeClr val="accent4"/>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sp>
    <dsp:sp modelId="{6993A219-8439-4E82-A1E4-8412AB9F56A2}">
      <dsp:nvSpPr>
        <dsp:cNvPr id="0" name=""/>
        <dsp:cNvSpPr/>
      </dsp:nvSpPr>
      <dsp:spPr>
        <a:xfrm>
          <a:off x="4366461" y="76193"/>
          <a:ext cx="2935203" cy="1645369"/>
        </a:xfrm>
        <a:prstGeom prst="rect">
          <a:avLst/>
        </a:prstGeom>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dsp:style>
    </dsp:sp>
    <dsp:sp modelId="{980F6932-348B-4A66-B946-55652E1C2EA0}">
      <dsp:nvSpPr>
        <dsp:cNvPr id="0" name=""/>
        <dsp:cNvSpPr/>
      </dsp:nvSpPr>
      <dsp:spPr>
        <a:xfrm>
          <a:off x="4366461" y="1813666"/>
          <a:ext cx="2935203" cy="6834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ts val="1800"/>
            </a:lnSpc>
            <a:spcBef>
              <a:spcPct val="0"/>
            </a:spcBef>
            <a:spcAft>
              <a:spcPts val="0"/>
            </a:spcAft>
            <a:buNone/>
          </a:pPr>
          <a:r>
            <a:rPr lang="en-US" sz="2000" b="1" kern="1200"/>
            <a:t>Poznavali su ga kao stolara, a ne kao učitelja</a:t>
          </a:r>
          <a:r>
            <a:rPr lang="sr-Latn-RS" sz="2000" b="1" kern="1200"/>
            <a:t> i </a:t>
          </a:r>
          <a:r>
            <a:rPr lang="en-US" sz="2000" b="1" kern="1200"/>
            <a:t>iscjelitelja</a:t>
          </a:r>
          <a:r>
            <a:rPr lang="sr-Latn-RS" sz="2000" b="1" kern="1200"/>
            <a:t>.</a:t>
          </a:r>
          <a:endParaRPr lang="es-ES" sz="2000" kern="1200" dirty="0"/>
        </a:p>
      </dsp:txBody>
      <dsp:txXfrm>
        <a:off x="4366461" y="1813666"/>
        <a:ext cx="2935203" cy="683461"/>
      </dsp:txXfrm>
    </dsp:sp>
    <dsp:sp modelId="{FB61E144-1BA8-4C7E-9180-A5F0B82F4635}">
      <dsp:nvSpPr>
        <dsp:cNvPr id="0" name=""/>
        <dsp:cNvSpPr/>
      </dsp:nvSpPr>
      <dsp:spPr>
        <a:xfrm>
          <a:off x="8399093" y="1542"/>
          <a:ext cx="3261336" cy="2531338"/>
        </a:xfrm>
        <a:prstGeom prst="rect">
          <a:avLst/>
        </a:prstGeom>
        <a:solidFill>
          <a:schemeClr val="accent5">
            <a:lumMod val="20000"/>
            <a:lumOff val="80000"/>
          </a:schemeClr>
        </a:solidFill>
        <a:ln w="19050" cap="flat" cmpd="sng" algn="ctr">
          <a:solidFill>
            <a:schemeClr val="accent5"/>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sp>
    <dsp:sp modelId="{91B0CE4C-6CD7-43FB-8D33-73A60EAE44C9}">
      <dsp:nvSpPr>
        <dsp:cNvPr id="0" name=""/>
        <dsp:cNvSpPr/>
      </dsp:nvSpPr>
      <dsp:spPr>
        <a:xfrm>
          <a:off x="8562159" y="76193"/>
          <a:ext cx="2935203" cy="1645369"/>
        </a:xfrm>
        <a:prstGeom prst="rect">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r="325"/>
          </a:stretch>
        </a:blipFill>
        <a:ln w="254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dsp:style>
    </dsp:sp>
    <dsp:sp modelId="{AA1988CC-2A36-4ADE-A565-2E6BA0651668}">
      <dsp:nvSpPr>
        <dsp:cNvPr id="0" name=""/>
        <dsp:cNvSpPr/>
      </dsp:nvSpPr>
      <dsp:spPr>
        <a:xfrm>
          <a:off x="8562159" y="1813666"/>
          <a:ext cx="2935203" cy="6834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ts val="1800"/>
            </a:lnSpc>
            <a:spcBef>
              <a:spcPct val="0"/>
            </a:spcBef>
            <a:spcAft>
              <a:spcPts val="0"/>
            </a:spcAft>
            <a:buNone/>
          </a:pPr>
          <a:r>
            <a:rPr lang="en-US" sz="2000" b="1" kern="1200"/>
            <a:t>Poznavali su njegovu obitelj (s kojom se Isus nije </a:t>
          </a:r>
          <a:r>
            <a:rPr lang="sr-Latn-RS" sz="2000" b="1" kern="1200"/>
            <a:t>u svemu </a:t>
          </a:r>
          <a:r>
            <a:rPr lang="en-US" sz="2000" b="1" kern="1200"/>
            <a:t>slagao)</a:t>
          </a:r>
          <a:r>
            <a:rPr lang="sr-Latn-RS" sz="2000" b="1" kern="1200"/>
            <a:t>.</a:t>
          </a:r>
          <a:endParaRPr lang="es-ES" sz="2000" kern="1200" dirty="0"/>
        </a:p>
      </dsp:txBody>
      <dsp:txXfrm>
        <a:off x="8562159" y="1813666"/>
        <a:ext cx="2935203" cy="68346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6A14D8-E91F-4C46-BE74-E130040FD664}" type="datetimeFigureOut">
              <a:rPr lang="en-US" smtClean="0"/>
              <a:t>7/8/2024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F0B81B-0AE7-4F14-9EE0-6ED41C1DFFE8}" type="slidenum">
              <a:rPr lang="en-US" smtClean="0"/>
              <a:t>‹Nº›</a:t>
            </a:fld>
            <a:endParaRPr lang="en-US"/>
          </a:p>
        </p:txBody>
      </p:sp>
    </p:spTree>
    <p:extLst>
      <p:ext uri="{BB962C8B-B14F-4D97-AF65-F5344CB8AC3E}">
        <p14:creationId xmlns:p14="http://schemas.microsoft.com/office/powerpoint/2010/main" val="703144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3D60068-03EE-4651-9045-8B2B15A273BF}"/>
              </a:ext>
            </a:extLst>
          </p:cNvPr>
          <p:cNvSpPr>
            <a:spLocks noGrp="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C27BD1-6339-4FF9-8F9F-B63EBA6AA4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5098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4227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F0B81B-0AE7-4F14-9EE0-6ED41C1DFFE8}" type="slidenum">
              <a:rPr lang="en-US" smtClean="0"/>
              <a:t>12</a:t>
            </a:fld>
            <a:endParaRPr lang="en-US"/>
          </a:p>
        </p:txBody>
      </p:sp>
    </p:spTree>
    <p:extLst>
      <p:ext uri="{BB962C8B-B14F-4D97-AF65-F5344CB8AC3E}">
        <p14:creationId xmlns:p14="http://schemas.microsoft.com/office/powerpoint/2010/main" val="2491676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9364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2F0451C-FE00-48BE-BCEB-17F6D797D74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98304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E925FF6-22C7-4322-ACD3-DD0AC5CF51F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829088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69DEF0-30EF-A64D-B23A-1AC8E848EF5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FC6E43E-300C-C9CB-81A8-270B8CC59A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54617D8-D282-C020-189B-5E98897FDF1E}"/>
              </a:ext>
            </a:extLst>
          </p:cNvPr>
          <p:cNvSpPr>
            <a:spLocks noGrp="1"/>
          </p:cNvSpPr>
          <p:nvPr>
            <p:ph type="dt" sz="half" idx="10"/>
          </p:nvPr>
        </p:nvSpPr>
        <p:spPr/>
        <p:txBody>
          <a:bodyPr/>
          <a:lstStyle/>
          <a:p>
            <a:fld id="{589B67A3-83D4-4CBD-9F6F-4D5FC0AF5BF3}" type="datetimeFigureOut">
              <a:rPr lang="es-ES" smtClean="0"/>
              <a:t>08/07/2024</a:t>
            </a:fld>
            <a:endParaRPr lang="es-ES"/>
          </a:p>
        </p:txBody>
      </p:sp>
      <p:sp>
        <p:nvSpPr>
          <p:cNvPr id="5" name="Marcador de pie de página 4">
            <a:extLst>
              <a:ext uri="{FF2B5EF4-FFF2-40B4-BE49-F238E27FC236}">
                <a16:creationId xmlns:a16="http://schemas.microsoft.com/office/drawing/2014/main" id="{BDF672FF-F162-3893-4858-E72962E1CF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572F2C6-77A6-7F3C-6C1C-6859D90E2DB1}"/>
              </a:ext>
            </a:extLst>
          </p:cNvPr>
          <p:cNvSpPr>
            <a:spLocks noGrp="1"/>
          </p:cNvSpPr>
          <p:nvPr>
            <p:ph type="sldNum" sz="quarter" idx="12"/>
          </p:nvPr>
        </p:nvSpPr>
        <p:spPr/>
        <p:txBody>
          <a:bodyPr/>
          <a:lstStyle/>
          <a:p>
            <a:fld id="{46DD37F9-F096-48A3-995B-D8E39E83F981}" type="slidenum">
              <a:rPr lang="es-ES" smtClean="0"/>
              <a:t>‹Nº›</a:t>
            </a:fld>
            <a:endParaRPr lang="es-ES"/>
          </a:p>
        </p:txBody>
      </p:sp>
    </p:spTree>
    <p:extLst>
      <p:ext uri="{BB962C8B-B14F-4D97-AF65-F5344CB8AC3E}">
        <p14:creationId xmlns:p14="http://schemas.microsoft.com/office/powerpoint/2010/main" val="113374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98EB72-05BA-0FE6-43D4-A2E8F0F3C40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C7F6CFC-0D3E-DBF5-2A92-DD8A0E66462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686C629-50CA-E94F-0104-9E5F20EE0778}"/>
              </a:ext>
            </a:extLst>
          </p:cNvPr>
          <p:cNvSpPr>
            <a:spLocks noGrp="1"/>
          </p:cNvSpPr>
          <p:nvPr>
            <p:ph type="dt" sz="half" idx="10"/>
          </p:nvPr>
        </p:nvSpPr>
        <p:spPr/>
        <p:txBody>
          <a:bodyPr/>
          <a:lstStyle/>
          <a:p>
            <a:fld id="{589B67A3-83D4-4CBD-9F6F-4D5FC0AF5BF3}" type="datetimeFigureOut">
              <a:rPr lang="es-ES" smtClean="0"/>
              <a:t>08/07/2024</a:t>
            </a:fld>
            <a:endParaRPr lang="es-ES"/>
          </a:p>
        </p:txBody>
      </p:sp>
      <p:sp>
        <p:nvSpPr>
          <p:cNvPr id="5" name="Marcador de pie de página 4">
            <a:extLst>
              <a:ext uri="{FF2B5EF4-FFF2-40B4-BE49-F238E27FC236}">
                <a16:creationId xmlns:a16="http://schemas.microsoft.com/office/drawing/2014/main" id="{47BCF8A1-2893-2735-641A-A67C693ABC0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DB28DCF-593A-0AE9-1D29-58BE33422018}"/>
              </a:ext>
            </a:extLst>
          </p:cNvPr>
          <p:cNvSpPr>
            <a:spLocks noGrp="1"/>
          </p:cNvSpPr>
          <p:nvPr>
            <p:ph type="sldNum" sz="quarter" idx="12"/>
          </p:nvPr>
        </p:nvSpPr>
        <p:spPr/>
        <p:txBody>
          <a:bodyPr/>
          <a:lstStyle/>
          <a:p>
            <a:fld id="{46DD37F9-F096-48A3-995B-D8E39E83F981}" type="slidenum">
              <a:rPr lang="es-ES" smtClean="0"/>
              <a:t>‹Nº›</a:t>
            </a:fld>
            <a:endParaRPr lang="es-ES"/>
          </a:p>
        </p:txBody>
      </p:sp>
    </p:spTree>
    <p:extLst>
      <p:ext uri="{BB962C8B-B14F-4D97-AF65-F5344CB8AC3E}">
        <p14:creationId xmlns:p14="http://schemas.microsoft.com/office/powerpoint/2010/main" val="1843316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E19A202-C700-0520-F718-2F64AE52C52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B036CDB-46AF-C2DB-B810-271946D7F9C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2094EB5-2886-B4A4-FBF7-93E0C64EA8B7}"/>
              </a:ext>
            </a:extLst>
          </p:cNvPr>
          <p:cNvSpPr>
            <a:spLocks noGrp="1"/>
          </p:cNvSpPr>
          <p:nvPr>
            <p:ph type="dt" sz="half" idx="10"/>
          </p:nvPr>
        </p:nvSpPr>
        <p:spPr/>
        <p:txBody>
          <a:bodyPr/>
          <a:lstStyle/>
          <a:p>
            <a:fld id="{589B67A3-83D4-4CBD-9F6F-4D5FC0AF5BF3}" type="datetimeFigureOut">
              <a:rPr lang="es-ES" smtClean="0"/>
              <a:t>08/07/2024</a:t>
            </a:fld>
            <a:endParaRPr lang="es-ES"/>
          </a:p>
        </p:txBody>
      </p:sp>
      <p:sp>
        <p:nvSpPr>
          <p:cNvPr id="5" name="Marcador de pie de página 4">
            <a:extLst>
              <a:ext uri="{FF2B5EF4-FFF2-40B4-BE49-F238E27FC236}">
                <a16:creationId xmlns:a16="http://schemas.microsoft.com/office/drawing/2014/main" id="{42D9D46D-BFED-B9BA-72E7-B7053DECC4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0DE042E-2981-EC9A-ECE3-65DE71D7AA25}"/>
              </a:ext>
            </a:extLst>
          </p:cNvPr>
          <p:cNvSpPr>
            <a:spLocks noGrp="1"/>
          </p:cNvSpPr>
          <p:nvPr>
            <p:ph type="sldNum" sz="quarter" idx="12"/>
          </p:nvPr>
        </p:nvSpPr>
        <p:spPr/>
        <p:txBody>
          <a:bodyPr/>
          <a:lstStyle/>
          <a:p>
            <a:fld id="{46DD37F9-F096-48A3-995B-D8E39E83F981}" type="slidenum">
              <a:rPr lang="es-ES" smtClean="0"/>
              <a:t>‹Nº›</a:t>
            </a:fld>
            <a:endParaRPr lang="es-ES"/>
          </a:p>
        </p:txBody>
      </p:sp>
    </p:spTree>
    <p:extLst>
      <p:ext uri="{BB962C8B-B14F-4D97-AF65-F5344CB8AC3E}">
        <p14:creationId xmlns:p14="http://schemas.microsoft.com/office/powerpoint/2010/main" val="268932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4076B9-AA1F-57BE-4346-0DE369874E2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3B9288E-ED52-1745-CD2C-CCC497C94A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7CBA6D1-C877-4FF4-F1B7-67873D95296C}"/>
              </a:ext>
            </a:extLst>
          </p:cNvPr>
          <p:cNvSpPr>
            <a:spLocks noGrp="1"/>
          </p:cNvSpPr>
          <p:nvPr>
            <p:ph type="dt" sz="half" idx="10"/>
          </p:nvPr>
        </p:nvSpPr>
        <p:spPr/>
        <p:txBody>
          <a:bodyPr/>
          <a:lstStyle/>
          <a:p>
            <a:fld id="{D2B69537-2A60-420C-B346-C175C25B0EDD}" type="datetimeFigureOut">
              <a:rPr lang="es-ES" smtClean="0"/>
              <a:t>08/07/2024</a:t>
            </a:fld>
            <a:endParaRPr lang="es-ES"/>
          </a:p>
        </p:txBody>
      </p:sp>
      <p:sp>
        <p:nvSpPr>
          <p:cNvPr id="5" name="Marcador de pie de página 4">
            <a:extLst>
              <a:ext uri="{FF2B5EF4-FFF2-40B4-BE49-F238E27FC236}">
                <a16:creationId xmlns:a16="http://schemas.microsoft.com/office/drawing/2014/main" id="{6B281BE3-7902-AE38-2061-B63DDAB9F9A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52C288-C04F-CC89-234E-87166CC1E454}"/>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89605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B1AA88-D769-8B7C-C88F-E4E9268BBB2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33D2E40-04F4-868F-2A65-6A4317FFAF3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D54A09A-237E-2D47-7F40-F34C7ACE4A17}"/>
              </a:ext>
            </a:extLst>
          </p:cNvPr>
          <p:cNvSpPr>
            <a:spLocks noGrp="1"/>
          </p:cNvSpPr>
          <p:nvPr>
            <p:ph type="dt" sz="half" idx="10"/>
          </p:nvPr>
        </p:nvSpPr>
        <p:spPr/>
        <p:txBody>
          <a:bodyPr/>
          <a:lstStyle/>
          <a:p>
            <a:fld id="{D2B69537-2A60-420C-B346-C175C25B0EDD}" type="datetimeFigureOut">
              <a:rPr lang="es-ES" smtClean="0"/>
              <a:t>08/07/2024</a:t>
            </a:fld>
            <a:endParaRPr lang="es-ES"/>
          </a:p>
        </p:txBody>
      </p:sp>
      <p:sp>
        <p:nvSpPr>
          <p:cNvPr id="5" name="Marcador de pie de página 4">
            <a:extLst>
              <a:ext uri="{FF2B5EF4-FFF2-40B4-BE49-F238E27FC236}">
                <a16:creationId xmlns:a16="http://schemas.microsoft.com/office/drawing/2014/main" id="{E1CB1DB9-C0BE-F348-DAD1-8131F717AF2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791E4B9-21E8-44C6-2A16-79A47261161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3590021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0C0FB3-4A24-6B76-C871-0D4B354FBBC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F7F557B-8627-F052-BB1A-47B11FA04A6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21A86CE-1719-0699-629D-4F061CC08B1C}"/>
              </a:ext>
            </a:extLst>
          </p:cNvPr>
          <p:cNvSpPr>
            <a:spLocks noGrp="1"/>
          </p:cNvSpPr>
          <p:nvPr>
            <p:ph type="dt" sz="half" idx="10"/>
          </p:nvPr>
        </p:nvSpPr>
        <p:spPr/>
        <p:txBody>
          <a:bodyPr/>
          <a:lstStyle/>
          <a:p>
            <a:fld id="{D2B69537-2A60-420C-B346-C175C25B0EDD}" type="datetimeFigureOut">
              <a:rPr lang="es-ES" smtClean="0"/>
              <a:t>08/07/2024</a:t>
            </a:fld>
            <a:endParaRPr lang="es-ES"/>
          </a:p>
        </p:txBody>
      </p:sp>
      <p:sp>
        <p:nvSpPr>
          <p:cNvPr id="5" name="Marcador de pie de página 4">
            <a:extLst>
              <a:ext uri="{FF2B5EF4-FFF2-40B4-BE49-F238E27FC236}">
                <a16:creationId xmlns:a16="http://schemas.microsoft.com/office/drawing/2014/main" id="{EB7E4CC3-0ED3-BF67-13EF-56C74BE9A13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46552A5-150B-E587-0CDC-FF37C0C62B59}"/>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58885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1A93DE-D0F6-D8AA-D24D-09DFE8BF820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BDD8601-3122-DB8A-8E6C-1268D1BE623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5136963-E6E5-4174-778F-BA4BA373049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FB9E0D3-CA83-BA40-ABD3-DC0C3367BD06}"/>
              </a:ext>
            </a:extLst>
          </p:cNvPr>
          <p:cNvSpPr>
            <a:spLocks noGrp="1"/>
          </p:cNvSpPr>
          <p:nvPr>
            <p:ph type="dt" sz="half" idx="10"/>
          </p:nvPr>
        </p:nvSpPr>
        <p:spPr/>
        <p:txBody>
          <a:bodyPr/>
          <a:lstStyle/>
          <a:p>
            <a:fld id="{D2B69537-2A60-420C-B346-C175C25B0EDD}" type="datetimeFigureOut">
              <a:rPr lang="es-ES" smtClean="0"/>
              <a:t>08/07/2024</a:t>
            </a:fld>
            <a:endParaRPr lang="es-ES"/>
          </a:p>
        </p:txBody>
      </p:sp>
      <p:sp>
        <p:nvSpPr>
          <p:cNvPr id="6" name="Marcador de pie de página 5">
            <a:extLst>
              <a:ext uri="{FF2B5EF4-FFF2-40B4-BE49-F238E27FC236}">
                <a16:creationId xmlns:a16="http://schemas.microsoft.com/office/drawing/2014/main" id="{D5757614-CC4E-FAB0-0A55-1217A37B543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874CB4E-3543-655C-DA82-C5916C6F497D}"/>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4265942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B3FA7C-275B-88E6-0C87-2F4FC6A8DA4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906DD9-765D-81E6-6531-36194D41C3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F5367A9-AEFC-0B63-AE4D-DAB26257DA9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CDD44CC-C91A-CD63-1666-A089C3C05A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57DA93C-3956-4984-3EF7-35D69A8B6A2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6AE86A2-5DAD-E1A8-E274-373B61641335}"/>
              </a:ext>
            </a:extLst>
          </p:cNvPr>
          <p:cNvSpPr>
            <a:spLocks noGrp="1"/>
          </p:cNvSpPr>
          <p:nvPr>
            <p:ph type="dt" sz="half" idx="10"/>
          </p:nvPr>
        </p:nvSpPr>
        <p:spPr/>
        <p:txBody>
          <a:bodyPr/>
          <a:lstStyle/>
          <a:p>
            <a:fld id="{D2B69537-2A60-420C-B346-C175C25B0EDD}" type="datetimeFigureOut">
              <a:rPr lang="es-ES" smtClean="0"/>
              <a:t>08/07/2024</a:t>
            </a:fld>
            <a:endParaRPr lang="es-ES"/>
          </a:p>
        </p:txBody>
      </p:sp>
      <p:sp>
        <p:nvSpPr>
          <p:cNvPr id="8" name="Marcador de pie de página 7">
            <a:extLst>
              <a:ext uri="{FF2B5EF4-FFF2-40B4-BE49-F238E27FC236}">
                <a16:creationId xmlns:a16="http://schemas.microsoft.com/office/drawing/2014/main" id="{712B4FC8-7935-6340-7896-2532DA81319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E9CE2D8-30F7-AB3A-1043-3D3FBB2795A8}"/>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312182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BC96D-1C0A-5B1A-ACC5-607477EC59D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ED5AD98-C188-1336-425B-07F8A0306AB1}"/>
              </a:ext>
            </a:extLst>
          </p:cNvPr>
          <p:cNvSpPr>
            <a:spLocks noGrp="1"/>
          </p:cNvSpPr>
          <p:nvPr>
            <p:ph type="dt" sz="half" idx="10"/>
          </p:nvPr>
        </p:nvSpPr>
        <p:spPr/>
        <p:txBody>
          <a:bodyPr/>
          <a:lstStyle/>
          <a:p>
            <a:fld id="{D2B69537-2A60-420C-B346-C175C25B0EDD}" type="datetimeFigureOut">
              <a:rPr lang="es-ES" smtClean="0"/>
              <a:t>08/07/2024</a:t>
            </a:fld>
            <a:endParaRPr lang="es-ES"/>
          </a:p>
        </p:txBody>
      </p:sp>
      <p:sp>
        <p:nvSpPr>
          <p:cNvPr id="4" name="Marcador de pie de página 3">
            <a:extLst>
              <a:ext uri="{FF2B5EF4-FFF2-40B4-BE49-F238E27FC236}">
                <a16:creationId xmlns:a16="http://schemas.microsoft.com/office/drawing/2014/main" id="{A37ACA97-004C-056F-1B16-227FF9EB7D0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3B4DF93-D33A-9AC9-D1F8-00FFED992376}"/>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052999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D7D4E99-B280-704B-02BE-D9CE660D9E84}"/>
              </a:ext>
            </a:extLst>
          </p:cNvPr>
          <p:cNvSpPr>
            <a:spLocks noGrp="1"/>
          </p:cNvSpPr>
          <p:nvPr>
            <p:ph type="dt" sz="half" idx="10"/>
          </p:nvPr>
        </p:nvSpPr>
        <p:spPr/>
        <p:txBody>
          <a:bodyPr/>
          <a:lstStyle/>
          <a:p>
            <a:fld id="{D2B69537-2A60-420C-B346-C175C25B0EDD}" type="datetimeFigureOut">
              <a:rPr lang="es-ES" smtClean="0"/>
              <a:t>08/07/2024</a:t>
            </a:fld>
            <a:endParaRPr lang="es-ES"/>
          </a:p>
        </p:txBody>
      </p:sp>
      <p:sp>
        <p:nvSpPr>
          <p:cNvPr id="3" name="Marcador de pie de página 2">
            <a:extLst>
              <a:ext uri="{FF2B5EF4-FFF2-40B4-BE49-F238E27FC236}">
                <a16:creationId xmlns:a16="http://schemas.microsoft.com/office/drawing/2014/main" id="{F5A35C18-50D1-5E74-95A0-9FF07D16FA8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8452C3-3562-6298-9A67-C34109A3FA7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59551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BE0FDF-B258-39F8-52AD-238C80A0138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F1E3773-9DFF-434B-3E44-466C4A7A3A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BC020041-6F53-72D0-BF4C-E798356E1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E391CBD-33C9-8BFB-D2F4-9FD8BB2DEDCA}"/>
              </a:ext>
            </a:extLst>
          </p:cNvPr>
          <p:cNvSpPr>
            <a:spLocks noGrp="1"/>
          </p:cNvSpPr>
          <p:nvPr>
            <p:ph type="dt" sz="half" idx="10"/>
          </p:nvPr>
        </p:nvSpPr>
        <p:spPr/>
        <p:txBody>
          <a:bodyPr/>
          <a:lstStyle/>
          <a:p>
            <a:fld id="{D2B69537-2A60-420C-B346-C175C25B0EDD}" type="datetimeFigureOut">
              <a:rPr lang="es-ES" smtClean="0"/>
              <a:t>08/07/2024</a:t>
            </a:fld>
            <a:endParaRPr lang="es-ES"/>
          </a:p>
        </p:txBody>
      </p:sp>
      <p:sp>
        <p:nvSpPr>
          <p:cNvPr id="6" name="Marcador de pie de página 5">
            <a:extLst>
              <a:ext uri="{FF2B5EF4-FFF2-40B4-BE49-F238E27FC236}">
                <a16:creationId xmlns:a16="http://schemas.microsoft.com/office/drawing/2014/main" id="{0CF2FF16-8368-F593-F2BD-569AE354DE6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34D55B9-C953-7792-3854-138101F3E2E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346469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A3ABDD-9116-5842-951A-91C0FCB4172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779B06C-06E9-586C-F4B7-CB6C00823EB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AF4969B-3B45-6BB5-169B-886DC90CD429}"/>
              </a:ext>
            </a:extLst>
          </p:cNvPr>
          <p:cNvSpPr>
            <a:spLocks noGrp="1"/>
          </p:cNvSpPr>
          <p:nvPr>
            <p:ph type="dt" sz="half" idx="10"/>
          </p:nvPr>
        </p:nvSpPr>
        <p:spPr/>
        <p:txBody>
          <a:bodyPr/>
          <a:lstStyle/>
          <a:p>
            <a:fld id="{589B67A3-83D4-4CBD-9F6F-4D5FC0AF5BF3}" type="datetimeFigureOut">
              <a:rPr lang="es-ES" smtClean="0"/>
              <a:t>08/07/2024</a:t>
            </a:fld>
            <a:endParaRPr lang="es-ES"/>
          </a:p>
        </p:txBody>
      </p:sp>
      <p:sp>
        <p:nvSpPr>
          <p:cNvPr id="5" name="Marcador de pie de página 4">
            <a:extLst>
              <a:ext uri="{FF2B5EF4-FFF2-40B4-BE49-F238E27FC236}">
                <a16:creationId xmlns:a16="http://schemas.microsoft.com/office/drawing/2014/main" id="{FF753339-5838-6D55-A178-735BE57E5FF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C114346-3757-637A-A922-A63B4317F6F6}"/>
              </a:ext>
            </a:extLst>
          </p:cNvPr>
          <p:cNvSpPr>
            <a:spLocks noGrp="1"/>
          </p:cNvSpPr>
          <p:nvPr>
            <p:ph type="sldNum" sz="quarter" idx="12"/>
          </p:nvPr>
        </p:nvSpPr>
        <p:spPr/>
        <p:txBody>
          <a:bodyPr/>
          <a:lstStyle/>
          <a:p>
            <a:fld id="{46DD37F9-F096-48A3-995B-D8E39E83F981}" type="slidenum">
              <a:rPr lang="es-ES" smtClean="0"/>
              <a:t>‹Nº›</a:t>
            </a:fld>
            <a:endParaRPr lang="es-ES"/>
          </a:p>
        </p:txBody>
      </p:sp>
    </p:spTree>
    <p:extLst>
      <p:ext uri="{BB962C8B-B14F-4D97-AF65-F5344CB8AC3E}">
        <p14:creationId xmlns:p14="http://schemas.microsoft.com/office/powerpoint/2010/main" val="355661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98947-8126-9F2D-EB07-7CE9769DAA2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0C36EED-2D0C-12B0-7273-547E76EB26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8D79059-433B-BE57-B63A-57EE49DB3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B9C3F7B-651E-C966-2EE5-1A4C7AB8EAAF}"/>
              </a:ext>
            </a:extLst>
          </p:cNvPr>
          <p:cNvSpPr>
            <a:spLocks noGrp="1"/>
          </p:cNvSpPr>
          <p:nvPr>
            <p:ph type="dt" sz="half" idx="10"/>
          </p:nvPr>
        </p:nvSpPr>
        <p:spPr/>
        <p:txBody>
          <a:bodyPr/>
          <a:lstStyle/>
          <a:p>
            <a:fld id="{D2B69537-2A60-420C-B346-C175C25B0EDD}" type="datetimeFigureOut">
              <a:rPr lang="es-ES" smtClean="0"/>
              <a:t>08/07/2024</a:t>
            </a:fld>
            <a:endParaRPr lang="es-ES"/>
          </a:p>
        </p:txBody>
      </p:sp>
      <p:sp>
        <p:nvSpPr>
          <p:cNvPr id="6" name="Marcador de pie de página 5">
            <a:extLst>
              <a:ext uri="{FF2B5EF4-FFF2-40B4-BE49-F238E27FC236}">
                <a16:creationId xmlns:a16="http://schemas.microsoft.com/office/drawing/2014/main" id="{B8C4F5B0-4980-1575-421E-C32655FDBCD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58CA49A-9352-D500-AA6A-8CE2EE860BBE}"/>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3794504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001080-93BE-4BFD-39E3-D843E874EAB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F23016D-39C1-D67E-70CF-B7E52C9C497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FA2B100-9825-FD98-5D53-1C3F03176B5D}"/>
              </a:ext>
            </a:extLst>
          </p:cNvPr>
          <p:cNvSpPr>
            <a:spLocks noGrp="1"/>
          </p:cNvSpPr>
          <p:nvPr>
            <p:ph type="dt" sz="half" idx="10"/>
          </p:nvPr>
        </p:nvSpPr>
        <p:spPr/>
        <p:txBody>
          <a:bodyPr/>
          <a:lstStyle/>
          <a:p>
            <a:fld id="{D2B69537-2A60-420C-B346-C175C25B0EDD}" type="datetimeFigureOut">
              <a:rPr lang="es-ES" smtClean="0"/>
              <a:t>08/07/2024</a:t>
            </a:fld>
            <a:endParaRPr lang="es-ES"/>
          </a:p>
        </p:txBody>
      </p:sp>
      <p:sp>
        <p:nvSpPr>
          <p:cNvPr id="5" name="Marcador de pie de página 4">
            <a:extLst>
              <a:ext uri="{FF2B5EF4-FFF2-40B4-BE49-F238E27FC236}">
                <a16:creationId xmlns:a16="http://schemas.microsoft.com/office/drawing/2014/main" id="{4146A79D-02BE-7EE0-F05D-C65F4862970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452C801-3F1E-857A-096F-F40650F04E6D}"/>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3771355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E13D976-1673-3D62-76D7-49D08CC7EFB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18DEF73-1ACA-BE1B-BF02-4CC964EBD91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BBDE29F-1A00-D0A4-4F21-A0A4E2B3A22E}"/>
              </a:ext>
            </a:extLst>
          </p:cNvPr>
          <p:cNvSpPr>
            <a:spLocks noGrp="1"/>
          </p:cNvSpPr>
          <p:nvPr>
            <p:ph type="dt" sz="half" idx="10"/>
          </p:nvPr>
        </p:nvSpPr>
        <p:spPr/>
        <p:txBody>
          <a:bodyPr/>
          <a:lstStyle/>
          <a:p>
            <a:fld id="{D2B69537-2A60-420C-B346-C175C25B0EDD}" type="datetimeFigureOut">
              <a:rPr lang="es-ES" smtClean="0"/>
              <a:t>08/07/2024</a:t>
            </a:fld>
            <a:endParaRPr lang="es-ES"/>
          </a:p>
        </p:txBody>
      </p:sp>
      <p:sp>
        <p:nvSpPr>
          <p:cNvPr id="5" name="Marcador de pie de página 4">
            <a:extLst>
              <a:ext uri="{FF2B5EF4-FFF2-40B4-BE49-F238E27FC236}">
                <a16:creationId xmlns:a16="http://schemas.microsoft.com/office/drawing/2014/main" id="{D4520558-414B-9874-45D2-A57A1AD7468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9583C-1033-86B7-798F-6DC0AA1F85A7}"/>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08256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478032985"/>
      </p:ext>
    </p:extLst>
  </p:cSld>
  <p:clrMapOvr>
    <a:masterClrMapping/>
  </p:clrMapOvr>
  <p:transition spd="med">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161524316"/>
      </p:ext>
    </p:extLst>
  </p:cSld>
  <p:clrMapOvr>
    <a:masterClrMapping/>
  </p:clrMapOvr>
  <p:transition spd="med">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22484521"/>
      </p:ext>
    </p:extLst>
  </p:cSld>
  <p:clrMapOvr>
    <a:masterClrMapping/>
  </p:clrMapOvr>
  <p:transition spd="med">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405895230"/>
      </p:ext>
    </p:extLst>
  </p:cSld>
  <p:clrMapOvr>
    <a:masterClrMapping/>
  </p:clrMapOvr>
  <p:transition spd="med">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159683187"/>
      </p:ext>
    </p:extLst>
  </p:cSld>
  <p:clrMapOvr>
    <a:masterClrMapping/>
  </p:clrMapOvr>
  <p:transition spd="med">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927085886"/>
      </p:ext>
    </p:extLst>
  </p:cSld>
  <p:clrMapOvr>
    <a:masterClrMapping/>
  </p:clrMapOvr>
  <p:transition spd="med">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149303390"/>
      </p:ext>
    </p:extLst>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0BB078-787F-1414-A805-8C71490108B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BB0A7A5-A780-1E47-5DAD-960DAC3324C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DAD3F7B-87E6-3C3F-E5A9-8A23909C75B1}"/>
              </a:ext>
            </a:extLst>
          </p:cNvPr>
          <p:cNvSpPr>
            <a:spLocks noGrp="1"/>
          </p:cNvSpPr>
          <p:nvPr>
            <p:ph type="dt" sz="half" idx="10"/>
          </p:nvPr>
        </p:nvSpPr>
        <p:spPr/>
        <p:txBody>
          <a:bodyPr/>
          <a:lstStyle/>
          <a:p>
            <a:fld id="{589B67A3-83D4-4CBD-9F6F-4D5FC0AF5BF3}" type="datetimeFigureOut">
              <a:rPr lang="es-ES" smtClean="0"/>
              <a:t>08/07/2024</a:t>
            </a:fld>
            <a:endParaRPr lang="es-ES"/>
          </a:p>
        </p:txBody>
      </p:sp>
      <p:sp>
        <p:nvSpPr>
          <p:cNvPr id="5" name="Marcador de pie de página 4">
            <a:extLst>
              <a:ext uri="{FF2B5EF4-FFF2-40B4-BE49-F238E27FC236}">
                <a16:creationId xmlns:a16="http://schemas.microsoft.com/office/drawing/2014/main" id="{AB8E9218-F793-3EC7-A3ED-15784770DBC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86CEC71-3CE2-0EBB-9E90-77470B6EE23F}"/>
              </a:ext>
            </a:extLst>
          </p:cNvPr>
          <p:cNvSpPr>
            <a:spLocks noGrp="1"/>
          </p:cNvSpPr>
          <p:nvPr>
            <p:ph type="sldNum" sz="quarter" idx="12"/>
          </p:nvPr>
        </p:nvSpPr>
        <p:spPr/>
        <p:txBody>
          <a:bodyPr/>
          <a:lstStyle/>
          <a:p>
            <a:fld id="{46DD37F9-F096-48A3-995B-D8E39E83F981}" type="slidenum">
              <a:rPr lang="es-ES" smtClean="0"/>
              <a:t>‹Nº›</a:t>
            </a:fld>
            <a:endParaRPr lang="es-ES"/>
          </a:p>
        </p:txBody>
      </p:sp>
    </p:spTree>
    <p:extLst>
      <p:ext uri="{BB962C8B-B14F-4D97-AF65-F5344CB8AC3E}">
        <p14:creationId xmlns:p14="http://schemas.microsoft.com/office/powerpoint/2010/main" val="100661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019377330"/>
      </p:ext>
    </p:extLst>
  </p:cSld>
  <p:clrMapOvr>
    <a:masterClrMapping/>
  </p:clrMapOvr>
  <p:transition spd="med">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4075404"/>
      </p:ext>
    </p:extLst>
  </p:cSld>
  <p:clrMapOvr>
    <a:masterClrMapping/>
  </p:clrMapOvr>
  <p:transition spd="med">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77422144"/>
      </p:ext>
    </p:extLst>
  </p:cSld>
  <p:clrMapOvr>
    <a:masterClrMapping/>
  </p:clrMapOvr>
  <p:transition spd="med">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767858524"/>
      </p:ext>
    </p:extLst>
  </p:cSld>
  <p:clrMapOvr>
    <a:masterClrMapping/>
  </p:clrMapOvr>
  <p:transition spd="med">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738486648"/>
      </p:ext>
    </p:extLst>
  </p:cSld>
  <p:clrMapOvr>
    <a:masterClrMapping/>
  </p:clrMapOvr>
  <p:transition spd="med">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828514204"/>
      </p:ext>
    </p:extLst>
  </p:cSld>
  <p:clrMapOvr>
    <a:masterClrMapping/>
  </p:clrMapOvr>
  <p:transition spd="med">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pPr>
                <a:defRPr/>
              </a:pPr>
              <a:t>‹Nº›</a:t>
            </a:fld>
            <a:endParaRPr lang="en-US" dirty="0"/>
          </a:p>
        </p:txBody>
      </p:sp>
    </p:spTree>
    <p:extLst>
      <p:ext uri="{BB962C8B-B14F-4D97-AF65-F5344CB8AC3E}">
        <p14:creationId xmlns:p14="http://schemas.microsoft.com/office/powerpoint/2010/main" val="4280092743"/>
      </p:ext>
    </p:extLst>
  </p:cSld>
  <p:clrMapOvr>
    <a:masterClrMapping/>
  </p:clrMapOvr>
  <p:transition spd="med">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pPr>
                <a:defRPr/>
              </a:pPr>
              <a:t>‹Nº›</a:t>
            </a:fld>
            <a:endParaRPr lang="en-US" dirty="0"/>
          </a:p>
        </p:txBody>
      </p:sp>
    </p:spTree>
    <p:extLst>
      <p:ext uri="{BB962C8B-B14F-4D97-AF65-F5344CB8AC3E}">
        <p14:creationId xmlns:p14="http://schemas.microsoft.com/office/powerpoint/2010/main" val="755545252"/>
      </p:ext>
    </p:extLst>
  </p:cSld>
  <p:clrMapOvr>
    <a:masterClrMapping/>
  </p:clrMapOvr>
  <p:transition spd="med">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pPr>
                <a:defRPr/>
              </a:pPr>
              <a:t>‹Nº›</a:t>
            </a:fld>
            <a:endParaRPr lang="en-US" dirty="0"/>
          </a:p>
        </p:txBody>
      </p:sp>
    </p:spTree>
    <p:extLst>
      <p:ext uri="{BB962C8B-B14F-4D97-AF65-F5344CB8AC3E}">
        <p14:creationId xmlns:p14="http://schemas.microsoft.com/office/powerpoint/2010/main" val="3570162899"/>
      </p:ext>
    </p:extLst>
  </p:cSld>
  <p:clrMapOvr>
    <a:masterClrMapping/>
  </p:clrMapOvr>
  <p:transition spd="med">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pPr>
                <a:defRPr/>
              </a:pPr>
              <a:t>‹Nº›</a:t>
            </a:fld>
            <a:endParaRPr lang="en-US" dirty="0"/>
          </a:p>
        </p:txBody>
      </p:sp>
    </p:spTree>
    <p:extLst>
      <p:ext uri="{BB962C8B-B14F-4D97-AF65-F5344CB8AC3E}">
        <p14:creationId xmlns:p14="http://schemas.microsoft.com/office/powerpoint/2010/main" val="3233955756"/>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A49C81-DE0E-78F0-4A71-D04F4CD7798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B83A6FD-492B-6F5B-FFA3-9FC5DEB4E36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4A4DAB7-7B08-E856-D648-0A513ECB232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A3FC10F-3693-A900-1D08-B33A1D10FA99}"/>
              </a:ext>
            </a:extLst>
          </p:cNvPr>
          <p:cNvSpPr>
            <a:spLocks noGrp="1"/>
          </p:cNvSpPr>
          <p:nvPr>
            <p:ph type="dt" sz="half" idx="10"/>
          </p:nvPr>
        </p:nvSpPr>
        <p:spPr/>
        <p:txBody>
          <a:bodyPr/>
          <a:lstStyle/>
          <a:p>
            <a:fld id="{589B67A3-83D4-4CBD-9F6F-4D5FC0AF5BF3}" type="datetimeFigureOut">
              <a:rPr lang="es-ES" smtClean="0"/>
              <a:t>08/07/2024</a:t>
            </a:fld>
            <a:endParaRPr lang="es-ES"/>
          </a:p>
        </p:txBody>
      </p:sp>
      <p:sp>
        <p:nvSpPr>
          <p:cNvPr id="6" name="Marcador de pie de página 5">
            <a:extLst>
              <a:ext uri="{FF2B5EF4-FFF2-40B4-BE49-F238E27FC236}">
                <a16:creationId xmlns:a16="http://schemas.microsoft.com/office/drawing/2014/main" id="{41FAD164-20B3-27DF-9C2B-12BCC427DEB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8306EB2-186B-7329-3D61-2880E0772011}"/>
              </a:ext>
            </a:extLst>
          </p:cNvPr>
          <p:cNvSpPr>
            <a:spLocks noGrp="1"/>
          </p:cNvSpPr>
          <p:nvPr>
            <p:ph type="sldNum" sz="quarter" idx="12"/>
          </p:nvPr>
        </p:nvSpPr>
        <p:spPr/>
        <p:txBody>
          <a:bodyPr/>
          <a:lstStyle/>
          <a:p>
            <a:fld id="{46DD37F9-F096-48A3-995B-D8E39E83F981}" type="slidenum">
              <a:rPr lang="es-ES" smtClean="0"/>
              <a:t>‹Nº›</a:t>
            </a:fld>
            <a:endParaRPr lang="es-ES"/>
          </a:p>
        </p:txBody>
      </p:sp>
    </p:spTree>
    <p:extLst>
      <p:ext uri="{BB962C8B-B14F-4D97-AF65-F5344CB8AC3E}">
        <p14:creationId xmlns:p14="http://schemas.microsoft.com/office/powerpoint/2010/main" val="4090073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pPr>
                <a:defRPr/>
              </a:pPr>
              <a:t>‹Nº›</a:t>
            </a:fld>
            <a:endParaRPr lang="en-US" dirty="0"/>
          </a:p>
        </p:txBody>
      </p:sp>
    </p:spTree>
    <p:extLst>
      <p:ext uri="{BB962C8B-B14F-4D97-AF65-F5344CB8AC3E}">
        <p14:creationId xmlns:p14="http://schemas.microsoft.com/office/powerpoint/2010/main" val="2611638244"/>
      </p:ext>
    </p:extLst>
  </p:cSld>
  <p:clrMapOvr>
    <a:masterClrMapping/>
  </p:clrMapOvr>
  <p:transition spd="med">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pPr>
                <a:defRPr/>
              </a:pPr>
              <a:t>‹Nº›</a:t>
            </a:fld>
            <a:endParaRPr lang="en-US" dirty="0"/>
          </a:p>
        </p:txBody>
      </p:sp>
    </p:spTree>
    <p:extLst>
      <p:ext uri="{BB962C8B-B14F-4D97-AF65-F5344CB8AC3E}">
        <p14:creationId xmlns:p14="http://schemas.microsoft.com/office/powerpoint/2010/main" val="961210185"/>
      </p:ext>
    </p:extLst>
  </p:cSld>
  <p:clrMapOvr>
    <a:masterClrMapping/>
  </p:clrMapOvr>
  <p:transition spd="med">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pPr>
                <a:defRPr/>
              </a:pPr>
              <a:t>‹Nº›</a:t>
            </a:fld>
            <a:endParaRPr lang="en-US" dirty="0"/>
          </a:p>
        </p:txBody>
      </p:sp>
    </p:spTree>
    <p:extLst>
      <p:ext uri="{BB962C8B-B14F-4D97-AF65-F5344CB8AC3E}">
        <p14:creationId xmlns:p14="http://schemas.microsoft.com/office/powerpoint/2010/main" val="2942026000"/>
      </p:ext>
    </p:extLst>
  </p:cSld>
  <p:clrMapOvr>
    <a:masterClrMapping/>
  </p:clrMapOvr>
  <p:transition spd="med">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pPr>
                <a:defRPr/>
              </a:pPr>
              <a:t>‹Nº›</a:t>
            </a:fld>
            <a:endParaRPr lang="en-US" dirty="0"/>
          </a:p>
        </p:txBody>
      </p:sp>
    </p:spTree>
    <p:extLst>
      <p:ext uri="{BB962C8B-B14F-4D97-AF65-F5344CB8AC3E}">
        <p14:creationId xmlns:p14="http://schemas.microsoft.com/office/powerpoint/2010/main" val="2107594243"/>
      </p:ext>
    </p:extLst>
  </p:cSld>
  <p:clrMapOvr>
    <a:masterClrMapping/>
  </p:clrMapOvr>
  <p:transition spd="med">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pPr>
                <a:defRPr/>
              </a:pPr>
              <a:t>‹Nº›</a:t>
            </a:fld>
            <a:endParaRPr lang="en-US" dirty="0"/>
          </a:p>
        </p:txBody>
      </p:sp>
    </p:spTree>
    <p:extLst>
      <p:ext uri="{BB962C8B-B14F-4D97-AF65-F5344CB8AC3E}">
        <p14:creationId xmlns:p14="http://schemas.microsoft.com/office/powerpoint/2010/main" val="552974971"/>
      </p:ext>
    </p:extLst>
  </p:cSld>
  <p:clrMapOvr>
    <a:masterClrMapping/>
  </p:clrMapOvr>
  <p:transition spd="med">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pPr>
                <a:defRPr/>
              </a:pPr>
              <a:t>‹Nº›</a:t>
            </a:fld>
            <a:endParaRPr lang="en-US" dirty="0"/>
          </a:p>
        </p:txBody>
      </p:sp>
    </p:spTree>
    <p:extLst>
      <p:ext uri="{BB962C8B-B14F-4D97-AF65-F5344CB8AC3E}">
        <p14:creationId xmlns:p14="http://schemas.microsoft.com/office/powerpoint/2010/main" val="552172407"/>
      </p:ext>
    </p:extLst>
  </p:cSld>
  <p:clrMapOvr>
    <a:masterClrMapping/>
  </p:clrMapOvr>
  <p:transition spd="med">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pPr>
                <a:defRPr/>
              </a:pPr>
              <a:t>‹Nº›</a:t>
            </a:fld>
            <a:endParaRPr lang="en-US" dirty="0"/>
          </a:p>
        </p:txBody>
      </p:sp>
    </p:spTree>
    <p:extLst>
      <p:ext uri="{BB962C8B-B14F-4D97-AF65-F5344CB8AC3E}">
        <p14:creationId xmlns:p14="http://schemas.microsoft.com/office/powerpoint/2010/main" val="2291126043"/>
      </p:ext>
    </p:extLst>
  </p:cSld>
  <p:clrMapOvr>
    <a:masterClrMapping/>
  </p:clrMapOvr>
  <p:transition spd="med">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pPr>
                <a:defRPr/>
              </a:pPr>
              <a:t>‹Nº›</a:t>
            </a:fld>
            <a:endParaRPr lang="en-US" dirty="0"/>
          </a:p>
        </p:txBody>
      </p:sp>
    </p:spTree>
    <p:extLst>
      <p:ext uri="{BB962C8B-B14F-4D97-AF65-F5344CB8AC3E}">
        <p14:creationId xmlns:p14="http://schemas.microsoft.com/office/powerpoint/2010/main" val="3365284170"/>
      </p:ext>
    </p:extLst>
  </p:cSld>
  <p:clrMapOvr>
    <a:masterClrMapping/>
  </p:clrMapOvr>
  <p:transition spd="med">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pPr>
                <a:defRPr/>
              </a:pPr>
              <a:t>‹Nº›</a:t>
            </a:fld>
            <a:endParaRPr lang="en-US" dirty="0"/>
          </a:p>
        </p:txBody>
      </p:sp>
    </p:spTree>
    <p:extLst>
      <p:ext uri="{BB962C8B-B14F-4D97-AF65-F5344CB8AC3E}">
        <p14:creationId xmlns:p14="http://schemas.microsoft.com/office/powerpoint/2010/main" val="2987978748"/>
      </p:ext>
    </p:extLst>
  </p:cSld>
  <p:clrMapOvr>
    <a:masterClrMapping/>
  </p:clrMapOvr>
  <p:transition spd="med">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029543311"/>
      </p:ext>
    </p:extLst>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698E66-3B5F-0D3B-E363-047631FB64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82C663C-CC1F-C892-EFDA-6798F1A1AB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708F451-D396-584C-E3F6-C9A8DAE714F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E4DBE162-5F95-B492-E055-7DA12F230A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DAEAFB1-01AE-B8F4-5CB0-DCFFF12CE2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AD7C0C57-AA29-3513-5961-53199A9B4DA4}"/>
              </a:ext>
            </a:extLst>
          </p:cNvPr>
          <p:cNvSpPr>
            <a:spLocks noGrp="1"/>
          </p:cNvSpPr>
          <p:nvPr>
            <p:ph type="dt" sz="half" idx="10"/>
          </p:nvPr>
        </p:nvSpPr>
        <p:spPr/>
        <p:txBody>
          <a:bodyPr/>
          <a:lstStyle/>
          <a:p>
            <a:fld id="{589B67A3-83D4-4CBD-9F6F-4D5FC0AF5BF3}" type="datetimeFigureOut">
              <a:rPr lang="es-ES" smtClean="0"/>
              <a:t>08/07/2024</a:t>
            </a:fld>
            <a:endParaRPr lang="es-ES"/>
          </a:p>
        </p:txBody>
      </p:sp>
      <p:sp>
        <p:nvSpPr>
          <p:cNvPr id="8" name="Marcador de pie de página 7">
            <a:extLst>
              <a:ext uri="{FF2B5EF4-FFF2-40B4-BE49-F238E27FC236}">
                <a16:creationId xmlns:a16="http://schemas.microsoft.com/office/drawing/2014/main" id="{4A3B9903-E5D8-74D2-3D02-2D368C44093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D2C8A8E-6AAB-9425-7959-0096954ACC96}"/>
              </a:ext>
            </a:extLst>
          </p:cNvPr>
          <p:cNvSpPr>
            <a:spLocks noGrp="1"/>
          </p:cNvSpPr>
          <p:nvPr>
            <p:ph type="sldNum" sz="quarter" idx="12"/>
          </p:nvPr>
        </p:nvSpPr>
        <p:spPr/>
        <p:txBody>
          <a:bodyPr/>
          <a:lstStyle/>
          <a:p>
            <a:fld id="{46DD37F9-F096-48A3-995B-D8E39E83F981}" type="slidenum">
              <a:rPr lang="es-ES" smtClean="0"/>
              <a:t>‹Nº›</a:t>
            </a:fld>
            <a:endParaRPr lang="es-ES"/>
          </a:p>
        </p:txBody>
      </p:sp>
    </p:spTree>
    <p:extLst>
      <p:ext uri="{BB962C8B-B14F-4D97-AF65-F5344CB8AC3E}">
        <p14:creationId xmlns:p14="http://schemas.microsoft.com/office/powerpoint/2010/main" val="3190535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837396539"/>
      </p:ext>
    </p:extLst>
  </p:cSld>
  <p:clrMapOvr>
    <a:masterClrMapping/>
  </p:clrMapOvr>
  <p:transition spd="med">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732839558"/>
      </p:ext>
    </p:extLst>
  </p:cSld>
  <p:clrMapOvr>
    <a:masterClrMapping/>
  </p:clrMapOvr>
  <p:transition spd="med">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246149431"/>
      </p:ext>
    </p:extLst>
  </p:cSld>
  <p:clrMapOvr>
    <a:masterClrMapping/>
  </p:clrMapOvr>
  <p:transition spd="med">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892718861"/>
      </p:ext>
    </p:extLst>
  </p:cSld>
  <p:clrMapOvr>
    <a:masterClrMapping/>
  </p:clrMapOvr>
  <p:transition spd="med">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57960129"/>
      </p:ext>
    </p:extLst>
  </p:cSld>
  <p:clrMapOvr>
    <a:masterClrMapping/>
  </p:clrMapOvr>
  <p:transition spd="med">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932894419"/>
      </p:ext>
    </p:extLst>
  </p:cSld>
  <p:clrMapOvr>
    <a:masterClrMapping/>
  </p:clrMapOvr>
  <p:transition spd="med">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943178841"/>
      </p:ext>
    </p:extLst>
  </p:cSld>
  <p:clrMapOvr>
    <a:masterClrMapping/>
  </p:clrMapOvr>
  <p:transition spd="med">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186893465"/>
      </p:ext>
    </p:extLst>
  </p:cSld>
  <p:clrMapOvr>
    <a:masterClrMapping/>
  </p:clrMapOvr>
  <p:transition spd="med">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034036697"/>
      </p:ext>
    </p:extLst>
  </p:cSld>
  <p:clrMapOvr>
    <a:masterClrMapping/>
  </p:clrMapOvr>
  <p:transition spd="med">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150301483"/>
      </p:ext>
    </p:extLst>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94CA1E-3C16-6A8A-35D3-D444A51032E0}"/>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554B44B-56D3-5900-0AC2-46FC93780F6A}"/>
              </a:ext>
            </a:extLst>
          </p:cNvPr>
          <p:cNvSpPr>
            <a:spLocks noGrp="1"/>
          </p:cNvSpPr>
          <p:nvPr>
            <p:ph type="dt" sz="half" idx="10"/>
          </p:nvPr>
        </p:nvSpPr>
        <p:spPr/>
        <p:txBody>
          <a:bodyPr/>
          <a:lstStyle/>
          <a:p>
            <a:fld id="{589B67A3-83D4-4CBD-9F6F-4D5FC0AF5BF3}" type="datetimeFigureOut">
              <a:rPr lang="es-ES" smtClean="0"/>
              <a:t>08/07/2024</a:t>
            </a:fld>
            <a:endParaRPr lang="es-ES"/>
          </a:p>
        </p:txBody>
      </p:sp>
      <p:sp>
        <p:nvSpPr>
          <p:cNvPr id="4" name="Marcador de pie de página 3">
            <a:extLst>
              <a:ext uri="{FF2B5EF4-FFF2-40B4-BE49-F238E27FC236}">
                <a16:creationId xmlns:a16="http://schemas.microsoft.com/office/drawing/2014/main" id="{966A9150-3675-5F56-4F9A-D06AB1DB93E2}"/>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900FF04-336C-B3F4-1A80-52329ABE782F}"/>
              </a:ext>
            </a:extLst>
          </p:cNvPr>
          <p:cNvSpPr>
            <a:spLocks noGrp="1"/>
          </p:cNvSpPr>
          <p:nvPr>
            <p:ph type="sldNum" sz="quarter" idx="12"/>
          </p:nvPr>
        </p:nvSpPr>
        <p:spPr/>
        <p:txBody>
          <a:bodyPr/>
          <a:lstStyle/>
          <a:p>
            <a:fld id="{46DD37F9-F096-48A3-995B-D8E39E83F981}" type="slidenum">
              <a:rPr lang="es-ES" smtClean="0"/>
              <a:t>‹Nº›</a:t>
            </a:fld>
            <a:endParaRPr lang="es-ES"/>
          </a:p>
        </p:txBody>
      </p:sp>
    </p:spTree>
    <p:extLst>
      <p:ext uri="{BB962C8B-B14F-4D97-AF65-F5344CB8AC3E}">
        <p14:creationId xmlns:p14="http://schemas.microsoft.com/office/powerpoint/2010/main" val="150552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253222575"/>
      </p:ext>
    </p:extLst>
  </p:cSld>
  <p:clrMapOvr>
    <a:masterClrMapping/>
  </p:clrMapOvr>
  <p:transition spd="med">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277158619"/>
      </p:ext>
    </p:extLst>
  </p:cSld>
  <p:clrMapOvr>
    <a:masterClrMapping/>
  </p:clrMapOvr>
  <p:transition spd="med">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372620589"/>
      </p:ext>
    </p:extLst>
  </p:cSld>
  <p:clrMapOvr>
    <a:masterClrMapping/>
  </p:clrMapOvr>
  <p:transition spd="med">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562169414"/>
      </p:ext>
    </p:extLst>
  </p:cSld>
  <p:clrMapOvr>
    <a:masterClrMapping/>
  </p:clrMapOvr>
  <p:transition spd="med">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270881002"/>
      </p:ext>
    </p:extLst>
  </p:cSld>
  <p:clrMapOvr>
    <a:masterClrMapping/>
  </p:clrMapOvr>
  <p:transition spd="med">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600250607"/>
      </p:ext>
    </p:extLst>
  </p:cSld>
  <p:clrMapOvr>
    <a:masterClrMapping/>
  </p:clrMapOvr>
  <p:transition spd="med">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833725965"/>
      </p:ext>
    </p:extLst>
  </p:cSld>
  <p:clrMapOvr>
    <a:masterClrMapping/>
  </p:clrMapOvr>
  <p:transition spd="med">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18168770"/>
      </p:ext>
    </p:extLst>
  </p:cSld>
  <p:clrMapOvr>
    <a:masterClrMapping/>
  </p:clrMapOvr>
  <p:transition spd="med">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845451177"/>
      </p:ext>
    </p:extLst>
  </p:cSld>
  <p:clrMapOvr>
    <a:masterClrMapping/>
  </p:clrMapOvr>
  <p:transition spd="med">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3941892"/>
      </p:ext>
    </p:extLst>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34AD9DE-1323-0AF7-4D98-B1CB6EF94D7B}"/>
              </a:ext>
            </a:extLst>
          </p:cNvPr>
          <p:cNvSpPr>
            <a:spLocks noGrp="1"/>
          </p:cNvSpPr>
          <p:nvPr>
            <p:ph type="dt" sz="half" idx="10"/>
          </p:nvPr>
        </p:nvSpPr>
        <p:spPr/>
        <p:txBody>
          <a:bodyPr/>
          <a:lstStyle/>
          <a:p>
            <a:fld id="{589B67A3-83D4-4CBD-9F6F-4D5FC0AF5BF3}" type="datetimeFigureOut">
              <a:rPr lang="es-ES" smtClean="0"/>
              <a:t>08/07/2024</a:t>
            </a:fld>
            <a:endParaRPr lang="es-ES"/>
          </a:p>
        </p:txBody>
      </p:sp>
      <p:sp>
        <p:nvSpPr>
          <p:cNvPr id="3" name="Marcador de pie de página 2">
            <a:extLst>
              <a:ext uri="{FF2B5EF4-FFF2-40B4-BE49-F238E27FC236}">
                <a16:creationId xmlns:a16="http://schemas.microsoft.com/office/drawing/2014/main" id="{159F52C2-C2E6-62ED-0D21-8082B869C21A}"/>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7E255E1-A375-3EB9-5A28-2D474D8B5A88}"/>
              </a:ext>
            </a:extLst>
          </p:cNvPr>
          <p:cNvSpPr>
            <a:spLocks noGrp="1"/>
          </p:cNvSpPr>
          <p:nvPr>
            <p:ph type="sldNum" sz="quarter" idx="12"/>
          </p:nvPr>
        </p:nvSpPr>
        <p:spPr/>
        <p:txBody>
          <a:bodyPr/>
          <a:lstStyle/>
          <a:p>
            <a:fld id="{46DD37F9-F096-48A3-995B-D8E39E83F981}" type="slidenum">
              <a:rPr lang="es-ES" smtClean="0"/>
              <a:t>‹Nº›</a:t>
            </a:fld>
            <a:endParaRPr lang="es-ES"/>
          </a:p>
        </p:txBody>
      </p:sp>
    </p:spTree>
    <p:extLst>
      <p:ext uri="{BB962C8B-B14F-4D97-AF65-F5344CB8AC3E}">
        <p14:creationId xmlns:p14="http://schemas.microsoft.com/office/powerpoint/2010/main" val="829829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199461239"/>
      </p:ext>
    </p:extLst>
  </p:cSld>
  <p:clrMapOvr>
    <a:masterClrMapping/>
  </p:clrMapOvr>
  <p:transition spd="med">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545290312"/>
      </p:ext>
    </p:extLst>
  </p:cSld>
  <p:clrMapOvr>
    <a:masterClrMapping/>
  </p:clrMapOvr>
  <p:transition spd="med">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840738547"/>
      </p:ext>
    </p:extLst>
  </p:cSld>
  <p:clrMapOvr>
    <a:masterClrMapping/>
  </p:clrMapOvr>
  <p:transition spd="med">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59640770"/>
      </p:ext>
    </p:extLst>
  </p:cSld>
  <p:clrMapOvr>
    <a:masterClrMapping/>
  </p:clrMapOvr>
  <p:transition spd="med">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81477500"/>
      </p:ext>
    </p:extLst>
  </p:cSld>
  <p:clrMapOvr>
    <a:masterClrMapping/>
  </p:clrMapOvr>
  <p:transition spd="med">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325A7C-7123-5421-E8F6-50162883CB1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D35FB19-8455-CA65-2E5A-6E12CBB4F7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A1CA80C-3F22-BC49-6934-ECF2D8CB7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BDA7645-F971-5739-6E71-066359975BF8}"/>
              </a:ext>
            </a:extLst>
          </p:cNvPr>
          <p:cNvSpPr>
            <a:spLocks noGrp="1"/>
          </p:cNvSpPr>
          <p:nvPr>
            <p:ph type="dt" sz="half" idx="10"/>
          </p:nvPr>
        </p:nvSpPr>
        <p:spPr/>
        <p:txBody>
          <a:bodyPr/>
          <a:lstStyle/>
          <a:p>
            <a:fld id="{589B67A3-83D4-4CBD-9F6F-4D5FC0AF5BF3}" type="datetimeFigureOut">
              <a:rPr lang="es-ES" smtClean="0"/>
              <a:t>08/07/2024</a:t>
            </a:fld>
            <a:endParaRPr lang="es-ES"/>
          </a:p>
        </p:txBody>
      </p:sp>
      <p:sp>
        <p:nvSpPr>
          <p:cNvPr id="6" name="Marcador de pie de página 5">
            <a:extLst>
              <a:ext uri="{FF2B5EF4-FFF2-40B4-BE49-F238E27FC236}">
                <a16:creationId xmlns:a16="http://schemas.microsoft.com/office/drawing/2014/main" id="{F697D42E-F7E0-76B7-156A-D80797197E7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CE0F57A-C891-095E-5A8C-79ACCCB4FE73}"/>
              </a:ext>
            </a:extLst>
          </p:cNvPr>
          <p:cNvSpPr>
            <a:spLocks noGrp="1"/>
          </p:cNvSpPr>
          <p:nvPr>
            <p:ph type="sldNum" sz="quarter" idx="12"/>
          </p:nvPr>
        </p:nvSpPr>
        <p:spPr/>
        <p:txBody>
          <a:bodyPr/>
          <a:lstStyle/>
          <a:p>
            <a:fld id="{46DD37F9-F096-48A3-995B-D8E39E83F981}" type="slidenum">
              <a:rPr lang="es-ES" smtClean="0"/>
              <a:t>‹Nº›</a:t>
            </a:fld>
            <a:endParaRPr lang="es-ES"/>
          </a:p>
        </p:txBody>
      </p:sp>
    </p:spTree>
    <p:extLst>
      <p:ext uri="{BB962C8B-B14F-4D97-AF65-F5344CB8AC3E}">
        <p14:creationId xmlns:p14="http://schemas.microsoft.com/office/powerpoint/2010/main" val="4128184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39E5B1-98D1-5687-4132-3941D9D5A0B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8FC7778-8249-04AF-38C1-776A54435F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1AF877B-3A25-BB41-848A-86D8DCFC39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C2D2DCC-2020-CCD0-B521-6270451DB81D}"/>
              </a:ext>
            </a:extLst>
          </p:cNvPr>
          <p:cNvSpPr>
            <a:spLocks noGrp="1"/>
          </p:cNvSpPr>
          <p:nvPr>
            <p:ph type="dt" sz="half" idx="10"/>
          </p:nvPr>
        </p:nvSpPr>
        <p:spPr/>
        <p:txBody>
          <a:bodyPr/>
          <a:lstStyle/>
          <a:p>
            <a:fld id="{589B67A3-83D4-4CBD-9F6F-4D5FC0AF5BF3}" type="datetimeFigureOut">
              <a:rPr lang="es-ES" smtClean="0"/>
              <a:t>08/07/2024</a:t>
            </a:fld>
            <a:endParaRPr lang="es-ES"/>
          </a:p>
        </p:txBody>
      </p:sp>
      <p:sp>
        <p:nvSpPr>
          <p:cNvPr id="6" name="Marcador de pie de página 5">
            <a:extLst>
              <a:ext uri="{FF2B5EF4-FFF2-40B4-BE49-F238E27FC236}">
                <a16:creationId xmlns:a16="http://schemas.microsoft.com/office/drawing/2014/main" id="{CDCCECD0-43F6-0E84-CD75-C7CC8565A5F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58EFA28-C6A3-3D28-ED0B-F828E3098C4B}"/>
              </a:ext>
            </a:extLst>
          </p:cNvPr>
          <p:cNvSpPr>
            <a:spLocks noGrp="1"/>
          </p:cNvSpPr>
          <p:nvPr>
            <p:ph type="sldNum" sz="quarter" idx="12"/>
          </p:nvPr>
        </p:nvSpPr>
        <p:spPr/>
        <p:txBody>
          <a:bodyPr/>
          <a:lstStyle/>
          <a:p>
            <a:fld id="{46DD37F9-F096-48A3-995B-D8E39E83F981}" type="slidenum">
              <a:rPr lang="es-ES" smtClean="0"/>
              <a:t>‹Nº›</a:t>
            </a:fld>
            <a:endParaRPr lang="es-ES"/>
          </a:p>
        </p:txBody>
      </p:sp>
    </p:spTree>
    <p:extLst>
      <p:ext uri="{BB962C8B-B14F-4D97-AF65-F5344CB8AC3E}">
        <p14:creationId xmlns:p14="http://schemas.microsoft.com/office/powerpoint/2010/main" val="176681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AA313C2-334F-1AFE-7862-88E83A2F30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2E4D50-63BB-AC57-4DB8-D72DB52BD5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224CC1B-AF18-C222-CFBB-62188E69C2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89B67A3-83D4-4CBD-9F6F-4D5FC0AF5BF3}" type="datetimeFigureOut">
              <a:rPr lang="es-ES" smtClean="0"/>
              <a:t>08/07/2024</a:t>
            </a:fld>
            <a:endParaRPr lang="es-ES"/>
          </a:p>
        </p:txBody>
      </p:sp>
      <p:sp>
        <p:nvSpPr>
          <p:cNvPr id="5" name="Marcador de pie de página 4">
            <a:extLst>
              <a:ext uri="{FF2B5EF4-FFF2-40B4-BE49-F238E27FC236}">
                <a16:creationId xmlns:a16="http://schemas.microsoft.com/office/drawing/2014/main" id="{8FA6FE56-4C25-AEAB-D110-EACDB55CB2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6D6F6693-BA7D-0F3C-A53A-BD3AF1480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6DD37F9-F096-48A3-995B-D8E39E83F981}" type="slidenum">
              <a:rPr lang="es-ES" smtClean="0"/>
              <a:t>‹Nº›</a:t>
            </a:fld>
            <a:endParaRPr lang="es-ES"/>
          </a:p>
        </p:txBody>
      </p:sp>
    </p:spTree>
    <p:extLst>
      <p:ext uri="{BB962C8B-B14F-4D97-AF65-F5344CB8AC3E}">
        <p14:creationId xmlns:p14="http://schemas.microsoft.com/office/powerpoint/2010/main" val="15299186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40F11C9-13A8-93A8-C73D-E42F81408B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E4FF496-4F85-B2C7-51D7-B8DFB1A3DE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CF02DEA-760D-E7CE-7005-E4886B735F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2B69537-2A60-420C-B346-C175C25B0EDD}" type="datetimeFigureOut">
              <a:rPr lang="es-ES" smtClean="0"/>
              <a:t>08/07/2024</a:t>
            </a:fld>
            <a:endParaRPr lang="es-ES"/>
          </a:p>
        </p:txBody>
      </p:sp>
      <p:sp>
        <p:nvSpPr>
          <p:cNvPr id="5" name="Marcador de pie de página 4">
            <a:extLst>
              <a:ext uri="{FF2B5EF4-FFF2-40B4-BE49-F238E27FC236}">
                <a16:creationId xmlns:a16="http://schemas.microsoft.com/office/drawing/2014/main" id="{E37A6CEE-D222-86B9-7710-53AAAF405A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96F79E5-6C87-06F2-B208-32ACE5DA81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A71755-5112-4934-9115-8982FC6A3E0A}" type="slidenum">
              <a:rPr lang="es-ES" smtClean="0"/>
              <a:t>‹Nº›</a:t>
            </a:fld>
            <a:endParaRPr lang="es-ES"/>
          </a:p>
        </p:txBody>
      </p:sp>
    </p:spTree>
    <p:extLst>
      <p:ext uri="{BB962C8B-B14F-4D97-AF65-F5344CB8AC3E}">
        <p14:creationId xmlns:p14="http://schemas.microsoft.com/office/powerpoint/2010/main" val="36129068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54" fontAlgn="base">
              <a:spcBef>
                <a:spcPct val="0"/>
              </a:spcBef>
              <a:spcAft>
                <a:spcPct val="0"/>
              </a:spcAft>
              <a:defRPr/>
            </a:pPr>
            <a:fld id="{9B4A480E-7100-4ACB-B397-32B634C39ACF}" type="slidenum">
              <a:rPr lang="en-US" smtClean="0">
                <a:solidFill>
                  <a:srgbClr val="000000"/>
                </a:solidFill>
              </a:rPr>
              <a:pPr defTabSz="914354"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54"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20024724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78" algn="ctr" rtl="0" fontAlgn="base">
        <a:spcBef>
          <a:spcPct val="0"/>
        </a:spcBef>
        <a:spcAft>
          <a:spcPct val="0"/>
        </a:spcAft>
        <a:defRPr sz="4400" b="1">
          <a:solidFill>
            <a:schemeClr val="bg1"/>
          </a:solidFill>
          <a:latin typeface="Arial" charset="0"/>
        </a:defRPr>
      </a:lvl6pPr>
      <a:lvl7pPr marL="914354" algn="ctr" rtl="0" fontAlgn="base">
        <a:spcBef>
          <a:spcPct val="0"/>
        </a:spcBef>
        <a:spcAft>
          <a:spcPct val="0"/>
        </a:spcAft>
        <a:defRPr sz="4400" b="1">
          <a:solidFill>
            <a:schemeClr val="bg1"/>
          </a:solidFill>
          <a:latin typeface="Arial" charset="0"/>
        </a:defRPr>
      </a:lvl7pPr>
      <a:lvl8pPr marL="1371532" algn="ctr" rtl="0" fontAlgn="base">
        <a:spcBef>
          <a:spcPct val="0"/>
        </a:spcBef>
        <a:spcAft>
          <a:spcPct val="0"/>
        </a:spcAft>
        <a:defRPr sz="4400" b="1">
          <a:solidFill>
            <a:schemeClr val="bg1"/>
          </a:solidFill>
          <a:latin typeface="Arial" charset="0"/>
        </a:defRPr>
      </a:lvl8pPr>
      <a:lvl9pPr marL="1828709" algn="ctr" rtl="0" fontAlgn="base">
        <a:spcBef>
          <a:spcPct val="0"/>
        </a:spcBef>
        <a:spcAft>
          <a:spcPct val="0"/>
        </a:spcAft>
        <a:defRPr sz="4400" b="1">
          <a:solidFill>
            <a:schemeClr val="bg1"/>
          </a:solidFill>
          <a:latin typeface="Arial" charset="0"/>
        </a:defRPr>
      </a:lvl9pPr>
    </p:titleStyle>
    <p:bodyStyle>
      <a:lvl1pPr marL="342882" indent="-342882" algn="l" rtl="0" eaLnBrk="0" fontAlgn="base" hangingPunct="0">
        <a:spcBef>
          <a:spcPct val="20000"/>
        </a:spcBef>
        <a:spcAft>
          <a:spcPct val="0"/>
        </a:spcAft>
        <a:buChar char="•"/>
        <a:defRPr sz="3200" b="1">
          <a:solidFill>
            <a:schemeClr val="bg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defRPr>
      </a:lvl2pPr>
      <a:lvl3pPr marL="1142942" indent="-228589" algn="l" rtl="0" eaLnBrk="0" fontAlgn="base" hangingPunct="0">
        <a:spcBef>
          <a:spcPct val="20000"/>
        </a:spcBef>
        <a:spcAft>
          <a:spcPct val="0"/>
        </a:spcAft>
        <a:buChar char="•"/>
        <a:defRPr sz="2400">
          <a:solidFill>
            <a:schemeClr val="tx1"/>
          </a:solidFill>
          <a:latin typeface="+mn-lt"/>
        </a:defRPr>
      </a:lvl3pPr>
      <a:lvl4pPr marL="1600120" indent="-228589" algn="l" rtl="0" eaLnBrk="0" fontAlgn="base" hangingPunct="0">
        <a:spcBef>
          <a:spcPct val="20000"/>
        </a:spcBef>
        <a:spcAft>
          <a:spcPct val="0"/>
        </a:spcAft>
        <a:buChar char="–"/>
        <a:defRPr sz="2000">
          <a:solidFill>
            <a:schemeClr val="tx1"/>
          </a:solidFill>
          <a:latin typeface="+mn-lt"/>
        </a:defRPr>
      </a:lvl4pPr>
      <a:lvl5pPr marL="2057298" indent="-228589" algn="l" rtl="0" eaLnBrk="0" fontAlgn="base" hangingPunct="0">
        <a:spcBef>
          <a:spcPct val="20000"/>
        </a:spcBef>
        <a:spcAft>
          <a:spcPct val="0"/>
        </a:spcAft>
        <a:buChar char="»"/>
        <a:defRPr sz="2000">
          <a:solidFill>
            <a:schemeClr val="tx1"/>
          </a:solidFill>
          <a:latin typeface="+mn-lt"/>
        </a:defRPr>
      </a:lvl5pPr>
      <a:lvl6pPr marL="2514474" indent="-228589" algn="l" rtl="0" fontAlgn="base">
        <a:spcBef>
          <a:spcPct val="20000"/>
        </a:spcBef>
        <a:spcAft>
          <a:spcPct val="0"/>
        </a:spcAft>
        <a:buChar char="»"/>
        <a:defRPr sz="2000">
          <a:solidFill>
            <a:schemeClr val="tx1"/>
          </a:solidFill>
          <a:latin typeface="+mn-lt"/>
        </a:defRPr>
      </a:lvl6pPr>
      <a:lvl7pPr marL="2971652" indent="-228589" algn="l" rtl="0" fontAlgn="base">
        <a:spcBef>
          <a:spcPct val="20000"/>
        </a:spcBef>
        <a:spcAft>
          <a:spcPct val="0"/>
        </a:spcAft>
        <a:buChar char="»"/>
        <a:defRPr sz="2000">
          <a:solidFill>
            <a:schemeClr val="tx1"/>
          </a:solidFill>
          <a:latin typeface="+mn-lt"/>
        </a:defRPr>
      </a:lvl7pPr>
      <a:lvl8pPr marL="3428829" indent="-228589" algn="l" rtl="0" fontAlgn="base">
        <a:spcBef>
          <a:spcPct val="20000"/>
        </a:spcBef>
        <a:spcAft>
          <a:spcPct val="0"/>
        </a:spcAft>
        <a:buChar char="»"/>
        <a:defRPr sz="2000">
          <a:solidFill>
            <a:schemeClr val="tx1"/>
          </a:solidFill>
          <a:latin typeface="+mn-lt"/>
        </a:defRPr>
      </a:lvl8pPr>
      <a:lvl9pPr marL="3886006" indent="-22858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9B4A480E-7100-4ACB-B397-32B634C39ACF}" type="slidenum">
              <a:rPr lang="en-US"/>
              <a:pPr>
                <a:defRPr/>
              </a:pPr>
              <a:t>‹Nº›</a:t>
            </a:fld>
            <a:endParaRPr lang="en-US" dirty="0"/>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a:defRPr/>
            </a:pPr>
            <a:endParaRPr lang="en-US" sz="1800" dirty="0">
              <a:cs typeface="+mn-cs"/>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a:defRPr/>
            </a:pPr>
            <a:endParaRPr lang="en-US" sz="1800" dirty="0">
              <a:cs typeface="+mn-cs"/>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endParaRPr lang="en-US" sz="1800" dirty="0"/>
          </a:p>
        </p:txBody>
      </p:sp>
    </p:spTree>
    <p:extLst>
      <p:ext uri="{BB962C8B-B14F-4D97-AF65-F5344CB8AC3E}">
        <p14:creationId xmlns:p14="http://schemas.microsoft.com/office/powerpoint/2010/main" val="18470366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78" algn="ctr" rtl="0" fontAlgn="base">
        <a:spcBef>
          <a:spcPct val="0"/>
        </a:spcBef>
        <a:spcAft>
          <a:spcPct val="0"/>
        </a:spcAft>
        <a:defRPr sz="4400" b="1">
          <a:solidFill>
            <a:schemeClr val="bg1"/>
          </a:solidFill>
          <a:latin typeface="Arial" charset="0"/>
        </a:defRPr>
      </a:lvl6pPr>
      <a:lvl7pPr marL="914354" algn="ctr" rtl="0" fontAlgn="base">
        <a:spcBef>
          <a:spcPct val="0"/>
        </a:spcBef>
        <a:spcAft>
          <a:spcPct val="0"/>
        </a:spcAft>
        <a:defRPr sz="4400" b="1">
          <a:solidFill>
            <a:schemeClr val="bg1"/>
          </a:solidFill>
          <a:latin typeface="Arial" charset="0"/>
        </a:defRPr>
      </a:lvl7pPr>
      <a:lvl8pPr marL="1371532" algn="ctr" rtl="0" fontAlgn="base">
        <a:spcBef>
          <a:spcPct val="0"/>
        </a:spcBef>
        <a:spcAft>
          <a:spcPct val="0"/>
        </a:spcAft>
        <a:defRPr sz="4400" b="1">
          <a:solidFill>
            <a:schemeClr val="bg1"/>
          </a:solidFill>
          <a:latin typeface="Arial" charset="0"/>
        </a:defRPr>
      </a:lvl8pPr>
      <a:lvl9pPr marL="1828709" algn="ctr" rtl="0" fontAlgn="base">
        <a:spcBef>
          <a:spcPct val="0"/>
        </a:spcBef>
        <a:spcAft>
          <a:spcPct val="0"/>
        </a:spcAft>
        <a:defRPr sz="4400" b="1">
          <a:solidFill>
            <a:schemeClr val="bg1"/>
          </a:solidFill>
          <a:latin typeface="Arial" charset="0"/>
        </a:defRPr>
      </a:lvl9pPr>
    </p:titleStyle>
    <p:bodyStyle>
      <a:lvl1pPr marL="342882" indent="-342882" algn="l" rtl="0" eaLnBrk="0" fontAlgn="base" hangingPunct="0">
        <a:spcBef>
          <a:spcPct val="20000"/>
        </a:spcBef>
        <a:spcAft>
          <a:spcPct val="0"/>
        </a:spcAft>
        <a:buChar char="•"/>
        <a:defRPr sz="3200" b="1">
          <a:solidFill>
            <a:schemeClr val="bg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defRPr>
      </a:lvl2pPr>
      <a:lvl3pPr marL="1142942" indent="-228589" algn="l" rtl="0" eaLnBrk="0" fontAlgn="base" hangingPunct="0">
        <a:spcBef>
          <a:spcPct val="20000"/>
        </a:spcBef>
        <a:spcAft>
          <a:spcPct val="0"/>
        </a:spcAft>
        <a:buChar char="•"/>
        <a:defRPr sz="2400">
          <a:solidFill>
            <a:schemeClr val="tx1"/>
          </a:solidFill>
          <a:latin typeface="+mn-lt"/>
        </a:defRPr>
      </a:lvl3pPr>
      <a:lvl4pPr marL="1600120" indent="-228589" algn="l" rtl="0" eaLnBrk="0" fontAlgn="base" hangingPunct="0">
        <a:spcBef>
          <a:spcPct val="20000"/>
        </a:spcBef>
        <a:spcAft>
          <a:spcPct val="0"/>
        </a:spcAft>
        <a:buChar char="–"/>
        <a:defRPr sz="2000">
          <a:solidFill>
            <a:schemeClr val="tx1"/>
          </a:solidFill>
          <a:latin typeface="+mn-lt"/>
        </a:defRPr>
      </a:lvl4pPr>
      <a:lvl5pPr marL="2057298" indent="-228589" algn="l" rtl="0" eaLnBrk="0" fontAlgn="base" hangingPunct="0">
        <a:spcBef>
          <a:spcPct val="20000"/>
        </a:spcBef>
        <a:spcAft>
          <a:spcPct val="0"/>
        </a:spcAft>
        <a:buChar char="»"/>
        <a:defRPr sz="2000">
          <a:solidFill>
            <a:schemeClr val="tx1"/>
          </a:solidFill>
          <a:latin typeface="+mn-lt"/>
        </a:defRPr>
      </a:lvl5pPr>
      <a:lvl6pPr marL="2514474" indent="-228589" algn="l" rtl="0" fontAlgn="base">
        <a:spcBef>
          <a:spcPct val="20000"/>
        </a:spcBef>
        <a:spcAft>
          <a:spcPct val="0"/>
        </a:spcAft>
        <a:buChar char="»"/>
        <a:defRPr sz="2000">
          <a:solidFill>
            <a:schemeClr val="tx1"/>
          </a:solidFill>
          <a:latin typeface="+mn-lt"/>
        </a:defRPr>
      </a:lvl6pPr>
      <a:lvl7pPr marL="2971652" indent="-228589" algn="l" rtl="0" fontAlgn="base">
        <a:spcBef>
          <a:spcPct val="20000"/>
        </a:spcBef>
        <a:spcAft>
          <a:spcPct val="0"/>
        </a:spcAft>
        <a:buChar char="»"/>
        <a:defRPr sz="2000">
          <a:solidFill>
            <a:schemeClr val="tx1"/>
          </a:solidFill>
          <a:latin typeface="+mn-lt"/>
        </a:defRPr>
      </a:lvl7pPr>
      <a:lvl8pPr marL="3428829" indent="-228589" algn="l" rtl="0" fontAlgn="base">
        <a:spcBef>
          <a:spcPct val="20000"/>
        </a:spcBef>
        <a:spcAft>
          <a:spcPct val="0"/>
        </a:spcAft>
        <a:buChar char="»"/>
        <a:defRPr sz="2000">
          <a:solidFill>
            <a:schemeClr val="tx1"/>
          </a:solidFill>
          <a:latin typeface="+mn-lt"/>
        </a:defRPr>
      </a:lvl8pPr>
      <a:lvl9pPr marL="3886006" indent="-22858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54" fontAlgn="base">
              <a:spcBef>
                <a:spcPct val="0"/>
              </a:spcBef>
              <a:spcAft>
                <a:spcPct val="0"/>
              </a:spcAft>
              <a:defRPr/>
            </a:pPr>
            <a:fld id="{9B4A480E-7100-4ACB-B397-32B634C39ACF}" type="slidenum">
              <a:rPr lang="en-US" smtClean="0">
                <a:solidFill>
                  <a:srgbClr val="000000"/>
                </a:solidFill>
              </a:rPr>
              <a:pPr defTabSz="914354"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54"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404628782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78" algn="ctr" rtl="0" fontAlgn="base">
        <a:spcBef>
          <a:spcPct val="0"/>
        </a:spcBef>
        <a:spcAft>
          <a:spcPct val="0"/>
        </a:spcAft>
        <a:defRPr sz="4400" b="1">
          <a:solidFill>
            <a:schemeClr val="bg1"/>
          </a:solidFill>
          <a:latin typeface="Arial" charset="0"/>
        </a:defRPr>
      </a:lvl6pPr>
      <a:lvl7pPr marL="914354" algn="ctr" rtl="0" fontAlgn="base">
        <a:spcBef>
          <a:spcPct val="0"/>
        </a:spcBef>
        <a:spcAft>
          <a:spcPct val="0"/>
        </a:spcAft>
        <a:defRPr sz="4400" b="1">
          <a:solidFill>
            <a:schemeClr val="bg1"/>
          </a:solidFill>
          <a:latin typeface="Arial" charset="0"/>
        </a:defRPr>
      </a:lvl7pPr>
      <a:lvl8pPr marL="1371532" algn="ctr" rtl="0" fontAlgn="base">
        <a:spcBef>
          <a:spcPct val="0"/>
        </a:spcBef>
        <a:spcAft>
          <a:spcPct val="0"/>
        </a:spcAft>
        <a:defRPr sz="4400" b="1">
          <a:solidFill>
            <a:schemeClr val="bg1"/>
          </a:solidFill>
          <a:latin typeface="Arial" charset="0"/>
        </a:defRPr>
      </a:lvl8pPr>
      <a:lvl9pPr marL="1828709" algn="ctr" rtl="0" fontAlgn="base">
        <a:spcBef>
          <a:spcPct val="0"/>
        </a:spcBef>
        <a:spcAft>
          <a:spcPct val="0"/>
        </a:spcAft>
        <a:defRPr sz="4400" b="1">
          <a:solidFill>
            <a:schemeClr val="bg1"/>
          </a:solidFill>
          <a:latin typeface="Arial" charset="0"/>
        </a:defRPr>
      </a:lvl9pPr>
    </p:titleStyle>
    <p:bodyStyle>
      <a:lvl1pPr marL="342882" indent="-342882" algn="l" rtl="0" eaLnBrk="0" fontAlgn="base" hangingPunct="0">
        <a:spcBef>
          <a:spcPct val="20000"/>
        </a:spcBef>
        <a:spcAft>
          <a:spcPct val="0"/>
        </a:spcAft>
        <a:buChar char="•"/>
        <a:defRPr sz="3200" b="1">
          <a:solidFill>
            <a:schemeClr val="bg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defRPr>
      </a:lvl2pPr>
      <a:lvl3pPr marL="1142942" indent="-228589" algn="l" rtl="0" eaLnBrk="0" fontAlgn="base" hangingPunct="0">
        <a:spcBef>
          <a:spcPct val="20000"/>
        </a:spcBef>
        <a:spcAft>
          <a:spcPct val="0"/>
        </a:spcAft>
        <a:buChar char="•"/>
        <a:defRPr sz="2400">
          <a:solidFill>
            <a:schemeClr val="tx1"/>
          </a:solidFill>
          <a:latin typeface="+mn-lt"/>
        </a:defRPr>
      </a:lvl3pPr>
      <a:lvl4pPr marL="1600120" indent="-228589" algn="l" rtl="0" eaLnBrk="0" fontAlgn="base" hangingPunct="0">
        <a:spcBef>
          <a:spcPct val="20000"/>
        </a:spcBef>
        <a:spcAft>
          <a:spcPct val="0"/>
        </a:spcAft>
        <a:buChar char="–"/>
        <a:defRPr sz="2000">
          <a:solidFill>
            <a:schemeClr val="tx1"/>
          </a:solidFill>
          <a:latin typeface="+mn-lt"/>
        </a:defRPr>
      </a:lvl4pPr>
      <a:lvl5pPr marL="2057298" indent="-228589" algn="l" rtl="0" eaLnBrk="0" fontAlgn="base" hangingPunct="0">
        <a:spcBef>
          <a:spcPct val="20000"/>
        </a:spcBef>
        <a:spcAft>
          <a:spcPct val="0"/>
        </a:spcAft>
        <a:buChar char="»"/>
        <a:defRPr sz="2000">
          <a:solidFill>
            <a:schemeClr val="tx1"/>
          </a:solidFill>
          <a:latin typeface="+mn-lt"/>
        </a:defRPr>
      </a:lvl5pPr>
      <a:lvl6pPr marL="2514474" indent="-228589" algn="l" rtl="0" fontAlgn="base">
        <a:spcBef>
          <a:spcPct val="20000"/>
        </a:spcBef>
        <a:spcAft>
          <a:spcPct val="0"/>
        </a:spcAft>
        <a:buChar char="»"/>
        <a:defRPr sz="2000">
          <a:solidFill>
            <a:schemeClr val="tx1"/>
          </a:solidFill>
          <a:latin typeface="+mn-lt"/>
        </a:defRPr>
      </a:lvl6pPr>
      <a:lvl7pPr marL="2971652" indent="-228589" algn="l" rtl="0" fontAlgn="base">
        <a:spcBef>
          <a:spcPct val="20000"/>
        </a:spcBef>
        <a:spcAft>
          <a:spcPct val="0"/>
        </a:spcAft>
        <a:buChar char="»"/>
        <a:defRPr sz="2000">
          <a:solidFill>
            <a:schemeClr val="tx1"/>
          </a:solidFill>
          <a:latin typeface="+mn-lt"/>
        </a:defRPr>
      </a:lvl7pPr>
      <a:lvl8pPr marL="3428829" indent="-228589" algn="l" rtl="0" fontAlgn="base">
        <a:spcBef>
          <a:spcPct val="20000"/>
        </a:spcBef>
        <a:spcAft>
          <a:spcPct val="0"/>
        </a:spcAft>
        <a:buChar char="»"/>
        <a:defRPr sz="2000">
          <a:solidFill>
            <a:schemeClr val="tx1"/>
          </a:solidFill>
          <a:latin typeface="+mn-lt"/>
        </a:defRPr>
      </a:lvl8pPr>
      <a:lvl9pPr marL="3886006" indent="-22858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9B4A480E-7100-4ACB-B397-32B634C39ACF}" type="slidenum">
              <a:rPr lang="en-US" smtClean="0">
                <a:solidFill>
                  <a:srgbClr val="000000"/>
                </a:solidFill>
              </a:rPr>
              <a:pPr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1800">
              <a:solidFill>
                <a:srgbClr val="000000"/>
              </a:solidFill>
              <a:cs typeface="Arial" charset="0"/>
            </a:endParaRPr>
          </a:p>
        </p:txBody>
      </p:sp>
    </p:spTree>
    <p:extLst>
      <p:ext uri="{BB962C8B-B14F-4D97-AF65-F5344CB8AC3E}">
        <p14:creationId xmlns:p14="http://schemas.microsoft.com/office/powerpoint/2010/main" val="265032070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200" algn="ctr" rtl="0" fontAlgn="base">
        <a:spcBef>
          <a:spcPct val="0"/>
        </a:spcBef>
        <a:spcAft>
          <a:spcPct val="0"/>
        </a:spcAft>
        <a:defRPr sz="4400" b="1">
          <a:solidFill>
            <a:schemeClr val="bg1"/>
          </a:solidFill>
          <a:latin typeface="Arial" charset="0"/>
        </a:defRPr>
      </a:lvl6pPr>
      <a:lvl7pPr marL="914400" algn="ctr" rtl="0" fontAlgn="base">
        <a:spcBef>
          <a:spcPct val="0"/>
        </a:spcBef>
        <a:spcAft>
          <a:spcPct val="0"/>
        </a:spcAft>
        <a:defRPr sz="4400" b="1">
          <a:solidFill>
            <a:schemeClr val="bg1"/>
          </a:solidFill>
          <a:latin typeface="Arial" charset="0"/>
        </a:defRPr>
      </a:lvl7pPr>
      <a:lvl8pPr marL="1371600" algn="ctr" rtl="0" fontAlgn="base">
        <a:spcBef>
          <a:spcPct val="0"/>
        </a:spcBef>
        <a:spcAft>
          <a:spcPct val="0"/>
        </a:spcAft>
        <a:defRPr sz="4400" b="1">
          <a:solidFill>
            <a:schemeClr val="bg1"/>
          </a:solidFill>
          <a:latin typeface="Arial" charset="0"/>
        </a:defRPr>
      </a:lvl8pPr>
      <a:lvl9pPr marL="1828800" algn="ctr" rtl="0" fontAlgn="base">
        <a:spcBef>
          <a:spcPct val="0"/>
        </a:spcBef>
        <a:spcAft>
          <a:spcPct val="0"/>
        </a:spcAft>
        <a:defRPr sz="44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55.xml"/><Relationship Id="rId5" Type="http://schemas.openxmlformats.org/officeDocument/2006/relationships/image" Target="../media/image6.jpe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55.xml"/><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17.jpeg"/><Relationship Id="rId5" Type="http://schemas.openxmlformats.org/officeDocument/2006/relationships/diagramQuickStyle" Target="../diagrams/quickStyle1.xml"/><Relationship Id="rId10" Type="http://schemas.microsoft.com/office/2007/relationships/hdphoto" Target="../media/hdphoto1.wdp"/><Relationship Id="rId4" Type="http://schemas.openxmlformats.org/officeDocument/2006/relationships/diagramLayout" Target="../diagrams/layout1.xml"/><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jpeg"/><Relationship Id="rId2" Type="http://schemas.openxmlformats.org/officeDocument/2006/relationships/image" Target="../media/image18.jpe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0.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4.jpeg"/><Relationship Id="rId7" Type="http://schemas.openxmlformats.org/officeDocument/2006/relationships/image" Target="../media/image27.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6.jpeg"/><Relationship Id="rId5" Type="http://schemas.microsoft.com/office/2007/relationships/hdphoto" Target="../media/hdphoto4.wdp"/><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3" y="-76200"/>
            <a:ext cx="1219199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54" rtl="0" eaLnBrk="1" fontAlgn="base" latinLnBrk="0" hangingPunct="1">
              <a:lnSpc>
                <a:spcPct val="100000"/>
              </a:lnSpc>
              <a:spcBef>
                <a:spcPct val="50000"/>
              </a:spcBef>
              <a:spcAft>
                <a:spcPct val="0"/>
              </a:spcAft>
              <a:buClrTx/>
              <a:buSzTx/>
              <a:buFontTx/>
              <a:buNone/>
              <a:tabLst/>
              <a:defRPr/>
            </a:pPr>
            <a:r>
              <a:rPr kumimoji="0" lang="sr-Latn-RS" sz="72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BIBLIJSKA DOKTRINA</a:t>
            </a:r>
            <a:r>
              <a:rPr kumimoji="0" lang="en-US" sz="72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 </a:t>
            </a:r>
            <a:r>
              <a:rPr kumimoji="0" lang="sr-Latn-RS" sz="7200" b="1" i="0" u="none" strike="noStrike" kern="1200" cap="none" spc="0" normalizeH="0" baseline="0" noProof="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        </a:t>
            </a:r>
            <a:r>
              <a:rPr kumimoji="0" lang="sr-Latn-RS" sz="7200" b="1" i="0" u="none" strike="noStrike" kern="1200" cap="none" spc="0" normalizeH="0" baseline="0" noProof="0">
                <a:ln>
                  <a:noFill/>
                </a:ln>
                <a:solidFill>
                  <a:srgbClr val="FF66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PROPOVIJEDANJE  EVANĐELJA</a:t>
            </a:r>
            <a:endParaRPr kumimoji="0" lang="en-US" sz="3600" b="1" i="0" u="none" strike="noStrike" kern="1200" cap="none" spc="0" normalizeH="0" baseline="0" noProof="0" dirty="0">
              <a:ln>
                <a:noFill/>
              </a:ln>
              <a:solidFill>
                <a:srgbClr val="FF6600"/>
              </a:solidFill>
              <a:effectLst/>
              <a:uLnTx/>
              <a:uFillTx/>
              <a:latin typeface="Times New Roman" pitchFamily="18" charset="0"/>
              <a:ea typeface="+mn-ea"/>
              <a:cs typeface="Arial" charset="0"/>
            </a:endParaRPr>
          </a:p>
        </p:txBody>
      </p:sp>
      <p:sp>
        <p:nvSpPr>
          <p:cNvPr id="6149" name="Rectangle 5"/>
          <p:cNvSpPr>
            <a:spLocks noChangeArrowheads="1"/>
          </p:cNvSpPr>
          <p:nvPr/>
        </p:nvSpPr>
        <p:spPr bwMode="auto">
          <a:xfrm>
            <a:off x="1524000" y="6150115"/>
            <a:ext cx="9245600" cy="707887"/>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077" name="Text Box 7"/>
          <p:cNvSpPr txBox="1">
            <a:spLocks noChangeArrowheads="1"/>
          </p:cNvSpPr>
          <p:nvPr/>
        </p:nvSpPr>
        <p:spPr bwMode="auto">
          <a:xfrm>
            <a:off x="144208" y="6366933"/>
            <a:ext cx="117865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54" rtl="0" eaLnBrk="1" fontAlgn="base" latinLnBrk="0" hangingPunct="1">
              <a:lnSpc>
                <a:spcPct val="100000"/>
              </a:lnSpc>
              <a:spcBef>
                <a:spcPct val="50000"/>
              </a:spcBef>
              <a:spcAft>
                <a:spcPct val="0"/>
              </a:spcAft>
              <a:buClrTx/>
              <a:buSzTx/>
              <a:buFontTx/>
              <a:buNone/>
              <a:tabLst/>
              <a:defRPr/>
            </a:pPr>
            <a:r>
              <a:rPr kumimoji="0" lang="sr-Latn-R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3</a:t>
            </a:r>
            <a:r>
              <a:rPr kumimoji="0" lang="hr-HR" sz="2000" b="1" i="0" u="none" strike="noStrike" kern="1200" cap="none" spc="0" normalizeH="0" baseline="0" noProof="0">
                <a:ln>
                  <a:noFill/>
                </a:ln>
                <a:solidFill>
                  <a:srgbClr val="DDDDDD"/>
                </a:solidFill>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tromjesečje 2024</a:t>
            </a:r>
            <a:r>
              <a:rPr kumimoji="0" lang="en-US"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en-US"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Prezentacija biblijske </a:t>
            </a:r>
            <a:r>
              <a:rPr kumimoji="0" lang="hr-HR" sz="2000" b="1" i="0" u="none" strike="noStrike" kern="1200" cap="none" spc="0" normalizeH="0" baseline="0" noProof="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pouke</a:t>
            </a:r>
            <a:r>
              <a:rPr kumimoji="0" lang="en-US" sz="2000" b="1" i="0" u="none" strike="noStrike" kern="1200" cap="none" spc="0" normalizeH="0" baseline="0" noProof="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        </a:t>
            </a:r>
            <a:r>
              <a:rPr kumimoji="0" lang="hr-HR" sz="2000" b="1" i="0" u="none" strike="noStrike" kern="1200" cap="none" spc="0" normalizeH="0" baseline="0" noProof="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  </a:t>
            </a:r>
            <a:r>
              <a:rPr kumimoji="0" lang="en-US" sz="2000" b="1" i="0" u="none" strike="noStrike" kern="1200" cap="none" spc="0" normalizeH="0" baseline="0" noProof="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              </a:t>
            </a:r>
            <a:r>
              <a:rPr lang="hr-HR" sz="2000" b="1">
                <a:solidFill>
                  <a:srgbClr val="DDDDDD"/>
                </a:solidFill>
                <a:effectLst>
                  <a:outerShdw blurRad="38100" dist="38100" dir="2700000" algn="tl">
                    <a:srgbClr val="000000">
                      <a:alpha val="43137"/>
                    </a:srgbClr>
                  </a:outerShdw>
                </a:effectLst>
              </a:rPr>
              <a:t>3</a:t>
            </a:r>
            <a:r>
              <a:rPr kumimoji="0" lang="en-US" sz="2000" b="1" i="0" u="none" strike="noStrike" kern="1200" cap="none" spc="0" normalizeH="0" baseline="0" noProof="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a:t>
            </a:r>
            <a:r>
              <a:rPr kumimoji="0" lang="sr-Latn-RS" sz="2000" b="1" i="0" u="none" strike="noStrike" kern="1200" cap="none" spc="0" normalizeH="0" baseline="0" noProof="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 kolovoza </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202</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4.</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a:t>
            </a:r>
            <a:endParaRPr kumimoji="0" lang="en-US" sz="2000" b="1" i="0" u="none" strike="noStrike" kern="1200" cap="none" spc="0" normalizeH="0" baseline="0" noProof="0" dirty="0">
              <a:ln>
                <a:noFill/>
              </a:ln>
              <a:solidFill>
                <a:srgbClr val="DDDDDD"/>
              </a:solidFill>
              <a:effectLst/>
              <a:uLnTx/>
              <a:uFillTx/>
              <a:latin typeface="Arial" charset="0"/>
              <a:ea typeface="+mn-ea"/>
              <a:cs typeface="Arial" charset="0"/>
            </a:endParaRPr>
          </a:p>
        </p:txBody>
      </p:sp>
      <p:sp>
        <p:nvSpPr>
          <p:cNvPr id="2" name="AutoShape 2" descr="data:image/jpeg;base64,/9j/4AAQSkZJRgABAQAAAQABAAD/2wCEAAkGBxQTEhUUExQVFRQWGBgVFRQVFBcUHBgWFhUWGhUXFxUYHSggGBolHBQVITEhJSkrLi4uFx8zODMsNygtLiwBCgoKDg0OGhAQGywkHyQsLCwsLCwsLCwsLCwsLCwsLCwsLCwsLCwsLCwsLCwsLCwsLCwsLCwsLCwsLCwsLCwsLP/AABEIAQUAwQMBIgACEQEDEQH/xAAcAAEAAgMBAQEAAAAAAAAAAAAABQYDBAcCAQj/xABCEAABAwIDBAYHBAgGAwAAAAABAAIDBBEFITESQVFhBhMicYGRBzKhscHR8EJSYnIUI4KSssLh8RUkM0NTomNzo//EABkBAQADAQEAAAAAAAAAAAAAAAABAgMEBf/EACQRAQEAAgICAgICAwAAAAAAAAABAhEDIRIxBEEiYRNxFEJR/9oADAMBAAIRAxEAPwDuKIiAiIgIiICIiAiwVdYyMbT3Bo5/JQOJ9NKeJgcLuvblkdCeSi2RMlqyoud13pNY0lrWNuDbNwz7gM7rSj9Ikr7gWaNAdjO53A3N/IKPKJ8K6iiouGdKZLtL3AtJz2gB5OGm7W/zuFHXNkFwfLMHuO9TMpS42NpERSqIiICIiAiIgIiICIiAiIgIiICIue9Oem/V/qad2Zyc8Hz2fDeot0mTa3Yzj0NM0l7hfcwEXJ4cvFc4xr0gTOPZdsNubNZ5W2tde7wVIxDE3SOJJOWTRe9idfH4qNlkyA7lS21pJInZsee92Z2tnO5zuc/Zew7r8Vp1lSXtDSctTw8VoxC2W9JX7h9f0UaTtmi2SS0cbg79DfPyWxTQk56CwOWVjfUd614LNH4it4O2Wi2vyUUiTwysPWsYTk5zbnxNzyyuVcOiFS9sjWAnZO2Rflnbu08yqb0bw4zSB2jGg9r5d9z5ldK6M4aGuBvcgn9luyGgd5OfhZRLN6Xyl8drkEXwL6t3MIiICIiAiIgIiICIiAiIgIiIKl6ROkH6NTlrfXeCLclw2WpLnF7jc21O9zj/AHPirN6QMUM1TJnk1xAHJps35qmk7vE/X1qs/bT0yhwFvq53lGkXv5fXFYw3yXpp8gpRt9c/PP8Av9fW9e2nesTj9cF82v7fXmhttwuANys7Q6Q2G/K44cvHJRAffVW3o1TbLmuduzA58VTkvjNteLG53UX3BaBsULWgWyF++y2mVZjcHM1GduI3haD8Ua1he45Kovx+SoqWMh7MYOZ3kb1xayvcd3449V2jAsXZVQiWO4aSW2PFpse/MKQUV0bijjgZHHazRppmTcnxJUqvRxu5t5eU1bBERWVEREBERAREQEREBERAWOeTZa53AE+QWRa+Ij9VJ+R38JQfm3EpLyPPFx9ijGAjPit/FRZzhwJB81oMzIVIvl7ZxuCON9NN3M8Vj2vcssbbAef15hBilH9UtfTl7VmczsnyHxK87OvcD5GybNMMcdpBfTX68VbKd5FlWib58CfgrHRXc0Eb1hzd6dXxrq14rZHSki9mN3nIX4nkvnRmhcJ3WBAsC0OFi4EDtkbr3yClafBustc9ne3ce9WHC8LDHAhoH1xWFz61HT4fl5WsDMSlgcCHe1X/AADGhO0Xyd7/AOq5jVRsdLJ1hOyz32upv0dwPnf1o7ELHZAuu5x/KPVHMqeG5TL8UfIxwuO8nS0RF6DyhERAREQEREBERAREQFo45Js08p/AR55fFbyjOkp/ysvJt/IhRfSZ7fm/F33keeJv8lqHJbWIDtDu+JWm43KrE32yRuzH1p/ZbBfc8tfkPcsDWWWVgy96Jj283HAfXuzXlxyPO1vyjRY3Tg5f1PksPXEuDT2bnZu7Kx5qE/0ydbZWHC5rMCgpsPc2+hN81J0Elxbgs+TVnTfg3jl2teH4hZTsGJXVNpDZTMNQA0lcmTvk20seexpLjq76ClfRJNK+qcG36pjCXndcnsN773PgqNX1TpZbZ5m3FdN9FeJxNfLTNBYSGuaD9pw2uscTxILcuS6uLHx1txc2dzls9R0lQeL4+2MyNaRtRt2iTmL67PfZeulGNtpoxc2e+4YeFhmfC4XP6VgqZHgudsfa2XWLnOF3XJB4jPmp5uXXUU4OHynlfToWFY6yWnZMTk/aAy12XEaeCkaera/Q+BFlQ3vDDFBD2Y42hjBe9r5uJJ1O/NTPXbA2i42HNZz5Fl/S+Xxprf2tDZATYEXGouvSq1CTcEa2z5f1U7BiDSO12e9a8fNMvfTDk4bj67biL4Cvq3YiIiAiIgLRxtoMEgOhaR5iy3lW+nWLtgp3X1cCAPrQa5qL6TPbgeMvu/S2bsuGa0YhnyWxVSbbi7ise1lYb9e5Vi19smxffvsPLVY6t9hZq+00oub8MkcL5ofTWpiA4bQJF87HPvB+CudBE2QAAskbaxDmtvbgbqpyR7/orPDms+THbbhz8ekvjsIY8C4uRci+nD65KOwyYB/Io6mzuFpSMLTY+fkq4Y9aW5M75eWlsjeNy8y1NmkKDpalwGvDy0XyWsJyKp/F22/yOmSllAl2jwPmtqmxN8VQ2djrOab+W4+0KIdMvsslwOPHl9WW3j3ty+fWnVvSHigmpKOcC22XG3ezMeYUR0UrGMhu49o3d+8bj2W8lqY9C9mH4eyQEFzZngHK20WbN/A+1aFLsilLye0ABbaA0AFtnUm91lyzbfgup+u07T1skt5IhfZLnE5ZZ8+QHksjsZfI5rL8C62fdl5ZdyreGVkkURYLWdc8xfXTVSOD1Bgc5/rFw13g56eawyx06cctyLhh+NtYw7RsBrfX+91sUFSZjtbr5X0A+J7lz2uqXvlaXDshwcWg2vnnc8SMuSslPjILm9Wwi2VgD53KrcdRM1bdOnYdINnZ3hbagejkjrDa9Z2ZHAKeXocWW8Y8vlx8c7BERaMxERBp4riDYIzI82A05lcR6b446okO0TsjdmBna7beHjZdJ6cB8lo4xtOPqi9rcSeG7yVepOgEIPWVbzI7cxps3uFlnbutZOnLKSkfM/ZiY57joGjQcSRorRSejeqfbaLWDzXWcIpGRt2YYmsbwaLX7zvW3sy/ct4hDUclrfRnOxm0wteRu9U+HHuyVQq6Z8Li2RpYdCCLDzXdarEZoyRJGQ05bQzA53Gir2LOiqAWyNBvlf3d6r5SLfx2uTia2uh1IOS13SbLgfrgpfpBgogN4ydk3uw7sr3HEe5QcQ2iOCt1Ypqy6WKmzCzT0YcLWWGk3KTj0XNlbK7sJLO1cmoHN0zW5gfRepqgXMaA0O2C5zg0BxF7cTlbzCk5mXy3rpPR/BnQ0LmEbMjrzW4GwsDzs0LTDO1hy8WOKo4R6JZXG807G2Ni1oLjla2ZtqFc8H9GtHC5r3B0rmm/bts347IG5TeD1e2A778bJPEix9ymGm+YW87c2U0ovpeotqjZIB/oyNJ/K8Fh9pZ5Ll1PEHWXdOmFH1tFUs1JieR+Zo2m+0BcOw7QLHm67dHx7vptsjzW0zMrA3VZIcly13YxnbDtO96sWBPBIjYy7ibKIpG3Ft5XQOh+CCJnWu9dw7PJp3959yYY3PLSOXOceG6m6CiEbeLt5+A5LaRF6Mkk1Hk223dERFKBeXlelhnOSVMR0zQCSBmd61G04vtON+W7+q91hKipqghZWtpFggqW6e5bYN1WKOa5VjpXZK0u1cppiqI3bs+RVaxvB2PFwDFJxt2T3jd3q5L4+MHIi45pcdoxzscqgj2X9XPGDfLMe0FVjpn0V/RHieLOnkNjb/bedx4NO7nlwXZ8SwmNzbEWG7keIO5QGIBsbTDO3bikGybi4cDuPAqmtNdzNyOB6kYpclp4/hDqOUMuXQvzhk4t+6T94b/ArVZWdtjNznNB7i4ArPLDbTHPx9r90Jo29YyeVoc0khgOdiPtEeOXcSukye7LwVSloNh8rGjJzWzMAyzF9oDv7fsVhwqsEsTXbxkfgfJaYTXTPkvl21+jRsGj7rC392aQD2BWOn0CpeD1nak/O5o/ecT/ABK0OqrNaANp7vVbe3eSdwCvjVM52xdLavqqOofwjcB3uGyPa4LiNEywXVfSdKRh7gdXPjabfnBP8K5tRQ9lY89bfFnt8aF7aMivT2LbhZaFx3mzR+0bLlrunSb6B4M6od1rxaBhtnrI4bh+Ebz4cbdOVb6AkfoxaPsvI/6tPxVkXbw4yY7n28z5GeWWdl+hERbMBERAWKVZVhn0UVMQ9cVA1UZup2rIuomWotoLlZVviUFO66sFNIG6uCrTXSO32HkpGj2BvLiplMosUbgdDdZFrQRi2llsBaMaPYCLHQqKqqMEGKQbTHaX919x4FS68TRBwsUsJdOe4zgTXROpJj2T2oJd7XDQ94vYjfdcimp3wz9XILPY9oPg4WI5HI3X6HxnD+ujdG7Jwza7g7c7u3Fcm6a0BkgE9rTU52ZRvLGuzJ/Kc+4lZ6013ubXz9PzpnnU7TD37O17muWLB6jqpZ4TkG3c38urfeR+yoGvqv8AKRSDVj43j3H2OKx4riXa2xq+NzPG3Z95ULSM/Rucu2OL3F/7zifdZXykftNdIPtdhh4MBtcd+Z8lzuin6mMv0sAxneRYeWvgrz0VxFj4GMdq0WUwy9Ir0s1FqeGP70oNuTWn5hU6iGSmfSzU7U9MwaBr3eZaPgobDjdYc/tt8fqNqODNesQbssYPxj3FbdOxYMadYM/P8Cuae3TauXo/f2Zm8HNPm238qtqpHQGb9dMzcWMd5Ej+ZXdehwX8I875E1yUREWrAREQFhnGSzLHIoqYg6umJKj52tYOJUvXzW0ULUMAzd5LOto1XFz8ybN+vNbdBVsaQG5neVWsUxIk7IyC94C47VyVXbTXTpVM+4Wwo/DTcBSC2jmy9iBEUqsNVDtDLUafJUDpfTDN4HZkBilHMtIBPeMvALoqgOkmGB7HfdcLO5H7LvA2VMo0wvbnNJnQBrtRstPe02PtCio7yOiZqQ8jwaD/AEUs0FsLmHUPNxzBz9qjcMlDJKiY6RgBg4yPAsPOypG1b1cNqQRj1Y9ebt/yVx6NPDRYNuVTKGKwucyczzvvVmwrHmRZFt+5QmzrpWPSNW7ddb/jjY3xN3H+ILFhYyWDpRRVL6uaodTzNje64cY3W2Q0AXNstN694W/ILLlacKyUqjuko7DbbnA+/wCa36Y5LSx8/qvFvvC58fboqb6DyWqm/jie3xBa7+Uroy5N0Xn2ammN/tFv7zXD4rrK7Pj38dOL5c/Pf6ERF0OUREQFin0WVYZ3WCipiIq8s1WsVqScgpXGanVV5h2issq6MYh5I881JYabFeqmm3rUEuwVVfboeDS5KYComB4yLgXVomxuCNt3yNaOZWuNc+WKTRQlN0rpn2LJAQdCMx5hSEWIxu0ePNW3FfGtoleXWIIOhyKbQK8kIOY9NaAwS5eq8XB5j42t5Kl1b7RxN/5JHSu7h2GewErtXSrCv0mncwf6g7UZ/EBp3HTxXFa4XkDfuBrLfl19t1TWmsu4tFOOxfl8FN9D8ID39e8dkH9WDvI1f3Ddz7loYHQGbZYNNXHgPmr9DS7DQBuFu4DQKuM3WmeWppvMKiMW6MQzXcGiOT77Ra5/E3Q9+q3GyELZY/JXsl6rGW43cc9noXwv2HixG/cRxB4KJ6Qm0TvD3hdOxjD2yx2OTvsu4H5Fcr6UXEbgciCAQdx2hdceXH45O3Dl88b/ANecFqLSQHTZljN+W0AfYV2tcFwh/wCsi/8AYz+MLvS34Ptz/K70IiLocoiIgLSrjkt1a1S26irYqfi7DdRNH61irLilOq7PGWuB3LG+3RL0zVxDQq3WOLjYKZxR+1ayiqhoYOZRDVbOWaZncAsJo31LiwEut653Xv6g5DfxK+TOcBZtzI/h9hvHvO7zVm6LwNp4jJJkB7TuAG8qxpEHokIWGWR/Vtbq65B5AWzJ5KDl6TVDXWhv1Y0Mg2i7mbaeatdaHVT+snNmD/TiByaPi7mtSowgSHZhZ+0chb4qNpka+G+kKVlhJHfmx38p+avdD0q/ViSVkkbTvewgLX6N9CYoLSSDbk1udB3Dct/EAx5tJ6o0ap9KdVJYfjMMwuyRjvyuB9ioPTjo64VQlhY57ZsyGNLtl49a9tAbg371eKPCWFovG1jPu2G07vO4ctVKsaGgBoDQNABYDwVvau5L0qfR7E4KeEBzrOuQSdXFuRNtzQbgd3NTf+OQXa1zwwu9USAx7X5doAO8FEdIMIpnzxyTNBa8GMg+qXixYXDu2h5LLVU0oaWyxsmgORYALhu6zeSj0tdXtPPjTRRGBM6toZHIZIHf6RcbmMj/AG3b7d+YUnBPtg7nA2cOBUyq2Mde+8L+IaSO8Z/Bc39Izf1TJh/uENd+dpGfiB7FfsUm2YpD+E+1VPpZTdZhjraxujk/7gH2OKplNtMOopuD324hvMjP4gu/LhPR2C88A/8AIz3hd2VeD7T8n/UREXQ5RERAWKQLKvLgiYia2NV+sgBFlZ6pqgMRFgSVnk2xqsVkoaM92SgqqbV50vYDidwUjWMLyb5NFySdw3lRtBTmolFh2Bk0cuPedfJVi6e6I019p8gHFznZAAa9wUPj2OddJ2DaJhswaX4uI5+5b/SuvEbBSRHOwMzh5hnuJ8OaqStIi1MQ4iTqpnDsWLXAlVGN6sOCsDnAHRReidulUWPQvaAXWNtF6h6lp2m9o7ic7dyiaShYACAFJQgAJLftWyT0ySYg7uC8txK+QzK0qm5K+0zLJumppsV1F1sWy7UODvEf3W1RnZaGOORyaTuNtL+Bsvsci84wz/LyEes1vWN/NH22+1oVkfpEYnG+AmWIXOr2ffA/n4FSFPWskDJ4zdkgse/mNxFiD3LJVSBwDtzgCO4qs4PJ1VVPTf7creujHB/2gO+1/A8VX1VvcSfSyW0VvvOA+PwWq1m3RTt3uif7G3HuWLpJJtCJvIk+4fFSmBQjYLTq5pHmLKPdT6xUvoJB1lZCLXDQ55/Zbl7SF19UX0YYG6KN08os942Gt+6wG5vzJAy5BXpTxY+OKnPn5ZCIi1YiIiAvhX1fCg1ahiruLRk5K0ShVrpHU9Uwkeucm8jxVMmuCidJZ8/0dnEGUj2N+J8FuYbMKaGSW2UbC63EgZDxNgoqClJcScyTck6k8Vv4vEf0OVv3tgf/AEb8lRrVTw6oM209xu8kl3ecyt11MoaFhhftDuI4hW2m2ZGBzVa1TSGNOpXDn7JC8ywr7CLFRatIuGDPc94CszoLBRfQ6AFpf5KensNVOM6Ut7R3UL2yILTr8SazfoomDpBd1go3ItMbVrZAsr2bTHt4tcPMFa9PVbTbrzRT3LgrbUsqIp5700fJoHlkoySHaqaeQa5tP15rYoM49nhcLdipwOrd93ad5BZ+2vpF4mdqa33QB8fip/BWj5KtgEuLt5JVkwimOROmqY+zP0mMLZZluDnD/sVtrBS/aHB3vAPxWdbxzX2IiIgREQEREHh6qmOU+27Pfp4D681a5AoipoZH5ghpvx0GuVuOV+7eq5RphdKpFh2ay4jQXYGc9oj3D2qxNwpwzOZ/rw0G8+Sxf4bJvLcze3Dxtn5Kml/Jzqswa+5a9HTOhdkOydR9b10ebCCdw9/wC1JcEvrn4WUaq/lFaNOHjabmFpT0xCtMeEOYbt36t3H5FbX+FBw08FGqSxBdHOkZguwi4PvUvVY7tjJYZcAHBY5MLI3JbU6x2hMTqHOWphwIddTrsOJ3IMOI3Kq/Tfw6vIFlK4c/tnuUFT05BU9h8atiyyRdA2znD8R96mZGdgAanLwOq0o4bSHvU3BFp3K2MRlUdFQBuZWxTzOvkMlvyQXWWKABW0pcnqn387H2W+Czry0L0rs6IiIgREQEREBfLL6iD5ZeS1e0QYzGvJiCzIo0nbWdTBBTBbFksmjyYDThYZKILdslk0nyRn+HjgvD8OClrL5ZR4p86iGYXmtqOkst6yWTxLlUd+hZkrbjjss1ksp0i5PgavtkX1SqIiICIiAiIgIiICIiAiIgIiIC+IiD6iIgIiICIiAiIgIiICIiAiIgIiIP/9k="/>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Rectangle 2"/>
          <p:cNvSpPr/>
          <p:nvPr/>
        </p:nvSpPr>
        <p:spPr>
          <a:xfrm>
            <a:off x="1524003" y="-76200"/>
            <a:ext cx="9143999" cy="1107996"/>
          </a:xfrm>
          <a:prstGeom prst="rect">
            <a:avLst/>
          </a:prstGeom>
          <a:noFill/>
        </p:spPr>
        <p:txBody>
          <a:bodyPr wrap="square" lIns="91440" tIns="45720" rIns="91440" bIns="45720">
            <a:spAutoFit/>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ritannic Bold" panose="020B0903060703020204" pitchFamily="34" charset="0"/>
                <a:ea typeface="+mn-ea"/>
                <a:cs typeface="Arial" charset="0"/>
              </a:rPr>
              <a:t> </a:t>
            </a:r>
            <a:r>
              <a:rPr kumimoji="0" lang="hr-HR" sz="66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rPr>
              <a:t> </a:t>
            </a:r>
            <a:endPar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endParaRPr>
          </a:p>
        </p:txBody>
      </p:sp>
      <p:pic>
        <p:nvPicPr>
          <p:cNvPr id="4" name="Picture 3">
            <a:extLst>
              <a:ext uri="{FF2B5EF4-FFF2-40B4-BE49-F238E27FC236}">
                <a16:creationId xmlns:a16="http://schemas.microsoft.com/office/drawing/2014/main" id="{78F523D8-910A-49FD-2367-F53373C6F9C2}"/>
              </a:ext>
            </a:extLst>
          </p:cNvPr>
          <p:cNvPicPr>
            <a:picLocks noChangeAspect="1"/>
          </p:cNvPicPr>
          <p:nvPr/>
        </p:nvPicPr>
        <p:blipFill>
          <a:blip r:embed="rId3"/>
          <a:stretch>
            <a:fillRect/>
          </a:stretch>
        </p:blipFill>
        <p:spPr>
          <a:xfrm>
            <a:off x="-200967" y="964642"/>
            <a:ext cx="12701115" cy="5315577"/>
          </a:xfrm>
          <a:prstGeom prst="rect">
            <a:avLst/>
          </a:prstGeom>
        </p:spPr>
      </p:pic>
    </p:spTree>
    <p:extLst>
      <p:ext uri="{BB962C8B-B14F-4D97-AF65-F5344CB8AC3E}">
        <p14:creationId xmlns:p14="http://schemas.microsoft.com/office/powerpoint/2010/main" val="3253128630"/>
      </p:ext>
    </p:extLst>
  </p:cSld>
  <p:clrMapOvr>
    <a:masterClrMapping/>
  </p:clrMapOvr>
  <p:transition spd="med">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EB2893F-4F80-AE62-247A-5D31A43D501A}"/>
              </a:ext>
            </a:extLst>
          </p:cNvPr>
          <p:cNvSpPr txBox="1"/>
          <p:nvPr/>
        </p:nvSpPr>
        <p:spPr>
          <a:xfrm>
            <a:off x="1" y="624572"/>
            <a:ext cx="12192000" cy="369332"/>
          </a:xfrm>
          <a:prstGeom prst="rect">
            <a:avLst/>
          </a:prstGeom>
          <a:noFill/>
        </p:spPr>
        <p:txBody>
          <a:bodyPr wrap="square">
            <a:spAutoFit/>
            <a:scene3d>
              <a:camera prst="orthographicFront"/>
              <a:lightRig rig="threePt" dir="t"/>
            </a:scene3d>
            <a:sp3d extrusionH="57150">
              <a:bevelT w="38100" h="38100"/>
            </a:sp3d>
          </a:bodyPr>
          <a:lstStyle/>
          <a:p>
            <a:pPr algn="ctr"/>
            <a:r>
              <a:rPr lang="en" b="1">
                <a:solidFill>
                  <a:schemeClr val="accent6">
                    <a:lumMod val="75000"/>
                  </a:schemeClr>
                </a:solidFill>
                <a:latin typeface="Comic Sans MS" panose="030F0702030302020204" pitchFamily="66" charset="0"/>
              </a:rPr>
              <a:t>“</a:t>
            </a:r>
            <a:r>
              <a:rPr lang="sr-Latn-RS" sz="1600" b="1">
                <a:solidFill>
                  <a:schemeClr val="accent6">
                    <a:lumMod val="75000"/>
                  </a:schemeClr>
                </a:solidFill>
                <a:latin typeface="Comic Sans MS" panose="030F0702030302020204" pitchFamily="66" charset="0"/>
              </a:rPr>
              <a:t>I čudio se njihovoj nevjeri. Išao je po okolnim selima i učio.</a:t>
            </a:r>
            <a:r>
              <a:rPr lang="en" sz="1600" b="1">
                <a:solidFill>
                  <a:schemeClr val="accent6">
                    <a:lumMod val="75000"/>
                  </a:schemeClr>
                </a:solidFill>
                <a:latin typeface="Comic Sans MS" panose="030F0702030302020204" pitchFamily="66" charset="0"/>
              </a:rPr>
              <a:t>” </a:t>
            </a:r>
            <a:r>
              <a:rPr lang="en" sz="1200" b="1">
                <a:solidFill>
                  <a:schemeClr val="accent6">
                    <a:lumMod val="75000"/>
                  </a:schemeClr>
                </a:solidFill>
                <a:latin typeface="Comic Sans MS" panose="030F0702030302020204" pitchFamily="66" charset="0"/>
              </a:rPr>
              <a:t>(Mark</a:t>
            </a:r>
            <a:r>
              <a:rPr lang="sr-Latn-RS" sz="1200" b="1">
                <a:solidFill>
                  <a:schemeClr val="accent6">
                    <a:lumMod val="75000"/>
                  </a:schemeClr>
                </a:solidFill>
                <a:latin typeface="Comic Sans MS" panose="030F0702030302020204" pitchFamily="66" charset="0"/>
              </a:rPr>
              <a:t>o</a:t>
            </a:r>
            <a:r>
              <a:rPr lang="en" sz="1200" b="1">
                <a:solidFill>
                  <a:schemeClr val="accent6">
                    <a:lumMod val="75000"/>
                  </a:schemeClr>
                </a:solidFill>
                <a:latin typeface="Comic Sans MS" panose="030F0702030302020204" pitchFamily="66" charset="0"/>
              </a:rPr>
              <a:t> 6</a:t>
            </a:r>
            <a:r>
              <a:rPr lang="sr-Latn-RS" sz="1200" b="1">
                <a:solidFill>
                  <a:schemeClr val="accent6">
                    <a:lumMod val="75000"/>
                  </a:schemeClr>
                </a:solidFill>
                <a:latin typeface="Comic Sans MS" panose="030F0702030302020204" pitchFamily="66" charset="0"/>
              </a:rPr>
              <a:t>,</a:t>
            </a:r>
            <a:r>
              <a:rPr lang="en" sz="1200" b="1">
                <a:solidFill>
                  <a:schemeClr val="accent6">
                    <a:lumMod val="75000"/>
                  </a:schemeClr>
                </a:solidFill>
                <a:latin typeface="Comic Sans MS" panose="030F0702030302020204" pitchFamily="66" charset="0"/>
              </a:rPr>
              <a:t>6</a:t>
            </a:r>
            <a:r>
              <a:rPr lang="en" sz="1200" b="1" dirty="0">
                <a:solidFill>
                  <a:schemeClr val="accent6">
                    <a:lumMod val="75000"/>
                  </a:schemeClr>
                </a:solidFill>
                <a:latin typeface="Comic Sans MS" panose="030F0702030302020204" pitchFamily="66" charset="0"/>
              </a:rPr>
              <a:t>)</a:t>
            </a:r>
          </a:p>
        </p:txBody>
      </p:sp>
      <p:grpSp>
        <p:nvGrpSpPr>
          <p:cNvPr id="6" name="Grupo 5">
            <a:extLst>
              <a:ext uri="{FF2B5EF4-FFF2-40B4-BE49-F238E27FC236}">
                <a16:creationId xmlns:a16="http://schemas.microsoft.com/office/drawing/2014/main" id="{E20FBE9A-D0F8-0C34-8533-D1B1F173E2EB}"/>
              </a:ext>
            </a:extLst>
          </p:cNvPr>
          <p:cNvGrpSpPr/>
          <p:nvPr/>
        </p:nvGrpSpPr>
        <p:grpSpPr>
          <a:xfrm>
            <a:off x="9277351" y="1979413"/>
            <a:ext cx="2238375" cy="904875"/>
            <a:chOff x="7534275" y="1600200"/>
            <a:chExt cx="2238375" cy="904875"/>
          </a:xfrm>
        </p:grpSpPr>
        <p:sp>
          <p:nvSpPr>
            <p:cNvPr id="7" name="Rectángulo: esquina doblada 6">
              <a:extLst>
                <a:ext uri="{FF2B5EF4-FFF2-40B4-BE49-F238E27FC236}">
                  <a16:creationId xmlns:a16="http://schemas.microsoft.com/office/drawing/2014/main" id="{908CB1F9-FD9F-F9D0-D553-A3FE3CA4FF4A}"/>
                </a:ext>
              </a:extLst>
            </p:cNvPr>
            <p:cNvSpPr/>
            <p:nvPr/>
          </p:nvSpPr>
          <p:spPr>
            <a:xfrm>
              <a:off x="7534275" y="1600200"/>
              <a:ext cx="2238375" cy="904875"/>
            </a:xfrm>
            <a:prstGeom prst="foldedCorner">
              <a:avLst/>
            </a:prstGeom>
            <a:solidFill>
              <a:srgbClr val="5BC535"/>
            </a:solidFill>
            <a:ln w="19050" cap="flat" cmpd="sng" algn="ctr">
              <a:solidFill>
                <a:srgbClr val="FF66FF">
                  <a:shade val="15000"/>
                </a:srgbClr>
              </a:solidFill>
              <a:prstDash val="solid"/>
            </a:ln>
            <a:effectLst/>
          </p:spPr>
          <p:txBody>
            <a:bodyPr tIns="972000" bIns="0" rtlCol="0" anchor="b" anchorCtr="0"/>
            <a:lstStyle/>
            <a:p>
              <a:pPr lvl="0" algn="ctr">
                <a:defRPr/>
              </a:pPr>
              <a:r>
                <a:rPr lang="en-US" sz="2000" b="1" kern="0">
                  <a:solidFill>
                    <a:prstClr val="white"/>
                  </a:solidFill>
                  <a:effectLst>
                    <a:outerShdw blurRad="38100" dist="38100" dir="2700000" algn="tl">
                      <a:srgbClr val="000000">
                        <a:alpha val="43137"/>
                      </a:srgbClr>
                    </a:outerShdw>
                  </a:effectLst>
                </a:rPr>
                <a:t>Poslanje učenika</a:t>
              </a:r>
              <a:endParaRPr kumimoji="0" lang="en"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sp>
          <p:nvSpPr>
            <p:cNvPr id="8" name="Rectángulo 7">
              <a:extLst>
                <a:ext uri="{FF2B5EF4-FFF2-40B4-BE49-F238E27FC236}">
                  <a16:creationId xmlns:a16="http://schemas.microsoft.com/office/drawing/2014/main" id="{947C67D9-470D-E9DF-08BD-1FEBA1507EF4}"/>
                </a:ext>
              </a:extLst>
            </p:cNvPr>
            <p:cNvSpPr/>
            <p:nvPr/>
          </p:nvSpPr>
          <p:spPr>
            <a:xfrm>
              <a:off x="7534275" y="1600200"/>
              <a:ext cx="2238375" cy="285750"/>
            </a:xfrm>
            <a:prstGeom prst="rect">
              <a:avLst/>
            </a:prstGeom>
            <a:solidFill>
              <a:schemeClr val="accent6">
                <a:lumMod val="75000"/>
              </a:schemeClr>
            </a:solidFill>
            <a:ln w="19050" cap="flat" cmpd="sng" algn="ctr">
              <a:solidFill>
                <a:srgbClr val="FF66FF">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18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Mark</a:t>
              </a:r>
              <a:r>
                <a:rPr kumimoji="0" lang="sr-Latn-RS" sz="18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o</a:t>
              </a:r>
              <a:r>
                <a:rPr kumimoji="0" lang="en" sz="18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 </a:t>
              </a:r>
              <a:r>
                <a:rPr lang="en" b="1" kern="0">
                  <a:solidFill>
                    <a:prstClr val="white"/>
                  </a:solidFill>
                  <a:effectLst>
                    <a:outerShdw blurRad="38100" dist="38100" dir="2700000" algn="tl">
                      <a:srgbClr val="000000">
                        <a:alpha val="43137"/>
                      </a:srgbClr>
                    </a:outerShdw>
                  </a:effectLst>
                  <a:latin typeface="Aptos" panose="02110004020202020204"/>
                </a:rPr>
                <a:t>6 </a:t>
              </a:r>
              <a:r>
                <a:rPr lang="sr-Latn-RS" b="1" kern="0" dirty="0">
                  <a:solidFill>
                    <a:prstClr val="white"/>
                  </a:solidFill>
                  <a:effectLst>
                    <a:outerShdw blurRad="38100" dist="38100" dir="2700000" algn="tl">
                      <a:srgbClr val="000000">
                        <a:alpha val="43137"/>
                      </a:srgbClr>
                    </a:outerShdw>
                  </a:effectLst>
                  <a:latin typeface="Aptos" panose="02110004020202020204"/>
                </a:rPr>
                <a:t>,</a:t>
              </a:r>
              <a:r>
                <a:rPr kumimoji="0" lang="en" sz="18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7-13</a:t>
              </a:r>
              <a:endParaRPr kumimoji="0" lang="en" sz="1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grpSp>
      <p:grpSp>
        <p:nvGrpSpPr>
          <p:cNvPr id="9" name="Grupo 8">
            <a:extLst>
              <a:ext uri="{FF2B5EF4-FFF2-40B4-BE49-F238E27FC236}">
                <a16:creationId xmlns:a16="http://schemas.microsoft.com/office/drawing/2014/main" id="{6164C5D7-D99F-E313-0756-8F8235F02A40}"/>
              </a:ext>
            </a:extLst>
          </p:cNvPr>
          <p:cNvGrpSpPr/>
          <p:nvPr/>
        </p:nvGrpSpPr>
        <p:grpSpPr>
          <a:xfrm>
            <a:off x="8724901" y="2960369"/>
            <a:ext cx="3343275" cy="728930"/>
            <a:chOff x="7534275" y="1600200"/>
            <a:chExt cx="2238375" cy="904875"/>
          </a:xfrm>
        </p:grpSpPr>
        <p:sp>
          <p:nvSpPr>
            <p:cNvPr id="10" name="Rectángulo: esquina doblada 9">
              <a:extLst>
                <a:ext uri="{FF2B5EF4-FFF2-40B4-BE49-F238E27FC236}">
                  <a16:creationId xmlns:a16="http://schemas.microsoft.com/office/drawing/2014/main" id="{A66B5E95-8DC0-8E3F-1263-7635B55EA71D}"/>
                </a:ext>
              </a:extLst>
            </p:cNvPr>
            <p:cNvSpPr/>
            <p:nvPr/>
          </p:nvSpPr>
          <p:spPr>
            <a:xfrm>
              <a:off x="7534275" y="1600200"/>
              <a:ext cx="2238375" cy="904875"/>
            </a:xfrm>
            <a:prstGeom prst="foldedCorner">
              <a:avLst/>
            </a:prstGeom>
            <a:solidFill>
              <a:srgbClr val="E55D19"/>
            </a:solidFill>
            <a:ln w="19050" cap="flat" cmpd="sng" algn="ctr">
              <a:solidFill>
                <a:srgbClr val="FF66FF">
                  <a:shade val="15000"/>
                </a:srgbClr>
              </a:solidFill>
              <a:prstDash val="solid"/>
            </a:ln>
            <a:effectLst/>
          </p:spPr>
          <p:txBody>
            <a:bodyPr tIns="612000" bIns="0" rtlCol="0" anchor="b" anchorCtr="0"/>
            <a:lstStyle/>
            <a:p>
              <a:pPr lvl="0" algn="ctr">
                <a:defRPr/>
              </a:pPr>
              <a:r>
                <a:rPr lang="en-US" sz="2000" b="1" kern="0">
                  <a:solidFill>
                    <a:prstClr val="white"/>
                  </a:solidFill>
                  <a:effectLst>
                    <a:outerShdw blurRad="38100" dist="38100" dir="2700000" algn="tl">
                      <a:srgbClr val="000000">
                        <a:alpha val="43137"/>
                      </a:srgbClr>
                    </a:outerShdw>
                  </a:effectLst>
                </a:rPr>
                <a:t>Smrt Ivana Krstitelja</a:t>
              </a:r>
              <a:r>
                <a:rPr lang="sr-Latn-RS" sz="2000" b="1" kern="0">
                  <a:solidFill>
                    <a:prstClr val="white"/>
                  </a:solidFill>
                  <a:effectLst>
                    <a:outerShdw blurRad="38100" dist="38100" dir="2700000" algn="tl">
                      <a:srgbClr val="000000">
                        <a:alpha val="43137"/>
                      </a:srgbClr>
                    </a:outerShdw>
                  </a:effectLst>
                </a:rPr>
                <a:t>.</a:t>
              </a:r>
              <a:endParaRPr kumimoji="0" lang="en"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sp>
          <p:nvSpPr>
            <p:cNvPr id="11" name="Rectángulo 10">
              <a:extLst>
                <a:ext uri="{FF2B5EF4-FFF2-40B4-BE49-F238E27FC236}">
                  <a16:creationId xmlns:a16="http://schemas.microsoft.com/office/drawing/2014/main" id="{F218EB44-6617-14C3-3AE6-E863A8F96FA7}"/>
                </a:ext>
              </a:extLst>
            </p:cNvPr>
            <p:cNvSpPr/>
            <p:nvPr/>
          </p:nvSpPr>
          <p:spPr>
            <a:xfrm>
              <a:off x="7534275" y="1600200"/>
              <a:ext cx="2238375" cy="354723"/>
            </a:xfrm>
            <a:prstGeom prst="rect">
              <a:avLst/>
            </a:prstGeom>
            <a:solidFill>
              <a:schemeClr val="accent2">
                <a:lumMod val="50000"/>
              </a:schemeClr>
            </a:solidFill>
            <a:ln w="19050" cap="flat" cmpd="sng" algn="ctr">
              <a:solidFill>
                <a:srgbClr val="FF66FF">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18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Mark</a:t>
              </a:r>
              <a:r>
                <a:rPr kumimoji="0" lang="sr-Latn-RS" sz="18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o </a:t>
              </a:r>
              <a:r>
                <a:rPr kumimoji="0" lang="en" sz="18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6</a:t>
              </a:r>
              <a:r>
                <a:rPr kumimoji="0" lang="sr-Latn-RS" sz="18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a:t>
              </a:r>
              <a:r>
                <a:rPr kumimoji="0" lang="en" sz="18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14-29</a:t>
              </a:r>
              <a:endParaRPr kumimoji="0" lang="en" sz="1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grpSp>
      <p:grpSp>
        <p:nvGrpSpPr>
          <p:cNvPr id="12" name="Grupo 11">
            <a:extLst>
              <a:ext uri="{FF2B5EF4-FFF2-40B4-BE49-F238E27FC236}">
                <a16:creationId xmlns:a16="http://schemas.microsoft.com/office/drawing/2014/main" id="{7F24611F-6356-861D-16E8-864C01A72B4E}"/>
              </a:ext>
            </a:extLst>
          </p:cNvPr>
          <p:cNvGrpSpPr/>
          <p:nvPr/>
        </p:nvGrpSpPr>
        <p:grpSpPr>
          <a:xfrm>
            <a:off x="9277351" y="3765380"/>
            <a:ext cx="2238375" cy="904875"/>
            <a:chOff x="7534275" y="1600200"/>
            <a:chExt cx="2238375" cy="904875"/>
          </a:xfrm>
        </p:grpSpPr>
        <p:sp>
          <p:nvSpPr>
            <p:cNvPr id="13" name="Rectángulo: esquina doblada 12">
              <a:extLst>
                <a:ext uri="{FF2B5EF4-FFF2-40B4-BE49-F238E27FC236}">
                  <a16:creationId xmlns:a16="http://schemas.microsoft.com/office/drawing/2014/main" id="{E32329B3-B9D3-0A72-E254-1FFFC3A2ED11}"/>
                </a:ext>
              </a:extLst>
            </p:cNvPr>
            <p:cNvSpPr/>
            <p:nvPr/>
          </p:nvSpPr>
          <p:spPr>
            <a:xfrm>
              <a:off x="7534275" y="1600200"/>
              <a:ext cx="2238375" cy="904875"/>
            </a:xfrm>
            <a:prstGeom prst="foldedCorner">
              <a:avLst/>
            </a:prstGeom>
            <a:solidFill>
              <a:srgbClr val="5BC535"/>
            </a:solidFill>
            <a:ln w="19050" cap="flat" cmpd="sng" algn="ctr">
              <a:solidFill>
                <a:srgbClr val="FF66FF">
                  <a:shade val="15000"/>
                </a:srgbClr>
              </a:solidFill>
              <a:prstDash val="solid"/>
            </a:ln>
            <a:effectLst/>
          </p:spPr>
          <p:txBody>
            <a:bodyPr tIns="612000" bIns="0"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lang="sr-Latn-RS" sz="2000" b="1" kern="0">
                  <a:solidFill>
                    <a:prstClr val="white"/>
                  </a:solidFill>
                  <a:effectLst>
                    <a:outerShdw blurRad="38100" dist="38100" dir="2700000" algn="tl">
                      <a:srgbClr val="000000">
                        <a:alpha val="43137"/>
                      </a:srgbClr>
                    </a:outerShdw>
                  </a:effectLst>
                  <a:latin typeface="Aptos" panose="02110004020202020204"/>
                </a:rPr>
                <a:t>Izvješće učenika</a:t>
              </a:r>
              <a:endParaRPr kumimoji="0" lang="en"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sp>
          <p:nvSpPr>
            <p:cNvPr id="14" name="Rectángulo 13">
              <a:extLst>
                <a:ext uri="{FF2B5EF4-FFF2-40B4-BE49-F238E27FC236}">
                  <a16:creationId xmlns:a16="http://schemas.microsoft.com/office/drawing/2014/main" id="{BE5AB189-DA46-925B-7452-E7FA10E6028A}"/>
                </a:ext>
              </a:extLst>
            </p:cNvPr>
            <p:cNvSpPr/>
            <p:nvPr/>
          </p:nvSpPr>
          <p:spPr>
            <a:xfrm>
              <a:off x="7534275" y="1600200"/>
              <a:ext cx="2238375" cy="285750"/>
            </a:xfrm>
            <a:prstGeom prst="rect">
              <a:avLst/>
            </a:prstGeom>
            <a:solidFill>
              <a:schemeClr val="accent6">
                <a:lumMod val="75000"/>
              </a:schemeClr>
            </a:solidFill>
            <a:ln w="19050" cap="flat" cmpd="sng" algn="ctr">
              <a:solidFill>
                <a:srgbClr val="FF66FF">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18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Mark</a:t>
              </a:r>
              <a:r>
                <a:rPr kumimoji="0" lang="sr-Latn-RS" sz="18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o </a:t>
              </a:r>
              <a:r>
                <a:rPr kumimoji="0" lang="en" sz="18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6</a:t>
              </a:r>
              <a:r>
                <a:rPr kumimoji="0" lang="sr-Latn-RS" sz="18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a:t>
              </a:r>
              <a:r>
                <a:rPr kumimoji="0" lang="en" sz="18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30</a:t>
              </a:r>
              <a:endParaRPr kumimoji="0" lang="en" sz="1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grpSp>
      <p:sp>
        <p:nvSpPr>
          <p:cNvPr id="15" name="CuadroTexto 14">
            <a:extLst>
              <a:ext uri="{FF2B5EF4-FFF2-40B4-BE49-F238E27FC236}">
                <a16:creationId xmlns:a16="http://schemas.microsoft.com/office/drawing/2014/main" id="{0942CDF4-C28A-E470-909F-39A7C9BE381E}"/>
              </a:ext>
            </a:extLst>
          </p:cNvPr>
          <p:cNvSpPr txBox="1"/>
          <p:nvPr/>
        </p:nvSpPr>
        <p:spPr>
          <a:xfrm>
            <a:off x="8922544" y="1207621"/>
            <a:ext cx="2947988" cy="707886"/>
          </a:xfrm>
          <a:prstGeom prst="rect">
            <a:avLst/>
          </a:prstGeom>
          <a:noFill/>
        </p:spPr>
        <p:txBody>
          <a:bodyPr wrap="square" rtlCol="0">
            <a:spAutoFit/>
          </a:bodyPr>
          <a:lstStyle/>
          <a:p>
            <a:pPr algn="ctr">
              <a:spcBef>
                <a:spcPts val="600"/>
              </a:spcBef>
            </a:pPr>
            <a:r>
              <a:rPr lang="en-US" sz="2000" b="1"/>
              <a:t>Dolazimo do treće "sendvič" priče:</a:t>
            </a:r>
            <a:endParaRPr lang="en" sz="2000" b="1" dirty="0"/>
          </a:p>
        </p:txBody>
      </p:sp>
      <p:sp>
        <p:nvSpPr>
          <p:cNvPr id="19" name="CuadroTexto 18">
            <a:extLst>
              <a:ext uri="{FF2B5EF4-FFF2-40B4-BE49-F238E27FC236}">
                <a16:creationId xmlns:a16="http://schemas.microsoft.com/office/drawing/2014/main" id="{AFA9B795-A8CE-08F8-D2D7-F9EE3C55C0D1}"/>
              </a:ext>
            </a:extLst>
          </p:cNvPr>
          <p:cNvSpPr txBox="1"/>
          <p:nvPr/>
        </p:nvSpPr>
        <p:spPr>
          <a:xfrm>
            <a:off x="5033963" y="4717561"/>
            <a:ext cx="7153275" cy="1015663"/>
          </a:xfrm>
          <a:prstGeom prst="rect">
            <a:avLst/>
          </a:prstGeom>
          <a:noFill/>
        </p:spPr>
        <p:txBody>
          <a:bodyPr wrap="square" rtlCol="0">
            <a:spAutoFit/>
          </a:bodyPr>
          <a:lstStyle/>
          <a:p>
            <a:pPr>
              <a:spcBef>
                <a:spcPts val="600"/>
              </a:spcBef>
            </a:pPr>
            <a:r>
              <a:rPr lang="en-US" sz="2000" b="1"/>
              <a:t>Isus predlaže svojim učenicima veliki izazov: </a:t>
            </a:r>
            <a:r>
              <a:rPr lang="sr-Latn-RS" sz="2000" b="1"/>
              <a:t>poslat će ih po dvoje </a:t>
            </a:r>
            <a:r>
              <a:rPr lang="en-US" sz="2000" b="1"/>
              <a:t>propovijedati, nakon što </a:t>
            </a:r>
            <a:r>
              <a:rPr lang="sr-Latn-RS" sz="2000" b="1"/>
              <a:t>prvo </a:t>
            </a:r>
            <a:r>
              <a:rPr lang="en-US" sz="2000" b="1"/>
              <a:t>prim</a:t>
            </a:r>
            <a:r>
              <a:rPr lang="sr-Latn-RS" sz="2000" b="1"/>
              <a:t>e</a:t>
            </a:r>
            <a:r>
              <a:rPr lang="en-US" sz="2000" b="1"/>
              <a:t> nek</a:t>
            </a:r>
            <a:r>
              <a:rPr lang="sr-Latn-RS" sz="2000" b="1"/>
              <a:t>oliko važnih</a:t>
            </a:r>
            <a:r>
              <a:rPr lang="en-US" sz="2000" b="1"/>
              <a:t> praktičn</a:t>
            </a:r>
            <a:r>
              <a:rPr lang="sr-Latn-RS" sz="2000" b="1"/>
              <a:t>ih</a:t>
            </a:r>
            <a:r>
              <a:rPr lang="en-US" sz="2000" b="1"/>
              <a:t> savjete (Marko 6,7-10).</a:t>
            </a:r>
            <a:endParaRPr lang="en" sz="2000" b="1" dirty="0"/>
          </a:p>
        </p:txBody>
      </p:sp>
      <p:sp>
        <p:nvSpPr>
          <p:cNvPr id="2" name="CuadroTexto 1">
            <a:extLst>
              <a:ext uri="{FF2B5EF4-FFF2-40B4-BE49-F238E27FC236}">
                <a16:creationId xmlns:a16="http://schemas.microsoft.com/office/drawing/2014/main" id="{D8DAA740-F5E8-F570-6DCD-F360EE60490A}"/>
              </a:ext>
            </a:extLst>
          </p:cNvPr>
          <p:cNvSpPr txBox="1"/>
          <p:nvPr/>
        </p:nvSpPr>
        <p:spPr>
          <a:xfrm>
            <a:off x="0" y="0"/>
            <a:ext cx="12192000" cy="707886"/>
          </a:xfrm>
          <a:prstGeom prst="rect">
            <a:avLst/>
          </a:prstGeom>
          <a:noFill/>
        </p:spPr>
        <p:txBody>
          <a:bodyPr wrap="square">
            <a:spAutoFit/>
          </a:bodyPr>
          <a:lstStyle/>
          <a:p>
            <a:pPr algn="ctr"/>
            <a:r>
              <a:rPr lang="en-US" sz="4000" b="1">
                <a:ln w="22225">
                  <a:solidFill>
                    <a:schemeClr val="accent2">
                      <a:lumMod val="50000"/>
                    </a:schemeClr>
                  </a:solidFill>
                  <a:prstDash val="solid"/>
                </a:ln>
                <a:solidFill>
                  <a:srgbClr val="E55D19"/>
                </a:solidFill>
                <a:effectLst>
                  <a:outerShdw blurRad="38100" dist="38100" dir="2700000" algn="tl">
                    <a:srgbClr val="000000">
                      <a:alpha val="43137"/>
                    </a:srgbClr>
                  </a:outerShdw>
                </a:effectLst>
              </a:rPr>
              <a:t>PREVLADAVANJE ODBIJANJA I IZAZOVA (2)</a:t>
            </a:r>
            <a:endParaRPr lang="en" sz="4000" b="1" dirty="0">
              <a:ln w="22225">
                <a:solidFill>
                  <a:schemeClr val="accent2">
                    <a:lumMod val="50000"/>
                  </a:schemeClr>
                </a:solidFill>
                <a:prstDash val="solid"/>
              </a:ln>
              <a:solidFill>
                <a:srgbClr val="E55D19"/>
              </a:solidFill>
              <a:effectLst>
                <a:outerShdw blurRad="38100" dist="38100" dir="2700000" algn="tl">
                  <a:srgbClr val="000000">
                    <a:alpha val="43137"/>
                  </a:srgbClr>
                </a:outerShdw>
              </a:effectLst>
            </a:endParaRPr>
          </a:p>
        </p:txBody>
      </p:sp>
      <p:sp>
        <p:nvSpPr>
          <p:cNvPr id="20" name="Abrir corchete 19">
            <a:extLst>
              <a:ext uri="{FF2B5EF4-FFF2-40B4-BE49-F238E27FC236}">
                <a16:creationId xmlns:a16="http://schemas.microsoft.com/office/drawing/2014/main" id="{BA02A4EA-8CFA-A941-A312-DB7BF5B5CB90}"/>
              </a:ext>
            </a:extLst>
          </p:cNvPr>
          <p:cNvSpPr/>
          <p:nvPr/>
        </p:nvSpPr>
        <p:spPr>
          <a:xfrm>
            <a:off x="-42862" y="1089155"/>
            <a:ext cx="12277724" cy="54560"/>
          </a:xfrm>
          <a:prstGeom prst="leftBracket">
            <a:avLst/>
          </a:prstGeom>
          <a:solidFill>
            <a:schemeClr val="accent4">
              <a:lumMod val="60000"/>
              <a:lumOff val="40000"/>
            </a:schemeClr>
          </a:solidFill>
          <a:ln>
            <a:solidFill>
              <a:srgbClr val="002060"/>
            </a:solidFill>
          </a:ln>
          <a:scene3d>
            <a:camera prst="orthographicFront"/>
            <a:lightRig rig="brightRoom" dir="t"/>
          </a:scene3d>
          <a:sp3d>
            <a:bevelT/>
          </a:sp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pic>
        <p:nvPicPr>
          <p:cNvPr id="22" name="Imagen 21" descr="Un grupo de personas disfrazadas&#10;&#10;Descripción generada automáticamente con confianza media">
            <a:extLst>
              <a:ext uri="{FF2B5EF4-FFF2-40B4-BE49-F238E27FC236}">
                <a16:creationId xmlns:a16="http://schemas.microsoft.com/office/drawing/2014/main" id="{C850F913-53D9-8CB1-9BD8-43D7B94FD4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28917" y="1256468"/>
            <a:ext cx="2420398" cy="3009362"/>
          </a:xfrm>
          <a:prstGeom prst="ellipse">
            <a:avLst/>
          </a:prstGeom>
          <a:ln w="63500" cap="rnd">
            <a:solidFill>
              <a:schemeClr val="accent6">
                <a:lumMod val="7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24" name="Imagen 23" descr="Un grupo de personas de pie&#10;&#10;Descripción generada automáticamente con confianza media">
            <a:extLst>
              <a:ext uri="{FF2B5EF4-FFF2-40B4-BE49-F238E27FC236}">
                <a16:creationId xmlns:a16="http://schemas.microsoft.com/office/drawing/2014/main" id="{AC1EA1DC-0DB9-97DF-D63D-427EECC276E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200" y="1246007"/>
            <a:ext cx="3038476" cy="3009362"/>
          </a:xfrm>
          <a:prstGeom prst="ellipse">
            <a:avLst/>
          </a:prstGeom>
          <a:ln w="63500" cap="rnd">
            <a:solidFill>
              <a:schemeClr val="accent6">
                <a:lumMod val="7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26" name="Imagen 25" descr="Un dibujo de una persona&#10;&#10;Descripción generada automáticamente con confianza baja">
            <a:extLst>
              <a:ext uri="{FF2B5EF4-FFF2-40B4-BE49-F238E27FC236}">
                <a16:creationId xmlns:a16="http://schemas.microsoft.com/office/drawing/2014/main" id="{8C745E8D-6222-CE82-F755-1FC13624481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22755" y="1303157"/>
            <a:ext cx="2598083" cy="3009362"/>
          </a:xfrm>
          <a:prstGeom prst="rect">
            <a:avLst/>
          </a:prstGeom>
          <a:ln w="88900" cap="sq" cmpd="thickThin">
            <a:solidFill>
              <a:schemeClr val="accent2">
                <a:lumMod val="50000"/>
              </a:schemeClr>
            </a:solidFill>
            <a:prstDash val="solid"/>
            <a:miter lim="800000"/>
          </a:ln>
          <a:effectLst>
            <a:innerShdw blurRad="76200">
              <a:srgbClr val="000000"/>
            </a:innerShdw>
          </a:effectLst>
        </p:spPr>
      </p:pic>
      <p:pic>
        <p:nvPicPr>
          <p:cNvPr id="28" name="Imagen 27" descr="Imagen que contiene edificio, hombre, ventana, frente&#10;&#10;Descripción generada automáticamente">
            <a:extLst>
              <a:ext uri="{FF2B5EF4-FFF2-40B4-BE49-F238E27FC236}">
                <a16:creationId xmlns:a16="http://schemas.microsoft.com/office/drawing/2014/main" id="{E1763F71-F834-315B-65DA-678FBFC6FB9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3350" y="4443386"/>
            <a:ext cx="4607676" cy="2303838"/>
          </a:xfrm>
          <a:prstGeom prst="rect">
            <a:avLst/>
          </a:prstGeom>
          <a:ln w="88900" cap="sq" cmpd="thickThin">
            <a:solidFill>
              <a:schemeClr val="accent2">
                <a:lumMod val="50000"/>
              </a:schemeClr>
            </a:solidFill>
            <a:prstDash val="solid"/>
            <a:miter lim="800000"/>
          </a:ln>
          <a:effectLst>
            <a:innerShdw blurRad="76200">
              <a:srgbClr val="000000"/>
            </a:innerShdw>
          </a:effectLst>
        </p:spPr>
      </p:pic>
      <p:sp>
        <p:nvSpPr>
          <p:cNvPr id="4" name="CuadroTexto 3">
            <a:extLst>
              <a:ext uri="{FF2B5EF4-FFF2-40B4-BE49-F238E27FC236}">
                <a16:creationId xmlns:a16="http://schemas.microsoft.com/office/drawing/2014/main" id="{0C771B8E-DF49-605A-B918-09B052267595}"/>
              </a:ext>
            </a:extLst>
          </p:cNvPr>
          <p:cNvSpPr txBox="1"/>
          <p:nvPr/>
        </p:nvSpPr>
        <p:spPr>
          <a:xfrm>
            <a:off x="5023104" y="6108192"/>
            <a:ext cx="7168895" cy="707886"/>
          </a:xfrm>
          <a:prstGeom prst="rect">
            <a:avLst/>
          </a:prstGeom>
          <a:noFill/>
        </p:spPr>
        <p:txBody>
          <a:bodyPr wrap="square">
            <a:spAutoFit/>
          </a:bodyPr>
          <a:lstStyle/>
          <a:p>
            <a:pPr>
              <a:spcBef>
                <a:spcPts val="600"/>
              </a:spcBef>
            </a:pPr>
            <a:r>
              <a:rPr lang="en-US" sz="2000" b="1"/>
              <a:t>Za razliku od uspjeha učenika, Ivan </a:t>
            </a:r>
            <a:r>
              <a:rPr lang="sr-Latn-RS" sz="2000" b="1"/>
              <a:t>je </a:t>
            </a:r>
            <a:r>
              <a:rPr lang="en-US" sz="2000" b="1"/>
              <a:t>svoje svjedočanstvo zapeča</a:t>
            </a:r>
            <a:r>
              <a:rPr lang="sr-Latn-RS" sz="2000" b="1"/>
              <a:t>tio</a:t>
            </a:r>
            <a:r>
              <a:rPr lang="en-US" sz="2000" b="1"/>
              <a:t> </a:t>
            </a:r>
            <a:r>
              <a:rPr lang="sr-Latn-RS" sz="2000" b="1"/>
              <a:t>strašnom </a:t>
            </a:r>
            <a:r>
              <a:rPr lang="en-US" sz="2000" b="1"/>
              <a:t>smrću.</a:t>
            </a:r>
            <a:endParaRPr lang="en" sz="2000" b="1" dirty="0"/>
          </a:p>
        </p:txBody>
      </p:sp>
      <p:sp>
        <p:nvSpPr>
          <p:cNvPr id="17" name="CuadroTexto 16">
            <a:extLst>
              <a:ext uri="{FF2B5EF4-FFF2-40B4-BE49-F238E27FC236}">
                <a16:creationId xmlns:a16="http://schemas.microsoft.com/office/drawing/2014/main" id="{19578821-FA10-131C-3390-2ED8361264BB}"/>
              </a:ext>
            </a:extLst>
          </p:cNvPr>
          <p:cNvSpPr txBox="1"/>
          <p:nvPr/>
        </p:nvSpPr>
        <p:spPr>
          <a:xfrm>
            <a:off x="5033962" y="5728541"/>
            <a:ext cx="7158038" cy="400110"/>
          </a:xfrm>
          <a:prstGeom prst="rect">
            <a:avLst/>
          </a:prstGeom>
          <a:noFill/>
        </p:spPr>
        <p:txBody>
          <a:bodyPr wrap="square">
            <a:spAutoFit/>
          </a:bodyPr>
          <a:lstStyle/>
          <a:p>
            <a:pPr>
              <a:spcBef>
                <a:spcPts val="600"/>
              </a:spcBef>
            </a:pPr>
            <a:r>
              <a:rPr lang="pl-PL" sz="2000" b="1"/>
              <a:t>Dok oni slobodno propovijedaju, Ivan je i dalje u zatvoru.</a:t>
            </a:r>
            <a:endParaRPr lang="en" sz="2000" b="1" dirty="0"/>
          </a:p>
        </p:txBody>
      </p:sp>
    </p:spTree>
    <p:extLst>
      <p:ext uri="{BB962C8B-B14F-4D97-AF65-F5344CB8AC3E}">
        <p14:creationId xmlns:p14="http://schemas.microsoft.com/office/powerpoint/2010/main" val="1674969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10" dur="1000" fill="hold"/>
                                        <p:tgtEl>
                                          <p:spTgt spid="1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 calcmode="lin" valueType="num">
                                      <p:cBhvr>
                                        <p:cTn id="21" dur="500" fill="hold"/>
                                        <p:tgtEl>
                                          <p:spTgt spid="6"/>
                                        </p:tgtEl>
                                        <p:attrNameLst>
                                          <p:attrName>style.rotation</p:attrName>
                                        </p:attrNameLst>
                                      </p:cBhvr>
                                      <p:tavLst>
                                        <p:tav tm="0">
                                          <p:val>
                                            <p:fltVal val="360"/>
                                          </p:val>
                                        </p:tav>
                                        <p:tav tm="100000">
                                          <p:val>
                                            <p:fltVal val="0"/>
                                          </p:val>
                                        </p:tav>
                                      </p:tavLst>
                                    </p:anim>
                                    <p:animEffect transition="in" filter="fade">
                                      <p:cBhvr>
                                        <p:cTn id="22" dur="500"/>
                                        <p:tgtEl>
                                          <p:spTgt spid="6"/>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 calcmode="lin" valueType="num">
                                      <p:cBhvr>
                                        <p:cTn id="27" dur="500" fill="hold"/>
                                        <p:tgtEl>
                                          <p:spTgt spid="12"/>
                                        </p:tgtEl>
                                        <p:attrNameLst>
                                          <p:attrName>style.rotation</p:attrName>
                                        </p:attrNameLst>
                                      </p:cBhvr>
                                      <p:tavLst>
                                        <p:tav tm="0">
                                          <p:val>
                                            <p:fltVal val="360"/>
                                          </p:val>
                                        </p:tav>
                                        <p:tav tm="100000">
                                          <p:val>
                                            <p:fltVal val="0"/>
                                          </p:val>
                                        </p:tav>
                                      </p:tavLst>
                                    </p:anim>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1+#ppt_w/2"/>
                                          </p:val>
                                        </p:tav>
                                        <p:tav tm="100000">
                                          <p:val>
                                            <p:strVal val="#ppt_x"/>
                                          </p:val>
                                        </p:tav>
                                      </p:tavLst>
                                    </p:anim>
                                    <p:anim calcmode="lin" valueType="num">
                                      <p:cBhvr additive="base">
                                        <p:cTn id="3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heel(1)">
                                      <p:cBhvr>
                                        <p:cTn id="39" dur="1000"/>
                                        <p:tgtEl>
                                          <p:spTgt spid="24"/>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additive="base">
                                        <p:cTn id="48" dur="500" fill="hold"/>
                                        <p:tgtEl>
                                          <p:spTgt spid="28"/>
                                        </p:tgtEl>
                                        <p:attrNameLst>
                                          <p:attrName>ppt_x</p:attrName>
                                        </p:attrNameLst>
                                      </p:cBhvr>
                                      <p:tavLst>
                                        <p:tav tm="0">
                                          <p:val>
                                            <p:strVal val="0-#ppt_w/2"/>
                                          </p:val>
                                        </p:tav>
                                        <p:tav tm="100000">
                                          <p:val>
                                            <p:strVal val="#ppt_x"/>
                                          </p:val>
                                        </p:tav>
                                      </p:tavLst>
                                    </p:anim>
                                    <p:anim calcmode="lin" valueType="num">
                                      <p:cBhvr additive="base">
                                        <p:cTn id="49" dur="500" fill="hold"/>
                                        <p:tgtEl>
                                          <p:spTgt spid="28"/>
                                        </p:tgtEl>
                                        <p:attrNameLst>
                                          <p:attrName>ppt_y</p:attrName>
                                        </p:attrNameLst>
                                      </p:cBhvr>
                                      <p:tavLst>
                                        <p:tav tm="0">
                                          <p:val>
                                            <p:strVal val="#ppt_y"/>
                                          </p:val>
                                        </p:tav>
                                        <p:tav tm="100000">
                                          <p:val>
                                            <p:strVal val="#ppt_y"/>
                                          </p:val>
                                        </p:tav>
                                      </p:tavLst>
                                    </p:anim>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left)">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heel(1)">
                                      <p:cBhvr>
                                        <p:cTn id="58" dur="1000"/>
                                        <p:tgtEl>
                                          <p:spTgt spid="26"/>
                                        </p:tgtEl>
                                      </p:cBhvr>
                                    </p:animEffect>
                                  </p:childTnLst>
                                </p:cTn>
                              </p:par>
                              <p:par>
                                <p:cTn id="59" presetID="21" presetClass="entr" presetSubtype="1"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heel(1)">
                                      <p:cBhvr>
                                        <p:cTn id="61" dur="1000"/>
                                        <p:tgtEl>
                                          <p:spTgt spid="22"/>
                                        </p:tgtEl>
                                      </p:cBhvr>
                                    </p:animEffect>
                                  </p:childTnLst>
                                </p:cTn>
                              </p:par>
                            </p:childTnLst>
                          </p:cTn>
                        </p:par>
                        <p:par>
                          <p:cTn id="62" fill="hold">
                            <p:stCondLst>
                              <p:cond delay="1000"/>
                            </p:stCondLst>
                            <p:childTnLst>
                              <p:par>
                                <p:cTn id="63" presetID="22" presetClass="entr" presetSubtype="8" fill="hold" grpId="0" nodeType="after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wipe(left)">
                                      <p:cBhvr>
                                        <p:cTn id="6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4"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4025686-88F9-3A7B-E3F5-50BB0B305202}"/>
              </a:ext>
            </a:extLst>
          </p:cNvPr>
          <p:cNvSpPr txBox="1"/>
          <p:nvPr/>
        </p:nvSpPr>
        <p:spPr>
          <a:xfrm>
            <a:off x="3093244" y="0"/>
            <a:ext cx="9098756" cy="707886"/>
          </a:xfrm>
          <a:prstGeom prst="rect">
            <a:avLst/>
          </a:prstGeom>
          <a:noFill/>
        </p:spPr>
        <p:txBody>
          <a:bodyPr wrap="square">
            <a:spAutoFit/>
          </a:bodyPr>
          <a:lstStyle/>
          <a:p>
            <a:pPr algn="ctr"/>
            <a:r>
              <a:rPr lang="en-US" sz="40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PREVLADAVANJE NE</a:t>
            </a:r>
            <a:r>
              <a:rPr lang="sr-Latn-RS" sz="40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SPORAZUMA</a:t>
            </a:r>
            <a:endParaRPr lang="en" sz="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5" name="CuadroTexto 4">
            <a:extLst>
              <a:ext uri="{FF2B5EF4-FFF2-40B4-BE49-F238E27FC236}">
                <a16:creationId xmlns:a16="http://schemas.microsoft.com/office/drawing/2014/main" id="{70AB6D61-B053-60F0-758A-D58B9C22A8F5}"/>
              </a:ext>
            </a:extLst>
          </p:cNvPr>
          <p:cNvSpPr txBox="1"/>
          <p:nvPr/>
        </p:nvSpPr>
        <p:spPr>
          <a:xfrm>
            <a:off x="3157728" y="653147"/>
            <a:ext cx="9034272" cy="861774"/>
          </a:xfrm>
          <a:prstGeom prst="rect">
            <a:avLst/>
          </a:prstGeom>
          <a:noFill/>
        </p:spPr>
        <p:txBody>
          <a:bodyPr wrap="square">
            <a:spAutoFit/>
            <a:scene3d>
              <a:camera prst="orthographicFront"/>
              <a:lightRig rig="threePt" dir="t"/>
            </a:scene3d>
            <a:sp3d extrusionH="57150">
              <a:bevelT w="38100" h="38100"/>
            </a:sp3d>
          </a:bodyPr>
          <a:lstStyle/>
          <a:p>
            <a:pPr algn="ctr"/>
            <a:r>
              <a:rPr lang="en" b="1">
                <a:solidFill>
                  <a:schemeClr val="accent5"/>
                </a:solidFill>
                <a:latin typeface="Comic Sans MS" panose="030F0702030302020204" pitchFamily="66" charset="0"/>
              </a:rPr>
              <a:t>“</a:t>
            </a:r>
            <a:r>
              <a:rPr lang="sr-Latn-RS" b="1">
                <a:solidFill>
                  <a:schemeClr val="accent5"/>
                </a:solidFill>
                <a:latin typeface="Comic Sans MS" panose="030F0702030302020204" pitchFamily="66" charset="0"/>
              </a:rPr>
              <a:t>Nisu mogli vjerovati što se dogodilo. Vidjeli su čudo koje je Isus učinio s  kruhom, ali zbog okorjelosti srca još uvijek nisu razumjeli što to znači.</a:t>
            </a:r>
            <a:r>
              <a:rPr lang="en" b="1">
                <a:solidFill>
                  <a:schemeClr val="accent5"/>
                </a:solidFill>
                <a:latin typeface="Comic Sans MS" panose="030F0702030302020204" pitchFamily="66" charset="0"/>
              </a:rPr>
              <a:t>” </a:t>
            </a:r>
            <a:r>
              <a:rPr lang="sr-Latn-RS" b="1">
                <a:solidFill>
                  <a:schemeClr val="accent5"/>
                </a:solidFill>
                <a:latin typeface="Comic Sans MS" panose="030F0702030302020204" pitchFamily="66" charset="0"/>
              </a:rPr>
              <a:t>     </a:t>
            </a:r>
            <a:r>
              <a:rPr lang="en" sz="1400" b="1">
                <a:solidFill>
                  <a:schemeClr val="accent5"/>
                </a:solidFill>
                <a:latin typeface="Comic Sans MS" panose="030F0702030302020204" pitchFamily="66" charset="0"/>
              </a:rPr>
              <a:t>(Mark</a:t>
            </a:r>
            <a:r>
              <a:rPr lang="sr-Latn-RS" sz="1400" b="1">
                <a:solidFill>
                  <a:schemeClr val="accent5"/>
                </a:solidFill>
                <a:latin typeface="Comic Sans MS" panose="030F0702030302020204" pitchFamily="66" charset="0"/>
              </a:rPr>
              <a:t>o</a:t>
            </a:r>
            <a:r>
              <a:rPr lang="en" sz="1400" b="1">
                <a:solidFill>
                  <a:schemeClr val="accent5"/>
                </a:solidFill>
                <a:latin typeface="Comic Sans MS" panose="030F0702030302020204" pitchFamily="66" charset="0"/>
              </a:rPr>
              <a:t> 6</a:t>
            </a:r>
            <a:r>
              <a:rPr lang="sr-Latn-RS" sz="1400" b="1">
                <a:solidFill>
                  <a:schemeClr val="accent5"/>
                </a:solidFill>
                <a:latin typeface="Comic Sans MS" panose="030F0702030302020204" pitchFamily="66" charset="0"/>
              </a:rPr>
              <a:t>,</a:t>
            </a:r>
            <a:r>
              <a:rPr lang="en" sz="1400" b="1">
                <a:solidFill>
                  <a:schemeClr val="accent5"/>
                </a:solidFill>
                <a:latin typeface="Comic Sans MS" panose="030F0702030302020204" pitchFamily="66" charset="0"/>
              </a:rPr>
              <a:t>52</a:t>
            </a:r>
            <a:r>
              <a:rPr lang="en" sz="1400" b="1" dirty="0">
                <a:solidFill>
                  <a:schemeClr val="accent5"/>
                </a:solidFill>
                <a:latin typeface="Comic Sans MS" panose="030F0702030302020204" pitchFamily="66" charset="0"/>
              </a:rPr>
              <a:t>)</a:t>
            </a:r>
            <a:endParaRPr lang="es-ES" b="1" dirty="0">
              <a:solidFill>
                <a:schemeClr val="accent5"/>
              </a:solidFill>
              <a:latin typeface="Comic Sans MS" panose="030F0702030302020204" pitchFamily="66" charset="0"/>
            </a:endParaRPr>
          </a:p>
        </p:txBody>
      </p:sp>
      <p:sp>
        <p:nvSpPr>
          <p:cNvPr id="6" name="CuadroTexto 5">
            <a:extLst>
              <a:ext uri="{FF2B5EF4-FFF2-40B4-BE49-F238E27FC236}">
                <a16:creationId xmlns:a16="http://schemas.microsoft.com/office/drawing/2014/main" id="{10683481-4FCD-BB14-4120-210E9AA5BE19}"/>
              </a:ext>
            </a:extLst>
          </p:cNvPr>
          <p:cNvSpPr txBox="1"/>
          <p:nvPr/>
        </p:nvSpPr>
        <p:spPr>
          <a:xfrm>
            <a:off x="3401568" y="1536192"/>
            <a:ext cx="8666607" cy="707886"/>
          </a:xfrm>
          <a:prstGeom prst="rect">
            <a:avLst/>
          </a:prstGeom>
          <a:noFill/>
        </p:spPr>
        <p:txBody>
          <a:bodyPr wrap="square" rtlCol="0">
            <a:spAutoFit/>
          </a:bodyPr>
          <a:lstStyle/>
          <a:p>
            <a:pPr>
              <a:spcBef>
                <a:spcPts val="600"/>
              </a:spcBef>
            </a:pPr>
            <a:r>
              <a:rPr lang="en-US" sz="2000" b="1"/>
              <a:t>Isusovi učenici trebali su s njim </a:t>
            </a:r>
            <a:r>
              <a:rPr lang="sr-Latn-RS" sz="2000" b="1"/>
              <a:t>opšir</a:t>
            </a:r>
            <a:r>
              <a:rPr lang="en-US" sz="2000" b="1"/>
              <a:t>no podijeliti detalje svog poslanja; a Ivanovi učenici morali su razumjeti zašto je njihov učitelj umro.</a:t>
            </a:r>
            <a:endParaRPr lang="en" sz="2000" b="1" dirty="0"/>
          </a:p>
        </p:txBody>
      </p:sp>
      <p:pic>
        <p:nvPicPr>
          <p:cNvPr id="4" name="Imagen 3" descr="Un grupo de personas disfrazadas&#10;&#10;Descripción generada automáticamente con confianza baja">
            <a:extLst>
              <a:ext uri="{FF2B5EF4-FFF2-40B4-BE49-F238E27FC236}">
                <a16:creationId xmlns:a16="http://schemas.microsoft.com/office/drawing/2014/main" id="{AB984AB5-BE24-A32D-531C-961E0094703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02907" y="4677371"/>
            <a:ext cx="3403143" cy="2033183"/>
          </a:xfrm>
          <a:prstGeom prst="snip2DiagRect">
            <a:avLst>
              <a:gd name="adj1" fmla="val 15460"/>
              <a:gd name="adj2" fmla="val 16667"/>
            </a:avLst>
          </a:prstGeom>
          <a:solidFill>
            <a:srgbClr val="FFFFFF">
              <a:shade val="85000"/>
            </a:srgbClr>
          </a:solidFill>
          <a:ln w="57150" cap="sq">
            <a:solidFill>
              <a:srgbClr val="F8F6A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10" name="Grupo 9">
            <a:extLst>
              <a:ext uri="{FF2B5EF4-FFF2-40B4-BE49-F238E27FC236}">
                <a16:creationId xmlns:a16="http://schemas.microsoft.com/office/drawing/2014/main" id="{83A09CDB-E101-4C44-5E4D-973E2922E284}"/>
              </a:ext>
            </a:extLst>
          </p:cNvPr>
          <p:cNvGrpSpPr/>
          <p:nvPr/>
        </p:nvGrpSpPr>
        <p:grpSpPr>
          <a:xfrm>
            <a:off x="6902907" y="2347912"/>
            <a:ext cx="5065933" cy="2162175"/>
            <a:chOff x="6943724" y="1374963"/>
            <a:chExt cx="5065933" cy="2162175"/>
          </a:xfrm>
        </p:grpSpPr>
        <p:pic>
          <p:nvPicPr>
            <p:cNvPr id="7" name="Imagen 6">
              <a:extLst>
                <a:ext uri="{FF2B5EF4-FFF2-40B4-BE49-F238E27FC236}">
                  <a16:creationId xmlns:a16="http://schemas.microsoft.com/office/drawing/2014/main" id="{D3050885-DC6E-EF07-1DDE-78F7502A20E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43724" y="1374963"/>
              <a:ext cx="2118698" cy="2162175"/>
            </a:xfrm>
            <a:prstGeom prst="rect">
              <a:avLst/>
            </a:prstGeom>
            <a:ln w="38100" cap="sq">
              <a:solidFill>
                <a:srgbClr val="FF7D7D"/>
              </a:solidFill>
              <a:prstDash val="solid"/>
              <a:miter lim="800000"/>
            </a:ln>
            <a:effectLst>
              <a:outerShdw blurRad="50800" dist="38100" dir="2700000" algn="tl" rotWithShape="0">
                <a:srgbClr val="000000">
                  <a:alpha val="43000"/>
                </a:srgbClr>
              </a:outerShdw>
            </a:effectLst>
          </p:spPr>
        </p:pic>
        <p:pic>
          <p:nvPicPr>
            <p:cNvPr id="9" name="Imagen 8" descr="Imagen que contiene agua, alberca, azul, hombre&#10;&#10;Descripción generada automáticamente">
              <a:extLst>
                <a:ext uri="{FF2B5EF4-FFF2-40B4-BE49-F238E27FC236}">
                  <a16:creationId xmlns:a16="http://schemas.microsoft.com/office/drawing/2014/main" id="{991B4E96-2341-007B-E66A-B9CE9AA2D2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99369" y="1374963"/>
              <a:ext cx="2910288" cy="2162175"/>
            </a:xfrm>
            <a:prstGeom prst="rect">
              <a:avLst/>
            </a:prstGeom>
            <a:ln w="38100" cap="sq">
              <a:solidFill>
                <a:schemeClr val="accent6">
                  <a:lumMod val="40000"/>
                  <a:lumOff val="60000"/>
                </a:schemeClr>
              </a:solidFill>
              <a:prstDash val="solid"/>
              <a:miter lim="800000"/>
            </a:ln>
            <a:effectLst>
              <a:outerShdw blurRad="50800" dist="38100" dir="2700000" algn="tl" rotWithShape="0">
                <a:srgbClr val="000000">
                  <a:alpha val="43000"/>
                </a:srgbClr>
              </a:outerShdw>
            </a:effectLst>
          </p:spPr>
        </p:pic>
      </p:grpSp>
      <p:pic>
        <p:nvPicPr>
          <p:cNvPr id="16" name="Imagen 15" descr="Un grupo de personas disfrazadas&#10;&#10;Descripción generada automáticamente con confianza media">
            <a:extLst>
              <a:ext uri="{FF2B5EF4-FFF2-40B4-BE49-F238E27FC236}">
                <a16:creationId xmlns:a16="http://schemas.microsoft.com/office/drawing/2014/main" id="{6626BD51-86B1-8EA2-C98F-E5CC3A4A83B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3725" y="223434"/>
            <a:ext cx="2859518" cy="2021697"/>
          </a:xfrm>
          <a:prstGeom prst="rect">
            <a:avLst/>
          </a:prstGeom>
          <a:solidFill>
            <a:srgbClr val="FFFFFF">
              <a:shade val="85000"/>
            </a:srgbClr>
          </a:solidFill>
          <a:ln w="28575" cap="sq">
            <a:solidFill>
              <a:schemeClr val="accent5"/>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8" name="CuadroTexto 17">
            <a:extLst>
              <a:ext uri="{FF2B5EF4-FFF2-40B4-BE49-F238E27FC236}">
                <a16:creationId xmlns:a16="http://schemas.microsoft.com/office/drawing/2014/main" id="{40924BDB-40C0-7898-BE5F-C229FCC3D1B1}"/>
              </a:ext>
            </a:extLst>
          </p:cNvPr>
          <p:cNvSpPr txBox="1"/>
          <p:nvPr/>
        </p:nvSpPr>
        <p:spPr>
          <a:xfrm>
            <a:off x="97536" y="3657600"/>
            <a:ext cx="6784900" cy="1015663"/>
          </a:xfrm>
          <a:prstGeom prst="rect">
            <a:avLst/>
          </a:prstGeom>
          <a:noFill/>
        </p:spPr>
        <p:txBody>
          <a:bodyPr wrap="square">
            <a:spAutoFit/>
          </a:bodyPr>
          <a:lstStyle/>
          <a:p>
            <a:pPr>
              <a:spcBef>
                <a:spcPts val="600"/>
              </a:spcBef>
            </a:pPr>
            <a:r>
              <a:rPr lang="en-US" sz="2000" b="1"/>
              <a:t>Bili su narod bez vođe, bez ikoga </a:t>
            </a:r>
            <a:r>
              <a:rPr lang="sr-Latn-RS" sz="2000" b="1"/>
              <a:t>tko bi</a:t>
            </a:r>
            <a:r>
              <a:rPr lang="en-US" sz="2000" b="1"/>
              <a:t> ih vodi</a:t>
            </a:r>
            <a:r>
              <a:rPr lang="sr-Latn-RS" sz="2000" b="1"/>
              <a:t>o </a:t>
            </a:r>
            <a:r>
              <a:rPr lang="en-US" sz="2000" b="1"/>
              <a:t>(1. </a:t>
            </a:r>
            <a:r>
              <a:rPr lang="sr-Latn-RS" sz="2000" b="1"/>
              <a:t>o kralj.     22,17). T</a:t>
            </a:r>
            <a:r>
              <a:rPr lang="en-US" sz="2000" b="1"/>
              <a:t>ražili su Mesiju da ih oslobodi Rima. Ali Isus im je ponudio Mesiju koji će ih osloboditi grijeha (Marko 10,45).</a:t>
            </a:r>
            <a:endParaRPr lang="en" sz="2000" b="1" dirty="0"/>
          </a:p>
        </p:txBody>
      </p:sp>
      <p:sp>
        <p:nvSpPr>
          <p:cNvPr id="20" name="CuadroTexto 19">
            <a:extLst>
              <a:ext uri="{FF2B5EF4-FFF2-40B4-BE49-F238E27FC236}">
                <a16:creationId xmlns:a16="http://schemas.microsoft.com/office/drawing/2014/main" id="{4F7BE557-0743-EDC1-05B7-92171D39EE33}"/>
              </a:ext>
            </a:extLst>
          </p:cNvPr>
          <p:cNvSpPr txBox="1"/>
          <p:nvPr/>
        </p:nvSpPr>
        <p:spPr>
          <a:xfrm>
            <a:off x="134112" y="2535936"/>
            <a:ext cx="6612308" cy="1015663"/>
          </a:xfrm>
          <a:prstGeom prst="rect">
            <a:avLst/>
          </a:prstGeom>
          <a:noFill/>
        </p:spPr>
        <p:txBody>
          <a:bodyPr wrap="square">
            <a:spAutoFit/>
          </a:bodyPr>
          <a:lstStyle/>
          <a:p>
            <a:pPr>
              <a:spcBef>
                <a:spcPts val="600"/>
              </a:spcBef>
            </a:pPr>
            <a:r>
              <a:rPr lang="en-US" sz="2000" b="1"/>
              <a:t>Isus se povukao s njima, ali se javilo mnoštvo i čekalo ga na obali. Kad ih je vidio, "s</a:t>
            </a:r>
            <a:r>
              <a:rPr lang="sr-Latn-RS" sz="2000" b="1"/>
              <a:t>ažali</a:t>
            </a:r>
            <a:r>
              <a:rPr lang="en-US" sz="2000" b="1"/>
              <a:t> je </a:t>
            </a:r>
            <a:r>
              <a:rPr lang="sr-Latn-RS" sz="2000" b="1"/>
              <a:t>nad</a:t>
            </a:r>
            <a:r>
              <a:rPr lang="en-US" sz="2000" b="1"/>
              <a:t> njima, jer su bili </a:t>
            </a:r>
            <a:r>
              <a:rPr lang="sr-Latn-RS" sz="2000" b="1"/>
              <a:t>kao</a:t>
            </a:r>
            <a:r>
              <a:rPr lang="en-US" sz="2000" b="1"/>
              <a:t> ovc</a:t>
            </a:r>
            <a:r>
              <a:rPr lang="sr-Latn-RS" sz="2000" b="1"/>
              <a:t>e</a:t>
            </a:r>
            <a:r>
              <a:rPr lang="en-US" sz="2000" b="1"/>
              <a:t> bez pastira" (Marko 6</a:t>
            </a:r>
            <a:r>
              <a:rPr lang="sr-Latn-RS" sz="2000" b="1"/>
              <a:t>,</a:t>
            </a:r>
            <a:r>
              <a:rPr lang="en-US" sz="2000" b="1"/>
              <a:t>34).</a:t>
            </a:r>
            <a:endParaRPr lang="en" sz="2000" b="1" dirty="0"/>
          </a:p>
        </p:txBody>
      </p:sp>
      <p:sp>
        <p:nvSpPr>
          <p:cNvPr id="8" name="CuadroTexto 7">
            <a:extLst>
              <a:ext uri="{FF2B5EF4-FFF2-40B4-BE49-F238E27FC236}">
                <a16:creationId xmlns:a16="http://schemas.microsoft.com/office/drawing/2014/main" id="{8BF9791F-1AFE-3782-5306-F1647146FF53}"/>
              </a:ext>
            </a:extLst>
          </p:cNvPr>
          <p:cNvSpPr txBox="1"/>
          <p:nvPr/>
        </p:nvSpPr>
        <p:spPr>
          <a:xfrm>
            <a:off x="43764" y="6104619"/>
            <a:ext cx="6978828" cy="400110"/>
          </a:xfrm>
          <a:prstGeom prst="rect">
            <a:avLst/>
          </a:prstGeom>
          <a:noFill/>
        </p:spPr>
        <p:txBody>
          <a:bodyPr wrap="square">
            <a:spAutoFit/>
          </a:bodyPr>
          <a:lstStyle/>
          <a:p>
            <a:pPr>
              <a:spcBef>
                <a:spcPts val="600"/>
              </a:spcBef>
            </a:pPr>
            <a:r>
              <a:rPr lang="en-US" sz="2000" b="1"/>
              <a:t>Što je Isus učinio? Odbio je čast i molio se (Marko 6,4</a:t>
            </a:r>
            <a:r>
              <a:rPr lang="sr-Latn-RS" sz="2000" b="1"/>
              <a:t>5.</a:t>
            </a:r>
            <a:r>
              <a:rPr lang="en-US" sz="2000" b="1"/>
              <a:t>46).</a:t>
            </a:r>
            <a:endParaRPr lang="en" sz="2000" b="1" dirty="0"/>
          </a:p>
        </p:txBody>
      </p:sp>
      <p:sp>
        <p:nvSpPr>
          <p:cNvPr id="13" name="CuadroTexto 12">
            <a:extLst>
              <a:ext uri="{FF2B5EF4-FFF2-40B4-BE49-F238E27FC236}">
                <a16:creationId xmlns:a16="http://schemas.microsoft.com/office/drawing/2014/main" id="{3718A45A-95D2-CA89-47A6-C11618A08754}"/>
              </a:ext>
            </a:extLst>
          </p:cNvPr>
          <p:cNvSpPr txBox="1"/>
          <p:nvPr/>
        </p:nvSpPr>
        <p:spPr>
          <a:xfrm>
            <a:off x="97536" y="4754880"/>
            <a:ext cx="6681216" cy="1323439"/>
          </a:xfrm>
          <a:prstGeom prst="rect">
            <a:avLst/>
          </a:prstGeom>
          <a:noFill/>
        </p:spPr>
        <p:txBody>
          <a:bodyPr wrap="square">
            <a:spAutoFit/>
          </a:bodyPr>
          <a:lstStyle/>
          <a:p>
            <a:pPr>
              <a:spcBef>
                <a:spcPts val="600"/>
              </a:spcBef>
            </a:pPr>
            <a:r>
              <a:rPr lang="en-US" sz="2000" b="1"/>
              <a:t>Suočeni s čudom </a:t>
            </a:r>
            <a:r>
              <a:rPr lang="sr-Latn-RS" sz="2000" b="1"/>
              <a:t>malo kruha i </a:t>
            </a:r>
            <a:r>
              <a:rPr lang="en-US" sz="2000" b="1"/>
              <a:t>ribe, mnoštvo je željelo učiniti Isusa svojim političkim vođom (Iv</a:t>
            </a:r>
            <a:r>
              <a:rPr lang="sr-Latn-RS" sz="2000" b="1"/>
              <a:t>an</a:t>
            </a:r>
            <a:r>
              <a:rPr lang="en-US" sz="2000" b="1"/>
              <a:t> 6, 14</a:t>
            </a:r>
            <a:r>
              <a:rPr lang="sr-Latn-RS" sz="2000" b="1"/>
              <a:t>.</a:t>
            </a:r>
            <a:r>
              <a:rPr lang="en-US" sz="2000" b="1"/>
              <a:t>15).</a:t>
            </a:r>
            <a:r>
              <a:rPr lang="sr-Latn-RS" sz="2000" b="1"/>
              <a:t> Čak</a:t>
            </a:r>
            <a:r>
              <a:rPr lang="en-US" sz="2000" b="1"/>
              <a:t> </a:t>
            </a:r>
            <a:r>
              <a:rPr lang="sr-Latn-RS" sz="2000" b="1"/>
              <a:t>i u</a:t>
            </a:r>
            <a:r>
              <a:rPr lang="en-US" sz="2000" b="1"/>
              <a:t>čenici, sa svoje strane, također nisu razumjeli Isusovu ulogu (Marko 6,52).</a:t>
            </a:r>
            <a:endParaRPr lang="en" sz="2000" b="1" dirty="0"/>
          </a:p>
        </p:txBody>
      </p:sp>
      <p:pic>
        <p:nvPicPr>
          <p:cNvPr id="12" name="Imagen 11" descr="Imagen que contiene exterior, agua, parado, mujer&#10;&#10;Descripción generada automáticamente">
            <a:extLst>
              <a:ext uri="{FF2B5EF4-FFF2-40B4-BE49-F238E27FC236}">
                <a16:creationId xmlns:a16="http://schemas.microsoft.com/office/drawing/2014/main" id="{2F6FA2CB-3704-1670-C362-7B0EE50A4E6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448925" y="4677370"/>
            <a:ext cx="1519915" cy="2023357"/>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9910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5"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ppt_w</p:attrName>
                                        </p:attrNameLst>
                                      </p:cBhvr>
                                      <p:tavLst>
                                        <p:tav tm="0" fmla="#ppt_w*sin(2.5*pi*$)">
                                          <p:val>
                                            <p:fltVal val="0"/>
                                          </p:val>
                                        </p:tav>
                                        <p:tav tm="100000">
                                          <p:val>
                                            <p:fltVal val="1"/>
                                          </p:val>
                                        </p:tav>
                                      </p:tavLst>
                                    </p:anim>
                                    <p:anim calcmode="lin" valueType="num">
                                      <p:cBhvr>
                                        <p:cTn id="1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1000" fill="hold"/>
                                        <p:tgtEl>
                                          <p:spTgt spid="16"/>
                                        </p:tgtEl>
                                        <p:attrNameLst>
                                          <p:attrName>ppt_w</p:attrName>
                                        </p:attrNameLst>
                                      </p:cBhvr>
                                      <p:tavLst>
                                        <p:tav tm="0">
                                          <p:val>
                                            <p:fltVal val="0"/>
                                          </p:val>
                                        </p:tav>
                                        <p:tav tm="100000">
                                          <p:val>
                                            <p:strVal val="#ppt_w"/>
                                          </p:val>
                                        </p:tav>
                                      </p:tavLst>
                                    </p:anim>
                                    <p:anim calcmode="lin" valueType="num">
                                      <p:cBhvr>
                                        <p:cTn id="29" dur="1000" fill="hold"/>
                                        <p:tgtEl>
                                          <p:spTgt spid="16"/>
                                        </p:tgtEl>
                                        <p:attrNameLst>
                                          <p:attrName>ppt_h</p:attrName>
                                        </p:attrNameLst>
                                      </p:cBhvr>
                                      <p:tavLst>
                                        <p:tav tm="0">
                                          <p:val>
                                            <p:fltVal val="0"/>
                                          </p:val>
                                        </p:tav>
                                        <p:tav tm="100000">
                                          <p:val>
                                            <p:strVal val="#ppt_h"/>
                                          </p:val>
                                        </p:tav>
                                      </p:tavLst>
                                    </p:anim>
                                    <p:anim calcmode="lin" valueType="num">
                                      <p:cBhvr>
                                        <p:cTn id="30" dur="1000" fill="hold"/>
                                        <p:tgtEl>
                                          <p:spTgt spid="16"/>
                                        </p:tgtEl>
                                        <p:attrNameLst>
                                          <p:attrName>style.rotation</p:attrName>
                                        </p:attrNameLst>
                                      </p:cBhvr>
                                      <p:tavLst>
                                        <p:tav tm="0">
                                          <p:val>
                                            <p:fltVal val="90"/>
                                          </p:val>
                                        </p:tav>
                                        <p:tav tm="100000">
                                          <p:val>
                                            <p:fltVal val="0"/>
                                          </p:val>
                                        </p:tav>
                                      </p:tavLst>
                                    </p:anim>
                                    <p:animEffect transition="in" filter="fade">
                                      <p:cBhvr>
                                        <p:cTn id="31" dur="1000"/>
                                        <p:tgtEl>
                                          <p:spTgt spid="16"/>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49" presetClass="entr" presetSubtype="0" decel="10000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 calcmode="lin" valueType="num">
                                      <p:cBhvr>
                                        <p:cTn id="42" dur="500" fill="hold"/>
                                        <p:tgtEl>
                                          <p:spTgt spid="10"/>
                                        </p:tgtEl>
                                        <p:attrNameLst>
                                          <p:attrName>style.rotation</p:attrName>
                                        </p:attrNameLst>
                                      </p:cBhvr>
                                      <p:tavLst>
                                        <p:tav tm="0">
                                          <p:val>
                                            <p:fltVal val="360"/>
                                          </p:val>
                                        </p:tav>
                                        <p:tav tm="100000">
                                          <p:val>
                                            <p:fltVal val="0"/>
                                          </p:val>
                                        </p:tav>
                                      </p:tavLst>
                                    </p:anim>
                                    <p:animEffect transition="in" filter="fade">
                                      <p:cBhvr>
                                        <p:cTn id="43" dur="500"/>
                                        <p:tgtEl>
                                          <p:spTgt spid="10"/>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randombar(horizontal)">
                                      <p:cBhvr>
                                        <p:cTn id="52" dur="500"/>
                                        <p:tgtEl>
                                          <p:spTgt spid="4"/>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9"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0-#ppt_w/2"/>
                                          </p:val>
                                        </p:tav>
                                        <p:tav tm="100000">
                                          <p:val>
                                            <p:strVal val="#ppt_x"/>
                                          </p:val>
                                        </p:tav>
                                      </p:tavLst>
                                    </p:anim>
                                    <p:anim calcmode="lin" valueType="num">
                                      <p:cBhvr additive="base">
                                        <p:cTn id="62" dur="500" fill="hold"/>
                                        <p:tgtEl>
                                          <p:spTgt spid="12"/>
                                        </p:tgtEl>
                                        <p:attrNameLst>
                                          <p:attrName>ppt_y</p:attrName>
                                        </p:attrNameLst>
                                      </p:cBhvr>
                                      <p:tavLst>
                                        <p:tav tm="0">
                                          <p:val>
                                            <p:strVal val="0-#ppt_h/2"/>
                                          </p:val>
                                        </p:tav>
                                        <p:tav tm="100000">
                                          <p:val>
                                            <p:strVal val="#ppt_y"/>
                                          </p:val>
                                        </p:tav>
                                      </p:tavLst>
                                    </p:anim>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wipe(left)">
                                      <p:cBhvr>
                                        <p:cTn id="6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8" grpId="0"/>
      <p:bldP spid="20" grpId="0"/>
      <p:bldP spid="8"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C96C03A-04A1-DE6C-91CB-D404856CD952}"/>
              </a:ext>
            </a:extLst>
          </p:cNvPr>
          <p:cNvSpPr txBox="1"/>
          <p:nvPr/>
        </p:nvSpPr>
        <p:spPr>
          <a:xfrm>
            <a:off x="1816609" y="1975104"/>
            <a:ext cx="8558784" cy="3970318"/>
          </a:xfrm>
          <a:prstGeom prst="rect">
            <a:avLst/>
          </a:prstGeom>
          <a:noFill/>
        </p:spPr>
        <p:txBody>
          <a:bodyPr wrap="square">
            <a:spAutoFit/>
          </a:bodyPr>
          <a:lstStyle/>
          <a:p>
            <a:pPr algn="just">
              <a:spcBef>
                <a:spcPts val="600"/>
              </a:spcBef>
            </a:pPr>
            <a:r>
              <a:rPr lang="en" sz="2800" b="1">
                <a:latin typeface="Constantia" panose="02030602050306030303" pitchFamily="18" charset="0"/>
              </a:rPr>
              <a:t>“</a:t>
            </a:r>
            <a:r>
              <a:rPr lang="en-US" sz="2800" b="1">
                <a:latin typeface="Constantia" panose="02030602050306030303" pitchFamily="18" charset="0"/>
              </a:rPr>
              <a:t>Snaga svake duše je u Bogu, a ne u čovjeku. Tišina i pouzdanje trebaju biti snaga svih koji daju svoja srca Bogu. Krist nema povremeni interes za nas, već interes jači od </a:t>
            </a:r>
            <a:r>
              <a:rPr lang="sr-Latn-RS" sz="2800" b="1">
                <a:latin typeface="Constantia" panose="02030602050306030303" pitchFamily="18" charset="0"/>
              </a:rPr>
              <a:t>onog koji ima </a:t>
            </a:r>
            <a:r>
              <a:rPr lang="en-US" sz="2800" b="1">
                <a:latin typeface="Constantia" panose="02030602050306030303" pitchFamily="18" charset="0"/>
              </a:rPr>
              <a:t>majk</a:t>
            </a:r>
            <a:r>
              <a:rPr lang="sr-Latn-RS" sz="2800" b="1">
                <a:latin typeface="Constantia" panose="02030602050306030303" pitchFamily="18" charset="0"/>
              </a:rPr>
              <a:t>a</a:t>
            </a:r>
            <a:r>
              <a:rPr lang="en-US" sz="2800" b="1">
                <a:latin typeface="Constantia" panose="02030602050306030303" pitchFamily="18" charset="0"/>
              </a:rPr>
              <a:t> za svoje dijete... Naš Spasitelj nas je kupio ljudskom patnjom i tugom, uvredom, prijekorom, zlostav</a:t>
            </a:r>
            <a:r>
              <a:rPr lang="sr-Latn-RS" sz="2800" b="1">
                <a:latin typeface="Constantia" panose="02030602050306030303" pitchFamily="18" charset="0"/>
              </a:rPr>
              <a:t>- </a:t>
            </a:r>
            <a:r>
              <a:rPr lang="en-US" sz="2800" b="1">
                <a:latin typeface="Constantia" panose="02030602050306030303" pitchFamily="18" charset="0"/>
              </a:rPr>
              <a:t>ljanjem, izrugivanjem, odbacivanjem i smrću.</a:t>
            </a:r>
            <a:r>
              <a:rPr lang="sr-Latn-RS" sz="2800" b="1">
                <a:latin typeface="Constantia" panose="02030602050306030303" pitchFamily="18" charset="0"/>
              </a:rPr>
              <a:t> On</a:t>
            </a:r>
            <a:r>
              <a:rPr lang="en-US" sz="2800" b="1">
                <a:latin typeface="Constantia" panose="02030602050306030303" pitchFamily="18" charset="0"/>
              </a:rPr>
              <a:t> </a:t>
            </a:r>
            <a:r>
              <a:rPr lang="sr-Latn-RS" sz="2800" b="1">
                <a:latin typeface="Constantia" panose="02030602050306030303" pitchFamily="18" charset="0"/>
              </a:rPr>
              <a:t>b</a:t>
            </a:r>
            <a:r>
              <a:rPr lang="en-US" sz="2800" b="1">
                <a:latin typeface="Constantia" panose="02030602050306030303" pitchFamily="18" charset="0"/>
              </a:rPr>
              <a:t>dije nad tobom, drhtavo božje dijete. </a:t>
            </a:r>
            <a:r>
              <a:rPr lang="sr-Latn-RS" sz="2800" b="1">
                <a:latin typeface="Constantia" panose="02030602050306030303" pitchFamily="18" charset="0"/>
              </a:rPr>
              <a:t>Bit ćeš</a:t>
            </a:r>
            <a:r>
              <a:rPr lang="en-US" sz="2800" b="1">
                <a:latin typeface="Constantia" panose="02030602050306030303" pitchFamily="18" charset="0"/>
              </a:rPr>
              <a:t> sigura</a:t>
            </a:r>
            <a:r>
              <a:rPr lang="sr-Latn-RS" sz="2800" b="1">
                <a:latin typeface="Constantia" panose="02030602050306030303" pitchFamily="18" charset="0"/>
              </a:rPr>
              <a:t>n</a:t>
            </a:r>
            <a:r>
              <a:rPr lang="en-US" sz="2800" b="1">
                <a:latin typeface="Constantia" panose="02030602050306030303" pitchFamily="18" charset="0"/>
              </a:rPr>
              <a:t> pod </a:t>
            </a:r>
            <a:r>
              <a:rPr lang="sr-Latn-RS" sz="2800" b="1">
                <a:latin typeface="Constantia" panose="02030602050306030303" pitchFamily="18" charset="0"/>
              </a:rPr>
              <a:t>N</a:t>
            </a:r>
            <a:r>
              <a:rPr lang="en-US" sz="2800" b="1">
                <a:latin typeface="Constantia" panose="02030602050306030303" pitchFamily="18" charset="0"/>
              </a:rPr>
              <a:t>jegovom zaštitom."</a:t>
            </a:r>
            <a:endParaRPr lang="en" sz="2800" b="1" dirty="0">
              <a:latin typeface="Constantia" panose="02030602050306030303" pitchFamily="18" charset="0"/>
            </a:endParaRPr>
          </a:p>
        </p:txBody>
      </p:sp>
      <p:sp>
        <p:nvSpPr>
          <p:cNvPr id="4" name="CuadroTexto 3">
            <a:extLst>
              <a:ext uri="{FF2B5EF4-FFF2-40B4-BE49-F238E27FC236}">
                <a16:creationId xmlns:a16="http://schemas.microsoft.com/office/drawing/2014/main" id="{688B4161-A589-D6A9-A17F-93B0DD437919}"/>
              </a:ext>
            </a:extLst>
          </p:cNvPr>
          <p:cNvSpPr txBox="1"/>
          <p:nvPr/>
        </p:nvSpPr>
        <p:spPr>
          <a:xfrm>
            <a:off x="6301346" y="6438900"/>
            <a:ext cx="4132285" cy="338554"/>
          </a:xfrm>
          <a:prstGeom prst="rect">
            <a:avLst/>
          </a:prstGeom>
          <a:noFill/>
        </p:spPr>
        <p:txBody>
          <a:bodyPr wrap="none" rtlCol="0">
            <a:spAutoFit/>
          </a:bodyPr>
          <a:lstStyle/>
          <a:p>
            <a:pPr algn="r"/>
            <a:r>
              <a:rPr lang="en" sz="1600" b="1"/>
              <a:t>E</a:t>
            </a:r>
            <a:r>
              <a:rPr lang="sr-Latn-RS" sz="1600" b="1"/>
              <a:t>llen G. White, </a:t>
            </a:r>
            <a:r>
              <a:rPr lang="en-US" sz="1600" b="1"/>
              <a:t>Ovisnost o Bogu, 9</a:t>
            </a:r>
            <a:r>
              <a:rPr lang="sr-Latn-RS" sz="1600" b="1"/>
              <a:t>. siječnja</a:t>
            </a:r>
            <a:endParaRPr lang="es-ES" sz="1600" b="1" dirty="0"/>
          </a:p>
        </p:txBody>
      </p:sp>
    </p:spTree>
    <p:extLst>
      <p:ext uri="{BB962C8B-B14F-4D97-AF65-F5344CB8AC3E}">
        <p14:creationId xmlns:p14="http://schemas.microsoft.com/office/powerpoint/2010/main" val="157111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ChangeArrowheads="1"/>
          </p:cNvSpPr>
          <p:nvPr/>
        </p:nvSpPr>
        <p:spPr bwMode="auto">
          <a:xfrm>
            <a:off x="291353" y="3860138"/>
            <a:ext cx="11508760" cy="2769738"/>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0" name="TextBox 9"/>
          <p:cNvSpPr txBox="1">
            <a:spLocks noChangeArrowheads="1"/>
          </p:cNvSpPr>
          <p:nvPr/>
        </p:nvSpPr>
        <p:spPr bwMode="auto">
          <a:xfrm>
            <a:off x="1524000" y="382253"/>
            <a:ext cx="918106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1597025" algn="l"/>
              </a:tabLst>
              <a:defRPr>
                <a:solidFill>
                  <a:schemeClr val="tx1"/>
                </a:solidFill>
                <a:latin typeface="Arial" charset="0"/>
                <a:cs typeface="Arial" charset="0"/>
              </a:defRPr>
            </a:lvl1pPr>
            <a:lvl2pPr marL="742950" indent="-285750" eaLnBrk="0" hangingPunct="0">
              <a:tabLst>
                <a:tab pos="1597025" algn="l"/>
              </a:tabLst>
              <a:defRPr>
                <a:solidFill>
                  <a:schemeClr val="tx1"/>
                </a:solidFill>
                <a:latin typeface="Arial" charset="0"/>
                <a:cs typeface="Arial" charset="0"/>
              </a:defRPr>
            </a:lvl2pPr>
            <a:lvl3pPr marL="1143000" indent="-228600" eaLnBrk="0" hangingPunct="0">
              <a:tabLst>
                <a:tab pos="1597025" algn="l"/>
              </a:tabLst>
              <a:defRPr>
                <a:solidFill>
                  <a:schemeClr val="tx1"/>
                </a:solidFill>
                <a:latin typeface="Arial" charset="0"/>
                <a:cs typeface="Arial" charset="0"/>
              </a:defRPr>
            </a:lvl3pPr>
            <a:lvl4pPr marL="1600200" indent="-228600" eaLnBrk="0" hangingPunct="0">
              <a:tabLst>
                <a:tab pos="1597025" algn="l"/>
              </a:tabLst>
              <a:defRPr>
                <a:solidFill>
                  <a:schemeClr val="tx1"/>
                </a:solidFill>
                <a:latin typeface="Arial" charset="0"/>
                <a:cs typeface="Arial" charset="0"/>
              </a:defRPr>
            </a:lvl4pPr>
            <a:lvl5pPr marL="2057400" indent="-228600" eaLnBrk="0" hangingPunct="0">
              <a:tabLst>
                <a:tab pos="1597025"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1597025"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1597025"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1597025"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1597025" algn="l"/>
              </a:tabLst>
              <a:defRPr>
                <a:solidFill>
                  <a:schemeClr val="tx1"/>
                </a:solidFill>
                <a:latin typeface="Arial" charset="0"/>
                <a:cs typeface="Arial" charset="0"/>
              </a:defRPr>
            </a:lvl9pPr>
          </a:lstStyle>
          <a:p>
            <a:pPr marL="0" marR="0" lvl="0" indent="0" algn="ctr" defTabSz="914354" rtl="0" eaLnBrk="1" fontAlgn="base" latinLnBrk="0" hangingPunct="1">
              <a:lnSpc>
                <a:spcPct val="100000"/>
              </a:lnSpc>
              <a:spcBef>
                <a:spcPct val="0"/>
              </a:spcBef>
              <a:spcAft>
                <a:spcPct val="0"/>
              </a:spcAft>
              <a:buClrTx/>
              <a:buSzTx/>
              <a:buFontTx/>
              <a:buNone/>
              <a:tabLst>
                <a:tab pos="1596945" algn="l"/>
              </a:tabLst>
              <a:defRPr/>
            </a:pPr>
            <a:r>
              <a:rPr kumimoji="0" lang="hr-HR"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rPr>
              <a:t>ZAKLJUČAK</a:t>
            </a:r>
            <a:endParaRPr kumimoji="0" lang="en-US"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p:cNvSpPr>
            <a:spLocks noChangeAspect="1" noChangeArrowheads="1"/>
          </p:cNvSpPr>
          <p:nvPr/>
        </p:nvSpPr>
        <p:spPr bwMode="auto">
          <a:xfrm>
            <a:off x="1679577"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p:cNvSpPr>
            <a:spLocks noChangeAspect="1" noChangeArrowheads="1"/>
          </p:cNvSpPr>
          <p:nvPr/>
        </p:nvSpPr>
        <p:spPr bwMode="auto">
          <a:xfrm>
            <a:off x="1660203"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TextBox 2"/>
          <p:cNvSpPr txBox="1"/>
          <p:nvPr/>
        </p:nvSpPr>
        <p:spPr>
          <a:xfrm>
            <a:off x="2346634" y="3290532"/>
            <a:ext cx="8358436" cy="400110"/>
          </a:xfrm>
          <a:prstGeom prst="rect">
            <a:avLst/>
          </a:prstGeom>
          <a:noFill/>
        </p:spPr>
        <p:txBody>
          <a:bodyPr wrap="square" rtlCol="0">
            <a:spAutoFit/>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6" name="AutoShape 2" descr="http://220lily.files.wordpress.com/2013/07/il_570xn-374072027_48r9.jpg"/>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p:cNvSpPr>
            <a:spLocks noChangeAspect="1" noChangeArrowheads="1"/>
          </p:cNvSpPr>
          <p:nvPr/>
        </p:nvSpPr>
        <p:spPr bwMode="auto">
          <a:xfrm>
            <a:off x="1679575" y="-144461"/>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1" y="1384412"/>
            <a:ext cx="4068695" cy="2276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7" y="1384413"/>
            <a:ext cx="4584527" cy="22765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AB9A1FF-A7C9-4E08-A91F-92122489F6E7}"/>
              </a:ext>
            </a:extLst>
          </p:cNvPr>
          <p:cNvSpPr txBox="1"/>
          <p:nvPr/>
        </p:nvSpPr>
        <p:spPr>
          <a:xfrm>
            <a:off x="493160" y="3893906"/>
            <a:ext cx="11075542" cy="3231654"/>
          </a:xfrm>
          <a:prstGeom prst="rect">
            <a:avLst/>
          </a:prstGeom>
          <a:noFill/>
        </p:spPr>
        <p:txBody>
          <a:bodyPr wrap="square" rtlCol="0">
            <a:spAutoFit/>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a:ln>
                  <a:noFill/>
                </a:ln>
                <a:solidFill>
                  <a:srgbClr val="FFFFFF"/>
                </a:solidFill>
                <a:effectLst/>
                <a:uLnTx/>
                <a:uFillTx/>
                <a:latin typeface="Arial"/>
                <a:ea typeface="+mn-ea"/>
                <a:cs typeface="Arial" charset="0"/>
              </a:rPr>
              <a:t>U pouci za ovaj tjedan razmatrali smo dva Isusova čuda. </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a:ln>
                  <a:noFill/>
                </a:ln>
                <a:solidFill>
                  <a:srgbClr val="FFFFFF"/>
                </a:solidFill>
                <a:effectLst/>
                <a:uLnTx/>
                <a:uFillTx/>
                <a:latin typeface="Arial"/>
                <a:ea typeface="+mn-ea"/>
                <a:cs typeface="Arial" charset="0"/>
              </a:rPr>
              <a:t>1. Isus i “legija”. Marko izvje</a:t>
            </a:r>
            <a:r>
              <a:rPr kumimoji="0" lang="sr-Latn-RS" sz="2000" b="1" i="0" u="none" strike="noStrike" kern="1200" cap="none" spc="0" normalizeH="0" baseline="0" noProof="0">
                <a:ln>
                  <a:noFill/>
                </a:ln>
                <a:solidFill>
                  <a:srgbClr val="FFFFFF"/>
                </a:solidFill>
                <a:effectLst/>
                <a:uLnTx/>
                <a:uFillTx/>
                <a:latin typeface="Arial"/>
                <a:ea typeface="+mn-ea"/>
                <a:cs typeface="Arial" charset="0"/>
              </a:rPr>
              <a:t>š</a:t>
            </a:r>
            <a:r>
              <a:rPr kumimoji="0" lang="hr-HR" sz="2000" b="1" i="0" u="none" strike="noStrike" kern="1200" cap="none" spc="0" normalizeH="0" baseline="0" noProof="0">
                <a:ln>
                  <a:noFill/>
                </a:ln>
                <a:solidFill>
                  <a:srgbClr val="FFFFFF"/>
                </a:solidFill>
                <a:effectLst/>
                <a:uLnTx/>
                <a:uFillTx/>
                <a:latin typeface="Arial"/>
                <a:ea typeface="+mn-ea"/>
                <a:cs typeface="Arial" charset="0"/>
              </a:rPr>
              <a:t>tava da Isus putuje u gerarski kraj,</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a:ln>
                  <a:noFill/>
                </a:ln>
                <a:solidFill>
                  <a:srgbClr val="FFFFFF"/>
                </a:solidFill>
                <a:effectLst/>
                <a:uLnTx/>
                <a:uFillTx/>
                <a:latin typeface="Arial"/>
                <a:ea typeface="+mn-ea"/>
                <a:cs typeface="Arial" charset="0"/>
              </a:rPr>
              <a:t> pogansku zajednicu, i “odmah mu dođe u susret iz grobova čovjek koga je opsjeo </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a:ln>
                  <a:noFill/>
                </a:ln>
                <a:solidFill>
                  <a:srgbClr val="FFFFFF"/>
                </a:solidFill>
                <a:effectLst/>
                <a:uLnTx/>
                <a:uFillTx/>
                <a:latin typeface="Arial"/>
                <a:ea typeface="+mn-ea"/>
                <a:cs typeface="Arial" charset="0"/>
              </a:rPr>
              <a:t> nečisti duh” (Marko 5,2). Kao ishod ovog susreta, Isus ozdravlja čovjeka.</a:t>
            </a:r>
          </a:p>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hr-HR" sz="2000" b="1" i="0" u="none" strike="noStrike" kern="1200" cap="none" spc="0" normalizeH="0" baseline="0" noProof="0">
              <a:ln>
                <a:noFill/>
              </a:ln>
              <a:solidFill>
                <a:srgbClr val="FFFFFF"/>
              </a:solidFill>
              <a:effectLst/>
              <a:uLnTx/>
              <a:uFillTx/>
              <a:latin typeface="Arial"/>
              <a:ea typeface="+mn-ea"/>
              <a:cs typeface="Arial" charset="0"/>
            </a:endParaRP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a:ln>
                  <a:noFill/>
                </a:ln>
                <a:solidFill>
                  <a:srgbClr val="FFFFFF"/>
                </a:solidFill>
                <a:effectLst/>
                <a:uLnTx/>
                <a:uFillTx/>
                <a:latin typeface="Arial"/>
                <a:ea typeface="+mn-ea"/>
                <a:cs typeface="Arial" charset="0"/>
              </a:rPr>
              <a:t> 2. Isus i ozdravljenje dviju kćeri. Kada se Isus vratio u svoju zajednicu,</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a:ln>
                  <a:noFill/>
                </a:ln>
                <a:solidFill>
                  <a:srgbClr val="FFFFFF"/>
                </a:solidFill>
                <a:effectLst/>
                <a:uLnTx/>
                <a:uFillTx/>
                <a:latin typeface="Arial"/>
                <a:ea typeface="+mn-ea"/>
                <a:cs typeface="Arial" charset="0"/>
              </a:rPr>
              <a:t>jedan od </a:t>
            </a:r>
            <a:r>
              <a:rPr lang="hr-HR" sz="2000" b="1">
                <a:solidFill>
                  <a:srgbClr val="FFFFFF"/>
                </a:solidFill>
                <a:latin typeface="Arial"/>
                <a:cs typeface="Arial" charset="0"/>
              </a:rPr>
              <a:t>nadstojnik</a:t>
            </a:r>
            <a:r>
              <a:rPr kumimoji="0" lang="hr-HR" sz="2000" b="1" i="0" u="none" strike="noStrike" kern="1200" cap="none" spc="0" normalizeH="0" baseline="0" noProof="0">
                <a:ln>
                  <a:noFill/>
                </a:ln>
                <a:solidFill>
                  <a:srgbClr val="FFFFFF"/>
                </a:solidFill>
                <a:effectLst/>
                <a:uLnTx/>
                <a:uFillTx/>
                <a:latin typeface="Arial"/>
                <a:ea typeface="+mn-ea"/>
                <a:cs typeface="Arial" charset="0"/>
              </a:rPr>
              <a:t>a sinagoge, Jair, do</a:t>
            </a:r>
            <a:r>
              <a:rPr kumimoji="0" lang="sr-Latn-RS" sz="2000" b="1" i="0" u="none" strike="noStrike" kern="1200" cap="none" spc="0" normalizeH="0" baseline="0" noProof="0">
                <a:ln>
                  <a:noFill/>
                </a:ln>
                <a:solidFill>
                  <a:srgbClr val="FFFFFF"/>
                </a:solidFill>
                <a:effectLst/>
                <a:uLnTx/>
                <a:uFillTx/>
                <a:latin typeface="Arial"/>
                <a:ea typeface="+mn-ea"/>
                <a:cs typeface="Arial" charset="0"/>
              </a:rPr>
              <a:t>š</a:t>
            </a:r>
            <a:r>
              <a:rPr kumimoji="0" lang="hr-HR" sz="2000" b="1" i="0" u="none" strike="noStrike" kern="1200" cap="none" spc="0" normalizeH="0" baseline="0" noProof="0">
                <a:ln>
                  <a:noFill/>
                </a:ln>
                <a:solidFill>
                  <a:srgbClr val="FFFFFF"/>
                </a:solidFill>
                <a:effectLst/>
                <a:uLnTx/>
                <a:uFillTx/>
                <a:latin typeface="Arial"/>
                <a:ea typeface="+mn-ea"/>
                <a:cs typeface="Arial" charset="0"/>
              </a:rPr>
              <a:t>ao je k Njemu i “usrdno ga je molio:</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a:ln>
                  <a:noFill/>
                </a:ln>
                <a:solidFill>
                  <a:srgbClr val="FFFFFF"/>
                </a:solidFill>
                <a:effectLst/>
                <a:uLnTx/>
                <a:uFillTx/>
                <a:latin typeface="Arial"/>
                <a:ea typeface="+mn-ea"/>
                <a:cs typeface="Arial" charset="0"/>
              </a:rPr>
              <a:t> ‘Kćerkica mi je na umoru” (Marko 5,23). Isus iscjeljuje Jairovu kćer,</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a:ln>
                  <a:noFill/>
                </a:ln>
                <a:solidFill>
                  <a:srgbClr val="FFFFFF"/>
                </a:solidFill>
                <a:effectLst/>
                <a:uLnTx/>
                <a:uFillTx/>
                <a:latin typeface="Arial"/>
                <a:ea typeface="+mn-ea"/>
                <a:cs typeface="Arial" charset="0"/>
              </a:rPr>
              <a:t> a liječi i ženu koja je bolovala od krvarenja. </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400" b="1" i="0" u="none" strike="noStrike" kern="1200" cap="none" spc="0" normalizeH="0" baseline="0" noProof="0">
                <a:ln>
                  <a:noFill/>
                </a:ln>
                <a:solidFill>
                  <a:srgbClr val="FFFFFF"/>
                </a:solidFill>
                <a:effectLst/>
                <a:uLnTx/>
                <a:uFillTx/>
                <a:latin typeface="Arial"/>
                <a:ea typeface="+mn-ea"/>
                <a:cs typeface="Arial" charset="0"/>
              </a:rPr>
              <a:t> </a:t>
            </a: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p:txBody>
      </p:sp>
    </p:spTree>
    <p:extLst>
      <p:ext uri="{BB962C8B-B14F-4D97-AF65-F5344CB8AC3E}">
        <p14:creationId xmlns:p14="http://schemas.microsoft.com/office/powerpoint/2010/main" val="891908847"/>
      </p:ext>
    </p:extLst>
  </p:cSld>
  <p:clrMapOvr>
    <a:masterClrMapping/>
  </p:clrMapOvr>
  <p:transition spd="med">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667000" y="76200"/>
            <a:ext cx="6553200" cy="1143000"/>
          </a:xfrm>
        </p:spPr>
        <p:txBody>
          <a:bodyPr/>
          <a:lstStyle/>
          <a:p>
            <a:pPr eaLnBrk="1" hangingPunct="1"/>
            <a:r>
              <a:rPr lang="hr-HR" dirty="0"/>
              <a:t>  PRIMJENA</a:t>
            </a:r>
            <a:endParaRPr lang="en-US" dirty="0"/>
          </a:p>
        </p:txBody>
      </p:sp>
      <p:sp>
        <p:nvSpPr>
          <p:cNvPr id="16387" name="Rectangle 3"/>
          <p:cNvSpPr>
            <a:spLocks noGrp="1" noChangeArrowheads="1"/>
          </p:cNvSpPr>
          <p:nvPr>
            <p:ph type="body" idx="1"/>
          </p:nvPr>
        </p:nvSpPr>
        <p:spPr>
          <a:xfrm>
            <a:off x="2666997" y="1676403"/>
            <a:ext cx="9525003" cy="863263"/>
          </a:xfrm>
        </p:spPr>
        <p:txBody>
          <a:bodyPr/>
          <a:lstStyle/>
          <a:p>
            <a:pPr marL="0" indent="0" eaLnBrk="1" hangingPunct="1">
              <a:lnSpc>
                <a:spcPct val="90000"/>
              </a:lnSpc>
              <a:buNone/>
            </a:pPr>
            <a:r>
              <a:rPr lang="hr-HR" sz="2800" dirty="0">
                <a:solidFill>
                  <a:srgbClr val="FFFF99"/>
                </a:solidFill>
              </a:rPr>
              <a:t>Kako mi znanj</a:t>
            </a:r>
            <a:r>
              <a:rPr lang="en-US" sz="2800" dirty="0">
                <a:solidFill>
                  <a:srgbClr val="FFFF99"/>
                </a:solidFill>
              </a:rPr>
              <a:t>e </a:t>
            </a:r>
            <a:r>
              <a:rPr lang="hr-HR" sz="2800" dirty="0">
                <a:solidFill>
                  <a:srgbClr val="FFFF99"/>
                </a:solidFill>
              </a:rPr>
              <a:t>iz pouke</a:t>
            </a:r>
            <a:r>
              <a:rPr lang="hr-HR" sz="2800">
                <a:solidFill>
                  <a:srgbClr val="FFFF99"/>
                </a:solidFill>
              </a:rPr>
              <a:t>: ”Usporedbe</a:t>
            </a:r>
            <a:r>
              <a:rPr lang="sr-Latn-RS" sz="2800">
                <a:solidFill>
                  <a:srgbClr val="FFFF99"/>
                </a:solidFill>
              </a:rPr>
              <a:t>“</a:t>
            </a:r>
            <a:r>
              <a:rPr lang="hr-HR" sz="2800" dirty="0">
                <a:solidFill>
                  <a:srgbClr val="FFFF99"/>
                </a:solidFill>
              </a:rPr>
              <a:t>, može pomoći danas</a:t>
            </a:r>
            <a:r>
              <a:rPr lang="en-US" sz="2800" dirty="0">
                <a:solidFill>
                  <a:srgbClr val="FFFF99"/>
                </a:solidFill>
              </a:rPr>
              <a:t>? </a:t>
            </a:r>
          </a:p>
        </p:txBody>
      </p:sp>
      <p:sp>
        <p:nvSpPr>
          <p:cNvPr id="16388" name="Rectangle 4"/>
          <p:cNvSpPr>
            <a:spLocks noChangeArrowheads="1"/>
          </p:cNvSpPr>
          <p:nvPr/>
        </p:nvSpPr>
        <p:spPr bwMode="auto">
          <a:xfrm>
            <a:off x="2895600" y="4114803"/>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20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5" name="Freeform 5"/>
          <p:cNvSpPr>
            <a:spLocks/>
          </p:cNvSpPr>
          <p:nvPr/>
        </p:nvSpPr>
        <p:spPr bwMode="auto">
          <a:xfrm>
            <a:off x="2895600" y="3962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6390" name="Rectangle 6"/>
          <p:cNvSpPr>
            <a:spLocks noChangeArrowheads="1"/>
          </p:cNvSpPr>
          <p:nvPr/>
        </p:nvSpPr>
        <p:spPr bwMode="auto">
          <a:xfrm>
            <a:off x="2895600" y="4905378"/>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7" name="Freeform 7"/>
          <p:cNvSpPr>
            <a:spLocks/>
          </p:cNvSpPr>
          <p:nvPr/>
        </p:nvSpPr>
        <p:spPr bwMode="auto">
          <a:xfrm>
            <a:off x="2971800" y="4724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20488" name="Rectangle 8"/>
          <p:cNvSpPr>
            <a:spLocks noChangeArrowheads="1"/>
          </p:cNvSpPr>
          <p:nvPr/>
        </p:nvSpPr>
        <p:spPr bwMode="auto">
          <a:xfrm>
            <a:off x="3352802" y="3886202"/>
            <a:ext cx="7533532" cy="190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Želim li usred društvenih i </a:t>
            </a:r>
            <a:r>
              <a:rPr kumimoji="0" lang="hr-HR" sz="2000" b="1" i="0" u="none" strike="noStrike" kern="1200" cap="none" spc="0" normalizeH="0" baseline="0" noProof="0">
                <a:ln>
                  <a:noFill/>
                </a:ln>
                <a:solidFill>
                  <a:srgbClr val="FFFFFF"/>
                </a:solidFill>
                <a:effectLst/>
                <a:uLnTx/>
                <a:uFillTx/>
                <a:latin typeface="Arial"/>
                <a:ea typeface="+mn-ea"/>
                <a:cs typeface="Arial" charset="0"/>
              </a:rPr>
              <a:t>kulturoloških</a:t>
            </a:r>
            <a:r>
              <a:rPr kumimoji="0" lang="en-US" sz="2000" b="1" i="0" u="none" strike="noStrike" kern="1200" cap="none" spc="0" normalizeH="0" baseline="0" noProof="0">
                <a:ln>
                  <a:noFill/>
                </a:ln>
                <a:solidFill>
                  <a:srgbClr val="FFFFFF"/>
                </a:solidFill>
                <a:effectLst/>
                <a:uLnTx/>
                <a:uFillTx/>
                <a:latin typeface="Arial"/>
                <a:ea typeface="+mn-ea"/>
                <a:cs typeface="Arial" charset="0"/>
              </a:rPr>
              <a:t> </a:t>
            </a:r>
            <a:r>
              <a:rPr kumimoji="0" lang="hr-HR" sz="2000" b="1" i="0" u="none" strike="noStrike" kern="1200" cap="none" spc="0" normalizeH="0" baseline="0" noProof="0">
                <a:ln>
                  <a:noFill/>
                </a:ln>
                <a:solidFill>
                  <a:srgbClr val="FFFFFF"/>
                </a:solidFill>
                <a:effectLst/>
                <a:uLnTx/>
                <a:uFillTx/>
                <a:latin typeface="Arial"/>
                <a:ea typeface="+mn-ea"/>
                <a:cs typeface="Arial" charset="0"/>
              </a:rPr>
              <a:t>utjecaja prihvatiti </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Sveto pismo kao autoritativno, nepogrešivo otkrivenje Božje volje? </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Želim </a:t>
            </a:r>
            <a:r>
              <a:rPr kumimoji="0" lang="hr-HR" sz="2000" b="1" i="0" u="none" strike="noStrike" kern="1200" cap="none" spc="0" normalizeH="0" baseline="0" noProof="0">
                <a:ln>
                  <a:noFill/>
                </a:ln>
                <a:solidFill>
                  <a:srgbClr val="FFFFFF"/>
                </a:solidFill>
                <a:effectLst/>
                <a:uLnTx/>
                <a:uFillTx/>
                <a:latin typeface="Arial"/>
                <a:ea typeface="+mn-ea"/>
                <a:cs typeface="Arial" charset="0"/>
              </a:rPr>
              <a:t>li ostati vjeran </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čitavom Pismu a to </a:t>
            </a:r>
            <a:r>
              <a:rPr kumimoji="0" lang="hr-HR" sz="2000" b="1" i="0" u="none" strike="noStrike" kern="1200" cap="none" spc="0" normalizeH="0" baseline="0" noProof="0">
                <a:ln>
                  <a:noFill/>
                </a:ln>
                <a:solidFill>
                  <a:srgbClr val="FFFFFF"/>
                </a:solidFill>
                <a:effectLst/>
                <a:uLnTx/>
                <a:uFillTx/>
                <a:latin typeface="Arial"/>
                <a:ea typeface="+mn-ea"/>
                <a:cs typeface="Arial" charset="0"/>
              </a:rPr>
              <a:t>znači držati i zapovijedi </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Božje </a:t>
            </a:r>
            <a:r>
              <a:rPr kumimoji="0" lang="hr-HR" sz="2000" b="1" i="0" u="none" strike="noStrike" kern="1200" cap="none" spc="0" normalizeH="0" baseline="0" noProof="0">
                <a:ln>
                  <a:noFill/>
                </a:ln>
                <a:solidFill>
                  <a:srgbClr val="FFFFFF"/>
                </a:solidFill>
                <a:effectLst/>
                <a:uLnTx/>
                <a:uFillTx/>
                <a:latin typeface="Arial"/>
                <a:ea typeface="+mn-ea"/>
                <a:cs typeface="Arial" charset="0"/>
              </a:rPr>
              <a:t>i imati svjedočanstvo Isusa Krista</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ts val="713"/>
              </a:spcBef>
              <a:spcAft>
                <a:spcPts val="213"/>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p>
        </p:txBody>
      </p:sp>
      <p:sp>
        <p:nvSpPr>
          <p:cNvPr id="16393" name="Text Box 9"/>
          <p:cNvSpPr txBox="1">
            <a:spLocks noChangeArrowheads="1"/>
          </p:cNvSpPr>
          <p:nvPr/>
        </p:nvSpPr>
        <p:spPr bwMode="auto">
          <a:xfrm>
            <a:off x="1727200" y="1676402"/>
            <a:ext cx="9398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54"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2" name="TextBox 1"/>
          <p:cNvSpPr txBox="1"/>
          <p:nvPr/>
        </p:nvSpPr>
        <p:spPr>
          <a:xfrm>
            <a:off x="12954000" y="457200"/>
            <a:ext cx="184731" cy="369332"/>
          </a:xfrm>
          <a:prstGeom prst="rect">
            <a:avLst/>
          </a:prstGeom>
          <a:noFill/>
        </p:spPr>
        <p:txBody>
          <a:bodyPr wrap="none" rtlCol="0">
            <a:spAutoFit/>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 name="Rectangle 3"/>
          <p:cNvSpPr/>
          <p:nvPr/>
        </p:nvSpPr>
        <p:spPr>
          <a:xfrm>
            <a:off x="2667000" y="2844465"/>
            <a:ext cx="9075365" cy="1015663"/>
          </a:xfrm>
          <a:prstGeom prst="rect">
            <a:avLst/>
          </a:prstGeom>
        </p:spPr>
        <p:txBody>
          <a:bodyPr wrap="square">
            <a:spAutoFit/>
          </a:body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a:ln>
                  <a:noFill/>
                </a:ln>
                <a:solidFill>
                  <a:srgbClr val="FFCC66"/>
                </a:solidFill>
                <a:effectLst/>
                <a:uLnTx/>
                <a:uFillTx/>
                <a:latin typeface="Arial"/>
                <a:ea typeface="+mn-ea"/>
                <a:cs typeface="Arial" charset="0"/>
              </a:rPr>
              <a:t>Razumijevši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da</a:t>
            </a:r>
            <a:r>
              <a:rPr kumimoji="0" lang="en-US" sz="2000" b="1" i="0" u="none" strike="noStrike" kern="1200" cap="none" spc="0" normalizeH="0" baseline="0" noProof="0" dirty="0">
                <a:ln>
                  <a:noFill/>
                </a:ln>
                <a:solidFill>
                  <a:srgbClr val="FFCC66"/>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mi Isus želi pomoći, da </a:t>
            </a:r>
            <a:r>
              <a:rPr kumimoji="0" lang="hr-HR" sz="2000" b="1" i="0" u="none" strike="noStrike" kern="1200" cap="none" spc="0" normalizeH="0" baseline="0" noProof="0">
                <a:ln>
                  <a:noFill/>
                </a:ln>
                <a:solidFill>
                  <a:srgbClr val="FFCC66"/>
                </a:solidFill>
                <a:effectLst/>
                <a:uLnTx/>
                <a:uFillTx/>
                <a:latin typeface="Arial"/>
                <a:ea typeface="+mn-ea"/>
                <a:cs typeface="Arial" charset="0"/>
              </a:rPr>
              <a:t>se podsjetim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naloga: ”Prestanite i znajte da sam ja Bog” (Ps.46,10), da shvatim da je Biblija </a:t>
            </a:r>
            <a:r>
              <a:rPr kumimoji="0" lang="hr-HR" sz="2000" b="1" i="0" u="none" strike="noStrike" kern="1200" cap="none" spc="0" normalizeH="0" baseline="0" noProof="0">
                <a:ln>
                  <a:noFill/>
                </a:ln>
                <a:solidFill>
                  <a:srgbClr val="FFCC66"/>
                </a:solidFill>
                <a:effectLst/>
                <a:uLnTx/>
                <a:uFillTx/>
                <a:latin typeface="Arial"/>
                <a:ea typeface="+mn-ea"/>
                <a:cs typeface="Arial" charset="0"/>
              </a:rPr>
              <a:t>još uvijek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Božji najveći dar koji otkriva Njegov plan otkupljenja,</a:t>
            </a:r>
            <a:endParaRPr kumimoji="0" lang="en-US" sz="2000" b="1" i="0" u="none" strike="noStrike" kern="1200" cap="none" spc="0" normalizeH="0" baseline="0" noProof="0" dirty="0">
              <a:ln>
                <a:noFill/>
              </a:ln>
              <a:solidFill>
                <a:srgbClr val="FFCC66"/>
              </a:solidFill>
              <a:effectLst/>
              <a:uLnTx/>
              <a:uFillTx/>
              <a:latin typeface="Arial"/>
              <a:ea typeface="+mn-ea"/>
              <a:cs typeface="Arial" charset="0"/>
            </a:endParaRPr>
          </a:p>
        </p:txBody>
      </p:sp>
    </p:spTree>
    <p:extLst>
      <p:ext uri="{BB962C8B-B14F-4D97-AF65-F5344CB8AC3E}">
        <p14:creationId xmlns:p14="http://schemas.microsoft.com/office/powerpoint/2010/main" val="192712533"/>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488">
                                            <p:txEl>
                                              <p:pRg st="0" end="0"/>
                                            </p:txEl>
                                          </p:spTgt>
                                        </p:tgtEl>
                                        <p:attrNameLst>
                                          <p:attrName>style.visibility</p:attrName>
                                        </p:attrNameLst>
                                      </p:cBhvr>
                                      <p:to>
                                        <p:strVal val="visible"/>
                                      </p:to>
                                    </p:set>
                                    <p:animEffect transition="in" filter="wipe(left)">
                                      <p:cBhvr>
                                        <p:cTn id="19" dur="1000"/>
                                        <p:tgtEl>
                                          <p:spTgt spid="2048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488">
                                            <p:txEl>
                                              <p:pRg st="1" end="1"/>
                                            </p:txEl>
                                          </p:spTgt>
                                        </p:tgtEl>
                                        <p:attrNameLst>
                                          <p:attrName>style.visibility</p:attrName>
                                        </p:attrNameLst>
                                      </p:cBhvr>
                                      <p:to>
                                        <p:strVal val="visible"/>
                                      </p:to>
                                    </p:set>
                                    <p:animEffect transition="in" filter="wipe(left)">
                                      <p:cBhvr>
                                        <p:cTn id="24" dur="1000"/>
                                        <p:tgtEl>
                                          <p:spTgt spid="2048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485"/>
                                        </p:tgtEl>
                                        <p:attrNameLst>
                                          <p:attrName>style.visibility</p:attrName>
                                        </p:attrNameLst>
                                      </p:cBhvr>
                                      <p:to>
                                        <p:strVal val="visible"/>
                                      </p:to>
                                    </p:set>
                                    <p:animEffect transition="in" filter="wipe(down)">
                                      <p:cBhvr>
                                        <p:cTn id="29" dur="500"/>
                                        <p:tgtEl>
                                          <p:spTgt spid="2048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487"/>
                                        </p:tgtEl>
                                        <p:attrNameLst>
                                          <p:attrName>style.visibility</p:attrName>
                                        </p:attrNameLst>
                                      </p:cBhvr>
                                      <p:to>
                                        <p:strVal val="visible"/>
                                      </p:to>
                                    </p:set>
                                    <p:animEffect transition="in" filter="wipe(down)">
                                      <p:cBhvr>
                                        <p:cTn id="34"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971800" y="76200"/>
            <a:ext cx="6705600" cy="1143000"/>
          </a:xfrm>
        </p:spPr>
        <p:txBody>
          <a:bodyPr/>
          <a:lstStyle/>
          <a:p>
            <a:pPr eaLnBrk="1" hangingPunct="1"/>
            <a:r>
              <a:rPr lang="hr-HR" sz="4000" dirty="0"/>
              <a:t>PRENOŠENJE ISTINE</a:t>
            </a:r>
            <a:endParaRPr lang="en-US" sz="4000" dirty="0"/>
          </a:p>
        </p:txBody>
      </p:sp>
      <p:sp>
        <p:nvSpPr>
          <p:cNvPr id="24579" name="Rectangle 3"/>
          <p:cNvSpPr>
            <a:spLocks noGrp="1" noChangeArrowheads="1"/>
          </p:cNvSpPr>
          <p:nvPr>
            <p:ph type="body" idx="1"/>
          </p:nvPr>
        </p:nvSpPr>
        <p:spPr>
          <a:xfrm>
            <a:off x="3276600" y="1676400"/>
            <a:ext cx="5903976" cy="1131888"/>
          </a:xfrm>
        </p:spPr>
        <p:txBody>
          <a:bodyPr/>
          <a:lstStyle/>
          <a:p>
            <a:pPr eaLnBrk="1" hangingPunct="1">
              <a:buFontTx/>
              <a:buNone/>
            </a:pPr>
            <a:r>
              <a:rPr lang="en-US" sz="2800" dirty="0">
                <a:solidFill>
                  <a:srgbClr val="FFFF99"/>
                </a:solidFill>
              </a:rPr>
              <a:t>   </a:t>
            </a:r>
            <a:r>
              <a:rPr lang="hr-HR">
                <a:solidFill>
                  <a:srgbClr val="FFFF99"/>
                </a:solidFill>
              </a:rPr>
              <a:t>Koje  promjene  trebamo ostvariti </a:t>
            </a:r>
            <a:r>
              <a:rPr lang="hr-HR" dirty="0">
                <a:solidFill>
                  <a:srgbClr val="FFFF99"/>
                </a:solidFill>
              </a:rPr>
              <a:t>u svom životu</a:t>
            </a:r>
            <a:r>
              <a:rPr lang="en-US" dirty="0">
                <a:solidFill>
                  <a:srgbClr val="FFFF99"/>
                </a:solidFill>
              </a:rPr>
              <a:t>?</a:t>
            </a:r>
          </a:p>
        </p:txBody>
      </p:sp>
      <p:sp>
        <p:nvSpPr>
          <p:cNvPr id="24580" name="Rectangle 4"/>
          <p:cNvSpPr>
            <a:spLocks noChangeArrowheads="1"/>
          </p:cNvSpPr>
          <p:nvPr/>
        </p:nvSpPr>
        <p:spPr bwMode="auto">
          <a:xfrm>
            <a:off x="3657602" y="3048000"/>
            <a:ext cx="43492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55" marR="0" lvl="0" indent="-396855" algn="l" defTabSz="914354" rtl="0" eaLnBrk="1" fontAlgn="base" latinLnBrk="0" hangingPunct="1">
              <a:lnSpc>
                <a:spcPct val="100000"/>
              </a:lnSpc>
              <a:spcBef>
                <a:spcPct val="20000"/>
              </a:spcBef>
              <a:spcAft>
                <a:spcPct val="0"/>
              </a:spcAft>
              <a:buClrTx/>
              <a:buSzTx/>
              <a:buFontTx/>
              <a:buChar char="•"/>
              <a:tabLst/>
              <a:defRPr/>
            </a:pPr>
            <a:r>
              <a:rPr kumimoji="0" lang="hr-HR" sz="2800" b="1" i="0" u="none" strike="noStrike" kern="1200" cap="none" spc="0" normalizeH="0" baseline="0" noProof="0" dirty="0">
                <a:ln>
                  <a:noFill/>
                </a:ln>
                <a:solidFill>
                  <a:srgbClr val="FFFFFF"/>
                </a:solidFill>
                <a:effectLst/>
                <a:uLnTx/>
                <a:uFillTx/>
                <a:latin typeface="Arial"/>
                <a:ea typeface="+mn-ea"/>
                <a:cs typeface="Arial" charset="0"/>
              </a:rPr>
              <a:t>Koje biblijsko načelo iz ove pouke </a:t>
            </a:r>
            <a:r>
              <a:rPr kumimoji="0" lang="hr-HR" sz="2800" b="1" i="0" u="none" strike="noStrike" kern="1200" cap="none" spc="0" normalizeH="0" baseline="0" noProof="0">
                <a:ln>
                  <a:noFill/>
                </a:ln>
                <a:solidFill>
                  <a:srgbClr val="FFFFFF"/>
                </a:solidFill>
                <a:effectLst/>
                <a:uLnTx/>
                <a:uFillTx/>
                <a:latin typeface="Arial"/>
                <a:ea typeface="+mn-ea"/>
                <a:cs typeface="Arial" charset="0"/>
              </a:rPr>
              <a:t>možemo  primijeniti </a:t>
            </a:r>
            <a:r>
              <a:rPr kumimoji="0" lang="hr-HR" sz="2800" b="1" i="0" u="none" strike="noStrike" kern="1200" cap="none" spc="0" normalizeH="0" baseline="0" noProof="0" dirty="0">
                <a:ln>
                  <a:noFill/>
                </a:ln>
                <a:solidFill>
                  <a:srgbClr val="FFFFFF"/>
                </a:solidFill>
                <a:effectLst/>
                <a:uLnTx/>
                <a:uFillTx/>
                <a:latin typeface="Arial"/>
                <a:ea typeface="+mn-ea"/>
                <a:cs typeface="Arial" charset="0"/>
              </a:rPr>
              <a:t>danas</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p>
        </p:txBody>
      </p:sp>
      <p:sp>
        <p:nvSpPr>
          <p:cNvPr id="18437" name="Text Box 5"/>
          <p:cNvSpPr txBox="1">
            <a:spLocks noChangeArrowheads="1"/>
          </p:cNvSpPr>
          <p:nvPr/>
        </p:nvSpPr>
        <p:spPr bwMode="auto">
          <a:xfrm>
            <a:off x="2362200" y="1676402"/>
            <a:ext cx="1066800" cy="1025281"/>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54"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567572696"/>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wipe(left)">
                                      <p:cBhvr>
                                        <p:cTn id="7" dur="10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24580">
                                            <p:txEl>
                                              <p:pRg st="0" end="0"/>
                                            </p:txEl>
                                          </p:spTgt>
                                        </p:tgtEl>
                                        <p:attrNameLst>
                                          <p:attrName>style.visibility</p:attrName>
                                        </p:attrNameLst>
                                      </p:cBhvr>
                                      <p:to>
                                        <p:strVal val="visible"/>
                                      </p:to>
                                    </p:set>
                                    <p:anim calcmode="lin" valueType="num">
                                      <p:cBhvr additive="base">
                                        <p:cTn id="12" dur="10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2458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796332" y="76200"/>
            <a:ext cx="6347669" cy="1143000"/>
          </a:xfrm>
        </p:spPr>
        <p:txBody>
          <a:bodyPr/>
          <a:lstStyle/>
          <a:p>
            <a:pPr eaLnBrk="1" hangingPunct="1"/>
            <a:r>
              <a:rPr lang="en-US" dirty="0"/>
              <a:t>PLAN </a:t>
            </a:r>
          </a:p>
        </p:txBody>
      </p:sp>
      <p:sp>
        <p:nvSpPr>
          <p:cNvPr id="22531" name="Rectangle 3"/>
          <p:cNvSpPr>
            <a:spLocks noGrp="1" noChangeArrowheads="1"/>
          </p:cNvSpPr>
          <p:nvPr>
            <p:ph type="body" idx="1"/>
          </p:nvPr>
        </p:nvSpPr>
        <p:spPr>
          <a:xfrm>
            <a:off x="2324103" y="1549065"/>
            <a:ext cx="9555663" cy="1069975"/>
          </a:xfrm>
        </p:spPr>
        <p:txBody>
          <a:bodyPr/>
          <a:lstStyle/>
          <a:p>
            <a:pPr eaLnBrk="1" hangingPunct="1">
              <a:buFontTx/>
              <a:buNone/>
            </a:pPr>
            <a:r>
              <a:rPr lang="en-US" sz="2800" b="0" dirty="0"/>
              <a:t>   </a:t>
            </a:r>
            <a:r>
              <a:rPr lang="hr-HR" sz="2800" dirty="0">
                <a:solidFill>
                  <a:srgbClr val="FFFF99"/>
                </a:solidFill>
              </a:rPr>
              <a:t>Kako pouku</a:t>
            </a:r>
            <a:r>
              <a:rPr lang="hr-HR" sz="2800">
                <a:solidFill>
                  <a:srgbClr val="FFFF99"/>
                </a:solidFill>
              </a:rPr>
              <a:t>: ”Čuda na jezeru”, možemo  koristiti idući tjedan? </a:t>
            </a:r>
            <a:endParaRPr lang="hr-HR" sz="2800" dirty="0">
              <a:solidFill>
                <a:srgbClr val="FFFF99"/>
              </a:solidFill>
            </a:endParaRPr>
          </a:p>
          <a:p>
            <a:pPr eaLnBrk="1" hangingPunct="1">
              <a:buFontTx/>
              <a:buNone/>
            </a:pPr>
            <a:r>
              <a:rPr lang="en-US" sz="2400" dirty="0">
                <a:solidFill>
                  <a:srgbClr val="FFFF99"/>
                </a:solidFill>
              </a:rPr>
              <a:t> </a:t>
            </a:r>
          </a:p>
        </p:txBody>
      </p:sp>
      <p:sp>
        <p:nvSpPr>
          <p:cNvPr id="22532" name="Rectangle 4"/>
          <p:cNvSpPr>
            <a:spLocks noChangeArrowheads="1"/>
          </p:cNvSpPr>
          <p:nvPr/>
        </p:nvSpPr>
        <p:spPr bwMode="auto">
          <a:xfrm>
            <a:off x="201169" y="2542032"/>
            <a:ext cx="11990832" cy="3895487"/>
          </a:xfrm>
          <a:prstGeom prst="rect">
            <a:avLst/>
          </a:prstGeom>
          <a:noFill/>
          <a:ln>
            <a:noFill/>
          </a:ln>
        </p:spPr>
        <p:txBody>
          <a:bodyPr/>
          <a:lstStyle/>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2000" b="1" i="0" u="none" strike="noStrike" kern="1200" cap="none" spc="0" normalizeH="0" baseline="0" noProof="0" dirty="0">
                <a:ln>
                  <a:noFill/>
                </a:ln>
                <a:solidFill>
                  <a:srgbClr val="FF9900"/>
                </a:solidFill>
                <a:effectLst/>
                <a:uLnTx/>
                <a:uFillTx/>
                <a:latin typeface="Arial"/>
                <a:ea typeface="+mn-ea"/>
                <a:cs typeface="Arial" charset="0"/>
              </a:rPr>
              <a:t>Razgovarajte u razredu </a:t>
            </a:r>
            <a:r>
              <a:rPr kumimoji="0" lang="hr-HR" sz="2000" b="1" i="0" u="none" strike="noStrike" kern="1200" cap="none" spc="0" normalizeH="0" baseline="0" noProof="0">
                <a:ln>
                  <a:noFill/>
                </a:ln>
                <a:solidFill>
                  <a:srgbClr val="FF9900"/>
                </a:solidFill>
                <a:effectLst/>
                <a:uLnTx/>
                <a:uFillTx/>
                <a:latin typeface="Arial"/>
                <a:ea typeface="+mn-ea"/>
                <a:cs typeface="Arial" charset="0"/>
              </a:rPr>
              <a:t>ili skupini</a:t>
            </a:r>
            <a:r>
              <a:rPr kumimoji="0" lang="en-US" sz="2000" b="1" i="0" u="none" strike="noStrike" kern="1200" cap="none" spc="0" normalizeH="0" baseline="0" noProof="0">
                <a:ln>
                  <a:noFill/>
                </a:ln>
                <a:solidFill>
                  <a:srgbClr val="FF9900"/>
                </a:solidFill>
                <a:effectLst/>
                <a:uLnTx/>
                <a:uFillTx/>
                <a:latin typeface="Arial"/>
                <a:ea typeface="+mn-ea"/>
                <a:cs typeface="Arial" charset="0"/>
              </a:rPr>
              <a:t>:</a:t>
            </a:r>
            <a:endParaRPr kumimoji="0" lang="hr-HR" sz="2000" b="1" i="0" u="none" strike="noStrike" kern="1200" cap="none" spc="0" normalizeH="0" baseline="0" noProof="0" dirty="0">
              <a:ln>
                <a:noFill/>
              </a:ln>
              <a:solidFill>
                <a:srgbClr val="FF9900"/>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1. </a:t>
            </a:r>
            <a:r>
              <a:rPr kumimoji="0" lang="hr-HR" sz="2400" b="1" i="0" u="none" strike="noStrike" kern="1200" cap="none" spc="0" normalizeH="0" baseline="0" noProof="0">
                <a:ln>
                  <a:noFill/>
                </a:ln>
                <a:solidFill>
                  <a:srgbClr val="FFFFFF"/>
                </a:solidFill>
                <a:effectLst/>
                <a:uLnTx/>
                <a:uFillTx/>
                <a:latin typeface="Arial"/>
                <a:ea typeface="+mn-ea"/>
                <a:cs typeface="Arial" charset="0"/>
              </a:rPr>
              <a:t>Pročitaj </a:t>
            </a:r>
            <a:r>
              <a:rPr kumimoji="0" lang="hr-HR" sz="1800" b="0" i="1" u="none" strike="noStrike" kern="1200" cap="none" spc="0" normalizeH="0" baseline="0" noProof="0">
                <a:ln>
                  <a:noFill/>
                </a:ln>
                <a:solidFill>
                  <a:srgbClr val="FFFFFF"/>
                </a:solidFill>
                <a:effectLst/>
                <a:uLnTx/>
                <a:uFillTx/>
                <a:latin typeface="Arial"/>
                <a:ea typeface="+mn-ea"/>
                <a:cs typeface="Arial" charset="0"/>
              </a:rPr>
              <a:t>Marko 4,35-41. </a:t>
            </a:r>
            <a:r>
              <a:rPr lang="sr-Latn-RS" b="1">
                <a:solidFill>
                  <a:srgbClr val="FFFFFF"/>
                </a:solidFill>
                <a:latin typeface="Arial"/>
                <a:cs typeface="Arial" charset="0"/>
              </a:rPr>
              <a:t>Što se tu događa i koje pojedinosti iz tog događaja možemo saznati o Isusu</a:t>
            </a:r>
            <a:r>
              <a:rPr kumimoji="0" lang="sr-Latn-RS" sz="1800" b="1" i="0" u="none" strike="noStrike" kern="1200" cap="none" spc="0" normalizeH="0" baseline="0" noProof="0">
                <a:ln>
                  <a:noFill/>
                </a:ln>
                <a:solidFill>
                  <a:srgbClr val="FFFFFF"/>
                </a:solidFill>
                <a:effectLst/>
                <a:uLnTx/>
                <a:uFillTx/>
                <a:latin typeface="Arial"/>
                <a:ea typeface="+mn-ea"/>
                <a:cs typeface="Arial" charset="0"/>
              </a:rPr>
              <a:t>?</a:t>
            </a:r>
            <a:endParaRPr kumimoji="0" lang="sr-Latn-RS" sz="2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2. </a:t>
            </a:r>
            <a:r>
              <a:rPr kumimoji="0" lang="hr-HR" sz="2400" b="1" i="0" u="none" strike="noStrike" kern="1200" cap="none" spc="0" normalizeH="0" baseline="0" noProof="0">
                <a:ln>
                  <a:noFill/>
                </a:ln>
                <a:solidFill>
                  <a:srgbClr val="FFFFFF"/>
                </a:solidFill>
                <a:effectLst/>
                <a:uLnTx/>
                <a:uFillTx/>
                <a:latin typeface="Arial"/>
                <a:ea typeface="+mn-ea"/>
                <a:cs typeface="Arial" charset="0"/>
              </a:rPr>
              <a:t>Pročitaj</a:t>
            </a:r>
            <a:r>
              <a:rPr kumimoji="0" lang="hr-HR" sz="1800" b="0" i="1" u="none" strike="noStrike" kern="1200" cap="none" spc="0" normalizeH="0" baseline="0" noProof="0">
                <a:ln>
                  <a:noFill/>
                </a:ln>
                <a:solidFill>
                  <a:srgbClr val="FFFFFF"/>
                </a:solidFill>
                <a:effectLst/>
                <a:uLnTx/>
                <a:uFillTx/>
                <a:latin typeface="Arial"/>
                <a:ea typeface="+mn-ea"/>
                <a:cs typeface="Arial" charset="0"/>
              </a:rPr>
              <a:t> </a:t>
            </a:r>
            <a:r>
              <a:rPr lang="hr-HR" i="1">
                <a:solidFill>
                  <a:srgbClr val="FFFFFF"/>
                </a:solidFill>
                <a:latin typeface="Arial"/>
                <a:cs typeface="Arial" charset="0"/>
              </a:rPr>
              <a:t>Ps.10</a:t>
            </a:r>
            <a:r>
              <a:rPr kumimoji="0" lang="hr-HR" sz="1800" b="0" i="1" u="none" strike="noStrike" kern="1200" cap="none" spc="0" normalizeH="0" baseline="0" noProof="0">
                <a:ln>
                  <a:noFill/>
                </a:ln>
                <a:solidFill>
                  <a:srgbClr val="FFFFFF"/>
                </a:solidFill>
                <a:effectLst/>
                <a:uLnTx/>
                <a:uFillTx/>
                <a:latin typeface="Arial"/>
                <a:ea typeface="+mn-ea"/>
                <a:cs typeface="Arial" charset="0"/>
              </a:rPr>
              <a:t>4,1-9. </a:t>
            </a:r>
            <a:r>
              <a:rPr kumimoji="0" lang="hr-HR" sz="1800" b="1" i="0" u="none" strike="noStrike" kern="1200" cap="none" spc="0" normalizeH="0" baseline="0" noProof="0">
                <a:ln>
                  <a:noFill/>
                </a:ln>
                <a:solidFill>
                  <a:srgbClr val="FFFFFF"/>
                </a:solidFill>
                <a:effectLst/>
                <a:uLnTx/>
                <a:uFillTx/>
                <a:latin typeface="Arial"/>
                <a:ea typeface="+mn-ea"/>
                <a:cs typeface="Arial" charset="0"/>
              </a:rPr>
              <a:t>Kako se ova slika</a:t>
            </a:r>
            <a:r>
              <a:rPr kumimoji="0" lang="hr-HR" sz="1800" b="1" i="0" u="none" strike="noStrike" kern="1200" cap="none" spc="0" normalizeH="0" noProof="0">
                <a:ln>
                  <a:noFill/>
                </a:ln>
                <a:solidFill>
                  <a:srgbClr val="FFFFFF"/>
                </a:solidFill>
                <a:effectLst/>
                <a:uLnTx/>
                <a:uFillTx/>
                <a:latin typeface="Arial"/>
                <a:ea typeface="+mn-ea"/>
                <a:cs typeface="Arial" charset="0"/>
              </a:rPr>
              <a:t> Jahve, može usporediti s Kristom koji stišava oluju</a:t>
            </a:r>
            <a:r>
              <a:rPr kumimoji="0" lang="hr-HR" sz="1800" b="1" i="0" u="none" strike="noStrike" kern="1200" cap="none" spc="0" normalizeH="0" baseline="0" noProof="0">
                <a:ln>
                  <a:noFill/>
                </a:ln>
                <a:solidFill>
                  <a:srgbClr val="FFFFFF"/>
                </a:solidFill>
                <a:effectLst/>
                <a:uLnTx/>
                <a:uFillTx/>
                <a:latin typeface="Arial"/>
                <a:ea typeface="+mn-ea"/>
                <a:cs typeface="Arial" charset="0"/>
              </a:rPr>
              <a:t>?</a:t>
            </a: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3</a:t>
            </a:r>
            <a:r>
              <a:rPr kumimoji="0" lang="hr-HR" sz="2400" b="1" i="0" u="none" strike="noStrike" kern="1200" cap="none" spc="0" normalizeH="0" baseline="0" noProof="0">
                <a:ln>
                  <a:noFill/>
                </a:ln>
                <a:solidFill>
                  <a:srgbClr val="FFFFFF"/>
                </a:solidFill>
                <a:effectLst/>
                <a:uLnTx/>
                <a:uFillTx/>
                <a:latin typeface="Arial"/>
                <a:ea typeface="+mn-ea"/>
                <a:cs typeface="Arial" charset="0"/>
              </a:rPr>
              <a:t>. Pročitaj</a:t>
            </a:r>
            <a:r>
              <a:rPr kumimoji="0" lang="hr-HR" sz="1600" b="1" i="0" u="none" strike="noStrike" kern="1200" cap="none" spc="0" normalizeH="0" baseline="0" noProof="0">
                <a:ln>
                  <a:noFill/>
                </a:ln>
                <a:solidFill>
                  <a:srgbClr val="FFFFFF"/>
                </a:solidFill>
                <a:effectLst/>
                <a:uLnTx/>
                <a:uFillTx/>
                <a:latin typeface="Arial"/>
                <a:ea typeface="+mn-ea"/>
                <a:cs typeface="Arial" charset="0"/>
              </a:rPr>
              <a:t>  </a:t>
            </a:r>
            <a:r>
              <a:rPr kumimoji="0" lang="hr-HR" sz="1800" b="0" i="1" u="none" strike="noStrike" kern="1200" cap="none" spc="0" normalizeH="0" baseline="0" noProof="0">
                <a:ln>
                  <a:noFill/>
                </a:ln>
                <a:solidFill>
                  <a:srgbClr val="FFFFFF"/>
                </a:solidFill>
                <a:effectLst/>
                <a:uLnTx/>
                <a:uFillTx/>
                <a:latin typeface="Arial"/>
                <a:ea typeface="+mn-ea"/>
                <a:cs typeface="Arial" charset="0"/>
              </a:rPr>
              <a:t>Marko 5,1-20.</a:t>
            </a:r>
            <a:r>
              <a:rPr kumimoji="0" lang="hr-HR" sz="1600" b="0" i="1" u="none" strike="noStrike" kern="1200" cap="none" spc="0" normalizeH="0" baseline="0" noProof="0">
                <a:ln>
                  <a:noFill/>
                </a:ln>
                <a:solidFill>
                  <a:srgbClr val="FFFFFF"/>
                </a:solidFill>
                <a:effectLst/>
                <a:uLnTx/>
                <a:uFillTx/>
                <a:latin typeface="Arial"/>
                <a:ea typeface="+mn-ea"/>
                <a:cs typeface="Arial" charset="0"/>
              </a:rPr>
              <a:t>.</a:t>
            </a:r>
            <a:r>
              <a:rPr lang="hr-HR" b="1">
                <a:solidFill>
                  <a:srgbClr val="FFFFFF"/>
                </a:solidFill>
                <a:latin typeface="Arial"/>
                <a:cs typeface="Arial" charset="0"/>
              </a:rPr>
              <a:t>Š</a:t>
            </a:r>
            <a:r>
              <a:rPr kumimoji="0" lang="hr-HR" sz="1800" b="1" i="0" u="none" strike="noStrike" kern="1200" cap="none" spc="0" normalizeH="0" baseline="0" noProof="0">
                <a:ln>
                  <a:noFill/>
                </a:ln>
                <a:solidFill>
                  <a:srgbClr val="FFFFFF"/>
                </a:solidFill>
                <a:effectLst/>
                <a:uLnTx/>
                <a:uFillTx/>
                <a:latin typeface="Arial"/>
                <a:ea typeface="+mn-ea"/>
                <a:cs typeface="Arial" charset="0"/>
              </a:rPr>
              <a:t>to iz ovog izvještaja možemo naučiti o velikoj borbi i o Isusovoj sili? </a:t>
            </a:r>
            <a:endParaRPr kumimoji="0" lang="en-US"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4</a:t>
            </a:r>
            <a:r>
              <a:rPr kumimoji="0" lang="hr-HR" sz="2400" b="1" i="0" u="none" strike="noStrike" kern="1200" cap="none" spc="0" normalizeH="0" baseline="0" noProof="0">
                <a:ln>
                  <a:noFill/>
                </a:ln>
                <a:solidFill>
                  <a:srgbClr val="FFFFFF"/>
                </a:solidFill>
                <a:effectLst/>
                <a:uLnTx/>
                <a:uFillTx/>
                <a:latin typeface="Arial"/>
                <a:ea typeface="+mn-ea"/>
                <a:cs typeface="Arial" charset="0"/>
              </a:rPr>
              <a:t>. Pročitaj </a:t>
            </a:r>
            <a:r>
              <a:rPr lang="hr-HR" i="1">
                <a:solidFill>
                  <a:srgbClr val="FFFFFF"/>
                </a:solidFill>
                <a:latin typeface="Arial"/>
                <a:cs typeface="Arial" charset="0"/>
              </a:rPr>
              <a:t>Marko</a:t>
            </a:r>
            <a:r>
              <a:rPr kumimoji="0" lang="hr-HR" sz="1800" b="0" i="1" u="none" strike="noStrike" kern="1200" cap="none" spc="0" normalizeH="0" baseline="0" noProof="0">
                <a:ln>
                  <a:noFill/>
                </a:ln>
                <a:solidFill>
                  <a:srgbClr val="FFFFFF"/>
                </a:solidFill>
                <a:effectLst/>
                <a:uLnTx/>
                <a:uFillTx/>
                <a:latin typeface="Arial"/>
                <a:ea typeface="+mn-ea"/>
                <a:cs typeface="Arial" charset="0"/>
              </a:rPr>
              <a:t> </a:t>
            </a:r>
            <a:r>
              <a:rPr lang="hr-HR" i="1">
                <a:solidFill>
                  <a:srgbClr val="FFFFFF"/>
                </a:solidFill>
                <a:latin typeface="Arial"/>
                <a:cs typeface="Arial" charset="0"/>
              </a:rPr>
              <a:t>5</a:t>
            </a:r>
            <a:r>
              <a:rPr kumimoji="0" lang="hr-HR" sz="1800" b="0" i="1" u="none" strike="noStrike" kern="1200" cap="none" spc="0" normalizeH="0" baseline="0" noProof="0">
                <a:ln>
                  <a:noFill/>
                </a:ln>
                <a:solidFill>
                  <a:srgbClr val="FFFFFF"/>
                </a:solidFill>
                <a:effectLst/>
                <a:uLnTx/>
                <a:uFillTx/>
                <a:latin typeface="Arial"/>
                <a:ea typeface="+mn-ea"/>
                <a:cs typeface="Arial" charset="0"/>
              </a:rPr>
              <a:t>,21-24. </a:t>
            </a:r>
            <a:r>
              <a:rPr kumimoji="0" lang="hr-HR" sz="20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Što </a:t>
            </a:r>
            <a:r>
              <a:rPr lang="hr-HR" sz="2000" b="1">
                <a:solidFill>
                  <a:srgbClr val="FFFFFF"/>
                </a:solidFill>
                <a:latin typeface="Calibri" panose="020F0502020204030204" pitchFamily="34" charset="0"/>
                <a:cs typeface="Calibri" panose="020F0502020204030204" pitchFamily="34" charset="0"/>
              </a:rPr>
              <a:t>posebno zapažamo u vezi s Jairom</a:t>
            </a:r>
            <a:r>
              <a:rPr kumimoji="0" lang="hr-HR" sz="20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hr-HR" sz="2800" b="0" i="1"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just" defTabSz="914354" rtl="0" eaLnBrk="1" fontAlgn="base" latinLnBrk="0" hangingPunct="1">
              <a:lnSpc>
                <a:spcPct val="100000"/>
              </a:lnSpc>
              <a:spcBef>
                <a:spcPct val="2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5</a:t>
            </a:r>
            <a:r>
              <a:rPr kumimoji="0" lang="hr-HR" sz="2400" b="1" i="0" u="none" strike="noStrike" kern="1200" cap="none" spc="0" normalizeH="0" baseline="0" noProof="0">
                <a:ln>
                  <a:noFill/>
                </a:ln>
                <a:solidFill>
                  <a:srgbClr val="FFFFFF"/>
                </a:solidFill>
                <a:effectLst/>
                <a:uLnTx/>
                <a:uFillTx/>
                <a:latin typeface="Arial"/>
                <a:ea typeface="+mn-ea"/>
                <a:cs typeface="Arial" charset="0"/>
              </a:rPr>
              <a:t>. Pročitaj </a:t>
            </a:r>
            <a:r>
              <a:rPr kumimoji="0" lang="hr-HR" sz="1800" b="0" i="1" u="none" strike="noStrike" kern="1200" cap="none" spc="0" normalizeH="0" baseline="0" noProof="0">
                <a:ln>
                  <a:noFill/>
                </a:ln>
                <a:solidFill>
                  <a:srgbClr val="FFFFFF"/>
                </a:solidFill>
                <a:effectLst/>
                <a:uLnTx/>
                <a:uFillTx/>
                <a:latin typeface="Arial"/>
                <a:ea typeface="+mn-ea"/>
                <a:cs typeface="Arial" charset="0"/>
              </a:rPr>
              <a:t>Marko 5,25-34.</a:t>
            </a:r>
            <a:r>
              <a:rPr kumimoji="0" lang="sr-Latn-RS" sz="1800" b="0" i="1" u="none" strike="noStrike" kern="1200" cap="none" spc="0" normalizeH="0" baseline="0" noProof="0">
                <a:ln>
                  <a:noFill/>
                </a:ln>
                <a:solidFill>
                  <a:srgbClr val="FFFFFF"/>
                </a:solidFill>
                <a:effectLst/>
                <a:uLnTx/>
                <a:uFillTx/>
                <a:latin typeface="Arial"/>
                <a:ea typeface="+mn-ea"/>
                <a:cs typeface="Arial" charset="0"/>
              </a:rPr>
              <a:t> </a:t>
            </a:r>
            <a:r>
              <a:rPr kumimoji="0" lang="sr-Latn-RS" sz="1800" b="1" i="0" u="none" strike="noStrike" kern="1200" cap="none" spc="0" normalizeH="0" baseline="0" noProof="0">
                <a:ln>
                  <a:noFill/>
                </a:ln>
                <a:solidFill>
                  <a:srgbClr val="FFFFFF"/>
                </a:solidFill>
                <a:effectLst/>
                <a:uLnTx/>
                <a:uFillTx/>
                <a:latin typeface="Arial"/>
                <a:ea typeface="+mn-ea"/>
                <a:cs typeface="Arial" charset="0"/>
              </a:rPr>
              <a:t>Što </a:t>
            </a:r>
            <a:r>
              <a:rPr lang="sr-Latn-RS" b="1">
                <a:solidFill>
                  <a:srgbClr val="FFFFFF"/>
                </a:solidFill>
                <a:latin typeface="Arial"/>
                <a:cs typeface="Arial" charset="0"/>
              </a:rPr>
              <a:t>prekida to putovanj k Jairovoj kući</a:t>
            </a:r>
            <a:r>
              <a:rPr kumimoji="0" lang="sr-Latn-RS" sz="1800" b="1" i="0" u="none" strike="noStrike" kern="1200" cap="none" spc="0" normalizeH="0" baseline="0" noProof="0">
                <a:ln>
                  <a:noFill/>
                </a:ln>
                <a:solidFill>
                  <a:srgbClr val="FFFFFF"/>
                </a:solidFill>
                <a:effectLst/>
                <a:uLnTx/>
                <a:uFillTx/>
                <a:latin typeface="Arial"/>
                <a:ea typeface="+mn-ea"/>
                <a:cs typeface="Arial" charset="0"/>
              </a:rPr>
              <a:t>?             </a:t>
            </a:r>
            <a:endParaRPr kumimoji="0" lang="sr-Latn-RS"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6</a:t>
            </a:r>
            <a:r>
              <a:rPr kumimoji="0" lang="sr-Latn-RS" sz="2400" b="1" i="0" u="none" strike="noStrike" kern="1200" cap="none" spc="0" normalizeH="0" baseline="0" noProof="0">
                <a:ln>
                  <a:noFill/>
                </a:ln>
                <a:solidFill>
                  <a:srgbClr val="FFFFFF"/>
                </a:solidFill>
                <a:effectLst/>
                <a:uLnTx/>
                <a:uFillTx/>
                <a:latin typeface="Arial"/>
                <a:ea typeface="+mn-ea"/>
                <a:cs typeface="Arial" charset="0"/>
              </a:rPr>
              <a:t>. Pročitaj </a:t>
            </a:r>
            <a:r>
              <a:rPr kumimoji="0" lang="sr-Latn-RS" sz="1800" b="0" i="1" u="none" strike="noStrike" kern="1200" cap="none" spc="0" normalizeH="0" baseline="0" noProof="0">
                <a:ln>
                  <a:noFill/>
                </a:ln>
                <a:solidFill>
                  <a:srgbClr val="FFFFFF"/>
                </a:solidFill>
                <a:effectLst/>
                <a:uLnTx/>
                <a:uFillTx/>
                <a:latin typeface="Arial"/>
                <a:ea typeface="+mn-ea"/>
                <a:cs typeface="Arial" charset="0"/>
              </a:rPr>
              <a:t>Marko 6,1</a:t>
            </a:r>
            <a:r>
              <a:rPr lang="sr-Latn-RS" i="1">
                <a:solidFill>
                  <a:srgbClr val="FFFFFF"/>
                </a:solidFill>
                <a:latin typeface="Arial"/>
                <a:cs typeface="Arial" charset="0"/>
              </a:rPr>
              <a:t>-6</a:t>
            </a:r>
            <a:r>
              <a:rPr kumimoji="0" lang="sr-Latn-RS" sz="1800" b="0" i="1" u="none" strike="noStrike" kern="1200" cap="none" spc="0" normalizeH="0" baseline="0" noProof="0">
                <a:ln>
                  <a:noFill/>
                </a:ln>
                <a:solidFill>
                  <a:srgbClr val="FFFFFF"/>
                </a:solidFill>
                <a:effectLst/>
                <a:uLnTx/>
                <a:uFillTx/>
                <a:latin typeface="Arial"/>
                <a:ea typeface="+mn-ea"/>
                <a:cs typeface="Arial" charset="0"/>
              </a:rPr>
              <a:t>. </a:t>
            </a:r>
            <a:r>
              <a:rPr lang="sr-Latn-RS" b="1">
                <a:solidFill>
                  <a:srgbClr val="FFFFFF"/>
                </a:solidFill>
                <a:latin typeface="Arial"/>
                <a:cs typeface="Arial" charset="0"/>
              </a:rPr>
              <a:t>Zašto su Isusa odbacili ljudi iz grada u kome je odrastao </a:t>
            </a:r>
            <a:r>
              <a:rPr kumimoji="0" lang="sr-Latn-RS" sz="1800" b="1" i="0" u="none" strike="noStrike" kern="1200" cap="none" spc="0" normalizeH="0" baseline="0" noProof="0">
                <a:ln>
                  <a:noFill/>
                </a:ln>
                <a:solidFill>
                  <a:srgbClr val="FFFFFF"/>
                </a:solidFill>
                <a:effectLst/>
                <a:uLnTx/>
                <a:uFillTx/>
                <a:latin typeface="Arial"/>
                <a:ea typeface="+mn-ea"/>
                <a:cs typeface="Arial" charset="0"/>
              </a:rPr>
              <a:t>?</a:t>
            </a:r>
            <a:endParaRPr kumimoji="0" lang="sr-Latn-R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sr-Latn-RS" sz="2400" b="1" i="0" u="none" strike="noStrike" kern="1200" cap="none" spc="0" normalizeH="0" baseline="0" noProof="0">
                <a:ln>
                  <a:noFill/>
                </a:ln>
                <a:solidFill>
                  <a:srgbClr val="FFFFFF"/>
                </a:solidFill>
                <a:effectLst/>
                <a:uLnTx/>
                <a:uFillTx/>
                <a:latin typeface="Arial"/>
                <a:ea typeface="+mn-ea"/>
                <a:cs typeface="Arial" charset="0"/>
              </a:rPr>
              <a:t>7. Pročitaj </a:t>
            </a:r>
            <a:r>
              <a:rPr kumimoji="0" lang="sr-Latn-RS" sz="1800" b="0" i="1" u="none" strike="noStrike" kern="1200" cap="none" spc="0" normalizeH="0" baseline="0" noProof="0">
                <a:ln>
                  <a:noFill/>
                </a:ln>
                <a:solidFill>
                  <a:srgbClr val="FFFFFF"/>
                </a:solidFill>
                <a:effectLst/>
                <a:uLnTx/>
                <a:uFillTx/>
                <a:latin typeface="Arial"/>
                <a:ea typeface="+mn-ea"/>
                <a:cs typeface="Arial" charset="0"/>
              </a:rPr>
              <a:t>Marko 6,7-30. </a:t>
            </a:r>
            <a:r>
              <a:rPr lang="sr-Latn-RS" sz="1600" b="1">
                <a:solidFill>
                  <a:srgbClr val="FFFFFF"/>
                </a:solidFill>
                <a:latin typeface="Arial"/>
                <a:cs typeface="Arial" charset="0"/>
              </a:rPr>
              <a:t>U kojem je smislu misija 12 apostola bila čista suprotnost u odnosu na smrt I. Krstitelja</a:t>
            </a:r>
            <a:r>
              <a:rPr kumimoji="0" lang="sr-Latn-RS" sz="1600" b="1" i="0" u="none" strike="noStrike" kern="1200" cap="none" spc="0" normalizeH="0" baseline="0" noProof="0">
                <a:ln>
                  <a:noFill/>
                </a:ln>
                <a:solidFill>
                  <a:srgbClr val="FFFFFF"/>
                </a:solidFill>
                <a:effectLst/>
                <a:uLnTx/>
                <a:uFillTx/>
                <a:latin typeface="Arial"/>
                <a:ea typeface="+mn-ea"/>
                <a:cs typeface="Arial" charset="0"/>
              </a:rPr>
              <a:t>?</a:t>
            </a: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sr-Latn-RS" sz="1800" b="1" i="0" u="none" strike="noStrike" kern="1200" cap="none" spc="0" normalizeH="0" baseline="0" noProof="0">
                <a:ln>
                  <a:noFill/>
                </a:ln>
                <a:solidFill>
                  <a:srgbClr val="FFFFFF"/>
                </a:solidFill>
                <a:effectLst/>
                <a:uLnTx/>
                <a:uFillTx/>
                <a:latin typeface="Arial"/>
                <a:ea typeface="+mn-ea"/>
                <a:cs typeface="Arial" charset="0"/>
              </a:rPr>
              <a:t> </a:t>
            </a:r>
            <a:r>
              <a:rPr kumimoji="0" lang="sr-Latn-RS" sz="2400" b="1" i="0" u="none" strike="noStrike" kern="1200" cap="none" spc="0" normalizeH="0" baseline="0" noProof="0">
                <a:ln>
                  <a:noFill/>
                </a:ln>
                <a:solidFill>
                  <a:srgbClr val="FFFFFF"/>
                </a:solidFill>
                <a:effectLst/>
                <a:uLnTx/>
                <a:uFillTx/>
                <a:latin typeface="Arial"/>
                <a:ea typeface="+mn-ea"/>
                <a:cs typeface="Arial" charset="0"/>
              </a:rPr>
              <a:t>8. Pročitaj </a:t>
            </a:r>
            <a:r>
              <a:rPr kumimoji="0" lang="sr-Latn-RS" sz="1800" b="0" i="1" u="none" strike="noStrike" kern="1200" cap="none" spc="0" normalizeH="0" baseline="0" noProof="0">
                <a:ln>
                  <a:noFill/>
                </a:ln>
                <a:solidFill>
                  <a:srgbClr val="FFFFFF"/>
                </a:solidFill>
                <a:effectLst/>
                <a:uLnTx/>
                <a:uFillTx/>
                <a:latin typeface="Arial"/>
                <a:ea typeface="+mn-ea"/>
                <a:cs typeface="Arial" charset="0"/>
              </a:rPr>
              <a:t>Marko 6,34-52. </a:t>
            </a:r>
            <a:r>
              <a:rPr lang="sr-Latn-RS" b="1">
                <a:solidFill>
                  <a:srgbClr val="FFFFFF"/>
                </a:solidFill>
                <a:latin typeface="Arial"/>
                <a:cs typeface="Arial" charset="0"/>
              </a:rPr>
              <a:t>S kojim su se problemom Isus i učenici suočili i kako je on bio riješen</a:t>
            </a:r>
            <a:r>
              <a:rPr kumimoji="0" lang="sr-Latn-RS" sz="1800" b="1" i="0" u="none" strike="noStrike" kern="1200" cap="none" spc="0" normalizeH="0" baseline="0" noProof="0">
                <a:ln>
                  <a:noFill/>
                </a:ln>
                <a:solidFill>
                  <a:srgbClr val="FFFFFF"/>
                </a:solidFill>
                <a:effectLst/>
                <a:uLnTx/>
                <a:uFillTx/>
                <a:latin typeface="Arial"/>
                <a:ea typeface="+mn-ea"/>
                <a:cs typeface="Arial" charset="0"/>
              </a:rPr>
              <a:t>?</a:t>
            </a: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sr-Latn-RS" sz="2000" b="1" i="0" u="none" strike="noStrike" kern="1200" cap="none" spc="0" normalizeH="0" baseline="0" noProof="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sr-Latn-RS" sz="1600" b="1" i="0" u="none" strike="noStrike" kern="1200" cap="none" spc="0" normalizeH="0" baseline="0" noProof="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sr-Latn-RS"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  </a:t>
            </a:r>
            <a:endParaRPr kumimoji="0" lang="hr-HR" sz="12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2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9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RS" sz="12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2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467" b="1" i="0" u="none" strike="noStrike" kern="1200" cap="none" spc="0" normalizeH="0" baseline="0" noProof="0" dirty="0">
                <a:ln>
                  <a:noFill/>
                </a:ln>
                <a:solidFill>
                  <a:srgbClr val="FFFFFF"/>
                </a:solidFill>
                <a:effectLst/>
                <a:uLnTx/>
                <a:uFillTx/>
                <a:latin typeface="Arial"/>
                <a:ea typeface="+mn-ea"/>
                <a:cs typeface="Arial" charset="0"/>
              </a:rPr>
              <a:t> </a:t>
            </a:r>
            <a:r>
              <a:rPr kumimoji="0" lang="sr-Latn-RS" sz="1467"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4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en-US"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467" b="0" i="0"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600" b="0"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600" b="0" i="1"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800" b="0" i="1"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600" b="0" i="1"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800" b="1" i="1"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br>
              <a:rPr kumimoji="0" lang="hr-HR" sz="1600" b="1" i="0" u="none" strike="noStrike" kern="1200" cap="none" spc="0" normalizeH="0" baseline="0" noProof="0" dirty="0">
                <a:ln>
                  <a:noFill/>
                </a:ln>
                <a:solidFill>
                  <a:srgbClr val="FFFFFF"/>
                </a:solidFill>
                <a:effectLst/>
                <a:uLnTx/>
                <a:uFillTx/>
                <a:latin typeface="Arial"/>
                <a:ea typeface="+mn-ea"/>
                <a:cs typeface="Arial" charset="0"/>
              </a:rPr>
            </a:b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sr-Latn-RS" sz="2000" b="1" i="0" u="none" strike="noStrike" kern="1200" cap="none" spc="0" normalizeH="0" baseline="0" noProof="0" dirty="0">
                <a:ln>
                  <a:noFill/>
                </a:ln>
                <a:solidFill>
                  <a:srgbClr val="FFFFFF"/>
                </a:solidFill>
                <a:effectLst/>
                <a:uLnTx/>
                <a:uFillTx/>
                <a:latin typeface="Arial"/>
                <a:ea typeface="+mn-ea"/>
                <a:cs typeface="Arial" charset="0"/>
              </a:rPr>
              <a:t>,</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7413" name="Text Box 5"/>
          <p:cNvSpPr txBox="1">
            <a:spLocks noChangeArrowheads="1"/>
          </p:cNvSpPr>
          <p:nvPr/>
        </p:nvSpPr>
        <p:spPr bwMode="auto">
          <a:xfrm>
            <a:off x="1645920" y="1384664"/>
            <a:ext cx="970283"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54"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951918841"/>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2532">
                                            <p:txEl>
                                              <p:pRg st="0" end="0"/>
                                            </p:txEl>
                                          </p:spTgt>
                                        </p:tgtEl>
                                        <p:attrNameLst>
                                          <p:attrName>style.visibility</p:attrName>
                                        </p:attrNameLst>
                                      </p:cBhvr>
                                      <p:to>
                                        <p:strVal val="visible"/>
                                      </p:to>
                                    </p:set>
                                    <p:anim calcmode="lin" valueType="num">
                                      <p:cBhvr additive="base">
                                        <p:cTn id="13" dur="500" fill="hold"/>
                                        <p:tgtEl>
                                          <p:spTgt spid="2253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2532">
                                            <p:txEl>
                                              <p:pRg st="1" end="1"/>
                                            </p:txEl>
                                          </p:spTgt>
                                        </p:tgtEl>
                                        <p:attrNameLst>
                                          <p:attrName>style.visibility</p:attrName>
                                        </p:attrNameLst>
                                      </p:cBhvr>
                                      <p:to>
                                        <p:strVal val="visible"/>
                                      </p:to>
                                    </p:set>
                                    <p:anim calcmode="lin" valueType="num">
                                      <p:cBhvr additive="base">
                                        <p:cTn id="19" dur="500" fill="hold"/>
                                        <p:tgtEl>
                                          <p:spTgt spid="22532">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2532">
                                            <p:txEl>
                                              <p:pRg st="2" end="2"/>
                                            </p:txEl>
                                          </p:spTgt>
                                        </p:tgtEl>
                                        <p:attrNameLst>
                                          <p:attrName>style.visibility</p:attrName>
                                        </p:attrNameLst>
                                      </p:cBhvr>
                                      <p:to>
                                        <p:strVal val="visible"/>
                                      </p:to>
                                    </p:set>
                                    <p:anim calcmode="lin" valueType="num">
                                      <p:cBhvr additive="base">
                                        <p:cTn id="25" dur="500" fill="hold"/>
                                        <p:tgtEl>
                                          <p:spTgt spid="22532">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2532">
                                            <p:txEl>
                                              <p:pRg st="3" end="3"/>
                                            </p:txEl>
                                          </p:spTgt>
                                        </p:tgtEl>
                                        <p:attrNameLst>
                                          <p:attrName>style.visibility</p:attrName>
                                        </p:attrNameLst>
                                      </p:cBhvr>
                                      <p:to>
                                        <p:strVal val="visible"/>
                                      </p:to>
                                    </p:set>
                                    <p:anim calcmode="lin" valueType="num">
                                      <p:cBhvr additive="base">
                                        <p:cTn id="31" dur="500" fill="hold"/>
                                        <p:tgtEl>
                                          <p:spTgt spid="22532">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253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2532">
                                            <p:txEl>
                                              <p:pRg st="4" end="4"/>
                                            </p:txEl>
                                          </p:spTgt>
                                        </p:tgtEl>
                                        <p:attrNameLst>
                                          <p:attrName>style.visibility</p:attrName>
                                        </p:attrNameLst>
                                      </p:cBhvr>
                                      <p:to>
                                        <p:strVal val="visible"/>
                                      </p:to>
                                    </p:set>
                                    <p:anim calcmode="lin" valueType="num">
                                      <p:cBhvr additive="base">
                                        <p:cTn id="37" dur="500" fill="hold"/>
                                        <p:tgtEl>
                                          <p:spTgt spid="22532">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253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2532">
                                            <p:txEl>
                                              <p:pRg st="5" end="5"/>
                                            </p:txEl>
                                          </p:spTgt>
                                        </p:tgtEl>
                                        <p:attrNameLst>
                                          <p:attrName>style.visibility</p:attrName>
                                        </p:attrNameLst>
                                      </p:cBhvr>
                                      <p:to>
                                        <p:strVal val="visible"/>
                                      </p:to>
                                    </p:set>
                                    <p:anim calcmode="lin" valueType="num">
                                      <p:cBhvr additive="base">
                                        <p:cTn id="43" dur="500" fill="hold"/>
                                        <p:tgtEl>
                                          <p:spTgt spid="22532">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253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2532">
                                            <p:txEl>
                                              <p:pRg st="6" end="6"/>
                                            </p:txEl>
                                          </p:spTgt>
                                        </p:tgtEl>
                                        <p:attrNameLst>
                                          <p:attrName>style.visibility</p:attrName>
                                        </p:attrNameLst>
                                      </p:cBhvr>
                                      <p:to>
                                        <p:strVal val="visible"/>
                                      </p:to>
                                    </p:set>
                                    <p:anim calcmode="lin" valueType="num">
                                      <p:cBhvr additive="base">
                                        <p:cTn id="49" dur="500" fill="hold"/>
                                        <p:tgtEl>
                                          <p:spTgt spid="22532">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253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2532">
                                            <p:txEl>
                                              <p:pRg st="7" end="7"/>
                                            </p:txEl>
                                          </p:spTgt>
                                        </p:tgtEl>
                                        <p:attrNameLst>
                                          <p:attrName>style.visibility</p:attrName>
                                        </p:attrNameLst>
                                      </p:cBhvr>
                                      <p:to>
                                        <p:strVal val="visible"/>
                                      </p:to>
                                    </p:set>
                                    <p:anim calcmode="lin" valueType="num">
                                      <p:cBhvr additive="base">
                                        <p:cTn id="55" dur="500" fill="hold"/>
                                        <p:tgtEl>
                                          <p:spTgt spid="22532">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253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22532">
                                            <p:txEl>
                                              <p:pRg st="8" end="8"/>
                                            </p:txEl>
                                          </p:spTgt>
                                        </p:tgtEl>
                                        <p:attrNameLst>
                                          <p:attrName>style.visibility</p:attrName>
                                        </p:attrNameLst>
                                      </p:cBhvr>
                                      <p:to>
                                        <p:strVal val="visible"/>
                                      </p:to>
                                    </p:set>
                                    <p:anim calcmode="lin" valueType="num">
                                      <p:cBhvr additive="base">
                                        <p:cTn id="61" dur="500" fill="hold"/>
                                        <p:tgtEl>
                                          <p:spTgt spid="22532">
                                            <p:txEl>
                                              <p:pRg st="8" end="8"/>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2532">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905000" y="152400"/>
            <a:ext cx="8534400" cy="1143000"/>
          </a:xfrm>
        </p:spPr>
        <p:txBody>
          <a:bodyPr/>
          <a:lstStyle/>
          <a:p>
            <a:pPr eaLnBrk="1" hangingPunct="1"/>
            <a:r>
              <a:rPr lang="hr-HR" sz="4000" dirty="0"/>
              <a:t>PRENOŠENJE ISTINE</a:t>
            </a:r>
            <a:endParaRPr lang="en-US" sz="4000" dirty="0"/>
          </a:p>
        </p:txBody>
      </p:sp>
      <p:sp>
        <p:nvSpPr>
          <p:cNvPr id="19459" name="Rectangle 3"/>
          <p:cNvSpPr>
            <a:spLocks noGrp="1" noChangeArrowheads="1"/>
          </p:cNvSpPr>
          <p:nvPr>
            <p:ph type="body" sz="half" idx="1"/>
          </p:nvPr>
        </p:nvSpPr>
        <p:spPr>
          <a:xfrm>
            <a:off x="3733800" y="1676400"/>
            <a:ext cx="5410200" cy="1295400"/>
          </a:xfrm>
        </p:spPr>
        <p:txBody>
          <a:bodyPr/>
          <a:lstStyle/>
          <a:p>
            <a:pPr marL="0" indent="0" eaLnBrk="1" hangingPunct="1">
              <a:lnSpc>
                <a:spcPct val="90000"/>
              </a:lnSpc>
              <a:buNone/>
            </a:pPr>
            <a:r>
              <a:rPr lang="hr-HR">
                <a:solidFill>
                  <a:srgbClr val="FFFF99"/>
                </a:solidFill>
              </a:rPr>
              <a:t>Koje promjene trebamo izvršiti</a:t>
            </a:r>
            <a:r>
              <a:rPr lang="en-US">
                <a:solidFill>
                  <a:srgbClr val="FFFF99"/>
                </a:solidFill>
              </a:rPr>
              <a:t> </a:t>
            </a:r>
            <a:r>
              <a:rPr lang="hr-HR" dirty="0">
                <a:solidFill>
                  <a:srgbClr val="FFFF99"/>
                </a:solidFill>
              </a:rPr>
              <a:t>u našem životu</a:t>
            </a:r>
            <a:r>
              <a:rPr lang="en-US" dirty="0">
                <a:solidFill>
                  <a:srgbClr val="FFFF99"/>
                </a:solidFill>
              </a:rPr>
              <a:t>?</a:t>
            </a:r>
            <a:endParaRPr lang="en-US" b="0" dirty="0">
              <a:solidFill>
                <a:srgbClr val="FFFF99"/>
              </a:solidFill>
            </a:endParaRPr>
          </a:p>
        </p:txBody>
      </p:sp>
      <p:sp>
        <p:nvSpPr>
          <p:cNvPr id="19460" name="Text Box 28"/>
          <p:cNvSpPr txBox="1">
            <a:spLocks noChangeArrowheads="1"/>
          </p:cNvSpPr>
          <p:nvPr/>
        </p:nvSpPr>
        <p:spPr bwMode="auto">
          <a:xfrm>
            <a:off x="4267200" y="2743200"/>
            <a:ext cx="436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charset="0"/>
                <a:ea typeface="+mn-ea"/>
                <a:cs typeface="Arial" charset="0"/>
              </a:rPr>
              <a:t>            ODLUČITE</a:t>
            </a:r>
            <a:r>
              <a:rPr kumimoji="0" lang="en-US" sz="2400" b="1" i="0" u="none" strike="noStrike" kern="1200" cap="none" spc="0" normalizeH="0" baseline="0" noProof="0" dirty="0">
                <a:ln>
                  <a:noFill/>
                </a:ln>
                <a:solidFill>
                  <a:srgbClr val="FFFFFF"/>
                </a:solidFill>
                <a:effectLst/>
                <a:uLnTx/>
                <a:uFillTx/>
                <a:latin typeface="Arial" charset="0"/>
                <a:ea typeface="+mn-ea"/>
                <a:cs typeface="Arial" charset="0"/>
              </a:rPr>
              <a:t>!</a:t>
            </a:r>
          </a:p>
        </p:txBody>
      </p:sp>
      <p:sp>
        <p:nvSpPr>
          <p:cNvPr id="19461" name="Text Box 29"/>
          <p:cNvSpPr txBox="1">
            <a:spLocks noChangeArrowheads="1"/>
          </p:cNvSpPr>
          <p:nvPr/>
        </p:nvSpPr>
        <p:spPr bwMode="auto">
          <a:xfrm>
            <a:off x="2438400" y="1676401"/>
            <a:ext cx="1066800" cy="1063625"/>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grpSp>
        <p:nvGrpSpPr>
          <p:cNvPr id="56" name="Group 4"/>
          <p:cNvGrpSpPr>
            <a:grpSpLocks/>
          </p:cNvGrpSpPr>
          <p:nvPr/>
        </p:nvGrpSpPr>
        <p:grpSpPr bwMode="auto">
          <a:xfrm>
            <a:off x="2069433" y="3471226"/>
            <a:ext cx="1785257" cy="2688942"/>
            <a:chOff x="264" y="2249"/>
            <a:chExt cx="960" cy="1776"/>
          </a:xfrm>
        </p:grpSpPr>
        <p:sp>
          <p:nvSpPr>
            <p:cNvPr id="19484" name="Rectangle 5"/>
            <p:cNvSpPr>
              <a:spLocks noChangeArrowheads="1"/>
            </p:cNvSpPr>
            <p:nvPr/>
          </p:nvSpPr>
          <p:spPr bwMode="auto">
            <a:xfrm>
              <a:off x="264" y="2249"/>
              <a:ext cx="960"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5" name="Text Box 6"/>
            <p:cNvSpPr txBox="1">
              <a:spLocks noChangeArrowheads="1"/>
            </p:cNvSpPr>
            <p:nvPr/>
          </p:nvSpPr>
          <p:spPr bwMode="auto">
            <a:xfrm>
              <a:off x="280" y="2656"/>
              <a:ext cx="920" cy="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600" b="1" i="0" u="none" strike="noStrike" kern="1200" cap="none" spc="0" normalizeH="0" baseline="0" noProof="0">
                  <a:ln>
                    <a:noFill/>
                  </a:ln>
                  <a:solidFill>
                    <a:srgbClr val="000000"/>
                  </a:solidFill>
                  <a:effectLst/>
                  <a:uLnTx/>
                  <a:uFillTx/>
                  <a:latin typeface="Arial" charset="0"/>
                  <a:ea typeface="+mn-ea"/>
                  <a:cs typeface="Arial" charset="0"/>
                </a:rPr>
                <a:t>Želim vidjeti </a:t>
              </a:r>
              <a:r>
                <a:rPr kumimoji="0" lang="hr-HR" sz="1600" b="1" i="0" u="none" strike="noStrike" kern="1200" cap="none" spc="0" normalizeH="0" baseline="0" noProof="0" dirty="0">
                  <a:ln>
                    <a:noFill/>
                  </a:ln>
                  <a:solidFill>
                    <a:srgbClr val="000000"/>
                  </a:solidFill>
                  <a:effectLst/>
                  <a:uLnTx/>
                  <a:uFillTx/>
                  <a:latin typeface="Arial" charset="0"/>
                  <a:ea typeface="+mn-ea"/>
                  <a:cs typeface="Arial" charset="0"/>
                </a:rPr>
                <a:t>Isusa </a:t>
              </a:r>
              <a:r>
                <a:rPr kumimoji="0" lang="hr-HR" sz="1600" b="1" i="0" u="none" strike="noStrike" kern="1200" cap="none" spc="0" normalizeH="0" baseline="0" noProof="0">
                  <a:ln>
                    <a:noFill/>
                  </a:ln>
                  <a:solidFill>
                    <a:srgbClr val="000000"/>
                  </a:solidFill>
                  <a:effectLst/>
                  <a:uLnTx/>
                  <a:uFillTx/>
                  <a:latin typeface="Arial" charset="0"/>
                  <a:ea typeface="+mn-ea"/>
                  <a:cs typeface="Arial" charset="0"/>
                </a:rPr>
                <a:t>licem k licu u Njegovom skorom dolasku!  </a:t>
              </a:r>
              <a:endParaRPr kumimoji="0" lang="en-US" sz="160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59" name="Group 7"/>
          <p:cNvGrpSpPr>
            <a:grpSpLocks/>
          </p:cNvGrpSpPr>
          <p:nvPr/>
        </p:nvGrpSpPr>
        <p:grpSpPr bwMode="auto">
          <a:xfrm>
            <a:off x="5867399" y="3962399"/>
            <a:ext cx="1739203" cy="2177144"/>
            <a:chOff x="2592" y="2256"/>
            <a:chExt cx="1008" cy="1776"/>
          </a:xfrm>
        </p:grpSpPr>
        <p:sp>
          <p:nvSpPr>
            <p:cNvPr id="19482" name="Rectangle 8"/>
            <p:cNvSpPr>
              <a:spLocks noChangeArrowheads="1"/>
            </p:cNvSpPr>
            <p:nvPr/>
          </p:nvSpPr>
          <p:spPr bwMode="auto">
            <a:xfrm>
              <a:off x="2592" y="2256"/>
              <a:ext cx="1008"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3" name="Text Box 9"/>
            <p:cNvSpPr txBox="1">
              <a:spLocks noChangeArrowheads="1"/>
            </p:cNvSpPr>
            <p:nvPr/>
          </p:nvSpPr>
          <p:spPr bwMode="auto">
            <a:xfrm>
              <a:off x="2721" y="2376"/>
              <a:ext cx="816" cy="1475"/>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1600" b="1" i="0" u="none" strike="noStrike" kern="1200" cap="none" spc="0" normalizeH="0" baseline="0" noProof="0" dirty="0">
                  <a:ln>
                    <a:noFill/>
                  </a:ln>
                  <a:solidFill>
                    <a:srgbClr val="000000"/>
                  </a:solidFill>
                  <a:effectLst/>
                  <a:uLnTx/>
                  <a:uFillTx/>
                  <a:latin typeface="Arial" charset="0"/>
                  <a:ea typeface="+mn-ea"/>
                  <a:cs typeface="Arial" charset="0"/>
                </a:rPr>
                <a:t>Nemam </a:t>
              </a:r>
              <a:r>
                <a:rPr kumimoji="0" lang="hr-HR" sz="1600" b="1" i="0" u="none" strike="noStrike" kern="1200" cap="none" spc="0" normalizeH="0" baseline="0" noProof="0" dirty="0" err="1">
                  <a:ln>
                    <a:noFill/>
                  </a:ln>
                  <a:solidFill>
                    <a:srgbClr val="000000"/>
                  </a:solidFill>
                  <a:effectLst/>
                  <a:uLnTx/>
                  <a:uFillTx/>
                  <a:latin typeface="Arial" charset="0"/>
                  <a:ea typeface="+mn-ea"/>
                  <a:cs typeface="Arial" charset="0"/>
                </a:rPr>
                <a:t>vre</a:t>
              </a:r>
              <a:r>
                <a:rPr kumimoji="0" lang="hr-HR" sz="1600" b="1" i="0" u="none" strike="noStrike" kern="1200" cap="none" spc="0" normalizeH="0" baseline="0" noProof="0" dirty="0">
                  <a:ln>
                    <a:noFill/>
                  </a:ln>
                  <a:solidFill>
                    <a:srgbClr val="000000"/>
                  </a:solidFill>
                  <a:effectLst/>
                  <a:uLnTx/>
                  <a:uFillTx/>
                  <a:latin typeface="Arial" charset="0"/>
                  <a:ea typeface="+mn-ea"/>
                  <a:cs typeface="Arial" charset="0"/>
                </a:rPr>
                <a:t>- </a:t>
              </a:r>
              <a:r>
                <a:rPr kumimoji="0" lang="hr-HR" sz="1600" b="1" i="0" u="none" strike="noStrike" kern="1200" cap="none" spc="0" normalizeH="0" baseline="0" noProof="0" dirty="0" err="1">
                  <a:ln>
                    <a:noFill/>
                  </a:ln>
                  <a:solidFill>
                    <a:srgbClr val="000000"/>
                  </a:solidFill>
                  <a:effectLst/>
                  <a:uLnTx/>
                  <a:uFillTx/>
                  <a:latin typeface="Arial" charset="0"/>
                  <a:ea typeface="+mn-ea"/>
                  <a:cs typeface="Arial" charset="0"/>
                </a:rPr>
                <a:t>mena</a:t>
              </a:r>
              <a:r>
                <a:rPr kumimoji="0" lang="hr-HR" sz="1600" b="1" i="0" u="none" strike="noStrike" kern="1200" cap="none" spc="0" normalizeH="0" baseline="0" noProof="0" dirty="0">
                  <a:ln>
                    <a:noFill/>
                  </a:ln>
                  <a:solidFill>
                    <a:srgbClr val="000000"/>
                  </a:solidFill>
                  <a:effectLst/>
                  <a:uLnTx/>
                  <a:uFillTx/>
                  <a:latin typeface="Arial" charset="0"/>
                  <a:ea typeface="+mn-ea"/>
                  <a:cs typeface="Arial" charset="0"/>
                </a:rPr>
                <a:t> </a:t>
              </a:r>
              <a:r>
                <a:rPr kumimoji="0" lang="hr-HR" sz="1600" b="1" i="0" u="none" strike="noStrike" kern="1200" cap="none" spc="0" normalizeH="0" baseline="0" noProof="0">
                  <a:ln>
                    <a:noFill/>
                  </a:ln>
                  <a:solidFill>
                    <a:srgbClr val="000000"/>
                  </a:solidFill>
                  <a:effectLst/>
                  <a:uLnTx/>
                  <a:uFillTx/>
                  <a:latin typeface="Arial" charset="0"/>
                  <a:ea typeface="+mn-ea"/>
                  <a:cs typeface="Arial" charset="0"/>
                </a:rPr>
                <a:t>baviti   se </a:t>
              </a:r>
              <a:r>
                <a:rPr kumimoji="0" lang="hr-HR" sz="1600" b="1" i="0" u="none" strike="noStrike" kern="1200" cap="none" spc="0" normalizeH="0" baseline="0" noProof="0" dirty="0">
                  <a:ln>
                    <a:noFill/>
                  </a:ln>
                  <a:solidFill>
                    <a:srgbClr val="000000"/>
                  </a:solidFill>
                  <a:effectLst/>
                  <a:uLnTx/>
                  <a:uFillTx/>
                  <a:latin typeface="Arial" charset="0"/>
                  <a:ea typeface="+mn-ea"/>
                  <a:cs typeface="Arial" charset="0"/>
                </a:rPr>
                <a:t>tolikim zvijerima i drugim mnogim simbolima.</a:t>
              </a:r>
              <a:endParaRPr kumimoji="0" lang="en-US" sz="160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62" name="Group 10"/>
          <p:cNvGrpSpPr>
            <a:grpSpLocks/>
          </p:cNvGrpSpPr>
          <p:nvPr/>
        </p:nvGrpSpPr>
        <p:grpSpPr bwMode="auto">
          <a:xfrm>
            <a:off x="3810000" y="3576636"/>
            <a:ext cx="2209800" cy="2571501"/>
            <a:chOff x="1248" y="2437"/>
            <a:chExt cx="1392" cy="1536"/>
          </a:xfrm>
        </p:grpSpPr>
        <p:sp>
          <p:nvSpPr>
            <p:cNvPr id="19480" name="Rectangle 11"/>
            <p:cNvSpPr>
              <a:spLocks noChangeArrowheads="1"/>
            </p:cNvSpPr>
            <p:nvPr/>
          </p:nvSpPr>
          <p:spPr bwMode="auto">
            <a:xfrm>
              <a:off x="1248" y="2437"/>
              <a:ext cx="1392" cy="153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1" name="Text Box 12"/>
            <p:cNvSpPr txBox="1">
              <a:spLocks noChangeArrowheads="1"/>
            </p:cNvSpPr>
            <p:nvPr/>
          </p:nvSpPr>
          <p:spPr bwMode="auto">
            <a:xfrm>
              <a:off x="1269" y="2734"/>
              <a:ext cx="1351" cy="1232"/>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600" b="1" i="0" u="none" strike="noStrike" kern="1200" cap="none" spc="0" normalizeH="0" baseline="0" noProof="0" dirty="0">
                  <a:ln>
                    <a:noFill/>
                  </a:ln>
                  <a:solidFill>
                    <a:srgbClr val="000000"/>
                  </a:solidFill>
                  <a:effectLst/>
                  <a:uLnTx/>
                  <a:uFillTx/>
                  <a:latin typeface="Arial" charset="0"/>
                  <a:ea typeface="+mn-ea"/>
                  <a:cs typeface="Arial" charset="0"/>
                </a:rPr>
                <a:t>1. </a:t>
              </a:r>
              <a:r>
                <a:rPr kumimoji="0" lang="hr-HR" sz="1600" b="1" i="0" u="none" strike="noStrike" kern="1200" cap="none" spc="0" normalizeH="0" baseline="0" noProof="0">
                  <a:ln>
                    <a:noFill/>
                  </a:ln>
                  <a:solidFill>
                    <a:srgbClr val="000000"/>
                  </a:solidFill>
                  <a:effectLst/>
                  <a:uLnTx/>
                  <a:uFillTx/>
                  <a:latin typeface="Arial" charset="0"/>
                  <a:ea typeface="+mn-ea"/>
                  <a:cs typeface="Arial" charset="0"/>
                </a:rPr>
                <a:t>Želim biti </a:t>
              </a:r>
              <a:r>
                <a:rPr kumimoji="0" lang="hr-HR" sz="1600" b="1" i="0" u="none" strike="noStrike" kern="1200" cap="none" spc="0" normalizeH="0" baseline="0" noProof="0" dirty="0">
                  <a:ln>
                    <a:noFill/>
                  </a:ln>
                  <a:solidFill>
                    <a:srgbClr val="000000"/>
                  </a:solidFill>
                  <a:effectLst/>
                  <a:uLnTx/>
                  <a:uFillTx/>
                  <a:latin typeface="Arial" charset="0"/>
                  <a:ea typeface="+mn-ea"/>
                  <a:cs typeface="Arial" charset="0"/>
                </a:rPr>
                <a:t>marljiv </a:t>
              </a:r>
              <a:r>
                <a:rPr kumimoji="0" lang="hr-HR" sz="1600" b="1" i="0" u="none" strike="noStrike" kern="1200" cap="none" spc="0" normalizeH="0" baseline="0" noProof="0">
                  <a:ln>
                    <a:noFill/>
                  </a:ln>
                  <a:solidFill>
                    <a:srgbClr val="000000"/>
                  </a:solidFill>
                  <a:effectLst/>
                  <a:uLnTx/>
                  <a:uFillTx/>
                  <a:latin typeface="Arial" charset="0"/>
                  <a:ea typeface="+mn-ea"/>
                  <a:cs typeface="Arial" charset="0"/>
                </a:rPr>
                <a:t>istraživač istine, sposoban shvatiti </a:t>
              </a:r>
              <a:r>
                <a:rPr kumimoji="0" lang="hr-HR" sz="1600" b="1" i="0" u="none" strike="noStrike" kern="1200" cap="none" spc="0" normalizeH="0" baseline="0" noProof="0" dirty="0">
                  <a:ln>
                    <a:noFill/>
                  </a:ln>
                  <a:solidFill>
                    <a:srgbClr val="000000"/>
                  </a:solidFill>
                  <a:effectLst/>
                  <a:uLnTx/>
                  <a:uFillTx/>
                  <a:latin typeface="Arial" charset="0"/>
                  <a:ea typeface="+mn-ea"/>
                  <a:cs typeface="Arial" charset="0"/>
                </a:rPr>
                <a:t>njen nauk za  naše </a:t>
              </a:r>
              <a:r>
                <a:rPr kumimoji="0" lang="hr-HR" sz="1600" b="1" i="0" u="none" strike="noStrike" kern="1200" cap="none" spc="0" normalizeH="0" baseline="0" noProof="0">
                  <a:ln>
                    <a:noFill/>
                  </a:ln>
                  <a:solidFill>
                    <a:srgbClr val="000000"/>
                  </a:solidFill>
                  <a:effectLst/>
                  <a:uLnTx/>
                  <a:uFillTx/>
                  <a:latin typeface="Arial" charset="0"/>
                  <a:ea typeface="+mn-ea"/>
                  <a:cs typeface="Arial" charset="0"/>
                </a:rPr>
                <a:t>vrijeme danas</a:t>
              </a:r>
              <a:r>
                <a:rPr kumimoji="0" lang="hr-HR" sz="1600" b="1" i="0" u="none" strike="noStrike" kern="1200" cap="none" spc="0" normalizeH="0" baseline="0" noProof="0" dirty="0">
                  <a:ln>
                    <a:noFill/>
                  </a:ln>
                  <a:solidFill>
                    <a:srgbClr val="000000"/>
                  </a:solidFill>
                  <a:effectLst/>
                  <a:uLnTx/>
                  <a:uFillTx/>
                  <a:latin typeface="Arial" charset="0"/>
                  <a:ea typeface="+mn-ea"/>
                  <a:cs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600" b="1" i="0" u="none" strike="noStrike" kern="1200" cap="none" spc="0" normalizeH="0" baseline="0" noProof="0" dirty="0">
                  <a:ln>
                    <a:noFill/>
                  </a:ln>
                  <a:solidFill>
                    <a:srgbClr val="000000"/>
                  </a:solidFill>
                  <a:effectLst/>
                  <a:uLnTx/>
                  <a:uFillTx/>
                  <a:latin typeface="Arial" charset="0"/>
                  <a:ea typeface="+mn-ea"/>
                  <a:cs typeface="Arial" charset="0"/>
                </a:rPr>
                <a:t> 2</a:t>
              </a:r>
              <a:r>
                <a:rPr kumimoji="0" lang="hr-HR" sz="1600" b="1" i="0" u="none" strike="noStrike" kern="1200" cap="none" spc="0" normalizeH="0" baseline="0" noProof="0">
                  <a:ln>
                    <a:noFill/>
                  </a:ln>
                  <a:solidFill>
                    <a:srgbClr val="000000"/>
                  </a:solidFill>
                  <a:effectLst/>
                  <a:uLnTx/>
                  <a:uFillTx/>
                  <a:latin typeface="Arial" charset="0"/>
                  <a:ea typeface="+mn-ea"/>
                  <a:cs typeface="Arial" charset="0"/>
                </a:rPr>
                <a:t>. Želim prenostii </a:t>
              </a:r>
              <a:r>
                <a:rPr kumimoji="0" lang="hr-HR" sz="1600" b="1" i="0" u="none" strike="noStrike" kern="1200" cap="none" spc="0" normalizeH="0" baseline="0" noProof="0" dirty="0">
                  <a:ln>
                    <a:noFill/>
                  </a:ln>
                  <a:solidFill>
                    <a:srgbClr val="000000"/>
                  </a:solidFill>
                  <a:effectLst/>
                  <a:uLnTx/>
                  <a:uFillTx/>
                  <a:latin typeface="Arial" charset="0"/>
                  <a:ea typeface="+mn-ea"/>
                  <a:cs typeface="Arial" charset="0"/>
                </a:rPr>
                <a:t>svoja iskustva drugima.</a:t>
              </a:r>
              <a:endParaRPr kumimoji="0" lang="en-US" sz="160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65" name="Group 13"/>
          <p:cNvGrpSpPr>
            <a:grpSpLocks/>
          </p:cNvGrpSpPr>
          <p:nvPr/>
        </p:nvGrpSpPr>
        <p:grpSpPr bwMode="auto">
          <a:xfrm>
            <a:off x="7616640" y="3581400"/>
            <a:ext cx="2906857" cy="2537281"/>
            <a:chOff x="3598" y="2256"/>
            <a:chExt cx="1730" cy="1877"/>
          </a:xfrm>
        </p:grpSpPr>
        <p:sp>
          <p:nvSpPr>
            <p:cNvPr id="19478" name="Rectangle 14"/>
            <p:cNvSpPr>
              <a:spLocks noChangeArrowheads="1"/>
            </p:cNvSpPr>
            <p:nvPr/>
          </p:nvSpPr>
          <p:spPr bwMode="auto">
            <a:xfrm>
              <a:off x="3600" y="2256"/>
              <a:ext cx="1728"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charset="0"/>
                </a:rPr>
                <a:t>  </a:t>
              </a:r>
            </a:p>
          </p:txBody>
        </p:sp>
        <p:sp>
          <p:nvSpPr>
            <p:cNvPr id="19479" name="Text Box 15"/>
            <p:cNvSpPr txBox="1">
              <a:spLocks noChangeArrowheads="1"/>
            </p:cNvSpPr>
            <p:nvPr/>
          </p:nvSpPr>
          <p:spPr bwMode="auto">
            <a:xfrm>
              <a:off x="3598" y="2608"/>
              <a:ext cx="1730" cy="1525"/>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mn-ea"/>
                  <a:cs typeface="Arial" charset="0"/>
                </a:rPr>
                <a:t>S</a:t>
              </a:r>
              <a:r>
                <a:rPr kumimoji="0" lang="hr-HR" sz="1600" b="1" i="0" u="none" strike="noStrike" kern="1200" cap="none" spc="0" normalizeH="0" baseline="0" noProof="0" dirty="0">
                  <a:ln>
                    <a:noFill/>
                  </a:ln>
                  <a:solidFill>
                    <a:srgbClr val="000000"/>
                  </a:solidFill>
                  <a:effectLst/>
                  <a:uLnTx/>
                  <a:uFillTx/>
                  <a:latin typeface="Arial" charset="0"/>
                  <a:ea typeface="+mn-ea"/>
                  <a:cs typeface="Arial" charset="0"/>
                </a:rPr>
                <a:t> početkom novog tjedna želim se s punom ozbiljno-</a:t>
              </a:r>
              <a:r>
                <a:rPr kumimoji="0" lang="hr-HR" sz="1600" b="1" i="0" u="none" strike="noStrike" kern="1200" cap="none" spc="0" normalizeH="0" baseline="0" noProof="0" dirty="0" err="1">
                  <a:ln>
                    <a:noFill/>
                  </a:ln>
                  <a:solidFill>
                    <a:srgbClr val="000000"/>
                  </a:solidFill>
                  <a:effectLst/>
                  <a:uLnTx/>
                  <a:uFillTx/>
                  <a:latin typeface="Arial" charset="0"/>
                  <a:ea typeface="+mn-ea"/>
                  <a:cs typeface="Arial" charset="0"/>
                </a:rPr>
                <a:t>šću</a:t>
              </a:r>
              <a:r>
                <a:rPr kumimoji="0" lang="hr-HR" sz="1600" b="1" i="0" u="none" strike="noStrike" kern="1200" cap="none" spc="0" normalizeH="0" baseline="0" noProof="0" dirty="0">
                  <a:ln>
                    <a:noFill/>
                  </a:ln>
                  <a:solidFill>
                    <a:srgbClr val="000000"/>
                  </a:solidFill>
                  <a:effectLst/>
                  <a:uLnTx/>
                  <a:uFillTx/>
                  <a:latin typeface="Arial" charset="0"/>
                  <a:ea typeface="+mn-ea"/>
                  <a:cs typeface="Arial" charset="0"/>
                </a:rPr>
                <a:t> </a:t>
              </a:r>
              <a:r>
                <a:rPr kumimoji="0" lang="hr-HR" sz="1600" b="1" i="0" u="none" strike="noStrike" kern="1200" cap="none" spc="0" normalizeH="0" baseline="0" noProof="0">
                  <a:ln>
                    <a:noFill/>
                  </a:ln>
                  <a:solidFill>
                    <a:srgbClr val="000000"/>
                  </a:solidFill>
                  <a:effectLst/>
                  <a:uLnTx/>
                  <a:uFillTx/>
                  <a:latin typeface="Arial" charset="0"/>
                  <a:ea typeface="+mn-ea"/>
                  <a:cs typeface="Arial" charset="0"/>
                </a:rPr>
                <a:t>posvetiti dubokom  istraživanju </a:t>
              </a:r>
              <a:r>
                <a:rPr kumimoji="0" lang="hr-HR" sz="1600" b="1" i="0" u="none" strike="noStrike" kern="1200" cap="none" spc="0" normalizeH="0" baseline="0" noProof="0" dirty="0">
                  <a:ln>
                    <a:noFill/>
                  </a:ln>
                  <a:solidFill>
                    <a:srgbClr val="000000"/>
                  </a:solidFill>
                  <a:effectLst/>
                  <a:uLnTx/>
                  <a:uFillTx/>
                  <a:latin typeface="Arial" charset="0"/>
                  <a:ea typeface="+mn-ea"/>
                  <a:cs typeface="Arial" charset="0"/>
                </a:rPr>
                <a:t>proročke </a:t>
              </a:r>
              <a:r>
                <a:rPr kumimoji="0" lang="hr-HR" sz="1600" b="1" i="0" u="none" strike="noStrike" kern="1200" cap="none" spc="0" normalizeH="0" baseline="0" noProof="0">
                  <a:ln>
                    <a:noFill/>
                  </a:ln>
                  <a:solidFill>
                    <a:srgbClr val="000000"/>
                  </a:solidFill>
                  <a:effectLst/>
                  <a:uLnTx/>
                  <a:uFillTx/>
                  <a:latin typeface="Arial" charset="0"/>
                  <a:ea typeface="+mn-ea"/>
                  <a:cs typeface="Arial" charset="0"/>
                </a:rPr>
                <a:t>riječi </a:t>
              </a:r>
              <a:r>
                <a:rPr kumimoji="0" lang="hr-HR" sz="1400" b="1" i="0" u="none" strike="noStrike" kern="1200" cap="none" spc="0" normalizeH="0" baseline="0" noProof="0">
                  <a:ln>
                    <a:noFill/>
                  </a:ln>
                  <a:solidFill>
                    <a:srgbClr val="000000"/>
                  </a:solidFill>
                  <a:effectLst/>
                  <a:uLnTx/>
                  <a:uFillTx/>
                  <a:latin typeface="Arial" charset="0"/>
                  <a:ea typeface="+mn-ea"/>
                  <a:cs typeface="Arial" charset="0"/>
                </a:rPr>
                <a:t>Evanđelja po Marku</a:t>
              </a:r>
              <a:r>
                <a:rPr kumimoji="0" lang="hr-HR" sz="1600" b="1" i="0" u="none" strike="noStrike" kern="1200" cap="none" spc="0" normalizeH="0" baseline="0" noProof="0">
                  <a:ln>
                    <a:noFill/>
                  </a:ln>
                  <a:solidFill>
                    <a:srgbClr val="000000"/>
                  </a:solidFill>
                  <a:effectLst/>
                  <a:uLnTx/>
                  <a:uFillTx/>
                  <a:latin typeface="Arial" charset="0"/>
                  <a:ea typeface="+mn-ea"/>
                  <a:cs typeface="Arial" charset="0"/>
                </a:rPr>
                <a:t>, </a:t>
              </a:r>
              <a:r>
                <a:rPr kumimoji="0" lang="hr-HR" sz="1600" b="1" i="0" u="none" strike="noStrike" kern="1200" cap="none" spc="0" normalizeH="0" baseline="0" noProof="0" dirty="0">
                  <a:ln>
                    <a:noFill/>
                  </a:ln>
                  <a:solidFill>
                    <a:srgbClr val="000000"/>
                  </a:solidFill>
                  <a:effectLst/>
                  <a:uLnTx/>
                  <a:uFillTx/>
                  <a:latin typeface="Arial" charset="0"/>
                  <a:ea typeface="+mn-ea"/>
                  <a:cs typeface="Arial" charset="0"/>
                </a:rPr>
                <a:t>i učiniti svaki napor da </a:t>
              </a:r>
              <a:r>
                <a:rPr kumimoji="0" lang="hr-HR" sz="1600" b="1" i="0" u="none" strike="noStrike" kern="1200" cap="none" spc="0" normalizeH="0" baseline="0" noProof="0">
                  <a:ln>
                    <a:noFill/>
                  </a:ln>
                  <a:solidFill>
                    <a:srgbClr val="000000"/>
                  </a:solidFill>
                  <a:effectLst/>
                  <a:uLnTx/>
                  <a:uFillTx/>
                  <a:latin typeface="Arial" charset="0"/>
                  <a:ea typeface="+mn-ea"/>
                  <a:cs typeface="Arial" charset="0"/>
                </a:rPr>
                <a:t>E</a:t>
              </a:r>
              <a:r>
                <a:rPr kumimoji="0" lang="hr-HR" sz="1600" b="1" i="0" u="none" strike="noStrike" kern="1200" cap="none" spc="0" normalizeH="0" baseline="0" noProof="0" err="1">
                  <a:ln>
                    <a:noFill/>
                  </a:ln>
                  <a:solidFill>
                    <a:srgbClr val="000000"/>
                  </a:solidFill>
                  <a:effectLst/>
                  <a:uLnTx/>
                  <a:uFillTx/>
                  <a:latin typeface="Arial" charset="0"/>
                  <a:ea typeface="+mn-ea"/>
                  <a:cs typeface="Arial" charset="0"/>
                </a:rPr>
                <a:t>vanđeljem</a:t>
              </a:r>
              <a:r>
                <a:rPr kumimoji="0" lang="hr-HR" sz="1600" b="1" i="0" u="none" strike="noStrike" kern="1200" cap="none" spc="0" normalizeH="0" baseline="0" noProof="0">
                  <a:ln>
                    <a:noFill/>
                  </a:ln>
                  <a:solidFill>
                    <a:srgbClr val="000000"/>
                  </a:solidFill>
                  <a:effectLst/>
                  <a:uLnTx/>
                  <a:uFillTx/>
                  <a:latin typeface="Arial" charset="0"/>
                  <a:ea typeface="+mn-ea"/>
                  <a:cs typeface="Arial" charset="0"/>
                </a:rPr>
                <a:t> dosegnem  </a:t>
              </a:r>
              <a:r>
                <a:rPr kumimoji="0" lang="hr-HR" sz="1600" b="1" i="0" u="none" strike="noStrike" kern="1200" cap="none" spc="0" normalizeH="0" baseline="0" noProof="0" dirty="0">
                  <a:ln>
                    <a:noFill/>
                  </a:ln>
                  <a:solidFill>
                    <a:srgbClr val="000000"/>
                  </a:solidFill>
                  <a:effectLst/>
                  <a:uLnTx/>
                  <a:uFillTx/>
                  <a:latin typeface="Arial" charset="0"/>
                  <a:ea typeface="+mn-ea"/>
                  <a:cs typeface="Arial" charset="0"/>
                </a:rPr>
                <a:t>one koji danas još ne poznaju Krista.  </a:t>
              </a:r>
            </a:p>
          </p:txBody>
        </p:sp>
      </p:grpSp>
      <p:grpSp>
        <p:nvGrpSpPr>
          <p:cNvPr id="68" name="Group 16"/>
          <p:cNvGrpSpPr>
            <a:grpSpLocks/>
          </p:cNvGrpSpPr>
          <p:nvPr/>
        </p:nvGrpSpPr>
        <p:grpSpPr bwMode="auto">
          <a:xfrm>
            <a:off x="2057400" y="3505200"/>
            <a:ext cx="1908586" cy="533400"/>
            <a:chOff x="240" y="1824"/>
            <a:chExt cx="1008" cy="336"/>
          </a:xfrm>
        </p:grpSpPr>
        <p:sp>
          <p:nvSpPr>
            <p:cNvPr id="19476" name="Rectangle 17"/>
            <p:cNvSpPr>
              <a:spLocks noChangeArrowheads="1"/>
            </p:cNvSpPr>
            <p:nvPr/>
          </p:nvSpPr>
          <p:spPr bwMode="auto">
            <a:xfrm>
              <a:off x="240" y="1824"/>
              <a:ext cx="960"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7" name="Text Box 18"/>
            <p:cNvSpPr txBox="1">
              <a:spLocks noChangeArrowheads="1"/>
            </p:cNvSpPr>
            <p:nvPr/>
          </p:nvSpPr>
          <p:spPr bwMode="auto">
            <a:xfrm>
              <a:off x="288" y="1824"/>
              <a:ext cx="96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  </a:t>
              </a: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NAČELO</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1" name="Group 19"/>
          <p:cNvGrpSpPr>
            <a:grpSpLocks/>
          </p:cNvGrpSpPr>
          <p:nvPr/>
        </p:nvGrpSpPr>
        <p:grpSpPr bwMode="auto">
          <a:xfrm>
            <a:off x="3810000" y="3505200"/>
            <a:ext cx="2209800" cy="533400"/>
            <a:chOff x="1200" y="1824"/>
            <a:chExt cx="1392" cy="336"/>
          </a:xfrm>
        </p:grpSpPr>
        <p:sp>
          <p:nvSpPr>
            <p:cNvPr id="19474" name="Rectangle 20"/>
            <p:cNvSpPr>
              <a:spLocks noChangeArrowheads="1"/>
            </p:cNvSpPr>
            <p:nvPr/>
          </p:nvSpPr>
          <p:spPr bwMode="auto">
            <a:xfrm>
              <a:off x="1200" y="1824"/>
              <a:ext cx="1392" cy="336"/>
            </a:xfrm>
            <a:prstGeom prst="rect">
              <a:avLst/>
            </a:prstGeom>
            <a:solidFill>
              <a:srgbClr val="C0C0C0"/>
            </a:solidFill>
            <a:ln w="3810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a:ln>
                  <a:noFill/>
                </a:ln>
                <a:solidFill>
                  <a:srgbClr val="808080"/>
                </a:solidFill>
                <a:effectLst/>
                <a:uLnTx/>
                <a:uFillTx/>
                <a:latin typeface="Arial"/>
                <a:ea typeface="+mn-ea"/>
                <a:cs typeface="Arial" charset="0"/>
              </a:endParaRPr>
            </a:p>
          </p:txBody>
        </p:sp>
        <p:sp>
          <p:nvSpPr>
            <p:cNvPr id="19475" name="Text Box 21"/>
            <p:cNvSpPr txBox="1">
              <a:spLocks noChangeArrowheads="1"/>
            </p:cNvSpPr>
            <p:nvPr/>
          </p:nvSpPr>
          <p:spPr bwMode="auto">
            <a:xfrm>
              <a:off x="1392" y="1824"/>
              <a:ext cx="110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a:ln>
                    <a:noFill/>
                  </a:ln>
                  <a:solidFill>
                    <a:srgbClr val="000000"/>
                  </a:solidFill>
                  <a:effectLst/>
                  <a:uLnTx/>
                  <a:uFillTx/>
                  <a:latin typeface="Impact" pitchFamily="34" charset="0"/>
                  <a:ea typeface="+mn-ea"/>
                  <a:cs typeface="Arial" charset="0"/>
                </a:rPr>
                <a:t>  PRIMJENA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4" name="Group 22"/>
          <p:cNvGrpSpPr>
            <a:grpSpLocks/>
          </p:cNvGrpSpPr>
          <p:nvPr/>
        </p:nvGrpSpPr>
        <p:grpSpPr bwMode="auto">
          <a:xfrm>
            <a:off x="6019800" y="3505200"/>
            <a:ext cx="1638300" cy="533400"/>
            <a:chOff x="2592" y="1824"/>
            <a:chExt cx="1008" cy="336"/>
          </a:xfrm>
        </p:grpSpPr>
        <p:sp>
          <p:nvSpPr>
            <p:cNvPr id="19472" name="Rectangle 23"/>
            <p:cNvSpPr>
              <a:spLocks noChangeArrowheads="1"/>
            </p:cNvSpPr>
            <p:nvPr/>
          </p:nvSpPr>
          <p:spPr bwMode="auto">
            <a:xfrm>
              <a:off x="2592" y="1824"/>
              <a:ext cx="1008"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3" name="Text Box 24"/>
            <p:cNvSpPr txBox="1">
              <a:spLocks noChangeArrowheads="1"/>
            </p:cNvSpPr>
            <p:nvPr/>
          </p:nvSpPr>
          <p:spPr bwMode="auto">
            <a:xfrm>
              <a:off x="2688" y="1824"/>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PROBLEM</a:t>
              </a:r>
            </a:p>
          </p:txBody>
        </p:sp>
      </p:grpSp>
      <p:grpSp>
        <p:nvGrpSpPr>
          <p:cNvPr id="77" name="Group 25"/>
          <p:cNvGrpSpPr>
            <a:grpSpLocks/>
          </p:cNvGrpSpPr>
          <p:nvPr/>
        </p:nvGrpSpPr>
        <p:grpSpPr bwMode="auto">
          <a:xfrm>
            <a:off x="7620000" y="3505200"/>
            <a:ext cx="2927021" cy="533400"/>
            <a:chOff x="3600" y="1824"/>
            <a:chExt cx="1536" cy="336"/>
          </a:xfrm>
        </p:grpSpPr>
        <p:sp>
          <p:nvSpPr>
            <p:cNvPr id="19470" name="Rectangle 26"/>
            <p:cNvSpPr>
              <a:spLocks noChangeArrowheads="1"/>
            </p:cNvSpPr>
            <p:nvPr/>
          </p:nvSpPr>
          <p:spPr bwMode="auto">
            <a:xfrm>
              <a:off x="3600" y="1824"/>
              <a:ext cx="1536"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1" name="Text Box 27"/>
            <p:cNvSpPr txBox="1">
              <a:spLocks noChangeArrowheads="1"/>
            </p:cNvSpPr>
            <p:nvPr/>
          </p:nvSpPr>
          <p:spPr bwMode="auto">
            <a:xfrm>
              <a:off x="3936" y="1824"/>
              <a:ext cx="106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ODLUKA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sp>
        <p:nvSpPr>
          <p:cNvPr id="2" name="Rectangle 1"/>
          <p:cNvSpPr/>
          <p:nvPr/>
        </p:nvSpPr>
        <p:spPr>
          <a:xfrm>
            <a:off x="4176244" y="3290502"/>
            <a:ext cx="383951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submit my plans to God daily</a:t>
            </a:r>
          </a:p>
        </p:txBody>
      </p:sp>
      <p:sp>
        <p:nvSpPr>
          <p:cNvPr id="3" name="Rectangle 2"/>
          <p:cNvSpPr/>
          <p:nvPr/>
        </p:nvSpPr>
        <p:spPr>
          <a:xfrm>
            <a:off x="3810000" y="3198169"/>
            <a:ext cx="4572000" cy="461665"/>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depend upon Christ’s righteousness  not on my own righteousness</a:t>
            </a:r>
          </a:p>
        </p:txBody>
      </p:sp>
    </p:spTree>
    <p:extLst>
      <p:ext uri="{BB962C8B-B14F-4D97-AF65-F5344CB8AC3E}">
        <p14:creationId xmlns:p14="http://schemas.microsoft.com/office/powerpoint/2010/main" val="4050789980"/>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left)">
                                      <p:cBhvr>
                                        <p:cTn id="12" dur="500"/>
                                        <p:tgtEl>
                                          <p:spTgt spid="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left)">
                                      <p:cBhvr>
                                        <p:cTn id="17" dur="1000"/>
                                        <p:tgtEl>
                                          <p:spTgt spid="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wipe(left)">
                                      <p:cBhvr>
                                        <p:cTn id="22" dur="1000"/>
                                        <p:tgtEl>
                                          <p:spTgt spid="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up)">
                                      <p:cBhvr>
                                        <p:cTn id="27" dur="1000"/>
                                        <p:tgtEl>
                                          <p:spTgt spid="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wipe(up)">
                                      <p:cBhvr>
                                        <p:cTn id="32" dur="500"/>
                                        <p:tgtEl>
                                          <p:spTgt spid="6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up)">
                                      <p:cBhvr>
                                        <p:cTn id="37" dur="1000"/>
                                        <p:tgtEl>
                                          <p:spTgt spid="5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up)">
                                      <p:cBhvr>
                                        <p:cTn id="42"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524001" y="129695"/>
            <a:ext cx="9144000" cy="1143000"/>
          </a:xfrm>
        </p:spPr>
        <p:txBody>
          <a:bodyPr/>
          <a:lstStyle/>
          <a:p>
            <a:pPr eaLnBrk="1" hangingPunct="1"/>
            <a:r>
              <a:rPr lang="hr-HR">
                <a:solidFill>
                  <a:srgbClr val="FFCC66"/>
                </a:solidFill>
              </a:rPr>
              <a:t>Upamtite stih </a:t>
            </a:r>
            <a:endParaRPr lang="en-US" dirty="0">
              <a:solidFill>
                <a:srgbClr val="FFCC66"/>
              </a:solidFill>
            </a:endParaRPr>
          </a:p>
        </p:txBody>
      </p:sp>
      <p:sp>
        <p:nvSpPr>
          <p:cNvPr id="8195" name="Text Box 3"/>
          <p:cNvSpPr txBox="1">
            <a:spLocks noChangeArrowheads="1"/>
          </p:cNvSpPr>
          <p:nvPr/>
        </p:nvSpPr>
        <p:spPr bwMode="auto">
          <a:xfrm>
            <a:off x="1332613" y="1933573"/>
            <a:ext cx="6887155"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54" rtl="0" eaLnBrk="1" fontAlgn="base" latinLnBrk="0" hangingPunct="1">
              <a:lnSpc>
                <a:spcPct val="100000"/>
              </a:lnSpc>
              <a:spcBef>
                <a:spcPct val="50000"/>
              </a:spcBef>
              <a:spcAft>
                <a:spcPct val="0"/>
              </a:spcAft>
              <a:buClrTx/>
              <a:buSzTx/>
              <a:buFontTx/>
              <a:buNone/>
              <a:tabLst/>
              <a:defRPr/>
            </a:pPr>
            <a:r>
              <a:rPr kumimoji="0" lang="sr-Latn-RS" sz="4267" b="0" i="0" u="none" strike="noStrike" kern="1200" cap="none" spc="0" normalizeH="0" baseline="0" noProof="0">
                <a:ln>
                  <a:noFill/>
                </a:ln>
                <a:solidFill>
                  <a:srgbClr val="FFFF99"/>
                </a:solidFill>
                <a:effectLst/>
                <a:uLnTx/>
                <a:uFillTx/>
                <a:latin typeface="Impact" pitchFamily="34" charset="0"/>
                <a:ea typeface="+mn-ea"/>
                <a:cs typeface="Arial" charset="0"/>
              </a:rPr>
              <a:t>MARKO </a:t>
            </a:r>
            <a:r>
              <a:rPr lang="sr-Latn-RS" sz="4267">
                <a:solidFill>
                  <a:srgbClr val="FFFF99"/>
                </a:solidFill>
                <a:latin typeface="Impact" pitchFamily="34" charset="0"/>
              </a:rPr>
              <a:t>5</a:t>
            </a:r>
            <a:r>
              <a:rPr kumimoji="0" lang="en-US" sz="4267" b="0" i="0" u="none" strike="noStrike" kern="1200" cap="none" spc="0" normalizeH="0" baseline="0" noProof="0">
                <a:ln>
                  <a:noFill/>
                </a:ln>
                <a:solidFill>
                  <a:srgbClr val="FFFF99"/>
                </a:solidFill>
                <a:effectLst/>
                <a:uLnTx/>
                <a:uFillTx/>
                <a:latin typeface="Impact" pitchFamily="34" charset="0"/>
                <a:ea typeface="+mn-ea"/>
                <a:cs typeface="Arial" charset="0"/>
              </a:rPr>
              <a:t>,</a:t>
            </a:r>
            <a:r>
              <a:rPr kumimoji="0" lang="sr-Latn-RS" sz="4267" b="0" i="0" u="none" strike="noStrike" kern="1200" cap="none" spc="0" normalizeH="0" baseline="0" noProof="0">
                <a:ln>
                  <a:noFill/>
                </a:ln>
                <a:solidFill>
                  <a:srgbClr val="FFFF99"/>
                </a:solidFill>
                <a:effectLst/>
                <a:uLnTx/>
                <a:uFillTx/>
                <a:latin typeface="Impact" pitchFamily="34" charset="0"/>
                <a:ea typeface="+mn-ea"/>
                <a:cs typeface="Arial" charset="0"/>
              </a:rPr>
              <a:t>19</a:t>
            </a:r>
            <a:r>
              <a:rPr kumimoji="0" lang="hr-HR" sz="4267" b="0" i="0" u="none" strike="noStrike" kern="1200" cap="none" spc="0" normalizeH="0" baseline="0" noProof="0">
                <a:ln>
                  <a:noFill/>
                </a:ln>
                <a:solidFill>
                  <a:srgbClr val="FFFF99"/>
                </a:solidFill>
                <a:effectLst/>
                <a:uLnTx/>
                <a:uFillTx/>
                <a:latin typeface="Impact" pitchFamily="34" charset="0"/>
                <a:ea typeface="+mn-ea"/>
                <a:cs typeface="Arial" charset="0"/>
              </a:rPr>
              <a:t>:</a:t>
            </a:r>
            <a:r>
              <a:rPr kumimoji="0" lang="en-US" sz="4267" b="0" i="0" u="none" strike="noStrike" kern="1200" cap="none" spc="0" normalizeH="0" baseline="0" noProof="0">
                <a:ln>
                  <a:noFill/>
                </a:ln>
                <a:solidFill>
                  <a:srgbClr val="FFFF99"/>
                </a:solidFill>
                <a:effectLst/>
                <a:uLnTx/>
                <a:uFillTx/>
                <a:latin typeface="Impact" pitchFamily="34" charset="0"/>
                <a:ea typeface="+mn-ea"/>
                <a:cs typeface="Arial" charset="0"/>
              </a:rPr>
              <a:t> </a:t>
            </a:r>
            <a:endParaRPr kumimoji="0" lang="en-US" sz="4800" b="0" i="1" u="none" strike="noStrike" kern="1200" cap="none" spc="0" normalizeH="0" baseline="0" noProof="0" dirty="0">
              <a:ln>
                <a:noFill/>
              </a:ln>
              <a:solidFill>
                <a:srgbClr val="FFFF99"/>
              </a:solidFill>
              <a:effectLst/>
              <a:uLnTx/>
              <a:uFillTx/>
              <a:latin typeface="Impact" pitchFamily="34" charset="0"/>
              <a:ea typeface="+mn-ea"/>
              <a:cs typeface="Arial" charset="0"/>
            </a:endParaRPr>
          </a:p>
        </p:txBody>
      </p:sp>
      <p:sp>
        <p:nvSpPr>
          <p:cNvPr id="8196" name="Rectangle 4"/>
          <p:cNvSpPr>
            <a:spLocks noGrp="1" noChangeArrowheads="1"/>
          </p:cNvSpPr>
          <p:nvPr>
            <p:ph type="body" idx="1"/>
          </p:nvPr>
        </p:nvSpPr>
        <p:spPr>
          <a:xfrm>
            <a:off x="1332612" y="2789949"/>
            <a:ext cx="7563962" cy="2598139"/>
          </a:xfrm>
        </p:spPr>
        <p:txBody>
          <a:bodyPr/>
          <a:lstStyle/>
          <a:p>
            <a:pPr marL="0" indent="0">
              <a:buNone/>
            </a:pPr>
            <a:r>
              <a:rPr lang="hr-HR" sz="4000" baseline="30000"/>
              <a:t>”Ali mu ne dopusti, nego mu reče: ‘Idi       kući svojima, pa im javi što ti je sve učinio Gospodin u svome milosrđu.</a:t>
            </a:r>
            <a:r>
              <a:rPr lang="sr-Latn-RS" sz="4000" baseline="30000"/>
              <a:t>“ </a:t>
            </a:r>
            <a:r>
              <a:rPr lang="en-US" sz="4000" baseline="30000"/>
              <a:t>       </a:t>
            </a:r>
            <a:r>
              <a:rPr lang="hr-HR" sz="3600" baseline="30000"/>
              <a:t>                                                                                                                                                                                                                                                                                                                                                                                                                                                                                                                                                                                                                                                                                                                                                       </a:t>
            </a:r>
            <a:endParaRPr lang="en-US" baseline="30000" dirty="0"/>
          </a:p>
          <a:p>
            <a:pPr marL="0" indent="0">
              <a:buNone/>
            </a:pPr>
            <a:r>
              <a:rPr lang="hr-HR" baseline="30000" dirty="0"/>
              <a:t>  </a:t>
            </a:r>
            <a:r>
              <a:rPr lang="en-US" baseline="30000" dirty="0"/>
              <a:t>           </a:t>
            </a:r>
          </a:p>
        </p:txBody>
      </p:sp>
      <p:pic>
        <p:nvPicPr>
          <p:cNvPr id="2" name="Slika 1">
            <a:extLst>
              <a:ext uri="{FF2B5EF4-FFF2-40B4-BE49-F238E27FC236}">
                <a16:creationId xmlns:a16="http://schemas.microsoft.com/office/drawing/2014/main" id="{3F14A8B4-5DBB-4876-93DE-88AF10D8FAEC}"/>
              </a:ext>
            </a:extLst>
          </p:cNvPr>
          <p:cNvPicPr>
            <a:picLocks noChangeAspect="1"/>
          </p:cNvPicPr>
          <p:nvPr/>
        </p:nvPicPr>
        <p:blipFill>
          <a:blip r:embed="rId3"/>
          <a:stretch>
            <a:fillRect/>
          </a:stretch>
        </p:blipFill>
        <p:spPr>
          <a:xfrm>
            <a:off x="1181102" y="2"/>
            <a:ext cx="2146300" cy="1856895"/>
          </a:xfrm>
          <a:prstGeom prst="rect">
            <a:avLst/>
          </a:prstGeom>
        </p:spPr>
      </p:pic>
      <p:pic>
        <p:nvPicPr>
          <p:cNvPr id="3" name="Picture 2">
            <a:extLst>
              <a:ext uri="{FF2B5EF4-FFF2-40B4-BE49-F238E27FC236}">
                <a16:creationId xmlns:a16="http://schemas.microsoft.com/office/drawing/2014/main" id="{C41138E9-4702-3F04-C106-81296B174C53}"/>
              </a:ext>
            </a:extLst>
          </p:cNvPr>
          <p:cNvPicPr>
            <a:picLocks noChangeAspect="1"/>
          </p:cNvPicPr>
          <p:nvPr/>
        </p:nvPicPr>
        <p:blipFill>
          <a:blip r:embed="rId4"/>
          <a:stretch>
            <a:fillRect/>
          </a:stretch>
        </p:blipFill>
        <p:spPr>
          <a:xfrm>
            <a:off x="7114233" y="180870"/>
            <a:ext cx="5215417" cy="6677130"/>
          </a:xfrm>
          <a:prstGeom prst="rect">
            <a:avLst/>
          </a:prstGeom>
        </p:spPr>
      </p:pic>
    </p:spTree>
    <p:extLst>
      <p:ext uri="{BB962C8B-B14F-4D97-AF65-F5344CB8AC3E}">
        <p14:creationId xmlns:p14="http://schemas.microsoft.com/office/powerpoint/2010/main" val="2204150950"/>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left)">
                                      <p:cBhvr>
                                        <p:cTn id="7" dur="500"/>
                                        <p:tgtEl>
                                          <p:spTgt spid="81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wipe(up)">
                                      <p:cBhvr>
                                        <p:cTn id="12"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utoUpdateAnimBg="0"/>
      <p:bldP spid="8196"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ChangeArrowheads="1"/>
          </p:cNvSpPr>
          <p:nvPr/>
        </p:nvSpPr>
        <p:spPr bwMode="auto">
          <a:xfrm>
            <a:off x="215757" y="4186690"/>
            <a:ext cx="11763909" cy="2550287"/>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0" name="TextBox 9"/>
          <p:cNvSpPr txBox="1">
            <a:spLocks noChangeArrowheads="1"/>
          </p:cNvSpPr>
          <p:nvPr/>
        </p:nvSpPr>
        <p:spPr bwMode="auto">
          <a:xfrm>
            <a:off x="1524002" y="121026"/>
            <a:ext cx="924703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1597025" algn="l"/>
              </a:tabLst>
              <a:defRPr>
                <a:solidFill>
                  <a:schemeClr val="tx1"/>
                </a:solidFill>
                <a:latin typeface="Arial" charset="0"/>
                <a:cs typeface="Arial" charset="0"/>
              </a:defRPr>
            </a:lvl1pPr>
            <a:lvl2pPr marL="742950" indent="-285750" eaLnBrk="0" hangingPunct="0">
              <a:tabLst>
                <a:tab pos="1597025" algn="l"/>
              </a:tabLst>
              <a:defRPr>
                <a:solidFill>
                  <a:schemeClr val="tx1"/>
                </a:solidFill>
                <a:latin typeface="Arial" charset="0"/>
                <a:cs typeface="Arial" charset="0"/>
              </a:defRPr>
            </a:lvl2pPr>
            <a:lvl3pPr marL="1143000" indent="-228600" eaLnBrk="0" hangingPunct="0">
              <a:tabLst>
                <a:tab pos="1597025" algn="l"/>
              </a:tabLst>
              <a:defRPr>
                <a:solidFill>
                  <a:schemeClr val="tx1"/>
                </a:solidFill>
                <a:latin typeface="Arial" charset="0"/>
                <a:cs typeface="Arial" charset="0"/>
              </a:defRPr>
            </a:lvl3pPr>
            <a:lvl4pPr marL="1600200" indent="-228600" eaLnBrk="0" hangingPunct="0">
              <a:tabLst>
                <a:tab pos="1597025" algn="l"/>
              </a:tabLst>
              <a:defRPr>
                <a:solidFill>
                  <a:schemeClr val="tx1"/>
                </a:solidFill>
                <a:latin typeface="Arial" charset="0"/>
                <a:cs typeface="Arial" charset="0"/>
              </a:defRPr>
            </a:lvl4pPr>
            <a:lvl5pPr marL="2057400" indent="-228600" eaLnBrk="0" hangingPunct="0">
              <a:tabLst>
                <a:tab pos="1597025"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1597025"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1597025"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1597025"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1597025" algn="l"/>
              </a:tabLst>
              <a:defRPr>
                <a:solidFill>
                  <a:schemeClr val="tx1"/>
                </a:solidFill>
                <a:latin typeface="Arial" charset="0"/>
                <a:cs typeface="Arial" charset="0"/>
              </a:defRPr>
            </a:lvl9pPr>
          </a:lstStyle>
          <a:p>
            <a:pPr marL="0" marR="0" lvl="0" indent="0" algn="ctr" defTabSz="914354" rtl="0" eaLnBrk="1" fontAlgn="base" latinLnBrk="0" hangingPunct="1">
              <a:lnSpc>
                <a:spcPct val="100000"/>
              </a:lnSpc>
              <a:spcBef>
                <a:spcPct val="0"/>
              </a:spcBef>
              <a:spcAft>
                <a:spcPct val="0"/>
              </a:spcAft>
              <a:buClrTx/>
              <a:buSzTx/>
              <a:buFontTx/>
              <a:buNone/>
              <a:tabLst>
                <a:tab pos="1596945" algn="l"/>
              </a:tabLst>
              <a:defRPr/>
            </a:pPr>
            <a:r>
              <a:rPr kumimoji="0" lang="en-US"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I</a:t>
            </a:r>
            <a:r>
              <a:rPr kumimoji="0" lang="hr-HR"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z</a:t>
            </a:r>
            <a:r>
              <a:rPr kumimoji="0" lang="en-US" sz="6000" b="1" i="0" u="none" strike="noStrike" kern="1200" cap="none" spc="0" normalizeH="0" baseline="0" noProof="0" dirty="0" err="1">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ra</a:t>
            </a:r>
            <a:r>
              <a:rPr kumimoji="0" lang="hr-HR"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z</a:t>
            </a:r>
            <a:r>
              <a:rPr kumimoji="0" lang="en-US" sz="6000" b="1" i="0" u="none" strike="noStrike" kern="1200" cap="none" spc="0" normalizeH="0" baseline="0" noProof="0" dirty="0" err="1">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i</a:t>
            </a:r>
            <a:r>
              <a:rPr kumimoji="0" lang="en-US"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 Bo</a:t>
            </a:r>
            <a:r>
              <a:rPr kumimoji="0" lang="hr-HR"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ž</a:t>
            </a:r>
            <a:r>
              <a:rPr kumimoji="0" lang="en-US"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je </a:t>
            </a:r>
            <a:r>
              <a:rPr kumimoji="0" lang="en-US" sz="6000" b="1" i="0" u="none" strike="noStrike" kern="1200" cap="none" spc="0" normalizeH="0" baseline="0" noProof="0" dirty="0" err="1">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ljubavi</a:t>
            </a:r>
            <a:r>
              <a:rPr kumimoji="0" lang="en-US"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 </a:t>
            </a: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p:cNvSpPr>
            <a:spLocks noChangeAspect="1" noChangeArrowheads="1"/>
          </p:cNvSpPr>
          <p:nvPr/>
        </p:nvSpPr>
        <p:spPr bwMode="auto">
          <a:xfrm>
            <a:off x="1679577"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p:cNvSpPr>
            <a:spLocks noChangeAspect="1" noChangeArrowheads="1"/>
          </p:cNvSpPr>
          <p:nvPr/>
        </p:nvSpPr>
        <p:spPr bwMode="auto">
          <a:xfrm>
            <a:off x="1660203"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TextBox 2"/>
          <p:cNvSpPr txBox="1"/>
          <p:nvPr/>
        </p:nvSpPr>
        <p:spPr>
          <a:xfrm>
            <a:off x="493160" y="4356243"/>
            <a:ext cx="11075541" cy="2246769"/>
          </a:xfrm>
          <a:prstGeom prst="rect">
            <a:avLst/>
          </a:prstGeom>
          <a:noFill/>
        </p:spPr>
        <p:txBody>
          <a:bodyPr wrap="square" rtlCol="0">
            <a:spAutoFit/>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sr-Latn-RS" sz="2000" b="1" i="0" u="none" strike="noStrike" kern="1200" cap="none" spc="0" normalizeH="0" baseline="0" noProof="0">
                <a:ln>
                  <a:noFill/>
                </a:ln>
                <a:solidFill>
                  <a:srgbClr val="FFFFFF"/>
                </a:solidFill>
                <a:effectLst/>
                <a:uLnTx/>
                <a:uFillTx/>
                <a:latin typeface="Arial"/>
                <a:ea typeface="+mn-ea"/>
                <a:cs typeface="Arial" charset="0"/>
              </a:rPr>
              <a:t> </a:t>
            </a:r>
            <a:r>
              <a:rPr kumimoji="0" lang="hr-HR" sz="2000" b="1" i="0" u="none" strike="noStrike" kern="1200" cap="none" spc="0" normalizeH="0" baseline="0" noProof="0">
                <a:ln>
                  <a:noFill/>
                </a:ln>
                <a:solidFill>
                  <a:srgbClr val="FFFFFF"/>
                </a:solidFill>
                <a:effectLst/>
                <a:uLnTx/>
                <a:uFillTx/>
                <a:latin typeface="Arial"/>
                <a:ea typeface="+mn-ea"/>
                <a:cs typeface="Arial" charset="0"/>
              </a:rPr>
              <a:t>Marko 5 i 6 iznose slične teme kao i Marko 1. U 5. i 6.poglavlju zapažamo da Isus čini    čuda, kao </a:t>
            </a:r>
            <a:r>
              <a:rPr kumimoji="0" lang="sr-Latn-RS" sz="2000" b="1" i="0" u="none" strike="noStrike" kern="1200" cap="none" spc="0" normalizeH="0" baseline="0" noProof="0">
                <a:ln>
                  <a:noFill/>
                </a:ln>
                <a:solidFill>
                  <a:srgbClr val="FFFFFF"/>
                </a:solidFill>
                <a:effectLst/>
                <a:uLnTx/>
                <a:uFillTx/>
                <a:latin typeface="Arial"/>
                <a:ea typeface="+mn-ea"/>
                <a:cs typeface="Arial" charset="0"/>
              </a:rPr>
              <a:t>š</a:t>
            </a:r>
            <a:r>
              <a:rPr kumimoji="0" lang="hr-HR" sz="2000" b="1" i="0" u="none" strike="noStrike" kern="1200" cap="none" spc="0" normalizeH="0" baseline="0" noProof="0">
                <a:ln>
                  <a:noFill/>
                </a:ln>
                <a:solidFill>
                  <a:srgbClr val="FFFFFF"/>
                </a:solidFill>
                <a:effectLst/>
                <a:uLnTx/>
                <a:uFillTx/>
                <a:latin typeface="Arial"/>
                <a:ea typeface="+mn-ea"/>
                <a:cs typeface="Arial" charset="0"/>
              </a:rPr>
              <a:t>to je istjerivanje nečistih duhova, iscjeljenje ljudi i propovijedanje Evanđelja.   Prema tomu, u ovoj pouci razmotrićemo izabrane događaje iz ova dva poglavlja koji</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a:ln>
                  <a:noFill/>
                </a:ln>
                <a:solidFill>
                  <a:srgbClr val="FFFFFF"/>
                </a:solidFill>
                <a:effectLst/>
                <a:uLnTx/>
                <a:uFillTx/>
                <a:latin typeface="Arial"/>
                <a:ea typeface="+mn-ea"/>
                <a:cs typeface="Arial" charset="0"/>
              </a:rPr>
              <a:t> obuhvaćaju ovaj raspon tema. U pouci za ovaj tjedan razmatraju se dva Isusova čuda. Prvi izvje</a:t>
            </a:r>
            <a:r>
              <a:rPr kumimoji="0" lang="sr-Latn-RS" sz="2000" b="1" i="0" u="none" strike="noStrike" kern="1200" cap="none" spc="0" normalizeH="0" baseline="0" noProof="0">
                <a:ln>
                  <a:noFill/>
                </a:ln>
                <a:solidFill>
                  <a:srgbClr val="FFFFFF"/>
                </a:solidFill>
                <a:effectLst/>
                <a:uLnTx/>
                <a:uFillTx/>
                <a:latin typeface="Arial"/>
                <a:ea typeface="+mn-ea"/>
                <a:cs typeface="Arial" charset="0"/>
              </a:rPr>
              <a:t>š</a:t>
            </a:r>
            <a:r>
              <a:rPr kumimoji="0" lang="hr-HR" sz="2000" b="1" i="0" u="none" strike="noStrike" kern="1200" cap="none" spc="0" normalizeH="0" baseline="0" noProof="0">
                <a:ln>
                  <a:noFill/>
                </a:ln>
                <a:solidFill>
                  <a:srgbClr val="FFFFFF"/>
                </a:solidFill>
                <a:effectLst/>
                <a:uLnTx/>
                <a:uFillTx/>
                <a:latin typeface="Arial"/>
                <a:ea typeface="+mn-ea"/>
                <a:cs typeface="Arial" charset="0"/>
              </a:rPr>
              <a:t>taj govori o čovjeku s nečistim duhom, koji je također bio član</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a:ln>
                  <a:noFill/>
                </a:ln>
                <a:solidFill>
                  <a:srgbClr val="FFFFFF"/>
                </a:solidFill>
                <a:effectLst/>
                <a:uLnTx/>
                <a:uFillTx/>
                <a:latin typeface="Arial"/>
                <a:ea typeface="+mn-ea"/>
                <a:cs typeface="Arial" charset="0"/>
              </a:rPr>
              <a:t> poganske zajednice. U drugom izvje</a:t>
            </a:r>
            <a:r>
              <a:rPr kumimoji="0" lang="sr-Latn-RS" sz="2000" b="1" i="0" u="none" strike="noStrike" kern="1200" cap="none" spc="0" normalizeH="0" baseline="0" noProof="0">
                <a:ln>
                  <a:noFill/>
                </a:ln>
                <a:solidFill>
                  <a:srgbClr val="FFFFFF"/>
                </a:solidFill>
                <a:effectLst/>
                <a:uLnTx/>
                <a:uFillTx/>
                <a:latin typeface="Arial"/>
                <a:ea typeface="+mn-ea"/>
                <a:cs typeface="Arial" charset="0"/>
              </a:rPr>
              <a:t>š</a:t>
            </a:r>
            <a:r>
              <a:rPr kumimoji="0" lang="hr-HR" sz="2000" b="1" i="0" u="none" strike="noStrike" kern="1200" cap="none" spc="0" normalizeH="0" baseline="0" noProof="0">
                <a:ln>
                  <a:noFill/>
                </a:ln>
                <a:solidFill>
                  <a:srgbClr val="FFFFFF"/>
                </a:solidFill>
                <a:effectLst/>
                <a:uLnTx/>
                <a:uFillTx/>
                <a:latin typeface="Arial"/>
                <a:ea typeface="+mn-ea"/>
                <a:cs typeface="Arial" charset="0"/>
              </a:rPr>
              <a:t>taju govori se o “nečistoj” ženi,</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a:ln>
                  <a:noFill/>
                </a:ln>
                <a:solidFill>
                  <a:srgbClr val="FFFFFF"/>
                </a:solidFill>
                <a:effectLst/>
                <a:uLnTx/>
                <a:uFillTx/>
                <a:latin typeface="Arial"/>
                <a:ea typeface="+mn-ea"/>
                <a:cs typeface="Arial" charset="0"/>
              </a:rPr>
              <a:t> pripadnici </a:t>
            </a:r>
            <a:r>
              <a:rPr lang="hr-HR" sz="2000" b="1">
                <a:solidFill>
                  <a:srgbClr val="FFFFFF"/>
                </a:solidFill>
                <a:latin typeface="Arial"/>
                <a:cs typeface="Arial" charset="0"/>
              </a:rPr>
              <a:t>židov</a:t>
            </a:r>
            <a:r>
              <a:rPr kumimoji="0" lang="hr-HR" sz="2000" b="1" i="0" u="none" strike="noStrike" kern="1200" cap="none" spc="0" normalizeH="0" baseline="0" noProof="0">
                <a:ln>
                  <a:noFill/>
                </a:ln>
                <a:solidFill>
                  <a:srgbClr val="FFFFFF"/>
                </a:solidFill>
                <a:effectLst/>
                <a:uLnTx/>
                <a:uFillTx/>
                <a:latin typeface="Arial"/>
                <a:ea typeface="+mn-ea"/>
                <a:cs typeface="Arial" charset="0"/>
              </a:rPr>
              <a:t>ske zajednice.</a:t>
            </a:r>
            <a:endParaRPr kumimoji="0" lang="hr-HR" sz="1800" b="1" i="0" u="none" strike="noStrike" kern="1200" cap="none" spc="0" normalizeH="0" baseline="0" noProof="0">
              <a:ln>
                <a:noFill/>
              </a:ln>
              <a:solidFill>
                <a:srgbClr val="FFFFFF"/>
              </a:solidFill>
              <a:effectLst/>
              <a:uLnTx/>
              <a:uFillTx/>
              <a:latin typeface="Arial"/>
              <a:ea typeface="+mn-ea"/>
              <a:cs typeface="Arial" charset="0"/>
            </a:endParaRPr>
          </a:p>
        </p:txBody>
      </p:sp>
      <p:sp>
        <p:nvSpPr>
          <p:cNvPr id="6" name="AutoShape 2" descr="http://220lily.files.wordpress.com/2013/07/il_570xn-374072027_48r9.jpg"/>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p:cNvSpPr>
            <a:spLocks noChangeAspect="1" noChangeArrowheads="1"/>
          </p:cNvSpPr>
          <p:nvPr/>
        </p:nvSpPr>
        <p:spPr bwMode="auto">
          <a:xfrm>
            <a:off x="1679575" y="-144461"/>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316447" y="1138340"/>
            <a:ext cx="4454584" cy="2730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969325" y="1143941"/>
            <a:ext cx="4527239" cy="2730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567883"/>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85AB2CC-AA5C-E155-166E-5122B0AFD938}"/>
              </a:ext>
            </a:extLst>
          </p:cNvPr>
          <p:cNvPicPr>
            <a:picLocks noGrp="1" noRot="1" noChangeAspect="1" noMove="1" noResize="1" noEditPoints="1" noAdjustHandles="1" noChangeArrowheads="1" noChangeShapeType="1" noCrop="1"/>
          </p:cNvPicPr>
          <p:nvPr/>
        </p:nvPicPr>
        <p:blipFill rotWithShape="1">
          <a:blip r:embed="rId2"/>
          <a:srcRect r="-3" b="9302"/>
          <a:stretch/>
        </p:blipFill>
        <p:spPr>
          <a:xfrm>
            <a:off x="5162052" y="3272588"/>
            <a:ext cx="6105382" cy="3585411"/>
          </a:xfrm>
          <a:prstGeom prst="rect">
            <a:avLst/>
          </a:prstGeom>
        </p:spPr>
      </p:pic>
      <p:pic>
        <p:nvPicPr>
          <p:cNvPr id="4" name="Imagen 3">
            <a:extLst>
              <a:ext uri="{FF2B5EF4-FFF2-40B4-BE49-F238E27FC236}">
                <a16:creationId xmlns:a16="http://schemas.microsoft.com/office/drawing/2014/main" id="{056894AA-02D3-3CD8-A5C4-60DE9D60AC3E}"/>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8680" b="8680"/>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2" name="Imagen 1">
            <a:extLst>
              <a:ext uri="{FF2B5EF4-FFF2-40B4-BE49-F238E27FC236}">
                <a16:creationId xmlns:a16="http://schemas.microsoft.com/office/drawing/2014/main" id="{FFEB45B7-E1C3-73C2-480D-C387C0D86589}"/>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18215" t="472" r="3227" b="-472"/>
          <a:stretch/>
        </p:blipFill>
        <p:spPr>
          <a:xfrm>
            <a:off x="7458302" y="-22547"/>
            <a:ext cx="3809132" cy="3139531"/>
          </a:xfrm>
          <a:prstGeom prst="rect">
            <a:avLst/>
          </a:prstGeom>
        </p:spPr>
      </p:pic>
      <p:sp>
        <p:nvSpPr>
          <p:cNvPr id="11" name="Rectangle 10">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1423904" y="0"/>
            <a:ext cx="768096" cy="6858000"/>
          </a:xfrm>
          <a:prstGeom prst="rect">
            <a:avLst/>
          </a:prstGeom>
          <a:solidFill>
            <a:srgbClr val="5C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ángulo 6">
            <a:extLst>
              <a:ext uri="{FF2B5EF4-FFF2-40B4-BE49-F238E27FC236}">
                <a16:creationId xmlns:a16="http://schemas.microsoft.com/office/drawing/2014/main" id="{FA9C2B8A-DFD2-9DC4-08A7-EB530C379ECD}"/>
              </a:ext>
            </a:extLst>
          </p:cNvPr>
          <p:cNvSpPr>
            <a:spLocks noGrp="1" noRot="1" noMove="1" noResize="1" noEditPoints="1" noAdjustHandles="1" noChangeArrowheads="1" noChangeShapeType="1"/>
          </p:cNvSpPr>
          <p:nvPr/>
        </p:nvSpPr>
        <p:spPr>
          <a:xfrm>
            <a:off x="0" y="4065775"/>
            <a:ext cx="5001186" cy="2792224"/>
          </a:xfrm>
          <a:prstGeom prst="rect">
            <a:avLst/>
          </a:prstGeom>
          <a:solidFill>
            <a:srgbClr val="D6C1B2"/>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CuadroTexto 7">
            <a:extLst>
              <a:ext uri="{FF2B5EF4-FFF2-40B4-BE49-F238E27FC236}">
                <a16:creationId xmlns:a16="http://schemas.microsoft.com/office/drawing/2014/main" id="{7275D649-E12C-54BE-02A4-46D574E8B017}"/>
              </a:ext>
            </a:extLst>
          </p:cNvPr>
          <p:cNvSpPr txBox="1"/>
          <p:nvPr/>
        </p:nvSpPr>
        <p:spPr>
          <a:xfrm>
            <a:off x="1" y="4146142"/>
            <a:ext cx="5001185" cy="2292935"/>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srgbClr val="684E31"/>
                </a:solidFill>
                <a:effectLst/>
                <a:uLnTx/>
                <a:uFillTx/>
                <a:latin typeface="Comic Sans MS" panose="030F0702030302020204" pitchFamily="66" charset="0"/>
                <a:ea typeface="+mn-ea"/>
                <a:cs typeface="+mn-cs"/>
              </a:rPr>
              <a:t>“</a:t>
            </a:r>
            <a:r>
              <a:rPr kumimoji="0" lang="sr-Latn-RS" sz="2400" b="1" i="0" u="none" strike="noStrike" kern="1200" cap="none" spc="0" normalizeH="0" baseline="0" noProof="0">
                <a:ln>
                  <a:noFill/>
                </a:ln>
                <a:solidFill>
                  <a:srgbClr val="684E31"/>
                </a:solidFill>
                <a:effectLst/>
                <a:uLnTx/>
                <a:uFillTx/>
                <a:latin typeface="Comic Sans MS" panose="030F0702030302020204" pitchFamily="66" charset="0"/>
                <a:ea typeface="+mn-ea"/>
                <a:cs typeface="+mn-cs"/>
              </a:rPr>
              <a:t>No</a:t>
            </a:r>
            <a:r>
              <a:rPr lang="sr-Latn-RS" sz="2400" b="1">
                <a:solidFill>
                  <a:srgbClr val="684E31"/>
                </a:solidFill>
                <a:latin typeface="Comic Sans MS" panose="030F0702030302020204" pitchFamily="66" charset="0"/>
              </a:rPr>
              <a:t> Isus mu nije dopustio, nego mu je rekao: </a:t>
            </a:r>
            <a:r>
              <a:rPr kumimoji="0" lang="en-US" sz="2400" b="1" i="0" u="none" strike="noStrike" kern="1200" cap="none" spc="0" normalizeH="0" baseline="0" noProof="0">
                <a:ln>
                  <a:noFill/>
                </a:ln>
                <a:solidFill>
                  <a:srgbClr val="684E31"/>
                </a:solidFill>
                <a:effectLst/>
                <a:uLnTx/>
                <a:uFillTx/>
                <a:latin typeface="Comic Sans MS" panose="030F0702030302020204" pitchFamily="66" charset="0"/>
                <a:ea typeface="+mn-ea"/>
                <a:cs typeface="+mn-cs"/>
              </a:rPr>
              <a:t>’</a:t>
            </a:r>
            <a:r>
              <a:rPr kumimoji="0" lang="sr-Latn-RS" sz="2400" b="1" i="0" u="none" strike="noStrike" kern="1200" cap="none" spc="0" normalizeH="0" baseline="0" noProof="0">
                <a:ln>
                  <a:noFill/>
                </a:ln>
                <a:solidFill>
                  <a:srgbClr val="684E31"/>
                </a:solidFill>
                <a:effectLst/>
                <a:uLnTx/>
                <a:uFillTx/>
                <a:latin typeface="Comic Sans MS" panose="030F0702030302020204" pitchFamily="66" charset="0"/>
                <a:ea typeface="+mn-ea"/>
                <a:cs typeface="+mn-cs"/>
              </a:rPr>
              <a:t>Idi kući svojima, i ispričaj im što je Gospodin učinio za tebe. Reci im kako je bio milostiv prema tebi.’</a:t>
            </a:r>
            <a:r>
              <a:rPr kumimoji="0" lang="es-ES" sz="2400" b="1" i="0" u="none" strike="noStrike" kern="1200" cap="none" spc="0" normalizeH="0" baseline="0" noProof="0">
                <a:ln>
                  <a:noFill/>
                </a:ln>
                <a:solidFill>
                  <a:srgbClr val="684E31"/>
                </a:solidFill>
                <a:effectLst/>
                <a:uLnTx/>
                <a:uFillTx/>
                <a:latin typeface="Comic Sans MS" panose="030F0702030302020204" pitchFamily="66" charset="0"/>
                <a:ea typeface="+mn-ea"/>
                <a:cs typeface="+mn-cs"/>
              </a:rPr>
              <a:t>”</a:t>
            </a:r>
            <a:endParaRPr kumimoji="0" lang="es-ES" sz="2400" b="1" i="0" u="none" strike="noStrike" kern="1200" cap="none" spc="0" normalizeH="0" baseline="0" noProof="0" dirty="0">
              <a:ln>
                <a:noFill/>
              </a:ln>
              <a:solidFill>
                <a:srgbClr val="684E31"/>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s-ES" sz="1600" b="1" i="0" u="none" strike="noStrike" kern="1200" cap="none" spc="0" normalizeH="0" baseline="0" noProof="0">
                <a:ln>
                  <a:noFill/>
                </a:ln>
                <a:solidFill>
                  <a:srgbClr val="684E31"/>
                </a:solidFill>
                <a:effectLst/>
                <a:uLnTx/>
                <a:uFillTx/>
                <a:latin typeface="Comic Sans MS" panose="030F0702030302020204" pitchFamily="66" charset="0"/>
                <a:ea typeface="+mn-ea"/>
                <a:cs typeface="+mn-cs"/>
              </a:rPr>
              <a:t>(Mark</a:t>
            </a:r>
            <a:r>
              <a:rPr kumimoji="0" lang="sr-Latn-RS" sz="1600" b="1" i="0" u="none" strike="noStrike" kern="1200" cap="none" spc="0" normalizeH="0" baseline="0" noProof="0">
                <a:ln>
                  <a:noFill/>
                </a:ln>
                <a:solidFill>
                  <a:srgbClr val="684E31"/>
                </a:solidFill>
                <a:effectLst/>
                <a:uLnTx/>
                <a:uFillTx/>
                <a:latin typeface="Comic Sans MS" panose="030F0702030302020204" pitchFamily="66" charset="0"/>
                <a:ea typeface="+mn-ea"/>
                <a:cs typeface="+mn-cs"/>
              </a:rPr>
              <a:t>o</a:t>
            </a:r>
            <a:r>
              <a:rPr kumimoji="0" lang="es-ES" sz="1600" b="1" i="0" u="none" strike="noStrike" kern="1200" cap="none" spc="0" normalizeH="0" baseline="0" noProof="0">
                <a:ln>
                  <a:noFill/>
                </a:ln>
                <a:solidFill>
                  <a:srgbClr val="684E31"/>
                </a:solidFill>
                <a:effectLst/>
                <a:uLnTx/>
                <a:uFillTx/>
                <a:latin typeface="Comic Sans MS" panose="030F0702030302020204" pitchFamily="66" charset="0"/>
                <a:ea typeface="+mn-ea"/>
                <a:cs typeface="+mn-cs"/>
              </a:rPr>
              <a:t> 5</a:t>
            </a:r>
            <a:r>
              <a:rPr kumimoji="0" lang="sr-Latn-RS" sz="1600" b="1" i="0" u="none" strike="noStrike" kern="1200" cap="none" spc="0" normalizeH="0" baseline="0" noProof="0">
                <a:ln>
                  <a:noFill/>
                </a:ln>
                <a:solidFill>
                  <a:srgbClr val="684E31"/>
                </a:solidFill>
                <a:effectLst/>
                <a:uLnTx/>
                <a:uFillTx/>
                <a:latin typeface="Comic Sans MS" panose="030F0702030302020204" pitchFamily="66" charset="0"/>
                <a:ea typeface="+mn-ea"/>
                <a:cs typeface="+mn-cs"/>
              </a:rPr>
              <a:t>,</a:t>
            </a:r>
            <a:r>
              <a:rPr kumimoji="0" lang="es-ES" sz="1600" b="1" i="0" u="none" strike="noStrike" kern="1200" cap="none" spc="0" normalizeH="0" baseline="0" noProof="0">
                <a:ln>
                  <a:noFill/>
                </a:ln>
                <a:solidFill>
                  <a:srgbClr val="684E31"/>
                </a:solidFill>
                <a:effectLst/>
                <a:uLnTx/>
                <a:uFillTx/>
                <a:latin typeface="Comic Sans MS" panose="030F0702030302020204" pitchFamily="66" charset="0"/>
                <a:ea typeface="+mn-ea"/>
                <a:cs typeface="+mn-cs"/>
              </a:rPr>
              <a:t>1</a:t>
            </a:r>
            <a:r>
              <a:rPr kumimoji="0" lang="sr-Latn-RS" sz="1600" b="1" i="0" u="none" strike="noStrike" kern="1200" cap="none" spc="0" normalizeH="0" baseline="0" noProof="0">
                <a:ln>
                  <a:noFill/>
                </a:ln>
                <a:solidFill>
                  <a:srgbClr val="684E31"/>
                </a:solidFill>
                <a:effectLst/>
                <a:uLnTx/>
                <a:uFillTx/>
                <a:latin typeface="Comic Sans MS" panose="030F0702030302020204" pitchFamily="66" charset="0"/>
                <a:ea typeface="+mn-ea"/>
                <a:cs typeface="+mn-cs"/>
              </a:rPr>
              <a:t>9 SHP</a:t>
            </a:r>
            <a:r>
              <a:rPr kumimoji="0" lang="es-ES" sz="1600" b="1" i="0" u="none" strike="noStrike" kern="1200" cap="none" spc="0" normalizeH="0" baseline="0" noProof="0">
                <a:ln>
                  <a:noFill/>
                </a:ln>
                <a:solidFill>
                  <a:srgbClr val="684E31"/>
                </a:solidFill>
                <a:effectLst/>
                <a:uLnTx/>
                <a:uFillTx/>
                <a:latin typeface="Comic Sans MS" panose="030F0702030302020204" pitchFamily="66" charset="0"/>
                <a:ea typeface="+mn-ea"/>
                <a:cs typeface="+mn-cs"/>
              </a:rPr>
              <a:t>)</a:t>
            </a:r>
            <a:endParaRPr kumimoji="0" lang="es-ES" sz="2000" b="1" i="0" u="none" strike="noStrike" kern="1200" cap="none" spc="0" normalizeH="0" baseline="0" noProof="0" dirty="0">
              <a:ln>
                <a:noFill/>
              </a:ln>
              <a:solidFill>
                <a:srgbClr val="684E31"/>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369657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55697C3-390B-9AF6-939B-B0828914190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a:stretch/>
        </p:blipFill>
        <p:spPr>
          <a:xfrm>
            <a:off x="4859655" y="2962275"/>
            <a:ext cx="7178040" cy="3695700"/>
          </a:xfrm>
          <a:prstGeom prst="rect">
            <a:avLst/>
          </a:prstGeom>
          <a:ln w="88900" cap="sq" cmpd="thickThin">
            <a:solidFill>
              <a:schemeClr val="accent4">
                <a:lumMod val="50000"/>
              </a:schemeClr>
            </a:solidFill>
            <a:prstDash val="solid"/>
            <a:miter lim="800000"/>
          </a:ln>
          <a:effectLst>
            <a:innerShdw blurRad="76200">
              <a:srgbClr val="000000"/>
            </a:innerShdw>
          </a:effectLst>
        </p:spPr>
      </p:pic>
      <p:sp>
        <p:nvSpPr>
          <p:cNvPr id="4" name="Elipse 3">
            <a:extLst>
              <a:ext uri="{FF2B5EF4-FFF2-40B4-BE49-F238E27FC236}">
                <a16:creationId xmlns:a16="http://schemas.microsoft.com/office/drawing/2014/main" id="{57F95F43-DE48-01D8-7F91-32D4784A1EB9}"/>
              </a:ext>
            </a:extLst>
          </p:cNvPr>
          <p:cNvSpPr>
            <a:spLocks noGrp="1" noRot="1" noMove="1" noResize="1" noEditPoints="1" noAdjustHandles="1" noChangeArrowheads="1" noChangeShapeType="1"/>
          </p:cNvSpPr>
          <p:nvPr/>
        </p:nvSpPr>
        <p:spPr>
          <a:xfrm>
            <a:off x="9210675" y="3867150"/>
            <a:ext cx="190500" cy="20955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dirty="0"/>
              <a:t>1</a:t>
            </a:r>
          </a:p>
        </p:txBody>
      </p:sp>
      <p:sp>
        <p:nvSpPr>
          <p:cNvPr id="5" name="Elipse 4">
            <a:extLst>
              <a:ext uri="{FF2B5EF4-FFF2-40B4-BE49-F238E27FC236}">
                <a16:creationId xmlns:a16="http://schemas.microsoft.com/office/drawing/2014/main" id="{0A702C57-C9B5-FD21-91C6-2E30C013CEAC}"/>
              </a:ext>
            </a:extLst>
          </p:cNvPr>
          <p:cNvSpPr>
            <a:spLocks noGrp="1" noRot="1" noMove="1" noResize="1" noEditPoints="1" noAdjustHandles="1" noChangeArrowheads="1" noChangeShapeType="1"/>
          </p:cNvSpPr>
          <p:nvPr/>
        </p:nvSpPr>
        <p:spPr>
          <a:xfrm>
            <a:off x="9401175" y="4791075"/>
            <a:ext cx="190500" cy="20955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 dirty="0"/>
              <a:t>2</a:t>
            </a:r>
          </a:p>
        </p:txBody>
      </p:sp>
      <p:sp>
        <p:nvSpPr>
          <p:cNvPr id="6" name="Elipse 5">
            <a:extLst>
              <a:ext uri="{FF2B5EF4-FFF2-40B4-BE49-F238E27FC236}">
                <a16:creationId xmlns:a16="http://schemas.microsoft.com/office/drawing/2014/main" id="{DCF40080-8FA5-F977-A5D5-190465B60595}"/>
              </a:ext>
            </a:extLst>
          </p:cNvPr>
          <p:cNvSpPr>
            <a:spLocks noGrp="1" noRot="1" noMove="1" noResize="1" noEditPoints="1" noAdjustHandles="1" noChangeArrowheads="1" noChangeShapeType="1"/>
          </p:cNvSpPr>
          <p:nvPr/>
        </p:nvSpPr>
        <p:spPr>
          <a:xfrm>
            <a:off x="8886825" y="3867150"/>
            <a:ext cx="190500" cy="209550"/>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 dirty="0"/>
              <a:t>3</a:t>
            </a:r>
          </a:p>
        </p:txBody>
      </p:sp>
      <p:sp>
        <p:nvSpPr>
          <p:cNvPr id="7" name="Elipse 6">
            <a:extLst>
              <a:ext uri="{FF2B5EF4-FFF2-40B4-BE49-F238E27FC236}">
                <a16:creationId xmlns:a16="http://schemas.microsoft.com/office/drawing/2014/main" id="{258F249A-BAD7-9F75-13CC-6DF6F1BACD54}"/>
              </a:ext>
            </a:extLst>
          </p:cNvPr>
          <p:cNvSpPr>
            <a:spLocks noGrp="1" noRot="1" noMove="1" noResize="1" noEditPoints="1" noAdjustHandles="1" noChangeArrowheads="1" noChangeShapeType="1"/>
          </p:cNvSpPr>
          <p:nvPr/>
        </p:nvSpPr>
        <p:spPr>
          <a:xfrm>
            <a:off x="7820025" y="4895850"/>
            <a:ext cx="190500" cy="20955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 dirty="0"/>
              <a:t>4</a:t>
            </a:r>
          </a:p>
        </p:txBody>
      </p:sp>
      <p:sp>
        <p:nvSpPr>
          <p:cNvPr id="8" name="Elipse 7">
            <a:extLst>
              <a:ext uri="{FF2B5EF4-FFF2-40B4-BE49-F238E27FC236}">
                <a16:creationId xmlns:a16="http://schemas.microsoft.com/office/drawing/2014/main" id="{92B5C081-A2D0-3783-002A-B981F47AAD59}"/>
              </a:ext>
            </a:extLst>
          </p:cNvPr>
          <p:cNvSpPr>
            <a:spLocks noGrp="1" noRot="1" noMove="1" noResize="1" noEditPoints="1" noAdjustHandles="1" noChangeArrowheads="1" noChangeShapeType="1"/>
          </p:cNvSpPr>
          <p:nvPr/>
        </p:nvSpPr>
        <p:spPr>
          <a:xfrm>
            <a:off x="9496425" y="4076700"/>
            <a:ext cx="190500" cy="209550"/>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 dirty="0"/>
              <a:t>5</a:t>
            </a:r>
          </a:p>
        </p:txBody>
      </p:sp>
      <p:cxnSp>
        <p:nvCxnSpPr>
          <p:cNvPr id="10" name="Conector recto de flecha 9">
            <a:extLst>
              <a:ext uri="{FF2B5EF4-FFF2-40B4-BE49-F238E27FC236}">
                <a16:creationId xmlns:a16="http://schemas.microsoft.com/office/drawing/2014/main" id="{F8510892-71DC-8DE6-8F97-B3C4803EB295}"/>
              </a:ext>
            </a:extLst>
          </p:cNvPr>
          <p:cNvCxnSpPr>
            <a:cxnSpLocks noGrp="1" noRot="1" noMove="1" noResize="1" noEditPoints="1" noAdjustHandles="1" noChangeArrowheads="1" noChangeShapeType="1"/>
            <a:stCxn id="4" idx="4"/>
            <a:endCxn id="5" idx="1"/>
          </p:cNvCxnSpPr>
          <p:nvPr/>
        </p:nvCxnSpPr>
        <p:spPr>
          <a:xfrm>
            <a:off x="9305925" y="4076700"/>
            <a:ext cx="123148" cy="745063"/>
          </a:xfrm>
          <a:prstGeom prst="straightConnector1">
            <a:avLst/>
          </a:prstGeom>
          <a:ln w="57150" cmpd="sng">
            <a:prstDash val="sysDash"/>
            <a:tailEnd type="triangle"/>
          </a:ln>
        </p:spPr>
        <p:style>
          <a:lnRef idx="3">
            <a:schemeClr val="accent1"/>
          </a:lnRef>
          <a:fillRef idx="0">
            <a:schemeClr val="accent1"/>
          </a:fillRef>
          <a:effectRef idx="2">
            <a:schemeClr val="accent1"/>
          </a:effectRef>
          <a:fontRef idx="minor">
            <a:schemeClr val="tx1"/>
          </a:fontRef>
        </p:style>
      </p:cxnSp>
      <p:cxnSp>
        <p:nvCxnSpPr>
          <p:cNvPr id="11" name="Conector recto de flecha 10">
            <a:extLst>
              <a:ext uri="{FF2B5EF4-FFF2-40B4-BE49-F238E27FC236}">
                <a16:creationId xmlns:a16="http://schemas.microsoft.com/office/drawing/2014/main" id="{4CCBD309-0E0D-FBED-3E68-B3B0E66FFA4B}"/>
              </a:ext>
            </a:extLst>
          </p:cNvPr>
          <p:cNvCxnSpPr>
            <a:cxnSpLocks noGrp="1" noRot="1" noMove="1" noResize="1" noEditPoints="1" noAdjustHandles="1" noChangeArrowheads="1" noChangeShapeType="1"/>
            <a:stCxn id="5" idx="1"/>
            <a:endCxn id="6" idx="5"/>
          </p:cNvCxnSpPr>
          <p:nvPr/>
        </p:nvCxnSpPr>
        <p:spPr>
          <a:xfrm flipH="1" flipV="1">
            <a:off x="9049427" y="4046012"/>
            <a:ext cx="379646" cy="775751"/>
          </a:xfrm>
          <a:prstGeom prst="straightConnector1">
            <a:avLst/>
          </a:prstGeom>
          <a:ln w="57150" cmpd="sng">
            <a:solidFill>
              <a:schemeClr val="accent2"/>
            </a:solidFill>
            <a:prstDash val="sysDash"/>
            <a:tailEnd type="triangle"/>
          </a:ln>
        </p:spPr>
        <p:style>
          <a:lnRef idx="3">
            <a:schemeClr val="accent1"/>
          </a:lnRef>
          <a:fillRef idx="0">
            <a:schemeClr val="accent1"/>
          </a:fillRef>
          <a:effectRef idx="2">
            <a:schemeClr val="accent1"/>
          </a:effectRef>
          <a:fontRef idx="minor">
            <a:schemeClr val="tx1"/>
          </a:fontRef>
        </p:style>
      </p:cxnSp>
      <p:cxnSp>
        <p:nvCxnSpPr>
          <p:cNvPr id="15" name="Conector recto de flecha 14">
            <a:extLst>
              <a:ext uri="{FF2B5EF4-FFF2-40B4-BE49-F238E27FC236}">
                <a16:creationId xmlns:a16="http://schemas.microsoft.com/office/drawing/2014/main" id="{7AB5D82B-E522-C34D-7B5E-8D220FA526F0}"/>
              </a:ext>
            </a:extLst>
          </p:cNvPr>
          <p:cNvCxnSpPr>
            <a:cxnSpLocks noGrp="1" noRot="1" noMove="1" noResize="1" noEditPoints="1" noAdjustHandles="1" noChangeArrowheads="1" noChangeShapeType="1"/>
            <a:stCxn id="6" idx="3"/>
            <a:endCxn id="7" idx="0"/>
          </p:cNvCxnSpPr>
          <p:nvPr/>
        </p:nvCxnSpPr>
        <p:spPr>
          <a:xfrm flipH="1">
            <a:off x="7915275" y="4046012"/>
            <a:ext cx="999448" cy="849838"/>
          </a:xfrm>
          <a:prstGeom prst="straightConnector1">
            <a:avLst/>
          </a:prstGeom>
          <a:ln w="57150" cmpd="sng">
            <a:solidFill>
              <a:schemeClr val="accent3"/>
            </a:solidFill>
            <a:prstDash val="sysDash"/>
            <a:tailEnd type="triangle"/>
          </a:ln>
        </p:spPr>
        <p:style>
          <a:lnRef idx="3">
            <a:schemeClr val="accent1"/>
          </a:lnRef>
          <a:fillRef idx="0">
            <a:schemeClr val="accent1"/>
          </a:fillRef>
          <a:effectRef idx="2">
            <a:schemeClr val="accent1"/>
          </a:effectRef>
          <a:fontRef idx="minor">
            <a:schemeClr val="tx1"/>
          </a:fontRef>
        </p:style>
      </p:cxnSp>
      <p:cxnSp>
        <p:nvCxnSpPr>
          <p:cNvPr id="18" name="Conector recto de flecha 17">
            <a:extLst>
              <a:ext uri="{FF2B5EF4-FFF2-40B4-BE49-F238E27FC236}">
                <a16:creationId xmlns:a16="http://schemas.microsoft.com/office/drawing/2014/main" id="{5952CAE7-118C-333A-56B5-772B4FFEEC47}"/>
              </a:ext>
            </a:extLst>
          </p:cNvPr>
          <p:cNvCxnSpPr>
            <a:cxnSpLocks noGrp="1" noRot="1" noMove="1" noResize="1" noEditPoints="1" noAdjustHandles="1" noChangeArrowheads="1" noChangeShapeType="1"/>
            <a:stCxn id="7" idx="6"/>
            <a:endCxn id="8" idx="2"/>
          </p:cNvCxnSpPr>
          <p:nvPr/>
        </p:nvCxnSpPr>
        <p:spPr>
          <a:xfrm flipV="1">
            <a:off x="8010525" y="4181475"/>
            <a:ext cx="1485900" cy="819150"/>
          </a:xfrm>
          <a:prstGeom prst="straightConnector1">
            <a:avLst/>
          </a:prstGeom>
          <a:ln w="57150" cmpd="sng">
            <a:solidFill>
              <a:schemeClr val="accent4"/>
            </a:solidFill>
            <a:prstDash val="sysDash"/>
            <a:tailEnd type="triangle"/>
          </a:ln>
        </p:spPr>
        <p:style>
          <a:lnRef idx="3">
            <a:schemeClr val="accent1"/>
          </a:lnRef>
          <a:fillRef idx="0">
            <a:schemeClr val="accent1"/>
          </a:fillRef>
          <a:effectRef idx="2">
            <a:schemeClr val="accent1"/>
          </a:effectRef>
          <a:fontRef idx="minor">
            <a:schemeClr val="tx1"/>
          </a:fontRef>
        </p:style>
      </p:cxnSp>
      <p:sp>
        <p:nvSpPr>
          <p:cNvPr id="21" name="Globo: línea con borde y barra de énfasis 20">
            <a:extLst>
              <a:ext uri="{FF2B5EF4-FFF2-40B4-BE49-F238E27FC236}">
                <a16:creationId xmlns:a16="http://schemas.microsoft.com/office/drawing/2014/main" id="{8347D483-6195-834C-D5FF-DBDF2DA1ACF2}"/>
              </a:ext>
            </a:extLst>
          </p:cNvPr>
          <p:cNvSpPr>
            <a:spLocks/>
          </p:cNvSpPr>
          <p:nvPr/>
        </p:nvSpPr>
        <p:spPr>
          <a:xfrm>
            <a:off x="9943423" y="3124200"/>
            <a:ext cx="2019300" cy="819150"/>
          </a:xfrm>
          <a:prstGeom prst="accentBorderCallout1">
            <a:avLst>
              <a:gd name="adj1" fmla="val 22238"/>
              <a:gd name="adj2" fmla="val -2673"/>
              <a:gd name="adj3" fmla="val 93895"/>
              <a:gd name="adj4" fmla="val -29732"/>
            </a:avLst>
          </a:prstGeom>
          <a:ln w="38100">
            <a:solidFill>
              <a:schemeClr val="accent1">
                <a:lumMod val="75000"/>
              </a:schemeClr>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000"/>
              </a:lnSpc>
            </a:pPr>
            <a:r>
              <a:rPr lang="en-US" b="1">
                <a:solidFill>
                  <a:schemeClr val="accent1">
                    <a:lumMod val="20000"/>
                    <a:lumOff val="80000"/>
                  </a:schemeClr>
                </a:solidFill>
                <a:effectLst>
                  <a:outerShdw blurRad="38100" dist="38100" dir="2700000" algn="tl">
                    <a:srgbClr val="000000">
                      <a:alpha val="43137"/>
                    </a:srgbClr>
                  </a:outerShdw>
                </a:effectLst>
              </a:rPr>
              <a:t>1. </a:t>
            </a:r>
            <a:r>
              <a:rPr lang="sr-Latn-RS" b="1">
                <a:solidFill>
                  <a:schemeClr val="accent1">
                    <a:lumMod val="20000"/>
                    <a:lumOff val="80000"/>
                  </a:schemeClr>
                </a:solidFill>
                <a:effectLst>
                  <a:outerShdw blurRad="38100" dist="38100" dir="2700000" algn="tl">
                    <a:srgbClr val="000000">
                      <a:alpha val="43137"/>
                    </a:srgbClr>
                  </a:outerShdw>
                </a:effectLst>
              </a:rPr>
              <a:t>Savl</a:t>
            </a:r>
            <a:r>
              <a:rPr lang="en-US" b="1">
                <a:solidFill>
                  <a:schemeClr val="accent1">
                    <a:lumMod val="20000"/>
                    <a:lumOff val="80000"/>
                  </a:schemeClr>
                </a:solidFill>
                <a:effectLst>
                  <a:outerShdw blurRad="38100" dist="38100" dir="2700000" algn="tl">
                    <a:srgbClr val="000000">
                      <a:alpha val="43137"/>
                    </a:srgbClr>
                  </a:outerShdw>
                </a:effectLst>
              </a:rPr>
              <a:t>adavanje oluje </a:t>
            </a:r>
            <a:r>
              <a:rPr lang="sr-Latn-RS" b="1">
                <a:solidFill>
                  <a:schemeClr val="accent1">
                    <a:lumMod val="20000"/>
                    <a:lumOff val="80000"/>
                  </a:schemeClr>
                </a:solidFill>
                <a:effectLst>
                  <a:outerShdw blurRad="38100" dist="38100" dir="2700000" algn="tl">
                    <a:srgbClr val="000000">
                      <a:alpha val="43137"/>
                    </a:srgbClr>
                  </a:outerShdw>
                </a:effectLst>
              </a:rPr>
              <a:t>             </a:t>
            </a:r>
            <a:r>
              <a:rPr lang="en-US" b="1">
                <a:solidFill>
                  <a:schemeClr val="accent1">
                    <a:lumMod val="20000"/>
                    <a:lumOff val="80000"/>
                  </a:schemeClr>
                </a:solidFill>
                <a:effectLst>
                  <a:outerShdw blurRad="38100" dist="38100" dir="2700000" algn="tl">
                    <a:srgbClr val="000000">
                      <a:alpha val="43137"/>
                    </a:srgbClr>
                  </a:outerShdw>
                </a:effectLst>
              </a:rPr>
              <a:t>(Marko 4,35-41)</a:t>
            </a:r>
            <a:endParaRPr lang="en" b="1" dirty="0">
              <a:effectLst>
                <a:outerShdw blurRad="38100" dist="38100" dir="2700000" algn="tl">
                  <a:srgbClr val="000000">
                    <a:alpha val="43137"/>
                  </a:srgbClr>
                </a:outerShdw>
              </a:effectLst>
            </a:endParaRPr>
          </a:p>
        </p:txBody>
      </p:sp>
      <p:sp>
        <p:nvSpPr>
          <p:cNvPr id="22" name="Globo: línea con borde y barra de énfasis 21">
            <a:extLst>
              <a:ext uri="{FF2B5EF4-FFF2-40B4-BE49-F238E27FC236}">
                <a16:creationId xmlns:a16="http://schemas.microsoft.com/office/drawing/2014/main" id="{2F746739-A495-8B52-FF3D-733BC74A8FD7}"/>
              </a:ext>
            </a:extLst>
          </p:cNvPr>
          <p:cNvSpPr>
            <a:spLocks/>
          </p:cNvSpPr>
          <p:nvPr/>
        </p:nvSpPr>
        <p:spPr>
          <a:xfrm>
            <a:off x="9944100" y="5676900"/>
            <a:ext cx="2019300" cy="819150"/>
          </a:xfrm>
          <a:prstGeom prst="accentBorderCallout1">
            <a:avLst>
              <a:gd name="adj1" fmla="val 46657"/>
              <a:gd name="adj2" fmla="val -2673"/>
              <a:gd name="adj3" fmla="val -77035"/>
              <a:gd name="adj4" fmla="val -23128"/>
            </a:avLst>
          </a:prstGeom>
          <a:solidFill>
            <a:schemeClr val="accent2"/>
          </a:solidFill>
          <a:ln w="38100">
            <a:solidFill>
              <a:schemeClr val="accent2">
                <a:lumMod val="50000"/>
              </a:schemeClr>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000"/>
              </a:lnSpc>
            </a:pPr>
            <a:r>
              <a:rPr lang="pl-PL" b="1">
                <a:solidFill>
                  <a:schemeClr val="accent2">
                    <a:lumMod val="20000"/>
                    <a:lumOff val="80000"/>
                  </a:schemeClr>
                </a:solidFill>
                <a:effectLst>
                  <a:outerShdw blurRad="38100" dist="38100" dir="2700000" algn="tl">
                    <a:srgbClr val="000000">
                      <a:alpha val="43137"/>
                    </a:srgbClr>
                  </a:outerShdw>
                </a:effectLst>
              </a:rPr>
              <a:t>2. Pobjeda nad demonima (Marko 5,1-20)</a:t>
            </a:r>
            <a:endParaRPr lang="en" b="1" dirty="0">
              <a:effectLst>
                <a:outerShdw blurRad="38100" dist="38100" dir="2700000" algn="tl">
                  <a:srgbClr val="000000">
                    <a:alpha val="43137"/>
                  </a:srgbClr>
                </a:outerShdw>
              </a:effectLst>
            </a:endParaRPr>
          </a:p>
        </p:txBody>
      </p:sp>
      <p:sp>
        <p:nvSpPr>
          <p:cNvPr id="23" name="Globo: línea con borde y barra de énfasis 22">
            <a:extLst>
              <a:ext uri="{FF2B5EF4-FFF2-40B4-BE49-F238E27FC236}">
                <a16:creationId xmlns:a16="http://schemas.microsoft.com/office/drawing/2014/main" id="{C5E9E4F5-C3A4-E4B3-96C6-5B7837010017}"/>
              </a:ext>
            </a:extLst>
          </p:cNvPr>
          <p:cNvSpPr>
            <a:spLocks/>
          </p:cNvSpPr>
          <p:nvPr/>
        </p:nvSpPr>
        <p:spPr>
          <a:xfrm>
            <a:off x="5153025" y="5105400"/>
            <a:ext cx="2019300" cy="1152525"/>
          </a:xfrm>
          <a:prstGeom prst="accentBorderCallout1">
            <a:avLst>
              <a:gd name="adj1" fmla="val 33866"/>
              <a:gd name="adj2" fmla="val 102516"/>
              <a:gd name="adj3" fmla="val -10755"/>
              <a:gd name="adj4" fmla="val 133004"/>
            </a:avLst>
          </a:prstGeom>
          <a:solidFill>
            <a:schemeClr val="accent4"/>
          </a:solidFill>
          <a:ln w="38100">
            <a:solidFill>
              <a:schemeClr val="accent4">
                <a:lumMod val="50000"/>
              </a:schemeClr>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000"/>
              </a:lnSpc>
            </a:pPr>
            <a:r>
              <a:rPr lang="en-US" b="1">
                <a:solidFill>
                  <a:schemeClr val="accent4">
                    <a:lumMod val="20000"/>
                    <a:lumOff val="80000"/>
                  </a:schemeClr>
                </a:solidFill>
                <a:effectLst>
                  <a:outerShdw blurRad="38100" dist="38100" dir="2700000" algn="tl">
                    <a:srgbClr val="000000">
                      <a:alpha val="43137"/>
                    </a:srgbClr>
                  </a:outerShdw>
                </a:effectLst>
              </a:rPr>
              <a:t>4. </a:t>
            </a:r>
            <a:r>
              <a:rPr lang="sr-Latn-RS" b="1">
                <a:solidFill>
                  <a:schemeClr val="accent4">
                    <a:lumMod val="20000"/>
                    <a:lumOff val="80000"/>
                  </a:schemeClr>
                </a:solidFill>
                <a:effectLst>
                  <a:outerShdw blurRad="38100" dist="38100" dir="2700000" algn="tl">
                    <a:srgbClr val="000000">
                      <a:alpha val="43137"/>
                    </a:srgbClr>
                  </a:outerShdw>
                </a:effectLst>
              </a:rPr>
              <a:t>Prev</a:t>
            </a:r>
            <a:r>
              <a:rPr lang="en-US" b="1">
                <a:solidFill>
                  <a:schemeClr val="accent4">
                    <a:lumMod val="20000"/>
                    <a:lumOff val="80000"/>
                  </a:schemeClr>
                </a:solidFill>
                <a:effectLst>
                  <a:outerShdw blurRad="38100" dist="38100" dir="2700000" algn="tl">
                    <a:srgbClr val="000000">
                      <a:alpha val="43137"/>
                    </a:srgbClr>
                  </a:outerShdw>
                </a:effectLst>
              </a:rPr>
              <a:t>ladavanje odbacivanja i izazova </a:t>
            </a:r>
            <a:r>
              <a:rPr lang="sr-Latn-RS" b="1">
                <a:solidFill>
                  <a:schemeClr val="accent4">
                    <a:lumMod val="20000"/>
                    <a:lumOff val="80000"/>
                  </a:schemeClr>
                </a:solidFill>
                <a:effectLst>
                  <a:outerShdw blurRad="38100" dist="38100" dir="2700000" algn="tl">
                    <a:srgbClr val="000000">
                      <a:alpha val="43137"/>
                    </a:srgbClr>
                  </a:outerShdw>
                </a:effectLst>
              </a:rPr>
              <a:t>       </a:t>
            </a:r>
            <a:r>
              <a:rPr lang="en-US" b="1">
                <a:solidFill>
                  <a:schemeClr val="accent4">
                    <a:lumMod val="20000"/>
                    <a:lumOff val="80000"/>
                  </a:schemeClr>
                </a:solidFill>
                <a:effectLst>
                  <a:outerShdw blurRad="38100" dist="38100" dir="2700000" algn="tl">
                    <a:srgbClr val="000000">
                      <a:alpha val="43137"/>
                    </a:srgbClr>
                  </a:outerShdw>
                </a:effectLst>
              </a:rPr>
              <a:t>(Marko 6,1-30</a:t>
            </a:r>
            <a:r>
              <a:rPr lang="en-US" sz="2000" b="1">
                <a:solidFill>
                  <a:schemeClr val="accent4">
                    <a:lumMod val="20000"/>
                    <a:lumOff val="80000"/>
                  </a:schemeClr>
                </a:solidFill>
                <a:effectLst>
                  <a:outerShdw blurRad="38100" dist="38100" dir="2700000" algn="tl">
                    <a:srgbClr val="000000">
                      <a:alpha val="43137"/>
                    </a:srgbClr>
                  </a:outerShdw>
                </a:effectLst>
              </a:rPr>
              <a:t>)</a:t>
            </a:r>
            <a:endParaRPr lang="en" sz="2000" b="1" dirty="0">
              <a:effectLst>
                <a:outerShdw blurRad="38100" dist="38100" dir="2700000" algn="tl">
                  <a:srgbClr val="000000">
                    <a:alpha val="43137"/>
                  </a:srgbClr>
                </a:outerShdw>
              </a:effectLst>
            </a:endParaRPr>
          </a:p>
        </p:txBody>
      </p:sp>
      <p:sp>
        <p:nvSpPr>
          <p:cNvPr id="28" name="Globo: línea con borde y barra de énfasis 27">
            <a:extLst>
              <a:ext uri="{FF2B5EF4-FFF2-40B4-BE49-F238E27FC236}">
                <a16:creationId xmlns:a16="http://schemas.microsoft.com/office/drawing/2014/main" id="{530C9E35-EF75-593B-93FE-3F2DBA3422FD}"/>
              </a:ext>
            </a:extLst>
          </p:cNvPr>
          <p:cNvSpPr>
            <a:spLocks/>
          </p:cNvSpPr>
          <p:nvPr/>
        </p:nvSpPr>
        <p:spPr>
          <a:xfrm>
            <a:off x="9855793" y="4332804"/>
            <a:ext cx="2114550" cy="819150"/>
          </a:xfrm>
          <a:prstGeom prst="accentBorderCallout1">
            <a:avLst>
              <a:gd name="adj1" fmla="val 22238"/>
              <a:gd name="adj2" fmla="val -2673"/>
              <a:gd name="adj3" fmla="val -7267"/>
              <a:gd name="adj4" fmla="val -12041"/>
            </a:avLst>
          </a:prstGeom>
          <a:solidFill>
            <a:schemeClr val="accent5"/>
          </a:solidFill>
          <a:ln w="38100">
            <a:solidFill>
              <a:schemeClr val="accent5">
                <a:lumMod val="50000"/>
              </a:schemeClr>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000"/>
              </a:lnSpc>
            </a:pPr>
            <a:r>
              <a:rPr lang="en-US" b="1">
                <a:solidFill>
                  <a:schemeClr val="accent5">
                    <a:lumMod val="20000"/>
                    <a:lumOff val="80000"/>
                  </a:schemeClr>
                </a:solidFill>
                <a:effectLst>
                  <a:outerShdw blurRad="38100" dist="38100" dir="2700000" algn="tl">
                    <a:srgbClr val="000000">
                      <a:alpha val="43137"/>
                    </a:srgbClr>
                  </a:outerShdw>
                </a:effectLst>
              </a:rPr>
              <a:t>5. Prevladavanje nesporazuma (Marko 6,31-52)</a:t>
            </a:r>
            <a:endParaRPr lang="en" b="1" dirty="0">
              <a:effectLst>
                <a:outerShdw blurRad="38100" dist="38100" dir="2700000" algn="tl">
                  <a:srgbClr val="000000">
                    <a:alpha val="43137"/>
                  </a:srgbClr>
                </a:outerShdw>
              </a:effectLst>
            </a:endParaRPr>
          </a:p>
        </p:txBody>
      </p:sp>
      <p:sp>
        <p:nvSpPr>
          <p:cNvPr id="29" name="Globo: línea con borde y barra de énfasis 28">
            <a:extLst>
              <a:ext uri="{FF2B5EF4-FFF2-40B4-BE49-F238E27FC236}">
                <a16:creationId xmlns:a16="http://schemas.microsoft.com/office/drawing/2014/main" id="{B4909BAA-8C58-67CC-3C71-3BEFDEC9823C}"/>
              </a:ext>
            </a:extLst>
          </p:cNvPr>
          <p:cNvSpPr/>
          <p:nvPr/>
        </p:nvSpPr>
        <p:spPr>
          <a:xfrm>
            <a:off x="5810250" y="3114675"/>
            <a:ext cx="2019300" cy="819150"/>
          </a:xfrm>
          <a:prstGeom prst="accentBorderCallout1">
            <a:avLst>
              <a:gd name="adj1" fmla="val 33866"/>
              <a:gd name="adj2" fmla="val 102516"/>
              <a:gd name="adj3" fmla="val 95059"/>
              <a:gd name="adj4" fmla="val 151872"/>
            </a:avLst>
          </a:prstGeom>
          <a:solidFill>
            <a:schemeClr val="accent3"/>
          </a:solidFill>
          <a:ln w="38100">
            <a:solidFill>
              <a:schemeClr val="accent3">
                <a:lumMod val="75000"/>
              </a:schemeClr>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000"/>
              </a:lnSpc>
            </a:pPr>
            <a:r>
              <a:rPr lang="it-IT" b="1">
                <a:solidFill>
                  <a:schemeClr val="accent6">
                    <a:lumMod val="20000"/>
                    <a:lumOff val="80000"/>
                  </a:schemeClr>
                </a:solidFill>
                <a:effectLst>
                  <a:outerShdw blurRad="38100" dist="38100" dir="2700000" algn="tl">
                    <a:srgbClr val="000000">
                      <a:alpha val="43137"/>
                    </a:srgbClr>
                  </a:outerShdw>
                </a:effectLst>
              </a:rPr>
              <a:t>3.</a:t>
            </a:r>
            <a:r>
              <a:rPr lang="sr-Latn-RS" b="1">
                <a:solidFill>
                  <a:schemeClr val="accent6">
                    <a:lumMod val="20000"/>
                    <a:lumOff val="80000"/>
                  </a:schemeClr>
                </a:solidFill>
                <a:effectLst>
                  <a:outerShdw blurRad="38100" dist="38100" dir="2700000" algn="tl">
                    <a:srgbClr val="000000">
                      <a:alpha val="43137"/>
                    </a:srgbClr>
                  </a:outerShdw>
                </a:effectLst>
              </a:rPr>
              <a:t> Sav</a:t>
            </a:r>
            <a:r>
              <a:rPr lang="it-IT" b="1">
                <a:solidFill>
                  <a:schemeClr val="accent6">
                    <a:lumMod val="20000"/>
                    <a:lumOff val="80000"/>
                  </a:schemeClr>
                </a:solidFill>
                <a:effectLst>
                  <a:outerShdw blurRad="38100" dist="38100" dir="2700000" algn="tl">
                    <a:srgbClr val="000000">
                      <a:alpha val="43137"/>
                    </a:srgbClr>
                  </a:outerShdw>
                </a:effectLst>
              </a:rPr>
              <a:t>ladavanje bolesti </a:t>
            </a:r>
            <a:r>
              <a:rPr lang="sr-Latn-RS" b="1">
                <a:solidFill>
                  <a:schemeClr val="accent6">
                    <a:lumMod val="20000"/>
                    <a:lumOff val="80000"/>
                  </a:schemeClr>
                </a:solidFill>
                <a:effectLst>
                  <a:outerShdw blurRad="38100" dist="38100" dir="2700000" algn="tl">
                    <a:srgbClr val="000000">
                      <a:alpha val="43137"/>
                    </a:srgbClr>
                  </a:outerShdw>
                </a:effectLst>
              </a:rPr>
              <a:t>        </a:t>
            </a:r>
            <a:r>
              <a:rPr lang="it-IT" b="1">
                <a:solidFill>
                  <a:schemeClr val="accent6">
                    <a:lumMod val="20000"/>
                    <a:lumOff val="80000"/>
                  </a:schemeClr>
                </a:solidFill>
                <a:effectLst>
                  <a:outerShdw blurRad="38100" dist="38100" dir="2700000" algn="tl">
                    <a:srgbClr val="000000">
                      <a:alpha val="43137"/>
                    </a:srgbClr>
                  </a:outerShdw>
                </a:effectLst>
              </a:rPr>
              <a:t>(Marko 5,21-34)</a:t>
            </a:r>
            <a:endParaRPr lang="en" b="1" dirty="0">
              <a:effectLst>
                <a:outerShdw blurRad="38100" dist="38100" dir="2700000" algn="tl">
                  <a:srgbClr val="000000">
                    <a:alpha val="43137"/>
                  </a:srgbClr>
                </a:outerShdw>
              </a:effectLst>
            </a:endParaRPr>
          </a:p>
        </p:txBody>
      </p:sp>
      <p:sp>
        <p:nvSpPr>
          <p:cNvPr id="30" name="CuadroTexto 29">
            <a:extLst>
              <a:ext uri="{FF2B5EF4-FFF2-40B4-BE49-F238E27FC236}">
                <a16:creationId xmlns:a16="http://schemas.microsoft.com/office/drawing/2014/main" id="{05EB2224-F451-F614-B737-F64BA06087D3}"/>
              </a:ext>
            </a:extLst>
          </p:cNvPr>
          <p:cNvSpPr txBox="1"/>
          <p:nvPr/>
        </p:nvSpPr>
        <p:spPr>
          <a:xfrm>
            <a:off x="123825" y="103108"/>
            <a:ext cx="8326078" cy="1015663"/>
          </a:xfrm>
          <a:prstGeom prst="rect">
            <a:avLst/>
          </a:prstGeom>
          <a:noFill/>
        </p:spPr>
        <p:txBody>
          <a:bodyPr wrap="square" rtlCol="0">
            <a:spAutoFit/>
          </a:bodyPr>
          <a:lstStyle/>
          <a:p>
            <a:pPr>
              <a:spcBef>
                <a:spcPts val="600"/>
              </a:spcBef>
            </a:pPr>
            <a:r>
              <a:rPr lang="en-US" sz="2000" b="1"/>
              <a:t>Tiberij</a:t>
            </a:r>
            <a:r>
              <a:rPr lang="sr-Latn-RS" sz="2000" b="1"/>
              <a:t>ad</a:t>
            </a:r>
            <a:r>
              <a:rPr lang="en-US" sz="2000" b="1"/>
              <a:t>sko </a:t>
            </a:r>
            <a:r>
              <a:rPr lang="sr-Latn-RS" sz="2000" b="1"/>
              <a:t>jezero</a:t>
            </a:r>
            <a:r>
              <a:rPr lang="en-US" sz="2000" b="1"/>
              <a:t>, </a:t>
            </a:r>
            <a:r>
              <a:rPr lang="sr-Latn-RS" sz="2000" b="1"/>
              <a:t>koje se naziva i Galilejsko more, </a:t>
            </a:r>
            <a:r>
              <a:rPr lang="en-US" sz="2000" b="1"/>
              <a:t>graničilo je s </a:t>
            </a:r>
            <a:r>
              <a:rPr lang="sr-Latn-RS" sz="2000" b="1"/>
              <a:t>područjem</a:t>
            </a:r>
            <a:r>
              <a:rPr lang="en-US" sz="2000" b="1"/>
              <a:t> Galileje, Dekapolisa i Trahon</a:t>
            </a:r>
            <a:r>
              <a:rPr lang="sr-Latn-RS" sz="2000" b="1"/>
              <a:t>t</a:t>
            </a:r>
            <a:r>
              <a:rPr lang="en-US" sz="2000" b="1"/>
              <a:t>a. Ovo jezero i njegovi obližnji gradovi svjedočili su </a:t>
            </a:r>
            <a:r>
              <a:rPr lang="sr-Latn-RS" sz="2000" b="1"/>
              <a:t>o </a:t>
            </a:r>
            <a:r>
              <a:rPr lang="en-US" sz="2000" b="1"/>
              <a:t>mnogim Isusovim aktivnostima.</a:t>
            </a:r>
            <a:endParaRPr lang="en" sz="2000" b="1" dirty="0"/>
          </a:p>
        </p:txBody>
      </p:sp>
      <p:sp>
        <p:nvSpPr>
          <p:cNvPr id="31" name="CuadroTexto 30">
            <a:extLst>
              <a:ext uri="{FF2B5EF4-FFF2-40B4-BE49-F238E27FC236}">
                <a16:creationId xmlns:a16="http://schemas.microsoft.com/office/drawing/2014/main" id="{3D860B7B-928E-364B-2E02-3141C441F69F}"/>
              </a:ext>
            </a:extLst>
          </p:cNvPr>
          <p:cNvSpPr txBox="1"/>
          <p:nvPr/>
        </p:nvSpPr>
        <p:spPr>
          <a:xfrm>
            <a:off x="8143536" y="3288268"/>
            <a:ext cx="1485900" cy="369332"/>
          </a:xfrm>
          <a:prstGeom prst="rect">
            <a:avLst/>
          </a:prstGeom>
          <a:noFill/>
        </p:spPr>
        <p:txBody>
          <a:bodyPr wrap="square" rtlCol="0">
            <a:spAutoFit/>
          </a:bodyPr>
          <a:lstStyle/>
          <a:p>
            <a:pPr algn="ctr"/>
            <a:r>
              <a:rPr lang="sr-Latn-RS" b="1">
                <a:solidFill>
                  <a:schemeClr val="accent3">
                    <a:lumMod val="75000"/>
                  </a:schemeClr>
                </a:solidFill>
              </a:rPr>
              <a:t>Kafa</a:t>
            </a:r>
            <a:r>
              <a:rPr lang="en" b="1">
                <a:solidFill>
                  <a:schemeClr val="accent3">
                    <a:lumMod val="75000"/>
                  </a:schemeClr>
                </a:solidFill>
              </a:rPr>
              <a:t>rnaum</a:t>
            </a:r>
            <a:endParaRPr lang="es-ES" b="1" dirty="0">
              <a:solidFill>
                <a:schemeClr val="accent3">
                  <a:lumMod val="75000"/>
                </a:schemeClr>
              </a:solidFill>
            </a:endParaRPr>
          </a:p>
        </p:txBody>
      </p:sp>
      <p:sp>
        <p:nvSpPr>
          <p:cNvPr id="32" name="CuadroTexto 31">
            <a:extLst>
              <a:ext uri="{FF2B5EF4-FFF2-40B4-BE49-F238E27FC236}">
                <a16:creationId xmlns:a16="http://schemas.microsoft.com/office/drawing/2014/main" id="{1CD5DF45-E7F8-312A-B242-5C7A886D74D6}"/>
              </a:ext>
            </a:extLst>
          </p:cNvPr>
          <p:cNvSpPr txBox="1"/>
          <p:nvPr/>
        </p:nvSpPr>
        <p:spPr>
          <a:xfrm>
            <a:off x="9367499" y="5229225"/>
            <a:ext cx="1485900" cy="369332"/>
          </a:xfrm>
          <a:prstGeom prst="rect">
            <a:avLst/>
          </a:prstGeom>
          <a:noFill/>
        </p:spPr>
        <p:txBody>
          <a:bodyPr wrap="square" rtlCol="0">
            <a:spAutoFit/>
          </a:bodyPr>
          <a:lstStyle/>
          <a:p>
            <a:pPr algn="ctr"/>
            <a:r>
              <a:rPr lang="en" b="1" dirty="0" err="1">
                <a:solidFill>
                  <a:schemeClr val="accent2">
                    <a:lumMod val="50000"/>
                  </a:schemeClr>
                </a:solidFill>
              </a:rPr>
              <a:t>Gadara</a:t>
            </a:r>
            <a:endParaRPr lang="es-ES" b="1" dirty="0">
              <a:solidFill>
                <a:schemeClr val="accent2">
                  <a:lumMod val="50000"/>
                </a:schemeClr>
              </a:solidFill>
            </a:endParaRPr>
          </a:p>
        </p:txBody>
      </p:sp>
      <p:sp>
        <p:nvSpPr>
          <p:cNvPr id="33" name="CuadroTexto 32">
            <a:extLst>
              <a:ext uri="{FF2B5EF4-FFF2-40B4-BE49-F238E27FC236}">
                <a16:creationId xmlns:a16="http://schemas.microsoft.com/office/drawing/2014/main" id="{71D29C15-191A-D5BA-106C-A676E22CC747}"/>
              </a:ext>
            </a:extLst>
          </p:cNvPr>
          <p:cNvSpPr txBox="1"/>
          <p:nvPr/>
        </p:nvSpPr>
        <p:spPr>
          <a:xfrm>
            <a:off x="6477000" y="4637097"/>
            <a:ext cx="1485900" cy="369332"/>
          </a:xfrm>
          <a:prstGeom prst="rect">
            <a:avLst/>
          </a:prstGeom>
          <a:noFill/>
        </p:spPr>
        <p:txBody>
          <a:bodyPr wrap="square" rtlCol="0">
            <a:spAutoFit/>
          </a:bodyPr>
          <a:lstStyle/>
          <a:p>
            <a:pPr algn="ctr"/>
            <a:r>
              <a:rPr lang="en" b="1">
                <a:solidFill>
                  <a:schemeClr val="accent4">
                    <a:lumMod val="50000"/>
                  </a:schemeClr>
                </a:solidFill>
              </a:rPr>
              <a:t>Nazaret</a:t>
            </a:r>
            <a:endParaRPr lang="en" b="1" dirty="0">
              <a:solidFill>
                <a:schemeClr val="accent4">
                  <a:lumMod val="50000"/>
                </a:schemeClr>
              </a:solidFill>
            </a:endParaRPr>
          </a:p>
        </p:txBody>
      </p:sp>
      <p:pic>
        <p:nvPicPr>
          <p:cNvPr id="9" name="Imagen 8" descr="Un dibujo de una persona&#10;&#10;Descripción generada automáticamente con confianza baja">
            <a:extLst>
              <a:ext uri="{FF2B5EF4-FFF2-40B4-BE49-F238E27FC236}">
                <a16:creationId xmlns:a16="http://schemas.microsoft.com/office/drawing/2014/main" id="{618952A6-4E99-317B-5D29-0742F8850E8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8000" y="2943225"/>
            <a:ext cx="4297325" cy="3695699"/>
          </a:xfrm>
          <a:prstGeom prst="rect">
            <a:avLst/>
          </a:prstGeom>
          <a:solidFill>
            <a:srgbClr val="FFFFFF">
              <a:shade val="85000"/>
            </a:srgbClr>
          </a:solidFill>
          <a:ln w="88900" cap="sq">
            <a:solidFill>
              <a:schemeClr val="accent2">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Imagen 12" descr="Imagen que contiene persona, exterior, hombre, viendo&#10;&#10;Descripción generada automáticamente">
            <a:extLst>
              <a:ext uri="{FF2B5EF4-FFF2-40B4-BE49-F238E27FC236}">
                <a16:creationId xmlns:a16="http://schemas.microsoft.com/office/drawing/2014/main" id="{8BC2D0D8-A576-8D8B-64AA-09F7CACE46A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844" r="844"/>
          <a:stretch/>
        </p:blipFill>
        <p:spPr>
          <a:xfrm>
            <a:off x="8524875" y="108921"/>
            <a:ext cx="3512820" cy="2698811"/>
          </a:xfrm>
          <a:prstGeom prst="rect">
            <a:avLst/>
          </a:prstGeom>
          <a:solidFill>
            <a:srgbClr val="FFFFFF">
              <a:shade val="85000"/>
            </a:srgbClr>
          </a:solidFill>
          <a:ln w="88900" cap="sq">
            <a:solidFill>
              <a:srgbClr val="FFFFC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A232A03A-FE72-E10D-2BDA-F0702A3A2001}"/>
              </a:ext>
            </a:extLst>
          </p:cNvPr>
          <p:cNvSpPr txBox="1"/>
          <p:nvPr/>
        </p:nvSpPr>
        <p:spPr>
          <a:xfrm>
            <a:off x="123825" y="2424514"/>
            <a:ext cx="8326078" cy="400110"/>
          </a:xfrm>
          <a:prstGeom prst="rect">
            <a:avLst/>
          </a:prstGeom>
          <a:noFill/>
        </p:spPr>
        <p:txBody>
          <a:bodyPr wrap="square">
            <a:spAutoFit/>
          </a:bodyPr>
          <a:lstStyle/>
          <a:p>
            <a:pPr>
              <a:spcBef>
                <a:spcPts val="600"/>
              </a:spcBef>
            </a:pPr>
            <a:r>
              <a:rPr lang="en-US" sz="2000" b="1"/>
              <a:t>U svakoj od </a:t>
            </a:r>
            <a:r>
              <a:rPr lang="sr-Latn-RS" sz="2000" b="1"/>
              <a:t>t</a:t>
            </a:r>
            <a:r>
              <a:rPr lang="en-US" sz="2000" b="1"/>
              <a:t>ih faza Isus se suočavao s izazovima i osvajao pobjede.</a:t>
            </a:r>
            <a:endParaRPr lang="en" sz="2000" b="1" dirty="0"/>
          </a:p>
        </p:txBody>
      </p:sp>
      <p:sp>
        <p:nvSpPr>
          <p:cNvPr id="16" name="CuadroTexto 15">
            <a:extLst>
              <a:ext uri="{FF2B5EF4-FFF2-40B4-BE49-F238E27FC236}">
                <a16:creationId xmlns:a16="http://schemas.microsoft.com/office/drawing/2014/main" id="{0EDE2643-F0EE-B9EB-8951-F39FF381ECCB}"/>
              </a:ext>
            </a:extLst>
          </p:cNvPr>
          <p:cNvSpPr txBox="1"/>
          <p:nvPr/>
        </p:nvSpPr>
        <p:spPr>
          <a:xfrm>
            <a:off x="123825" y="1116383"/>
            <a:ext cx="8326078" cy="1323439"/>
          </a:xfrm>
          <a:prstGeom prst="rect">
            <a:avLst/>
          </a:prstGeom>
          <a:noFill/>
        </p:spPr>
        <p:txBody>
          <a:bodyPr wrap="square">
            <a:spAutoFit/>
          </a:bodyPr>
          <a:lstStyle/>
          <a:p>
            <a:pPr>
              <a:spcBef>
                <a:spcPts val="600"/>
              </a:spcBef>
            </a:pPr>
            <a:r>
              <a:rPr lang="en-US" sz="2000" b="1"/>
              <a:t>Prema njegovom običaju, Marko nas </a:t>
            </a:r>
            <a:r>
              <a:rPr lang="sr-Latn-RS" sz="2000" b="1"/>
              <a:t>nagoni</a:t>
            </a:r>
            <a:r>
              <a:rPr lang="en-US" sz="2000" b="1"/>
              <a:t> da brzo putujemo s Isusom od jezera do obale Gadare; zatim ponovno prelazi jezero u Kafarnaum; odatle putuje u Nazaret; zatim ponovno prelazi jezero na osamljeno mjesto (Marko 4,35-6,52).</a:t>
            </a:r>
            <a:endParaRPr lang="en" sz="2000" b="1" dirty="0"/>
          </a:p>
        </p:txBody>
      </p:sp>
    </p:spTree>
    <p:extLst>
      <p:ext uri="{BB962C8B-B14F-4D97-AF65-F5344CB8AC3E}">
        <p14:creationId xmlns:p14="http://schemas.microsoft.com/office/powerpoint/2010/main" val="4240048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childTnLst>
                          </p:cTn>
                        </p:par>
                        <p:par>
                          <p:cTn id="49" fill="hold">
                            <p:stCondLst>
                              <p:cond delay="500"/>
                            </p:stCondLst>
                            <p:childTnLst>
                              <p:par>
                                <p:cTn id="50" presetID="14" presetClass="entr" presetSubtype="10"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randombar(horizontal)">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ipe(up)">
                                      <p:cBhvr>
                                        <p:cTn id="57" dur="500"/>
                                        <p:tgtEl>
                                          <p:spTgt spid="10"/>
                                        </p:tgtEl>
                                      </p:cBhvr>
                                    </p:animEffect>
                                  </p:childTnLst>
                                </p:cTn>
                              </p:par>
                            </p:childTnLst>
                          </p:cTn>
                        </p:par>
                        <p:par>
                          <p:cTn id="58" fill="hold">
                            <p:stCondLst>
                              <p:cond delay="500"/>
                            </p:stCondLst>
                            <p:childTnLst>
                              <p:par>
                                <p:cTn id="59" presetID="53" presetClass="entr" presetSubtype="16" fill="hold" grpId="0" nodeType="after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p:cTn id="61" dur="500" fill="hold"/>
                                        <p:tgtEl>
                                          <p:spTgt spid="5"/>
                                        </p:tgtEl>
                                        <p:attrNameLst>
                                          <p:attrName>ppt_w</p:attrName>
                                        </p:attrNameLst>
                                      </p:cBhvr>
                                      <p:tavLst>
                                        <p:tav tm="0">
                                          <p:val>
                                            <p:fltVal val="0"/>
                                          </p:val>
                                        </p:tav>
                                        <p:tav tm="100000">
                                          <p:val>
                                            <p:strVal val="#ppt_w"/>
                                          </p:val>
                                        </p:tav>
                                      </p:tavLst>
                                    </p:anim>
                                    <p:anim calcmode="lin" valueType="num">
                                      <p:cBhvr>
                                        <p:cTn id="62" dur="500" fill="hold"/>
                                        <p:tgtEl>
                                          <p:spTgt spid="5"/>
                                        </p:tgtEl>
                                        <p:attrNameLst>
                                          <p:attrName>ppt_h</p:attrName>
                                        </p:attrNameLst>
                                      </p:cBhvr>
                                      <p:tavLst>
                                        <p:tav tm="0">
                                          <p:val>
                                            <p:fltVal val="0"/>
                                          </p:val>
                                        </p:tav>
                                        <p:tav tm="100000">
                                          <p:val>
                                            <p:strVal val="#ppt_h"/>
                                          </p:val>
                                        </p:tav>
                                      </p:tavLst>
                                    </p:anim>
                                    <p:animEffect transition="in" filter="fade">
                                      <p:cBhvr>
                                        <p:cTn id="63" dur="500"/>
                                        <p:tgtEl>
                                          <p:spTgt spid="5"/>
                                        </p:tgtEl>
                                      </p:cBhvr>
                                    </p:animEffect>
                                  </p:childTnLst>
                                </p:cTn>
                              </p:par>
                            </p:childTnLst>
                          </p:cTn>
                        </p:par>
                        <p:par>
                          <p:cTn id="64" fill="hold">
                            <p:stCondLst>
                              <p:cond delay="1000"/>
                            </p:stCondLst>
                            <p:childTnLst>
                              <p:par>
                                <p:cTn id="65" presetID="14" presetClass="entr" presetSubtype="10" fill="hold" grpId="0"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randombar(horizontal)">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wipe(down)">
                                      <p:cBhvr>
                                        <p:cTn id="72" dur="500"/>
                                        <p:tgtEl>
                                          <p:spTgt spid="11"/>
                                        </p:tgtEl>
                                      </p:cBhvr>
                                    </p:animEffect>
                                  </p:childTnLst>
                                </p:cTn>
                              </p:par>
                            </p:childTnLst>
                          </p:cTn>
                        </p:par>
                        <p:par>
                          <p:cTn id="73" fill="hold">
                            <p:stCondLst>
                              <p:cond delay="500"/>
                            </p:stCondLst>
                            <p:childTnLst>
                              <p:par>
                                <p:cTn id="74" presetID="53" presetClass="entr" presetSubtype="16" fill="hold" grpId="0" nodeType="afterEffect">
                                  <p:stCondLst>
                                    <p:cond delay="0"/>
                                  </p:stCondLst>
                                  <p:childTnLst>
                                    <p:set>
                                      <p:cBhvr>
                                        <p:cTn id="75" dur="1" fill="hold">
                                          <p:stCondLst>
                                            <p:cond delay="0"/>
                                          </p:stCondLst>
                                        </p:cTn>
                                        <p:tgtEl>
                                          <p:spTgt spid="6"/>
                                        </p:tgtEl>
                                        <p:attrNameLst>
                                          <p:attrName>style.visibility</p:attrName>
                                        </p:attrNameLst>
                                      </p:cBhvr>
                                      <p:to>
                                        <p:strVal val="visible"/>
                                      </p:to>
                                    </p:set>
                                    <p:anim calcmode="lin" valueType="num">
                                      <p:cBhvr>
                                        <p:cTn id="76" dur="500" fill="hold"/>
                                        <p:tgtEl>
                                          <p:spTgt spid="6"/>
                                        </p:tgtEl>
                                        <p:attrNameLst>
                                          <p:attrName>ppt_w</p:attrName>
                                        </p:attrNameLst>
                                      </p:cBhvr>
                                      <p:tavLst>
                                        <p:tav tm="0">
                                          <p:val>
                                            <p:fltVal val="0"/>
                                          </p:val>
                                        </p:tav>
                                        <p:tav tm="100000">
                                          <p:val>
                                            <p:strVal val="#ppt_w"/>
                                          </p:val>
                                        </p:tav>
                                      </p:tavLst>
                                    </p:anim>
                                    <p:anim calcmode="lin" valueType="num">
                                      <p:cBhvr>
                                        <p:cTn id="77" dur="500" fill="hold"/>
                                        <p:tgtEl>
                                          <p:spTgt spid="6"/>
                                        </p:tgtEl>
                                        <p:attrNameLst>
                                          <p:attrName>ppt_h</p:attrName>
                                        </p:attrNameLst>
                                      </p:cBhvr>
                                      <p:tavLst>
                                        <p:tav tm="0">
                                          <p:val>
                                            <p:fltVal val="0"/>
                                          </p:val>
                                        </p:tav>
                                        <p:tav tm="100000">
                                          <p:val>
                                            <p:strVal val="#ppt_h"/>
                                          </p:val>
                                        </p:tav>
                                      </p:tavLst>
                                    </p:anim>
                                    <p:animEffect transition="in" filter="fade">
                                      <p:cBhvr>
                                        <p:cTn id="78" dur="500"/>
                                        <p:tgtEl>
                                          <p:spTgt spid="6"/>
                                        </p:tgtEl>
                                      </p:cBhvr>
                                    </p:animEffect>
                                  </p:childTnLst>
                                </p:cTn>
                              </p:par>
                            </p:childTnLst>
                          </p:cTn>
                        </p:par>
                        <p:par>
                          <p:cTn id="79" fill="hold">
                            <p:stCondLst>
                              <p:cond delay="1000"/>
                            </p:stCondLst>
                            <p:childTnLst>
                              <p:par>
                                <p:cTn id="80" presetID="14" presetClass="entr" presetSubtype="10" fill="hold" grpId="0" nodeType="after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randombar(horizontal)">
                                      <p:cBhvr>
                                        <p:cTn id="82" dur="500"/>
                                        <p:tgtEl>
                                          <p:spTgt spid="29"/>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nodeType="click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wipe(up)">
                                      <p:cBhvr>
                                        <p:cTn id="87" dur="500"/>
                                        <p:tgtEl>
                                          <p:spTgt spid="15"/>
                                        </p:tgtEl>
                                      </p:cBhvr>
                                    </p:animEffect>
                                  </p:childTnLst>
                                </p:cTn>
                              </p:par>
                            </p:childTnLst>
                          </p:cTn>
                        </p:par>
                        <p:par>
                          <p:cTn id="88" fill="hold">
                            <p:stCondLst>
                              <p:cond delay="500"/>
                            </p:stCondLst>
                            <p:childTnLst>
                              <p:par>
                                <p:cTn id="89" presetID="53" presetClass="entr" presetSubtype="16" fill="hold" grpId="0" nodeType="afterEffect">
                                  <p:stCondLst>
                                    <p:cond delay="0"/>
                                  </p:stCondLst>
                                  <p:childTnLst>
                                    <p:set>
                                      <p:cBhvr>
                                        <p:cTn id="90" dur="1" fill="hold">
                                          <p:stCondLst>
                                            <p:cond delay="0"/>
                                          </p:stCondLst>
                                        </p:cTn>
                                        <p:tgtEl>
                                          <p:spTgt spid="7"/>
                                        </p:tgtEl>
                                        <p:attrNameLst>
                                          <p:attrName>style.visibility</p:attrName>
                                        </p:attrNameLst>
                                      </p:cBhvr>
                                      <p:to>
                                        <p:strVal val="visible"/>
                                      </p:to>
                                    </p:set>
                                    <p:anim calcmode="lin" valueType="num">
                                      <p:cBhvr>
                                        <p:cTn id="91" dur="500" fill="hold"/>
                                        <p:tgtEl>
                                          <p:spTgt spid="7"/>
                                        </p:tgtEl>
                                        <p:attrNameLst>
                                          <p:attrName>ppt_w</p:attrName>
                                        </p:attrNameLst>
                                      </p:cBhvr>
                                      <p:tavLst>
                                        <p:tav tm="0">
                                          <p:val>
                                            <p:fltVal val="0"/>
                                          </p:val>
                                        </p:tav>
                                        <p:tav tm="100000">
                                          <p:val>
                                            <p:strVal val="#ppt_w"/>
                                          </p:val>
                                        </p:tav>
                                      </p:tavLst>
                                    </p:anim>
                                    <p:anim calcmode="lin" valueType="num">
                                      <p:cBhvr>
                                        <p:cTn id="92" dur="500" fill="hold"/>
                                        <p:tgtEl>
                                          <p:spTgt spid="7"/>
                                        </p:tgtEl>
                                        <p:attrNameLst>
                                          <p:attrName>ppt_h</p:attrName>
                                        </p:attrNameLst>
                                      </p:cBhvr>
                                      <p:tavLst>
                                        <p:tav tm="0">
                                          <p:val>
                                            <p:fltVal val="0"/>
                                          </p:val>
                                        </p:tav>
                                        <p:tav tm="100000">
                                          <p:val>
                                            <p:strVal val="#ppt_h"/>
                                          </p:val>
                                        </p:tav>
                                      </p:tavLst>
                                    </p:anim>
                                    <p:animEffect transition="in" filter="fade">
                                      <p:cBhvr>
                                        <p:cTn id="93" dur="500"/>
                                        <p:tgtEl>
                                          <p:spTgt spid="7"/>
                                        </p:tgtEl>
                                      </p:cBhvr>
                                    </p:animEffect>
                                  </p:childTnLst>
                                </p:cTn>
                              </p:par>
                            </p:childTnLst>
                          </p:cTn>
                        </p:par>
                        <p:par>
                          <p:cTn id="94" fill="hold">
                            <p:stCondLst>
                              <p:cond delay="1000"/>
                            </p:stCondLst>
                            <p:childTnLst>
                              <p:par>
                                <p:cTn id="95" presetID="14" presetClass="entr" presetSubtype="10" fill="hold" grpId="0" nodeType="after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randombar(horizontal)">
                                      <p:cBhvr>
                                        <p:cTn id="97" dur="500"/>
                                        <p:tgtEl>
                                          <p:spTgt spid="23"/>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childTnLst>
                                    <p:set>
                                      <p:cBhvr>
                                        <p:cTn id="101" dur="1" fill="hold">
                                          <p:stCondLst>
                                            <p:cond delay="0"/>
                                          </p:stCondLst>
                                        </p:cTn>
                                        <p:tgtEl>
                                          <p:spTgt spid="18"/>
                                        </p:tgtEl>
                                        <p:attrNameLst>
                                          <p:attrName>style.visibility</p:attrName>
                                        </p:attrNameLst>
                                      </p:cBhvr>
                                      <p:to>
                                        <p:strVal val="visible"/>
                                      </p:to>
                                    </p:set>
                                    <p:animEffect transition="in" filter="wipe(left)">
                                      <p:cBhvr>
                                        <p:cTn id="102" dur="500"/>
                                        <p:tgtEl>
                                          <p:spTgt spid="18"/>
                                        </p:tgtEl>
                                      </p:cBhvr>
                                    </p:animEffect>
                                  </p:childTnLst>
                                </p:cTn>
                              </p:par>
                            </p:childTnLst>
                          </p:cTn>
                        </p:par>
                        <p:par>
                          <p:cTn id="103" fill="hold">
                            <p:stCondLst>
                              <p:cond delay="500"/>
                            </p:stCondLst>
                            <p:childTnLst>
                              <p:par>
                                <p:cTn id="104" presetID="53" presetClass="entr" presetSubtype="16" fill="hold" grpId="0" nodeType="afterEffect">
                                  <p:stCondLst>
                                    <p:cond delay="0"/>
                                  </p:stCondLst>
                                  <p:childTnLst>
                                    <p:set>
                                      <p:cBhvr>
                                        <p:cTn id="105" dur="1" fill="hold">
                                          <p:stCondLst>
                                            <p:cond delay="0"/>
                                          </p:stCondLst>
                                        </p:cTn>
                                        <p:tgtEl>
                                          <p:spTgt spid="8"/>
                                        </p:tgtEl>
                                        <p:attrNameLst>
                                          <p:attrName>style.visibility</p:attrName>
                                        </p:attrNameLst>
                                      </p:cBhvr>
                                      <p:to>
                                        <p:strVal val="visible"/>
                                      </p:to>
                                    </p:set>
                                    <p:anim calcmode="lin" valueType="num">
                                      <p:cBhvr>
                                        <p:cTn id="106" dur="500" fill="hold"/>
                                        <p:tgtEl>
                                          <p:spTgt spid="8"/>
                                        </p:tgtEl>
                                        <p:attrNameLst>
                                          <p:attrName>ppt_w</p:attrName>
                                        </p:attrNameLst>
                                      </p:cBhvr>
                                      <p:tavLst>
                                        <p:tav tm="0">
                                          <p:val>
                                            <p:fltVal val="0"/>
                                          </p:val>
                                        </p:tav>
                                        <p:tav tm="100000">
                                          <p:val>
                                            <p:strVal val="#ppt_w"/>
                                          </p:val>
                                        </p:tav>
                                      </p:tavLst>
                                    </p:anim>
                                    <p:anim calcmode="lin" valueType="num">
                                      <p:cBhvr>
                                        <p:cTn id="107" dur="500" fill="hold"/>
                                        <p:tgtEl>
                                          <p:spTgt spid="8"/>
                                        </p:tgtEl>
                                        <p:attrNameLst>
                                          <p:attrName>ppt_h</p:attrName>
                                        </p:attrNameLst>
                                      </p:cBhvr>
                                      <p:tavLst>
                                        <p:tav tm="0">
                                          <p:val>
                                            <p:fltVal val="0"/>
                                          </p:val>
                                        </p:tav>
                                        <p:tav tm="100000">
                                          <p:val>
                                            <p:strVal val="#ppt_h"/>
                                          </p:val>
                                        </p:tav>
                                      </p:tavLst>
                                    </p:anim>
                                    <p:animEffect transition="in" filter="fade">
                                      <p:cBhvr>
                                        <p:cTn id="108" dur="500"/>
                                        <p:tgtEl>
                                          <p:spTgt spid="8"/>
                                        </p:tgtEl>
                                      </p:cBhvr>
                                    </p:animEffect>
                                  </p:childTnLst>
                                </p:cTn>
                              </p:par>
                            </p:childTnLst>
                          </p:cTn>
                        </p:par>
                        <p:par>
                          <p:cTn id="109" fill="hold">
                            <p:stCondLst>
                              <p:cond delay="1000"/>
                            </p:stCondLst>
                            <p:childTnLst>
                              <p:par>
                                <p:cTn id="110" presetID="14" presetClass="entr" presetSubtype="10" fill="hold" grpId="0" nodeType="afterEffect">
                                  <p:stCondLst>
                                    <p:cond delay="0"/>
                                  </p:stCondLst>
                                  <p:childTnLst>
                                    <p:set>
                                      <p:cBhvr>
                                        <p:cTn id="111" dur="1" fill="hold">
                                          <p:stCondLst>
                                            <p:cond delay="0"/>
                                          </p:stCondLst>
                                        </p:cTn>
                                        <p:tgtEl>
                                          <p:spTgt spid="28"/>
                                        </p:tgtEl>
                                        <p:attrNameLst>
                                          <p:attrName>style.visibility</p:attrName>
                                        </p:attrNameLst>
                                      </p:cBhvr>
                                      <p:to>
                                        <p:strVal val="visible"/>
                                      </p:to>
                                    </p:set>
                                    <p:animEffect transition="in" filter="randombar(horizontal)">
                                      <p:cBhvr>
                                        <p:cTn id="1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21" grpId="0" animBg="1"/>
      <p:bldP spid="22" grpId="0" animBg="1"/>
      <p:bldP spid="23" grpId="0" animBg="1"/>
      <p:bldP spid="28" grpId="0" animBg="1"/>
      <p:bldP spid="29" grpId="0" animBg="1"/>
      <p:bldP spid="30" grpId="0"/>
      <p:bldP spid="31" grpId="0"/>
      <p:bldP spid="32" grpId="0"/>
      <p:bldP spid="33" grpId="0"/>
      <p:bldP spid="12"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14" name="Conector recto 13">
            <a:extLst>
              <a:ext uri="{FF2B5EF4-FFF2-40B4-BE49-F238E27FC236}">
                <a16:creationId xmlns:a16="http://schemas.microsoft.com/office/drawing/2014/main" id="{5197C1C5-0EFC-23A9-12C1-1DBD7F7BF251}"/>
              </a:ext>
            </a:extLst>
          </p:cNvPr>
          <p:cNvCxnSpPr>
            <a:cxnSpLocks noGrp="1" noRot="1" noMove="1" noResize="1" noEditPoints="1" noAdjustHandles="1" noChangeArrowheads="1" noChangeShapeType="1"/>
          </p:cNvCxnSpPr>
          <p:nvPr/>
        </p:nvCxnSpPr>
        <p:spPr>
          <a:xfrm>
            <a:off x="0" y="1394459"/>
            <a:ext cx="12192000" cy="0"/>
          </a:xfrm>
          <a:prstGeom prst="line">
            <a:avLst/>
          </a:prstGeom>
          <a:ln w="38100">
            <a:solidFill>
              <a:schemeClr val="accent2">
                <a:lumMod val="75000"/>
              </a:schemeClr>
            </a:solidFill>
            <a:prstDash val="lgDashDotDot"/>
          </a:ln>
          <a:scene3d>
            <a:camera prst="orthographicFront"/>
            <a:lightRig rig="threePt" dir="t"/>
          </a:scene3d>
          <a:sp3d>
            <a:bevelT prst="angle"/>
          </a:sp3d>
        </p:spPr>
        <p:style>
          <a:lnRef idx="3">
            <a:schemeClr val="dk1"/>
          </a:lnRef>
          <a:fillRef idx="0">
            <a:schemeClr val="dk1"/>
          </a:fillRef>
          <a:effectRef idx="2">
            <a:schemeClr val="dk1"/>
          </a:effectRef>
          <a:fontRef idx="minor">
            <a:schemeClr val="tx1"/>
          </a:fontRef>
        </p:style>
      </p:cxnSp>
      <p:cxnSp>
        <p:nvCxnSpPr>
          <p:cNvPr id="15" name="Conector recto 14">
            <a:extLst>
              <a:ext uri="{FF2B5EF4-FFF2-40B4-BE49-F238E27FC236}">
                <a16:creationId xmlns:a16="http://schemas.microsoft.com/office/drawing/2014/main" id="{2FE9106E-84ED-DC6B-7A65-C46D0382F405}"/>
              </a:ext>
            </a:extLst>
          </p:cNvPr>
          <p:cNvCxnSpPr>
            <a:cxnSpLocks noGrp="1" noRot="1" noMove="1" noResize="1" noEditPoints="1" noAdjustHandles="1" noChangeArrowheads="1" noChangeShapeType="1"/>
          </p:cNvCxnSpPr>
          <p:nvPr/>
        </p:nvCxnSpPr>
        <p:spPr>
          <a:xfrm>
            <a:off x="0" y="1337309"/>
            <a:ext cx="12192000" cy="0"/>
          </a:xfrm>
          <a:prstGeom prst="line">
            <a:avLst/>
          </a:prstGeom>
          <a:ln w="38100">
            <a:solidFill>
              <a:schemeClr val="accent2">
                <a:lumMod val="75000"/>
              </a:schemeClr>
            </a:solidFill>
            <a:prstDash val="lgDashDotDot"/>
          </a:ln>
          <a:scene3d>
            <a:camera prst="orthographicFront"/>
            <a:lightRig rig="threePt" dir="t"/>
          </a:scene3d>
          <a:sp3d>
            <a:bevelT prst="angle"/>
          </a:sp3d>
        </p:spPr>
        <p:style>
          <a:lnRef idx="3">
            <a:schemeClr val="dk1"/>
          </a:lnRef>
          <a:fillRef idx="0">
            <a:schemeClr val="dk1"/>
          </a:fillRef>
          <a:effectRef idx="2">
            <a:schemeClr val="dk1"/>
          </a:effectRef>
          <a:fontRef idx="minor">
            <a:schemeClr val="tx1"/>
          </a:fontRef>
        </p:style>
      </p:cxnSp>
      <p:sp>
        <p:nvSpPr>
          <p:cNvPr id="3" name="CuadroTexto 2">
            <a:extLst>
              <a:ext uri="{FF2B5EF4-FFF2-40B4-BE49-F238E27FC236}">
                <a16:creationId xmlns:a16="http://schemas.microsoft.com/office/drawing/2014/main" id="{C8C420C8-4C70-F6B4-5A5A-BD183F32401F}"/>
              </a:ext>
            </a:extLst>
          </p:cNvPr>
          <p:cNvSpPr txBox="1"/>
          <p:nvPr/>
        </p:nvSpPr>
        <p:spPr>
          <a:xfrm>
            <a:off x="0" y="0"/>
            <a:ext cx="9810751" cy="769441"/>
          </a:xfrm>
          <a:prstGeom prst="rect">
            <a:avLst/>
          </a:prstGeom>
          <a:noFill/>
        </p:spPr>
        <p:txBody>
          <a:bodyPr wrap="square">
            <a:spAutoFit/>
            <a:scene3d>
              <a:camera prst="orthographicFront"/>
              <a:lightRig rig="brightRoom" dir="t"/>
            </a:scene3d>
            <a:sp3d extrusionH="57150" contourW="12700" prstMaterial="softEdge">
              <a:bevelT w="25400" h="38100"/>
              <a:contourClr>
                <a:schemeClr val="accent1"/>
              </a:contourClr>
            </a:sp3d>
          </a:bodyPr>
          <a:lstStyle/>
          <a:p>
            <a:pPr algn="ctr"/>
            <a:r>
              <a:rPr lang="en-US" sz="4400" b="1" spc="300">
                <a:ln/>
                <a:solidFill>
                  <a:schemeClr val="accent4"/>
                </a:solidFill>
                <a:effectLst>
                  <a:outerShdw blurRad="38100" dist="38100" dir="2700000" algn="tl">
                    <a:srgbClr val="000000">
                      <a:alpha val="43137"/>
                    </a:srgbClr>
                  </a:outerShdw>
                </a:effectLst>
              </a:rPr>
              <a:t>POBIJED</a:t>
            </a:r>
            <a:r>
              <a:rPr lang="sr-Latn-RS" sz="4400" b="1" spc="300">
                <a:ln/>
                <a:solidFill>
                  <a:schemeClr val="accent4"/>
                </a:solidFill>
                <a:effectLst>
                  <a:outerShdw blurRad="38100" dist="38100" dir="2700000" algn="tl">
                    <a:srgbClr val="000000">
                      <a:alpha val="43137"/>
                    </a:srgbClr>
                  </a:outerShdw>
                </a:effectLst>
              </a:rPr>
              <a:t>A NAD</a:t>
            </a:r>
            <a:r>
              <a:rPr lang="en-US" sz="4400" b="1" spc="300">
                <a:ln/>
                <a:solidFill>
                  <a:schemeClr val="accent4"/>
                </a:solidFill>
                <a:effectLst>
                  <a:outerShdw blurRad="38100" dist="38100" dir="2700000" algn="tl">
                    <a:srgbClr val="000000">
                      <a:alpha val="43137"/>
                    </a:srgbClr>
                  </a:outerShdw>
                </a:effectLst>
              </a:rPr>
              <a:t> OLUJ</a:t>
            </a:r>
            <a:r>
              <a:rPr lang="sr-Latn-RS" sz="4400" b="1" spc="300">
                <a:ln/>
                <a:solidFill>
                  <a:schemeClr val="accent4"/>
                </a:solidFill>
                <a:effectLst>
                  <a:outerShdw blurRad="38100" dist="38100" dir="2700000" algn="tl">
                    <a:srgbClr val="000000">
                      <a:alpha val="43137"/>
                    </a:srgbClr>
                  </a:outerShdw>
                </a:effectLst>
              </a:rPr>
              <a:t>OM</a:t>
            </a:r>
            <a:endParaRPr lang="en" sz="4400" b="1" spc="300" dirty="0">
              <a:ln/>
              <a:solidFill>
                <a:schemeClr val="accent4"/>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312857CC-4DA5-EB89-E390-D626677880C8}"/>
              </a:ext>
            </a:extLst>
          </p:cNvPr>
          <p:cNvSpPr txBox="1"/>
          <p:nvPr/>
        </p:nvSpPr>
        <p:spPr>
          <a:xfrm>
            <a:off x="838196" y="614778"/>
            <a:ext cx="8763004" cy="646331"/>
          </a:xfrm>
          <a:prstGeom prst="rect">
            <a:avLst/>
          </a:prstGeom>
          <a:noFill/>
        </p:spPr>
        <p:txBody>
          <a:bodyPr wrap="square">
            <a:spAutoFit/>
            <a:scene3d>
              <a:camera prst="orthographicFront"/>
              <a:lightRig rig="threePt" dir="t"/>
            </a:scene3d>
            <a:sp3d extrusionH="57150">
              <a:bevelT w="38100" h="38100"/>
            </a:sp3d>
          </a:bodyPr>
          <a:lstStyle/>
          <a:p>
            <a:pPr algn="ctr"/>
            <a:r>
              <a:rPr lang="en" b="1">
                <a:solidFill>
                  <a:schemeClr val="accent6">
                    <a:lumMod val="75000"/>
                  </a:schemeClr>
                </a:solidFill>
                <a:latin typeface="Comic Sans MS" panose="030F0702030302020204" pitchFamily="66" charset="0"/>
              </a:rPr>
              <a:t>“</a:t>
            </a:r>
            <a:r>
              <a:rPr lang="sr-Latn-RS" b="1">
                <a:solidFill>
                  <a:schemeClr val="accent6">
                    <a:lumMod val="75000"/>
                  </a:schemeClr>
                </a:solidFill>
                <a:latin typeface="Comic Sans MS" panose="030F0702030302020204" pitchFamily="66" charset="0"/>
              </a:rPr>
              <a:t>On se tada probudi, zaprijeti vjetru i reče moru: ’Utišaj se! Umukni!’ Vjetar prestade i nastade velika tišina.</a:t>
            </a:r>
            <a:r>
              <a:rPr lang="en" b="1">
                <a:solidFill>
                  <a:schemeClr val="accent6">
                    <a:lumMod val="75000"/>
                  </a:schemeClr>
                </a:solidFill>
                <a:latin typeface="Comic Sans MS" panose="030F0702030302020204" pitchFamily="66" charset="0"/>
              </a:rPr>
              <a:t>” </a:t>
            </a:r>
            <a:r>
              <a:rPr lang="en" sz="1400" b="1">
                <a:solidFill>
                  <a:schemeClr val="accent6">
                    <a:lumMod val="75000"/>
                  </a:schemeClr>
                </a:solidFill>
                <a:latin typeface="Comic Sans MS" panose="030F0702030302020204" pitchFamily="66" charset="0"/>
              </a:rPr>
              <a:t>(Mark</a:t>
            </a:r>
            <a:r>
              <a:rPr lang="sr-Latn-RS" sz="1400" b="1">
                <a:solidFill>
                  <a:schemeClr val="accent6">
                    <a:lumMod val="75000"/>
                  </a:schemeClr>
                </a:solidFill>
                <a:latin typeface="Comic Sans MS" panose="030F0702030302020204" pitchFamily="66" charset="0"/>
              </a:rPr>
              <a:t>o</a:t>
            </a:r>
            <a:r>
              <a:rPr lang="en" sz="1400" b="1">
                <a:solidFill>
                  <a:schemeClr val="accent6">
                    <a:lumMod val="75000"/>
                  </a:schemeClr>
                </a:solidFill>
                <a:latin typeface="Comic Sans MS" panose="030F0702030302020204" pitchFamily="66" charset="0"/>
              </a:rPr>
              <a:t> 4</a:t>
            </a:r>
            <a:r>
              <a:rPr lang="sr-Latn-RS" sz="1400" b="1">
                <a:solidFill>
                  <a:schemeClr val="accent6">
                    <a:lumMod val="75000"/>
                  </a:schemeClr>
                </a:solidFill>
                <a:latin typeface="Comic Sans MS" panose="030F0702030302020204" pitchFamily="66" charset="0"/>
              </a:rPr>
              <a:t>,</a:t>
            </a:r>
            <a:r>
              <a:rPr lang="en" sz="1400" b="1">
                <a:solidFill>
                  <a:schemeClr val="accent6">
                    <a:lumMod val="75000"/>
                  </a:schemeClr>
                </a:solidFill>
                <a:latin typeface="Comic Sans MS" panose="030F0702030302020204" pitchFamily="66" charset="0"/>
              </a:rPr>
              <a:t>39 </a:t>
            </a:r>
            <a:r>
              <a:rPr lang="en" sz="1100" b="1" dirty="0">
                <a:solidFill>
                  <a:schemeClr val="accent6">
                    <a:lumMod val="75000"/>
                  </a:schemeClr>
                </a:solidFill>
                <a:latin typeface="Comic Sans MS" panose="030F0702030302020204" pitchFamily="66" charset="0"/>
              </a:rPr>
              <a:t>NIV</a:t>
            </a:r>
            <a:r>
              <a:rPr lang="en" sz="1400" b="1" dirty="0">
                <a:solidFill>
                  <a:schemeClr val="accent6">
                    <a:lumMod val="75000"/>
                  </a:schemeClr>
                </a:solidFill>
                <a:latin typeface="Comic Sans MS" panose="030F0702030302020204" pitchFamily="66" charset="0"/>
              </a:rPr>
              <a:t>)</a:t>
            </a:r>
          </a:p>
        </p:txBody>
      </p:sp>
      <p:sp>
        <p:nvSpPr>
          <p:cNvPr id="6" name="CuadroTexto 5">
            <a:extLst>
              <a:ext uri="{FF2B5EF4-FFF2-40B4-BE49-F238E27FC236}">
                <a16:creationId xmlns:a16="http://schemas.microsoft.com/office/drawing/2014/main" id="{2B1E028C-26D9-51DA-6814-28EB49F0903D}"/>
              </a:ext>
            </a:extLst>
          </p:cNvPr>
          <p:cNvSpPr txBox="1"/>
          <p:nvPr/>
        </p:nvSpPr>
        <p:spPr>
          <a:xfrm>
            <a:off x="247649" y="1361003"/>
            <a:ext cx="6010275" cy="1015663"/>
          </a:xfrm>
          <a:prstGeom prst="rect">
            <a:avLst/>
          </a:prstGeom>
          <a:noFill/>
        </p:spPr>
        <p:txBody>
          <a:bodyPr wrap="square" rtlCol="0">
            <a:spAutoFit/>
          </a:bodyPr>
          <a:lstStyle/>
          <a:p>
            <a:pPr>
              <a:spcBef>
                <a:spcPts val="600"/>
              </a:spcBef>
            </a:pPr>
            <a:r>
              <a:rPr lang="en-US" sz="2000" b="1"/>
              <a:t>Umoran nakon napornog dana, Isus je pao u dubok san dok su putovali na drugu stranu jezera (Marko 4,35-36</a:t>
            </a:r>
            <a:r>
              <a:rPr lang="sr-Latn-RS" sz="2000" b="1"/>
              <a:t>.</a:t>
            </a:r>
            <a:r>
              <a:rPr lang="en-US" sz="2000" b="1"/>
              <a:t>38a).</a:t>
            </a:r>
            <a:endParaRPr lang="en" sz="2000" b="1" dirty="0"/>
          </a:p>
        </p:txBody>
      </p:sp>
      <p:graphicFrame>
        <p:nvGraphicFramePr>
          <p:cNvPr id="7" name="Diagrama 6">
            <a:extLst>
              <a:ext uri="{FF2B5EF4-FFF2-40B4-BE49-F238E27FC236}">
                <a16:creationId xmlns:a16="http://schemas.microsoft.com/office/drawing/2014/main" id="{6CEDF9FD-2881-42C8-4E09-75ECD6010D0F}"/>
              </a:ext>
            </a:extLst>
          </p:cNvPr>
          <p:cNvGraphicFramePr/>
          <p:nvPr>
            <p:extLst>
              <p:ext uri="{D42A27DB-BD31-4B8C-83A1-F6EECF244321}">
                <p14:modId xmlns:p14="http://schemas.microsoft.com/office/powerpoint/2010/main" val="3527998667"/>
              </p:ext>
            </p:extLst>
          </p:nvPr>
        </p:nvGraphicFramePr>
        <p:xfrm>
          <a:off x="6381749" y="1456015"/>
          <a:ext cx="5724525" cy="5201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a:extLst>
              <a:ext uri="{FF2B5EF4-FFF2-40B4-BE49-F238E27FC236}">
                <a16:creationId xmlns:a16="http://schemas.microsoft.com/office/drawing/2014/main" id="{A364D6A8-5473-BC89-6134-8F62E1F8703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781423" y="3675191"/>
            <a:ext cx="2600325" cy="3087950"/>
          </a:xfrm>
          <a:prstGeom prst="snip2DiagRect">
            <a:avLst>
              <a:gd name="adj1" fmla="val 19780"/>
              <a:gd name="adj2" fmla="val 0"/>
            </a:avLst>
          </a:prstGeom>
          <a:solidFill>
            <a:srgbClr val="FFFFFF">
              <a:shade val="85000"/>
            </a:srgbClr>
          </a:solidFill>
          <a:ln w="88900" cap="sq">
            <a:solidFill>
              <a:schemeClr val="accent1">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Dibujo de una persona&#10;&#10;Descripción generada automáticamente con confianza media">
            <a:extLst>
              <a:ext uri="{FF2B5EF4-FFF2-40B4-BE49-F238E27FC236}">
                <a16:creationId xmlns:a16="http://schemas.microsoft.com/office/drawing/2014/main" id="{E66C46D0-DC47-AC9B-1DCE-E5E17DCE1A3D}"/>
              </a:ext>
            </a:extLst>
          </p:cNvPr>
          <p:cNvPicPr>
            <a:picLocks noChangeAspect="1"/>
          </p:cNvPicPr>
          <p:nvPr/>
        </p:nvPicPr>
        <p:blipFill>
          <a:blip r:embed="rId9" cstate="screen">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tretch>
            <a:fillRect/>
          </a:stretch>
        </p:blipFill>
        <p:spPr>
          <a:xfrm>
            <a:off x="285796" y="2395716"/>
            <a:ext cx="3333655" cy="2111315"/>
          </a:xfrm>
          <a:prstGeom prst="snip2DiagRect">
            <a:avLst>
              <a:gd name="adj1" fmla="val 22557"/>
              <a:gd name="adj2" fmla="val 0"/>
            </a:avLst>
          </a:prstGeom>
          <a:solidFill>
            <a:srgbClr val="FFFFFF">
              <a:shade val="85000"/>
            </a:srgbClr>
          </a:solidFill>
          <a:ln w="88900" cap="sq">
            <a:solidFill>
              <a:schemeClr val="accent3">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3" name="CuadroTexto 12">
            <a:extLst>
              <a:ext uri="{FF2B5EF4-FFF2-40B4-BE49-F238E27FC236}">
                <a16:creationId xmlns:a16="http://schemas.microsoft.com/office/drawing/2014/main" id="{75EB41BC-68CB-755B-3664-6A901783C286}"/>
              </a:ext>
            </a:extLst>
          </p:cNvPr>
          <p:cNvSpPr txBox="1"/>
          <p:nvPr/>
        </p:nvSpPr>
        <p:spPr>
          <a:xfrm>
            <a:off x="3771896" y="2282875"/>
            <a:ext cx="2609852" cy="1015663"/>
          </a:xfrm>
          <a:prstGeom prst="rect">
            <a:avLst/>
          </a:prstGeom>
          <a:noFill/>
        </p:spPr>
        <p:txBody>
          <a:bodyPr wrap="square">
            <a:spAutoFit/>
          </a:bodyPr>
          <a:lstStyle/>
          <a:p>
            <a:pPr>
              <a:spcBef>
                <a:spcPts val="600"/>
              </a:spcBef>
            </a:pPr>
            <a:r>
              <a:rPr lang="pl-PL" sz="2000" b="1"/>
              <a:t>Ovaj odlomak slijedi zajednički obrazac za objavu od Boga:</a:t>
            </a:r>
            <a:endParaRPr lang="en" sz="2000" b="1" dirty="0"/>
          </a:p>
        </p:txBody>
      </p:sp>
      <p:sp>
        <p:nvSpPr>
          <p:cNvPr id="8" name="CuadroTexto 7">
            <a:extLst>
              <a:ext uri="{FF2B5EF4-FFF2-40B4-BE49-F238E27FC236}">
                <a16:creationId xmlns:a16="http://schemas.microsoft.com/office/drawing/2014/main" id="{7E227628-ADFC-997B-15BC-8B5151A3F3AC}"/>
              </a:ext>
            </a:extLst>
          </p:cNvPr>
          <p:cNvSpPr txBox="1"/>
          <p:nvPr/>
        </p:nvSpPr>
        <p:spPr>
          <a:xfrm>
            <a:off x="176190" y="4642039"/>
            <a:ext cx="3524247" cy="2015936"/>
          </a:xfrm>
          <a:prstGeom prst="rect">
            <a:avLst/>
          </a:prstGeom>
          <a:noFill/>
        </p:spPr>
        <p:txBody>
          <a:bodyPr wrap="square">
            <a:spAutoFit/>
          </a:bodyPr>
          <a:lstStyle/>
          <a:p>
            <a:pPr>
              <a:spcBef>
                <a:spcPts val="600"/>
              </a:spcBef>
            </a:pPr>
            <a:r>
              <a:rPr lang="en-US" sz="2000" b="1"/>
              <a:t>Pojavio se jak vjetar koji je ugrozio brodove koji su putovali </a:t>
            </a:r>
            <a:r>
              <a:rPr lang="sr-Latn-RS" sz="2000" b="1"/>
              <a:t>preko </a:t>
            </a:r>
            <a:r>
              <a:rPr lang="en-US" sz="2000" b="1"/>
              <a:t>(Marko 4,37). 
Učenici su probudili Isusa i on je </a:t>
            </a:r>
            <a:r>
              <a:rPr lang="sr-Latn-RS" sz="2000" b="1"/>
              <a:t>naredbom</a:t>
            </a:r>
            <a:r>
              <a:rPr lang="en-US" sz="2000" b="1"/>
              <a:t> utišao </a:t>
            </a:r>
            <a:r>
              <a:rPr lang="sr-Latn-RS" sz="2000" b="1"/>
              <a:t>oluju</a:t>
            </a:r>
            <a:r>
              <a:rPr lang="en-US" sz="2000" b="1"/>
              <a:t> (Marko 4,38-40).</a:t>
            </a:r>
            <a:endParaRPr lang="en" sz="2000" b="1" dirty="0"/>
          </a:p>
        </p:txBody>
      </p:sp>
      <p:pic>
        <p:nvPicPr>
          <p:cNvPr id="10" name="Imagen 9" descr="Un grupo de personas en un barco&#10;&#10;Descripción generada automáticamente">
            <a:extLst>
              <a:ext uri="{FF2B5EF4-FFF2-40B4-BE49-F238E27FC236}">
                <a16:creationId xmlns:a16="http://schemas.microsoft.com/office/drawing/2014/main" id="{92221E3F-7B0D-FEDE-83E0-B6B6F15A84B9}"/>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810751" y="92540"/>
            <a:ext cx="2295524" cy="1154163"/>
          </a:xfrm>
          <a:prstGeom prst="rect">
            <a:avLst/>
          </a:prstGeom>
          <a:ln w="38100" cap="sq">
            <a:solidFill>
              <a:srgbClr val="00B0F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37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3"/>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strVal val="#ppt_w+.3"/>
                                          </p:val>
                                        </p:tav>
                                        <p:tav tm="100000">
                                          <p:val>
                                            <p:strVal val="#ppt_w"/>
                                          </p:val>
                                        </p:tav>
                                      </p:tavLst>
                                    </p:anim>
                                    <p:anim calcmode="lin" valueType="num">
                                      <p:cBhvr>
                                        <p:cTn id="22" dur="1000" fill="hold"/>
                                        <p:tgtEl>
                                          <p:spTgt spid="10"/>
                                        </p:tgtEl>
                                        <p:attrNameLst>
                                          <p:attrName>ppt_h</p:attrName>
                                        </p:attrNameLst>
                                      </p:cBhvr>
                                      <p:tavLst>
                                        <p:tav tm="0">
                                          <p:val>
                                            <p:strVal val="#ppt_h"/>
                                          </p:val>
                                        </p:tav>
                                        <p:tav tm="100000">
                                          <p:val>
                                            <p:strVal val="#ppt_h"/>
                                          </p:val>
                                        </p:tav>
                                      </p:tavLst>
                                    </p:anim>
                                    <p:animEffect transition="in" filter="fade">
                                      <p:cBhvr>
                                        <p:cTn id="23" dur="1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900" decel="100000" fill="hold"/>
                                        <p:tgtEl>
                                          <p:spTgt spid="11"/>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32" presetID="37"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900" decel="100000" fill="hold"/>
                                        <p:tgtEl>
                                          <p:spTgt spid="6"/>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5"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45" dur="1000" fill="hold"/>
                                        <p:tgtEl>
                                          <p:spTgt spid="4"/>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4"/>
                                        </p:tgtEl>
                                      </p:cBhvr>
                                    </p:animEffect>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left)">
                                      <p:cBhvr>
                                        <p:cTn id="53" dur="5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left)">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7">
                                            <p:graphicEl>
                                              <a:dgm id="{D57CA076-D112-442E-AF2D-FBE32264A33D}"/>
                                            </p:graphicEl>
                                          </p:spTgt>
                                        </p:tgtEl>
                                        <p:attrNameLst>
                                          <p:attrName>style.visibility</p:attrName>
                                        </p:attrNameLst>
                                      </p:cBhvr>
                                      <p:to>
                                        <p:strVal val="visible"/>
                                      </p:to>
                                    </p:set>
                                    <p:anim calcmode="lin" valueType="num">
                                      <p:cBhvr>
                                        <p:cTn id="63" dur="500" fill="hold"/>
                                        <p:tgtEl>
                                          <p:spTgt spid="7">
                                            <p:graphicEl>
                                              <a:dgm id="{D57CA076-D112-442E-AF2D-FBE32264A33D}"/>
                                            </p:graphicEl>
                                          </p:spTgt>
                                        </p:tgtEl>
                                        <p:attrNameLst>
                                          <p:attrName>ppt_w</p:attrName>
                                        </p:attrNameLst>
                                      </p:cBhvr>
                                      <p:tavLst>
                                        <p:tav tm="0">
                                          <p:val>
                                            <p:fltVal val="0"/>
                                          </p:val>
                                        </p:tav>
                                        <p:tav tm="100000">
                                          <p:val>
                                            <p:strVal val="#ppt_w"/>
                                          </p:val>
                                        </p:tav>
                                      </p:tavLst>
                                    </p:anim>
                                    <p:anim calcmode="lin" valueType="num">
                                      <p:cBhvr>
                                        <p:cTn id="64" dur="500" fill="hold"/>
                                        <p:tgtEl>
                                          <p:spTgt spid="7">
                                            <p:graphicEl>
                                              <a:dgm id="{D57CA076-D112-442E-AF2D-FBE32264A33D}"/>
                                            </p:graphicEl>
                                          </p:spTgt>
                                        </p:tgtEl>
                                        <p:attrNameLst>
                                          <p:attrName>ppt_h</p:attrName>
                                        </p:attrNameLst>
                                      </p:cBhvr>
                                      <p:tavLst>
                                        <p:tav tm="0">
                                          <p:val>
                                            <p:fltVal val="0"/>
                                          </p:val>
                                        </p:tav>
                                        <p:tav tm="100000">
                                          <p:val>
                                            <p:strVal val="#ppt_h"/>
                                          </p:val>
                                        </p:tav>
                                      </p:tavLst>
                                    </p:anim>
                                    <p:animEffect transition="in" filter="fade">
                                      <p:cBhvr>
                                        <p:cTn id="65" dur="500"/>
                                        <p:tgtEl>
                                          <p:spTgt spid="7">
                                            <p:graphicEl>
                                              <a:dgm id="{D57CA076-D112-442E-AF2D-FBE32264A33D}"/>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7">
                                            <p:graphicEl>
                                              <a:dgm id="{6890D4B8-553A-4E68-9A39-AA0F631063CF}"/>
                                            </p:graphicEl>
                                          </p:spTgt>
                                        </p:tgtEl>
                                        <p:attrNameLst>
                                          <p:attrName>style.visibility</p:attrName>
                                        </p:attrNameLst>
                                      </p:cBhvr>
                                      <p:to>
                                        <p:strVal val="visible"/>
                                      </p:to>
                                    </p:set>
                                    <p:animEffect transition="in" filter="fade">
                                      <p:cBhvr>
                                        <p:cTn id="70" dur="1000"/>
                                        <p:tgtEl>
                                          <p:spTgt spid="7">
                                            <p:graphicEl>
                                              <a:dgm id="{6890D4B8-553A-4E68-9A39-AA0F631063CF}"/>
                                            </p:graphicEl>
                                          </p:spTgt>
                                        </p:tgtEl>
                                      </p:cBhvr>
                                    </p:animEffect>
                                    <p:anim calcmode="lin" valueType="num">
                                      <p:cBhvr>
                                        <p:cTn id="71" dur="1000" fill="hold"/>
                                        <p:tgtEl>
                                          <p:spTgt spid="7">
                                            <p:graphicEl>
                                              <a:dgm id="{6890D4B8-553A-4E68-9A39-AA0F631063CF}"/>
                                            </p:graphicEl>
                                          </p:spTgt>
                                        </p:tgtEl>
                                        <p:attrNameLst>
                                          <p:attrName>ppt_x</p:attrName>
                                        </p:attrNameLst>
                                      </p:cBhvr>
                                      <p:tavLst>
                                        <p:tav tm="0">
                                          <p:val>
                                            <p:strVal val="#ppt_x"/>
                                          </p:val>
                                        </p:tav>
                                        <p:tav tm="100000">
                                          <p:val>
                                            <p:strVal val="#ppt_x"/>
                                          </p:val>
                                        </p:tav>
                                      </p:tavLst>
                                    </p:anim>
                                    <p:anim calcmode="lin" valueType="num">
                                      <p:cBhvr>
                                        <p:cTn id="72" dur="1000" fill="hold"/>
                                        <p:tgtEl>
                                          <p:spTgt spid="7">
                                            <p:graphicEl>
                                              <a:dgm id="{6890D4B8-553A-4E68-9A39-AA0F631063CF}"/>
                                            </p:graphicEl>
                                          </p:spTgt>
                                        </p:tgtEl>
                                        <p:attrNameLst>
                                          <p:attrName>ppt_y</p:attrName>
                                        </p:attrNameLst>
                                      </p:cBhvr>
                                      <p:tavLst>
                                        <p:tav tm="0">
                                          <p:val>
                                            <p:strVal val="#ppt_y-.1"/>
                                          </p:val>
                                        </p:tav>
                                        <p:tav tm="100000">
                                          <p:val>
                                            <p:strVal val="#ppt_y"/>
                                          </p:val>
                                        </p:tav>
                                      </p:tavLst>
                                    </p:anim>
                                  </p:childTnLst>
                                </p:cTn>
                              </p:par>
                              <p:par>
                                <p:cTn id="73" presetID="47" presetClass="entr" presetSubtype="0" fill="hold" grpId="0" nodeType="withEffect">
                                  <p:stCondLst>
                                    <p:cond delay="0"/>
                                  </p:stCondLst>
                                  <p:childTnLst>
                                    <p:set>
                                      <p:cBhvr>
                                        <p:cTn id="74" dur="1" fill="hold">
                                          <p:stCondLst>
                                            <p:cond delay="0"/>
                                          </p:stCondLst>
                                        </p:cTn>
                                        <p:tgtEl>
                                          <p:spTgt spid="7">
                                            <p:graphicEl>
                                              <a:dgm id="{05A4C392-C0FA-4220-8991-5055528114B1}"/>
                                            </p:graphicEl>
                                          </p:spTgt>
                                        </p:tgtEl>
                                        <p:attrNameLst>
                                          <p:attrName>style.visibility</p:attrName>
                                        </p:attrNameLst>
                                      </p:cBhvr>
                                      <p:to>
                                        <p:strVal val="visible"/>
                                      </p:to>
                                    </p:set>
                                    <p:animEffect transition="in" filter="fade">
                                      <p:cBhvr>
                                        <p:cTn id="75" dur="1000"/>
                                        <p:tgtEl>
                                          <p:spTgt spid="7">
                                            <p:graphicEl>
                                              <a:dgm id="{05A4C392-C0FA-4220-8991-5055528114B1}"/>
                                            </p:graphicEl>
                                          </p:spTgt>
                                        </p:tgtEl>
                                      </p:cBhvr>
                                    </p:animEffect>
                                    <p:anim calcmode="lin" valueType="num">
                                      <p:cBhvr>
                                        <p:cTn id="76" dur="1000" fill="hold"/>
                                        <p:tgtEl>
                                          <p:spTgt spid="7">
                                            <p:graphicEl>
                                              <a:dgm id="{05A4C392-C0FA-4220-8991-5055528114B1}"/>
                                            </p:graphicEl>
                                          </p:spTgt>
                                        </p:tgtEl>
                                        <p:attrNameLst>
                                          <p:attrName>ppt_x</p:attrName>
                                        </p:attrNameLst>
                                      </p:cBhvr>
                                      <p:tavLst>
                                        <p:tav tm="0">
                                          <p:val>
                                            <p:strVal val="#ppt_x"/>
                                          </p:val>
                                        </p:tav>
                                        <p:tav tm="100000">
                                          <p:val>
                                            <p:strVal val="#ppt_x"/>
                                          </p:val>
                                        </p:tav>
                                      </p:tavLst>
                                    </p:anim>
                                    <p:anim calcmode="lin" valueType="num">
                                      <p:cBhvr>
                                        <p:cTn id="77" dur="1000" fill="hold"/>
                                        <p:tgtEl>
                                          <p:spTgt spid="7">
                                            <p:graphicEl>
                                              <a:dgm id="{05A4C392-C0FA-4220-8991-5055528114B1}"/>
                                            </p:graphic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7" presetClass="entr" presetSubtype="0" fill="hold" grpId="0" nodeType="clickEffect">
                                  <p:stCondLst>
                                    <p:cond delay="0"/>
                                  </p:stCondLst>
                                  <p:childTnLst>
                                    <p:set>
                                      <p:cBhvr>
                                        <p:cTn id="81" dur="1" fill="hold">
                                          <p:stCondLst>
                                            <p:cond delay="0"/>
                                          </p:stCondLst>
                                        </p:cTn>
                                        <p:tgtEl>
                                          <p:spTgt spid="7">
                                            <p:graphicEl>
                                              <a:dgm id="{8E292173-B742-493C-9CE4-A52641EC5034}"/>
                                            </p:graphicEl>
                                          </p:spTgt>
                                        </p:tgtEl>
                                        <p:attrNameLst>
                                          <p:attrName>style.visibility</p:attrName>
                                        </p:attrNameLst>
                                      </p:cBhvr>
                                      <p:to>
                                        <p:strVal val="visible"/>
                                      </p:to>
                                    </p:set>
                                    <p:animEffect transition="in" filter="fade">
                                      <p:cBhvr>
                                        <p:cTn id="82" dur="1000"/>
                                        <p:tgtEl>
                                          <p:spTgt spid="7">
                                            <p:graphicEl>
                                              <a:dgm id="{8E292173-B742-493C-9CE4-A52641EC5034}"/>
                                            </p:graphicEl>
                                          </p:spTgt>
                                        </p:tgtEl>
                                      </p:cBhvr>
                                    </p:animEffect>
                                    <p:anim calcmode="lin" valueType="num">
                                      <p:cBhvr>
                                        <p:cTn id="83" dur="1000" fill="hold"/>
                                        <p:tgtEl>
                                          <p:spTgt spid="7">
                                            <p:graphicEl>
                                              <a:dgm id="{8E292173-B742-493C-9CE4-A52641EC5034}"/>
                                            </p:graphicEl>
                                          </p:spTgt>
                                        </p:tgtEl>
                                        <p:attrNameLst>
                                          <p:attrName>ppt_x</p:attrName>
                                        </p:attrNameLst>
                                      </p:cBhvr>
                                      <p:tavLst>
                                        <p:tav tm="0">
                                          <p:val>
                                            <p:strVal val="#ppt_x"/>
                                          </p:val>
                                        </p:tav>
                                        <p:tav tm="100000">
                                          <p:val>
                                            <p:strVal val="#ppt_x"/>
                                          </p:val>
                                        </p:tav>
                                      </p:tavLst>
                                    </p:anim>
                                    <p:anim calcmode="lin" valueType="num">
                                      <p:cBhvr>
                                        <p:cTn id="84" dur="1000" fill="hold"/>
                                        <p:tgtEl>
                                          <p:spTgt spid="7">
                                            <p:graphicEl>
                                              <a:dgm id="{8E292173-B742-493C-9CE4-A52641EC5034}"/>
                                            </p:graphicEl>
                                          </p:spTgt>
                                        </p:tgtEl>
                                        <p:attrNameLst>
                                          <p:attrName>ppt_y</p:attrName>
                                        </p:attrNameLst>
                                      </p:cBhvr>
                                      <p:tavLst>
                                        <p:tav tm="0">
                                          <p:val>
                                            <p:strVal val="#ppt_y-.1"/>
                                          </p:val>
                                        </p:tav>
                                        <p:tav tm="100000">
                                          <p:val>
                                            <p:strVal val="#ppt_y"/>
                                          </p:val>
                                        </p:tav>
                                      </p:tavLst>
                                    </p:anim>
                                  </p:childTnLst>
                                </p:cTn>
                              </p:par>
                              <p:par>
                                <p:cTn id="85" presetID="47" presetClass="entr" presetSubtype="0" fill="hold" grpId="0" nodeType="withEffect">
                                  <p:stCondLst>
                                    <p:cond delay="0"/>
                                  </p:stCondLst>
                                  <p:childTnLst>
                                    <p:set>
                                      <p:cBhvr>
                                        <p:cTn id="86" dur="1" fill="hold">
                                          <p:stCondLst>
                                            <p:cond delay="0"/>
                                          </p:stCondLst>
                                        </p:cTn>
                                        <p:tgtEl>
                                          <p:spTgt spid="7">
                                            <p:graphicEl>
                                              <a:dgm id="{7E4D9E62-F496-4CEB-9705-4A169D8794E0}"/>
                                            </p:graphicEl>
                                          </p:spTgt>
                                        </p:tgtEl>
                                        <p:attrNameLst>
                                          <p:attrName>style.visibility</p:attrName>
                                        </p:attrNameLst>
                                      </p:cBhvr>
                                      <p:to>
                                        <p:strVal val="visible"/>
                                      </p:to>
                                    </p:set>
                                    <p:animEffect transition="in" filter="fade">
                                      <p:cBhvr>
                                        <p:cTn id="87" dur="1000"/>
                                        <p:tgtEl>
                                          <p:spTgt spid="7">
                                            <p:graphicEl>
                                              <a:dgm id="{7E4D9E62-F496-4CEB-9705-4A169D8794E0}"/>
                                            </p:graphicEl>
                                          </p:spTgt>
                                        </p:tgtEl>
                                      </p:cBhvr>
                                    </p:animEffect>
                                    <p:anim calcmode="lin" valueType="num">
                                      <p:cBhvr>
                                        <p:cTn id="88" dur="1000" fill="hold"/>
                                        <p:tgtEl>
                                          <p:spTgt spid="7">
                                            <p:graphicEl>
                                              <a:dgm id="{7E4D9E62-F496-4CEB-9705-4A169D8794E0}"/>
                                            </p:graphicEl>
                                          </p:spTgt>
                                        </p:tgtEl>
                                        <p:attrNameLst>
                                          <p:attrName>ppt_x</p:attrName>
                                        </p:attrNameLst>
                                      </p:cBhvr>
                                      <p:tavLst>
                                        <p:tav tm="0">
                                          <p:val>
                                            <p:strVal val="#ppt_x"/>
                                          </p:val>
                                        </p:tav>
                                        <p:tav tm="100000">
                                          <p:val>
                                            <p:strVal val="#ppt_x"/>
                                          </p:val>
                                        </p:tav>
                                      </p:tavLst>
                                    </p:anim>
                                    <p:anim calcmode="lin" valueType="num">
                                      <p:cBhvr>
                                        <p:cTn id="89" dur="1000" fill="hold"/>
                                        <p:tgtEl>
                                          <p:spTgt spid="7">
                                            <p:graphicEl>
                                              <a:dgm id="{7E4D9E62-F496-4CEB-9705-4A169D8794E0}"/>
                                            </p:graphicEl>
                                          </p:spTgt>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7" presetClass="entr" presetSubtype="0" fill="hold" grpId="0" nodeType="clickEffect">
                                  <p:stCondLst>
                                    <p:cond delay="0"/>
                                  </p:stCondLst>
                                  <p:childTnLst>
                                    <p:set>
                                      <p:cBhvr>
                                        <p:cTn id="93" dur="1" fill="hold">
                                          <p:stCondLst>
                                            <p:cond delay="0"/>
                                          </p:stCondLst>
                                        </p:cTn>
                                        <p:tgtEl>
                                          <p:spTgt spid="7">
                                            <p:graphicEl>
                                              <a:dgm id="{991565FB-53A6-4ADC-8ECF-971902FD40A6}"/>
                                            </p:graphicEl>
                                          </p:spTgt>
                                        </p:tgtEl>
                                        <p:attrNameLst>
                                          <p:attrName>style.visibility</p:attrName>
                                        </p:attrNameLst>
                                      </p:cBhvr>
                                      <p:to>
                                        <p:strVal val="visible"/>
                                      </p:to>
                                    </p:set>
                                    <p:animEffect transition="in" filter="fade">
                                      <p:cBhvr>
                                        <p:cTn id="94" dur="1000"/>
                                        <p:tgtEl>
                                          <p:spTgt spid="7">
                                            <p:graphicEl>
                                              <a:dgm id="{991565FB-53A6-4ADC-8ECF-971902FD40A6}"/>
                                            </p:graphicEl>
                                          </p:spTgt>
                                        </p:tgtEl>
                                      </p:cBhvr>
                                    </p:animEffect>
                                    <p:anim calcmode="lin" valueType="num">
                                      <p:cBhvr>
                                        <p:cTn id="95" dur="1000" fill="hold"/>
                                        <p:tgtEl>
                                          <p:spTgt spid="7">
                                            <p:graphicEl>
                                              <a:dgm id="{991565FB-53A6-4ADC-8ECF-971902FD40A6}"/>
                                            </p:graphicEl>
                                          </p:spTgt>
                                        </p:tgtEl>
                                        <p:attrNameLst>
                                          <p:attrName>ppt_x</p:attrName>
                                        </p:attrNameLst>
                                      </p:cBhvr>
                                      <p:tavLst>
                                        <p:tav tm="0">
                                          <p:val>
                                            <p:strVal val="#ppt_x"/>
                                          </p:val>
                                        </p:tav>
                                        <p:tav tm="100000">
                                          <p:val>
                                            <p:strVal val="#ppt_x"/>
                                          </p:val>
                                        </p:tav>
                                      </p:tavLst>
                                    </p:anim>
                                    <p:anim calcmode="lin" valueType="num">
                                      <p:cBhvr>
                                        <p:cTn id="96" dur="1000" fill="hold"/>
                                        <p:tgtEl>
                                          <p:spTgt spid="7">
                                            <p:graphicEl>
                                              <a:dgm id="{991565FB-53A6-4ADC-8ECF-971902FD40A6}"/>
                                            </p:graphicEl>
                                          </p:spTgt>
                                        </p:tgtEl>
                                        <p:attrNameLst>
                                          <p:attrName>ppt_y</p:attrName>
                                        </p:attrNameLst>
                                      </p:cBhvr>
                                      <p:tavLst>
                                        <p:tav tm="0">
                                          <p:val>
                                            <p:strVal val="#ppt_y-.1"/>
                                          </p:val>
                                        </p:tav>
                                        <p:tav tm="100000">
                                          <p:val>
                                            <p:strVal val="#ppt_y"/>
                                          </p:val>
                                        </p:tav>
                                      </p:tavLst>
                                    </p:anim>
                                  </p:childTnLst>
                                </p:cTn>
                              </p:par>
                              <p:par>
                                <p:cTn id="97" presetID="47" presetClass="entr" presetSubtype="0" fill="hold" grpId="0" nodeType="withEffect">
                                  <p:stCondLst>
                                    <p:cond delay="0"/>
                                  </p:stCondLst>
                                  <p:childTnLst>
                                    <p:set>
                                      <p:cBhvr>
                                        <p:cTn id="98" dur="1" fill="hold">
                                          <p:stCondLst>
                                            <p:cond delay="0"/>
                                          </p:stCondLst>
                                        </p:cTn>
                                        <p:tgtEl>
                                          <p:spTgt spid="7">
                                            <p:graphicEl>
                                              <a:dgm id="{1AC997D5-AB5E-4636-9A4D-7A99D61C4586}"/>
                                            </p:graphicEl>
                                          </p:spTgt>
                                        </p:tgtEl>
                                        <p:attrNameLst>
                                          <p:attrName>style.visibility</p:attrName>
                                        </p:attrNameLst>
                                      </p:cBhvr>
                                      <p:to>
                                        <p:strVal val="visible"/>
                                      </p:to>
                                    </p:set>
                                    <p:animEffect transition="in" filter="fade">
                                      <p:cBhvr>
                                        <p:cTn id="99" dur="1000"/>
                                        <p:tgtEl>
                                          <p:spTgt spid="7">
                                            <p:graphicEl>
                                              <a:dgm id="{1AC997D5-AB5E-4636-9A4D-7A99D61C4586}"/>
                                            </p:graphicEl>
                                          </p:spTgt>
                                        </p:tgtEl>
                                      </p:cBhvr>
                                    </p:animEffect>
                                    <p:anim calcmode="lin" valueType="num">
                                      <p:cBhvr>
                                        <p:cTn id="100" dur="1000" fill="hold"/>
                                        <p:tgtEl>
                                          <p:spTgt spid="7">
                                            <p:graphicEl>
                                              <a:dgm id="{1AC997D5-AB5E-4636-9A4D-7A99D61C4586}"/>
                                            </p:graphicEl>
                                          </p:spTgt>
                                        </p:tgtEl>
                                        <p:attrNameLst>
                                          <p:attrName>ppt_x</p:attrName>
                                        </p:attrNameLst>
                                      </p:cBhvr>
                                      <p:tavLst>
                                        <p:tav tm="0">
                                          <p:val>
                                            <p:strVal val="#ppt_x"/>
                                          </p:val>
                                        </p:tav>
                                        <p:tav tm="100000">
                                          <p:val>
                                            <p:strVal val="#ppt_x"/>
                                          </p:val>
                                        </p:tav>
                                      </p:tavLst>
                                    </p:anim>
                                    <p:anim calcmode="lin" valueType="num">
                                      <p:cBhvr>
                                        <p:cTn id="101" dur="1000" fill="hold"/>
                                        <p:tgtEl>
                                          <p:spTgt spid="7">
                                            <p:graphicEl>
                                              <a:dgm id="{1AC997D5-AB5E-4636-9A4D-7A99D61C4586}"/>
                                            </p:graphicEl>
                                          </p:spTgt>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7" presetClass="entr" presetSubtype="0" fill="hold" grpId="0" nodeType="clickEffect">
                                  <p:stCondLst>
                                    <p:cond delay="0"/>
                                  </p:stCondLst>
                                  <p:childTnLst>
                                    <p:set>
                                      <p:cBhvr>
                                        <p:cTn id="105" dur="1" fill="hold">
                                          <p:stCondLst>
                                            <p:cond delay="0"/>
                                          </p:stCondLst>
                                        </p:cTn>
                                        <p:tgtEl>
                                          <p:spTgt spid="7">
                                            <p:graphicEl>
                                              <a:dgm id="{B7BEF987-3BA4-4B17-A5FC-8CF111DE6EA1}"/>
                                            </p:graphicEl>
                                          </p:spTgt>
                                        </p:tgtEl>
                                        <p:attrNameLst>
                                          <p:attrName>style.visibility</p:attrName>
                                        </p:attrNameLst>
                                      </p:cBhvr>
                                      <p:to>
                                        <p:strVal val="visible"/>
                                      </p:to>
                                    </p:set>
                                    <p:animEffect transition="in" filter="fade">
                                      <p:cBhvr>
                                        <p:cTn id="106" dur="1000"/>
                                        <p:tgtEl>
                                          <p:spTgt spid="7">
                                            <p:graphicEl>
                                              <a:dgm id="{B7BEF987-3BA4-4B17-A5FC-8CF111DE6EA1}"/>
                                            </p:graphicEl>
                                          </p:spTgt>
                                        </p:tgtEl>
                                      </p:cBhvr>
                                    </p:animEffect>
                                    <p:anim calcmode="lin" valueType="num">
                                      <p:cBhvr>
                                        <p:cTn id="107" dur="1000" fill="hold"/>
                                        <p:tgtEl>
                                          <p:spTgt spid="7">
                                            <p:graphicEl>
                                              <a:dgm id="{B7BEF987-3BA4-4B17-A5FC-8CF111DE6EA1}"/>
                                            </p:graphicEl>
                                          </p:spTgt>
                                        </p:tgtEl>
                                        <p:attrNameLst>
                                          <p:attrName>ppt_x</p:attrName>
                                        </p:attrNameLst>
                                      </p:cBhvr>
                                      <p:tavLst>
                                        <p:tav tm="0">
                                          <p:val>
                                            <p:strVal val="#ppt_x"/>
                                          </p:val>
                                        </p:tav>
                                        <p:tav tm="100000">
                                          <p:val>
                                            <p:strVal val="#ppt_x"/>
                                          </p:val>
                                        </p:tav>
                                      </p:tavLst>
                                    </p:anim>
                                    <p:anim calcmode="lin" valueType="num">
                                      <p:cBhvr>
                                        <p:cTn id="108" dur="1000" fill="hold"/>
                                        <p:tgtEl>
                                          <p:spTgt spid="7">
                                            <p:graphicEl>
                                              <a:dgm id="{B7BEF987-3BA4-4B17-A5FC-8CF111DE6EA1}"/>
                                            </p:graphicEl>
                                          </p:spTgt>
                                        </p:tgtEl>
                                        <p:attrNameLst>
                                          <p:attrName>ppt_y</p:attrName>
                                        </p:attrNameLst>
                                      </p:cBhvr>
                                      <p:tavLst>
                                        <p:tav tm="0">
                                          <p:val>
                                            <p:strVal val="#ppt_y-.1"/>
                                          </p:val>
                                        </p:tav>
                                        <p:tav tm="100000">
                                          <p:val>
                                            <p:strVal val="#ppt_y"/>
                                          </p:val>
                                        </p:tav>
                                      </p:tavLst>
                                    </p:anim>
                                  </p:childTnLst>
                                </p:cTn>
                              </p:par>
                              <p:par>
                                <p:cTn id="109" presetID="47" presetClass="entr" presetSubtype="0" fill="hold" grpId="0" nodeType="withEffect">
                                  <p:stCondLst>
                                    <p:cond delay="0"/>
                                  </p:stCondLst>
                                  <p:childTnLst>
                                    <p:set>
                                      <p:cBhvr>
                                        <p:cTn id="110" dur="1" fill="hold">
                                          <p:stCondLst>
                                            <p:cond delay="0"/>
                                          </p:stCondLst>
                                        </p:cTn>
                                        <p:tgtEl>
                                          <p:spTgt spid="7">
                                            <p:graphicEl>
                                              <a:dgm id="{24120211-C116-49EC-9E27-673D9109C5CF}"/>
                                            </p:graphicEl>
                                          </p:spTgt>
                                        </p:tgtEl>
                                        <p:attrNameLst>
                                          <p:attrName>style.visibility</p:attrName>
                                        </p:attrNameLst>
                                      </p:cBhvr>
                                      <p:to>
                                        <p:strVal val="visible"/>
                                      </p:to>
                                    </p:set>
                                    <p:animEffect transition="in" filter="fade">
                                      <p:cBhvr>
                                        <p:cTn id="111" dur="1000"/>
                                        <p:tgtEl>
                                          <p:spTgt spid="7">
                                            <p:graphicEl>
                                              <a:dgm id="{24120211-C116-49EC-9E27-673D9109C5CF}"/>
                                            </p:graphicEl>
                                          </p:spTgt>
                                        </p:tgtEl>
                                      </p:cBhvr>
                                    </p:animEffect>
                                    <p:anim calcmode="lin" valueType="num">
                                      <p:cBhvr>
                                        <p:cTn id="112" dur="1000" fill="hold"/>
                                        <p:tgtEl>
                                          <p:spTgt spid="7">
                                            <p:graphicEl>
                                              <a:dgm id="{24120211-C116-49EC-9E27-673D9109C5CF}"/>
                                            </p:graphicEl>
                                          </p:spTgt>
                                        </p:tgtEl>
                                        <p:attrNameLst>
                                          <p:attrName>ppt_x</p:attrName>
                                        </p:attrNameLst>
                                      </p:cBhvr>
                                      <p:tavLst>
                                        <p:tav tm="0">
                                          <p:val>
                                            <p:strVal val="#ppt_x"/>
                                          </p:val>
                                        </p:tav>
                                        <p:tav tm="100000">
                                          <p:val>
                                            <p:strVal val="#ppt_x"/>
                                          </p:val>
                                        </p:tav>
                                      </p:tavLst>
                                    </p:anim>
                                    <p:anim calcmode="lin" valueType="num">
                                      <p:cBhvr>
                                        <p:cTn id="113" dur="1000" fill="hold"/>
                                        <p:tgtEl>
                                          <p:spTgt spid="7">
                                            <p:graphicEl>
                                              <a:dgm id="{24120211-C116-49EC-9E27-673D9109C5CF}"/>
                                            </p:graphicEl>
                                          </p:spTgt>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47" presetClass="entr" presetSubtype="0" fill="hold" grpId="0" nodeType="clickEffect">
                                  <p:stCondLst>
                                    <p:cond delay="0"/>
                                  </p:stCondLst>
                                  <p:childTnLst>
                                    <p:set>
                                      <p:cBhvr>
                                        <p:cTn id="117" dur="1" fill="hold">
                                          <p:stCondLst>
                                            <p:cond delay="0"/>
                                          </p:stCondLst>
                                        </p:cTn>
                                        <p:tgtEl>
                                          <p:spTgt spid="7">
                                            <p:graphicEl>
                                              <a:dgm id="{C6785AE1-4A28-416E-8A61-D1DED7078238}"/>
                                            </p:graphicEl>
                                          </p:spTgt>
                                        </p:tgtEl>
                                        <p:attrNameLst>
                                          <p:attrName>style.visibility</p:attrName>
                                        </p:attrNameLst>
                                      </p:cBhvr>
                                      <p:to>
                                        <p:strVal val="visible"/>
                                      </p:to>
                                    </p:set>
                                    <p:animEffect transition="in" filter="fade">
                                      <p:cBhvr>
                                        <p:cTn id="118" dur="1000"/>
                                        <p:tgtEl>
                                          <p:spTgt spid="7">
                                            <p:graphicEl>
                                              <a:dgm id="{C6785AE1-4A28-416E-8A61-D1DED7078238}"/>
                                            </p:graphicEl>
                                          </p:spTgt>
                                        </p:tgtEl>
                                      </p:cBhvr>
                                    </p:animEffect>
                                    <p:anim calcmode="lin" valueType="num">
                                      <p:cBhvr>
                                        <p:cTn id="119" dur="1000" fill="hold"/>
                                        <p:tgtEl>
                                          <p:spTgt spid="7">
                                            <p:graphicEl>
                                              <a:dgm id="{C6785AE1-4A28-416E-8A61-D1DED7078238}"/>
                                            </p:graphicEl>
                                          </p:spTgt>
                                        </p:tgtEl>
                                        <p:attrNameLst>
                                          <p:attrName>ppt_x</p:attrName>
                                        </p:attrNameLst>
                                      </p:cBhvr>
                                      <p:tavLst>
                                        <p:tav tm="0">
                                          <p:val>
                                            <p:strVal val="#ppt_x"/>
                                          </p:val>
                                        </p:tav>
                                        <p:tav tm="100000">
                                          <p:val>
                                            <p:strVal val="#ppt_x"/>
                                          </p:val>
                                        </p:tav>
                                      </p:tavLst>
                                    </p:anim>
                                    <p:anim calcmode="lin" valueType="num">
                                      <p:cBhvr>
                                        <p:cTn id="120" dur="1000" fill="hold"/>
                                        <p:tgtEl>
                                          <p:spTgt spid="7">
                                            <p:graphicEl>
                                              <a:dgm id="{C6785AE1-4A28-416E-8A61-D1DED7078238}"/>
                                            </p:graphicEl>
                                          </p:spTgt>
                                        </p:tgtEl>
                                        <p:attrNameLst>
                                          <p:attrName>ppt_y</p:attrName>
                                        </p:attrNameLst>
                                      </p:cBhvr>
                                      <p:tavLst>
                                        <p:tav tm="0">
                                          <p:val>
                                            <p:strVal val="#ppt_y-.1"/>
                                          </p:val>
                                        </p:tav>
                                        <p:tav tm="100000">
                                          <p:val>
                                            <p:strVal val="#ppt_y"/>
                                          </p:val>
                                        </p:tav>
                                      </p:tavLst>
                                    </p:anim>
                                  </p:childTnLst>
                                </p:cTn>
                              </p:par>
                              <p:par>
                                <p:cTn id="121" presetID="47" presetClass="entr" presetSubtype="0" fill="hold" grpId="0" nodeType="withEffect">
                                  <p:stCondLst>
                                    <p:cond delay="0"/>
                                  </p:stCondLst>
                                  <p:childTnLst>
                                    <p:set>
                                      <p:cBhvr>
                                        <p:cTn id="122" dur="1" fill="hold">
                                          <p:stCondLst>
                                            <p:cond delay="0"/>
                                          </p:stCondLst>
                                        </p:cTn>
                                        <p:tgtEl>
                                          <p:spTgt spid="7">
                                            <p:graphicEl>
                                              <a:dgm id="{6773F138-7D66-4A93-AAE1-855745932BB4}"/>
                                            </p:graphicEl>
                                          </p:spTgt>
                                        </p:tgtEl>
                                        <p:attrNameLst>
                                          <p:attrName>style.visibility</p:attrName>
                                        </p:attrNameLst>
                                      </p:cBhvr>
                                      <p:to>
                                        <p:strVal val="visible"/>
                                      </p:to>
                                    </p:set>
                                    <p:animEffect transition="in" filter="fade">
                                      <p:cBhvr>
                                        <p:cTn id="123" dur="1000"/>
                                        <p:tgtEl>
                                          <p:spTgt spid="7">
                                            <p:graphicEl>
                                              <a:dgm id="{6773F138-7D66-4A93-AAE1-855745932BB4}"/>
                                            </p:graphicEl>
                                          </p:spTgt>
                                        </p:tgtEl>
                                      </p:cBhvr>
                                    </p:animEffect>
                                    <p:anim calcmode="lin" valueType="num">
                                      <p:cBhvr>
                                        <p:cTn id="124" dur="1000" fill="hold"/>
                                        <p:tgtEl>
                                          <p:spTgt spid="7">
                                            <p:graphicEl>
                                              <a:dgm id="{6773F138-7D66-4A93-AAE1-855745932BB4}"/>
                                            </p:graphicEl>
                                          </p:spTgt>
                                        </p:tgtEl>
                                        <p:attrNameLst>
                                          <p:attrName>ppt_x</p:attrName>
                                        </p:attrNameLst>
                                      </p:cBhvr>
                                      <p:tavLst>
                                        <p:tav tm="0">
                                          <p:val>
                                            <p:strVal val="#ppt_x"/>
                                          </p:val>
                                        </p:tav>
                                        <p:tav tm="100000">
                                          <p:val>
                                            <p:strVal val="#ppt_x"/>
                                          </p:val>
                                        </p:tav>
                                      </p:tavLst>
                                    </p:anim>
                                    <p:anim calcmode="lin" valueType="num">
                                      <p:cBhvr>
                                        <p:cTn id="125" dur="1000" fill="hold"/>
                                        <p:tgtEl>
                                          <p:spTgt spid="7">
                                            <p:graphicEl>
                                              <a:dgm id="{6773F138-7D66-4A93-AAE1-855745932BB4}"/>
                                            </p:graphicEl>
                                          </p:spTgt>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53" presetClass="entr" presetSubtype="16" fill="hold" grpId="0" nodeType="clickEffect">
                                  <p:stCondLst>
                                    <p:cond delay="0"/>
                                  </p:stCondLst>
                                  <p:childTnLst>
                                    <p:set>
                                      <p:cBhvr>
                                        <p:cTn id="129" dur="1" fill="hold">
                                          <p:stCondLst>
                                            <p:cond delay="0"/>
                                          </p:stCondLst>
                                        </p:cTn>
                                        <p:tgtEl>
                                          <p:spTgt spid="7">
                                            <p:graphicEl>
                                              <a:dgm id="{16368877-F726-48BD-B9D0-CA2BD9C9E1AA}"/>
                                            </p:graphicEl>
                                          </p:spTgt>
                                        </p:tgtEl>
                                        <p:attrNameLst>
                                          <p:attrName>style.visibility</p:attrName>
                                        </p:attrNameLst>
                                      </p:cBhvr>
                                      <p:to>
                                        <p:strVal val="visible"/>
                                      </p:to>
                                    </p:set>
                                    <p:anim calcmode="lin" valueType="num">
                                      <p:cBhvr>
                                        <p:cTn id="130" dur="500" fill="hold"/>
                                        <p:tgtEl>
                                          <p:spTgt spid="7">
                                            <p:graphicEl>
                                              <a:dgm id="{16368877-F726-48BD-B9D0-CA2BD9C9E1AA}"/>
                                            </p:graphicEl>
                                          </p:spTgt>
                                        </p:tgtEl>
                                        <p:attrNameLst>
                                          <p:attrName>ppt_w</p:attrName>
                                        </p:attrNameLst>
                                      </p:cBhvr>
                                      <p:tavLst>
                                        <p:tav tm="0">
                                          <p:val>
                                            <p:fltVal val="0"/>
                                          </p:val>
                                        </p:tav>
                                        <p:tav tm="100000">
                                          <p:val>
                                            <p:strVal val="#ppt_w"/>
                                          </p:val>
                                        </p:tav>
                                      </p:tavLst>
                                    </p:anim>
                                    <p:anim calcmode="lin" valueType="num">
                                      <p:cBhvr>
                                        <p:cTn id="131" dur="500" fill="hold"/>
                                        <p:tgtEl>
                                          <p:spTgt spid="7">
                                            <p:graphicEl>
                                              <a:dgm id="{16368877-F726-48BD-B9D0-CA2BD9C9E1AA}"/>
                                            </p:graphicEl>
                                          </p:spTgt>
                                        </p:tgtEl>
                                        <p:attrNameLst>
                                          <p:attrName>ppt_h</p:attrName>
                                        </p:attrNameLst>
                                      </p:cBhvr>
                                      <p:tavLst>
                                        <p:tav tm="0">
                                          <p:val>
                                            <p:fltVal val="0"/>
                                          </p:val>
                                        </p:tav>
                                        <p:tav tm="100000">
                                          <p:val>
                                            <p:strVal val="#ppt_h"/>
                                          </p:val>
                                        </p:tav>
                                      </p:tavLst>
                                    </p:anim>
                                    <p:animEffect transition="in" filter="fade">
                                      <p:cBhvr>
                                        <p:cTn id="132" dur="500"/>
                                        <p:tgtEl>
                                          <p:spTgt spid="7">
                                            <p:graphicEl>
                                              <a:dgm id="{16368877-F726-48BD-B9D0-CA2BD9C9E1AA}"/>
                                            </p:graphicEl>
                                          </p:spTgt>
                                        </p:tgtEl>
                                      </p:cBhvr>
                                    </p:animEffect>
                                  </p:childTnLst>
                                </p:cTn>
                              </p:par>
                            </p:childTnLst>
                          </p:cTn>
                        </p:par>
                      </p:childTnLst>
                    </p:cTn>
                  </p:par>
                  <p:par>
                    <p:cTn id="133" fill="hold">
                      <p:stCondLst>
                        <p:cond delay="indefinite"/>
                      </p:stCondLst>
                      <p:childTnLst>
                        <p:par>
                          <p:cTn id="134" fill="hold">
                            <p:stCondLst>
                              <p:cond delay="0"/>
                            </p:stCondLst>
                            <p:childTnLst>
                              <p:par>
                                <p:cTn id="135" presetID="47" presetClass="entr" presetSubtype="0" fill="hold" grpId="0" nodeType="clickEffect">
                                  <p:stCondLst>
                                    <p:cond delay="0"/>
                                  </p:stCondLst>
                                  <p:childTnLst>
                                    <p:set>
                                      <p:cBhvr>
                                        <p:cTn id="136" dur="1" fill="hold">
                                          <p:stCondLst>
                                            <p:cond delay="0"/>
                                          </p:stCondLst>
                                        </p:cTn>
                                        <p:tgtEl>
                                          <p:spTgt spid="7">
                                            <p:graphicEl>
                                              <a:dgm id="{B543AB00-0B74-4BB2-A10E-9CF139E8023E}"/>
                                            </p:graphicEl>
                                          </p:spTgt>
                                        </p:tgtEl>
                                        <p:attrNameLst>
                                          <p:attrName>style.visibility</p:attrName>
                                        </p:attrNameLst>
                                      </p:cBhvr>
                                      <p:to>
                                        <p:strVal val="visible"/>
                                      </p:to>
                                    </p:set>
                                    <p:animEffect transition="in" filter="fade">
                                      <p:cBhvr>
                                        <p:cTn id="137" dur="1000"/>
                                        <p:tgtEl>
                                          <p:spTgt spid="7">
                                            <p:graphicEl>
                                              <a:dgm id="{B543AB00-0B74-4BB2-A10E-9CF139E8023E}"/>
                                            </p:graphicEl>
                                          </p:spTgt>
                                        </p:tgtEl>
                                      </p:cBhvr>
                                    </p:animEffect>
                                    <p:anim calcmode="lin" valueType="num">
                                      <p:cBhvr>
                                        <p:cTn id="138" dur="1000" fill="hold"/>
                                        <p:tgtEl>
                                          <p:spTgt spid="7">
                                            <p:graphicEl>
                                              <a:dgm id="{B543AB00-0B74-4BB2-A10E-9CF139E8023E}"/>
                                            </p:graphicEl>
                                          </p:spTgt>
                                        </p:tgtEl>
                                        <p:attrNameLst>
                                          <p:attrName>ppt_x</p:attrName>
                                        </p:attrNameLst>
                                      </p:cBhvr>
                                      <p:tavLst>
                                        <p:tav tm="0">
                                          <p:val>
                                            <p:strVal val="#ppt_x"/>
                                          </p:val>
                                        </p:tav>
                                        <p:tav tm="100000">
                                          <p:val>
                                            <p:strVal val="#ppt_x"/>
                                          </p:val>
                                        </p:tav>
                                      </p:tavLst>
                                    </p:anim>
                                    <p:anim calcmode="lin" valueType="num">
                                      <p:cBhvr>
                                        <p:cTn id="139" dur="1000" fill="hold"/>
                                        <p:tgtEl>
                                          <p:spTgt spid="7">
                                            <p:graphicEl>
                                              <a:dgm id="{B543AB00-0B74-4BB2-A10E-9CF139E8023E}"/>
                                            </p:graphicEl>
                                          </p:spTgt>
                                        </p:tgtEl>
                                        <p:attrNameLst>
                                          <p:attrName>ppt_y</p:attrName>
                                        </p:attrNameLst>
                                      </p:cBhvr>
                                      <p:tavLst>
                                        <p:tav tm="0">
                                          <p:val>
                                            <p:strVal val="#ppt_y-.1"/>
                                          </p:val>
                                        </p:tav>
                                        <p:tav tm="100000">
                                          <p:val>
                                            <p:strVal val="#ppt_y"/>
                                          </p:val>
                                        </p:tav>
                                      </p:tavLst>
                                    </p:anim>
                                  </p:childTnLst>
                                </p:cTn>
                              </p:par>
                              <p:par>
                                <p:cTn id="140" presetID="47" presetClass="entr" presetSubtype="0" fill="hold" grpId="0" nodeType="withEffect">
                                  <p:stCondLst>
                                    <p:cond delay="0"/>
                                  </p:stCondLst>
                                  <p:childTnLst>
                                    <p:set>
                                      <p:cBhvr>
                                        <p:cTn id="141" dur="1" fill="hold">
                                          <p:stCondLst>
                                            <p:cond delay="0"/>
                                          </p:stCondLst>
                                        </p:cTn>
                                        <p:tgtEl>
                                          <p:spTgt spid="7">
                                            <p:graphicEl>
                                              <a:dgm id="{81A9F5ED-F620-4691-87E1-D869E2E1A5BF}"/>
                                            </p:graphicEl>
                                          </p:spTgt>
                                        </p:tgtEl>
                                        <p:attrNameLst>
                                          <p:attrName>style.visibility</p:attrName>
                                        </p:attrNameLst>
                                      </p:cBhvr>
                                      <p:to>
                                        <p:strVal val="visible"/>
                                      </p:to>
                                    </p:set>
                                    <p:animEffect transition="in" filter="fade">
                                      <p:cBhvr>
                                        <p:cTn id="142" dur="1000"/>
                                        <p:tgtEl>
                                          <p:spTgt spid="7">
                                            <p:graphicEl>
                                              <a:dgm id="{81A9F5ED-F620-4691-87E1-D869E2E1A5BF}"/>
                                            </p:graphicEl>
                                          </p:spTgt>
                                        </p:tgtEl>
                                      </p:cBhvr>
                                    </p:animEffect>
                                    <p:anim calcmode="lin" valueType="num">
                                      <p:cBhvr>
                                        <p:cTn id="143" dur="1000" fill="hold"/>
                                        <p:tgtEl>
                                          <p:spTgt spid="7">
                                            <p:graphicEl>
                                              <a:dgm id="{81A9F5ED-F620-4691-87E1-D869E2E1A5BF}"/>
                                            </p:graphicEl>
                                          </p:spTgt>
                                        </p:tgtEl>
                                        <p:attrNameLst>
                                          <p:attrName>ppt_x</p:attrName>
                                        </p:attrNameLst>
                                      </p:cBhvr>
                                      <p:tavLst>
                                        <p:tav tm="0">
                                          <p:val>
                                            <p:strVal val="#ppt_x"/>
                                          </p:val>
                                        </p:tav>
                                        <p:tav tm="100000">
                                          <p:val>
                                            <p:strVal val="#ppt_x"/>
                                          </p:val>
                                        </p:tav>
                                      </p:tavLst>
                                    </p:anim>
                                    <p:anim calcmode="lin" valueType="num">
                                      <p:cBhvr>
                                        <p:cTn id="144" dur="1000" fill="hold"/>
                                        <p:tgtEl>
                                          <p:spTgt spid="7">
                                            <p:graphicEl>
                                              <a:dgm id="{81A9F5ED-F620-4691-87E1-D869E2E1A5BF}"/>
                                            </p:graphicEl>
                                          </p:spTgt>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47" presetClass="entr" presetSubtype="0" fill="hold" grpId="0" nodeType="clickEffect">
                                  <p:stCondLst>
                                    <p:cond delay="0"/>
                                  </p:stCondLst>
                                  <p:childTnLst>
                                    <p:set>
                                      <p:cBhvr>
                                        <p:cTn id="148" dur="1" fill="hold">
                                          <p:stCondLst>
                                            <p:cond delay="0"/>
                                          </p:stCondLst>
                                        </p:cTn>
                                        <p:tgtEl>
                                          <p:spTgt spid="7">
                                            <p:graphicEl>
                                              <a:dgm id="{8DC8B545-6150-4136-A83E-65CB0B3C2F18}"/>
                                            </p:graphicEl>
                                          </p:spTgt>
                                        </p:tgtEl>
                                        <p:attrNameLst>
                                          <p:attrName>style.visibility</p:attrName>
                                        </p:attrNameLst>
                                      </p:cBhvr>
                                      <p:to>
                                        <p:strVal val="visible"/>
                                      </p:to>
                                    </p:set>
                                    <p:animEffect transition="in" filter="fade">
                                      <p:cBhvr>
                                        <p:cTn id="149" dur="1000"/>
                                        <p:tgtEl>
                                          <p:spTgt spid="7">
                                            <p:graphicEl>
                                              <a:dgm id="{8DC8B545-6150-4136-A83E-65CB0B3C2F18}"/>
                                            </p:graphicEl>
                                          </p:spTgt>
                                        </p:tgtEl>
                                      </p:cBhvr>
                                    </p:animEffect>
                                    <p:anim calcmode="lin" valueType="num">
                                      <p:cBhvr>
                                        <p:cTn id="150" dur="1000" fill="hold"/>
                                        <p:tgtEl>
                                          <p:spTgt spid="7">
                                            <p:graphicEl>
                                              <a:dgm id="{8DC8B545-6150-4136-A83E-65CB0B3C2F18}"/>
                                            </p:graphicEl>
                                          </p:spTgt>
                                        </p:tgtEl>
                                        <p:attrNameLst>
                                          <p:attrName>ppt_x</p:attrName>
                                        </p:attrNameLst>
                                      </p:cBhvr>
                                      <p:tavLst>
                                        <p:tav tm="0">
                                          <p:val>
                                            <p:strVal val="#ppt_x"/>
                                          </p:val>
                                        </p:tav>
                                        <p:tav tm="100000">
                                          <p:val>
                                            <p:strVal val="#ppt_x"/>
                                          </p:val>
                                        </p:tav>
                                      </p:tavLst>
                                    </p:anim>
                                    <p:anim calcmode="lin" valueType="num">
                                      <p:cBhvr>
                                        <p:cTn id="151" dur="1000" fill="hold"/>
                                        <p:tgtEl>
                                          <p:spTgt spid="7">
                                            <p:graphicEl>
                                              <a:dgm id="{8DC8B545-6150-4136-A83E-65CB0B3C2F18}"/>
                                            </p:graphicEl>
                                          </p:spTgt>
                                        </p:tgtEl>
                                        <p:attrNameLst>
                                          <p:attrName>ppt_y</p:attrName>
                                        </p:attrNameLst>
                                      </p:cBhvr>
                                      <p:tavLst>
                                        <p:tav tm="0">
                                          <p:val>
                                            <p:strVal val="#ppt_y-.1"/>
                                          </p:val>
                                        </p:tav>
                                        <p:tav tm="100000">
                                          <p:val>
                                            <p:strVal val="#ppt_y"/>
                                          </p:val>
                                        </p:tav>
                                      </p:tavLst>
                                    </p:anim>
                                  </p:childTnLst>
                                </p:cTn>
                              </p:par>
                              <p:par>
                                <p:cTn id="152" presetID="47" presetClass="entr" presetSubtype="0" fill="hold" grpId="0" nodeType="withEffect">
                                  <p:stCondLst>
                                    <p:cond delay="0"/>
                                  </p:stCondLst>
                                  <p:childTnLst>
                                    <p:set>
                                      <p:cBhvr>
                                        <p:cTn id="153" dur="1" fill="hold">
                                          <p:stCondLst>
                                            <p:cond delay="0"/>
                                          </p:stCondLst>
                                        </p:cTn>
                                        <p:tgtEl>
                                          <p:spTgt spid="7">
                                            <p:graphicEl>
                                              <a:dgm id="{7BCAC2AC-BBB1-4859-B594-628439AF75FA}"/>
                                            </p:graphicEl>
                                          </p:spTgt>
                                        </p:tgtEl>
                                        <p:attrNameLst>
                                          <p:attrName>style.visibility</p:attrName>
                                        </p:attrNameLst>
                                      </p:cBhvr>
                                      <p:to>
                                        <p:strVal val="visible"/>
                                      </p:to>
                                    </p:set>
                                    <p:animEffect transition="in" filter="fade">
                                      <p:cBhvr>
                                        <p:cTn id="154" dur="1000"/>
                                        <p:tgtEl>
                                          <p:spTgt spid="7">
                                            <p:graphicEl>
                                              <a:dgm id="{7BCAC2AC-BBB1-4859-B594-628439AF75FA}"/>
                                            </p:graphicEl>
                                          </p:spTgt>
                                        </p:tgtEl>
                                      </p:cBhvr>
                                    </p:animEffect>
                                    <p:anim calcmode="lin" valueType="num">
                                      <p:cBhvr>
                                        <p:cTn id="155" dur="1000" fill="hold"/>
                                        <p:tgtEl>
                                          <p:spTgt spid="7">
                                            <p:graphicEl>
                                              <a:dgm id="{7BCAC2AC-BBB1-4859-B594-628439AF75FA}"/>
                                            </p:graphicEl>
                                          </p:spTgt>
                                        </p:tgtEl>
                                        <p:attrNameLst>
                                          <p:attrName>ppt_x</p:attrName>
                                        </p:attrNameLst>
                                      </p:cBhvr>
                                      <p:tavLst>
                                        <p:tav tm="0">
                                          <p:val>
                                            <p:strVal val="#ppt_x"/>
                                          </p:val>
                                        </p:tav>
                                        <p:tav tm="100000">
                                          <p:val>
                                            <p:strVal val="#ppt_x"/>
                                          </p:val>
                                        </p:tav>
                                      </p:tavLst>
                                    </p:anim>
                                    <p:anim calcmode="lin" valueType="num">
                                      <p:cBhvr>
                                        <p:cTn id="156" dur="1000" fill="hold"/>
                                        <p:tgtEl>
                                          <p:spTgt spid="7">
                                            <p:graphicEl>
                                              <a:dgm id="{7BCAC2AC-BBB1-4859-B594-628439AF75FA}"/>
                                            </p:graphicEl>
                                          </p:spTgt>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7" presetClass="entr" presetSubtype="0" fill="hold" grpId="0" nodeType="clickEffect">
                                  <p:stCondLst>
                                    <p:cond delay="0"/>
                                  </p:stCondLst>
                                  <p:childTnLst>
                                    <p:set>
                                      <p:cBhvr>
                                        <p:cTn id="160" dur="1" fill="hold">
                                          <p:stCondLst>
                                            <p:cond delay="0"/>
                                          </p:stCondLst>
                                        </p:cTn>
                                        <p:tgtEl>
                                          <p:spTgt spid="7">
                                            <p:graphicEl>
                                              <a:dgm id="{81C87165-845A-449B-A890-31D1562834BB}"/>
                                            </p:graphicEl>
                                          </p:spTgt>
                                        </p:tgtEl>
                                        <p:attrNameLst>
                                          <p:attrName>style.visibility</p:attrName>
                                        </p:attrNameLst>
                                      </p:cBhvr>
                                      <p:to>
                                        <p:strVal val="visible"/>
                                      </p:to>
                                    </p:set>
                                    <p:animEffect transition="in" filter="fade">
                                      <p:cBhvr>
                                        <p:cTn id="161" dur="1000"/>
                                        <p:tgtEl>
                                          <p:spTgt spid="7">
                                            <p:graphicEl>
                                              <a:dgm id="{81C87165-845A-449B-A890-31D1562834BB}"/>
                                            </p:graphicEl>
                                          </p:spTgt>
                                        </p:tgtEl>
                                      </p:cBhvr>
                                    </p:animEffect>
                                    <p:anim calcmode="lin" valueType="num">
                                      <p:cBhvr>
                                        <p:cTn id="162" dur="1000" fill="hold"/>
                                        <p:tgtEl>
                                          <p:spTgt spid="7">
                                            <p:graphicEl>
                                              <a:dgm id="{81C87165-845A-449B-A890-31D1562834BB}"/>
                                            </p:graphicEl>
                                          </p:spTgt>
                                        </p:tgtEl>
                                        <p:attrNameLst>
                                          <p:attrName>ppt_x</p:attrName>
                                        </p:attrNameLst>
                                      </p:cBhvr>
                                      <p:tavLst>
                                        <p:tav tm="0">
                                          <p:val>
                                            <p:strVal val="#ppt_x"/>
                                          </p:val>
                                        </p:tav>
                                        <p:tav tm="100000">
                                          <p:val>
                                            <p:strVal val="#ppt_x"/>
                                          </p:val>
                                        </p:tav>
                                      </p:tavLst>
                                    </p:anim>
                                    <p:anim calcmode="lin" valueType="num">
                                      <p:cBhvr>
                                        <p:cTn id="163" dur="1000" fill="hold"/>
                                        <p:tgtEl>
                                          <p:spTgt spid="7">
                                            <p:graphicEl>
                                              <a:dgm id="{81C87165-845A-449B-A890-31D1562834BB}"/>
                                            </p:graphicEl>
                                          </p:spTgt>
                                        </p:tgtEl>
                                        <p:attrNameLst>
                                          <p:attrName>ppt_y</p:attrName>
                                        </p:attrNameLst>
                                      </p:cBhvr>
                                      <p:tavLst>
                                        <p:tav tm="0">
                                          <p:val>
                                            <p:strVal val="#ppt_y-.1"/>
                                          </p:val>
                                        </p:tav>
                                        <p:tav tm="100000">
                                          <p:val>
                                            <p:strVal val="#ppt_y"/>
                                          </p:val>
                                        </p:tav>
                                      </p:tavLst>
                                    </p:anim>
                                  </p:childTnLst>
                                </p:cTn>
                              </p:par>
                              <p:par>
                                <p:cTn id="164" presetID="47" presetClass="entr" presetSubtype="0" fill="hold" grpId="0" nodeType="withEffect">
                                  <p:stCondLst>
                                    <p:cond delay="0"/>
                                  </p:stCondLst>
                                  <p:childTnLst>
                                    <p:set>
                                      <p:cBhvr>
                                        <p:cTn id="165" dur="1" fill="hold">
                                          <p:stCondLst>
                                            <p:cond delay="0"/>
                                          </p:stCondLst>
                                        </p:cTn>
                                        <p:tgtEl>
                                          <p:spTgt spid="7">
                                            <p:graphicEl>
                                              <a:dgm id="{E0DAA8CB-415A-4B90-9CDD-279422A245B0}"/>
                                            </p:graphicEl>
                                          </p:spTgt>
                                        </p:tgtEl>
                                        <p:attrNameLst>
                                          <p:attrName>style.visibility</p:attrName>
                                        </p:attrNameLst>
                                      </p:cBhvr>
                                      <p:to>
                                        <p:strVal val="visible"/>
                                      </p:to>
                                    </p:set>
                                    <p:animEffect transition="in" filter="fade">
                                      <p:cBhvr>
                                        <p:cTn id="166" dur="1000"/>
                                        <p:tgtEl>
                                          <p:spTgt spid="7">
                                            <p:graphicEl>
                                              <a:dgm id="{E0DAA8CB-415A-4B90-9CDD-279422A245B0}"/>
                                            </p:graphicEl>
                                          </p:spTgt>
                                        </p:tgtEl>
                                      </p:cBhvr>
                                    </p:animEffect>
                                    <p:anim calcmode="lin" valueType="num">
                                      <p:cBhvr>
                                        <p:cTn id="167" dur="1000" fill="hold"/>
                                        <p:tgtEl>
                                          <p:spTgt spid="7">
                                            <p:graphicEl>
                                              <a:dgm id="{E0DAA8CB-415A-4B90-9CDD-279422A245B0}"/>
                                            </p:graphicEl>
                                          </p:spTgt>
                                        </p:tgtEl>
                                        <p:attrNameLst>
                                          <p:attrName>ppt_x</p:attrName>
                                        </p:attrNameLst>
                                      </p:cBhvr>
                                      <p:tavLst>
                                        <p:tav tm="0">
                                          <p:val>
                                            <p:strVal val="#ppt_x"/>
                                          </p:val>
                                        </p:tav>
                                        <p:tav tm="100000">
                                          <p:val>
                                            <p:strVal val="#ppt_x"/>
                                          </p:val>
                                        </p:tav>
                                      </p:tavLst>
                                    </p:anim>
                                    <p:anim calcmode="lin" valueType="num">
                                      <p:cBhvr>
                                        <p:cTn id="168" dur="1000" fill="hold"/>
                                        <p:tgtEl>
                                          <p:spTgt spid="7">
                                            <p:graphicEl>
                                              <a:dgm id="{E0DAA8CB-415A-4B90-9CDD-279422A245B0}"/>
                                            </p:graphicEl>
                                          </p:spTgt>
                                        </p:tgtEl>
                                        <p:attrNameLst>
                                          <p:attrName>ppt_y</p:attrName>
                                        </p:attrNameLst>
                                      </p:cBhvr>
                                      <p:tavLst>
                                        <p:tav tm="0">
                                          <p:val>
                                            <p:strVal val="#ppt_y-.1"/>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47" presetClass="entr" presetSubtype="0" fill="hold" grpId="0" nodeType="clickEffect">
                                  <p:stCondLst>
                                    <p:cond delay="0"/>
                                  </p:stCondLst>
                                  <p:childTnLst>
                                    <p:set>
                                      <p:cBhvr>
                                        <p:cTn id="172" dur="1" fill="hold">
                                          <p:stCondLst>
                                            <p:cond delay="0"/>
                                          </p:stCondLst>
                                        </p:cTn>
                                        <p:tgtEl>
                                          <p:spTgt spid="7">
                                            <p:graphicEl>
                                              <a:dgm id="{7D64B316-A5E2-4639-BAB1-84A74D4DBE7F}"/>
                                            </p:graphicEl>
                                          </p:spTgt>
                                        </p:tgtEl>
                                        <p:attrNameLst>
                                          <p:attrName>style.visibility</p:attrName>
                                        </p:attrNameLst>
                                      </p:cBhvr>
                                      <p:to>
                                        <p:strVal val="visible"/>
                                      </p:to>
                                    </p:set>
                                    <p:animEffect transition="in" filter="fade">
                                      <p:cBhvr>
                                        <p:cTn id="173" dur="1000"/>
                                        <p:tgtEl>
                                          <p:spTgt spid="7">
                                            <p:graphicEl>
                                              <a:dgm id="{7D64B316-A5E2-4639-BAB1-84A74D4DBE7F}"/>
                                            </p:graphicEl>
                                          </p:spTgt>
                                        </p:tgtEl>
                                      </p:cBhvr>
                                    </p:animEffect>
                                    <p:anim calcmode="lin" valueType="num">
                                      <p:cBhvr>
                                        <p:cTn id="174" dur="1000" fill="hold"/>
                                        <p:tgtEl>
                                          <p:spTgt spid="7">
                                            <p:graphicEl>
                                              <a:dgm id="{7D64B316-A5E2-4639-BAB1-84A74D4DBE7F}"/>
                                            </p:graphicEl>
                                          </p:spTgt>
                                        </p:tgtEl>
                                        <p:attrNameLst>
                                          <p:attrName>ppt_x</p:attrName>
                                        </p:attrNameLst>
                                      </p:cBhvr>
                                      <p:tavLst>
                                        <p:tav tm="0">
                                          <p:val>
                                            <p:strVal val="#ppt_x"/>
                                          </p:val>
                                        </p:tav>
                                        <p:tav tm="100000">
                                          <p:val>
                                            <p:strVal val="#ppt_x"/>
                                          </p:val>
                                        </p:tav>
                                      </p:tavLst>
                                    </p:anim>
                                    <p:anim calcmode="lin" valueType="num">
                                      <p:cBhvr>
                                        <p:cTn id="175" dur="1000" fill="hold"/>
                                        <p:tgtEl>
                                          <p:spTgt spid="7">
                                            <p:graphicEl>
                                              <a:dgm id="{7D64B316-A5E2-4639-BAB1-84A74D4DBE7F}"/>
                                            </p:graphicEl>
                                          </p:spTgt>
                                        </p:tgtEl>
                                        <p:attrNameLst>
                                          <p:attrName>ppt_y</p:attrName>
                                        </p:attrNameLst>
                                      </p:cBhvr>
                                      <p:tavLst>
                                        <p:tav tm="0">
                                          <p:val>
                                            <p:strVal val="#ppt_y-.1"/>
                                          </p:val>
                                        </p:tav>
                                        <p:tav tm="100000">
                                          <p:val>
                                            <p:strVal val="#ppt_y"/>
                                          </p:val>
                                        </p:tav>
                                      </p:tavLst>
                                    </p:anim>
                                  </p:childTnLst>
                                </p:cTn>
                              </p:par>
                              <p:par>
                                <p:cTn id="176" presetID="47" presetClass="entr" presetSubtype="0" fill="hold" grpId="0" nodeType="withEffect">
                                  <p:stCondLst>
                                    <p:cond delay="0"/>
                                  </p:stCondLst>
                                  <p:childTnLst>
                                    <p:set>
                                      <p:cBhvr>
                                        <p:cTn id="177" dur="1" fill="hold">
                                          <p:stCondLst>
                                            <p:cond delay="0"/>
                                          </p:stCondLst>
                                        </p:cTn>
                                        <p:tgtEl>
                                          <p:spTgt spid="7">
                                            <p:graphicEl>
                                              <a:dgm id="{F74AB941-E71D-49FF-8024-B6B1BB6F4BB4}"/>
                                            </p:graphicEl>
                                          </p:spTgt>
                                        </p:tgtEl>
                                        <p:attrNameLst>
                                          <p:attrName>style.visibility</p:attrName>
                                        </p:attrNameLst>
                                      </p:cBhvr>
                                      <p:to>
                                        <p:strVal val="visible"/>
                                      </p:to>
                                    </p:set>
                                    <p:animEffect transition="in" filter="fade">
                                      <p:cBhvr>
                                        <p:cTn id="178" dur="1000"/>
                                        <p:tgtEl>
                                          <p:spTgt spid="7">
                                            <p:graphicEl>
                                              <a:dgm id="{F74AB941-E71D-49FF-8024-B6B1BB6F4BB4}"/>
                                            </p:graphicEl>
                                          </p:spTgt>
                                        </p:tgtEl>
                                      </p:cBhvr>
                                    </p:animEffect>
                                    <p:anim calcmode="lin" valueType="num">
                                      <p:cBhvr>
                                        <p:cTn id="179" dur="1000" fill="hold"/>
                                        <p:tgtEl>
                                          <p:spTgt spid="7">
                                            <p:graphicEl>
                                              <a:dgm id="{F74AB941-E71D-49FF-8024-B6B1BB6F4BB4}"/>
                                            </p:graphicEl>
                                          </p:spTgt>
                                        </p:tgtEl>
                                        <p:attrNameLst>
                                          <p:attrName>ppt_x</p:attrName>
                                        </p:attrNameLst>
                                      </p:cBhvr>
                                      <p:tavLst>
                                        <p:tav tm="0">
                                          <p:val>
                                            <p:strVal val="#ppt_x"/>
                                          </p:val>
                                        </p:tav>
                                        <p:tav tm="100000">
                                          <p:val>
                                            <p:strVal val="#ppt_x"/>
                                          </p:val>
                                        </p:tav>
                                      </p:tavLst>
                                    </p:anim>
                                    <p:anim calcmode="lin" valueType="num">
                                      <p:cBhvr>
                                        <p:cTn id="180" dur="1000" fill="hold"/>
                                        <p:tgtEl>
                                          <p:spTgt spid="7">
                                            <p:graphicEl>
                                              <a:dgm id="{F74AB941-E71D-49FF-8024-B6B1BB6F4BB4}"/>
                                            </p:graphicEl>
                                          </p:spTgt>
                                        </p:tgtEl>
                                        <p:attrNameLst>
                                          <p:attrName>ppt_y</p:attrName>
                                        </p:attrNameLst>
                                      </p:cBhvr>
                                      <p:tavLst>
                                        <p:tav tm="0">
                                          <p:val>
                                            <p:strVal val="#ppt_y-.1"/>
                                          </p:val>
                                        </p:tav>
                                        <p:tav tm="100000">
                                          <p:val>
                                            <p:strVal val="#ppt_y"/>
                                          </p:val>
                                        </p:tav>
                                      </p:tavLst>
                                    </p:anim>
                                  </p:childTnLst>
                                </p:cTn>
                              </p:par>
                            </p:childTnLst>
                          </p:cTn>
                        </p:par>
                      </p:childTnLst>
                    </p:cTn>
                  </p:par>
                  <p:par>
                    <p:cTn id="181" fill="hold">
                      <p:stCondLst>
                        <p:cond delay="indefinite"/>
                      </p:stCondLst>
                      <p:childTnLst>
                        <p:par>
                          <p:cTn id="182" fill="hold">
                            <p:stCondLst>
                              <p:cond delay="0"/>
                            </p:stCondLst>
                            <p:childTnLst>
                              <p:par>
                                <p:cTn id="183" presetID="47" presetClass="entr" presetSubtype="0" fill="hold" grpId="0" nodeType="clickEffect">
                                  <p:stCondLst>
                                    <p:cond delay="0"/>
                                  </p:stCondLst>
                                  <p:childTnLst>
                                    <p:set>
                                      <p:cBhvr>
                                        <p:cTn id="184" dur="1" fill="hold">
                                          <p:stCondLst>
                                            <p:cond delay="0"/>
                                          </p:stCondLst>
                                        </p:cTn>
                                        <p:tgtEl>
                                          <p:spTgt spid="7">
                                            <p:graphicEl>
                                              <a:dgm id="{21097594-E434-4C1B-86F6-21B8CD3B5795}"/>
                                            </p:graphicEl>
                                          </p:spTgt>
                                        </p:tgtEl>
                                        <p:attrNameLst>
                                          <p:attrName>style.visibility</p:attrName>
                                        </p:attrNameLst>
                                      </p:cBhvr>
                                      <p:to>
                                        <p:strVal val="visible"/>
                                      </p:to>
                                    </p:set>
                                    <p:animEffect transition="in" filter="fade">
                                      <p:cBhvr>
                                        <p:cTn id="185" dur="1000"/>
                                        <p:tgtEl>
                                          <p:spTgt spid="7">
                                            <p:graphicEl>
                                              <a:dgm id="{21097594-E434-4C1B-86F6-21B8CD3B5795}"/>
                                            </p:graphicEl>
                                          </p:spTgt>
                                        </p:tgtEl>
                                      </p:cBhvr>
                                    </p:animEffect>
                                    <p:anim calcmode="lin" valueType="num">
                                      <p:cBhvr>
                                        <p:cTn id="186" dur="1000" fill="hold"/>
                                        <p:tgtEl>
                                          <p:spTgt spid="7">
                                            <p:graphicEl>
                                              <a:dgm id="{21097594-E434-4C1B-86F6-21B8CD3B5795}"/>
                                            </p:graphicEl>
                                          </p:spTgt>
                                        </p:tgtEl>
                                        <p:attrNameLst>
                                          <p:attrName>ppt_x</p:attrName>
                                        </p:attrNameLst>
                                      </p:cBhvr>
                                      <p:tavLst>
                                        <p:tav tm="0">
                                          <p:val>
                                            <p:strVal val="#ppt_x"/>
                                          </p:val>
                                        </p:tav>
                                        <p:tav tm="100000">
                                          <p:val>
                                            <p:strVal val="#ppt_x"/>
                                          </p:val>
                                        </p:tav>
                                      </p:tavLst>
                                    </p:anim>
                                    <p:anim calcmode="lin" valueType="num">
                                      <p:cBhvr>
                                        <p:cTn id="187" dur="1000" fill="hold"/>
                                        <p:tgtEl>
                                          <p:spTgt spid="7">
                                            <p:graphicEl>
                                              <a:dgm id="{21097594-E434-4C1B-86F6-21B8CD3B5795}"/>
                                            </p:graphicEl>
                                          </p:spTgt>
                                        </p:tgtEl>
                                        <p:attrNameLst>
                                          <p:attrName>ppt_y</p:attrName>
                                        </p:attrNameLst>
                                      </p:cBhvr>
                                      <p:tavLst>
                                        <p:tav tm="0">
                                          <p:val>
                                            <p:strVal val="#ppt_y-.1"/>
                                          </p:val>
                                        </p:tav>
                                        <p:tav tm="100000">
                                          <p:val>
                                            <p:strVal val="#ppt_y"/>
                                          </p:val>
                                        </p:tav>
                                      </p:tavLst>
                                    </p:anim>
                                  </p:childTnLst>
                                </p:cTn>
                              </p:par>
                              <p:par>
                                <p:cTn id="188" presetID="47" presetClass="entr" presetSubtype="0" fill="hold" grpId="0" nodeType="withEffect">
                                  <p:stCondLst>
                                    <p:cond delay="0"/>
                                  </p:stCondLst>
                                  <p:childTnLst>
                                    <p:set>
                                      <p:cBhvr>
                                        <p:cTn id="189" dur="1" fill="hold">
                                          <p:stCondLst>
                                            <p:cond delay="0"/>
                                          </p:stCondLst>
                                        </p:cTn>
                                        <p:tgtEl>
                                          <p:spTgt spid="7">
                                            <p:graphicEl>
                                              <a:dgm id="{73F7624F-41F3-4A4D-AE57-CB79CA5638FC}"/>
                                            </p:graphicEl>
                                          </p:spTgt>
                                        </p:tgtEl>
                                        <p:attrNameLst>
                                          <p:attrName>style.visibility</p:attrName>
                                        </p:attrNameLst>
                                      </p:cBhvr>
                                      <p:to>
                                        <p:strVal val="visible"/>
                                      </p:to>
                                    </p:set>
                                    <p:animEffect transition="in" filter="fade">
                                      <p:cBhvr>
                                        <p:cTn id="190" dur="1000"/>
                                        <p:tgtEl>
                                          <p:spTgt spid="7">
                                            <p:graphicEl>
                                              <a:dgm id="{73F7624F-41F3-4A4D-AE57-CB79CA5638FC}"/>
                                            </p:graphicEl>
                                          </p:spTgt>
                                        </p:tgtEl>
                                      </p:cBhvr>
                                    </p:animEffect>
                                    <p:anim calcmode="lin" valueType="num">
                                      <p:cBhvr>
                                        <p:cTn id="191" dur="1000" fill="hold"/>
                                        <p:tgtEl>
                                          <p:spTgt spid="7">
                                            <p:graphicEl>
                                              <a:dgm id="{73F7624F-41F3-4A4D-AE57-CB79CA5638FC}"/>
                                            </p:graphicEl>
                                          </p:spTgt>
                                        </p:tgtEl>
                                        <p:attrNameLst>
                                          <p:attrName>ppt_x</p:attrName>
                                        </p:attrNameLst>
                                      </p:cBhvr>
                                      <p:tavLst>
                                        <p:tav tm="0">
                                          <p:val>
                                            <p:strVal val="#ppt_x"/>
                                          </p:val>
                                        </p:tav>
                                        <p:tav tm="100000">
                                          <p:val>
                                            <p:strVal val="#ppt_x"/>
                                          </p:val>
                                        </p:tav>
                                      </p:tavLst>
                                    </p:anim>
                                    <p:anim calcmode="lin" valueType="num">
                                      <p:cBhvr>
                                        <p:cTn id="192" dur="1000" fill="hold"/>
                                        <p:tgtEl>
                                          <p:spTgt spid="7">
                                            <p:graphicEl>
                                              <a:dgm id="{73F7624F-41F3-4A4D-AE57-CB79CA5638FC}"/>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uiExpand="1">
        <p:bldSub>
          <a:bldDgm bld="one"/>
        </p:bldSub>
      </p:bldGraphic>
      <p:bldP spid="13"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78A089C-7B3F-3F01-F8AE-BFF853A7EC3C}"/>
              </a:ext>
            </a:extLst>
          </p:cNvPr>
          <p:cNvSpPr txBox="1"/>
          <p:nvPr/>
        </p:nvSpPr>
        <p:spPr>
          <a:xfrm>
            <a:off x="2394696" y="0"/>
            <a:ext cx="9797303" cy="769441"/>
          </a:xfrm>
          <a:prstGeom prst="rect">
            <a:avLst/>
          </a:prstGeom>
          <a:noFill/>
        </p:spPr>
        <p:txBody>
          <a:bodyPr wrap="square">
            <a:spAutoFit/>
          </a:bodyPr>
          <a:lstStyle/>
          <a:p>
            <a:pPr algn="ctr"/>
            <a:r>
              <a:rPr lang="en-US" sz="4400" b="1">
                <a:ln w="6600">
                  <a:solidFill>
                    <a:srgbClr val="A87504"/>
                  </a:solidFill>
                  <a:prstDash val="solid"/>
                </a:ln>
                <a:solidFill>
                  <a:srgbClr val="FFFFFF"/>
                </a:solidFill>
                <a:effectLst>
                  <a:outerShdw dist="38100" dir="2700000" algn="tl" rotWithShape="0">
                    <a:srgbClr val="FBC64F"/>
                  </a:outerShdw>
                </a:effectLst>
              </a:rPr>
              <a:t>POBIJED</a:t>
            </a:r>
            <a:r>
              <a:rPr lang="sr-Latn-RS" sz="4400" b="1">
                <a:ln w="6600">
                  <a:solidFill>
                    <a:srgbClr val="A87504"/>
                  </a:solidFill>
                  <a:prstDash val="solid"/>
                </a:ln>
                <a:solidFill>
                  <a:srgbClr val="FFFFFF"/>
                </a:solidFill>
                <a:effectLst>
                  <a:outerShdw dist="38100" dir="2700000" algn="tl" rotWithShape="0">
                    <a:srgbClr val="FBC64F"/>
                  </a:outerShdw>
                </a:effectLst>
              </a:rPr>
              <a:t>A NAD</a:t>
            </a:r>
            <a:r>
              <a:rPr lang="en-US" sz="4400" b="1">
                <a:ln w="6600">
                  <a:solidFill>
                    <a:srgbClr val="A87504"/>
                  </a:solidFill>
                  <a:prstDash val="solid"/>
                </a:ln>
                <a:solidFill>
                  <a:srgbClr val="FFFFFF"/>
                </a:solidFill>
                <a:effectLst>
                  <a:outerShdw dist="38100" dir="2700000" algn="tl" rotWithShape="0">
                    <a:srgbClr val="FBC64F"/>
                  </a:outerShdw>
                </a:effectLst>
              </a:rPr>
              <a:t> DEMON</a:t>
            </a:r>
            <a:r>
              <a:rPr lang="sr-Latn-RS" sz="4400" b="1">
                <a:ln w="6600">
                  <a:solidFill>
                    <a:srgbClr val="A87504"/>
                  </a:solidFill>
                  <a:prstDash val="solid"/>
                </a:ln>
                <a:solidFill>
                  <a:srgbClr val="FFFFFF"/>
                </a:solidFill>
                <a:effectLst>
                  <a:outerShdw dist="38100" dir="2700000" algn="tl" rotWithShape="0">
                    <a:srgbClr val="FBC64F"/>
                  </a:outerShdw>
                </a:effectLst>
              </a:rPr>
              <a:t>IMA</a:t>
            </a:r>
            <a:endParaRPr lang="en" sz="4400" b="1" dirty="0">
              <a:ln w="6600">
                <a:solidFill>
                  <a:srgbClr val="A87504"/>
                </a:solidFill>
                <a:prstDash val="solid"/>
              </a:ln>
              <a:solidFill>
                <a:srgbClr val="FFFFFF"/>
              </a:solidFill>
              <a:effectLst>
                <a:outerShdw dist="38100" dir="2700000" algn="tl" rotWithShape="0">
                  <a:srgbClr val="FBC64F"/>
                </a:outerShdw>
              </a:effectLst>
            </a:endParaRPr>
          </a:p>
        </p:txBody>
      </p:sp>
      <p:sp>
        <p:nvSpPr>
          <p:cNvPr id="5" name="CuadroTexto 4">
            <a:extLst>
              <a:ext uri="{FF2B5EF4-FFF2-40B4-BE49-F238E27FC236}">
                <a16:creationId xmlns:a16="http://schemas.microsoft.com/office/drawing/2014/main" id="{B32388F3-41B4-13EE-563E-0CA957EAAF0F}"/>
              </a:ext>
            </a:extLst>
          </p:cNvPr>
          <p:cNvSpPr txBox="1"/>
          <p:nvPr/>
        </p:nvSpPr>
        <p:spPr>
          <a:xfrm>
            <a:off x="2808051" y="686923"/>
            <a:ext cx="8970591" cy="646331"/>
          </a:xfrm>
          <a:custGeom>
            <a:avLst/>
            <a:gdLst>
              <a:gd name="connsiteX0" fmla="*/ 0 w 8970591"/>
              <a:gd name="connsiteY0" fmla="*/ 0 h 646331"/>
              <a:gd name="connsiteX1" fmla="*/ 8970591 w 8970591"/>
              <a:gd name="connsiteY1" fmla="*/ 0 h 646331"/>
              <a:gd name="connsiteX2" fmla="*/ 8970591 w 8970591"/>
              <a:gd name="connsiteY2" fmla="*/ 646331 h 646331"/>
              <a:gd name="connsiteX3" fmla="*/ 0 w 8970591"/>
              <a:gd name="connsiteY3" fmla="*/ 646331 h 646331"/>
              <a:gd name="connsiteX4" fmla="*/ 0 w 8970591"/>
              <a:gd name="connsiteY4" fmla="*/ 0 h 646331"/>
              <a:gd name="connsiteX0" fmla="*/ 0 w 8970591"/>
              <a:gd name="connsiteY0" fmla="*/ 0 h 646331"/>
              <a:gd name="connsiteX1" fmla="*/ 8970591 w 8970591"/>
              <a:gd name="connsiteY1" fmla="*/ 0 h 646331"/>
              <a:gd name="connsiteX2" fmla="*/ 8970591 w 8970591"/>
              <a:gd name="connsiteY2" fmla="*/ 646331 h 646331"/>
              <a:gd name="connsiteX3" fmla="*/ 123825 w 8970591"/>
              <a:gd name="connsiteY3" fmla="*/ 598706 h 646331"/>
              <a:gd name="connsiteX4" fmla="*/ 0 w 8970591"/>
              <a:gd name="connsiteY4" fmla="*/ 0 h 646331"/>
              <a:gd name="connsiteX0" fmla="*/ 0 w 8970591"/>
              <a:gd name="connsiteY0" fmla="*/ 0 h 683628"/>
              <a:gd name="connsiteX1" fmla="*/ 8970591 w 8970591"/>
              <a:gd name="connsiteY1" fmla="*/ 0 h 683628"/>
              <a:gd name="connsiteX2" fmla="*/ 8970591 w 8970591"/>
              <a:gd name="connsiteY2" fmla="*/ 646331 h 683628"/>
              <a:gd name="connsiteX3" fmla="*/ 123825 w 8970591"/>
              <a:gd name="connsiteY3" fmla="*/ 598706 h 683628"/>
              <a:gd name="connsiteX4" fmla="*/ 0 w 8970591"/>
              <a:gd name="connsiteY4" fmla="*/ 0 h 683628"/>
              <a:gd name="connsiteX0" fmla="*/ 0 w 8970591"/>
              <a:gd name="connsiteY0" fmla="*/ 0 h 742262"/>
              <a:gd name="connsiteX1" fmla="*/ 8970591 w 8970591"/>
              <a:gd name="connsiteY1" fmla="*/ 0 h 742262"/>
              <a:gd name="connsiteX2" fmla="*/ 8970591 w 8970591"/>
              <a:gd name="connsiteY2" fmla="*/ 646331 h 742262"/>
              <a:gd name="connsiteX3" fmla="*/ 123825 w 8970591"/>
              <a:gd name="connsiteY3" fmla="*/ 598706 h 742262"/>
              <a:gd name="connsiteX4" fmla="*/ 0 w 8970591"/>
              <a:gd name="connsiteY4" fmla="*/ 0 h 742262"/>
              <a:gd name="connsiteX0" fmla="*/ 0 w 8970591"/>
              <a:gd name="connsiteY0" fmla="*/ 0 h 714621"/>
              <a:gd name="connsiteX1" fmla="*/ 8970591 w 8970591"/>
              <a:gd name="connsiteY1" fmla="*/ 0 h 714621"/>
              <a:gd name="connsiteX2" fmla="*/ 8751516 w 8970591"/>
              <a:gd name="connsiteY2" fmla="*/ 532031 h 714621"/>
              <a:gd name="connsiteX3" fmla="*/ 123825 w 8970591"/>
              <a:gd name="connsiteY3" fmla="*/ 598706 h 714621"/>
              <a:gd name="connsiteX4" fmla="*/ 0 w 8970591"/>
              <a:gd name="connsiteY4" fmla="*/ 0 h 714621"/>
              <a:gd name="connsiteX0" fmla="*/ 0 w 8970591"/>
              <a:gd name="connsiteY0" fmla="*/ 0 h 772378"/>
              <a:gd name="connsiteX1" fmla="*/ 8970591 w 8970591"/>
              <a:gd name="connsiteY1" fmla="*/ 0 h 772378"/>
              <a:gd name="connsiteX2" fmla="*/ 8751516 w 8970591"/>
              <a:gd name="connsiteY2" fmla="*/ 532031 h 772378"/>
              <a:gd name="connsiteX3" fmla="*/ 123825 w 8970591"/>
              <a:gd name="connsiteY3" fmla="*/ 598706 h 772378"/>
              <a:gd name="connsiteX4" fmla="*/ 0 w 8970591"/>
              <a:gd name="connsiteY4" fmla="*/ 0 h 772378"/>
              <a:gd name="connsiteX0" fmla="*/ 0 w 8970591"/>
              <a:gd name="connsiteY0" fmla="*/ 0 h 743598"/>
              <a:gd name="connsiteX1" fmla="*/ 8970591 w 8970591"/>
              <a:gd name="connsiteY1" fmla="*/ 0 h 743598"/>
              <a:gd name="connsiteX2" fmla="*/ 8751516 w 8970591"/>
              <a:gd name="connsiteY2" fmla="*/ 532031 h 743598"/>
              <a:gd name="connsiteX3" fmla="*/ 342900 w 8970591"/>
              <a:gd name="connsiteY3" fmla="*/ 551081 h 743598"/>
              <a:gd name="connsiteX4" fmla="*/ 0 w 8970591"/>
              <a:gd name="connsiteY4" fmla="*/ 0 h 743598"/>
              <a:gd name="connsiteX0" fmla="*/ 0 w 8970591"/>
              <a:gd name="connsiteY0" fmla="*/ 0 h 760526"/>
              <a:gd name="connsiteX1" fmla="*/ 8970591 w 8970591"/>
              <a:gd name="connsiteY1" fmla="*/ 0 h 760526"/>
              <a:gd name="connsiteX2" fmla="*/ 8751516 w 8970591"/>
              <a:gd name="connsiteY2" fmla="*/ 532031 h 760526"/>
              <a:gd name="connsiteX3" fmla="*/ 342900 w 8970591"/>
              <a:gd name="connsiteY3" fmla="*/ 579656 h 760526"/>
              <a:gd name="connsiteX4" fmla="*/ 0 w 8970591"/>
              <a:gd name="connsiteY4" fmla="*/ 0 h 760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591" h="760526">
                <a:moveTo>
                  <a:pt x="0" y="0"/>
                </a:moveTo>
                <a:lnTo>
                  <a:pt x="8970591" y="0"/>
                </a:lnTo>
                <a:lnTo>
                  <a:pt x="8751516" y="532031"/>
                </a:lnTo>
                <a:cubicBezTo>
                  <a:pt x="6059769" y="763806"/>
                  <a:pt x="4863447" y="881281"/>
                  <a:pt x="342900" y="579656"/>
                </a:cubicBezTo>
                <a:lnTo>
                  <a:pt x="0" y="0"/>
                </a:lnTo>
                <a:close/>
              </a:path>
            </a:pathLst>
          </a:custGeom>
          <a:solidFill>
            <a:srgbClr val="F2ED5A">
              <a:alpha val="79000"/>
            </a:srgbClr>
          </a:solidFill>
          <a:ln w="28575">
            <a:solidFill>
              <a:srgbClr val="666201"/>
            </a:solidFill>
          </a:ln>
        </p:spPr>
        <p:style>
          <a:lnRef idx="2">
            <a:schemeClr val="accent5"/>
          </a:lnRef>
          <a:fillRef idx="1">
            <a:schemeClr val="lt1"/>
          </a:fillRef>
          <a:effectRef idx="0">
            <a:schemeClr val="accent5"/>
          </a:effectRef>
          <a:fontRef idx="minor">
            <a:schemeClr val="dk1"/>
          </a:fontRef>
        </p:style>
        <p:txBody>
          <a:bodyPr wrap="square">
            <a:spAutoFit/>
            <a:scene3d>
              <a:camera prst="orthographicFront"/>
              <a:lightRig rig="threePt" dir="t"/>
            </a:scene3d>
            <a:sp3d extrusionH="57150">
              <a:bevelT w="38100" h="38100"/>
            </a:sp3d>
          </a:bodyPr>
          <a:lstStyle/>
          <a:p>
            <a:pPr algn="ctr"/>
            <a:r>
              <a:rPr lang="en" b="1">
                <a:solidFill>
                  <a:srgbClr val="666201"/>
                </a:solidFill>
                <a:latin typeface="Comic Sans MS" panose="030F0702030302020204" pitchFamily="66" charset="0"/>
              </a:rPr>
              <a:t>“</a:t>
            </a:r>
            <a:r>
              <a:rPr lang="sr-Latn-RS" b="1">
                <a:solidFill>
                  <a:srgbClr val="666201"/>
                </a:solidFill>
                <a:latin typeface="Comic Sans MS" panose="030F0702030302020204" pitchFamily="66" charset="0"/>
              </a:rPr>
              <a:t>Tek što iziđe iz lađice, odmah mu dođe u susret iz grobova čovjek koga je opsjeo nečisti duh.</a:t>
            </a:r>
            <a:r>
              <a:rPr lang="en" b="1">
                <a:solidFill>
                  <a:srgbClr val="666201"/>
                </a:solidFill>
                <a:latin typeface="Comic Sans MS" panose="030F0702030302020204" pitchFamily="66" charset="0"/>
              </a:rPr>
              <a:t>” </a:t>
            </a:r>
            <a:r>
              <a:rPr lang="en" sz="1400" b="1">
                <a:solidFill>
                  <a:srgbClr val="666201"/>
                </a:solidFill>
                <a:latin typeface="Comic Sans MS" panose="030F0702030302020204" pitchFamily="66" charset="0"/>
              </a:rPr>
              <a:t>(Mark</a:t>
            </a:r>
            <a:r>
              <a:rPr lang="sr-Latn-RS" sz="1400" b="1">
                <a:solidFill>
                  <a:srgbClr val="666201"/>
                </a:solidFill>
                <a:latin typeface="Comic Sans MS" panose="030F0702030302020204" pitchFamily="66" charset="0"/>
              </a:rPr>
              <a:t>o </a:t>
            </a:r>
            <a:r>
              <a:rPr lang="en" sz="1400" b="1">
                <a:solidFill>
                  <a:srgbClr val="666201"/>
                </a:solidFill>
                <a:latin typeface="Comic Sans MS" panose="030F0702030302020204" pitchFamily="66" charset="0"/>
              </a:rPr>
              <a:t>5</a:t>
            </a:r>
            <a:r>
              <a:rPr lang="sr-Latn-RS" sz="1400" b="1">
                <a:solidFill>
                  <a:srgbClr val="666201"/>
                </a:solidFill>
                <a:latin typeface="Comic Sans MS" panose="030F0702030302020204" pitchFamily="66" charset="0"/>
              </a:rPr>
              <a:t>,</a:t>
            </a:r>
            <a:r>
              <a:rPr lang="en" sz="1400" b="1">
                <a:solidFill>
                  <a:srgbClr val="666201"/>
                </a:solidFill>
                <a:latin typeface="Comic Sans MS" panose="030F0702030302020204" pitchFamily="66" charset="0"/>
              </a:rPr>
              <a:t>2</a:t>
            </a:r>
            <a:r>
              <a:rPr lang="en" sz="1400" b="1" dirty="0">
                <a:solidFill>
                  <a:srgbClr val="666201"/>
                </a:solidFill>
                <a:latin typeface="Comic Sans MS" panose="030F0702030302020204" pitchFamily="66" charset="0"/>
              </a:rPr>
              <a:t>)</a:t>
            </a:r>
          </a:p>
        </p:txBody>
      </p:sp>
      <p:sp>
        <p:nvSpPr>
          <p:cNvPr id="6" name="CuadroTexto 5">
            <a:extLst>
              <a:ext uri="{FF2B5EF4-FFF2-40B4-BE49-F238E27FC236}">
                <a16:creationId xmlns:a16="http://schemas.microsoft.com/office/drawing/2014/main" id="{71FCAA5C-D798-36AE-5B6E-57E8A77E0938}"/>
              </a:ext>
            </a:extLst>
          </p:cNvPr>
          <p:cNvSpPr txBox="1"/>
          <p:nvPr/>
        </p:nvSpPr>
        <p:spPr>
          <a:xfrm>
            <a:off x="150583" y="1383847"/>
            <a:ext cx="8305800" cy="1015663"/>
          </a:xfrm>
          <a:prstGeom prst="rect">
            <a:avLst/>
          </a:prstGeom>
          <a:noFill/>
        </p:spPr>
        <p:txBody>
          <a:bodyPr wrap="square" rtlCol="0">
            <a:spAutoFit/>
          </a:bodyPr>
          <a:lstStyle/>
          <a:p>
            <a:pPr>
              <a:spcBef>
                <a:spcPts val="600"/>
              </a:spcBef>
            </a:pPr>
            <a:r>
              <a:rPr lang="sr-Latn-RS" sz="2000" b="1">
                <a:solidFill>
                  <a:schemeClr val="bg1"/>
                </a:solidFill>
                <a:effectLst>
                  <a:glow rad="101600">
                    <a:srgbClr val="271C00"/>
                  </a:glow>
                  <a:outerShdw blurRad="38100" dist="38100" dir="2700000" algn="tl">
                    <a:srgbClr val="000000">
                      <a:alpha val="43137"/>
                    </a:srgbClr>
                  </a:outerShdw>
                </a:effectLst>
              </a:rPr>
              <a:t>Pris</a:t>
            </a:r>
            <a:r>
              <a:rPr lang="en-US" sz="2000" b="1">
                <a:solidFill>
                  <a:schemeClr val="bg1"/>
                </a:solidFill>
                <a:effectLst>
                  <a:glow rad="101600">
                    <a:srgbClr val="271C00"/>
                  </a:glow>
                  <a:outerShdw blurRad="38100" dist="38100" dir="2700000" algn="tl">
                    <a:srgbClr val="000000">
                      <a:alpha val="43137"/>
                    </a:srgbClr>
                  </a:outerShdw>
                </a:effectLst>
              </a:rPr>
              <a:t>ta</a:t>
            </a:r>
            <a:r>
              <a:rPr lang="sr-Latn-RS" sz="2000" b="1">
                <a:solidFill>
                  <a:schemeClr val="bg1"/>
                </a:solidFill>
                <a:effectLst>
                  <a:glow rad="101600">
                    <a:srgbClr val="271C00"/>
                  </a:glow>
                  <a:outerShdw blurRad="38100" dist="38100" dir="2700000" algn="tl">
                    <a:srgbClr val="000000">
                      <a:alpha val="43137"/>
                    </a:srgbClr>
                  </a:outerShdw>
                </a:effectLst>
              </a:rPr>
              <a:t>ja</a:t>
            </a:r>
            <a:r>
              <a:rPr lang="en-US" sz="2000" b="1">
                <a:solidFill>
                  <a:schemeClr val="bg1"/>
                </a:solidFill>
                <a:effectLst>
                  <a:glow rad="101600">
                    <a:srgbClr val="271C00"/>
                  </a:glow>
                  <a:outerShdw blurRad="38100" dist="38100" dir="2700000" algn="tl">
                    <a:srgbClr val="000000">
                      <a:alpha val="43137"/>
                    </a:srgbClr>
                  </a:outerShdw>
                </a:effectLst>
              </a:rPr>
              <a:t>nje je bilo spektakularno. U roku od nekoliko minuta, svi su trčali uplašeni prema </a:t>
            </a:r>
            <a:r>
              <a:rPr lang="sr-Latn-RS" sz="2000" b="1">
                <a:solidFill>
                  <a:schemeClr val="bg1"/>
                </a:solidFill>
                <a:effectLst>
                  <a:glow rad="101600">
                    <a:srgbClr val="271C00"/>
                  </a:glow>
                  <a:outerShdw blurRad="38100" dist="38100" dir="2700000" algn="tl">
                    <a:srgbClr val="000000">
                      <a:alpha val="43137"/>
                    </a:srgbClr>
                  </a:outerShdw>
                </a:effectLst>
              </a:rPr>
              <a:t>lađa</a:t>
            </a:r>
            <a:r>
              <a:rPr lang="en-US" sz="2000" b="1">
                <a:solidFill>
                  <a:schemeClr val="bg1"/>
                </a:solidFill>
                <a:effectLst>
                  <a:glow rad="101600">
                    <a:srgbClr val="271C00"/>
                  </a:glow>
                  <a:outerShdw blurRad="38100" dist="38100" dir="2700000" algn="tl">
                    <a:srgbClr val="000000">
                      <a:alpha val="43137"/>
                    </a:srgbClr>
                  </a:outerShdw>
                </a:effectLst>
              </a:rPr>
              <a:t>ma. A Isus? Razgovarao je s vragom o uvjetima </a:t>
            </a:r>
            <a:r>
              <a:rPr lang="sr-Latn-RS" sz="2000" b="1">
                <a:solidFill>
                  <a:schemeClr val="bg1"/>
                </a:solidFill>
                <a:effectLst>
                  <a:glow rad="101600">
                    <a:srgbClr val="271C00"/>
                  </a:glow>
                  <a:outerShdw blurRad="38100" dist="38100" dir="2700000" algn="tl">
                    <a:srgbClr val="000000">
                      <a:alpha val="43137"/>
                    </a:srgbClr>
                  </a:outerShdw>
                </a:effectLst>
              </a:rPr>
              <a:t>njihov</a:t>
            </a:r>
            <a:r>
              <a:rPr lang="en-US" sz="2000" b="1">
                <a:solidFill>
                  <a:schemeClr val="bg1"/>
                </a:solidFill>
                <a:effectLst>
                  <a:glow rad="101600">
                    <a:srgbClr val="271C00"/>
                  </a:glow>
                  <a:outerShdw blurRad="38100" dist="38100" dir="2700000" algn="tl">
                    <a:srgbClr val="000000">
                      <a:alpha val="43137"/>
                    </a:srgbClr>
                  </a:outerShdw>
                </a:effectLst>
              </a:rPr>
              <a:t>e predaje.</a:t>
            </a:r>
            <a:endParaRPr lang="en" sz="2000" b="1" dirty="0">
              <a:solidFill>
                <a:schemeClr val="bg1"/>
              </a:solidFill>
              <a:effectLst>
                <a:glow rad="101600">
                  <a:srgbClr val="271C00"/>
                </a:glow>
                <a:outerShdw blurRad="38100" dist="38100" dir="2700000" algn="tl">
                  <a:srgbClr val="000000">
                    <a:alpha val="43137"/>
                  </a:srgbClr>
                </a:outerShdw>
              </a:effectLst>
            </a:endParaRPr>
          </a:p>
        </p:txBody>
      </p:sp>
      <p:pic>
        <p:nvPicPr>
          <p:cNvPr id="8" name="Imagen 7" descr="Imagen que contiene exterior, pasto, ropa, persona&#10;&#10;Descripción generada automáticamente">
            <a:extLst>
              <a:ext uri="{FF2B5EF4-FFF2-40B4-BE49-F238E27FC236}">
                <a16:creationId xmlns:a16="http://schemas.microsoft.com/office/drawing/2014/main" id="{6FCF34B4-44E1-2AD9-EADA-8060B23F3D37}"/>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8562974" y="4223871"/>
            <a:ext cx="3467101" cy="2453154"/>
          </a:xfrm>
          <a:prstGeom prst="round2DiagRect">
            <a:avLst>
              <a:gd name="adj1" fmla="val 0"/>
              <a:gd name="adj2" fmla="val 13978"/>
            </a:avLst>
          </a:prstGeom>
          <a:ln w="57150" cap="sq">
            <a:solidFill>
              <a:srgbClr val="FFFFFF"/>
            </a:solidFill>
            <a:miter lim="800000"/>
          </a:ln>
          <a:effectLst>
            <a:outerShdw blurRad="254000" algn="tl" rotWithShape="0">
              <a:srgbClr val="000000">
                <a:alpha val="43000"/>
              </a:srgbClr>
            </a:outerShdw>
          </a:effectLst>
        </p:spPr>
      </p:pic>
      <p:pic>
        <p:nvPicPr>
          <p:cNvPr id="10" name="Imagen 9" descr="Imagen que contiene exterior, pasto, parado, hombre&#10;&#10;Descripción generada automáticamente">
            <a:extLst>
              <a:ext uri="{FF2B5EF4-FFF2-40B4-BE49-F238E27FC236}">
                <a16:creationId xmlns:a16="http://schemas.microsoft.com/office/drawing/2014/main" id="{285CDD75-B659-2193-F8C4-0C8DC51D601F}"/>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8562974" y="1537285"/>
            <a:ext cx="3467100" cy="2453154"/>
          </a:xfrm>
          <a:prstGeom prst="round2DiagRect">
            <a:avLst>
              <a:gd name="adj1" fmla="val 16667"/>
              <a:gd name="adj2" fmla="val 0"/>
            </a:avLst>
          </a:prstGeom>
          <a:ln w="57150" cap="sq">
            <a:solidFill>
              <a:srgbClr val="FFFFFF"/>
            </a:solidFill>
            <a:miter lim="800000"/>
          </a:ln>
          <a:effectLst>
            <a:outerShdw blurRad="254000" algn="tl" rotWithShape="0">
              <a:srgbClr val="000000">
                <a:alpha val="43000"/>
              </a:srgbClr>
            </a:outerShdw>
          </a:effectLst>
        </p:spPr>
      </p:pic>
      <p:pic>
        <p:nvPicPr>
          <p:cNvPr id="13" name="Imagen 12">
            <a:extLst>
              <a:ext uri="{FF2B5EF4-FFF2-40B4-BE49-F238E27FC236}">
                <a16:creationId xmlns:a16="http://schemas.microsoft.com/office/drawing/2014/main" id="{276B7070-69DA-4E85-8CC3-C05D3BEE36C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1653" y="2495083"/>
            <a:ext cx="3837639" cy="1686773"/>
          </a:xfrm>
          <a:prstGeom prst="round2DiagRect">
            <a:avLst>
              <a:gd name="adj1" fmla="val 8288"/>
              <a:gd name="adj2" fmla="val 11337"/>
            </a:avLst>
          </a:prstGeom>
          <a:ln w="57150" cap="sq">
            <a:solidFill>
              <a:srgbClr val="F2ED5A"/>
            </a:solidFill>
            <a:miter lim="800000"/>
          </a:ln>
          <a:effectLst>
            <a:outerShdw blurRad="254000" algn="tl" rotWithShape="0">
              <a:srgbClr val="000000">
                <a:alpha val="43000"/>
              </a:srgbClr>
            </a:outerShdw>
          </a:effectLst>
        </p:spPr>
      </p:pic>
      <p:sp>
        <p:nvSpPr>
          <p:cNvPr id="15" name="CuadroTexto 14">
            <a:extLst>
              <a:ext uri="{FF2B5EF4-FFF2-40B4-BE49-F238E27FC236}">
                <a16:creationId xmlns:a16="http://schemas.microsoft.com/office/drawing/2014/main" id="{0F1BE927-C904-EB98-86F0-122EAA51BC2E}"/>
              </a:ext>
            </a:extLst>
          </p:cNvPr>
          <p:cNvSpPr txBox="1"/>
          <p:nvPr/>
        </p:nvSpPr>
        <p:spPr>
          <a:xfrm>
            <a:off x="4139921" y="2084832"/>
            <a:ext cx="4394477" cy="2246769"/>
          </a:xfrm>
          <a:prstGeom prst="rect">
            <a:avLst/>
          </a:prstGeom>
          <a:noFill/>
        </p:spPr>
        <p:txBody>
          <a:bodyPr wrap="square">
            <a:spAutoFit/>
          </a:bodyPr>
          <a:lstStyle/>
          <a:p>
            <a:pPr>
              <a:spcBef>
                <a:spcPts val="600"/>
              </a:spcBef>
            </a:pPr>
            <a:r>
              <a:rPr lang="sr-Latn-RS" sz="2000" b="1">
                <a:solidFill>
                  <a:schemeClr val="bg1"/>
                </a:solidFill>
                <a:effectLst>
                  <a:glow rad="101600">
                    <a:srgbClr val="271C00"/>
                  </a:glow>
                  <a:outerShdw blurRad="38100" dist="38100" dir="2700000" algn="tl">
                    <a:srgbClr val="000000">
                      <a:alpha val="43137"/>
                    </a:srgbClr>
                  </a:outerShdw>
                </a:effectLst>
              </a:rPr>
              <a:t>Usprkos njegovom grubom pona- šanju, </a:t>
            </a:r>
            <a:r>
              <a:rPr lang="en-US" sz="2000" b="1">
                <a:solidFill>
                  <a:schemeClr val="bg1"/>
                </a:solidFill>
                <a:effectLst>
                  <a:glow rad="101600">
                    <a:srgbClr val="271C00"/>
                  </a:glow>
                  <a:outerShdw blurRad="38100" dist="38100" dir="2700000" algn="tl">
                    <a:srgbClr val="000000">
                      <a:alpha val="43137"/>
                    </a:srgbClr>
                  </a:outerShdw>
                </a:effectLst>
              </a:rPr>
              <a:t>opsjednuti </a:t>
            </a:r>
            <a:r>
              <a:rPr lang="sr-Latn-RS" sz="2000" b="1">
                <a:solidFill>
                  <a:schemeClr val="bg1"/>
                </a:solidFill>
                <a:effectLst>
                  <a:glow rad="101600">
                    <a:srgbClr val="271C00"/>
                  </a:glow>
                  <a:outerShdw blurRad="38100" dist="38100" dir="2700000" algn="tl">
                    <a:srgbClr val="000000">
                      <a:alpha val="43137"/>
                    </a:srgbClr>
                  </a:outerShdw>
                </a:effectLst>
              </a:rPr>
              <a:t>čovjek</a:t>
            </a:r>
            <a:r>
              <a:rPr lang="en-US" sz="2000" b="1">
                <a:solidFill>
                  <a:schemeClr val="bg1"/>
                </a:solidFill>
                <a:effectLst>
                  <a:glow rad="101600">
                    <a:srgbClr val="271C00"/>
                  </a:glow>
                  <a:outerShdw blurRad="38100" dist="38100" dir="2700000" algn="tl">
                    <a:srgbClr val="000000">
                      <a:alpha val="43137"/>
                    </a:srgbClr>
                  </a:outerShdw>
                </a:effectLst>
              </a:rPr>
              <a:t> prepoznao je u Isusu </a:t>
            </a:r>
            <a:r>
              <a:rPr lang="sr-Latn-RS" sz="2000" b="1">
                <a:solidFill>
                  <a:schemeClr val="bg1"/>
                </a:solidFill>
                <a:effectLst>
                  <a:glow rad="101600">
                    <a:srgbClr val="271C00"/>
                  </a:glow>
                  <a:outerShdw blurRad="38100" dist="38100" dir="2700000" algn="tl">
                    <a:srgbClr val="000000">
                      <a:alpha val="43137"/>
                    </a:srgbClr>
                  </a:outerShdw>
                </a:effectLst>
              </a:rPr>
              <a:t>O</a:t>
            </a:r>
            <a:r>
              <a:rPr lang="en-US" sz="2000" b="1">
                <a:solidFill>
                  <a:schemeClr val="bg1"/>
                </a:solidFill>
                <a:effectLst>
                  <a:glow rad="101600">
                    <a:srgbClr val="271C00"/>
                  </a:glow>
                  <a:outerShdw blurRad="38100" dist="38100" dir="2700000" algn="tl">
                    <a:srgbClr val="000000">
                      <a:alpha val="43137"/>
                    </a:srgbClr>
                  </a:outerShdw>
                </a:effectLst>
              </a:rPr>
              <a:t>noga koji ga je mogao </a:t>
            </a:r>
            <a:r>
              <a:rPr lang="sr-Latn-RS" sz="2000" b="1">
                <a:solidFill>
                  <a:schemeClr val="bg1"/>
                </a:solidFill>
                <a:effectLst>
                  <a:glow rad="101600">
                    <a:srgbClr val="271C00"/>
                  </a:glow>
                  <a:outerShdw blurRad="38100" dist="38100" dir="2700000" algn="tl">
                    <a:srgbClr val="000000">
                      <a:alpha val="43137"/>
                    </a:srgbClr>
                  </a:outerShdw>
                </a:effectLst>
              </a:rPr>
              <a:t>oslobodi</a:t>
            </a:r>
            <a:r>
              <a:rPr lang="en-US" sz="2000" b="1">
                <a:solidFill>
                  <a:schemeClr val="bg1"/>
                </a:solidFill>
                <a:effectLst>
                  <a:glow rad="101600">
                    <a:srgbClr val="271C00"/>
                  </a:glow>
                  <a:outerShdw blurRad="38100" dist="38100" dir="2700000" algn="tl">
                    <a:srgbClr val="000000">
                      <a:alpha val="43137"/>
                    </a:srgbClr>
                  </a:outerShdw>
                </a:effectLst>
              </a:rPr>
              <a:t>ti. Iako </a:t>
            </a:r>
            <a:r>
              <a:rPr lang="sr-Latn-RS" sz="2000" b="1">
                <a:solidFill>
                  <a:schemeClr val="bg1"/>
                </a:solidFill>
                <a:effectLst>
                  <a:glow rad="101600">
                    <a:srgbClr val="271C00"/>
                  </a:glow>
                  <a:outerShdw blurRad="38100" dist="38100" dir="2700000" algn="tl">
                    <a:srgbClr val="000000">
                      <a:alpha val="43137"/>
                    </a:srgbClr>
                  </a:outerShdw>
                </a:effectLst>
              </a:rPr>
              <a:t>j</a:t>
            </a:r>
            <a:r>
              <a:rPr lang="en-US" sz="2000" b="1">
                <a:solidFill>
                  <a:schemeClr val="bg1"/>
                </a:solidFill>
                <a:effectLst>
                  <a:glow rad="101600">
                    <a:srgbClr val="271C00"/>
                  </a:glow>
                  <a:outerShdw blurRad="38100" dist="38100" dir="2700000" algn="tl">
                    <a:srgbClr val="000000">
                      <a:alpha val="43137"/>
                    </a:srgbClr>
                  </a:outerShdw>
                </a:effectLst>
              </a:rPr>
              <a:t>e njegov vapaj</a:t>
            </a:r>
            <a:r>
              <a:rPr lang="sr-Latn-RS" sz="2000" b="1">
                <a:solidFill>
                  <a:schemeClr val="bg1"/>
                </a:solidFill>
                <a:effectLst>
                  <a:glow rad="101600">
                    <a:srgbClr val="271C00"/>
                  </a:glow>
                  <a:outerShdw blurRad="38100" dist="38100" dir="2700000" algn="tl">
                    <a:srgbClr val="000000">
                      <a:alpha val="43137"/>
                    </a:srgbClr>
                  </a:outerShdw>
                </a:effectLst>
              </a:rPr>
              <a:t> bio</a:t>
            </a:r>
            <a:r>
              <a:rPr lang="en-US" sz="2000" b="1">
                <a:solidFill>
                  <a:schemeClr val="bg1"/>
                </a:solidFill>
                <a:effectLst>
                  <a:glow rad="101600">
                    <a:srgbClr val="271C00"/>
                  </a:glow>
                  <a:outerShdw blurRad="38100" dist="38100" dir="2700000" algn="tl">
                    <a:srgbClr val="000000">
                      <a:alpha val="43137"/>
                    </a:srgbClr>
                  </a:outerShdw>
                </a:effectLst>
              </a:rPr>
              <a:t> </a:t>
            </a:r>
            <a:r>
              <a:rPr lang="sr-Latn-RS" sz="2000" b="1">
                <a:solidFill>
                  <a:schemeClr val="bg1"/>
                </a:solidFill>
                <a:effectLst>
                  <a:glow rad="101600">
                    <a:srgbClr val="271C00"/>
                  </a:glow>
                  <a:outerShdw blurRad="38100" dist="38100" dir="2700000" algn="tl">
                    <a:srgbClr val="000000">
                      <a:alpha val="43137"/>
                    </a:srgbClr>
                  </a:outerShdw>
                </a:effectLst>
              </a:rPr>
              <a:t>gušen</a:t>
            </a:r>
            <a:r>
              <a:rPr lang="en-US" sz="2000" b="1">
                <a:solidFill>
                  <a:schemeClr val="bg1"/>
                </a:solidFill>
                <a:effectLst>
                  <a:glow rad="101600">
                    <a:srgbClr val="271C00"/>
                  </a:glow>
                  <a:outerShdw blurRad="38100" dist="38100" dir="2700000" algn="tl">
                    <a:srgbClr val="000000">
                      <a:alpha val="43137"/>
                    </a:srgbClr>
                  </a:outerShdw>
                </a:effectLst>
              </a:rPr>
              <a:t> </a:t>
            </a:r>
            <a:r>
              <a:rPr lang="sr-Latn-RS" sz="2000" b="1">
                <a:solidFill>
                  <a:schemeClr val="bg1"/>
                </a:solidFill>
                <a:effectLst>
                  <a:glow rad="101600">
                    <a:srgbClr val="271C00"/>
                  </a:glow>
                  <a:outerShdw blurRad="38100" dist="38100" dir="2700000" algn="tl">
                    <a:srgbClr val="000000">
                      <a:alpha val="43137"/>
                    </a:srgbClr>
                  </a:outerShdw>
                </a:effectLst>
              </a:rPr>
              <a:t>glasom  demona</a:t>
            </a:r>
            <a:r>
              <a:rPr lang="en-US" sz="2000" b="1">
                <a:solidFill>
                  <a:schemeClr val="bg1"/>
                </a:solidFill>
                <a:effectLst>
                  <a:glow rad="101600">
                    <a:srgbClr val="271C00"/>
                  </a:glow>
                  <a:outerShdw blurRad="38100" dist="38100" dir="2700000" algn="tl">
                    <a:srgbClr val="000000">
                      <a:alpha val="43137"/>
                    </a:srgbClr>
                  </a:outerShdw>
                </a:effectLst>
              </a:rPr>
              <a:t>, Isus ga je mogao jasno čuti i odgovorio je čovjekovoj vjeri.</a:t>
            </a:r>
            <a:endParaRPr lang="en" sz="2000" b="1" dirty="0">
              <a:solidFill>
                <a:schemeClr val="bg1"/>
              </a:solidFill>
              <a:effectLst>
                <a:glow rad="101600">
                  <a:srgbClr val="271C00"/>
                </a:glow>
                <a:outerShdw blurRad="38100" dist="38100" dir="2700000" algn="tl">
                  <a:srgbClr val="000000">
                    <a:alpha val="43137"/>
                  </a:srgbClr>
                </a:outerShdw>
              </a:effectLst>
            </a:endParaRPr>
          </a:p>
        </p:txBody>
      </p:sp>
      <p:sp>
        <p:nvSpPr>
          <p:cNvPr id="17" name="CuadroTexto 16">
            <a:extLst>
              <a:ext uri="{FF2B5EF4-FFF2-40B4-BE49-F238E27FC236}">
                <a16:creationId xmlns:a16="http://schemas.microsoft.com/office/drawing/2014/main" id="{CF231424-BF1F-5589-0743-F92A5E66FA5B}"/>
              </a:ext>
            </a:extLst>
          </p:cNvPr>
          <p:cNvSpPr txBox="1"/>
          <p:nvPr/>
        </p:nvSpPr>
        <p:spPr>
          <a:xfrm>
            <a:off x="85344" y="4218433"/>
            <a:ext cx="8430005" cy="1323439"/>
          </a:xfrm>
          <a:prstGeom prst="rect">
            <a:avLst/>
          </a:prstGeom>
          <a:noFill/>
        </p:spPr>
        <p:txBody>
          <a:bodyPr wrap="square">
            <a:spAutoFit/>
          </a:bodyPr>
          <a:lstStyle/>
          <a:p>
            <a:pPr>
              <a:spcBef>
                <a:spcPts val="600"/>
              </a:spcBef>
            </a:pPr>
            <a:r>
              <a:rPr lang="en-US" sz="2000" b="1">
                <a:solidFill>
                  <a:schemeClr val="bg1"/>
                </a:solidFill>
                <a:effectLst>
                  <a:glow rad="101600">
                    <a:srgbClr val="271C00"/>
                  </a:glow>
                  <a:outerShdw blurRad="38100" dist="38100" dir="2700000" algn="tl">
                    <a:srgbClr val="000000">
                      <a:alpha val="43137"/>
                    </a:srgbClr>
                  </a:outerShdw>
                </a:effectLst>
              </a:rPr>
              <a:t>Isus je izveo čovjeka iz </a:t>
            </a:r>
            <a:r>
              <a:rPr lang="sr-Latn-RS" sz="2000" b="1">
                <a:solidFill>
                  <a:schemeClr val="bg1"/>
                </a:solidFill>
                <a:effectLst>
                  <a:glow rad="101600">
                    <a:srgbClr val="271C00"/>
                  </a:glow>
                  <a:outerShdw blurRad="38100" dist="38100" dir="2700000" algn="tl">
                    <a:srgbClr val="000000">
                      <a:alpha val="43137"/>
                    </a:srgbClr>
                  </a:outerShdw>
                </a:effectLst>
              </a:rPr>
              <a:t>njegovo</a:t>
            </a:r>
            <a:r>
              <a:rPr lang="en-US" sz="2000" b="1">
                <a:solidFill>
                  <a:schemeClr val="bg1"/>
                </a:solidFill>
                <a:effectLst>
                  <a:glow rad="101600">
                    <a:srgbClr val="271C00"/>
                  </a:glow>
                  <a:outerShdw blurRad="38100" dist="38100" dir="2700000" algn="tl">
                    <a:srgbClr val="000000">
                      <a:alpha val="43137"/>
                    </a:srgbClr>
                  </a:outerShdw>
                </a:effectLst>
              </a:rPr>
              <a:t>g nečistog doma (grobnice), a</a:t>
            </a:r>
            <a:r>
              <a:rPr lang="sr-Latn-RS" sz="2000" b="1">
                <a:solidFill>
                  <a:schemeClr val="bg1"/>
                </a:solidFill>
                <a:effectLst>
                  <a:glow rad="101600">
                    <a:srgbClr val="271C00"/>
                  </a:glow>
                  <a:outerShdw blurRad="38100" dist="38100" dir="2700000" algn="tl">
                    <a:srgbClr val="000000">
                      <a:alpha val="43137"/>
                    </a:srgbClr>
                  </a:outerShdw>
                </a:effectLst>
              </a:rPr>
              <a:t> stanovnike</a:t>
            </a:r>
            <a:r>
              <a:rPr lang="en-US" sz="2000" b="1">
                <a:solidFill>
                  <a:schemeClr val="bg1"/>
                </a:solidFill>
                <a:effectLst>
                  <a:glow rad="101600">
                    <a:srgbClr val="271C00"/>
                  </a:glow>
                  <a:outerShdw blurRad="38100" dist="38100" dir="2700000" algn="tl">
                    <a:srgbClr val="000000">
                      <a:alpha val="43137"/>
                    </a:srgbClr>
                  </a:outerShdw>
                </a:effectLst>
              </a:rPr>
              <a:t>  </a:t>
            </a:r>
            <a:r>
              <a:rPr lang="sr-Latn-RS" sz="2000" b="1">
                <a:solidFill>
                  <a:schemeClr val="bg1"/>
                </a:solidFill>
                <a:effectLst>
                  <a:glow rad="101600">
                    <a:srgbClr val="271C00"/>
                  </a:glow>
                  <a:outerShdw blurRad="38100" dist="38100" dir="2700000" algn="tl">
                    <a:srgbClr val="000000">
                      <a:alpha val="43137"/>
                    </a:srgbClr>
                  </a:outerShdw>
                </a:effectLst>
              </a:rPr>
              <a:t>tog kraja</a:t>
            </a:r>
            <a:r>
              <a:rPr lang="en-US" sz="2000" b="1">
                <a:solidFill>
                  <a:schemeClr val="bg1"/>
                </a:solidFill>
                <a:effectLst>
                  <a:glow rad="101600">
                    <a:srgbClr val="271C00"/>
                  </a:glow>
                  <a:outerShdw blurRad="38100" dist="38100" dir="2700000" algn="tl">
                    <a:srgbClr val="000000">
                      <a:alpha val="43137"/>
                    </a:srgbClr>
                  </a:outerShdw>
                </a:effectLst>
              </a:rPr>
              <a:t> </a:t>
            </a:r>
            <a:r>
              <a:rPr lang="sr-Latn-RS" sz="2000" b="1">
                <a:solidFill>
                  <a:schemeClr val="bg1"/>
                </a:solidFill>
                <a:effectLst>
                  <a:glow rad="101600">
                    <a:srgbClr val="271C00"/>
                  </a:glow>
                  <a:outerShdw blurRad="38100" dist="38100" dir="2700000" algn="tl">
                    <a:srgbClr val="000000">
                      <a:alpha val="43137"/>
                    </a:srgbClr>
                  </a:outerShdw>
                </a:effectLst>
              </a:rPr>
              <a:t>oslobodio </a:t>
            </a:r>
            <a:r>
              <a:rPr lang="en-US" sz="2000" b="1">
                <a:solidFill>
                  <a:schemeClr val="bg1"/>
                </a:solidFill>
                <a:effectLst>
                  <a:glow rad="101600">
                    <a:srgbClr val="271C00"/>
                  </a:glow>
                  <a:outerShdw blurRad="38100" dist="38100" dir="2700000" algn="tl">
                    <a:srgbClr val="000000">
                      <a:alpha val="43137"/>
                    </a:srgbClr>
                  </a:outerShdw>
                </a:effectLst>
              </a:rPr>
              <a:t>njihovog nečistog </a:t>
            </a:r>
            <a:r>
              <a:rPr lang="sr-Latn-RS" sz="2000" b="1">
                <a:solidFill>
                  <a:schemeClr val="bg1"/>
                </a:solidFill>
                <a:effectLst>
                  <a:glow rad="101600">
                    <a:srgbClr val="271C00"/>
                  </a:glow>
                  <a:outerShdw blurRad="38100" dist="38100" dir="2700000" algn="tl">
                    <a:srgbClr val="000000">
                      <a:alpha val="43137"/>
                    </a:srgbClr>
                  </a:outerShdw>
                </a:effectLst>
              </a:rPr>
              <a:t>posjeda</a:t>
            </a:r>
            <a:r>
              <a:rPr lang="en-US" sz="2000" b="1">
                <a:solidFill>
                  <a:schemeClr val="bg1"/>
                </a:solidFill>
                <a:effectLst>
                  <a:glow rad="101600">
                    <a:srgbClr val="271C00"/>
                  </a:glow>
                  <a:outerShdw blurRad="38100" dist="38100" dir="2700000" algn="tl">
                    <a:srgbClr val="000000">
                      <a:alpha val="43137"/>
                    </a:srgbClr>
                  </a:outerShdw>
                </a:effectLst>
              </a:rPr>
              <a:t> (svinje)</a:t>
            </a:r>
            <a:r>
              <a:rPr lang="sr-Latn-RS" sz="2000" b="1">
                <a:solidFill>
                  <a:schemeClr val="bg1"/>
                </a:solidFill>
                <a:effectLst>
                  <a:glow rad="101600">
                    <a:srgbClr val="271C00"/>
                  </a:glow>
                  <a:outerShdw blurRad="38100" dist="38100" dir="2700000" algn="tl">
                    <a:srgbClr val="000000">
                      <a:alpha val="43137"/>
                    </a:srgbClr>
                  </a:outerShdw>
                </a:effectLst>
              </a:rPr>
              <a:t> po želji demona</a:t>
            </a:r>
            <a:r>
              <a:rPr lang="en-US" sz="2000" b="1">
                <a:solidFill>
                  <a:schemeClr val="bg1"/>
                </a:solidFill>
                <a:effectLst>
                  <a:glow rad="101600">
                    <a:srgbClr val="271C00"/>
                  </a:glow>
                  <a:outerShdw blurRad="38100" dist="38100" dir="2700000" algn="tl">
                    <a:srgbClr val="000000">
                      <a:alpha val="43137"/>
                    </a:srgbClr>
                  </a:outerShdw>
                </a:effectLst>
              </a:rPr>
              <a:t>. Čovjek je </a:t>
            </a:r>
            <a:r>
              <a:rPr lang="sr-Latn-RS" sz="2000" b="1">
                <a:solidFill>
                  <a:schemeClr val="bg1"/>
                </a:solidFill>
                <a:effectLst>
                  <a:glow rad="101600">
                    <a:srgbClr val="271C00"/>
                  </a:glow>
                  <a:outerShdw blurRad="38100" dist="38100" dir="2700000" algn="tl">
                    <a:srgbClr val="000000">
                      <a:alpha val="43137"/>
                    </a:srgbClr>
                  </a:outerShdw>
                </a:effectLst>
              </a:rPr>
              <a:t>posta</a:t>
            </a:r>
            <a:r>
              <a:rPr lang="en-US" sz="2000" b="1">
                <a:solidFill>
                  <a:schemeClr val="bg1"/>
                </a:solidFill>
                <a:effectLst>
                  <a:glow rad="101600">
                    <a:srgbClr val="271C00"/>
                  </a:glow>
                  <a:outerShdw blurRad="38100" dist="38100" dir="2700000" algn="tl">
                    <a:srgbClr val="000000">
                      <a:alpha val="43137"/>
                    </a:srgbClr>
                  </a:outerShdw>
                </a:effectLst>
              </a:rPr>
              <a:t>o čist, </a:t>
            </a:r>
            <a:r>
              <a:rPr lang="sr-Latn-RS" sz="2000" b="1">
                <a:solidFill>
                  <a:schemeClr val="bg1"/>
                </a:solidFill>
                <a:effectLst>
                  <a:glow rad="101600">
                    <a:srgbClr val="271C00"/>
                  </a:glow>
                  <a:outerShdw blurRad="38100" dist="38100" dir="2700000" algn="tl">
                    <a:srgbClr val="000000">
                      <a:alpha val="43137"/>
                    </a:srgbClr>
                  </a:outerShdw>
                </a:effectLst>
              </a:rPr>
              <a:t>dok su </a:t>
            </a:r>
            <a:r>
              <a:rPr lang="en-US" sz="2000" b="1">
                <a:solidFill>
                  <a:schemeClr val="bg1"/>
                </a:solidFill>
                <a:effectLst>
                  <a:glow rad="101600">
                    <a:srgbClr val="271C00"/>
                  </a:glow>
                  <a:outerShdw blurRad="38100" dist="38100" dir="2700000" algn="tl">
                    <a:srgbClr val="000000">
                      <a:alpha val="43137"/>
                    </a:srgbClr>
                  </a:outerShdw>
                </a:effectLst>
              </a:rPr>
              <a:t>njegovi sugrađani ostali u </a:t>
            </a:r>
            <a:r>
              <a:rPr lang="sr-Latn-RS" sz="2000" b="1">
                <a:solidFill>
                  <a:schemeClr val="bg1"/>
                </a:solidFill>
                <a:effectLst>
                  <a:glow rad="101600">
                    <a:srgbClr val="271C00"/>
                  </a:glow>
                  <a:outerShdw blurRad="38100" dist="38100" dir="2700000" algn="tl">
                    <a:srgbClr val="000000">
                      <a:alpha val="43137"/>
                    </a:srgbClr>
                  </a:outerShdw>
                </a:effectLst>
              </a:rPr>
              <a:t>njihov</a:t>
            </a:r>
            <a:r>
              <a:rPr lang="en-US" sz="2000" b="1">
                <a:solidFill>
                  <a:schemeClr val="bg1"/>
                </a:solidFill>
                <a:effectLst>
                  <a:glow rad="101600">
                    <a:srgbClr val="271C00"/>
                  </a:glow>
                  <a:outerShdw blurRad="38100" dist="38100" dir="2700000" algn="tl">
                    <a:srgbClr val="000000">
                      <a:alpha val="43137"/>
                    </a:srgbClr>
                  </a:outerShdw>
                </a:effectLst>
              </a:rPr>
              <a:t>oj prljavštini.</a:t>
            </a:r>
            <a:endParaRPr lang="en" sz="2000" b="1" dirty="0">
              <a:solidFill>
                <a:schemeClr val="bg1"/>
              </a:solidFill>
              <a:effectLst>
                <a:glow rad="101600">
                  <a:srgbClr val="271C00"/>
                </a:glow>
                <a:outerShdw blurRad="38100" dist="38100" dir="2700000" algn="tl">
                  <a:srgbClr val="000000">
                    <a:alpha val="43137"/>
                  </a:srgbClr>
                </a:outerShdw>
              </a:effectLst>
            </a:endParaRPr>
          </a:p>
        </p:txBody>
      </p:sp>
      <p:pic>
        <p:nvPicPr>
          <p:cNvPr id="19" name="Imagen 18" descr="Un dibujo de un grupo de personas en una playa&#10;&#10;Descripción generada automáticamente con confianza baja">
            <a:extLst>
              <a:ext uri="{FF2B5EF4-FFF2-40B4-BE49-F238E27FC236}">
                <a16:creationId xmlns:a16="http://schemas.microsoft.com/office/drawing/2014/main" id="{9E43FA3F-A8C7-774A-7C69-7A1BDD19030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61925" y="94954"/>
            <a:ext cx="2232771" cy="1277471"/>
          </a:xfrm>
          <a:prstGeom prst="roundRect">
            <a:avLst>
              <a:gd name="adj" fmla="val 16667"/>
            </a:avLst>
          </a:prstGeom>
          <a:ln>
            <a:noFill/>
          </a:ln>
          <a:effectLst>
            <a:glow rad="139700">
              <a:srgbClr val="F2ED5A">
                <a:alpha val="40000"/>
              </a:srgb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CuadroTexto 3">
            <a:extLst>
              <a:ext uri="{FF2B5EF4-FFF2-40B4-BE49-F238E27FC236}">
                <a16:creationId xmlns:a16="http://schemas.microsoft.com/office/drawing/2014/main" id="{05745C3C-4F74-3A0F-E8F5-A665ABFAB829}"/>
              </a:ext>
            </a:extLst>
          </p:cNvPr>
          <p:cNvSpPr txBox="1"/>
          <p:nvPr/>
        </p:nvSpPr>
        <p:spPr>
          <a:xfrm>
            <a:off x="0" y="6161923"/>
            <a:ext cx="8486775" cy="707886"/>
          </a:xfrm>
          <a:prstGeom prst="rect">
            <a:avLst/>
          </a:prstGeom>
          <a:noFill/>
        </p:spPr>
        <p:txBody>
          <a:bodyPr wrap="square">
            <a:spAutoFit/>
          </a:bodyPr>
          <a:lstStyle/>
          <a:p>
            <a:pPr>
              <a:spcBef>
                <a:spcPts val="600"/>
              </a:spcBef>
            </a:pPr>
            <a:r>
              <a:rPr lang="en-US" sz="2000" b="1">
                <a:solidFill>
                  <a:schemeClr val="bg1"/>
                </a:solidFill>
                <a:effectLst>
                  <a:glow rad="101600">
                    <a:srgbClr val="271C00"/>
                  </a:glow>
                  <a:outerShdw blurRad="38100" dist="38100" dir="2700000" algn="tl">
                    <a:srgbClr val="000000">
                      <a:alpha val="43137"/>
                    </a:srgbClr>
                  </a:outerShdw>
                </a:effectLst>
              </a:rPr>
              <a:t>Ova</a:t>
            </a:r>
            <a:r>
              <a:rPr lang="sr-Latn-RS" sz="2000" b="1">
                <a:solidFill>
                  <a:schemeClr val="bg1"/>
                </a:solidFill>
                <a:effectLst>
                  <a:glow rad="101600">
                    <a:srgbClr val="271C00"/>
                  </a:glow>
                  <a:outerShdw blurRad="38100" dist="38100" dir="2700000" algn="tl">
                    <a:srgbClr val="000000">
                      <a:alpha val="43137"/>
                    </a:srgbClr>
                  </a:outerShdw>
                </a:effectLst>
              </a:rPr>
              <a:t>j</a:t>
            </a:r>
            <a:r>
              <a:rPr lang="en-US" sz="2000" b="1">
                <a:solidFill>
                  <a:schemeClr val="bg1"/>
                </a:solidFill>
                <a:effectLst>
                  <a:glow rad="101600">
                    <a:srgbClr val="271C00"/>
                  </a:glow>
                  <a:outerShdw blurRad="38100" dist="38100" dir="2700000" algn="tl">
                    <a:srgbClr val="000000">
                      <a:alpha val="43137"/>
                    </a:srgbClr>
                  </a:outerShdw>
                </a:effectLst>
              </a:rPr>
              <a:t> nas </a:t>
            </a:r>
            <a:r>
              <a:rPr lang="sr-Latn-RS" sz="2000" b="1">
                <a:solidFill>
                  <a:schemeClr val="bg1"/>
                </a:solidFill>
                <a:effectLst>
                  <a:glow rad="101600">
                    <a:srgbClr val="271C00"/>
                  </a:glow>
                  <a:outerShdw blurRad="38100" dist="38100" dir="2700000" algn="tl">
                    <a:srgbClr val="000000">
                      <a:alpha val="43137"/>
                    </a:srgbClr>
                  </a:outerShdw>
                </a:effectLst>
              </a:rPr>
              <a:t>događaj </a:t>
            </a:r>
            <a:r>
              <a:rPr lang="en-US" sz="2000" b="1">
                <a:solidFill>
                  <a:schemeClr val="bg1"/>
                </a:solidFill>
                <a:effectLst>
                  <a:glow rad="101600">
                    <a:srgbClr val="271C00"/>
                  </a:glow>
                  <a:outerShdw blurRad="38100" dist="38100" dir="2700000" algn="tl">
                    <a:srgbClr val="000000">
                      <a:alpha val="43137"/>
                    </a:srgbClr>
                  </a:outerShdw>
                </a:effectLst>
              </a:rPr>
              <a:t> uči da Isus čuje naš</a:t>
            </a:r>
            <a:r>
              <a:rPr lang="sr-Latn-RS" sz="2000" b="1">
                <a:solidFill>
                  <a:schemeClr val="bg1"/>
                </a:solidFill>
                <a:effectLst>
                  <a:glow rad="101600">
                    <a:srgbClr val="271C00"/>
                  </a:glow>
                  <a:outerShdw blurRad="38100" dist="38100" dir="2700000" algn="tl">
                    <a:srgbClr val="000000">
                      <a:alpha val="43137"/>
                    </a:srgbClr>
                  </a:outerShdw>
                </a:effectLst>
              </a:rPr>
              <a:t>e</a:t>
            </a:r>
            <a:r>
              <a:rPr lang="en-US" sz="2000" b="1">
                <a:solidFill>
                  <a:schemeClr val="bg1"/>
                </a:solidFill>
                <a:effectLst>
                  <a:glow rad="101600">
                    <a:srgbClr val="271C00"/>
                  </a:glow>
                  <a:outerShdw blurRad="38100" dist="38100" dir="2700000" algn="tl">
                    <a:srgbClr val="000000">
                      <a:alpha val="43137"/>
                    </a:srgbClr>
                  </a:outerShdw>
                </a:effectLst>
              </a:rPr>
              <a:t> zahtjev</a:t>
            </a:r>
            <a:r>
              <a:rPr lang="sr-Latn-RS" sz="2000" b="1">
                <a:solidFill>
                  <a:schemeClr val="bg1"/>
                </a:solidFill>
                <a:effectLst>
                  <a:glow rad="101600">
                    <a:srgbClr val="271C00"/>
                  </a:glow>
                  <a:outerShdw blurRad="38100" dist="38100" dir="2700000" algn="tl">
                    <a:srgbClr val="000000">
                      <a:alpha val="43137"/>
                    </a:srgbClr>
                  </a:outerShdw>
                </a:effectLst>
              </a:rPr>
              <a:t>e</a:t>
            </a:r>
            <a:r>
              <a:rPr lang="en-US" sz="2000" b="1">
                <a:solidFill>
                  <a:schemeClr val="bg1"/>
                </a:solidFill>
                <a:effectLst>
                  <a:glow rad="101600">
                    <a:srgbClr val="271C00"/>
                  </a:glow>
                  <a:outerShdw blurRad="38100" dist="38100" dir="2700000" algn="tl">
                    <a:srgbClr val="000000">
                      <a:alpha val="43137"/>
                    </a:srgbClr>
                  </a:outerShdw>
                </a:effectLst>
              </a:rPr>
              <a:t> i može nam pomoći prevladati sve poteškoće s kojima se </a:t>
            </a:r>
            <a:r>
              <a:rPr lang="sr-Latn-RS" sz="2000" b="1">
                <a:solidFill>
                  <a:schemeClr val="bg1"/>
                </a:solidFill>
                <a:effectLst>
                  <a:glow rad="101600">
                    <a:srgbClr val="271C00"/>
                  </a:glow>
                  <a:outerShdw blurRad="38100" dist="38100" dir="2700000" algn="tl">
                    <a:srgbClr val="000000">
                      <a:alpha val="43137"/>
                    </a:srgbClr>
                  </a:outerShdw>
                </a:effectLst>
              </a:rPr>
              <a:t>u životu </a:t>
            </a:r>
            <a:r>
              <a:rPr lang="en-US" sz="2000" b="1">
                <a:solidFill>
                  <a:schemeClr val="bg1"/>
                </a:solidFill>
                <a:effectLst>
                  <a:glow rad="101600">
                    <a:srgbClr val="271C00"/>
                  </a:glow>
                  <a:outerShdw blurRad="38100" dist="38100" dir="2700000" algn="tl">
                    <a:srgbClr val="000000">
                      <a:alpha val="43137"/>
                    </a:srgbClr>
                  </a:outerShdw>
                </a:effectLst>
              </a:rPr>
              <a:t>borimo.</a:t>
            </a:r>
            <a:endParaRPr lang="en" sz="2000" b="1" dirty="0">
              <a:solidFill>
                <a:schemeClr val="bg1"/>
              </a:solidFill>
              <a:effectLst>
                <a:glow rad="101600">
                  <a:srgbClr val="271C00"/>
                </a:glow>
                <a:outerShdw blurRad="38100" dist="38100" dir="2700000" algn="tl">
                  <a:srgbClr val="000000">
                    <a:alpha val="43137"/>
                  </a:srgbClr>
                </a:outerShdw>
              </a:effectLst>
            </a:endParaRPr>
          </a:p>
        </p:txBody>
      </p:sp>
      <p:sp>
        <p:nvSpPr>
          <p:cNvPr id="9" name="CuadroTexto 8">
            <a:extLst>
              <a:ext uri="{FF2B5EF4-FFF2-40B4-BE49-F238E27FC236}">
                <a16:creationId xmlns:a16="http://schemas.microsoft.com/office/drawing/2014/main" id="{12855F0E-486E-8278-57F1-5005E2186732}"/>
              </a:ext>
            </a:extLst>
          </p:cNvPr>
          <p:cNvSpPr txBox="1"/>
          <p:nvPr/>
        </p:nvSpPr>
        <p:spPr>
          <a:xfrm>
            <a:off x="85344" y="5450448"/>
            <a:ext cx="8401431" cy="707886"/>
          </a:xfrm>
          <a:prstGeom prst="rect">
            <a:avLst/>
          </a:prstGeom>
          <a:noFill/>
        </p:spPr>
        <p:txBody>
          <a:bodyPr wrap="square">
            <a:spAutoFit/>
          </a:bodyPr>
          <a:lstStyle/>
          <a:p>
            <a:pPr>
              <a:spcBef>
                <a:spcPts val="600"/>
              </a:spcBef>
            </a:pPr>
            <a:r>
              <a:rPr lang="en-US" sz="2000" b="1">
                <a:solidFill>
                  <a:schemeClr val="bg1"/>
                </a:solidFill>
                <a:effectLst>
                  <a:glow rad="101600">
                    <a:srgbClr val="271C00"/>
                  </a:glow>
                  <a:outerShdw blurRad="38100" dist="38100" dir="2700000" algn="tl">
                    <a:srgbClr val="000000">
                      <a:alpha val="43137"/>
                    </a:srgbClr>
                  </a:outerShdw>
                </a:effectLst>
              </a:rPr>
              <a:t>Stoga je Isus poslao ovog oslobođenog čovjeka kao svog predstavnika, da dovrši ono što je </a:t>
            </a:r>
            <a:r>
              <a:rPr lang="sr-Latn-RS" sz="2000" b="1">
                <a:solidFill>
                  <a:schemeClr val="bg1"/>
                </a:solidFill>
                <a:effectLst>
                  <a:glow rad="101600">
                    <a:srgbClr val="271C00"/>
                  </a:glow>
                  <a:outerShdw blurRad="38100" dist="38100" dir="2700000" algn="tl">
                    <a:srgbClr val="000000">
                      <a:alpha val="43137"/>
                    </a:srgbClr>
                  </a:outerShdw>
                </a:effectLst>
              </a:rPr>
              <a:t>sam Isus </a:t>
            </a:r>
            <a:r>
              <a:rPr lang="en-US" sz="2000" b="1">
                <a:solidFill>
                  <a:schemeClr val="bg1"/>
                </a:solidFill>
                <a:effectLst>
                  <a:glow rad="101600">
                    <a:srgbClr val="271C00"/>
                  </a:glow>
                  <a:outerShdw blurRad="38100" dist="38100" dir="2700000" algn="tl">
                    <a:srgbClr val="000000">
                      <a:alpha val="43137"/>
                    </a:srgbClr>
                  </a:outerShdw>
                </a:effectLst>
              </a:rPr>
              <a:t>započeo.</a:t>
            </a:r>
            <a:endParaRPr lang="en" sz="2000" b="1" dirty="0">
              <a:solidFill>
                <a:schemeClr val="bg1"/>
              </a:solidFill>
              <a:effectLst>
                <a:glow rad="101600">
                  <a:srgbClr val="271C00"/>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903472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strips(downLeft)">
                                      <p:cBhvr>
                                        <p:cTn id="32" dur="500"/>
                                        <p:tgtEl>
                                          <p:spTgt spid="10"/>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anim calcmode="lin" valueType="num">
                                      <p:cBhvr>
                                        <p:cTn id="47" dur="1000" fill="hold"/>
                                        <p:tgtEl>
                                          <p:spTgt spid="17"/>
                                        </p:tgtEl>
                                        <p:attrNameLst>
                                          <p:attrName>ppt_x</p:attrName>
                                        </p:attrNameLst>
                                      </p:cBhvr>
                                      <p:tavLst>
                                        <p:tav tm="0">
                                          <p:val>
                                            <p:strVal val="#ppt_x"/>
                                          </p:val>
                                        </p:tav>
                                        <p:tav tm="100000">
                                          <p:val>
                                            <p:strVal val="#ppt_x"/>
                                          </p:val>
                                        </p:tav>
                                      </p:tavLst>
                                    </p:anim>
                                    <p:anim calcmode="lin" valueType="num">
                                      <p:cBhvr>
                                        <p:cTn id="4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left)">
                                      <p:cBhvr>
                                        <p:cTn id="53" dur="500"/>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18" presetClass="entr" presetSubtype="9"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strips(upLeft)">
                                      <p:cBhvr>
                                        <p:cTn id="58" dur="500"/>
                                        <p:tgtEl>
                                          <p:spTgt spid="8"/>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wipe(left)">
                                      <p:cBhvr>
                                        <p:cTn id="6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5" grpId="0"/>
      <p:bldP spid="17" grpId="0"/>
      <p:bldP spid="4"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Rectángulo: esquinas redondeadas 20">
            <a:extLst>
              <a:ext uri="{FF2B5EF4-FFF2-40B4-BE49-F238E27FC236}">
                <a16:creationId xmlns:a16="http://schemas.microsoft.com/office/drawing/2014/main" id="{8BF2A3F1-634E-99E1-B169-402DDD0F1A52}"/>
              </a:ext>
            </a:extLst>
          </p:cNvPr>
          <p:cNvSpPr>
            <a:spLocks noGrp="1" noRot="1" noMove="1" noResize="1" noEditPoints="1" noAdjustHandles="1" noChangeArrowheads="1" noChangeShapeType="1"/>
          </p:cNvSpPr>
          <p:nvPr/>
        </p:nvSpPr>
        <p:spPr>
          <a:xfrm>
            <a:off x="137203" y="67377"/>
            <a:ext cx="11917594" cy="1230605"/>
          </a:xfrm>
          <a:prstGeom prst="roundRect">
            <a:avLst/>
          </a:prstGeom>
          <a:blipFill dpi="0" rotWithShape="1">
            <a:blip r:embed="rId3" cstate="screen">
              <a:extLst>
                <a:ext uri="{28A0092B-C50C-407E-A947-70E740481C1C}">
                  <a14:useLocalDpi xmlns:a14="http://schemas.microsoft.com/office/drawing/2010/main"/>
                </a:ext>
              </a:extLst>
            </a:blip>
            <a:srcRect/>
            <a:stretch>
              <a:fillRect/>
            </a:stretch>
          </a:blipFill>
          <a:ln>
            <a:solidFill>
              <a:schemeClr val="accent5"/>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43890C92-8044-8A17-B84B-4B23042C6EEF}"/>
              </a:ext>
            </a:extLst>
          </p:cNvPr>
          <p:cNvSpPr txBox="1"/>
          <p:nvPr/>
        </p:nvSpPr>
        <p:spPr>
          <a:xfrm>
            <a:off x="137203" y="0"/>
            <a:ext cx="11917594"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sr-Latn-RS" sz="4400" b="1" spc="6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SA</a:t>
            </a:r>
            <a:r>
              <a:rPr lang="en-US" sz="4400" b="1" spc="6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VLADAVANJE BOLESTI</a:t>
            </a:r>
            <a:endParaRPr lang="en" sz="4400" b="1" spc="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grpSp>
        <p:nvGrpSpPr>
          <p:cNvPr id="4" name="Grupo 3">
            <a:extLst>
              <a:ext uri="{FF2B5EF4-FFF2-40B4-BE49-F238E27FC236}">
                <a16:creationId xmlns:a16="http://schemas.microsoft.com/office/drawing/2014/main" id="{3AD79525-F07E-5DE8-00D7-C7CE2C0464A5}"/>
              </a:ext>
            </a:extLst>
          </p:cNvPr>
          <p:cNvGrpSpPr/>
          <p:nvPr/>
        </p:nvGrpSpPr>
        <p:grpSpPr>
          <a:xfrm>
            <a:off x="9163051" y="1446013"/>
            <a:ext cx="2238375" cy="904875"/>
            <a:chOff x="7534275" y="1600200"/>
            <a:chExt cx="2238375" cy="904875"/>
          </a:xfrm>
        </p:grpSpPr>
        <p:sp>
          <p:nvSpPr>
            <p:cNvPr id="5" name="Rectángulo: esquina doblada 4">
              <a:extLst>
                <a:ext uri="{FF2B5EF4-FFF2-40B4-BE49-F238E27FC236}">
                  <a16:creationId xmlns:a16="http://schemas.microsoft.com/office/drawing/2014/main" id="{ED7BD3AE-0A56-5811-5327-FE41800ADB4B}"/>
                </a:ext>
              </a:extLst>
            </p:cNvPr>
            <p:cNvSpPr/>
            <p:nvPr/>
          </p:nvSpPr>
          <p:spPr>
            <a:xfrm>
              <a:off x="7534275" y="1600200"/>
              <a:ext cx="2238375" cy="904875"/>
            </a:xfrm>
            <a:prstGeom prst="foldedCorner">
              <a:avLst/>
            </a:prstGeom>
            <a:solidFill>
              <a:srgbClr val="E05EC1"/>
            </a:solidFill>
            <a:ln w="19050" cap="flat" cmpd="sng" algn="ctr">
              <a:solidFill>
                <a:srgbClr val="FF66FF">
                  <a:shade val="15000"/>
                </a:srgbClr>
              </a:solidFill>
              <a:prstDash val="solid"/>
            </a:ln>
            <a:effectLst/>
          </p:spPr>
          <p:txBody>
            <a:bodyPr tIns="972000" bIns="0" rtlCol="0" anchor="b" anchorCtr="0"/>
            <a:lstStyle/>
            <a:p>
              <a:pPr lvl="0" algn="ctr">
                <a:defRPr/>
              </a:pPr>
              <a:r>
                <a:rPr lang="en-US" sz="2000" b="1" kern="0">
                  <a:solidFill>
                    <a:prstClr val="white"/>
                  </a:solidFill>
                  <a:effectLst>
                    <a:outerShdw blurRad="38100" dist="38100" dir="2700000" algn="tl">
                      <a:srgbClr val="000000">
                        <a:alpha val="43137"/>
                      </a:srgbClr>
                    </a:outerShdw>
                  </a:effectLst>
                </a:rPr>
                <a:t>Jair</a:t>
              </a:r>
              <a:r>
                <a:rPr lang="sr-Latn-RS" sz="2000" b="1" kern="0">
                  <a:solidFill>
                    <a:prstClr val="white"/>
                  </a:solidFill>
                  <a:effectLst>
                    <a:outerShdw blurRad="38100" dist="38100" dir="2700000" algn="tl">
                      <a:srgbClr val="000000">
                        <a:alpha val="43137"/>
                      </a:srgbClr>
                    </a:outerShdw>
                  </a:effectLst>
                </a:rPr>
                <a:t> </a:t>
              </a:r>
              <a:r>
                <a:rPr lang="en-US" sz="2000" b="1" kern="0">
                  <a:solidFill>
                    <a:prstClr val="white"/>
                  </a:solidFill>
                  <a:effectLst>
                    <a:outerShdw blurRad="38100" dist="38100" dir="2700000" algn="tl">
                      <a:srgbClr val="000000">
                        <a:alpha val="43137"/>
                      </a:srgbClr>
                    </a:outerShdw>
                  </a:effectLst>
                </a:rPr>
                <a:t>traži Isusa</a:t>
              </a:r>
              <a:r>
                <a:rPr lang="sr-Latn-RS" sz="2000" b="1" kern="0">
                  <a:solidFill>
                    <a:prstClr val="white"/>
                  </a:solidFill>
                  <a:effectLst>
                    <a:outerShdw blurRad="38100" dist="38100" dir="2700000" algn="tl">
                      <a:srgbClr val="000000">
                        <a:alpha val="43137"/>
                      </a:srgbClr>
                    </a:outerShdw>
                  </a:effectLst>
                </a:rPr>
                <a:t>.</a:t>
              </a:r>
              <a:endParaRPr kumimoji="0" lang="en"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sp>
          <p:nvSpPr>
            <p:cNvPr id="6" name="Rectángulo 5">
              <a:extLst>
                <a:ext uri="{FF2B5EF4-FFF2-40B4-BE49-F238E27FC236}">
                  <a16:creationId xmlns:a16="http://schemas.microsoft.com/office/drawing/2014/main" id="{3D6D46F1-DD58-90F9-188D-8472E2C14335}"/>
                </a:ext>
              </a:extLst>
            </p:cNvPr>
            <p:cNvSpPr/>
            <p:nvPr/>
          </p:nvSpPr>
          <p:spPr>
            <a:xfrm>
              <a:off x="7534275" y="1600200"/>
              <a:ext cx="2238375" cy="285750"/>
            </a:xfrm>
            <a:prstGeom prst="rect">
              <a:avLst/>
            </a:prstGeom>
            <a:solidFill>
              <a:srgbClr val="A6014E"/>
            </a:solidFill>
            <a:ln w="19050" cap="flat" cmpd="sng" algn="ctr">
              <a:solidFill>
                <a:srgbClr val="FF66FF">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18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Mark</a:t>
              </a:r>
              <a:r>
                <a:rPr kumimoji="0" lang="sr-Latn-RS" sz="18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o</a:t>
              </a:r>
              <a:r>
                <a:rPr kumimoji="0" lang="en" sz="18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 </a:t>
              </a:r>
              <a:r>
                <a:rPr lang="en" b="1" kern="0">
                  <a:solidFill>
                    <a:prstClr val="white"/>
                  </a:solidFill>
                  <a:effectLst>
                    <a:outerShdw blurRad="38100" dist="38100" dir="2700000" algn="tl">
                      <a:srgbClr val="000000">
                        <a:alpha val="43137"/>
                      </a:srgbClr>
                    </a:outerShdw>
                  </a:effectLst>
                  <a:latin typeface="Aptos" panose="02110004020202020204"/>
                </a:rPr>
                <a:t>5 </a:t>
              </a:r>
              <a:r>
                <a:rPr lang="sr-Latn-RS" b="1" kern="0" dirty="0">
                  <a:solidFill>
                    <a:prstClr val="white"/>
                  </a:solidFill>
                  <a:effectLst>
                    <a:outerShdw blurRad="38100" dist="38100" dir="2700000" algn="tl">
                      <a:srgbClr val="000000">
                        <a:alpha val="43137"/>
                      </a:srgbClr>
                    </a:outerShdw>
                  </a:effectLst>
                  <a:latin typeface="Aptos" panose="02110004020202020204"/>
                </a:rPr>
                <a:t>,</a:t>
              </a:r>
              <a:r>
                <a:rPr kumimoji="0" lang="en" sz="18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21-24</a:t>
              </a:r>
              <a:endParaRPr kumimoji="0" lang="en" sz="1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grpSp>
      <p:grpSp>
        <p:nvGrpSpPr>
          <p:cNvPr id="7" name="Grupo 6">
            <a:extLst>
              <a:ext uri="{FF2B5EF4-FFF2-40B4-BE49-F238E27FC236}">
                <a16:creationId xmlns:a16="http://schemas.microsoft.com/office/drawing/2014/main" id="{773AAE6C-1744-F5DB-7BD1-6E10F7036C92}"/>
              </a:ext>
            </a:extLst>
          </p:cNvPr>
          <p:cNvGrpSpPr/>
          <p:nvPr/>
        </p:nvGrpSpPr>
        <p:grpSpPr>
          <a:xfrm>
            <a:off x="9156706" y="2426969"/>
            <a:ext cx="2797169" cy="728930"/>
            <a:chOff x="7534275" y="1600200"/>
            <a:chExt cx="2238375" cy="904875"/>
          </a:xfrm>
        </p:grpSpPr>
        <p:sp>
          <p:nvSpPr>
            <p:cNvPr id="8" name="Rectángulo: esquina doblada 7">
              <a:extLst>
                <a:ext uri="{FF2B5EF4-FFF2-40B4-BE49-F238E27FC236}">
                  <a16:creationId xmlns:a16="http://schemas.microsoft.com/office/drawing/2014/main" id="{AC9AFDB0-DC21-E079-4813-3CBCB9D23CC1}"/>
                </a:ext>
              </a:extLst>
            </p:cNvPr>
            <p:cNvSpPr/>
            <p:nvPr/>
          </p:nvSpPr>
          <p:spPr>
            <a:xfrm>
              <a:off x="7534275" y="1600200"/>
              <a:ext cx="2238375" cy="904875"/>
            </a:xfrm>
            <a:prstGeom prst="foldedCorner">
              <a:avLst/>
            </a:prstGeom>
            <a:solidFill>
              <a:srgbClr val="21A5FF"/>
            </a:solidFill>
            <a:ln w="19050" cap="flat" cmpd="sng" algn="ctr">
              <a:solidFill>
                <a:srgbClr val="FF66FF">
                  <a:shade val="15000"/>
                </a:srgbClr>
              </a:solidFill>
              <a:prstDash val="solid"/>
            </a:ln>
            <a:effectLst/>
          </p:spPr>
          <p:txBody>
            <a:bodyPr tIns="612000" bIns="0" rtlCol="0" anchor="b" anchorCtr="0"/>
            <a:lstStyle/>
            <a:p>
              <a:pPr lvl="0" algn="ctr">
                <a:defRPr/>
              </a:pPr>
              <a:r>
                <a:rPr lang="en-US" sz="2000" b="1" kern="0">
                  <a:solidFill>
                    <a:prstClr val="white"/>
                  </a:solidFill>
                  <a:effectLst>
                    <a:outerShdw blurRad="38100" dist="38100" dir="2700000" algn="tl">
                      <a:srgbClr val="000000">
                        <a:alpha val="43137"/>
                      </a:srgbClr>
                    </a:outerShdw>
                  </a:effectLst>
                </a:rPr>
                <a:t>Žena je izliječena</a:t>
              </a:r>
              <a:r>
                <a:rPr lang="sr-Latn-RS" sz="2000" b="1" kern="0">
                  <a:solidFill>
                    <a:prstClr val="white"/>
                  </a:solidFill>
                  <a:effectLst>
                    <a:outerShdw blurRad="38100" dist="38100" dir="2700000" algn="tl">
                      <a:srgbClr val="000000">
                        <a:alpha val="43137"/>
                      </a:srgbClr>
                    </a:outerShdw>
                  </a:effectLst>
                </a:rPr>
                <a:t>.</a:t>
              </a:r>
              <a:endParaRPr kumimoji="0" lang="en"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sp>
          <p:nvSpPr>
            <p:cNvPr id="9" name="Rectángulo 8">
              <a:extLst>
                <a:ext uri="{FF2B5EF4-FFF2-40B4-BE49-F238E27FC236}">
                  <a16:creationId xmlns:a16="http://schemas.microsoft.com/office/drawing/2014/main" id="{5BF1F500-0A0B-C275-DDED-1F42ED52EFE3}"/>
                </a:ext>
              </a:extLst>
            </p:cNvPr>
            <p:cNvSpPr/>
            <p:nvPr/>
          </p:nvSpPr>
          <p:spPr>
            <a:xfrm>
              <a:off x="7534275" y="1600200"/>
              <a:ext cx="2238375" cy="354723"/>
            </a:xfrm>
            <a:prstGeom prst="rect">
              <a:avLst/>
            </a:prstGeom>
            <a:solidFill>
              <a:srgbClr val="0099FF">
                <a:lumMod val="50000"/>
              </a:srgbClr>
            </a:solidFill>
            <a:ln w="19050" cap="flat" cmpd="sng" algn="ctr">
              <a:solidFill>
                <a:srgbClr val="FF66FF">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18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Mark</a:t>
              </a:r>
              <a:r>
                <a:rPr kumimoji="0" lang="sr-Latn-RS" sz="18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o</a:t>
              </a:r>
              <a:r>
                <a:rPr kumimoji="0" lang="en" sz="18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 5</a:t>
              </a:r>
              <a:r>
                <a:rPr kumimoji="0" lang="sr-Latn-RS" sz="18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a:t>
              </a:r>
              <a:r>
                <a:rPr kumimoji="0" lang="en" sz="18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25-34</a:t>
              </a:r>
              <a:endParaRPr kumimoji="0" lang="en" sz="1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grpSp>
      <p:grpSp>
        <p:nvGrpSpPr>
          <p:cNvPr id="10" name="Grupo 9">
            <a:extLst>
              <a:ext uri="{FF2B5EF4-FFF2-40B4-BE49-F238E27FC236}">
                <a16:creationId xmlns:a16="http://schemas.microsoft.com/office/drawing/2014/main" id="{207857D1-09DB-6F30-D6F3-B0C01ADA0CEB}"/>
              </a:ext>
            </a:extLst>
          </p:cNvPr>
          <p:cNvGrpSpPr/>
          <p:nvPr/>
        </p:nvGrpSpPr>
        <p:grpSpPr>
          <a:xfrm>
            <a:off x="9163051" y="3231980"/>
            <a:ext cx="2238375" cy="904875"/>
            <a:chOff x="7534275" y="1600200"/>
            <a:chExt cx="2238375" cy="904875"/>
          </a:xfrm>
        </p:grpSpPr>
        <p:sp>
          <p:nvSpPr>
            <p:cNvPr id="11" name="Rectángulo: esquina doblada 10">
              <a:extLst>
                <a:ext uri="{FF2B5EF4-FFF2-40B4-BE49-F238E27FC236}">
                  <a16:creationId xmlns:a16="http://schemas.microsoft.com/office/drawing/2014/main" id="{04C009EF-32D7-5E09-01B0-CDE288B1D851}"/>
                </a:ext>
              </a:extLst>
            </p:cNvPr>
            <p:cNvSpPr/>
            <p:nvPr/>
          </p:nvSpPr>
          <p:spPr>
            <a:xfrm>
              <a:off x="7534275" y="1600200"/>
              <a:ext cx="2238375" cy="904875"/>
            </a:xfrm>
            <a:prstGeom prst="foldedCorner">
              <a:avLst/>
            </a:prstGeom>
            <a:solidFill>
              <a:srgbClr val="E05EC1"/>
            </a:solidFill>
            <a:ln w="19050" cap="flat" cmpd="sng" algn="ctr">
              <a:solidFill>
                <a:srgbClr val="FF66FF">
                  <a:shade val="15000"/>
                </a:srgbClr>
              </a:solidFill>
              <a:prstDash val="solid"/>
            </a:ln>
            <a:effectLst/>
          </p:spPr>
          <p:txBody>
            <a:bodyPr tIns="972000" bIns="0" rtlCol="0" anchor="b" anchorCtr="0"/>
            <a:lstStyle/>
            <a:p>
              <a:pPr lvl="0" algn="ctr">
                <a:defRPr/>
              </a:pPr>
              <a:r>
                <a:rPr lang="en-US" sz="2000" b="1" kern="0">
                  <a:solidFill>
                    <a:prstClr val="white"/>
                  </a:solidFill>
                  <a:effectLst>
                    <a:outerShdw blurRad="38100" dist="38100" dir="2700000" algn="tl">
                      <a:srgbClr val="000000">
                        <a:alpha val="43137"/>
                      </a:srgbClr>
                    </a:outerShdw>
                  </a:effectLst>
                </a:rPr>
                <a:t>Isus iscjeljuje Jairovu kćer</a:t>
              </a:r>
              <a:endParaRPr kumimoji="0" lang="en"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sp>
          <p:nvSpPr>
            <p:cNvPr id="12" name="Rectángulo 11">
              <a:extLst>
                <a:ext uri="{FF2B5EF4-FFF2-40B4-BE49-F238E27FC236}">
                  <a16:creationId xmlns:a16="http://schemas.microsoft.com/office/drawing/2014/main" id="{B0051FEC-89BC-15AF-AA7B-FC362E82F678}"/>
                </a:ext>
              </a:extLst>
            </p:cNvPr>
            <p:cNvSpPr/>
            <p:nvPr/>
          </p:nvSpPr>
          <p:spPr>
            <a:xfrm>
              <a:off x="7534275" y="1600200"/>
              <a:ext cx="2238375" cy="285750"/>
            </a:xfrm>
            <a:prstGeom prst="rect">
              <a:avLst/>
            </a:prstGeom>
            <a:solidFill>
              <a:srgbClr val="A6014E"/>
            </a:solidFill>
            <a:ln w="19050" cap="flat" cmpd="sng" algn="ctr">
              <a:solidFill>
                <a:srgbClr val="FF66FF">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18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Mark</a:t>
              </a:r>
              <a:r>
                <a:rPr kumimoji="0" lang="sr-Latn-RS" sz="18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o</a:t>
              </a:r>
              <a:r>
                <a:rPr kumimoji="0" lang="en" sz="18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 5</a:t>
              </a:r>
              <a:r>
                <a:rPr kumimoji="0" lang="sr-Latn-RS" sz="18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a:t>
              </a:r>
              <a:r>
                <a:rPr kumimoji="0" lang="en" sz="18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35-43</a:t>
              </a:r>
              <a:endParaRPr kumimoji="0" lang="en" sz="1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grpSp>
      <p:sp>
        <p:nvSpPr>
          <p:cNvPr id="14" name="CuadroTexto 13">
            <a:extLst>
              <a:ext uri="{FF2B5EF4-FFF2-40B4-BE49-F238E27FC236}">
                <a16:creationId xmlns:a16="http://schemas.microsoft.com/office/drawing/2014/main" id="{46486151-082D-26B4-3802-EA1E7F8202B3}"/>
              </a:ext>
            </a:extLst>
          </p:cNvPr>
          <p:cNvSpPr txBox="1"/>
          <p:nvPr/>
        </p:nvSpPr>
        <p:spPr>
          <a:xfrm>
            <a:off x="354418" y="682735"/>
            <a:ext cx="11483165" cy="369332"/>
          </a:xfrm>
          <a:prstGeom prst="rect">
            <a:avLst/>
          </a:prstGeom>
          <a:noFill/>
        </p:spPr>
        <p:txBody>
          <a:bodyPr wrap="square">
            <a:spAutoFit/>
          </a:bodyPr>
          <a:lstStyle/>
          <a:p>
            <a:pPr algn="ctr"/>
            <a:r>
              <a:rPr lang="en" b="1">
                <a:solidFill>
                  <a:schemeClr val="accent4">
                    <a:lumMod val="50000"/>
                  </a:schemeClr>
                </a:solidFill>
                <a:latin typeface="Comic Sans MS" panose="030F0702030302020204" pitchFamily="66" charset="0"/>
              </a:rPr>
              <a:t>“</a:t>
            </a:r>
            <a:r>
              <a:rPr lang="sr-Latn-RS" sz="1400" b="1">
                <a:solidFill>
                  <a:schemeClr val="accent4">
                    <a:lumMod val="50000"/>
                  </a:schemeClr>
                </a:solidFill>
                <a:latin typeface="Comic Sans MS" panose="030F0702030302020204" pitchFamily="66" charset="0"/>
              </a:rPr>
              <a:t>Uhvati je za ruku te joj reče: ’Talitha kumi!“, što znači: ’Djevojčice, ja ti govorim ustani!’“ (Marko 5,</a:t>
            </a:r>
            <a:r>
              <a:rPr lang="en" sz="1400" b="1">
                <a:solidFill>
                  <a:schemeClr val="accent4">
                    <a:lumMod val="50000"/>
                  </a:schemeClr>
                </a:solidFill>
                <a:latin typeface="Comic Sans MS" panose="030F0702030302020204" pitchFamily="66" charset="0"/>
              </a:rPr>
              <a:t>41</a:t>
            </a:r>
            <a:r>
              <a:rPr lang="en" sz="1400" b="1" dirty="0">
                <a:solidFill>
                  <a:schemeClr val="accent4">
                    <a:lumMod val="50000"/>
                  </a:schemeClr>
                </a:solidFill>
                <a:latin typeface="Comic Sans MS" panose="030F0702030302020204" pitchFamily="66" charset="0"/>
              </a:rPr>
              <a:t>)</a:t>
            </a:r>
          </a:p>
        </p:txBody>
      </p:sp>
      <p:sp>
        <p:nvSpPr>
          <p:cNvPr id="15" name="CuadroTexto 14">
            <a:extLst>
              <a:ext uri="{FF2B5EF4-FFF2-40B4-BE49-F238E27FC236}">
                <a16:creationId xmlns:a16="http://schemas.microsoft.com/office/drawing/2014/main" id="{9388E936-38F4-AD5C-DA22-5E4168F64A67}"/>
              </a:ext>
            </a:extLst>
          </p:cNvPr>
          <p:cNvSpPr txBox="1"/>
          <p:nvPr/>
        </p:nvSpPr>
        <p:spPr>
          <a:xfrm>
            <a:off x="333374" y="1446013"/>
            <a:ext cx="8124825" cy="400110"/>
          </a:xfrm>
          <a:prstGeom prst="rect">
            <a:avLst/>
          </a:prstGeom>
          <a:noFill/>
        </p:spPr>
        <p:txBody>
          <a:bodyPr wrap="square" rtlCol="0">
            <a:spAutoFit/>
          </a:bodyPr>
          <a:lstStyle/>
          <a:p>
            <a:pPr>
              <a:spcBef>
                <a:spcPts val="600"/>
              </a:spcBef>
            </a:pPr>
            <a:r>
              <a:rPr lang="pt-BR" sz="2000" b="1"/>
              <a:t>Ponovno se nalazimo </a:t>
            </a:r>
            <a:r>
              <a:rPr lang="sr-Latn-RS" sz="2000" b="1"/>
              <a:t>pred</a:t>
            </a:r>
            <a:r>
              <a:rPr lang="pt-BR" sz="2000" b="1"/>
              <a:t> drug</a:t>
            </a:r>
            <a:r>
              <a:rPr lang="sr-Latn-RS" sz="2000" b="1"/>
              <a:t>i</a:t>
            </a:r>
            <a:r>
              <a:rPr lang="pt-BR" sz="2000" b="1"/>
              <a:t>m  "sendvič</a:t>
            </a:r>
            <a:r>
              <a:rPr lang="sr-Latn-RS" sz="2000" b="1"/>
              <a:t>“ događajen</a:t>
            </a:r>
            <a:r>
              <a:rPr lang="pt-BR" sz="2000" b="1"/>
              <a:t>:</a:t>
            </a:r>
            <a:endParaRPr lang="en" sz="2000" b="1" dirty="0"/>
          </a:p>
        </p:txBody>
      </p:sp>
      <p:sp>
        <p:nvSpPr>
          <p:cNvPr id="16" name="CuadroTexto 15">
            <a:extLst>
              <a:ext uri="{FF2B5EF4-FFF2-40B4-BE49-F238E27FC236}">
                <a16:creationId xmlns:a16="http://schemas.microsoft.com/office/drawing/2014/main" id="{C7DC8DD5-994F-D61B-8A1C-902E6A0F7A14}"/>
              </a:ext>
            </a:extLst>
          </p:cNvPr>
          <p:cNvSpPr txBox="1"/>
          <p:nvPr/>
        </p:nvSpPr>
        <p:spPr>
          <a:xfrm>
            <a:off x="4242816" y="1859401"/>
            <a:ext cx="4920236" cy="1015663"/>
          </a:xfrm>
          <a:prstGeom prst="rect">
            <a:avLst/>
          </a:prstGeom>
          <a:noFill/>
        </p:spPr>
        <p:txBody>
          <a:bodyPr wrap="square" rtlCol="0">
            <a:spAutoFit/>
          </a:bodyPr>
          <a:lstStyle/>
          <a:p>
            <a:pPr>
              <a:spcBef>
                <a:spcPts val="600"/>
              </a:spcBef>
            </a:pPr>
            <a:r>
              <a:rPr lang="en-US" sz="2000" b="1"/>
              <a:t>Unatoč ozbiljnosti situacije, Isus prekida svoj put zbog nečeg naizgled trivijalnog: netko ga je dotaknuo (Marko 5,30-32).</a:t>
            </a:r>
            <a:endParaRPr lang="en" sz="2000" b="1" dirty="0"/>
          </a:p>
        </p:txBody>
      </p:sp>
      <p:pic>
        <p:nvPicPr>
          <p:cNvPr id="18" name="Imagen 17" descr="Un grupo de personas disfrazadas&#10;&#10;Descripción generada automáticamente con confianza baja">
            <a:extLst>
              <a:ext uri="{FF2B5EF4-FFF2-40B4-BE49-F238E27FC236}">
                <a16:creationId xmlns:a16="http://schemas.microsoft.com/office/drawing/2014/main" id="{88854060-6BA2-2216-3E27-46AD9DC8DF80}"/>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104360" y="1994154"/>
            <a:ext cx="4007261" cy="2256088"/>
          </a:xfrm>
          <a:prstGeom prst="roundRect">
            <a:avLst>
              <a:gd name="adj" fmla="val 4167"/>
            </a:avLst>
          </a:prstGeom>
          <a:solidFill>
            <a:srgbClr val="FFFFFF"/>
          </a:solidFill>
          <a:ln w="76200" cap="sq">
            <a:solidFill>
              <a:schemeClr val="accent4"/>
            </a:solidFill>
            <a:miter lim="800000"/>
          </a:ln>
          <a:effectLst/>
          <a:scene3d>
            <a:camera prst="orthographicFront"/>
            <a:lightRig rig="threePt" dir="t">
              <a:rot lat="0" lon="0" rev="2700000"/>
            </a:lightRig>
          </a:scene3d>
          <a:sp3d contourW="6350">
            <a:bevelT h="38100"/>
            <a:contourClr>
              <a:srgbClr val="C0C0C0"/>
            </a:contourClr>
          </a:sp3d>
        </p:spPr>
      </p:pic>
      <p:pic>
        <p:nvPicPr>
          <p:cNvPr id="20" name="Imagen 19" descr="Imagen que contiene persona, interior, hombre, viendo&#10;&#10;Descripción generada automáticamente">
            <a:extLst>
              <a:ext uri="{FF2B5EF4-FFF2-40B4-BE49-F238E27FC236}">
                <a16:creationId xmlns:a16="http://schemas.microsoft.com/office/drawing/2014/main" id="{B95E2109-C833-A24F-214E-834D9DBEBC0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00388" y="4276834"/>
            <a:ext cx="2516151" cy="2516151"/>
          </a:xfrm>
          <a:prstGeom prst="roundRect">
            <a:avLst>
              <a:gd name="adj" fmla="val 15153"/>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A6014E"/>
            </a:contourClr>
          </a:sp3d>
        </p:spPr>
      </p:pic>
      <p:sp>
        <p:nvSpPr>
          <p:cNvPr id="17" name="CuadroTexto 16">
            <a:extLst>
              <a:ext uri="{FF2B5EF4-FFF2-40B4-BE49-F238E27FC236}">
                <a16:creationId xmlns:a16="http://schemas.microsoft.com/office/drawing/2014/main" id="{1F9910D2-5255-9701-FC00-9E01A578FE2B}"/>
              </a:ext>
            </a:extLst>
          </p:cNvPr>
          <p:cNvSpPr txBox="1"/>
          <p:nvPr/>
        </p:nvSpPr>
        <p:spPr>
          <a:xfrm>
            <a:off x="4242816" y="5503530"/>
            <a:ext cx="5057572" cy="1200329"/>
          </a:xfrm>
          <a:prstGeom prst="rect">
            <a:avLst/>
          </a:prstGeom>
          <a:noFill/>
        </p:spPr>
        <p:txBody>
          <a:bodyPr wrap="square">
            <a:spAutoFit/>
          </a:bodyPr>
          <a:lstStyle/>
          <a:p>
            <a:pPr>
              <a:spcBef>
                <a:spcPts val="600"/>
              </a:spcBef>
            </a:pPr>
            <a:r>
              <a:rPr lang="en" b="1"/>
              <a:t>“</a:t>
            </a:r>
            <a:r>
              <a:rPr lang="en-US" b="1"/>
              <a:t>Kćeri, tvoja </a:t>
            </a:r>
            <a:r>
              <a:rPr lang="sr-Latn-RS" b="1"/>
              <a:t>te </a:t>
            </a:r>
            <a:r>
              <a:rPr lang="en-US" b="1"/>
              <a:t>vjera </a:t>
            </a:r>
            <a:r>
              <a:rPr lang="sr-Latn-RS" b="1"/>
              <a:t>ozdravila</a:t>
            </a:r>
            <a:r>
              <a:rPr lang="en-US" b="1"/>
              <a:t> </a:t>
            </a:r>
            <a:r>
              <a:rPr lang="sr-Latn-RS" b="1"/>
              <a:t>!“ </a:t>
            </a:r>
            <a:r>
              <a:rPr lang="en-US" b="1"/>
              <a:t>(Marko 5</a:t>
            </a:r>
            <a:r>
              <a:rPr lang="sr-Latn-RS" b="1"/>
              <a:t>,</a:t>
            </a:r>
            <a:r>
              <a:rPr lang="en-US" b="1"/>
              <a:t>34). Vjerovanje u Isusa je glavn</a:t>
            </a:r>
            <a:r>
              <a:rPr lang="sr-Latn-RS" b="1"/>
              <a:t>o</a:t>
            </a:r>
            <a:r>
              <a:rPr lang="en-US" b="1"/>
              <a:t>. </a:t>
            </a:r>
            <a:r>
              <a:rPr lang="sr-Latn-RS" b="1"/>
              <a:t>Kako</a:t>
            </a:r>
            <a:r>
              <a:rPr lang="en-US" b="1"/>
              <a:t> </a:t>
            </a:r>
            <a:r>
              <a:rPr lang="sr-Latn-RS" b="1"/>
              <a:t>za </a:t>
            </a:r>
            <a:r>
              <a:rPr lang="en-US" b="1"/>
              <a:t>nju </a:t>
            </a:r>
            <a:r>
              <a:rPr lang="sr-Latn-RS" b="1"/>
              <a:t> tako </a:t>
            </a:r>
            <a:r>
              <a:rPr lang="en-US" b="1"/>
              <a:t>i za </a:t>
            </a:r>
            <a:r>
              <a:rPr lang="sr-Latn-RS" b="1"/>
              <a:t>njenog oca J</a:t>
            </a:r>
            <a:r>
              <a:rPr lang="en-US" b="1"/>
              <a:t>aira: "Ne boj se</a:t>
            </a:r>
            <a:r>
              <a:rPr lang="sr-Latn-RS" b="1"/>
              <a:t>!</a:t>
            </a:r>
            <a:r>
              <a:rPr lang="en-US" b="1"/>
              <a:t> </a:t>
            </a:r>
            <a:r>
              <a:rPr lang="sr-Latn-RS" b="1"/>
              <a:t>S</a:t>
            </a:r>
            <a:r>
              <a:rPr lang="en-US" b="1"/>
              <a:t>amo vjeruj</a:t>
            </a:r>
            <a:r>
              <a:rPr lang="sr-Latn-RS" b="1"/>
              <a:t>!</a:t>
            </a:r>
            <a:r>
              <a:rPr lang="en-US" b="1"/>
              <a:t>" (Marko 5,36). </a:t>
            </a:r>
            <a:r>
              <a:rPr lang="sr-Latn-RS" b="1"/>
              <a:t>To važi i</a:t>
            </a:r>
            <a:r>
              <a:rPr lang="en-US" b="1"/>
              <a:t> </a:t>
            </a:r>
            <a:r>
              <a:rPr lang="sr-Latn-RS" b="1"/>
              <a:t>danas </a:t>
            </a:r>
            <a:r>
              <a:rPr lang="en-US" b="1"/>
              <a:t>za tebe i mene.</a:t>
            </a:r>
            <a:endParaRPr lang="en" b="1" dirty="0"/>
          </a:p>
        </p:txBody>
      </p:sp>
      <p:sp>
        <p:nvSpPr>
          <p:cNvPr id="22" name="CuadroTexto 21">
            <a:extLst>
              <a:ext uri="{FF2B5EF4-FFF2-40B4-BE49-F238E27FC236}">
                <a16:creationId xmlns:a16="http://schemas.microsoft.com/office/drawing/2014/main" id="{ADF697BC-859E-FDEB-3FE3-78D0601C76AE}"/>
              </a:ext>
            </a:extLst>
          </p:cNvPr>
          <p:cNvSpPr txBox="1"/>
          <p:nvPr/>
        </p:nvSpPr>
        <p:spPr>
          <a:xfrm>
            <a:off x="4206239" y="3742944"/>
            <a:ext cx="4785361" cy="1631216"/>
          </a:xfrm>
          <a:prstGeom prst="rect">
            <a:avLst/>
          </a:prstGeom>
          <a:noFill/>
        </p:spPr>
        <p:txBody>
          <a:bodyPr wrap="square">
            <a:spAutoFit/>
          </a:bodyPr>
          <a:lstStyle/>
          <a:p>
            <a:pPr>
              <a:spcBef>
                <a:spcPts val="600"/>
              </a:spcBef>
            </a:pPr>
            <a:r>
              <a:rPr lang="en-US" sz="2000" b="1"/>
              <a:t>Ali Bog ne </a:t>
            </a:r>
            <a:r>
              <a:rPr lang="sr-Latn-RS" sz="2000" b="1"/>
              <a:t>gleda</a:t>
            </a:r>
            <a:r>
              <a:rPr lang="en-US" sz="2000" b="1"/>
              <a:t> ono </a:t>
            </a:r>
            <a:r>
              <a:rPr lang="sr-Latn-RS" sz="2000" b="1"/>
              <a:t>kako</a:t>
            </a:r>
            <a:r>
              <a:rPr lang="en-US" sz="2000" b="1"/>
              <a:t> mi vidimo. Ako djevoj</a:t>
            </a:r>
            <a:r>
              <a:rPr lang="sr-Latn-RS" sz="2000" b="1"/>
              <a:t>čic</a:t>
            </a:r>
            <a:r>
              <a:rPr lang="en-US" sz="2000" b="1"/>
              <a:t>a umre, mogao bi je uskrsnuti. </a:t>
            </a:r>
            <a:r>
              <a:rPr lang="sr-Latn-RS" sz="2000" b="1"/>
              <a:t>Ali</a:t>
            </a:r>
            <a:r>
              <a:rPr lang="en-US" sz="2000" b="1"/>
              <a:t> </a:t>
            </a:r>
            <a:r>
              <a:rPr lang="sr-Latn-RS" sz="2000" b="1"/>
              <a:t>ako </a:t>
            </a:r>
            <a:r>
              <a:rPr lang="en-US" sz="2000" b="1"/>
              <a:t>bi žena otišla, ostala bi u</a:t>
            </a:r>
            <a:r>
              <a:rPr lang="sr-Latn-RS" sz="2000" b="1"/>
              <a:t> duhov</a:t>
            </a:r>
            <a:r>
              <a:rPr lang="en-US" sz="2000" b="1"/>
              <a:t>noj tami, misleći da ju je </a:t>
            </a:r>
            <a:r>
              <a:rPr lang="sr-Latn-RS" sz="2000" b="1"/>
              <a:t>neka </a:t>
            </a:r>
            <a:r>
              <a:rPr lang="en-US" sz="2000" b="1"/>
              <a:t>čarobna sila izliječila.</a:t>
            </a:r>
            <a:endParaRPr lang="en" sz="2000" b="1" dirty="0"/>
          </a:p>
        </p:txBody>
      </p:sp>
      <p:sp>
        <p:nvSpPr>
          <p:cNvPr id="24" name="CuadroTexto 23">
            <a:extLst>
              <a:ext uri="{FF2B5EF4-FFF2-40B4-BE49-F238E27FC236}">
                <a16:creationId xmlns:a16="http://schemas.microsoft.com/office/drawing/2014/main" id="{136399CD-7ECF-D373-2466-A21A65C16442}"/>
              </a:ext>
            </a:extLst>
          </p:cNvPr>
          <p:cNvSpPr txBox="1"/>
          <p:nvPr/>
        </p:nvSpPr>
        <p:spPr>
          <a:xfrm>
            <a:off x="4255008" y="2913888"/>
            <a:ext cx="4901698" cy="707886"/>
          </a:xfrm>
          <a:prstGeom prst="rect">
            <a:avLst/>
          </a:prstGeom>
          <a:noFill/>
        </p:spPr>
        <p:txBody>
          <a:bodyPr wrap="square">
            <a:spAutoFit/>
          </a:bodyPr>
          <a:lstStyle/>
          <a:p>
            <a:pPr>
              <a:spcBef>
                <a:spcPts val="600"/>
              </a:spcBef>
            </a:pPr>
            <a:r>
              <a:rPr lang="en-US" sz="2000" b="1"/>
              <a:t>Zar to nije mogao riješiti kasnije? Nije li djevojč</a:t>
            </a:r>
            <a:r>
              <a:rPr lang="sr-Latn-RS" sz="2000" b="1"/>
              <a:t>ic</a:t>
            </a:r>
            <a:r>
              <a:rPr lang="en-US" sz="2000" b="1"/>
              <a:t>in život bio važniji?</a:t>
            </a:r>
            <a:endParaRPr lang="en" sz="2000" b="1" dirty="0"/>
          </a:p>
        </p:txBody>
      </p:sp>
      <p:pic>
        <p:nvPicPr>
          <p:cNvPr id="13" name="Imagen 12" descr="Un grupo de personas disfrazadas&#10;&#10;Descripción generada automáticamente con confianza baja">
            <a:extLst>
              <a:ext uri="{FF2B5EF4-FFF2-40B4-BE49-F238E27FC236}">
                <a16:creationId xmlns:a16="http://schemas.microsoft.com/office/drawing/2014/main" id="{44E91688-AC16-61F5-758E-7EF3622C7B2C}"/>
              </a:ext>
            </a:extLst>
          </p:cNvPr>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tretch>
            <a:fillRect/>
          </a:stretch>
        </p:blipFill>
        <p:spPr>
          <a:xfrm>
            <a:off x="104360" y="4406866"/>
            <a:ext cx="4007261" cy="2256088"/>
          </a:xfrm>
          <a:prstGeom prst="roundRect">
            <a:avLst>
              <a:gd name="adj" fmla="val 4167"/>
            </a:avLst>
          </a:prstGeom>
          <a:solidFill>
            <a:srgbClr val="FFFFFF"/>
          </a:solidFill>
          <a:ln w="76200" cap="sq">
            <a:solidFill>
              <a:schemeClr val="accent4"/>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89993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strVal val="#ppt_w+.3"/>
                                          </p:val>
                                        </p:tav>
                                        <p:tav tm="100000">
                                          <p:val>
                                            <p:strVal val="#ppt_w"/>
                                          </p:val>
                                        </p:tav>
                                      </p:tavLst>
                                    </p:anim>
                                    <p:anim calcmode="lin" valueType="num">
                                      <p:cBhvr>
                                        <p:cTn id="17" dur="1000" fill="hold"/>
                                        <p:tgtEl>
                                          <p:spTgt spid="14"/>
                                        </p:tgtEl>
                                        <p:attrNameLst>
                                          <p:attrName>ppt_h</p:attrName>
                                        </p:attrNameLst>
                                      </p:cBhvr>
                                      <p:tavLst>
                                        <p:tav tm="0">
                                          <p:val>
                                            <p:strVal val="#ppt_h"/>
                                          </p:val>
                                        </p:tav>
                                        <p:tav tm="100000">
                                          <p:val>
                                            <p:strVal val="#ppt_h"/>
                                          </p:val>
                                        </p:tav>
                                      </p:tavLst>
                                    </p:anim>
                                    <p:animEffect transition="in" filter="fade">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 calcmode="lin" valueType="num">
                                      <p:cBhvr>
                                        <p:cTn id="30" dur="500" fill="hold"/>
                                        <p:tgtEl>
                                          <p:spTgt spid="4"/>
                                        </p:tgtEl>
                                        <p:attrNameLst>
                                          <p:attrName>style.rotation</p:attrName>
                                        </p:attrNameLst>
                                      </p:cBhvr>
                                      <p:tavLst>
                                        <p:tav tm="0">
                                          <p:val>
                                            <p:fltVal val="360"/>
                                          </p:val>
                                        </p:tav>
                                        <p:tav tm="100000">
                                          <p:val>
                                            <p:fltVal val="0"/>
                                          </p:val>
                                        </p:tav>
                                      </p:tavLst>
                                    </p:anim>
                                    <p:animEffect transition="in" filter="fade">
                                      <p:cBhvr>
                                        <p:cTn id="31" dur="500"/>
                                        <p:tgtEl>
                                          <p:spTgt spid="4"/>
                                        </p:tgtEl>
                                      </p:cBhvr>
                                    </p:animEffect>
                                  </p:childTnLst>
                                </p:cTn>
                              </p:par>
                              <p:par>
                                <p:cTn id="32" presetID="49" presetClass="entr" presetSubtype="0" decel="10000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 calcmode="lin" valueType="num">
                                      <p:cBhvr>
                                        <p:cTn id="36" dur="500" fill="hold"/>
                                        <p:tgtEl>
                                          <p:spTgt spid="10"/>
                                        </p:tgtEl>
                                        <p:attrNameLst>
                                          <p:attrName>style.rotation</p:attrName>
                                        </p:attrNameLst>
                                      </p:cBhvr>
                                      <p:tavLst>
                                        <p:tav tm="0">
                                          <p:val>
                                            <p:fltVal val="360"/>
                                          </p:val>
                                        </p:tav>
                                        <p:tav tm="100000">
                                          <p:val>
                                            <p:fltVal val="0"/>
                                          </p:val>
                                        </p:tav>
                                      </p:tavLst>
                                    </p:anim>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1+#ppt_w/2"/>
                                          </p:val>
                                        </p:tav>
                                        <p:tav tm="100000">
                                          <p:val>
                                            <p:strVal val="#ppt_x"/>
                                          </p:val>
                                        </p:tav>
                                      </p:tavLst>
                                    </p:anim>
                                    <p:anim calcmode="lin" valueType="num">
                                      <p:cBhvr additive="base">
                                        <p:cTn id="4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1000" fill="hold"/>
                                        <p:tgtEl>
                                          <p:spTgt spid="18"/>
                                        </p:tgtEl>
                                        <p:attrNameLst>
                                          <p:attrName>ppt_w</p:attrName>
                                        </p:attrNameLst>
                                      </p:cBhvr>
                                      <p:tavLst>
                                        <p:tav tm="0">
                                          <p:val>
                                            <p:fltVal val="0"/>
                                          </p:val>
                                        </p:tav>
                                        <p:tav tm="100000">
                                          <p:val>
                                            <p:strVal val="#ppt_w"/>
                                          </p:val>
                                        </p:tav>
                                      </p:tavLst>
                                    </p:anim>
                                    <p:anim calcmode="lin" valueType="num">
                                      <p:cBhvr>
                                        <p:cTn id="49" dur="1000" fill="hold"/>
                                        <p:tgtEl>
                                          <p:spTgt spid="18"/>
                                        </p:tgtEl>
                                        <p:attrNameLst>
                                          <p:attrName>ppt_h</p:attrName>
                                        </p:attrNameLst>
                                      </p:cBhvr>
                                      <p:tavLst>
                                        <p:tav tm="0">
                                          <p:val>
                                            <p:fltVal val="0"/>
                                          </p:val>
                                        </p:tav>
                                        <p:tav tm="100000">
                                          <p:val>
                                            <p:strVal val="#ppt_h"/>
                                          </p:val>
                                        </p:tav>
                                      </p:tavLst>
                                    </p:anim>
                                    <p:anim calcmode="lin" valueType="num">
                                      <p:cBhvr>
                                        <p:cTn id="50" dur="1000" fill="hold"/>
                                        <p:tgtEl>
                                          <p:spTgt spid="18"/>
                                        </p:tgtEl>
                                        <p:attrNameLst>
                                          <p:attrName>style.rotation</p:attrName>
                                        </p:attrNameLst>
                                      </p:cBhvr>
                                      <p:tavLst>
                                        <p:tav tm="0">
                                          <p:val>
                                            <p:fltVal val="90"/>
                                          </p:val>
                                        </p:tav>
                                        <p:tav tm="100000">
                                          <p:val>
                                            <p:fltVal val="0"/>
                                          </p:val>
                                        </p:tav>
                                      </p:tavLst>
                                    </p:anim>
                                    <p:animEffect transition="in" filter="fade">
                                      <p:cBhvr>
                                        <p:cTn id="51" dur="1000"/>
                                        <p:tgtEl>
                                          <p:spTgt spid="18"/>
                                        </p:tgtEl>
                                      </p:cBhvr>
                                    </p:animEffect>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left)">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left)">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ipe(down)">
                                      <p:cBhvr>
                                        <p:cTn id="65" dur="217">
                                          <p:stCondLst>
                                            <p:cond delay="0"/>
                                          </p:stCondLst>
                                        </p:cTn>
                                        <p:tgtEl>
                                          <p:spTgt spid="13"/>
                                        </p:tgtEl>
                                      </p:cBhvr>
                                    </p:animEffect>
                                    <p:anim calcmode="lin" valueType="num">
                                      <p:cBhvr>
                                        <p:cTn id="66" dur="683"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7" dur="249"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8" dur="249" tmFilter="0, 0; 0.125,0.2665; 0.25,0.4; 0.375,0.465; 0.5,0.5;  0.625,0.535; 0.75,0.6; 0.875,0.7335; 1,1">
                                          <p:stCondLst>
                                            <p:cond delay="249"/>
                                          </p:stCondLst>
                                        </p:cTn>
                                        <p:tgtEl>
                                          <p:spTgt spid="13"/>
                                        </p:tgtEl>
                                        <p:attrNameLst>
                                          <p:attrName>ppt_y</p:attrName>
                                        </p:attrNameLst>
                                      </p:cBhvr>
                                      <p:tavLst>
                                        <p:tav tm="0" fmla="#ppt_y-sin(pi*$)/9">
                                          <p:val>
                                            <p:fltVal val="0"/>
                                          </p:val>
                                        </p:tav>
                                        <p:tav tm="100000">
                                          <p:val>
                                            <p:fltVal val="1"/>
                                          </p:val>
                                        </p:tav>
                                      </p:tavLst>
                                    </p:anim>
                                    <p:anim calcmode="lin" valueType="num">
                                      <p:cBhvr>
                                        <p:cTn id="69" dur="124" tmFilter="0, 0; 0.125,0.2665; 0.25,0.4; 0.375,0.465; 0.5,0.5;  0.625,0.535; 0.75,0.6; 0.875,0.7335; 1,1">
                                          <p:stCondLst>
                                            <p:cond delay="497"/>
                                          </p:stCondLst>
                                        </p:cTn>
                                        <p:tgtEl>
                                          <p:spTgt spid="13"/>
                                        </p:tgtEl>
                                        <p:attrNameLst>
                                          <p:attrName>ppt_y</p:attrName>
                                        </p:attrNameLst>
                                      </p:cBhvr>
                                      <p:tavLst>
                                        <p:tav tm="0" fmla="#ppt_y-sin(pi*$)/27">
                                          <p:val>
                                            <p:fltVal val="0"/>
                                          </p:val>
                                        </p:tav>
                                        <p:tav tm="100000">
                                          <p:val>
                                            <p:fltVal val="1"/>
                                          </p:val>
                                        </p:tav>
                                      </p:tavLst>
                                    </p:anim>
                                    <p:anim calcmode="lin" valueType="num">
                                      <p:cBhvr>
                                        <p:cTn id="70" dur="62" tmFilter="0, 0; 0.125,0.2665; 0.25,0.4; 0.375,0.465; 0.5,0.5;  0.625,0.535; 0.75,0.6; 0.875,0.7335; 1,1">
                                          <p:stCondLst>
                                            <p:cond delay="621"/>
                                          </p:stCondLst>
                                        </p:cTn>
                                        <p:tgtEl>
                                          <p:spTgt spid="13"/>
                                        </p:tgtEl>
                                        <p:attrNameLst>
                                          <p:attrName>ppt_y</p:attrName>
                                        </p:attrNameLst>
                                      </p:cBhvr>
                                      <p:tavLst>
                                        <p:tav tm="0" fmla="#ppt_y-sin(pi*$)/81">
                                          <p:val>
                                            <p:fltVal val="0"/>
                                          </p:val>
                                        </p:tav>
                                        <p:tav tm="100000">
                                          <p:val>
                                            <p:fltVal val="1"/>
                                          </p:val>
                                        </p:tav>
                                      </p:tavLst>
                                    </p:anim>
                                    <p:animScale>
                                      <p:cBhvr>
                                        <p:cTn id="71" dur="10">
                                          <p:stCondLst>
                                            <p:cond delay="244"/>
                                          </p:stCondLst>
                                        </p:cTn>
                                        <p:tgtEl>
                                          <p:spTgt spid="13"/>
                                        </p:tgtEl>
                                      </p:cBhvr>
                                      <p:to x="100000" y="60000"/>
                                    </p:animScale>
                                    <p:animScale>
                                      <p:cBhvr>
                                        <p:cTn id="72" dur="62" decel="50000">
                                          <p:stCondLst>
                                            <p:cond delay="254"/>
                                          </p:stCondLst>
                                        </p:cTn>
                                        <p:tgtEl>
                                          <p:spTgt spid="13"/>
                                        </p:tgtEl>
                                      </p:cBhvr>
                                      <p:to x="100000" y="100000"/>
                                    </p:animScale>
                                    <p:animScale>
                                      <p:cBhvr>
                                        <p:cTn id="73" dur="10">
                                          <p:stCondLst>
                                            <p:cond delay="492"/>
                                          </p:stCondLst>
                                        </p:cTn>
                                        <p:tgtEl>
                                          <p:spTgt spid="13"/>
                                        </p:tgtEl>
                                      </p:cBhvr>
                                      <p:to x="100000" y="80000"/>
                                    </p:animScale>
                                    <p:animScale>
                                      <p:cBhvr>
                                        <p:cTn id="74" dur="62" decel="50000">
                                          <p:stCondLst>
                                            <p:cond delay="502"/>
                                          </p:stCondLst>
                                        </p:cTn>
                                        <p:tgtEl>
                                          <p:spTgt spid="13"/>
                                        </p:tgtEl>
                                      </p:cBhvr>
                                      <p:to x="100000" y="100000"/>
                                    </p:animScale>
                                    <p:animScale>
                                      <p:cBhvr>
                                        <p:cTn id="75" dur="10">
                                          <p:stCondLst>
                                            <p:cond delay="616"/>
                                          </p:stCondLst>
                                        </p:cTn>
                                        <p:tgtEl>
                                          <p:spTgt spid="13"/>
                                        </p:tgtEl>
                                      </p:cBhvr>
                                      <p:to x="100000" y="90000"/>
                                    </p:animScale>
                                    <p:animScale>
                                      <p:cBhvr>
                                        <p:cTn id="76" dur="62" decel="50000">
                                          <p:stCondLst>
                                            <p:cond delay="625"/>
                                          </p:stCondLst>
                                        </p:cTn>
                                        <p:tgtEl>
                                          <p:spTgt spid="13"/>
                                        </p:tgtEl>
                                      </p:cBhvr>
                                      <p:to x="100000" y="100000"/>
                                    </p:animScale>
                                    <p:animScale>
                                      <p:cBhvr>
                                        <p:cTn id="77" dur="10">
                                          <p:stCondLst>
                                            <p:cond delay="678"/>
                                          </p:stCondLst>
                                        </p:cTn>
                                        <p:tgtEl>
                                          <p:spTgt spid="13"/>
                                        </p:tgtEl>
                                      </p:cBhvr>
                                      <p:to x="100000" y="95000"/>
                                    </p:animScale>
                                    <p:animScale>
                                      <p:cBhvr>
                                        <p:cTn id="78" dur="62" decel="50000">
                                          <p:stCondLst>
                                            <p:cond delay="688"/>
                                          </p:stCondLst>
                                        </p:cTn>
                                        <p:tgtEl>
                                          <p:spTgt spid="13"/>
                                        </p:tgtEl>
                                      </p:cBhvr>
                                      <p:to x="100000" y="100000"/>
                                    </p:animScale>
                                  </p:childTnLst>
                                </p:cTn>
                              </p:par>
                            </p:childTnLst>
                          </p:cTn>
                        </p:par>
                        <p:par>
                          <p:cTn id="79" fill="hold">
                            <p:stCondLst>
                              <p:cond delay="750"/>
                            </p:stCondLst>
                            <p:childTnLst>
                              <p:par>
                                <p:cTn id="80" presetID="22" presetClass="entr" presetSubtype="8" fill="hold" grpId="0" nodeType="after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ipe(left)">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31" presetClass="entr" presetSubtype="0" fill="hold" nodeType="click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p:cTn id="87" dur="1000" fill="hold"/>
                                        <p:tgtEl>
                                          <p:spTgt spid="20"/>
                                        </p:tgtEl>
                                        <p:attrNameLst>
                                          <p:attrName>ppt_w</p:attrName>
                                        </p:attrNameLst>
                                      </p:cBhvr>
                                      <p:tavLst>
                                        <p:tav tm="0">
                                          <p:val>
                                            <p:fltVal val="0"/>
                                          </p:val>
                                        </p:tav>
                                        <p:tav tm="100000">
                                          <p:val>
                                            <p:strVal val="#ppt_w"/>
                                          </p:val>
                                        </p:tav>
                                      </p:tavLst>
                                    </p:anim>
                                    <p:anim calcmode="lin" valueType="num">
                                      <p:cBhvr>
                                        <p:cTn id="88" dur="1000" fill="hold"/>
                                        <p:tgtEl>
                                          <p:spTgt spid="20"/>
                                        </p:tgtEl>
                                        <p:attrNameLst>
                                          <p:attrName>ppt_h</p:attrName>
                                        </p:attrNameLst>
                                      </p:cBhvr>
                                      <p:tavLst>
                                        <p:tav tm="0">
                                          <p:val>
                                            <p:fltVal val="0"/>
                                          </p:val>
                                        </p:tav>
                                        <p:tav tm="100000">
                                          <p:val>
                                            <p:strVal val="#ppt_h"/>
                                          </p:val>
                                        </p:tav>
                                      </p:tavLst>
                                    </p:anim>
                                    <p:anim calcmode="lin" valueType="num">
                                      <p:cBhvr>
                                        <p:cTn id="89" dur="1000" fill="hold"/>
                                        <p:tgtEl>
                                          <p:spTgt spid="20"/>
                                        </p:tgtEl>
                                        <p:attrNameLst>
                                          <p:attrName>style.rotation</p:attrName>
                                        </p:attrNameLst>
                                      </p:cBhvr>
                                      <p:tavLst>
                                        <p:tav tm="0">
                                          <p:val>
                                            <p:fltVal val="90"/>
                                          </p:val>
                                        </p:tav>
                                        <p:tav tm="100000">
                                          <p:val>
                                            <p:fltVal val="0"/>
                                          </p:val>
                                        </p:tav>
                                      </p:tavLst>
                                    </p:anim>
                                    <p:animEffect transition="in" filter="fade">
                                      <p:cBhvr>
                                        <p:cTn id="90" dur="1000"/>
                                        <p:tgtEl>
                                          <p:spTgt spid="20"/>
                                        </p:tgtEl>
                                      </p:cBhvr>
                                    </p:animEffect>
                                  </p:childTnLst>
                                </p:cTn>
                              </p:par>
                            </p:childTnLst>
                          </p:cTn>
                        </p:par>
                        <p:par>
                          <p:cTn id="91" fill="hold">
                            <p:stCondLst>
                              <p:cond delay="1000"/>
                            </p:stCondLst>
                            <p:childTnLst>
                              <p:par>
                                <p:cTn id="92" presetID="22" presetClass="entr" presetSubtype="8" fill="hold" grpId="0" nodeType="afterEffect">
                                  <p:stCondLst>
                                    <p:cond delay="0"/>
                                  </p:stCondLst>
                                  <p:childTnLst>
                                    <p:set>
                                      <p:cBhvr>
                                        <p:cTn id="93" dur="1" fill="hold">
                                          <p:stCondLst>
                                            <p:cond delay="0"/>
                                          </p:stCondLst>
                                        </p:cTn>
                                        <p:tgtEl>
                                          <p:spTgt spid="17"/>
                                        </p:tgtEl>
                                        <p:attrNameLst>
                                          <p:attrName>style.visibility</p:attrName>
                                        </p:attrNameLst>
                                      </p:cBhvr>
                                      <p:to>
                                        <p:strVal val="visible"/>
                                      </p:to>
                                    </p:set>
                                    <p:animEffect transition="in" filter="wipe(left)">
                                      <p:cBhvr>
                                        <p:cTn id="9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P spid="16" grpId="0"/>
      <p:bldP spid="17" grpId="0"/>
      <p:bldP spid="22"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Abrir corchete 7">
            <a:extLst>
              <a:ext uri="{FF2B5EF4-FFF2-40B4-BE49-F238E27FC236}">
                <a16:creationId xmlns:a16="http://schemas.microsoft.com/office/drawing/2014/main" id="{543A9065-9DB7-7874-6855-08DA5DCF5AC5}"/>
              </a:ext>
            </a:extLst>
          </p:cNvPr>
          <p:cNvSpPr>
            <a:spLocks noGrp="1" noRot="1" noMove="1" noResize="1" noEditPoints="1" noAdjustHandles="1" noChangeArrowheads="1" noChangeShapeType="1"/>
          </p:cNvSpPr>
          <p:nvPr/>
        </p:nvSpPr>
        <p:spPr>
          <a:xfrm>
            <a:off x="-42862" y="1089155"/>
            <a:ext cx="12277724" cy="54560"/>
          </a:xfrm>
          <a:prstGeom prst="leftBracket">
            <a:avLst/>
          </a:prstGeom>
          <a:solidFill>
            <a:schemeClr val="accent4">
              <a:lumMod val="60000"/>
              <a:lumOff val="40000"/>
            </a:schemeClr>
          </a:solidFill>
          <a:ln>
            <a:solidFill>
              <a:srgbClr val="002060"/>
            </a:solidFill>
          </a:ln>
          <a:scene3d>
            <a:camera prst="orthographicFront"/>
            <a:lightRig rig="brightRoom" dir="t"/>
          </a:scene3d>
          <a:sp3d>
            <a:bevelT/>
          </a:sp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3" name="CuadroTexto 2">
            <a:extLst>
              <a:ext uri="{FF2B5EF4-FFF2-40B4-BE49-F238E27FC236}">
                <a16:creationId xmlns:a16="http://schemas.microsoft.com/office/drawing/2014/main" id="{528B0D6B-557D-F0EF-B1A6-CB53488C32F5}"/>
              </a:ext>
            </a:extLst>
          </p:cNvPr>
          <p:cNvSpPr txBox="1"/>
          <p:nvPr/>
        </p:nvSpPr>
        <p:spPr>
          <a:xfrm>
            <a:off x="0" y="0"/>
            <a:ext cx="12192000" cy="707886"/>
          </a:xfrm>
          <a:prstGeom prst="rect">
            <a:avLst/>
          </a:prstGeom>
          <a:noFill/>
        </p:spPr>
        <p:txBody>
          <a:bodyPr wrap="square">
            <a:spAutoFit/>
          </a:bodyPr>
          <a:lstStyle/>
          <a:p>
            <a:pPr algn="ctr"/>
            <a:r>
              <a:rPr lang="en-US" sz="4000" b="1">
                <a:ln w="10160">
                  <a:solidFill>
                    <a:schemeClr val="accent5"/>
                  </a:solidFill>
                  <a:prstDash val="solid"/>
                </a:ln>
                <a:solidFill>
                  <a:srgbClr val="FFFFFF"/>
                </a:solidFill>
                <a:effectLst>
                  <a:outerShdw blurRad="38100" dist="22860" dir="5400000" algn="tl" rotWithShape="0">
                    <a:srgbClr val="000000"/>
                  </a:outerShdw>
                </a:effectLst>
              </a:rPr>
              <a:t>PREVLADAVANJE ODBIJANJA I IZAZOVA (1)</a:t>
            </a:r>
            <a:endParaRPr lang="en" sz="4000" b="1" dirty="0">
              <a:ln w="10160">
                <a:solidFill>
                  <a:schemeClr val="accent5"/>
                </a:solidFill>
                <a:prstDash val="solid"/>
              </a:ln>
              <a:solidFill>
                <a:srgbClr val="FFFFFF"/>
              </a:solidFill>
              <a:effectLst>
                <a:outerShdw blurRad="38100" dist="22860" dir="5400000" algn="tl" rotWithShape="0">
                  <a:srgbClr val="000000"/>
                </a:outerShdw>
              </a:effectLst>
            </a:endParaRPr>
          </a:p>
        </p:txBody>
      </p:sp>
      <p:sp>
        <p:nvSpPr>
          <p:cNvPr id="5" name="CuadroTexto 4">
            <a:extLst>
              <a:ext uri="{FF2B5EF4-FFF2-40B4-BE49-F238E27FC236}">
                <a16:creationId xmlns:a16="http://schemas.microsoft.com/office/drawing/2014/main" id="{2EB2893F-4F80-AE62-247A-5D31A43D501A}"/>
              </a:ext>
            </a:extLst>
          </p:cNvPr>
          <p:cNvSpPr txBox="1"/>
          <p:nvPr/>
        </p:nvSpPr>
        <p:spPr>
          <a:xfrm>
            <a:off x="1" y="662672"/>
            <a:ext cx="12192000" cy="369332"/>
          </a:xfrm>
          <a:prstGeom prst="rect">
            <a:avLst/>
          </a:prstGeom>
          <a:noFill/>
        </p:spPr>
        <p:txBody>
          <a:bodyPr wrap="square">
            <a:spAutoFit/>
          </a:bodyPr>
          <a:lstStyle/>
          <a:p>
            <a:pPr algn="ctr"/>
            <a:r>
              <a:rPr lang="en" b="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sr-Latn-RS" sz="1600" b="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I čudio se njihovoj nevjeri. Išao je po okolnim selima i učio.</a:t>
            </a:r>
            <a:r>
              <a:rPr lang="en" b="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 sz="1400" b="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(Mark</a:t>
            </a:r>
            <a:r>
              <a:rPr lang="sr-Latn-RS" sz="1400" b="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o</a:t>
            </a:r>
            <a:r>
              <a:rPr lang="en" sz="1400" b="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6</a:t>
            </a:r>
            <a:r>
              <a:rPr lang="sr-Latn-RS" sz="1400" b="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n" sz="1400" b="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6</a:t>
            </a:r>
            <a:r>
              <a:rPr lang="en"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a:t>
            </a:r>
          </a:p>
        </p:txBody>
      </p:sp>
      <p:sp>
        <p:nvSpPr>
          <p:cNvPr id="16" name="CuadroTexto 15">
            <a:extLst>
              <a:ext uri="{FF2B5EF4-FFF2-40B4-BE49-F238E27FC236}">
                <a16:creationId xmlns:a16="http://schemas.microsoft.com/office/drawing/2014/main" id="{C570F8F8-CCCD-2168-AD61-5EC720BC257C}"/>
              </a:ext>
            </a:extLst>
          </p:cNvPr>
          <p:cNvSpPr txBox="1"/>
          <p:nvPr/>
        </p:nvSpPr>
        <p:spPr>
          <a:xfrm>
            <a:off x="0" y="1170948"/>
            <a:ext cx="12192000" cy="400110"/>
          </a:xfrm>
          <a:prstGeom prst="rect">
            <a:avLst/>
          </a:prstGeom>
          <a:noFill/>
        </p:spPr>
        <p:txBody>
          <a:bodyPr wrap="square" rtlCol="0">
            <a:spAutoFit/>
          </a:bodyPr>
          <a:lstStyle/>
          <a:p>
            <a:pPr algn="ctr">
              <a:spcBef>
                <a:spcPts val="600"/>
              </a:spcBef>
            </a:pPr>
            <a:r>
              <a:rPr lang="en-US" sz="2000" b="1">
                <a:solidFill>
                  <a:schemeClr val="bg1"/>
                </a:solidFill>
                <a:effectLst>
                  <a:outerShdw blurRad="38100" dist="38100" dir="2700000" algn="tl">
                    <a:srgbClr val="000000">
                      <a:alpha val="43137"/>
                    </a:srgbClr>
                  </a:outerShdw>
                </a:effectLst>
              </a:rPr>
              <a:t>Zašto su Nazarećani odbacili Isusa (Marko 6,1-6)?</a:t>
            </a:r>
            <a:endParaRPr lang="en" sz="2000" b="1" dirty="0">
              <a:solidFill>
                <a:schemeClr val="bg1"/>
              </a:solidFill>
              <a:effectLst>
                <a:outerShdw blurRad="38100" dist="38100" dir="2700000" algn="tl">
                  <a:srgbClr val="000000">
                    <a:alpha val="43137"/>
                  </a:srgbClr>
                </a:outerShdw>
              </a:effectLst>
            </a:endParaRPr>
          </a:p>
        </p:txBody>
      </p:sp>
      <p:graphicFrame>
        <p:nvGraphicFramePr>
          <p:cNvPr id="2" name="Diagrama 1">
            <a:extLst>
              <a:ext uri="{FF2B5EF4-FFF2-40B4-BE49-F238E27FC236}">
                <a16:creationId xmlns:a16="http://schemas.microsoft.com/office/drawing/2014/main" id="{C04115FF-B284-D94D-C399-BD8BE92D891A}"/>
              </a:ext>
            </a:extLst>
          </p:cNvPr>
          <p:cNvGraphicFramePr/>
          <p:nvPr>
            <p:extLst>
              <p:ext uri="{D42A27DB-BD31-4B8C-83A1-F6EECF244321}">
                <p14:modId xmlns:p14="http://schemas.microsoft.com/office/powerpoint/2010/main" val="3246346803"/>
              </p:ext>
            </p:extLst>
          </p:nvPr>
        </p:nvGraphicFramePr>
        <p:xfrm>
          <a:off x="261937" y="1618476"/>
          <a:ext cx="11668126" cy="2534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CuadroTexto 17">
            <a:extLst>
              <a:ext uri="{FF2B5EF4-FFF2-40B4-BE49-F238E27FC236}">
                <a16:creationId xmlns:a16="http://schemas.microsoft.com/office/drawing/2014/main" id="{01B4AE52-F011-83B7-1479-249462628CDE}"/>
              </a:ext>
            </a:extLst>
          </p:cNvPr>
          <p:cNvSpPr txBox="1"/>
          <p:nvPr/>
        </p:nvSpPr>
        <p:spPr>
          <a:xfrm>
            <a:off x="190500" y="4226510"/>
            <a:ext cx="6771132" cy="1015663"/>
          </a:xfrm>
          <a:prstGeom prst="rect">
            <a:avLst/>
          </a:prstGeom>
          <a:noFill/>
        </p:spPr>
        <p:txBody>
          <a:bodyPr wrap="square" rtlCol="0">
            <a:spAutoFit/>
          </a:bodyPr>
          <a:lstStyle/>
          <a:p>
            <a:pPr>
              <a:spcBef>
                <a:spcPts val="600"/>
              </a:spcBef>
            </a:pPr>
            <a:r>
              <a:rPr lang="en-US" sz="2000" b="1">
                <a:solidFill>
                  <a:schemeClr val="bg1"/>
                </a:solidFill>
                <a:effectLst>
                  <a:outerShdw blurRad="38100" dist="38100" dir="2700000" algn="tl">
                    <a:srgbClr val="000000">
                      <a:alpha val="43137"/>
                    </a:srgbClr>
                  </a:outerShdw>
                </a:effectLst>
              </a:rPr>
              <a:t>Kako je Isus reagirao? Jednostavno je otišao i uputio se u druga područja rada. I to je bio obrazac djelovanja koji</a:t>
            </a:r>
            <a:r>
              <a:rPr lang="sr-Latn-RS" sz="2000" b="1">
                <a:solidFill>
                  <a:schemeClr val="bg1"/>
                </a:solidFill>
                <a:effectLst>
                  <a:outerShdw blurRad="38100" dist="38100" dir="2700000" algn="tl">
                    <a:srgbClr val="000000">
                      <a:alpha val="43137"/>
                    </a:srgbClr>
                  </a:outerShdw>
                </a:effectLst>
              </a:rPr>
              <a:t>m </a:t>
            </a:r>
            <a:r>
              <a:rPr lang="en-US" sz="2000" b="1">
                <a:solidFill>
                  <a:schemeClr val="bg1"/>
                </a:solidFill>
                <a:effectLst>
                  <a:outerShdw blurRad="38100" dist="38100" dir="2700000" algn="tl">
                    <a:srgbClr val="000000">
                      <a:alpha val="43137"/>
                    </a:srgbClr>
                  </a:outerShdw>
                </a:effectLst>
              </a:rPr>
              <a:t>je poučavao svoje učenike (Marko 6,11).</a:t>
            </a:r>
            <a:endParaRPr lang="en" sz="2000" b="1" dirty="0">
              <a:solidFill>
                <a:schemeClr val="bg1"/>
              </a:solidFill>
              <a:effectLst>
                <a:outerShdw blurRad="38100" dist="38100" dir="2700000" algn="tl">
                  <a:srgbClr val="000000">
                    <a:alpha val="43137"/>
                  </a:srgbClr>
                </a:outerShdw>
              </a:effectLst>
            </a:endParaRPr>
          </a:p>
        </p:txBody>
      </p:sp>
      <p:pic>
        <p:nvPicPr>
          <p:cNvPr id="7" name="Imagen 6">
            <a:extLst>
              <a:ext uri="{FF2B5EF4-FFF2-40B4-BE49-F238E27FC236}">
                <a16:creationId xmlns:a16="http://schemas.microsoft.com/office/drawing/2014/main" id="{04004446-953D-BA96-1D5E-C5A58DE26DE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262"/>
          <a:stretch/>
        </p:blipFill>
        <p:spPr>
          <a:xfrm>
            <a:off x="7107935" y="4340184"/>
            <a:ext cx="4817365" cy="2394942"/>
          </a:xfrm>
          <a:prstGeom prst="rect">
            <a:avLst/>
          </a:prstGeom>
          <a:ln>
            <a:noFill/>
          </a:ln>
          <a:effectLst>
            <a:outerShdw blurRad="190500" algn="tl" rotWithShape="0">
              <a:srgbClr val="000000">
                <a:alpha val="70000"/>
              </a:srgbClr>
            </a:outerShdw>
          </a:effectLst>
        </p:spPr>
      </p:pic>
      <p:sp>
        <p:nvSpPr>
          <p:cNvPr id="6" name="CuadroTexto 5">
            <a:extLst>
              <a:ext uri="{FF2B5EF4-FFF2-40B4-BE49-F238E27FC236}">
                <a16:creationId xmlns:a16="http://schemas.microsoft.com/office/drawing/2014/main" id="{894D3DF9-FA14-FC29-10FD-68A0373F5183}"/>
              </a:ext>
            </a:extLst>
          </p:cNvPr>
          <p:cNvSpPr txBox="1"/>
          <p:nvPr/>
        </p:nvSpPr>
        <p:spPr>
          <a:xfrm>
            <a:off x="190499" y="5239524"/>
            <a:ext cx="6686551" cy="1323439"/>
          </a:xfrm>
          <a:prstGeom prst="rect">
            <a:avLst/>
          </a:prstGeom>
          <a:noFill/>
        </p:spPr>
        <p:txBody>
          <a:bodyPr wrap="square">
            <a:spAutoFit/>
          </a:bodyPr>
          <a:lstStyle/>
          <a:p>
            <a:pPr>
              <a:spcBef>
                <a:spcPts val="600"/>
              </a:spcBef>
            </a:pPr>
            <a:r>
              <a:rPr lang="en-US" sz="2000" b="1">
                <a:solidFill>
                  <a:schemeClr val="bg1"/>
                </a:solidFill>
                <a:effectLst>
                  <a:outerShdw blurRad="38100" dist="38100" dir="2700000" algn="tl">
                    <a:srgbClr val="000000">
                      <a:alpha val="43137"/>
                    </a:srgbClr>
                  </a:outerShdw>
                </a:effectLst>
              </a:rPr>
              <a:t>Jeste li ikada bili odbačeni poput Isusa ili ste morali proći kroz neku krizu koju je teško razumjeti? Što ste naučili iz tog iskustva koje možete koristiti kako biste pomogli nekome tko prolazi kroz isto iskustvo?</a:t>
            </a:r>
            <a:endParaRPr lang="en"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78809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24" dur="1000" fill="hold"/>
                                        <p:tgtEl>
                                          <p:spTgt spid="16"/>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grpId="0" nodeType="clickEffect">
                                  <p:stCondLst>
                                    <p:cond delay="0"/>
                                  </p:stCondLst>
                                  <p:childTnLst>
                                    <p:set>
                                      <p:cBhvr>
                                        <p:cTn id="32" dur="1" fill="hold">
                                          <p:stCondLst>
                                            <p:cond delay="0"/>
                                          </p:stCondLst>
                                        </p:cTn>
                                        <p:tgtEl>
                                          <p:spTgt spid="2">
                                            <p:graphicEl>
                                              <a:dgm id="{A5813FF2-E71E-4AF9-8C9D-E78E37F5B0DC}"/>
                                            </p:graphicEl>
                                          </p:spTgt>
                                        </p:tgtEl>
                                        <p:attrNameLst>
                                          <p:attrName>style.visibility</p:attrName>
                                        </p:attrNameLst>
                                      </p:cBhvr>
                                      <p:to>
                                        <p:strVal val="visible"/>
                                      </p:to>
                                    </p:set>
                                    <p:anim calcmode="lin" valueType="num">
                                      <p:cBhvr>
                                        <p:cTn id="33" dur="500" fill="hold"/>
                                        <p:tgtEl>
                                          <p:spTgt spid="2">
                                            <p:graphicEl>
                                              <a:dgm id="{A5813FF2-E71E-4AF9-8C9D-E78E37F5B0DC}"/>
                                            </p:graphicEl>
                                          </p:spTgt>
                                        </p:tgtEl>
                                        <p:attrNameLst>
                                          <p:attrName>ppt_w</p:attrName>
                                        </p:attrNameLst>
                                      </p:cBhvr>
                                      <p:tavLst>
                                        <p:tav tm="0">
                                          <p:val>
                                            <p:fltVal val="0"/>
                                          </p:val>
                                        </p:tav>
                                        <p:tav tm="100000">
                                          <p:val>
                                            <p:strVal val="#ppt_w"/>
                                          </p:val>
                                        </p:tav>
                                      </p:tavLst>
                                    </p:anim>
                                    <p:anim calcmode="lin" valueType="num">
                                      <p:cBhvr>
                                        <p:cTn id="34" dur="500" fill="hold"/>
                                        <p:tgtEl>
                                          <p:spTgt spid="2">
                                            <p:graphicEl>
                                              <a:dgm id="{A5813FF2-E71E-4AF9-8C9D-E78E37F5B0DC}"/>
                                            </p:graphicEl>
                                          </p:spTgt>
                                        </p:tgtEl>
                                        <p:attrNameLst>
                                          <p:attrName>ppt_h</p:attrName>
                                        </p:attrNameLst>
                                      </p:cBhvr>
                                      <p:tavLst>
                                        <p:tav tm="0">
                                          <p:val>
                                            <p:fltVal val="0"/>
                                          </p:val>
                                        </p:tav>
                                        <p:tav tm="100000">
                                          <p:val>
                                            <p:strVal val="#ppt_h"/>
                                          </p:val>
                                        </p:tav>
                                      </p:tavLst>
                                    </p:anim>
                                    <p:animEffect transition="in" filter="fade">
                                      <p:cBhvr>
                                        <p:cTn id="35" dur="500"/>
                                        <p:tgtEl>
                                          <p:spTgt spid="2">
                                            <p:graphicEl>
                                              <a:dgm id="{A5813FF2-E71E-4AF9-8C9D-E78E37F5B0DC}"/>
                                            </p:graphicEl>
                                          </p:spTgt>
                                        </p:tgtEl>
                                      </p:cBhvr>
                                    </p:animEffect>
                                    <p:anim calcmode="lin" valueType="num">
                                      <p:cBhvr>
                                        <p:cTn id="36" dur="500" fill="hold"/>
                                        <p:tgtEl>
                                          <p:spTgt spid="2">
                                            <p:graphicEl>
                                              <a:dgm id="{A5813FF2-E71E-4AF9-8C9D-E78E37F5B0DC}"/>
                                            </p:graphicEl>
                                          </p:spTgt>
                                        </p:tgtEl>
                                        <p:attrNameLst>
                                          <p:attrName>ppt_x</p:attrName>
                                        </p:attrNameLst>
                                      </p:cBhvr>
                                      <p:tavLst>
                                        <p:tav tm="0">
                                          <p:val>
                                            <p:fltVal val="0.5"/>
                                          </p:val>
                                        </p:tav>
                                        <p:tav tm="100000">
                                          <p:val>
                                            <p:strVal val="#ppt_x"/>
                                          </p:val>
                                        </p:tav>
                                      </p:tavLst>
                                    </p:anim>
                                    <p:anim calcmode="lin" valueType="num">
                                      <p:cBhvr>
                                        <p:cTn id="37" dur="500" fill="hold"/>
                                        <p:tgtEl>
                                          <p:spTgt spid="2">
                                            <p:graphicEl>
                                              <a:dgm id="{A5813FF2-E71E-4AF9-8C9D-E78E37F5B0DC}"/>
                                            </p:graphicEl>
                                          </p:spTgt>
                                        </p:tgtEl>
                                        <p:attrNameLst>
                                          <p:attrName>ppt_y</p:attrName>
                                        </p:attrNameLst>
                                      </p:cBhvr>
                                      <p:tavLst>
                                        <p:tav tm="0">
                                          <p:val>
                                            <p:fltVal val="0.5"/>
                                          </p:val>
                                        </p:tav>
                                        <p:tav tm="100000">
                                          <p:val>
                                            <p:strVal val="#ppt_y"/>
                                          </p:val>
                                        </p:tav>
                                      </p:tavLst>
                                    </p:anim>
                                  </p:childTnLst>
                                </p:cTn>
                              </p:par>
                              <p:par>
                                <p:cTn id="38" presetID="53" presetClass="entr" presetSubtype="528" fill="hold" grpId="0" nodeType="withEffect">
                                  <p:stCondLst>
                                    <p:cond delay="0"/>
                                  </p:stCondLst>
                                  <p:childTnLst>
                                    <p:set>
                                      <p:cBhvr>
                                        <p:cTn id="39" dur="1" fill="hold">
                                          <p:stCondLst>
                                            <p:cond delay="0"/>
                                          </p:stCondLst>
                                        </p:cTn>
                                        <p:tgtEl>
                                          <p:spTgt spid="2">
                                            <p:graphicEl>
                                              <a:dgm id="{4CAF690B-0DBE-45B5-9D77-052E3BE5DFF3}"/>
                                            </p:graphicEl>
                                          </p:spTgt>
                                        </p:tgtEl>
                                        <p:attrNameLst>
                                          <p:attrName>style.visibility</p:attrName>
                                        </p:attrNameLst>
                                      </p:cBhvr>
                                      <p:to>
                                        <p:strVal val="visible"/>
                                      </p:to>
                                    </p:set>
                                    <p:anim calcmode="lin" valueType="num">
                                      <p:cBhvr>
                                        <p:cTn id="40" dur="500" fill="hold"/>
                                        <p:tgtEl>
                                          <p:spTgt spid="2">
                                            <p:graphicEl>
                                              <a:dgm id="{4CAF690B-0DBE-45B5-9D77-052E3BE5DFF3}"/>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4CAF690B-0DBE-45B5-9D77-052E3BE5DFF3}"/>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4CAF690B-0DBE-45B5-9D77-052E3BE5DFF3}"/>
                                            </p:graphicEl>
                                          </p:spTgt>
                                        </p:tgtEl>
                                      </p:cBhvr>
                                    </p:animEffect>
                                    <p:anim calcmode="lin" valueType="num">
                                      <p:cBhvr>
                                        <p:cTn id="43" dur="500" fill="hold"/>
                                        <p:tgtEl>
                                          <p:spTgt spid="2">
                                            <p:graphicEl>
                                              <a:dgm id="{4CAF690B-0DBE-45B5-9D77-052E3BE5DFF3}"/>
                                            </p:graphicEl>
                                          </p:spTgt>
                                        </p:tgtEl>
                                        <p:attrNameLst>
                                          <p:attrName>ppt_x</p:attrName>
                                        </p:attrNameLst>
                                      </p:cBhvr>
                                      <p:tavLst>
                                        <p:tav tm="0">
                                          <p:val>
                                            <p:fltVal val="0.5"/>
                                          </p:val>
                                        </p:tav>
                                        <p:tav tm="100000">
                                          <p:val>
                                            <p:strVal val="#ppt_x"/>
                                          </p:val>
                                        </p:tav>
                                      </p:tavLst>
                                    </p:anim>
                                    <p:anim calcmode="lin" valueType="num">
                                      <p:cBhvr>
                                        <p:cTn id="44" dur="500" fill="hold"/>
                                        <p:tgtEl>
                                          <p:spTgt spid="2">
                                            <p:graphicEl>
                                              <a:dgm id="{4CAF690B-0DBE-45B5-9D77-052E3BE5DFF3}"/>
                                            </p:graphicEl>
                                          </p:spTgt>
                                        </p:tgtEl>
                                        <p:attrNameLst>
                                          <p:attrName>ppt_y</p:attrName>
                                        </p:attrNameLst>
                                      </p:cBhvr>
                                      <p:tavLst>
                                        <p:tav tm="0">
                                          <p:val>
                                            <p:fltVal val="0.5"/>
                                          </p:val>
                                        </p:tav>
                                        <p:tav tm="100000">
                                          <p:val>
                                            <p:strVal val="#ppt_y"/>
                                          </p:val>
                                        </p:tav>
                                      </p:tavLst>
                                    </p:anim>
                                  </p:childTnLst>
                                </p:cTn>
                              </p:par>
                              <p:par>
                                <p:cTn id="45" presetID="53" presetClass="entr" presetSubtype="528" fill="hold" grpId="0" nodeType="withEffect">
                                  <p:stCondLst>
                                    <p:cond delay="0"/>
                                  </p:stCondLst>
                                  <p:childTnLst>
                                    <p:set>
                                      <p:cBhvr>
                                        <p:cTn id="46" dur="1" fill="hold">
                                          <p:stCondLst>
                                            <p:cond delay="0"/>
                                          </p:stCondLst>
                                        </p:cTn>
                                        <p:tgtEl>
                                          <p:spTgt spid="2">
                                            <p:graphicEl>
                                              <a:dgm id="{E6939965-2171-4A4D-9476-FFCEE1F92E40}"/>
                                            </p:graphicEl>
                                          </p:spTgt>
                                        </p:tgtEl>
                                        <p:attrNameLst>
                                          <p:attrName>style.visibility</p:attrName>
                                        </p:attrNameLst>
                                      </p:cBhvr>
                                      <p:to>
                                        <p:strVal val="visible"/>
                                      </p:to>
                                    </p:set>
                                    <p:anim calcmode="lin" valueType="num">
                                      <p:cBhvr>
                                        <p:cTn id="47" dur="500" fill="hold"/>
                                        <p:tgtEl>
                                          <p:spTgt spid="2">
                                            <p:graphicEl>
                                              <a:dgm id="{E6939965-2171-4A4D-9476-FFCEE1F92E40}"/>
                                            </p:graphicEl>
                                          </p:spTgt>
                                        </p:tgtEl>
                                        <p:attrNameLst>
                                          <p:attrName>ppt_w</p:attrName>
                                        </p:attrNameLst>
                                      </p:cBhvr>
                                      <p:tavLst>
                                        <p:tav tm="0">
                                          <p:val>
                                            <p:fltVal val="0"/>
                                          </p:val>
                                        </p:tav>
                                        <p:tav tm="100000">
                                          <p:val>
                                            <p:strVal val="#ppt_w"/>
                                          </p:val>
                                        </p:tav>
                                      </p:tavLst>
                                    </p:anim>
                                    <p:anim calcmode="lin" valueType="num">
                                      <p:cBhvr>
                                        <p:cTn id="48" dur="500" fill="hold"/>
                                        <p:tgtEl>
                                          <p:spTgt spid="2">
                                            <p:graphicEl>
                                              <a:dgm id="{E6939965-2171-4A4D-9476-FFCEE1F92E40}"/>
                                            </p:graphicEl>
                                          </p:spTgt>
                                        </p:tgtEl>
                                        <p:attrNameLst>
                                          <p:attrName>ppt_h</p:attrName>
                                        </p:attrNameLst>
                                      </p:cBhvr>
                                      <p:tavLst>
                                        <p:tav tm="0">
                                          <p:val>
                                            <p:fltVal val="0"/>
                                          </p:val>
                                        </p:tav>
                                        <p:tav tm="100000">
                                          <p:val>
                                            <p:strVal val="#ppt_h"/>
                                          </p:val>
                                        </p:tav>
                                      </p:tavLst>
                                    </p:anim>
                                    <p:animEffect transition="in" filter="fade">
                                      <p:cBhvr>
                                        <p:cTn id="49" dur="500"/>
                                        <p:tgtEl>
                                          <p:spTgt spid="2">
                                            <p:graphicEl>
                                              <a:dgm id="{E6939965-2171-4A4D-9476-FFCEE1F92E40}"/>
                                            </p:graphicEl>
                                          </p:spTgt>
                                        </p:tgtEl>
                                      </p:cBhvr>
                                    </p:animEffect>
                                    <p:anim calcmode="lin" valueType="num">
                                      <p:cBhvr>
                                        <p:cTn id="50" dur="500" fill="hold"/>
                                        <p:tgtEl>
                                          <p:spTgt spid="2">
                                            <p:graphicEl>
                                              <a:dgm id="{E6939965-2171-4A4D-9476-FFCEE1F92E40}"/>
                                            </p:graphicEl>
                                          </p:spTgt>
                                        </p:tgtEl>
                                        <p:attrNameLst>
                                          <p:attrName>ppt_x</p:attrName>
                                        </p:attrNameLst>
                                      </p:cBhvr>
                                      <p:tavLst>
                                        <p:tav tm="0">
                                          <p:val>
                                            <p:fltVal val="0.5"/>
                                          </p:val>
                                        </p:tav>
                                        <p:tav tm="100000">
                                          <p:val>
                                            <p:strVal val="#ppt_x"/>
                                          </p:val>
                                        </p:tav>
                                      </p:tavLst>
                                    </p:anim>
                                    <p:anim calcmode="lin" valueType="num">
                                      <p:cBhvr>
                                        <p:cTn id="51" dur="500" fill="hold"/>
                                        <p:tgtEl>
                                          <p:spTgt spid="2">
                                            <p:graphicEl>
                                              <a:dgm id="{E6939965-2171-4A4D-9476-FFCEE1F92E40}"/>
                                            </p:graphicEl>
                                          </p:spTgt>
                                        </p:tgtEl>
                                        <p:attrNameLst>
                                          <p:attrName>ppt_y</p:attrName>
                                        </p:attrNameLst>
                                      </p:cBhvr>
                                      <p:tavLst>
                                        <p:tav tm="0">
                                          <p:val>
                                            <p:fltVal val="0.5"/>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528" fill="hold" grpId="0" nodeType="clickEffect">
                                  <p:stCondLst>
                                    <p:cond delay="0"/>
                                  </p:stCondLst>
                                  <p:childTnLst>
                                    <p:set>
                                      <p:cBhvr>
                                        <p:cTn id="55" dur="1" fill="hold">
                                          <p:stCondLst>
                                            <p:cond delay="0"/>
                                          </p:stCondLst>
                                        </p:cTn>
                                        <p:tgtEl>
                                          <p:spTgt spid="2">
                                            <p:graphicEl>
                                              <a:dgm id="{3A4F564E-8FCC-4481-A86D-C4BFEF77AF37}"/>
                                            </p:graphicEl>
                                          </p:spTgt>
                                        </p:tgtEl>
                                        <p:attrNameLst>
                                          <p:attrName>style.visibility</p:attrName>
                                        </p:attrNameLst>
                                      </p:cBhvr>
                                      <p:to>
                                        <p:strVal val="visible"/>
                                      </p:to>
                                    </p:set>
                                    <p:anim calcmode="lin" valueType="num">
                                      <p:cBhvr>
                                        <p:cTn id="56" dur="500" fill="hold"/>
                                        <p:tgtEl>
                                          <p:spTgt spid="2">
                                            <p:graphicEl>
                                              <a:dgm id="{3A4F564E-8FCC-4481-A86D-C4BFEF77AF37}"/>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3A4F564E-8FCC-4481-A86D-C4BFEF77AF37}"/>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3A4F564E-8FCC-4481-A86D-C4BFEF77AF37}"/>
                                            </p:graphicEl>
                                          </p:spTgt>
                                        </p:tgtEl>
                                      </p:cBhvr>
                                    </p:animEffect>
                                    <p:anim calcmode="lin" valueType="num">
                                      <p:cBhvr>
                                        <p:cTn id="59" dur="500" fill="hold"/>
                                        <p:tgtEl>
                                          <p:spTgt spid="2">
                                            <p:graphicEl>
                                              <a:dgm id="{3A4F564E-8FCC-4481-A86D-C4BFEF77AF37}"/>
                                            </p:graphicEl>
                                          </p:spTgt>
                                        </p:tgtEl>
                                        <p:attrNameLst>
                                          <p:attrName>ppt_x</p:attrName>
                                        </p:attrNameLst>
                                      </p:cBhvr>
                                      <p:tavLst>
                                        <p:tav tm="0">
                                          <p:val>
                                            <p:fltVal val="0.5"/>
                                          </p:val>
                                        </p:tav>
                                        <p:tav tm="100000">
                                          <p:val>
                                            <p:strVal val="#ppt_x"/>
                                          </p:val>
                                        </p:tav>
                                      </p:tavLst>
                                    </p:anim>
                                    <p:anim calcmode="lin" valueType="num">
                                      <p:cBhvr>
                                        <p:cTn id="60" dur="500" fill="hold"/>
                                        <p:tgtEl>
                                          <p:spTgt spid="2">
                                            <p:graphicEl>
                                              <a:dgm id="{3A4F564E-8FCC-4481-A86D-C4BFEF77AF37}"/>
                                            </p:graphicEl>
                                          </p:spTgt>
                                        </p:tgtEl>
                                        <p:attrNameLst>
                                          <p:attrName>ppt_y</p:attrName>
                                        </p:attrNameLst>
                                      </p:cBhvr>
                                      <p:tavLst>
                                        <p:tav tm="0">
                                          <p:val>
                                            <p:fltVal val="0.5"/>
                                          </p:val>
                                        </p:tav>
                                        <p:tav tm="100000">
                                          <p:val>
                                            <p:strVal val="#ppt_y"/>
                                          </p:val>
                                        </p:tav>
                                      </p:tavLst>
                                    </p:anim>
                                  </p:childTnLst>
                                </p:cTn>
                              </p:par>
                              <p:par>
                                <p:cTn id="61" presetID="53" presetClass="entr" presetSubtype="528" fill="hold" grpId="0" nodeType="withEffect">
                                  <p:stCondLst>
                                    <p:cond delay="0"/>
                                  </p:stCondLst>
                                  <p:childTnLst>
                                    <p:set>
                                      <p:cBhvr>
                                        <p:cTn id="62" dur="1" fill="hold">
                                          <p:stCondLst>
                                            <p:cond delay="0"/>
                                          </p:stCondLst>
                                        </p:cTn>
                                        <p:tgtEl>
                                          <p:spTgt spid="2">
                                            <p:graphicEl>
                                              <a:dgm id="{6993A219-8439-4E82-A1E4-8412AB9F56A2}"/>
                                            </p:graphicEl>
                                          </p:spTgt>
                                        </p:tgtEl>
                                        <p:attrNameLst>
                                          <p:attrName>style.visibility</p:attrName>
                                        </p:attrNameLst>
                                      </p:cBhvr>
                                      <p:to>
                                        <p:strVal val="visible"/>
                                      </p:to>
                                    </p:set>
                                    <p:anim calcmode="lin" valueType="num">
                                      <p:cBhvr>
                                        <p:cTn id="63" dur="500" fill="hold"/>
                                        <p:tgtEl>
                                          <p:spTgt spid="2">
                                            <p:graphicEl>
                                              <a:dgm id="{6993A219-8439-4E82-A1E4-8412AB9F56A2}"/>
                                            </p:graphicEl>
                                          </p:spTgt>
                                        </p:tgtEl>
                                        <p:attrNameLst>
                                          <p:attrName>ppt_w</p:attrName>
                                        </p:attrNameLst>
                                      </p:cBhvr>
                                      <p:tavLst>
                                        <p:tav tm="0">
                                          <p:val>
                                            <p:fltVal val="0"/>
                                          </p:val>
                                        </p:tav>
                                        <p:tav tm="100000">
                                          <p:val>
                                            <p:strVal val="#ppt_w"/>
                                          </p:val>
                                        </p:tav>
                                      </p:tavLst>
                                    </p:anim>
                                    <p:anim calcmode="lin" valueType="num">
                                      <p:cBhvr>
                                        <p:cTn id="64" dur="500" fill="hold"/>
                                        <p:tgtEl>
                                          <p:spTgt spid="2">
                                            <p:graphicEl>
                                              <a:dgm id="{6993A219-8439-4E82-A1E4-8412AB9F56A2}"/>
                                            </p:graphicEl>
                                          </p:spTgt>
                                        </p:tgtEl>
                                        <p:attrNameLst>
                                          <p:attrName>ppt_h</p:attrName>
                                        </p:attrNameLst>
                                      </p:cBhvr>
                                      <p:tavLst>
                                        <p:tav tm="0">
                                          <p:val>
                                            <p:fltVal val="0"/>
                                          </p:val>
                                        </p:tav>
                                        <p:tav tm="100000">
                                          <p:val>
                                            <p:strVal val="#ppt_h"/>
                                          </p:val>
                                        </p:tav>
                                      </p:tavLst>
                                    </p:anim>
                                    <p:animEffect transition="in" filter="fade">
                                      <p:cBhvr>
                                        <p:cTn id="65" dur="500"/>
                                        <p:tgtEl>
                                          <p:spTgt spid="2">
                                            <p:graphicEl>
                                              <a:dgm id="{6993A219-8439-4E82-A1E4-8412AB9F56A2}"/>
                                            </p:graphicEl>
                                          </p:spTgt>
                                        </p:tgtEl>
                                      </p:cBhvr>
                                    </p:animEffect>
                                    <p:anim calcmode="lin" valueType="num">
                                      <p:cBhvr>
                                        <p:cTn id="66" dur="500" fill="hold"/>
                                        <p:tgtEl>
                                          <p:spTgt spid="2">
                                            <p:graphicEl>
                                              <a:dgm id="{6993A219-8439-4E82-A1E4-8412AB9F56A2}"/>
                                            </p:graphicEl>
                                          </p:spTgt>
                                        </p:tgtEl>
                                        <p:attrNameLst>
                                          <p:attrName>ppt_x</p:attrName>
                                        </p:attrNameLst>
                                      </p:cBhvr>
                                      <p:tavLst>
                                        <p:tav tm="0">
                                          <p:val>
                                            <p:fltVal val="0.5"/>
                                          </p:val>
                                        </p:tav>
                                        <p:tav tm="100000">
                                          <p:val>
                                            <p:strVal val="#ppt_x"/>
                                          </p:val>
                                        </p:tav>
                                      </p:tavLst>
                                    </p:anim>
                                    <p:anim calcmode="lin" valueType="num">
                                      <p:cBhvr>
                                        <p:cTn id="67" dur="500" fill="hold"/>
                                        <p:tgtEl>
                                          <p:spTgt spid="2">
                                            <p:graphicEl>
                                              <a:dgm id="{6993A219-8439-4E82-A1E4-8412AB9F56A2}"/>
                                            </p:graphicEl>
                                          </p:spTgt>
                                        </p:tgtEl>
                                        <p:attrNameLst>
                                          <p:attrName>ppt_y</p:attrName>
                                        </p:attrNameLst>
                                      </p:cBhvr>
                                      <p:tavLst>
                                        <p:tav tm="0">
                                          <p:val>
                                            <p:fltVal val="0.5"/>
                                          </p:val>
                                        </p:tav>
                                        <p:tav tm="100000">
                                          <p:val>
                                            <p:strVal val="#ppt_y"/>
                                          </p:val>
                                        </p:tav>
                                      </p:tavLst>
                                    </p:anim>
                                  </p:childTnLst>
                                </p:cTn>
                              </p:par>
                              <p:par>
                                <p:cTn id="68" presetID="53" presetClass="entr" presetSubtype="528" fill="hold" grpId="0" nodeType="withEffect">
                                  <p:stCondLst>
                                    <p:cond delay="0"/>
                                  </p:stCondLst>
                                  <p:childTnLst>
                                    <p:set>
                                      <p:cBhvr>
                                        <p:cTn id="69" dur="1" fill="hold">
                                          <p:stCondLst>
                                            <p:cond delay="0"/>
                                          </p:stCondLst>
                                        </p:cTn>
                                        <p:tgtEl>
                                          <p:spTgt spid="2">
                                            <p:graphicEl>
                                              <a:dgm id="{980F6932-348B-4A66-B946-55652E1C2EA0}"/>
                                            </p:graphicEl>
                                          </p:spTgt>
                                        </p:tgtEl>
                                        <p:attrNameLst>
                                          <p:attrName>style.visibility</p:attrName>
                                        </p:attrNameLst>
                                      </p:cBhvr>
                                      <p:to>
                                        <p:strVal val="visible"/>
                                      </p:to>
                                    </p:set>
                                    <p:anim calcmode="lin" valueType="num">
                                      <p:cBhvr>
                                        <p:cTn id="70" dur="500" fill="hold"/>
                                        <p:tgtEl>
                                          <p:spTgt spid="2">
                                            <p:graphicEl>
                                              <a:dgm id="{980F6932-348B-4A66-B946-55652E1C2EA0}"/>
                                            </p:graphicEl>
                                          </p:spTgt>
                                        </p:tgtEl>
                                        <p:attrNameLst>
                                          <p:attrName>ppt_w</p:attrName>
                                        </p:attrNameLst>
                                      </p:cBhvr>
                                      <p:tavLst>
                                        <p:tav tm="0">
                                          <p:val>
                                            <p:fltVal val="0"/>
                                          </p:val>
                                        </p:tav>
                                        <p:tav tm="100000">
                                          <p:val>
                                            <p:strVal val="#ppt_w"/>
                                          </p:val>
                                        </p:tav>
                                      </p:tavLst>
                                    </p:anim>
                                    <p:anim calcmode="lin" valueType="num">
                                      <p:cBhvr>
                                        <p:cTn id="71" dur="500" fill="hold"/>
                                        <p:tgtEl>
                                          <p:spTgt spid="2">
                                            <p:graphicEl>
                                              <a:dgm id="{980F6932-348B-4A66-B946-55652E1C2EA0}"/>
                                            </p:graphicEl>
                                          </p:spTgt>
                                        </p:tgtEl>
                                        <p:attrNameLst>
                                          <p:attrName>ppt_h</p:attrName>
                                        </p:attrNameLst>
                                      </p:cBhvr>
                                      <p:tavLst>
                                        <p:tav tm="0">
                                          <p:val>
                                            <p:fltVal val="0"/>
                                          </p:val>
                                        </p:tav>
                                        <p:tav tm="100000">
                                          <p:val>
                                            <p:strVal val="#ppt_h"/>
                                          </p:val>
                                        </p:tav>
                                      </p:tavLst>
                                    </p:anim>
                                    <p:animEffect transition="in" filter="fade">
                                      <p:cBhvr>
                                        <p:cTn id="72" dur="500"/>
                                        <p:tgtEl>
                                          <p:spTgt spid="2">
                                            <p:graphicEl>
                                              <a:dgm id="{980F6932-348B-4A66-B946-55652E1C2EA0}"/>
                                            </p:graphicEl>
                                          </p:spTgt>
                                        </p:tgtEl>
                                      </p:cBhvr>
                                    </p:animEffect>
                                    <p:anim calcmode="lin" valueType="num">
                                      <p:cBhvr>
                                        <p:cTn id="73" dur="500" fill="hold"/>
                                        <p:tgtEl>
                                          <p:spTgt spid="2">
                                            <p:graphicEl>
                                              <a:dgm id="{980F6932-348B-4A66-B946-55652E1C2EA0}"/>
                                            </p:graphicEl>
                                          </p:spTgt>
                                        </p:tgtEl>
                                        <p:attrNameLst>
                                          <p:attrName>ppt_x</p:attrName>
                                        </p:attrNameLst>
                                      </p:cBhvr>
                                      <p:tavLst>
                                        <p:tav tm="0">
                                          <p:val>
                                            <p:fltVal val="0.5"/>
                                          </p:val>
                                        </p:tav>
                                        <p:tav tm="100000">
                                          <p:val>
                                            <p:strVal val="#ppt_x"/>
                                          </p:val>
                                        </p:tav>
                                      </p:tavLst>
                                    </p:anim>
                                    <p:anim calcmode="lin" valueType="num">
                                      <p:cBhvr>
                                        <p:cTn id="74" dur="500" fill="hold"/>
                                        <p:tgtEl>
                                          <p:spTgt spid="2">
                                            <p:graphicEl>
                                              <a:dgm id="{980F6932-348B-4A66-B946-55652E1C2EA0}"/>
                                            </p:graphicEl>
                                          </p:spTgt>
                                        </p:tgtEl>
                                        <p:attrNameLst>
                                          <p:attrName>ppt_y</p:attrName>
                                        </p:attrNameLst>
                                      </p:cBhvr>
                                      <p:tavLst>
                                        <p:tav tm="0">
                                          <p:val>
                                            <p:fltVal val="0.5"/>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53" presetClass="entr" presetSubtype="528" fill="hold" grpId="0" nodeType="clickEffect">
                                  <p:stCondLst>
                                    <p:cond delay="0"/>
                                  </p:stCondLst>
                                  <p:childTnLst>
                                    <p:set>
                                      <p:cBhvr>
                                        <p:cTn id="78" dur="1" fill="hold">
                                          <p:stCondLst>
                                            <p:cond delay="0"/>
                                          </p:stCondLst>
                                        </p:cTn>
                                        <p:tgtEl>
                                          <p:spTgt spid="2">
                                            <p:graphicEl>
                                              <a:dgm id="{91B0CE4C-6CD7-43FB-8D33-73A60EAE44C9}"/>
                                            </p:graphicEl>
                                          </p:spTgt>
                                        </p:tgtEl>
                                        <p:attrNameLst>
                                          <p:attrName>style.visibility</p:attrName>
                                        </p:attrNameLst>
                                      </p:cBhvr>
                                      <p:to>
                                        <p:strVal val="visible"/>
                                      </p:to>
                                    </p:set>
                                    <p:anim calcmode="lin" valueType="num">
                                      <p:cBhvr>
                                        <p:cTn id="79" dur="500" fill="hold"/>
                                        <p:tgtEl>
                                          <p:spTgt spid="2">
                                            <p:graphicEl>
                                              <a:dgm id="{91B0CE4C-6CD7-43FB-8D33-73A60EAE44C9}"/>
                                            </p:graphicEl>
                                          </p:spTgt>
                                        </p:tgtEl>
                                        <p:attrNameLst>
                                          <p:attrName>ppt_w</p:attrName>
                                        </p:attrNameLst>
                                      </p:cBhvr>
                                      <p:tavLst>
                                        <p:tav tm="0">
                                          <p:val>
                                            <p:fltVal val="0"/>
                                          </p:val>
                                        </p:tav>
                                        <p:tav tm="100000">
                                          <p:val>
                                            <p:strVal val="#ppt_w"/>
                                          </p:val>
                                        </p:tav>
                                      </p:tavLst>
                                    </p:anim>
                                    <p:anim calcmode="lin" valueType="num">
                                      <p:cBhvr>
                                        <p:cTn id="80" dur="500" fill="hold"/>
                                        <p:tgtEl>
                                          <p:spTgt spid="2">
                                            <p:graphicEl>
                                              <a:dgm id="{91B0CE4C-6CD7-43FB-8D33-73A60EAE44C9}"/>
                                            </p:graphicEl>
                                          </p:spTgt>
                                        </p:tgtEl>
                                        <p:attrNameLst>
                                          <p:attrName>ppt_h</p:attrName>
                                        </p:attrNameLst>
                                      </p:cBhvr>
                                      <p:tavLst>
                                        <p:tav tm="0">
                                          <p:val>
                                            <p:fltVal val="0"/>
                                          </p:val>
                                        </p:tav>
                                        <p:tav tm="100000">
                                          <p:val>
                                            <p:strVal val="#ppt_h"/>
                                          </p:val>
                                        </p:tav>
                                      </p:tavLst>
                                    </p:anim>
                                    <p:animEffect transition="in" filter="fade">
                                      <p:cBhvr>
                                        <p:cTn id="81" dur="500"/>
                                        <p:tgtEl>
                                          <p:spTgt spid="2">
                                            <p:graphicEl>
                                              <a:dgm id="{91B0CE4C-6CD7-43FB-8D33-73A60EAE44C9}"/>
                                            </p:graphicEl>
                                          </p:spTgt>
                                        </p:tgtEl>
                                      </p:cBhvr>
                                    </p:animEffect>
                                    <p:anim calcmode="lin" valueType="num">
                                      <p:cBhvr>
                                        <p:cTn id="82" dur="500" fill="hold"/>
                                        <p:tgtEl>
                                          <p:spTgt spid="2">
                                            <p:graphicEl>
                                              <a:dgm id="{91B0CE4C-6CD7-43FB-8D33-73A60EAE44C9}"/>
                                            </p:graphicEl>
                                          </p:spTgt>
                                        </p:tgtEl>
                                        <p:attrNameLst>
                                          <p:attrName>ppt_x</p:attrName>
                                        </p:attrNameLst>
                                      </p:cBhvr>
                                      <p:tavLst>
                                        <p:tav tm="0">
                                          <p:val>
                                            <p:fltVal val="0.5"/>
                                          </p:val>
                                        </p:tav>
                                        <p:tav tm="100000">
                                          <p:val>
                                            <p:strVal val="#ppt_x"/>
                                          </p:val>
                                        </p:tav>
                                      </p:tavLst>
                                    </p:anim>
                                    <p:anim calcmode="lin" valueType="num">
                                      <p:cBhvr>
                                        <p:cTn id="83" dur="500" fill="hold"/>
                                        <p:tgtEl>
                                          <p:spTgt spid="2">
                                            <p:graphicEl>
                                              <a:dgm id="{91B0CE4C-6CD7-43FB-8D33-73A60EAE44C9}"/>
                                            </p:graphicEl>
                                          </p:spTgt>
                                        </p:tgtEl>
                                        <p:attrNameLst>
                                          <p:attrName>ppt_y</p:attrName>
                                        </p:attrNameLst>
                                      </p:cBhvr>
                                      <p:tavLst>
                                        <p:tav tm="0">
                                          <p:val>
                                            <p:fltVal val="0.5"/>
                                          </p:val>
                                        </p:tav>
                                        <p:tav tm="100000">
                                          <p:val>
                                            <p:strVal val="#ppt_y"/>
                                          </p:val>
                                        </p:tav>
                                      </p:tavLst>
                                    </p:anim>
                                  </p:childTnLst>
                                </p:cTn>
                              </p:par>
                              <p:par>
                                <p:cTn id="84" presetID="53" presetClass="entr" presetSubtype="528" fill="hold" grpId="0" nodeType="withEffect">
                                  <p:stCondLst>
                                    <p:cond delay="0"/>
                                  </p:stCondLst>
                                  <p:childTnLst>
                                    <p:set>
                                      <p:cBhvr>
                                        <p:cTn id="85" dur="1" fill="hold">
                                          <p:stCondLst>
                                            <p:cond delay="0"/>
                                          </p:stCondLst>
                                        </p:cTn>
                                        <p:tgtEl>
                                          <p:spTgt spid="2">
                                            <p:graphicEl>
                                              <a:dgm id="{FB61E144-1BA8-4C7E-9180-A5F0B82F4635}"/>
                                            </p:graphicEl>
                                          </p:spTgt>
                                        </p:tgtEl>
                                        <p:attrNameLst>
                                          <p:attrName>style.visibility</p:attrName>
                                        </p:attrNameLst>
                                      </p:cBhvr>
                                      <p:to>
                                        <p:strVal val="visible"/>
                                      </p:to>
                                    </p:set>
                                    <p:anim calcmode="lin" valueType="num">
                                      <p:cBhvr>
                                        <p:cTn id="86" dur="500" fill="hold"/>
                                        <p:tgtEl>
                                          <p:spTgt spid="2">
                                            <p:graphicEl>
                                              <a:dgm id="{FB61E144-1BA8-4C7E-9180-A5F0B82F4635}"/>
                                            </p:graphicEl>
                                          </p:spTgt>
                                        </p:tgtEl>
                                        <p:attrNameLst>
                                          <p:attrName>ppt_w</p:attrName>
                                        </p:attrNameLst>
                                      </p:cBhvr>
                                      <p:tavLst>
                                        <p:tav tm="0">
                                          <p:val>
                                            <p:fltVal val="0"/>
                                          </p:val>
                                        </p:tav>
                                        <p:tav tm="100000">
                                          <p:val>
                                            <p:strVal val="#ppt_w"/>
                                          </p:val>
                                        </p:tav>
                                      </p:tavLst>
                                    </p:anim>
                                    <p:anim calcmode="lin" valueType="num">
                                      <p:cBhvr>
                                        <p:cTn id="87" dur="500" fill="hold"/>
                                        <p:tgtEl>
                                          <p:spTgt spid="2">
                                            <p:graphicEl>
                                              <a:dgm id="{FB61E144-1BA8-4C7E-9180-A5F0B82F4635}"/>
                                            </p:graphicEl>
                                          </p:spTgt>
                                        </p:tgtEl>
                                        <p:attrNameLst>
                                          <p:attrName>ppt_h</p:attrName>
                                        </p:attrNameLst>
                                      </p:cBhvr>
                                      <p:tavLst>
                                        <p:tav tm="0">
                                          <p:val>
                                            <p:fltVal val="0"/>
                                          </p:val>
                                        </p:tav>
                                        <p:tav tm="100000">
                                          <p:val>
                                            <p:strVal val="#ppt_h"/>
                                          </p:val>
                                        </p:tav>
                                      </p:tavLst>
                                    </p:anim>
                                    <p:animEffect transition="in" filter="fade">
                                      <p:cBhvr>
                                        <p:cTn id="88" dur="500"/>
                                        <p:tgtEl>
                                          <p:spTgt spid="2">
                                            <p:graphicEl>
                                              <a:dgm id="{FB61E144-1BA8-4C7E-9180-A5F0B82F4635}"/>
                                            </p:graphicEl>
                                          </p:spTgt>
                                        </p:tgtEl>
                                      </p:cBhvr>
                                    </p:animEffect>
                                    <p:anim calcmode="lin" valueType="num">
                                      <p:cBhvr>
                                        <p:cTn id="89" dur="500" fill="hold"/>
                                        <p:tgtEl>
                                          <p:spTgt spid="2">
                                            <p:graphicEl>
                                              <a:dgm id="{FB61E144-1BA8-4C7E-9180-A5F0B82F4635}"/>
                                            </p:graphicEl>
                                          </p:spTgt>
                                        </p:tgtEl>
                                        <p:attrNameLst>
                                          <p:attrName>ppt_x</p:attrName>
                                        </p:attrNameLst>
                                      </p:cBhvr>
                                      <p:tavLst>
                                        <p:tav tm="0">
                                          <p:val>
                                            <p:fltVal val="0.5"/>
                                          </p:val>
                                        </p:tav>
                                        <p:tav tm="100000">
                                          <p:val>
                                            <p:strVal val="#ppt_x"/>
                                          </p:val>
                                        </p:tav>
                                      </p:tavLst>
                                    </p:anim>
                                    <p:anim calcmode="lin" valueType="num">
                                      <p:cBhvr>
                                        <p:cTn id="90" dur="500" fill="hold"/>
                                        <p:tgtEl>
                                          <p:spTgt spid="2">
                                            <p:graphicEl>
                                              <a:dgm id="{FB61E144-1BA8-4C7E-9180-A5F0B82F4635}"/>
                                            </p:graphicEl>
                                          </p:spTgt>
                                        </p:tgtEl>
                                        <p:attrNameLst>
                                          <p:attrName>ppt_y</p:attrName>
                                        </p:attrNameLst>
                                      </p:cBhvr>
                                      <p:tavLst>
                                        <p:tav tm="0">
                                          <p:val>
                                            <p:fltVal val="0.5"/>
                                          </p:val>
                                        </p:tav>
                                        <p:tav tm="100000">
                                          <p:val>
                                            <p:strVal val="#ppt_y"/>
                                          </p:val>
                                        </p:tav>
                                      </p:tavLst>
                                    </p:anim>
                                  </p:childTnLst>
                                </p:cTn>
                              </p:par>
                              <p:par>
                                <p:cTn id="91" presetID="53" presetClass="entr" presetSubtype="528" fill="hold" grpId="0" nodeType="withEffect">
                                  <p:stCondLst>
                                    <p:cond delay="0"/>
                                  </p:stCondLst>
                                  <p:childTnLst>
                                    <p:set>
                                      <p:cBhvr>
                                        <p:cTn id="92" dur="1" fill="hold">
                                          <p:stCondLst>
                                            <p:cond delay="0"/>
                                          </p:stCondLst>
                                        </p:cTn>
                                        <p:tgtEl>
                                          <p:spTgt spid="2">
                                            <p:graphicEl>
                                              <a:dgm id="{AA1988CC-2A36-4ADE-A565-2E6BA0651668}"/>
                                            </p:graphicEl>
                                          </p:spTgt>
                                        </p:tgtEl>
                                        <p:attrNameLst>
                                          <p:attrName>style.visibility</p:attrName>
                                        </p:attrNameLst>
                                      </p:cBhvr>
                                      <p:to>
                                        <p:strVal val="visible"/>
                                      </p:to>
                                    </p:set>
                                    <p:anim calcmode="lin" valueType="num">
                                      <p:cBhvr>
                                        <p:cTn id="93" dur="500" fill="hold"/>
                                        <p:tgtEl>
                                          <p:spTgt spid="2">
                                            <p:graphicEl>
                                              <a:dgm id="{AA1988CC-2A36-4ADE-A565-2E6BA0651668}"/>
                                            </p:graphicEl>
                                          </p:spTgt>
                                        </p:tgtEl>
                                        <p:attrNameLst>
                                          <p:attrName>ppt_w</p:attrName>
                                        </p:attrNameLst>
                                      </p:cBhvr>
                                      <p:tavLst>
                                        <p:tav tm="0">
                                          <p:val>
                                            <p:fltVal val="0"/>
                                          </p:val>
                                        </p:tav>
                                        <p:tav tm="100000">
                                          <p:val>
                                            <p:strVal val="#ppt_w"/>
                                          </p:val>
                                        </p:tav>
                                      </p:tavLst>
                                    </p:anim>
                                    <p:anim calcmode="lin" valueType="num">
                                      <p:cBhvr>
                                        <p:cTn id="94" dur="500" fill="hold"/>
                                        <p:tgtEl>
                                          <p:spTgt spid="2">
                                            <p:graphicEl>
                                              <a:dgm id="{AA1988CC-2A36-4ADE-A565-2E6BA0651668}"/>
                                            </p:graphicEl>
                                          </p:spTgt>
                                        </p:tgtEl>
                                        <p:attrNameLst>
                                          <p:attrName>ppt_h</p:attrName>
                                        </p:attrNameLst>
                                      </p:cBhvr>
                                      <p:tavLst>
                                        <p:tav tm="0">
                                          <p:val>
                                            <p:fltVal val="0"/>
                                          </p:val>
                                        </p:tav>
                                        <p:tav tm="100000">
                                          <p:val>
                                            <p:strVal val="#ppt_h"/>
                                          </p:val>
                                        </p:tav>
                                      </p:tavLst>
                                    </p:anim>
                                    <p:animEffect transition="in" filter="fade">
                                      <p:cBhvr>
                                        <p:cTn id="95" dur="500"/>
                                        <p:tgtEl>
                                          <p:spTgt spid="2">
                                            <p:graphicEl>
                                              <a:dgm id="{AA1988CC-2A36-4ADE-A565-2E6BA0651668}"/>
                                            </p:graphicEl>
                                          </p:spTgt>
                                        </p:tgtEl>
                                      </p:cBhvr>
                                    </p:animEffect>
                                    <p:anim calcmode="lin" valueType="num">
                                      <p:cBhvr>
                                        <p:cTn id="96" dur="500" fill="hold"/>
                                        <p:tgtEl>
                                          <p:spTgt spid="2">
                                            <p:graphicEl>
                                              <a:dgm id="{AA1988CC-2A36-4ADE-A565-2E6BA0651668}"/>
                                            </p:graphicEl>
                                          </p:spTgt>
                                        </p:tgtEl>
                                        <p:attrNameLst>
                                          <p:attrName>ppt_x</p:attrName>
                                        </p:attrNameLst>
                                      </p:cBhvr>
                                      <p:tavLst>
                                        <p:tav tm="0">
                                          <p:val>
                                            <p:fltVal val="0.5"/>
                                          </p:val>
                                        </p:tav>
                                        <p:tav tm="100000">
                                          <p:val>
                                            <p:strVal val="#ppt_x"/>
                                          </p:val>
                                        </p:tav>
                                      </p:tavLst>
                                    </p:anim>
                                    <p:anim calcmode="lin" valueType="num">
                                      <p:cBhvr>
                                        <p:cTn id="97" dur="500" fill="hold"/>
                                        <p:tgtEl>
                                          <p:spTgt spid="2">
                                            <p:graphicEl>
                                              <a:dgm id="{AA1988CC-2A36-4ADE-A565-2E6BA0651668}"/>
                                            </p:graphicEl>
                                          </p:spTgt>
                                        </p:tgtEl>
                                        <p:attrNameLst>
                                          <p:attrName>ppt_y</p:attrName>
                                        </p:attrNameLst>
                                      </p:cBhvr>
                                      <p:tavLst>
                                        <p:tav tm="0">
                                          <p:val>
                                            <p:fltVal val="0.5"/>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8" presetClass="entr" presetSubtype="32" fill="hold" nodeType="clickEffect">
                                  <p:stCondLst>
                                    <p:cond delay="0"/>
                                  </p:stCondLst>
                                  <p:childTnLst>
                                    <p:set>
                                      <p:cBhvr>
                                        <p:cTn id="101" dur="1" fill="hold">
                                          <p:stCondLst>
                                            <p:cond delay="0"/>
                                          </p:stCondLst>
                                        </p:cTn>
                                        <p:tgtEl>
                                          <p:spTgt spid="7"/>
                                        </p:tgtEl>
                                        <p:attrNameLst>
                                          <p:attrName>style.visibility</p:attrName>
                                        </p:attrNameLst>
                                      </p:cBhvr>
                                      <p:to>
                                        <p:strVal val="visible"/>
                                      </p:to>
                                    </p:set>
                                    <p:animEffect transition="in" filter="diamond(out)">
                                      <p:cBhvr>
                                        <p:cTn id="102" dur="1000"/>
                                        <p:tgtEl>
                                          <p:spTgt spid="7"/>
                                        </p:tgtEl>
                                      </p:cBhvr>
                                    </p:animEffect>
                                  </p:childTnLst>
                                </p:cTn>
                              </p:par>
                            </p:childTnLst>
                          </p:cTn>
                        </p:par>
                        <p:par>
                          <p:cTn id="103" fill="hold">
                            <p:stCondLst>
                              <p:cond delay="1000"/>
                            </p:stCondLst>
                            <p:childTnLst>
                              <p:par>
                                <p:cTn id="104" presetID="22" presetClass="entr" presetSubtype="8" fill="hold" grpId="0" nodeType="afterEffect">
                                  <p:stCondLst>
                                    <p:cond delay="0"/>
                                  </p:stCondLst>
                                  <p:childTnLst>
                                    <p:set>
                                      <p:cBhvr>
                                        <p:cTn id="105" dur="1" fill="hold">
                                          <p:stCondLst>
                                            <p:cond delay="0"/>
                                          </p:stCondLst>
                                        </p:cTn>
                                        <p:tgtEl>
                                          <p:spTgt spid="18"/>
                                        </p:tgtEl>
                                        <p:attrNameLst>
                                          <p:attrName>style.visibility</p:attrName>
                                        </p:attrNameLst>
                                      </p:cBhvr>
                                      <p:to>
                                        <p:strVal val="visible"/>
                                      </p:to>
                                    </p:set>
                                    <p:animEffect transition="in" filter="wipe(left)">
                                      <p:cBhvr>
                                        <p:cTn id="106" dur="500"/>
                                        <p:tgtEl>
                                          <p:spTgt spid="18"/>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6"/>
                                        </p:tgtEl>
                                        <p:attrNameLst>
                                          <p:attrName>style.visibility</p:attrName>
                                        </p:attrNameLst>
                                      </p:cBhvr>
                                      <p:to>
                                        <p:strVal val="visible"/>
                                      </p:to>
                                    </p:set>
                                    <p:animEffect transition="in" filter="wipe(left)">
                                      <p:cBhvr>
                                        <p:cTn id="1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6" grpId="0"/>
      <p:bldGraphic spid="2" grpId="0">
        <p:bldSub>
          <a:bldDgm bld="one"/>
        </p:bldSub>
      </p:bldGraphic>
      <p:bldP spid="18" grpId="0"/>
      <p:bldP spid="6"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1494</TotalTime>
  <Words>2115</Words>
  <Application>Microsoft Office PowerPoint</Application>
  <PresentationFormat>Panorámica</PresentationFormat>
  <Paragraphs>200</Paragraphs>
  <Slides>17</Slides>
  <Notes>9</Notes>
  <HiddenSlides>0</HiddenSlides>
  <MMClips>0</MMClips>
  <ScaleCrop>false</ScaleCrop>
  <HeadingPairs>
    <vt:vector size="6" baseType="variant">
      <vt:variant>
        <vt:lpstr>Fuentes usadas</vt:lpstr>
      </vt:variant>
      <vt:variant>
        <vt:i4>12</vt:i4>
      </vt:variant>
      <vt:variant>
        <vt:lpstr>Tema</vt:lpstr>
      </vt:variant>
      <vt:variant>
        <vt:i4>6</vt:i4>
      </vt:variant>
      <vt:variant>
        <vt:lpstr>Títulos de diapositiva</vt:lpstr>
      </vt:variant>
      <vt:variant>
        <vt:i4>17</vt:i4>
      </vt:variant>
    </vt:vector>
  </HeadingPairs>
  <TitlesOfParts>
    <vt:vector size="35" baseType="lpstr">
      <vt:lpstr>Comic Sans MS</vt:lpstr>
      <vt:lpstr>Constantia</vt:lpstr>
      <vt:lpstr>Aptos Display</vt:lpstr>
      <vt:lpstr>Arial</vt:lpstr>
      <vt:lpstr>Calibri</vt:lpstr>
      <vt:lpstr>Bodoni MT Poster Compressed</vt:lpstr>
      <vt:lpstr>Aptos</vt:lpstr>
      <vt:lpstr>Arial Narrow</vt:lpstr>
      <vt:lpstr>Gill Sans MT Ext Condensed Bold</vt:lpstr>
      <vt:lpstr>Impact</vt:lpstr>
      <vt:lpstr>Britannic Bold</vt:lpstr>
      <vt:lpstr>Times New Roman</vt:lpstr>
      <vt:lpstr>Tema de Office</vt:lpstr>
      <vt:lpstr>1_Tema de Office</vt:lpstr>
      <vt:lpstr>3_Default Design</vt:lpstr>
      <vt:lpstr>Default Design</vt:lpstr>
      <vt:lpstr>4_Default Design</vt:lpstr>
      <vt:lpstr>5_Default Design</vt:lpstr>
      <vt:lpstr>Presentación de PowerPoint</vt:lpstr>
      <vt:lpstr>Upamtite stih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PRIMJENA</vt:lpstr>
      <vt:lpstr>PRENOŠENJE ISTINE</vt:lpstr>
      <vt:lpstr>PLAN </vt:lpstr>
      <vt:lpstr>PRENOŠENJE ISTINE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 Fustero Carreras</cp:lastModifiedBy>
  <cp:revision>111</cp:revision>
  <dcterms:created xsi:type="dcterms:W3CDTF">2024-06-24T15:01:56Z</dcterms:created>
  <dcterms:modified xsi:type="dcterms:W3CDTF">2024-07-08T20:51:10Z</dcterms:modified>
</cp:coreProperties>
</file>