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</p:sldMasterIdLst>
  <p:notesMasterIdLst>
    <p:notesMasterId r:id="rId24"/>
  </p:notesMasterIdLst>
  <p:sldIdLst>
    <p:sldId id="396" r:id="rId6"/>
    <p:sldId id="388" r:id="rId7"/>
    <p:sldId id="470" r:id="rId8"/>
    <p:sldId id="295" r:id="rId9"/>
    <p:sldId id="257" r:id="rId10"/>
    <p:sldId id="258" r:id="rId11"/>
    <p:sldId id="259" r:id="rId12"/>
    <p:sldId id="260" r:id="rId13"/>
    <p:sldId id="261" r:id="rId14"/>
    <p:sldId id="299" r:id="rId15"/>
    <p:sldId id="300" r:id="rId16"/>
    <p:sldId id="264" r:id="rId17"/>
    <p:sldId id="296" r:id="rId18"/>
    <p:sldId id="469" r:id="rId19"/>
    <p:sldId id="408" r:id="rId20"/>
    <p:sldId id="390" r:id="rId21"/>
    <p:sldId id="404" r:id="rId22"/>
    <p:sldId id="471" r:id="rId23"/>
  </p:sldIdLst>
  <p:sldSz cx="12192000" cy="6858000"/>
  <p:notesSz cx="6858000" cy="9144000"/>
  <p:embeddedFontLst>
    <p:embeddedFont>
      <p:font typeface="Arial Narrow" panose="020B0606020202030204" pitchFamily="34" charset="0"/>
      <p:regular r:id="rId25"/>
      <p:bold r:id="rId26"/>
      <p:italic r:id="rId27"/>
      <p:boldItalic r:id="rId28"/>
    </p:embeddedFont>
    <p:embeddedFont>
      <p:font typeface="Bodoni MT Poster Compressed" panose="02070706080601050204" pitchFamily="18" charset="0"/>
      <p:regular r:id="rId29"/>
    </p:embeddedFont>
    <p:embeddedFont>
      <p:font typeface="Britannic Bold" panose="020B0903060703020204" pitchFamily="34" charset="0"/>
      <p:regular r:id="rId30"/>
    </p:embeddedFont>
    <p:embeddedFont>
      <p:font typeface="Comic Sans MS" panose="030F0702030302020204" pitchFamily="66" charset="0"/>
      <p:regular r:id="rId31"/>
      <p:bold r:id="rId32"/>
      <p:italic r:id="rId33"/>
      <p:boldItalic r:id="rId34"/>
    </p:embeddedFont>
    <p:embeddedFont>
      <p:font typeface="Constantia" panose="02030602050306030303" pitchFamily="18" charset="0"/>
      <p:regular r:id="rId35"/>
      <p:bold r:id="rId36"/>
      <p:italic r:id="rId37"/>
      <p:boldItalic r:id="rId38"/>
    </p:embeddedFont>
    <p:embeddedFont>
      <p:font typeface="Gill Sans MT Ext Condensed Bold" panose="020B0902020104020203" pitchFamily="34" charset="0"/>
      <p:regular r:id="rId39"/>
    </p:embeddedFont>
    <p:embeddedFont>
      <p:font typeface="Impact" panose="020B0806030902050204" pitchFamily="34" charset="0"/>
      <p:regular r:id="rId40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A2800"/>
    <a:srgbClr val="198CFF"/>
    <a:srgbClr val="AD65BB"/>
    <a:srgbClr val="D4AEDB"/>
    <a:srgbClr val="8E459D"/>
    <a:srgbClr val="95091F"/>
    <a:srgbClr val="BD575B"/>
    <a:srgbClr val="FDCD6C"/>
    <a:srgbClr val="9D2A32"/>
    <a:srgbClr val="98B5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348" y="1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font" Target="fonts/font2.fntdata"/><Relationship Id="rId39" Type="http://schemas.openxmlformats.org/officeDocument/2006/relationships/font" Target="fonts/font15.fntdata"/><Relationship Id="rId21" Type="http://schemas.openxmlformats.org/officeDocument/2006/relationships/slide" Target="slides/slide16.xml"/><Relationship Id="rId34" Type="http://schemas.openxmlformats.org/officeDocument/2006/relationships/font" Target="fonts/font10.fntdata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5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font" Target="fonts/font16.fntdata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7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image" Target="../media/image36.jpeg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85E9EB0-8EE3-4409-BA2A-D4325288D5D9}" type="doc">
      <dgm:prSet loTypeId="urn:microsoft.com/office/officeart/2005/8/layout/pList1" loCatId="picture" qsTypeId="urn:microsoft.com/office/officeart/2005/8/quickstyle/simple2" qsCatId="simple" csTypeId="urn:microsoft.com/office/officeart/2005/8/colors/accent0_2" csCatId="mainScheme" phldr="1"/>
      <dgm:spPr/>
      <dgm:t>
        <a:bodyPr/>
        <a:lstStyle/>
        <a:p>
          <a:endParaRPr lang="es-ES"/>
        </a:p>
      </dgm:t>
    </dgm:pt>
    <dgm:pt modelId="{066BD936-4A5C-4A5B-9DFB-FA7AFA8FBB8C}">
      <dgm:prSet custT="1"/>
      <dgm:spPr/>
      <dgm:t>
        <a:bodyPr/>
        <a:lstStyle/>
        <a:p>
          <a:r>
            <a:rPr lang="es-ES" sz="1800" b="1" dirty="0" err="1"/>
            <a:t>Uništio</a:t>
          </a:r>
          <a:r>
            <a:rPr lang="es-ES" sz="1800" b="1" dirty="0"/>
            <a:t> je </a:t>
          </a:r>
          <a:r>
            <a:rPr lang="es-ES" sz="1800" b="1" dirty="0" err="1"/>
            <a:t>one</a:t>
          </a:r>
          <a:r>
            <a:rPr lang="es-ES" sz="1800" b="1" dirty="0"/>
            <a:t> </a:t>
          </a:r>
          <a:r>
            <a:rPr lang="es-ES" sz="1800" b="1" dirty="0" err="1"/>
            <a:t>koji</a:t>
          </a:r>
          <a:r>
            <a:rPr lang="es-ES" sz="1800" b="1" dirty="0"/>
            <a:t> su </a:t>
          </a:r>
          <a:r>
            <a:rPr lang="es-ES" sz="1800" b="1" dirty="0" err="1"/>
            <a:t>prezirali</a:t>
          </a:r>
          <a:r>
            <a:rPr lang="es-ES" sz="1800" b="1" dirty="0"/>
            <a:t> </a:t>
          </a:r>
          <a:r>
            <a:rPr lang="es-ES" sz="1800" b="1" dirty="0" err="1"/>
            <a:t>Iliju</a:t>
          </a:r>
          <a:r>
            <a:rPr lang="es-ES" sz="1800" b="1" dirty="0"/>
            <a:t> </a:t>
          </a:r>
          <a:r>
            <a:rPr lang="hr-HR" sz="1800" b="1" dirty="0"/>
            <a:t>                      </a:t>
          </a:r>
          <a:r>
            <a:rPr lang="es-ES" sz="1800" b="1" dirty="0"/>
            <a:t>(2. </a:t>
          </a:r>
          <a:r>
            <a:rPr lang="es-ES" sz="1800" b="1" dirty="0" err="1"/>
            <a:t>Kralj</a:t>
          </a:r>
          <a:r>
            <a:rPr lang="hr-HR" sz="1800" b="1" dirty="0"/>
            <a:t>.</a:t>
          </a:r>
          <a:r>
            <a:rPr lang="es-ES" sz="1800" b="1" dirty="0"/>
            <a:t> 1,9</a:t>
          </a:r>
          <a:r>
            <a:rPr lang="hr-HR" sz="1800" b="1" dirty="0"/>
            <a:t>.</a:t>
          </a:r>
          <a:r>
            <a:rPr lang="es-ES" sz="1800" b="1" dirty="0"/>
            <a:t>10)</a:t>
          </a:r>
          <a:r>
            <a:rPr lang="hr-HR" sz="1800" b="1" dirty="0"/>
            <a:t>.</a:t>
          </a:r>
          <a:endParaRPr lang="es-ES" sz="1800" dirty="0"/>
        </a:p>
      </dgm:t>
    </dgm:pt>
    <dgm:pt modelId="{B887A460-9A2F-42FD-813F-C0E8DC587B18}" type="parTrans" cxnId="{0DF119C4-8142-4CF7-B09D-B504FF7F050C}">
      <dgm:prSet/>
      <dgm:spPr/>
      <dgm:t>
        <a:bodyPr/>
        <a:lstStyle/>
        <a:p>
          <a:endParaRPr lang="es-ES" sz="1800"/>
        </a:p>
      </dgm:t>
    </dgm:pt>
    <dgm:pt modelId="{5C1EED2D-C2FA-4271-BC0B-F621F1C335FF}" type="sibTrans" cxnId="{0DF119C4-8142-4CF7-B09D-B504FF7F050C}">
      <dgm:prSet/>
      <dgm:spPr/>
      <dgm:t>
        <a:bodyPr/>
        <a:lstStyle/>
        <a:p>
          <a:endParaRPr lang="es-ES" sz="1800"/>
        </a:p>
      </dgm:t>
    </dgm:pt>
    <dgm:pt modelId="{0164DC25-2A7F-4F42-8149-766B5618BDD1}">
      <dgm:prSet custT="1"/>
      <dgm:spPr/>
      <dgm:t>
        <a:bodyPr/>
        <a:lstStyle/>
        <a:p>
          <a:r>
            <a:rPr lang="es-ES" sz="1800" b="1" dirty="0" err="1"/>
            <a:t>Poslao</a:t>
          </a:r>
          <a:r>
            <a:rPr lang="es-ES" sz="1800" b="1" dirty="0"/>
            <a:t> je </a:t>
          </a:r>
          <a:r>
            <a:rPr lang="es-ES" sz="1800" b="1" dirty="0" err="1"/>
            <a:t>medvjede</a:t>
          </a:r>
          <a:r>
            <a:rPr lang="es-ES" sz="1800" b="1" dirty="0"/>
            <a:t> </a:t>
          </a:r>
          <a:r>
            <a:rPr lang="es-ES" sz="1800" b="1" dirty="0" err="1"/>
            <a:t>na</a:t>
          </a:r>
          <a:r>
            <a:rPr lang="es-ES" sz="1800" b="1" dirty="0"/>
            <a:t> </a:t>
          </a:r>
          <a:r>
            <a:rPr lang="es-ES" sz="1800" b="1" dirty="0" err="1"/>
            <a:t>one</a:t>
          </a:r>
          <a:r>
            <a:rPr lang="es-ES" sz="1800" b="1" dirty="0"/>
            <a:t> </a:t>
          </a:r>
          <a:r>
            <a:rPr lang="es-ES" sz="1800" b="1" dirty="0" err="1"/>
            <a:t>koji</a:t>
          </a:r>
          <a:r>
            <a:rPr lang="es-ES" sz="1800" b="1" dirty="0"/>
            <a:t> su se </a:t>
          </a:r>
          <a:r>
            <a:rPr lang="es-ES" sz="1800" b="1" dirty="0" err="1"/>
            <a:t>rugali</a:t>
          </a:r>
          <a:r>
            <a:rPr lang="es-ES" sz="1800" b="1" dirty="0"/>
            <a:t> </a:t>
          </a:r>
          <a:r>
            <a:rPr lang="es-ES" sz="1800" b="1" dirty="0" err="1"/>
            <a:t>Elizeju</a:t>
          </a:r>
          <a:br>
            <a:rPr lang="es-ES" sz="1800" b="1" dirty="0"/>
          </a:br>
          <a:r>
            <a:rPr lang="es-ES" sz="1800" b="1" dirty="0"/>
            <a:t>(2. </a:t>
          </a:r>
          <a:r>
            <a:rPr lang="es-ES" sz="1800" b="1" dirty="0" err="1"/>
            <a:t>Kral</a:t>
          </a:r>
          <a:r>
            <a:rPr lang="hr-HR" sz="1800" b="1" dirty="0"/>
            <a:t>j.</a:t>
          </a:r>
          <a:r>
            <a:rPr lang="es-ES" sz="1800" b="1" dirty="0"/>
            <a:t> 2</a:t>
          </a:r>
          <a:r>
            <a:rPr lang="hr-HR" sz="1800" b="1" dirty="0"/>
            <a:t>,</a:t>
          </a:r>
          <a:r>
            <a:rPr lang="es-ES" sz="1800" b="1" dirty="0"/>
            <a:t>23</a:t>
          </a:r>
          <a:r>
            <a:rPr lang="hr-HR" sz="1800" b="1" dirty="0"/>
            <a:t>.</a:t>
          </a:r>
          <a:r>
            <a:rPr lang="es-ES" sz="1800" b="1" dirty="0"/>
            <a:t>24).</a:t>
          </a:r>
          <a:endParaRPr lang="es-ES" sz="1800" dirty="0"/>
        </a:p>
      </dgm:t>
    </dgm:pt>
    <dgm:pt modelId="{9DCF9662-41D8-42B3-BAE7-428197EE5853}" type="parTrans" cxnId="{E1CC3E55-2BAB-4946-A498-DCDDC9AFDA61}">
      <dgm:prSet/>
      <dgm:spPr/>
      <dgm:t>
        <a:bodyPr/>
        <a:lstStyle/>
        <a:p>
          <a:endParaRPr lang="es-ES" sz="1800"/>
        </a:p>
      </dgm:t>
    </dgm:pt>
    <dgm:pt modelId="{8624B09F-A4FF-49C2-9A64-CF32A71A98DF}" type="sibTrans" cxnId="{E1CC3E55-2BAB-4946-A498-DCDDC9AFDA61}">
      <dgm:prSet/>
      <dgm:spPr/>
      <dgm:t>
        <a:bodyPr/>
        <a:lstStyle/>
        <a:p>
          <a:endParaRPr lang="es-ES" sz="1800"/>
        </a:p>
      </dgm:t>
    </dgm:pt>
    <dgm:pt modelId="{BCDA8DC1-3702-4EF8-AE27-E0C5851824D6}">
      <dgm:prSet custT="1"/>
      <dgm:spPr/>
      <dgm:t>
        <a:bodyPr/>
        <a:lstStyle/>
        <a:p>
          <a:r>
            <a:rPr lang="hr-HR" sz="1800" b="1" dirty="0"/>
            <a:t>Ratovao j</a:t>
          </a:r>
          <a:r>
            <a:rPr lang="es-ES" sz="1800" b="1" dirty="0"/>
            <a:t>e </a:t>
          </a:r>
          <a:r>
            <a:rPr lang="es-ES" sz="1800" b="1" dirty="0" err="1"/>
            <a:t>oslijepivši</a:t>
          </a:r>
          <a:r>
            <a:rPr lang="es-ES" sz="1800" b="1" dirty="0"/>
            <a:t> </a:t>
          </a:r>
          <a:r>
            <a:rPr lang="es-ES" sz="1800" b="1" dirty="0" err="1"/>
            <a:t>sirijsku</a:t>
          </a:r>
          <a:r>
            <a:rPr lang="hr-HR" sz="1800" b="1" dirty="0"/>
            <a:t> </a:t>
          </a:r>
          <a:r>
            <a:rPr lang="es-ES" sz="1800" b="1" dirty="0" err="1"/>
            <a:t>vojsku</a:t>
          </a:r>
          <a:r>
            <a:rPr lang="hr-HR" sz="1800" b="1" dirty="0"/>
            <a:t>   (</a:t>
          </a:r>
          <a:r>
            <a:rPr lang="es-ES" sz="1800" b="1" dirty="0"/>
            <a:t>2. </a:t>
          </a:r>
          <a:r>
            <a:rPr lang="es-ES" sz="1800" b="1" dirty="0" err="1"/>
            <a:t>Kralj</a:t>
          </a:r>
          <a:r>
            <a:rPr lang="hr-HR" sz="1800" b="1" dirty="0"/>
            <a:t>.</a:t>
          </a:r>
          <a:r>
            <a:rPr lang="es-ES" sz="1800" b="1" dirty="0"/>
            <a:t> 6,14-23)</a:t>
          </a:r>
          <a:r>
            <a:rPr lang="hr-HR" sz="1800" b="1" dirty="0"/>
            <a:t>.</a:t>
          </a:r>
          <a:endParaRPr lang="es-ES" sz="1800" dirty="0"/>
        </a:p>
      </dgm:t>
    </dgm:pt>
    <dgm:pt modelId="{445A251F-B366-44E1-9844-CC6DD4C30668}" type="parTrans" cxnId="{6348BCA6-AA42-4FCC-8D11-E0B74BB26AD5}">
      <dgm:prSet/>
      <dgm:spPr/>
      <dgm:t>
        <a:bodyPr/>
        <a:lstStyle/>
        <a:p>
          <a:endParaRPr lang="es-ES" sz="1800"/>
        </a:p>
      </dgm:t>
    </dgm:pt>
    <dgm:pt modelId="{C43369F8-43F9-463E-BF06-FF7B58B17CD6}" type="sibTrans" cxnId="{6348BCA6-AA42-4FCC-8D11-E0B74BB26AD5}">
      <dgm:prSet/>
      <dgm:spPr/>
      <dgm:t>
        <a:bodyPr/>
        <a:lstStyle/>
        <a:p>
          <a:endParaRPr lang="es-ES" sz="1800"/>
        </a:p>
      </dgm:t>
    </dgm:pt>
    <dgm:pt modelId="{3FE46F39-A860-4673-84D8-9EF5303EA09F}">
      <dgm:prSet custT="1"/>
      <dgm:spPr/>
      <dgm:t>
        <a:bodyPr/>
        <a:lstStyle/>
        <a:p>
          <a:r>
            <a:rPr lang="hr-HR" sz="1600" b="1" dirty="0"/>
            <a:t>N</a:t>
          </a:r>
          <a:r>
            <a:rPr lang="es-ES" sz="1600" b="1" dirty="0" err="1"/>
            <a:t>atjerao</a:t>
          </a:r>
          <a:r>
            <a:rPr lang="hr-HR" sz="1600" b="1" dirty="0"/>
            <a:t> je Amo-</a:t>
          </a:r>
          <a:r>
            <a:rPr lang="es-ES" sz="1600" b="1" dirty="0"/>
            <a:t> </a:t>
          </a:r>
          <a:r>
            <a:rPr lang="es-ES" sz="1600" b="1" dirty="0" err="1"/>
            <a:t>nce</a:t>
          </a:r>
          <a:r>
            <a:rPr lang="es-ES" sz="1600" b="1" dirty="0"/>
            <a:t> i </a:t>
          </a:r>
          <a:r>
            <a:rPr lang="es-ES" sz="1600" b="1" dirty="0" err="1"/>
            <a:t>Moapce</a:t>
          </a:r>
          <a:r>
            <a:rPr lang="es-ES" sz="1600" b="1" dirty="0"/>
            <a:t> da se bore </a:t>
          </a:r>
          <a:r>
            <a:rPr lang="hr-HR" sz="1600" b="1" dirty="0"/>
            <a:t>međusobno        </a:t>
          </a:r>
          <a:r>
            <a:rPr lang="es-ES" sz="1600" b="1" dirty="0"/>
            <a:t>(2</a:t>
          </a:r>
          <a:r>
            <a:rPr lang="hr-HR" sz="1600" b="1" dirty="0"/>
            <a:t>.</a:t>
          </a:r>
          <a:r>
            <a:rPr lang="es-ES" sz="1600" b="1" dirty="0"/>
            <a:t> </a:t>
          </a:r>
          <a:r>
            <a:rPr lang="es-ES" sz="1600" b="1" dirty="0" err="1"/>
            <a:t>Ljet</a:t>
          </a:r>
          <a:r>
            <a:rPr lang="hr-HR" sz="1600" b="1" dirty="0"/>
            <a:t>.</a:t>
          </a:r>
          <a:r>
            <a:rPr lang="es-ES" sz="1600" b="1" dirty="0"/>
            <a:t> 20</a:t>
          </a:r>
          <a:r>
            <a:rPr lang="hr-HR" sz="1600" b="1" dirty="0"/>
            <a:t>,</a:t>
          </a:r>
          <a:r>
            <a:rPr lang="es-ES" sz="1600" b="1" dirty="0"/>
            <a:t>15-17</a:t>
          </a:r>
          <a:r>
            <a:rPr lang="hr-HR" sz="1600" b="1" dirty="0"/>
            <a:t>.</a:t>
          </a:r>
          <a:r>
            <a:rPr lang="es-ES" sz="1600" b="1" dirty="0"/>
            <a:t> 22-24)</a:t>
          </a:r>
          <a:r>
            <a:rPr lang="hr-HR" sz="1600" b="1" dirty="0"/>
            <a:t>.</a:t>
          </a:r>
          <a:endParaRPr lang="es-ES" sz="1600" dirty="0"/>
        </a:p>
      </dgm:t>
    </dgm:pt>
    <dgm:pt modelId="{273C54A6-2363-40E8-852C-F83D3014F2E2}" type="parTrans" cxnId="{B6F313CB-A8E0-4E9A-87C6-64E85BBFCA7D}">
      <dgm:prSet/>
      <dgm:spPr/>
      <dgm:t>
        <a:bodyPr/>
        <a:lstStyle/>
        <a:p>
          <a:endParaRPr lang="es-ES" sz="1800"/>
        </a:p>
      </dgm:t>
    </dgm:pt>
    <dgm:pt modelId="{F1BDBF92-6013-407B-AAF3-ED3C56222AED}" type="sibTrans" cxnId="{B6F313CB-A8E0-4E9A-87C6-64E85BBFCA7D}">
      <dgm:prSet/>
      <dgm:spPr/>
      <dgm:t>
        <a:bodyPr/>
        <a:lstStyle/>
        <a:p>
          <a:endParaRPr lang="es-ES" sz="1800"/>
        </a:p>
      </dgm:t>
    </dgm:pt>
    <dgm:pt modelId="{92ED9C57-E453-4DB6-ADAF-0571ADA95636}">
      <dgm:prSet custT="1"/>
      <dgm:spPr/>
      <dgm:t>
        <a:bodyPr/>
        <a:lstStyle/>
        <a:p>
          <a:r>
            <a:rPr lang="pl-PL" sz="1800" b="1" dirty="0"/>
            <a:t>Ubio je 185.000 Asiraca u jednoj noći</a:t>
          </a:r>
          <a:br>
            <a:rPr lang="pl-PL" sz="1800" b="1" dirty="0"/>
          </a:br>
          <a:r>
            <a:rPr lang="pl-PL" sz="1800" b="1" dirty="0"/>
            <a:t>(2. Kralj. 19,35).</a:t>
          </a:r>
          <a:endParaRPr lang="es-ES" sz="1800" dirty="0"/>
        </a:p>
      </dgm:t>
    </dgm:pt>
    <dgm:pt modelId="{F5801C04-700E-4E81-8249-A03F39E7772E}" type="parTrans" cxnId="{D8472E67-C20B-467C-8763-C2E4C96C0528}">
      <dgm:prSet/>
      <dgm:spPr/>
      <dgm:t>
        <a:bodyPr/>
        <a:lstStyle/>
        <a:p>
          <a:endParaRPr lang="es-ES" sz="1800"/>
        </a:p>
      </dgm:t>
    </dgm:pt>
    <dgm:pt modelId="{5FE2F628-83D3-414D-B287-86B482B27A71}" type="sibTrans" cxnId="{D8472E67-C20B-467C-8763-C2E4C96C0528}">
      <dgm:prSet/>
      <dgm:spPr/>
      <dgm:t>
        <a:bodyPr/>
        <a:lstStyle/>
        <a:p>
          <a:endParaRPr lang="es-ES" sz="1800"/>
        </a:p>
      </dgm:t>
    </dgm:pt>
    <dgm:pt modelId="{784F45F6-6052-4C3E-9A2B-DD674C4BF970}">
      <dgm:prSet custT="1"/>
      <dgm:spPr/>
      <dgm:t>
        <a:bodyPr/>
        <a:lstStyle/>
        <a:p>
          <a:r>
            <a:rPr lang="es-ES" sz="1800" b="1" dirty="0" err="1"/>
            <a:t>Poslao</a:t>
          </a:r>
          <a:r>
            <a:rPr lang="es-ES" sz="1800" b="1" dirty="0"/>
            <a:t> je </a:t>
          </a:r>
          <a:r>
            <a:rPr lang="es-ES" sz="1800" b="1" dirty="0" err="1"/>
            <a:t>smrtonosnu</a:t>
          </a:r>
          <a:r>
            <a:rPr lang="es-ES" sz="1800" b="1" dirty="0"/>
            <a:t> </a:t>
          </a:r>
          <a:r>
            <a:rPr lang="es-ES" sz="1800" b="1" dirty="0" err="1"/>
            <a:t>bolest</a:t>
          </a:r>
          <a:r>
            <a:rPr lang="es-ES" sz="1800" b="1" dirty="0"/>
            <a:t> </a:t>
          </a:r>
          <a:r>
            <a:rPr lang="es-ES" sz="1800" b="1" dirty="0" err="1"/>
            <a:t>Herodu</a:t>
          </a:r>
          <a:br>
            <a:rPr lang="es-ES" sz="1800" b="1" dirty="0"/>
          </a:br>
          <a:r>
            <a:rPr lang="es-ES" sz="1800" b="1" dirty="0"/>
            <a:t>(</a:t>
          </a:r>
          <a:r>
            <a:rPr lang="es-ES" sz="1800" b="1" dirty="0" err="1"/>
            <a:t>Djela</a:t>
          </a:r>
          <a:r>
            <a:rPr lang="es-ES" sz="1800" b="1" dirty="0"/>
            <a:t> 12</a:t>
          </a:r>
          <a:r>
            <a:rPr lang="hr-HR" sz="1800" b="1" dirty="0"/>
            <a:t>,</a:t>
          </a:r>
          <a:r>
            <a:rPr lang="es-ES" sz="1800" b="1" dirty="0"/>
            <a:t>21-23).</a:t>
          </a:r>
          <a:endParaRPr lang="es-ES" sz="1800" dirty="0"/>
        </a:p>
      </dgm:t>
    </dgm:pt>
    <dgm:pt modelId="{D5102165-96FD-4297-AAC9-BC00EFF14759}" type="parTrans" cxnId="{D904B59F-D33A-4C49-BAD2-1BEB959F35C0}">
      <dgm:prSet/>
      <dgm:spPr/>
      <dgm:t>
        <a:bodyPr/>
        <a:lstStyle/>
        <a:p>
          <a:endParaRPr lang="es-ES" sz="1800"/>
        </a:p>
      </dgm:t>
    </dgm:pt>
    <dgm:pt modelId="{0AB183FC-2EC2-4F9E-8186-7991C1453FDF}" type="sibTrans" cxnId="{D904B59F-D33A-4C49-BAD2-1BEB959F35C0}">
      <dgm:prSet/>
      <dgm:spPr/>
      <dgm:t>
        <a:bodyPr/>
        <a:lstStyle/>
        <a:p>
          <a:endParaRPr lang="es-ES" sz="1800"/>
        </a:p>
      </dgm:t>
    </dgm:pt>
    <dgm:pt modelId="{20E327AC-CD4C-4D77-A001-FB8D070D309B}">
      <dgm:prSet custT="1"/>
      <dgm:spPr/>
      <dgm:t>
        <a:bodyPr/>
        <a:lstStyle/>
        <a:p>
          <a:r>
            <a:rPr lang="es-ES" sz="1800" b="1" dirty="0" err="1"/>
            <a:t>Upotrijebio</a:t>
          </a:r>
          <a:r>
            <a:rPr lang="es-ES" sz="1800" b="1" dirty="0"/>
            <a:t> je </a:t>
          </a:r>
          <a:r>
            <a:rPr lang="es-ES" sz="1800" b="1" dirty="0" err="1"/>
            <a:t>tuču</a:t>
          </a:r>
          <a:r>
            <a:rPr lang="es-ES" sz="1800" b="1" dirty="0"/>
            <a:t> </a:t>
          </a:r>
          <a:r>
            <a:rPr lang="es-ES" sz="1800" b="1" dirty="0" err="1"/>
            <a:t>protiv</a:t>
          </a:r>
          <a:r>
            <a:rPr lang="es-ES" sz="1800" b="1" dirty="0"/>
            <a:t> </a:t>
          </a:r>
          <a:r>
            <a:rPr lang="es-ES" sz="1800" b="1" dirty="0" err="1"/>
            <a:t>Kanaanaca</a:t>
          </a:r>
          <a:br>
            <a:rPr lang="es-ES" sz="1800" b="1" dirty="0"/>
          </a:br>
          <a:r>
            <a:rPr lang="es-ES" sz="1800" b="1" dirty="0"/>
            <a:t>(</a:t>
          </a:r>
          <a:r>
            <a:rPr lang="es-ES" sz="1800" b="1" dirty="0" err="1"/>
            <a:t>Još</a:t>
          </a:r>
          <a:r>
            <a:rPr lang="es-ES" sz="1800" b="1" dirty="0"/>
            <a:t>. 10</a:t>
          </a:r>
          <a:r>
            <a:rPr lang="hr-HR" sz="1800" b="1" dirty="0"/>
            <a:t>,</a:t>
          </a:r>
          <a:r>
            <a:rPr lang="es-ES" sz="1800" b="1" dirty="0"/>
            <a:t>11).</a:t>
          </a:r>
          <a:endParaRPr lang="es-ES" sz="1800" dirty="0"/>
        </a:p>
      </dgm:t>
    </dgm:pt>
    <dgm:pt modelId="{64E9A306-F87B-432B-BF1C-C886FCCF6942}" type="sibTrans" cxnId="{FE7D5E0E-7FEB-465E-B2E2-250FF05552A1}">
      <dgm:prSet/>
      <dgm:spPr/>
      <dgm:t>
        <a:bodyPr/>
        <a:lstStyle/>
        <a:p>
          <a:endParaRPr lang="es-ES" sz="1800"/>
        </a:p>
      </dgm:t>
    </dgm:pt>
    <dgm:pt modelId="{66CF7690-FF12-4C22-A096-483F3E429EE7}" type="parTrans" cxnId="{FE7D5E0E-7FEB-465E-B2E2-250FF05552A1}">
      <dgm:prSet/>
      <dgm:spPr/>
      <dgm:t>
        <a:bodyPr/>
        <a:lstStyle/>
        <a:p>
          <a:endParaRPr lang="es-ES" sz="1800"/>
        </a:p>
      </dgm:t>
    </dgm:pt>
    <dgm:pt modelId="{F8A5B272-1100-4A68-A44B-108FBECFB3F0}">
      <dgm:prSet custT="1"/>
      <dgm:spPr/>
      <dgm:t>
        <a:bodyPr/>
        <a:lstStyle/>
        <a:p>
          <a:r>
            <a:rPr lang="hr-HR" sz="1800" b="1" dirty="0"/>
            <a:t>Bog je p</a:t>
          </a:r>
          <a:r>
            <a:rPr lang="es-ES" sz="1800" b="1" dirty="0" err="1"/>
            <a:t>otopio</a:t>
          </a:r>
          <a:r>
            <a:rPr lang="es-ES" sz="1800" b="1" dirty="0"/>
            <a:t>  </a:t>
          </a:r>
          <a:r>
            <a:rPr lang="es-ES" sz="1800" b="1" dirty="0" err="1"/>
            <a:t>egipatsku</a:t>
          </a:r>
          <a:r>
            <a:rPr lang="hr-HR" sz="1800" b="1" dirty="0"/>
            <a:t> vojsku</a:t>
          </a:r>
          <a:r>
            <a:rPr lang="es-ES" sz="1800" b="1" dirty="0"/>
            <a:t> u </a:t>
          </a:r>
          <a:r>
            <a:rPr lang="es-ES" sz="1800" b="1" dirty="0" err="1"/>
            <a:t>Crvenom</a:t>
          </a:r>
          <a:r>
            <a:rPr lang="es-ES" sz="1800" b="1" dirty="0"/>
            <a:t> </a:t>
          </a:r>
          <a:r>
            <a:rPr lang="es-ES" sz="1800" b="1" dirty="0" err="1"/>
            <a:t>moru</a:t>
          </a:r>
          <a:r>
            <a:rPr lang="es-ES" sz="1800" b="1" dirty="0"/>
            <a:t> </a:t>
          </a:r>
          <a:r>
            <a:rPr lang="hr-HR" sz="1800" b="1" dirty="0"/>
            <a:t>                 </a:t>
          </a:r>
          <a:r>
            <a:rPr lang="es-ES" sz="1800" b="1" dirty="0"/>
            <a:t>(</a:t>
          </a:r>
          <a:r>
            <a:rPr lang="es-ES" sz="1800" b="1" dirty="0" err="1"/>
            <a:t>Izl</a:t>
          </a:r>
          <a:r>
            <a:rPr lang="hr-HR" sz="1800" b="1" dirty="0"/>
            <a:t>.</a:t>
          </a:r>
          <a:r>
            <a:rPr lang="es-ES" sz="1800" b="1" dirty="0"/>
            <a:t> 14</a:t>
          </a:r>
          <a:r>
            <a:rPr lang="hr-HR" sz="1800" b="1" dirty="0"/>
            <a:t>,</a:t>
          </a:r>
          <a:r>
            <a:rPr lang="es-ES" sz="1800" b="1" dirty="0"/>
            <a:t>24-28)</a:t>
          </a:r>
          <a:r>
            <a:rPr lang="hr-HR" sz="1800" b="1" dirty="0"/>
            <a:t>. </a:t>
          </a:r>
          <a:endParaRPr lang="es-ES" sz="1800" dirty="0"/>
        </a:p>
      </dgm:t>
    </dgm:pt>
    <dgm:pt modelId="{C06B1E0C-FD97-4E76-87CC-EB58B2720FEF}" type="sibTrans" cxnId="{373DB31F-644D-409C-985D-B4901E1AF4F7}">
      <dgm:prSet/>
      <dgm:spPr/>
      <dgm:t>
        <a:bodyPr/>
        <a:lstStyle/>
        <a:p>
          <a:endParaRPr lang="es-ES" sz="1800"/>
        </a:p>
      </dgm:t>
    </dgm:pt>
    <dgm:pt modelId="{7024F5D0-A40E-490D-AE15-301C87CB8846}" type="parTrans" cxnId="{373DB31F-644D-409C-985D-B4901E1AF4F7}">
      <dgm:prSet/>
      <dgm:spPr/>
      <dgm:t>
        <a:bodyPr/>
        <a:lstStyle/>
        <a:p>
          <a:endParaRPr lang="es-ES" sz="1800"/>
        </a:p>
      </dgm:t>
    </dgm:pt>
    <dgm:pt modelId="{B3CE7673-C03D-41EE-B90F-2CF5E520AF04}" type="pres">
      <dgm:prSet presAssocID="{B85E9EB0-8EE3-4409-BA2A-D4325288D5D9}" presName="Name0" presStyleCnt="0">
        <dgm:presLayoutVars>
          <dgm:dir/>
          <dgm:resizeHandles val="exact"/>
        </dgm:presLayoutVars>
      </dgm:prSet>
      <dgm:spPr/>
    </dgm:pt>
    <dgm:pt modelId="{654A5717-9C89-4C44-BB61-942BBAB327DA}" type="pres">
      <dgm:prSet presAssocID="{F8A5B272-1100-4A68-A44B-108FBECFB3F0}" presName="compNode" presStyleCnt="0"/>
      <dgm:spPr/>
    </dgm:pt>
    <dgm:pt modelId="{A3D0433A-8C1E-44AF-96CE-D90F56042720}" type="pres">
      <dgm:prSet presAssocID="{F8A5B272-1100-4A68-A44B-108FBECFB3F0}" presName="pictRect" presStyleLbl="node1" presStyleIdx="0" presStyleCnt="8" custLinFactNeighborY="-43942"/>
      <dgm:spPr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2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DE757CD2-5AC5-4C31-9D32-1EFB8D294F36}" type="pres">
      <dgm:prSet presAssocID="{F8A5B272-1100-4A68-A44B-108FBECFB3F0}" presName="textRect" presStyleLbl="revTx" presStyleIdx="0" presStyleCnt="8" custScaleX="105075" custLinFactNeighborY="-81605">
        <dgm:presLayoutVars>
          <dgm:bulletEnabled val="1"/>
        </dgm:presLayoutVars>
      </dgm:prSet>
      <dgm:spPr/>
    </dgm:pt>
    <dgm:pt modelId="{4AD837FF-390A-44D4-B3D4-F867A3175A92}" type="pres">
      <dgm:prSet presAssocID="{C06B1E0C-FD97-4E76-87CC-EB58B2720FEF}" presName="sibTrans" presStyleLbl="sibTrans2D1" presStyleIdx="0" presStyleCnt="0"/>
      <dgm:spPr/>
    </dgm:pt>
    <dgm:pt modelId="{610F226F-F746-412E-833A-6540E3A394AF}" type="pres">
      <dgm:prSet presAssocID="{20E327AC-CD4C-4D77-A001-FB8D070D309B}" presName="compNode" presStyleCnt="0"/>
      <dgm:spPr/>
    </dgm:pt>
    <dgm:pt modelId="{757B839D-7B20-456D-B4B6-143DC0100211}" type="pres">
      <dgm:prSet presAssocID="{20E327AC-CD4C-4D77-A001-FB8D070D309B}" presName="pictRect" presStyleLbl="node1" presStyleIdx="1" presStyleCnt="8" custLinFactNeighborY="-43942"/>
      <dgm:spPr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505"/>
          </a:stretch>
        </a:blipFill>
        <a:ln>
          <a:solidFill>
            <a:schemeClr val="accent2">
              <a:lumMod val="60000"/>
              <a:lumOff val="4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CDD1B923-0554-47D2-B5DA-2B4A636516FF}" type="pres">
      <dgm:prSet presAssocID="{20E327AC-CD4C-4D77-A001-FB8D070D309B}" presName="textRect" presStyleLbl="revTx" presStyleIdx="1" presStyleCnt="8" custLinFactNeighborY="-81605">
        <dgm:presLayoutVars>
          <dgm:bulletEnabled val="1"/>
        </dgm:presLayoutVars>
      </dgm:prSet>
      <dgm:spPr/>
    </dgm:pt>
    <dgm:pt modelId="{907018E0-5C68-4683-9259-22127472F2EE}" type="pres">
      <dgm:prSet presAssocID="{64E9A306-F87B-432B-BF1C-C886FCCF6942}" presName="sibTrans" presStyleLbl="sibTrans2D1" presStyleIdx="0" presStyleCnt="0"/>
      <dgm:spPr/>
    </dgm:pt>
    <dgm:pt modelId="{9691DEBC-95E9-4C4A-AE54-3561F1674664}" type="pres">
      <dgm:prSet presAssocID="{066BD936-4A5C-4A5B-9DFB-FA7AFA8FBB8C}" presName="compNode" presStyleCnt="0"/>
      <dgm:spPr/>
    </dgm:pt>
    <dgm:pt modelId="{904D2415-2BA8-4F18-9433-3CE93F7B6EAA}" type="pres">
      <dgm:prSet presAssocID="{066BD936-4A5C-4A5B-9DFB-FA7AFA8FBB8C}" presName="pictRect" presStyleLbl="node1" presStyleIdx="2" presStyleCnt="8" custLinFactNeighborY="-43942"/>
      <dgm:spPr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bg2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4525255B-8D77-4012-BE5E-E4EB429C9CB4}" type="pres">
      <dgm:prSet presAssocID="{066BD936-4A5C-4A5B-9DFB-FA7AFA8FBB8C}" presName="textRect" presStyleLbl="revTx" presStyleIdx="2" presStyleCnt="8" custLinFactNeighborY="-81605">
        <dgm:presLayoutVars>
          <dgm:bulletEnabled val="1"/>
        </dgm:presLayoutVars>
      </dgm:prSet>
      <dgm:spPr/>
    </dgm:pt>
    <dgm:pt modelId="{2B5FBB3F-79ED-458B-83BF-DF41CF3FD8D8}" type="pres">
      <dgm:prSet presAssocID="{5C1EED2D-C2FA-4271-BC0B-F621F1C335FF}" presName="sibTrans" presStyleLbl="sibTrans2D1" presStyleIdx="0" presStyleCnt="0"/>
      <dgm:spPr/>
    </dgm:pt>
    <dgm:pt modelId="{FE4C2667-826C-4D17-8327-DE96F1172358}" type="pres">
      <dgm:prSet presAssocID="{0164DC25-2A7F-4F42-8149-766B5618BDD1}" presName="compNode" presStyleCnt="0"/>
      <dgm:spPr/>
    </dgm:pt>
    <dgm:pt modelId="{5C4AF684-2DF3-4B8B-966D-28B11D58D499}" type="pres">
      <dgm:prSet presAssocID="{0164DC25-2A7F-4F42-8149-766B5618BDD1}" presName="pictRect" presStyleLbl="node1" presStyleIdx="3" presStyleCnt="8" custLinFactNeighborY="-43942"/>
      <dgm:spPr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2">
              <a:lumMod val="50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9FE05CCC-A7F8-4C62-8BFB-B92E514CF5B4}" type="pres">
      <dgm:prSet presAssocID="{0164DC25-2A7F-4F42-8149-766B5618BDD1}" presName="textRect" presStyleLbl="revTx" presStyleIdx="3" presStyleCnt="8" custScaleX="115997" custLinFactNeighborY="-81605">
        <dgm:presLayoutVars>
          <dgm:bulletEnabled val="1"/>
        </dgm:presLayoutVars>
      </dgm:prSet>
      <dgm:spPr/>
    </dgm:pt>
    <dgm:pt modelId="{6A455F28-970E-411E-A107-C77DE1FF0DAB}" type="pres">
      <dgm:prSet presAssocID="{8624B09F-A4FF-49C2-9A64-CF32A71A98DF}" presName="sibTrans" presStyleLbl="sibTrans2D1" presStyleIdx="0" presStyleCnt="0"/>
      <dgm:spPr/>
    </dgm:pt>
    <dgm:pt modelId="{1A6DBF43-7F9A-4A0E-9505-E13ADF1F5246}" type="pres">
      <dgm:prSet presAssocID="{BCDA8DC1-3702-4EF8-AE27-E0C5851824D6}" presName="compNode" presStyleCnt="0"/>
      <dgm:spPr/>
    </dgm:pt>
    <dgm:pt modelId="{4CBDC65A-48E1-48B3-9145-1F0726CA8B43}" type="pres">
      <dgm:prSet presAssocID="{BCDA8DC1-3702-4EF8-AE27-E0C5851824D6}" presName="pictRect" presStyleLbl="node1" presStyleIdx="4" presStyleCnt="8" custLinFactNeighborY="-2928"/>
      <dgm:spPr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accent1">
              <a:lumMod val="75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888CD5AF-F0C3-4E6E-AB9C-7E49EE3ED2D0}" type="pres">
      <dgm:prSet presAssocID="{BCDA8DC1-3702-4EF8-AE27-E0C5851824D6}" presName="textRect" presStyleLbl="revTx" presStyleIdx="4" presStyleCnt="8" custScaleX="112180" custLinFactNeighborY="-5440">
        <dgm:presLayoutVars>
          <dgm:bulletEnabled val="1"/>
        </dgm:presLayoutVars>
      </dgm:prSet>
      <dgm:spPr/>
    </dgm:pt>
    <dgm:pt modelId="{9D3A4D7A-A013-4219-91F0-B0B12BAC3EE2}" type="pres">
      <dgm:prSet presAssocID="{C43369F8-43F9-463E-BF06-FF7B58B17CD6}" presName="sibTrans" presStyleLbl="sibTrans2D1" presStyleIdx="0" presStyleCnt="0"/>
      <dgm:spPr/>
    </dgm:pt>
    <dgm:pt modelId="{8DCB1915-ED0C-499F-AD12-1FE7390FC966}" type="pres">
      <dgm:prSet presAssocID="{3FE46F39-A860-4673-84D8-9EF5303EA09F}" presName="compNode" presStyleCnt="0"/>
      <dgm:spPr/>
    </dgm:pt>
    <dgm:pt modelId="{0A9C59B1-EF7A-4EE3-990B-90F62DBD97A6}" type="pres">
      <dgm:prSet presAssocID="{3FE46F39-A860-4673-84D8-9EF5303EA09F}" presName="pictRect" presStyleLbl="node1" presStyleIdx="5" presStyleCnt="8" custLinFactNeighborY="-2928"/>
      <dgm:spPr>
        <a:blipFill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rgbClr val="7030A0"/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A76C2F7A-02A4-4F61-B3CF-7C2E22359C45}" type="pres">
      <dgm:prSet presAssocID="{3FE46F39-A860-4673-84D8-9EF5303EA09F}" presName="textRect" presStyleLbl="revTx" presStyleIdx="5" presStyleCnt="8" custLinFactNeighborY="-5440">
        <dgm:presLayoutVars>
          <dgm:bulletEnabled val="1"/>
        </dgm:presLayoutVars>
      </dgm:prSet>
      <dgm:spPr/>
    </dgm:pt>
    <dgm:pt modelId="{50F50E75-1859-44CF-B562-34809192FFE1}" type="pres">
      <dgm:prSet presAssocID="{F1BDBF92-6013-407B-AAF3-ED3C56222AED}" presName="sibTrans" presStyleLbl="sibTrans2D1" presStyleIdx="0" presStyleCnt="0"/>
      <dgm:spPr/>
    </dgm:pt>
    <dgm:pt modelId="{BE6957F9-3152-4FD4-B682-97CFE161C1A5}" type="pres">
      <dgm:prSet presAssocID="{92ED9C57-E453-4DB6-ADAF-0571ADA95636}" presName="compNode" presStyleCnt="0"/>
      <dgm:spPr/>
    </dgm:pt>
    <dgm:pt modelId="{4F6CC5CB-B937-457C-8DFC-B65159823B9E}" type="pres">
      <dgm:prSet presAssocID="{92ED9C57-E453-4DB6-ADAF-0571ADA95636}" presName="pictRect" presStyleLbl="node1" presStyleIdx="6" presStyleCnt="8" custLinFactNeighborY="-2928"/>
      <dgm:spPr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solidFill>
            <a:schemeClr val="tx1">
              <a:lumMod val="65000"/>
              <a:lumOff val="35000"/>
            </a:schemeClr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C8F6436D-D0B0-426F-8EAB-9F96A44736FE}" type="pres">
      <dgm:prSet presAssocID="{92ED9C57-E453-4DB6-ADAF-0571ADA95636}" presName="textRect" presStyleLbl="revTx" presStyleIdx="6" presStyleCnt="8" custLinFactNeighborY="-5440">
        <dgm:presLayoutVars>
          <dgm:bulletEnabled val="1"/>
        </dgm:presLayoutVars>
      </dgm:prSet>
      <dgm:spPr/>
    </dgm:pt>
    <dgm:pt modelId="{031EAC3D-FA30-4E00-9F3D-4B1DEFAE6006}" type="pres">
      <dgm:prSet presAssocID="{5FE2F628-83D3-414D-B287-86B482B27A71}" presName="sibTrans" presStyleLbl="sibTrans2D1" presStyleIdx="0" presStyleCnt="0"/>
      <dgm:spPr/>
    </dgm:pt>
    <dgm:pt modelId="{F5153473-E5E0-4743-8102-C9425713DAD5}" type="pres">
      <dgm:prSet presAssocID="{784F45F6-6052-4C3E-9A2B-DD674C4BF970}" presName="compNode" presStyleCnt="0"/>
      <dgm:spPr/>
    </dgm:pt>
    <dgm:pt modelId="{F95BCE85-5770-4976-8131-85D8FBC85E8A}" type="pres">
      <dgm:prSet presAssocID="{784F45F6-6052-4C3E-9A2B-DD674C4BF970}" presName="pictRect" presStyleLbl="node1" presStyleIdx="7" presStyleCnt="8" custLinFactNeighborY="-2928"/>
      <dgm:spPr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10"/>
          </a:stretch>
        </a:blipFill>
        <a:ln>
          <a:solidFill>
            <a:schemeClr val="bg1"/>
          </a:solidFill>
        </a:ln>
        <a:scene3d>
          <a:camera prst="orthographicFront"/>
          <a:lightRig rig="threePt" dir="t"/>
        </a:scene3d>
        <a:sp3d>
          <a:bevelT prst="relaxedInset"/>
        </a:sp3d>
      </dgm:spPr>
    </dgm:pt>
    <dgm:pt modelId="{9BB03BA7-5AA5-494E-BEBE-CF14B064CDCD}" type="pres">
      <dgm:prSet presAssocID="{784F45F6-6052-4C3E-9A2B-DD674C4BF970}" presName="textRect" presStyleLbl="revTx" presStyleIdx="7" presStyleCnt="8" custScaleX="106816" custLinFactNeighborY="-5440">
        <dgm:presLayoutVars>
          <dgm:bulletEnabled val="1"/>
        </dgm:presLayoutVars>
      </dgm:prSet>
      <dgm:spPr/>
    </dgm:pt>
  </dgm:ptLst>
  <dgm:cxnLst>
    <dgm:cxn modelId="{FE7D5E0E-7FEB-465E-B2E2-250FF05552A1}" srcId="{B85E9EB0-8EE3-4409-BA2A-D4325288D5D9}" destId="{20E327AC-CD4C-4D77-A001-FB8D070D309B}" srcOrd="1" destOrd="0" parTransId="{66CF7690-FF12-4C22-A096-483F3E429EE7}" sibTransId="{64E9A306-F87B-432B-BF1C-C886FCCF6942}"/>
    <dgm:cxn modelId="{3B52A81F-1D48-4C13-AD30-82D79AD9FFFD}" type="presOf" srcId="{C43369F8-43F9-463E-BF06-FF7B58B17CD6}" destId="{9D3A4D7A-A013-4219-91F0-B0B12BAC3EE2}" srcOrd="0" destOrd="0" presId="urn:microsoft.com/office/officeart/2005/8/layout/pList1"/>
    <dgm:cxn modelId="{373DB31F-644D-409C-985D-B4901E1AF4F7}" srcId="{B85E9EB0-8EE3-4409-BA2A-D4325288D5D9}" destId="{F8A5B272-1100-4A68-A44B-108FBECFB3F0}" srcOrd="0" destOrd="0" parTransId="{7024F5D0-A40E-490D-AE15-301C87CB8846}" sibTransId="{C06B1E0C-FD97-4E76-87CC-EB58B2720FEF}"/>
    <dgm:cxn modelId="{2D9F3D22-7665-48DD-8EE3-50AB1CB1A16B}" type="presOf" srcId="{92ED9C57-E453-4DB6-ADAF-0571ADA95636}" destId="{C8F6436D-D0B0-426F-8EAB-9F96A44736FE}" srcOrd="0" destOrd="0" presId="urn:microsoft.com/office/officeart/2005/8/layout/pList1"/>
    <dgm:cxn modelId="{9B809530-0000-4048-A4A6-C7FB1FD8114E}" type="presOf" srcId="{8624B09F-A4FF-49C2-9A64-CF32A71A98DF}" destId="{6A455F28-970E-411E-A107-C77DE1FF0DAB}" srcOrd="0" destOrd="0" presId="urn:microsoft.com/office/officeart/2005/8/layout/pList1"/>
    <dgm:cxn modelId="{F78BE134-D08C-42DF-966F-55E71763E0A5}" type="presOf" srcId="{F8A5B272-1100-4A68-A44B-108FBECFB3F0}" destId="{DE757CD2-5AC5-4C31-9D32-1EFB8D294F36}" srcOrd="0" destOrd="0" presId="urn:microsoft.com/office/officeart/2005/8/layout/pList1"/>
    <dgm:cxn modelId="{6A4D0B3D-B619-4D3D-B73B-60AC9A030E85}" type="presOf" srcId="{64E9A306-F87B-432B-BF1C-C886FCCF6942}" destId="{907018E0-5C68-4683-9259-22127472F2EE}" srcOrd="0" destOrd="0" presId="urn:microsoft.com/office/officeart/2005/8/layout/pList1"/>
    <dgm:cxn modelId="{52B5705E-F2B2-41C4-A480-0A1DB9B25507}" type="presOf" srcId="{BCDA8DC1-3702-4EF8-AE27-E0C5851824D6}" destId="{888CD5AF-F0C3-4E6E-AB9C-7E49EE3ED2D0}" srcOrd="0" destOrd="0" presId="urn:microsoft.com/office/officeart/2005/8/layout/pList1"/>
    <dgm:cxn modelId="{A083F960-73FB-4FF5-A523-7CC661DCF892}" type="presOf" srcId="{0164DC25-2A7F-4F42-8149-766B5618BDD1}" destId="{9FE05CCC-A7F8-4C62-8BFB-B92E514CF5B4}" srcOrd="0" destOrd="0" presId="urn:microsoft.com/office/officeart/2005/8/layout/pList1"/>
    <dgm:cxn modelId="{C058DD65-05FA-4349-840B-1E10A5A3E9F3}" type="presOf" srcId="{20E327AC-CD4C-4D77-A001-FB8D070D309B}" destId="{CDD1B923-0554-47D2-B5DA-2B4A636516FF}" srcOrd="0" destOrd="0" presId="urn:microsoft.com/office/officeart/2005/8/layout/pList1"/>
    <dgm:cxn modelId="{D8472E67-C20B-467C-8763-C2E4C96C0528}" srcId="{B85E9EB0-8EE3-4409-BA2A-D4325288D5D9}" destId="{92ED9C57-E453-4DB6-ADAF-0571ADA95636}" srcOrd="6" destOrd="0" parTransId="{F5801C04-700E-4E81-8249-A03F39E7772E}" sibTransId="{5FE2F628-83D3-414D-B287-86B482B27A71}"/>
    <dgm:cxn modelId="{BD4EA04C-BF2C-4128-8893-B5E1BA1FE3BA}" type="presOf" srcId="{C06B1E0C-FD97-4E76-87CC-EB58B2720FEF}" destId="{4AD837FF-390A-44D4-B3D4-F867A3175A92}" srcOrd="0" destOrd="0" presId="urn:microsoft.com/office/officeart/2005/8/layout/pList1"/>
    <dgm:cxn modelId="{E1450573-EB86-4300-AD54-6C69328313BA}" type="presOf" srcId="{F1BDBF92-6013-407B-AAF3-ED3C56222AED}" destId="{50F50E75-1859-44CF-B562-34809192FFE1}" srcOrd="0" destOrd="0" presId="urn:microsoft.com/office/officeart/2005/8/layout/pList1"/>
    <dgm:cxn modelId="{AB406554-4FB6-46E5-A688-72F13C80736B}" type="presOf" srcId="{3FE46F39-A860-4673-84D8-9EF5303EA09F}" destId="{A76C2F7A-02A4-4F61-B3CF-7C2E22359C45}" srcOrd="0" destOrd="0" presId="urn:microsoft.com/office/officeart/2005/8/layout/pList1"/>
    <dgm:cxn modelId="{E1CC3E55-2BAB-4946-A498-DCDDC9AFDA61}" srcId="{B85E9EB0-8EE3-4409-BA2A-D4325288D5D9}" destId="{0164DC25-2A7F-4F42-8149-766B5618BDD1}" srcOrd="3" destOrd="0" parTransId="{9DCF9662-41D8-42B3-BAE7-428197EE5853}" sibTransId="{8624B09F-A4FF-49C2-9A64-CF32A71A98DF}"/>
    <dgm:cxn modelId="{25C0DC59-2B76-4130-BA18-D2B0E7D2BEBC}" type="presOf" srcId="{5C1EED2D-C2FA-4271-BC0B-F621F1C335FF}" destId="{2B5FBB3F-79ED-458B-83BF-DF41CF3FD8D8}" srcOrd="0" destOrd="0" presId="urn:microsoft.com/office/officeart/2005/8/layout/pList1"/>
    <dgm:cxn modelId="{5DB03888-2548-4568-ACBD-A99CA7003CA2}" type="presOf" srcId="{784F45F6-6052-4C3E-9A2B-DD674C4BF970}" destId="{9BB03BA7-5AA5-494E-BEBE-CF14B064CDCD}" srcOrd="0" destOrd="0" presId="urn:microsoft.com/office/officeart/2005/8/layout/pList1"/>
    <dgm:cxn modelId="{3125FE98-A01F-475A-B95F-69F53E65D991}" type="presOf" srcId="{066BD936-4A5C-4A5B-9DFB-FA7AFA8FBB8C}" destId="{4525255B-8D77-4012-BE5E-E4EB429C9CB4}" srcOrd="0" destOrd="0" presId="urn:microsoft.com/office/officeart/2005/8/layout/pList1"/>
    <dgm:cxn modelId="{D904B59F-D33A-4C49-BAD2-1BEB959F35C0}" srcId="{B85E9EB0-8EE3-4409-BA2A-D4325288D5D9}" destId="{784F45F6-6052-4C3E-9A2B-DD674C4BF970}" srcOrd="7" destOrd="0" parTransId="{D5102165-96FD-4297-AAC9-BC00EFF14759}" sibTransId="{0AB183FC-2EC2-4F9E-8186-7991C1453FDF}"/>
    <dgm:cxn modelId="{6348BCA6-AA42-4FCC-8D11-E0B74BB26AD5}" srcId="{B85E9EB0-8EE3-4409-BA2A-D4325288D5D9}" destId="{BCDA8DC1-3702-4EF8-AE27-E0C5851824D6}" srcOrd="4" destOrd="0" parTransId="{445A251F-B366-44E1-9844-CC6DD4C30668}" sibTransId="{C43369F8-43F9-463E-BF06-FF7B58B17CD6}"/>
    <dgm:cxn modelId="{765657B4-F43B-4A20-B2C3-C8E81125E06C}" type="presOf" srcId="{5FE2F628-83D3-414D-B287-86B482B27A71}" destId="{031EAC3D-FA30-4E00-9F3D-4B1DEFAE6006}" srcOrd="0" destOrd="0" presId="urn:microsoft.com/office/officeart/2005/8/layout/pList1"/>
    <dgm:cxn modelId="{0DF119C4-8142-4CF7-B09D-B504FF7F050C}" srcId="{B85E9EB0-8EE3-4409-BA2A-D4325288D5D9}" destId="{066BD936-4A5C-4A5B-9DFB-FA7AFA8FBB8C}" srcOrd="2" destOrd="0" parTransId="{B887A460-9A2F-42FD-813F-C0E8DC587B18}" sibTransId="{5C1EED2D-C2FA-4271-BC0B-F621F1C335FF}"/>
    <dgm:cxn modelId="{B6F313CB-A8E0-4E9A-87C6-64E85BBFCA7D}" srcId="{B85E9EB0-8EE3-4409-BA2A-D4325288D5D9}" destId="{3FE46F39-A860-4673-84D8-9EF5303EA09F}" srcOrd="5" destOrd="0" parTransId="{273C54A6-2363-40E8-852C-F83D3014F2E2}" sibTransId="{F1BDBF92-6013-407B-AAF3-ED3C56222AED}"/>
    <dgm:cxn modelId="{E85AF7E7-A641-465A-AE3D-84E24917226C}" type="presOf" srcId="{B85E9EB0-8EE3-4409-BA2A-D4325288D5D9}" destId="{B3CE7673-C03D-41EE-B90F-2CF5E520AF04}" srcOrd="0" destOrd="0" presId="urn:microsoft.com/office/officeart/2005/8/layout/pList1"/>
    <dgm:cxn modelId="{D6D7A938-85B6-4627-ABCE-C217E64EF848}" type="presParOf" srcId="{B3CE7673-C03D-41EE-B90F-2CF5E520AF04}" destId="{654A5717-9C89-4C44-BB61-942BBAB327DA}" srcOrd="0" destOrd="0" presId="urn:microsoft.com/office/officeart/2005/8/layout/pList1"/>
    <dgm:cxn modelId="{B403F4FE-18A9-4F42-95B2-4898CF97BFBA}" type="presParOf" srcId="{654A5717-9C89-4C44-BB61-942BBAB327DA}" destId="{A3D0433A-8C1E-44AF-96CE-D90F56042720}" srcOrd="0" destOrd="0" presId="urn:microsoft.com/office/officeart/2005/8/layout/pList1"/>
    <dgm:cxn modelId="{AFCA3D00-E2A9-497B-A69E-7E7F469D7DCC}" type="presParOf" srcId="{654A5717-9C89-4C44-BB61-942BBAB327DA}" destId="{DE757CD2-5AC5-4C31-9D32-1EFB8D294F36}" srcOrd="1" destOrd="0" presId="urn:microsoft.com/office/officeart/2005/8/layout/pList1"/>
    <dgm:cxn modelId="{F724192E-B3AC-46A1-A42C-6307ADA08BB5}" type="presParOf" srcId="{B3CE7673-C03D-41EE-B90F-2CF5E520AF04}" destId="{4AD837FF-390A-44D4-B3D4-F867A3175A92}" srcOrd="1" destOrd="0" presId="urn:microsoft.com/office/officeart/2005/8/layout/pList1"/>
    <dgm:cxn modelId="{27D57A45-B881-4720-8456-8C1E2C099CB6}" type="presParOf" srcId="{B3CE7673-C03D-41EE-B90F-2CF5E520AF04}" destId="{610F226F-F746-412E-833A-6540E3A394AF}" srcOrd="2" destOrd="0" presId="urn:microsoft.com/office/officeart/2005/8/layout/pList1"/>
    <dgm:cxn modelId="{B9131983-0B0B-4612-94AE-D886A9615FD4}" type="presParOf" srcId="{610F226F-F746-412E-833A-6540E3A394AF}" destId="{757B839D-7B20-456D-B4B6-143DC0100211}" srcOrd="0" destOrd="0" presId="urn:microsoft.com/office/officeart/2005/8/layout/pList1"/>
    <dgm:cxn modelId="{764AF8D9-509D-4EEC-8AB5-64F4B489C3B7}" type="presParOf" srcId="{610F226F-F746-412E-833A-6540E3A394AF}" destId="{CDD1B923-0554-47D2-B5DA-2B4A636516FF}" srcOrd="1" destOrd="0" presId="urn:microsoft.com/office/officeart/2005/8/layout/pList1"/>
    <dgm:cxn modelId="{1746DFF4-5C91-4AA0-A19B-C76335AA8123}" type="presParOf" srcId="{B3CE7673-C03D-41EE-B90F-2CF5E520AF04}" destId="{907018E0-5C68-4683-9259-22127472F2EE}" srcOrd="3" destOrd="0" presId="urn:microsoft.com/office/officeart/2005/8/layout/pList1"/>
    <dgm:cxn modelId="{E5C46C17-EFB2-42B6-BDD7-636F13251CC1}" type="presParOf" srcId="{B3CE7673-C03D-41EE-B90F-2CF5E520AF04}" destId="{9691DEBC-95E9-4C4A-AE54-3561F1674664}" srcOrd="4" destOrd="0" presId="urn:microsoft.com/office/officeart/2005/8/layout/pList1"/>
    <dgm:cxn modelId="{80313E4D-156D-464A-BBCE-809F1A9D330E}" type="presParOf" srcId="{9691DEBC-95E9-4C4A-AE54-3561F1674664}" destId="{904D2415-2BA8-4F18-9433-3CE93F7B6EAA}" srcOrd="0" destOrd="0" presId="urn:microsoft.com/office/officeart/2005/8/layout/pList1"/>
    <dgm:cxn modelId="{A146B566-17DA-44D2-B34C-3794448E6EDD}" type="presParOf" srcId="{9691DEBC-95E9-4C4A-AE54-3561F1674664}" destId="{4525255B-8D77-4012-BE5E-E4EB429C9CB4}" srcOrd="1" destOrd="0" presId="urn:microsoft.com/office/officeart/2005/8/layout/pList1"/>
    <dgm:cxn modelId="{3303AB42-AF21-4CA0-8484-D7082CA67F54}" type="presParOf" srcId="{B3CE7673-C03D-41EE-B90F-2CF5E520AF04}" destId="{2B5FBB3F-79ED-458B-83BF-DF41CF3FD8D8}" srcOrd="5" destOrd="0" presId="urn:microsoft.com/office/officeart/2005/8/layout/pList1"/>
    <dgm:cxn modelId="{571711CE-C74F-4070-AE1B-0ABF7E5E4826}" type="presParOf" srcId="{B3CE7673-C03D-41EE-B90F-2CF5E520AF04}" destId="{FE4C2667-826C-4D17-8327-DE96F1172358}" srcOrd="6" destOrd="0" presId="urn:microsoft.com/office/officeart/2005/8/layout/pList1"/>
    <dgm:cxn modelId="{3975D0CC-4824-4713-BD02-7BD623755C26}" type="presParOf" srcId="{FE4C2667-826C-4D17-8327-DE96F1172358}" destId="{5C4AF684-2DF3-4B8B-966D-28B11D58D499}" srcOrd="0" destOrd="0" presId="urn:microsoft.com/office/officeart/2005/8/layout/pList1"/>
    <dgm:cxn modelId="{62A6C5AB-2A5A-46CC-838D-121C0D7230E0}" type="presParOf" srcId="{FE4C2667-826C-4D17-8327-DE96F1172358}" destId="{9FE05CCC-A7F8-4C62-8BFB-B92E514CF5B4}" srcOrd="1" destOrd="0" presId="urn:microsoft.com/office/officeart/2005/8/layout/pList1"/>
    <dgm:cxn modelId="{07AC3863-AC46-4FB1-8C20-4766AA430225}" type="presParOf" srcId="{B3CE7673-C03D-41EE-B90F-2CF5E520AF04}" destId="{6A455F28-970E-411E-A107-C77DE1FF0DAB}" srcOrd="7" destOrd="0" presId="urn:microsoft.com/office/officeart/2005/8/layout/pList1"/>
    <dgm:cxn modelId="{FE5FBAFE-CE40-4ADE-9435-2418FE6455FB}" type="presParOf" srcId="{B3CE7673-C03D-41EE-B90F-2CF5E520AF04}" destId="{1A6DBF43-7F9A-4A0E-9505-E13ADF1F5246}" srcOrd="8" destOrd="0" presId="urn:microsoft.com/office/officeart/2005/8/layout/pList1"/>
    <dgm:cxn modelId="{6E812F6A-49D2-4E9D-9039-E09DB927CE26}" type="presParOf" srcId="{1A6DBF43-7F9A-4A0E-9505-E13ADF1F5246}" destId="{4CBDC65A-48E1-48B3-9145-1F0726CA8B43}" srcOrd="0" destOrd="0" presId="urn:microsoft.com/office/officeart/2005/8/layout/pList1"/>
    <dgm:cxn modelId="{51B0EF42-583C-4F6C-88BB-60FCC16CFF7F}" type="presParOf" srcId="{1A6DBF43-7F9A-4A0E-9505-E13ADF1F5246}" destId="{888CD5AF-F0C3-4E6E-AB9C-7E49EE3ED2D0}" srcOrd="1" destOrd="0" presId="urn:microsoft.com/office/officeart/2005/8/layout/pList1"/>
    <dgm:cxn modelId="{DCCCAA73-4304-41DB-A10A-394E5D4F4F51}" type="presParOf" srcId="{B3CE7673-C03D-41EE-B90F-2CF5E520AF04}" destId="{9D3A4D7A-A013-4219-91F0-B0B12BAC3EE2}" srcOrd="9" destOrd="0" presId="urn:microsoft.com/office/officeart/2005/8/layout/pList1"/>
    <dgm:cxn modelId="{280D726C-F251-4694-AC73-6ADAEF87619A}" type="presParOf" srcId="{B3CE7673-C03D-41EE-B90F-2CF5E520AF04}" destId="{8DCB1915-ED0C-499F-AD12-1FE7390FC966}" srcOrd="10" destOrd="0" presId="urn:microsoft.com/office/officeart/2005/8/layout/pList1"/>
    <dgm:cxn modelId="{6CE2E003-51BB-4D7A-9351-10CD13925461}" type="presParOf" srcId="{8DCB1915-ED0C-499F-AD12-1FE7390FC966}" destId="{0A9C59B1-EF7A-4EE3-990B-90F62DBD97A6}" srcOrd="0" destOrd="0" presId="urn:microsoft.com/office/officeart/2005/8/layout/pList1"/>
    <dgm:cxn modelId="{431A4664-6968-4B03-9C79-7DC6C31C3D28}" type="presParOf" srcId="{8DCB1915-ED0C-499F-AD12-1FE7390FC966}" destId="{A76C2F7A-02A4-4F61-B3CF-7C2E22359C45}" srcOrd="1" destOrd="0" presId="urn:microsoft.com/office/officeart/2005/8/layout/pList1"/>
    <dgm:cxn modelId="{EEE43332-670F-448A-8929-F8E0C6E303F6}" type="presParOf" srcId="{B3CE7673-C03D-41EE-B90F-2CF5E520AF04}" destId="{50F50E75-1859-44CF-B562-34809192FFE1}" srcOrd="11" destOrd="0" presId="urn:microsoft.com/office/officeart/2005/8/layout/pList1"/>
    <dgm:cxn modelId="{59EAE67C-C44E-42D6-BFA5-F71283FC383B}" type="presParOf" srcId="{B3CE7673-C03D-41EE-B90F-2CF5E520AF04}" destId="{BE6957F9-3152-4FD4-B682-97CFE161C1A5}" srcOrd="12" destOrd="0" presId="urn:microsoft.com/office/officeart/2005/8/layout/pList1"/>
    <dgm:cxn modelId="{31763A0D-654A-4AEA-9F9B-66585B178F9A}" type="presParOf" srcId="{BE6957F9-3152-4FD4-B682-97CFE161C1A5}" destId="{4F6CC5CB-B937-457C-8DFC-B65159823B9E}" srcOrd="0" destOrd="0" presId="urn:microsoft.com/office/officeart/2005/8/layout/pList1"/>
    <dgm:cxn modelId="{A049AD30-7DD8-4AD9-A23C-314E931B2C49}" type="presParOf" srcId="{BE6957F9-3152-4FD4-B682-97CFE161C1A5}" destId="{C8F6436D-D0B0-426F-8EAB-9F96A44736FE}" srcOrd="1" destOrd="0" presId="urn:microsoft.com/office/officeart/2005/8/layout/pList1"/>
    <dgm:cxn modelId="{12506FCA-A15D-4FF3-83E5-D2851E091F14}" type="presParOf" srcId="{B3CE7673-C03D-41EE-B90F-2CF5E520AF04}" destId="{031EAC3D-FA30-4E00-9F3D-4B1DEFAE6006}" srcOrd="13" destOrd="0" presId="urn:microsoft.com/office/officeart/2005/8/layout/pList1"/>
    <dgm:cxn modelId="{D0C5A45E-E7BE-4B7C-BBB3-211407C2336F}" type="presParOf" srcId="{B3CE7673-C03D-41EE-B90F-2CF5E520AF04}" destId="{F5153473-E5E0-4743-8102-C9425713DAD5}" srcOrd="14" destOrd="0" presId="urn:microsoft.com/office/officeart/2005/8/layout/pList1"/>
    <dgm:cxn modelId="{716F5314-614B-47A2-B355-BD912F91E546}" type="presParOf" srcId="{F5153473-E5E0-4743-8102-C9425713DAD5}" destId="{F95BCE85-5770-4976-8131-85D8FBC85E8A}" srcOrd="0" destOrd="0" presId="urn:microsoft.com/office/officeart/2005/8/layout/pList1"/>
    <dgm:cxn modelId="{3FB48395-4F7A-41EA-8CC0-5F4568E55EA6}" type="presParOf" srcId="{F5153473-E5E0-4743-8102-C9425713DAD5}" destId="{9BB03BA7-5AA5-494E-BEBE-CF14B064CDCD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3D0433A-8C1E-44AF-96CE-D90F56042720}">
      <dsp:nvSpPr>
        <dsp:cNvPr id="0" name=""/>
        <dsp:cNvSpPr/>
      </dsp:nvSpPr>
      <dsp:spPr>
        <a:xfrm>
          <a:off x="49074" y="209262"/>
          <a:ext cx="1858427" cy="1280456"/>
        </a:xfrm>
        <a:prstGeom prst="roundRect">
          <a:avLst/>
        </a:prstGeom>
        <a:blipFill rotWithShape="1"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tx2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E757CD2-5AC5-4C31-9D32-1EFB8D294F36}">
      <dsp:nvSpPr>
        <dsp:cNvPr id="0" name=""/>
        <dsp:cNvSpPr/>
      </dsp:nvSpPr>
      <dsp:spPr>
        <a:xfrm>
          <a:off x="1916" y="1489729"/>
          <a:ext cx="1952742" cy="689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/>
            <a:t>Bog je p</a:t>
          </a:r>
          <a:r>
            <a:rPr lang="es-ES" sz="1800" b="1" kern="1200" dirty="0" err="1"/>
            <a:t>otopio</a:t>
          </a:r>
          <a:r>
            <a:rPr lang="es-ES" sz="1800" b="1" kern="1200" dirty="0"/>
            <a:t>  </a:t>
          </a:r>
          <a:r>
            <a:rPr lang="es-ES" sz="1800" b="1" kern="1200" dirty="0" err="1"/>
            <a:t>egipatsku</a:t>
          </a:r>
          <a:r>
            <a:rPr lang="hr-HR" sz="1800" b="1" kern="1200" dirty="0"/>
            <a:t> vojsku</a:t>
          </a:r>
          <a:r>
            <a:rPr lang="es-ES" sz="1800" b="1" kern="1200" dirty="0"/>
            <a:t> u </a:t>
          </a:r>
          <a:r>
            <a:rPr lang="es-ES" sz="1800" b="1" kern="1200" dirty="0" err="1"/>
            <a:t>Crvenom</a:t>
          </a:r>
          <a:r>
            <a:rPr lang="es-ES" sz="1800" b="1" kern="1200" dirty="0"/>
            <a:t> </a:t>
          </a:r>
          <a:r>
            <a:rPr lang="es-ES" sz="1800" b="1" kern="1200" dirty="0" err="1"/>
            <a:t>moru</a:t>
          </a:r>
          <a:r>
            <a:rPr lang="es-ES" sz="1800" b="1" kern="1200" dirty="0"/>
            <a:t> </a:t>
          </a:r>
          <a:r>
            <a:rPr lang="hr-HR" sz="1800" b="1" kern="1200" dirty="0"/>
            <a:t>                 </a:t>
          </a:r>
          <a:r>
            <a:rPr lang="es-ES" sz="1800" b="1" kern="1200" dirty="0"/>
            <a:t>(</a:t>
          </a:r>
          <a:r>
            <a:rPr lang="es-ES" sz="1800" b="1" kern="1200" dirty="0" err="1"/>
            <a:t>Izl</a:t>
          </a:r>
          <a:r>
            <a:rPr lang="hr-HR" sz="1800" b="1" kern="1200" dirty="0"/>
            <a:t>.</a:t>
          </a:r>
          <a:r>
            <a:rPr lang="es-ES" sz="1800" b="1" kern="1200" dirty="0"/>
            <a:t> 14</a:t>
          </a:r>
          <a:r>
            <a:rPr lang="hr-HR" sz="1800" b="1" kern="1200" dirty="0"/>
            <a:t>,</a:t>
          </a:r>
          <a:r>
            <a:rPr lang="es-ES" sz="1800" b="1" kern="1200" dirty="0"/>
            <a:t>24-28)</a:t>
          </a:r>
          <a:r>
            <a:rPr lang="hr-HR" sz="1800" b="1" kern="1200" dirty="0"/>
            <a:t>. </a:t>
          </a:r>
          <a:endParaRPr lang="es-ES" sz="1800" kern="1200" dirty="0"/>
        </a:p>
      </dsp:txBody>
      <dsp:txXfrm>
        <a:off x="1916" y="1489729"/>
        <a:ext cx="1952742" cy="689476"/>
      </dsp:txXfrm>
    </dsp:sp>
    <dsp:sp modelId="{757B839D-7B20-456D-B4B6-143DC0100211}">
      <dsp:nvSpPr>
        <dsp:cNvPr id="0" name=""/>
        <dsp:cNvSpPr/>
      </dsp:nvSpPr>
      <dsp:spPr>
        <a:xfrm>
          <a:off x="2140579" y="209262"/>
          <a:ext cx="1858427" cy="1280456"/>
        </a:xfrm>
        <a:prstGeom prst="roundRect">
          <a:avLst/>
        </a:prstGeom>
        <a:blipFill dpi="0" rotWithShape="1"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505"/>
          </a:stretch>
        </a:blipFill>
        <a:ln w="38100" cap="flat" cmpd="sng" algn="ctr">
          <a:solidFill>
            <a:schemeClr val="accent2">
              <a:lumMod val="60000"/>
              <a:lumOff val="4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DD1B923-0554-47D2-B5DA-2B4A636516FF}">
      <dsp:nvSpPr>
        <dsp:cNvPr id="0" name=""/>
        <dsp:cNvSpPr/>
      </dsp:nvSpPr>
      <dsp:spPr>
        <a:xfrm>
          <a:off x="2140579" y="1489729"/>
          <a:ext cx="1858427" cy="689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Upotrijebio</a:t>
          </a:r>
          <a:r>
            <a:rPr lang="es-ES" sz="1800" b="1" kern="1200" dirty="0"/>
            <a:t> je </a:t>
          </a:r>
          <a:r>
            <a:rPr lang="es-ES" sz="1800" b="1" kern="1200" dirty="0" err="1"/>
            <a:t>tuču</a:t>
          </a:r>
          <a:r>
            <a:rPr lang="es-ES" sz="1800" b="1" kern="1200" dirty="0"/>
            <a:t> </a:t>
          </a:r>
          <a:r>
            <a:rPr lang="es-ES" sz="1800" b="1" kern="1200" dirty="0" err="1"/>
            <a:t>protiv</a:t>
          </a:r>
          <a:r>
            <a:rPr lang="es-ES" sz="1800" b="1" kern="1200" dirty="0"/>
            <a:t> </a:t>
          </a:r>
          <a:r>
            <a:rPr lang="es-ES" sz="1800" b="1" kern="1200" dirty="0" err="1"/>
            <a:t>Kanaanaca</a:t>
          </a:r>
          <a:br>
            <a:rPr lang="es-ES" sz="1800" b="1" kern="1200" dirty="0"/>
          </a:br>
          <a:r>
            <a:rPr lang="es-ES" sz="1800" b="1" kern="1200" dirty="0"/>
            <a:t>(</a:t>
          </a:r>
          <a:r>
            <a:rPr lang="es-ES" sz="1800" b="1" kern="1200" dirty="0" err="1"/>
            <a:t>Još</a:t>
          </a:r>
          <a:r>
            <a:rPr lang="es-ES" sz="1800" b="1" kern="1200" dirty="0"/>
            <a:t>. 10</a:t>
          </a:r>
          <a:r>
            <a:rPr lang="hr-HR" sz="1800" b="1" kern="1200" dirty="0"/>
            <a:t>,</a:t>
          </a:r>
          <a:r>
            <a:rPr lang="es-ES" sz="1800" b="1" kern="1200" dirty="0"/>
            <a:t>11).</a:t>
          </a:r>
          <a:endParaRPr lang="es-ES" sz="1800" kern="1200" dirty="0"/>
        </a:p>
      </dsp:txBody>
      <dsp:txXfrm>
        <a:off x="2140579" y="1489729"/>
        <a:ext cx="1858427" cy="689476"/>
      </dsp:txXfrm>
    </dsp:sp>
    <dsp:sp modelId="{904D2415-2BA8-4F18-9433-3CE93F7B6EAA}">
      <dsp:nvSpPr>
        <dsp:cNvPr id="0" name=""/>
        <dsp:cNvSpPr/>
      </dsp:nvSpPr>
      <dsp:spPr>
        <a:xfrm>
          <a:off x="4184928" y="209262"/>
          <a:ext cx="1858427" cy="1280456"/>
        </a:xfrm>
        <a:prstGeom prst="roundRect">
          <a:avLst/>
        </a:prstGeom>
        <a:blipFill rotWithShape="1"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bg2">
              <a:lumMod val="5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4525255B-8D77-4012-BE5E-E4EB429C9CB4}">
      <dsp:nvSpPr>
        <dsp:cNvPr id="0" name=""/>
        <dsp:cNvSpPr/>
      </dsp:nvSpPr>
      <dsp:spPr>
        <a:xfrm>
          <a:off x="4184928" y="1489729"/>
          <a:ext cx="1858427" cy="689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Uništio</a:t>
          </a:r>
          <a:r>
            <a:rPr lang="es-ES" sz="1800" b="1" kern="1200" dirty="0"/>
            <a:t> je </a:t>
          </a:r>
          <a:r>
            <a:rPr lang="es-ES" sz="1800" b="1" kern="1200" dirty="0" err="1"/>
            <a:t>one</a:t>
          </a:r>
          <a:r>
            <a:rPr lang="es-ES" sz="1800" b="1" kern="1200" dirty="0"/>
            <a:t> </a:t>
          </a:r>
          <a:r>
            <a:rPr lang="es-ES" sz="1800" b="1" kern="1200" dirty="0" err="1"/>
            <a:t>koji</a:t>
          </a:r>
          <a:r>
            <a:rPr lang="es-ES" sz="1800" b="1" kern="1200" dirty="0"/>
            <a:t> su </a:t>
          </a:r>
          <a:r>
            <a:rPr lang="es-ES" sz="1800" b="1" kern="1200" dirty="0" err="1"/>
            <a:t>prezirali</a:t>
          </a:r>
          <a:r>
            <a:rPr lang="es-ES" sz="1800" b="1" kern="1200" dirty="0"/>
            <a:t> </a:t>
          </a:r>
          <a:r>
            <a:rPr lang="es-ES" sz="1800" b="1" kern="1200" dirty="0" err="1"/>
            <a:t>Iliju</a:t>
          </a:r>
          <a:r>
            <a:rPr lang="es-ES" sz="1800" b="1" kern="1200" dirty="0"/>
            <a:t> </a:t>
          </a:r>
          <a:r>
            <a:rPr lang="hr-HR" sz="1800" b="1" kern="1200" dirty="0"/>
            <a:t>                      </a:t>
          </a:r>
          <a:r>
            <a:rPr lang="es-ES" sz="1800" b="1" kern="1200" dirty="0"/>
            <a:t>(2. </a:t>
          </a:r>
          <a:r>
            <a:rPr lang="es-ES" sz="1800" b="1" kern="1200" dirty="0" err="1"/>
            <a:t>Kralj</a:t>
          </a:r>
          <a:r>
            <a:rPr lang="hr-HR" sz="1800" b="1" kern="1200" dirty="0"/>
            <a:t>.</a:t>
          </a:r>
          <a:r>
            <a:rPr lang="es-ES" sz="1800" b="1" kern="1200" dirty="0"/>
            <a:t> 1,9</a:t>
          </a:r>
          <a:r>
            <a:rPr lang="hr-HR" sz="1800" b="1" kern="1200" dirty="0"/>
            <a:t>.</a:t>
          </a:r>
          <a:r>
            <a:rPr lang="es-ES" sz="1800" b="1" kern="1200" dirty="0"/>
            <a:t>10)</a:t>
          </a:r>
          <a:r>
            <a:rPr lang="hr-HR" sz="1800" b="1" kern="1200" dirty="0"/>
            <a:t>.</a:t>
          </a:r>
          <a:endParaRPr lang="es-ES" sz="1800" kern="1200" dirty="0"/>
        </a:p>
      </dsp:txBody>
      <dsp:txXfrm>
        <a:off x="4184928" y="1489729"/>
        <a:ext cx="1858427" cy="689476"/>
      </dsp:txXfrm>
    </dsp:sp>
    <dsp:sp modelId="{5C4AF684-2DF3-4B8B-966D-28B11D58D499}">
      <dsp:nvSpPr>
        <dsp:cNvPr id="0" name=""/>
        <dsp:cNvSpPr/>
      </dsp:nvSpPr>
      <dsp:spPr>
        <a:xfrm>
          <a:off x="6377922" y="209262"/>
          <a:ext cx="1858427" cy="1280456"/>
        </a:xfrm>
        <a:prstGeom prst="roundRect">
          <a:avLst/>
        </a:prstGeom>
        <a:blipFill rotWithShape="1"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2">
              <a:lumMod val="50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FE05CCC-A7F8-4C62-8BFB-B92E514CF5B4}">
      <dsp:nvSpPr>
        <dsp:cNvPr id="0" name=""/>
        <dsp:cNvSpPr/>
      </dsp:nvSpPr>
      <dsp:spPr>
        <a:xfrm>
          <a:off x="6229276" y="1489729"/>
          <a:ext cx="2155720" cy="689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Poslao</a:t>
          </a:r>
          <a:r>
            <a:rPr lang="es-ES" sz="1800" b="1" kern="1200" dirty="0"/>
            <a:t> je </a:t>
          </a:r>
          <a:r>
            <a:rPr lang="es-ES" sz="1800" b="1" kern="1200" dirty="0" err="1"/>
            <a:t>medvjede</a:t>
          </a:r>
          <a:r>
            <a:rPr lang="es-ES" sz="1800" b="1" kern="1200" dirty="0"/>
            <a:t> </a:t>
          </a:r>
          <a:r>
            <a:rPr lang="es-ES" sz="1800" b="1" kern="1200" dirty="0" err="1"/>
            <a:t>na</a:t>
          </a:r>
          <a:r>
            <a:rPr lang="es-ES" sz="1800" b="1" kern="1200" dirty="0"/>
            <a:t> </a:t>
          </a:r>
          <a:r>
            <a:rPr lang="es-ES" sz="1800" b="1" kern="1200" dirty="0" err="1"/>
            <a:t>one</a:t>
          </a:r>
          <a:r>
            <a:rPr lang="es-ES" sz="1800" b="1" kern="1200" dirty="0"/>
            <a:t> </a:t>
          </a:r>
          <a:r>
            <a:rPr lang="es-ES" sz="1800" b="1" kern="1200" dirty="0" err="1"/>
            <a:t>koji</a:t>
          </a:r>
          <a:r>
            <a:rPr lang="es-ES" sz="1800" b="1" kern="1200" dirty="0"/>
            <a:t> su se </a:t>
          </a:r>
          <a:r>
            <a:rPr lang="es-ES" sz="1800" b="1" kern="1200" dirty="0" err="1"/>
            <a:t>rugali</a:t>
          </a:r>
          <a:r>
            <a:rPr lang="es-ES" sz="1800" b="1" kern="1200" dirty="0"/>
            <a:t> </a:t>
          </a:r>
          <a:r>
            <a:rPr lang="es-ES" sz="1800" b="1" kern="1200" dirty="0" err="1"/>
            <a:t>Elizeju</a:t>
          </a:r>
          <a:br>
            <a:rPr lang="es-ES" sz="1800" b="1" kern="1200" dirty="0"/>
          </a:br>
          <a:r>
            <a:rPr lang="es-ES" sz="1800" b="1" kern="1200" dirty="0"/>
            <a:t>(2. </a:t>
          </a:r>
          <a:r>
            <a:rPr lang="es-ES" sz="1800" b="1" kern="1200" dirty="0" err="1"/>
            <a:t>Kral</a:t>
          </a:r>
          <a:r>
            <a:rPr lang="hr-HR" sz="1800" b="1" kern="1200" dirty="0"/>
            <a:t>j.</a:t>
          </a:r>
          <a:r>
            <a:rPr lang="es-ES" sz="1800" b="1" kern="1200" dirty="0"/>
            <a:t> 2</a:t>
          </a:r>
          <a:r>
            <a:rPr lang="hr-HR" sz="1800" b="1" kern="1200" dirty="0"/>
            <a:t>,</a:t>
          </a:r>
          <a:r>
            <a:rPr lang="es-ES" sz="1800" b="1" kern="1200" dirty="0"/>
            <a:t>23</a:t>
          </a:r>
          <a:r>
            <a:rPr lang="hr-HR" sz="1800" b="1" kern="1200" dirty="0"/>
            <a:t>.</a:t>
          </a:r>
          <a:r>
            <a:rPr lang="es-ES" sz="1800" b="1" kern="1200" dirty="0"/>
            <a:t>24).</a:t>
          </a:r>
          <a:endParaRPr lang="es-ES" sz="1800" kern="1200" dirty="0"/>
        </a:p>
      </dsp:txBody>
      <dsp:txXfrm>
        <a:off x="6229276" y="1489729"/>
        <a:ext cx="2155720" cy="689476"/>
      </dsp:txXfrm>
    </dsp:sp>
    <dsp:sp modelId="{4CBDC65A-48E1-48B3-9145-1F0726CA8B43}">
      <dsp:nvSpPr>
        <dsp:cNvPr id="0" name=""/>
        <dsp:cNvSpPr/>
      </dsp:nvSpPr>
      <dsp:spPr>
        <a:xfrm>
          <a:off x="134385" y="2890204"/>
          <a:ext cx="1858427" cy="1280456"/>
        </a:xfrm>
        <a:prstGeom prst="roundRect">
          <a:avLst/>
        </a:prstGeom>
        <a:blipFill dpi="0" rotWithShape="1">
          <a:blip xmlns:r="http://schemas.openxmlformats.org/officeDocument/2006/relationships"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accent1">
              <a:lumMod val="7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888CD5AF-F0C3-4E6E-AB9C-7E49EE3ED2D0}">
      <dsp:nvSpPr>
        <dsp:cNvPr id="0" name=""/>
        <dsp:cNvSpPr/>
      </dsp:nvSpPr>
      <dsp:spPr>
        <a:xfrm>
          <a:off x="21207" y="4170645"/>
          <a:ext cx="2084783" cy="689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800" b="1" kern="1200" dirty="0"/>
            <a:t>Ratovao j</a:t>
          </a:r>
          <a:r>
            <a:rPr lang="es-ES" sz="1800" b="1" kern="1200" dirty="0"/>
            <a:t>e </a:t>
          </a:r>
          <a:r>
            <a:rPr lang="es-ES" sz="1800" b="1" kern="1200" dirty="0" err="1"/>
            <a:t>oslijepivši</a:t>
          </a:r>
          <a:r>
            <a:rPr lang="es-ES" sz="1800" b="1" kern="1200" dirty="0"/>
            <a:t> </a:t>
          </a:r>
          <a:r>
            <a:rPr lang="es-ES" sz="1800" b="1" kern="1200" dirty="0" err="1"/>
            <a:t>sirijsku</a:t>
          </a:r>
          <a:r>
            <a:rPr lang="hr-HR" sz="1800" b="1" kern="1200" dirty="0"/>
            <a:t> </a:t>
          </a:r>
          <a:r>
            <a:rPr lang="es-ES" sz="1800" b="1" kern="1200" dirty="0" err="1"/>
            <a:t>vojsku</a:t>
          </a:r>
          <a:r>
            <a:rPr lang="hr-HR" sz="1800" b="1" kern="1200" dirty="0"/>
            <a:t>   (</a:t>
          </a:r>
          <a:r>
            <a:rPr lang="es-ES" sz="1800" b="1" kern="1200" dirty="0"/>
            <a:t>2. </a:t>
          </a:r>
          <a:r>
            <a:rPr lang="es-ES" sz="1800" b="1" kern="1200" dirty="0" err="1"/>
            <a:t>Kralj</a:t>
          </a:r>
          <a:r>
            <a:rPr lang="hr-HR" sz="1800" b="1" kern="1200" dirty="0"/>
            <a:t>.</a:t>
          </a:r>
          <a:r>
            <a:rPr lang="es-ES" sz="1800" b="1" kern="1200" dirty="0"/>
            <a:t> 6,14-23)</a:t>
          </a:r>
          <a:r>
            <a:rPr lang="hr-HR" sz="1800" b="1" kern="1200" dirty="0"/>
            <a:t>.</a:t>
          </a:r>
          <a:endParaRPr lang="es-ES" sz="1800" kern="1200" dirty="0"/>
        </a:p>
      </dsp:txBody>
      <dsp:txXfrm>
        <a:off x="21207" y="4170645"/>
        <a:ext cx="2084783" cy="689476"/>
      </dsp:txXfrm>
    </dsp:sp>
    <dsp:sp modelId="{0A9C59B1-EF7A-4EE3-990B-90F62DBD97A6}">
      <dsp:nvSpPr>
        <dsp:cNvPr id="0" name=""/>
        <dsp:cNvSpPr/>
      </dsp:nvSpPr>
      <dsp:spPr>
        <a:xfrm>
          <a:off x="2291911" y="2890204"/>
          <a:ext cx="1858427" cy="1280456"/>
        </a:xfrm>
        <a:prstGeom prst="roundRect">
          <a:avLst/>
        </a:prstGeom>
        <a:blipFill rotWithShape="1">
          <a:blip xmlns:r="http://schemas.openxmlformats.org/officeDocument/2006/relationships"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rgbClr val="7030A0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A76C2F7A-02A4-4F61-B3CF-7C2E22359C45}">
      <dsp:nvSpPr>
        <dsp:cNvPr id="0" name=""/>
        <dsp:cNvSpPr/>
      </dsp:nvSpPr>
      <dsp:spPr>
        <a:xfrm>
          <a:off x="2291911" y="4170645"/>
          <a:ext cx="1858427" cy="689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792" tIns="113792" rIns="113792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1600" b="1" kern="1200" dirty="0"/>
            <a:t>N</a:t>
          </a:r>
          <a:r>
            <a:rPr lang="es-ES" sz="1600" b="1" kern="1200" dirty="0" err="1"/>
            <a:t>atjerao</a:t>
          </a:r>
          <a:r>
            <a:rPr lang="hr-HR" sz="1600" b="1" kern="1200" dirty="0"/>
            <a:t> je Amo-</a:t>
          </a:r>
          <a:r>
            <a:rPr lang="es-ES" sz="1600" b="1" kern="1200" dirty="0"/>
            <a:t> </a:t>
          </a:r>
          <a:r>
            <a:rPr lang="es-ES" sz="1600" b="1" kern="1200" dirty="0" err="1"/>
            <a:t>nce</a:t>
          </a:r>
          <a:r>
            <a:rPr lang="es-ES" sz="1600" b="1" kern="1200" dirty="0"/>
            <a:t> i </a:t>
          </a:r>
          <a:r>
            <a:rPr lang="es-ES" sz="1600" b="1" kern="1200" dirty="0" err="1"/>
            <a:t>Moapce</a:t>
          </a:r>
          <a:r>
            <a:rPr lang="es-ES" sz="1600" b="1" kern="1200" dirty="0"/>
            <a:t> da se bore </a:t>
          </a:r>
          <a:r>
            <a:rPr lang="hr-HR" sz="1600" b="1" kern="1200" dirty="0"/>
            <a:t>međusobno        </a:t>
          </a:r>
          <a:r>
            <a:rPr lang="es-ES" sz="1600" b="1" kern="1200" dirty="0"/>
            <a:t>(2</a:t>
          </a:r>
          <a:r>
            <a:rPr lang="hr-HR" sz="1600" b="1" kern="1200" dirty="0"/>
            <a:t>.</a:t>
          </a:r>
          <a:r>
            <a:rPr lang="es-ES" sz="1600" b="1" kern="1200" dirty="0"/>
            <a:t> </a:t>
          </a:r>
          <a:r>
            <a:rPr lang="es-ES" sz="1600" b="1" kern="1200" dirty="0" err="1"/>
            <a:t>Ljet</a:t>
          </a:r>
          <a:r>
            <a:rPr lang="hr-HR" sz="1600" b="1" kern="1200" dirty="0"/>
            <a:t>.</a:t>
          </a:r>
          <a:r>
            <a:rPr lang="es-ES" sz="1600" b="1" kern="1200" dirty="0"/>
            <a:t> 20</a:t>
          </a:r>
          <a:r>
            <a:rPr lang="hr-HR" sz="1600" b="1" kern="1200" dirty="0"/>
            <a:t>,</a:t>
          </a:r>
          <a:r>
            <a:rPr lang="es-ES" sz="1600" b="1" kern="1200" dirty="0"/>
            <a:t>15-17</a:t>
          </a:r>
          <a:r>
            <a:rPr lang="hr-HR" sz="1600" b="1" kern="1200" dirty="0"/>
            <a:t>.</a:t>
          </a:r>
          <a:r>
            <a:rPr lang="es-ES" sz="1600" b="1" kern="1200" dirty="0"/>
            <a:t> 22-24)</a:t>
          </a:r>
          <a:r>
            <a:rPr lang="hr-HR" sz="1600" b="1" kern="1200" dirty="0"/>
            <a:t>.</a:t>
          </a:r>
          <a:endParaRPr lang="es-ES" sz="1600" kern="1200" dirty="0"/>
        </a:p>
      </dsp:txBody>
      <dsp:txXfrm>
        <a:off x="2291911" y="4170645"/>
        <a:ext cx="1858427" cy="689476"/>
      </dsp:txXfrm>
    </dsp:sp>
    <dsp:sp modelId="{4F6CC5CB-B937-457C-8DFC-B65159823B9E}">
      <dsp:nvSpPr>
        <dsp:cNvPr id="0" name=""/>
        <dsp:cNvSpPr/>
      </dsp:nvSpPr>
      <dsp:spPr>
        <a:xfrm>
          <a:off x="4336259" y="2890204"/>
          <a:ext cx="1858427" cy="1280456"/>
        </a:xfrm>
        <a:prstGeom prst="roundRect">
          <a:avLst/>
        </a:prstGeom>
        <a:blipFill dpi="0" rotWithShape="1">
          <a:blip xmlns:r="http://schemas.openxmlformats.org/officeDocument/2006/relationships"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38100" cap="flat" cmpd="sng" algn="ctr">
          <a:solidFill>
            <a:schemeClr val="tx1">
              <a:lumMod val="65000"/>
              <a:lumOff val="35000"/>
            </a:schemeClr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8F6436D-D0B0-426F-8EAB-9F96A44736FE}">
      <dsp:nvSpPr>
        <dsp:cNvPr id="0" name=""/>
        <dsp:cNvSpPr/>
      </dsp:nvSpPr>
      <dsp:spPr>
        <a:xfrm>
          <a:off x="4336259" y="4170645"/>
          <a:ext cx="1858427" cy="689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1800" b="1" kern="1200" dirty="0"/>
            <a:t>Ubio je 185.000 Asiraca u jednoj noći</a:t>
          </a:r>
          <a:br>
            <a:rPr lang="pl-PL" sz="1800" b="1" kern="1200" dirty="0"/>
          </a:br>
          <a:r>
            <a:rPr lang="pl-PL" sz="1800" b="1" kern="1200" dirty="0"/>
            <a:t>(2. Kralj. 19,35).</a:t>
          </a:r>
          <a:endParaRPr lang="es-ES" sz="1800" kern="1200" dirty="0"/>
        </a:p>
      </dsp:txBody>
      <dsp:txXfrm>
        <a:off x="4336259" y="4170645"/>
        <a:ext cx="1858427" cy="689476"/>
      </dsp:txXfrm>
    </dsp:sp>
    <dsp:sp modelId="{F95BCE85-5770-4976-8131-85D8FBC85E8A}">
      <dsp:nvSpPr>
        <dsp:cNvPr id="0" name=""/>
        <dsp:cNvSpPr/>
      </dsp:nvSpPr>
      <dsp:spPr>
        <a:xfrm>
          <a:off x="6443943" y="2890204"/>
          <a:ext cx="1858427" cy="1280456"/>
        </a:xfrm>
        <a:prstGeom prst="roundRect">
          <a:avLst/>
        </a:prstGeom>
        <a:blipFill dpi="0" rotWithShape="1">
          <a:blip xmlns:r="http://schemas.openxmlformats.org/officeDocument/2006/relationships"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210"/>
          </a:stretch>
        </a:blipFill>
        <a:ln w="38100" cap="flat" cmpd="sng" algn="ctr">
          <a:solidFill>
            <a:schemeClr val="bg1"/>
          </a:solidFill>
          <a:prstDash val="solid"/>
        </a:ln>
        <a:effectLst/>
        <a:scene3d>
          <a:camera prst="orthographicFront"/>
          <a:lightRig rig="threePt" dir="t"/>
        </a:scene3d>
        <a:sp3d>
          <a:bevelT prst="relaxedInset"/>
        </a:sp3d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9BB03BA7-5AA5-494E-BEBE-CF14B064CDCD}">
      <dsp:nvSpPr>
        <dsp:cNvPr id="0" name=""/>
        <dsp:cNvSpPr/>
      </dsp:nvSpPr>
      <dsp:spPr>
        <a:xfrm>
          <a:off x="6380608" y="4170645"/>
          <a:ext cx="1985097" cy="68947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8016" tIns="128016" rIns="128016" bIns="0" numCol="1" spcCol="1270" anchor="t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800" b="1" kern="1200" dirty="0" err="1"/>
            <a:t>Poslao</a:t>
          </a:r>
          <a:r>
            <a:rPr lang="es-ES" sz="1800" b="1" kern="1200" dirty="0"/>
            <a:t> je </a:t>
          </a:r>
          <a:r>
            <a:rPr lang="es-ES" sz="1800" b="1" kern="1200" dirty="0" err="1"/>
            <a:t>smrtonosnu</a:t>
          </a:r>
          <a:r>
            <a:rPr lang="es-ES" sz="1800" b="1" kern="1200" dirty="0"/>
            <a:t> </a:t>
          </a:r>
          <a:r>
            <a:rPr lang="es-ES" sz="1800" b="1" kern="1200" dirty="0" err="1"/>
            <a:t>bolest</a:t>
          </a:r>
          <a:r>
            <a:rPr lang="es-ES" sz="1800" b="1" kern="1200" dirty="0"/>
            <a:t> </a:t>
          </a:r>
          <a:r>
            <a:rPr lang="es-ES" sz="1800" b="1" kern="1200" dirty="0" err="1"/>
            <a:t>Herodu</a:t>
          </a:r>
          <a:br>
            <a:rPr lang="es-ES" sz="1800" b="1" kern="1200" dirty="0"/>
          </a:br>
          <a:r>
            <a:rPr lang="es-ES" sz="1800" b="1" kern="1200" dirty="0"/>
            <a:t>(</a:t>
          </a:r>
          <a:r>
            <a:rPr lang="es-ES" sz="1800" b="1" kern="1200" dirty="0" err="1"/>
            <a:t>Djela</a:t>
          </a:r>
          <a:r>
            <a:rPr lang="es-ES" sz="1800" b="1" kern="1200" dirty="0"/>
            <a:t> 12</a:t>
          </a:r>
          <a:r>
            <a:rPr lang="hr-HR" sz="1800" b="1" kern="1200" dirty="0"/>
            <a:t>,</a:t>
          </a:r>
          <a:r>
            <a:rPr lang="es-ES" sz="1800" b="1" kern="1200" dirty="0"/>
            <a:t>21-23).</a:t>
          </a:r>
          <a:endParaRPr lang="es-ES" sz="1800" kern="1200" dirty="0"/>
        </a:p>
      </dsp:txBody>
      <dsp:txXfrm>
        <a:off x="6380608" y="4170645"/>
        <a:ext cx="1985097" cy="68947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3A2210-88F3-44D2-9FE3-3C059E9A6977}" type="datetimeFigureOut">
              <a:rPr lang="en-US" smtClean="0"/>
              <a:t>10/7/2025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083126-C669-4975-BC2C-1C33052FA91A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04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22A417-993D-3CE1-2B2D-FC28CD82B6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6252D42-5755-5985-5FDE-4614B876EF8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A75AC57-B1F3-3197-5F6A-4DEDCD5213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1340BE7-5D32-1F92-8A05-7D3AA1FA1C6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2727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E083126-C669-4975-BC2C-1C33052FA91A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769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CA9F0A-0FA4-3A03-0C83-63E42FA9C3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30F88C7-24CA-AF47-5892-AFC8F473DB4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FF7E08C1-1604-A3DA-4D4A-BBDB7A6D9E7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7A2535-0CB6-E624-92E2-A5EE834ED92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54140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25FF6-22C7-4322-ACD3-DD0AC5CF51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  <p:txBody>
          <a:bodyPr/>
          <a:lstStyle/>
          <a:p>
            <a:endParaRPr lang="en-US"/>
          </a:p>
        </p:txBody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88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91DB611-5819-19F1-03A4-E8639682355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3D067D4-04C1-C5A2-17B6-EB599094A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8F79344-765A-8B08-9FC7-B13524BD19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19D79CF-EE91-2A07-190E-F88D62DA4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1E9A8EB-6E8B-6ABA-077B-B249FF8F1C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42654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C56B3E-6BDE-96CF-ADEC-0E674024F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6232BBA-ED92-9C37-6AA8-E3CBF41ED4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DC28329-5130-E671-B8D4-03F9D0785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0F50157-3252-69C4-0992-EE3B01BC3A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0734A6F-3C05-8587-C40C-5298D7EDF2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06079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151BB6DA-51C7-73AC-4CE6-40661462A2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1BEE882-2260-32B4-3CC4-F866AE46740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F89013A-3208-D288-B110-FEE0B05CC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71D0304-0B5C-6F39-7426-9C4E483A74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B547C2B-AC15-F6F5-D8B7-C9D50C0D30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2069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02843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9577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82680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07351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29027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33997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6808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6711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31D488-ED4D-D74B-5BF2-EF6C2AFF80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A64365C-DAC5-635C-EA4C-8DFE6F9792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CF45BDD-2936-45D7-BBED-1DB3CB6F6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822E543-F863-0CA9-1A13-8690F87725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DBBB22A-CF1A-4C69-60BE-A810EB7D50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0089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7590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0744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39333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89" indent="0" algn="ctr">
              <a:buNone/>
              <a:defRPr/>
            </a:lvl2pPr>
            <a:lvl3pPr marL="914377" indent="0" algn="ctr">
              <a:buNone/>
              <a:defRPr/>
            </a:lvl3pPr>
            <a:lvl4pPr marL="1371566" indent="0" algn="ctr">
              <a:buNone/>
              <a:defRPr/>
            </a:lvl4pPr>
            <a:lvl5pPr marL="1828754" indent="0" algn="ctr">
              <a:buNone/>
              <a:defRPr/>
            </a:lvl5pPr>
            <a:lvl6pPr marL="2285943" indent="0" algn="ctr">
              <a:buNone/>
              <a:defRPr/>
            </a:lvl6pPr>
            <a:lvl7pPr marL="2743131" indent="0" algn="ctr">
              <a:buNone/>
              <a:defRPr/>
            </a:lvl7pPr>
            <a:lvl8pPr marL="3200320" indent="0" algn="ctr">
              <a:buNone/>
              <a:defRPr/>
            </a:lvl8pPr>
            <a:lvl9pPr marL="3657509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7459630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1965797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89" indent="0">
              <a:buNone/>
              <a:defRPr sz="1800"/>
            </a:lvl2pPr>
            <a:lvl3pPr marL="914377" indent="0">
              <a:buNone/>
              <a:defRPr sz="1600"/>
            </a:lvl3pPr>
            <a:lvl4pPr marL="1371566" indent="0">
              <a:buNone/>
              <a:defRPr sz="1400"/>
            </a:lvl4pPr>
            <a:lvl5pPr marL="1828754" indent="0">
              <a:buNone/>
              <a:defRPr sz="1400"/>
            </a:lvl5pPr>
            <a:lvl6pPr marL="2285943" indent="0">
              <a:buNone/>
              <a:defRPr sz="1400"/>
            </a:lvl6pPr>
            <a:lvl7pPr marL="2743131" indent="0">
              <a:buNone/>
              <a:defRPr sz="1400"/>
            </a:lvl7pPr>
            <a:lvl8pPr marL="3200320" indent="0">
              <a:buNone/>
              <a:defRPr sz="1400"/>
            </a:lvl8pPr>
            <a:lvl9pPr marL="3657509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6722198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0184011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6855091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2618577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3537556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C4EC2F2-8CA8-B2C2-BA10-5233FCC9C6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B8BA24-E307-5196-74A4-90A2B768DF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EE6C13D-5CAA-1CA8-DF7A-F07EC5D68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D6CD371-E3A4-04CF-7E8D-CB8F5FB066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E0C8F0B-059E-1E20-2EA4-C1ACE0C2C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89317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2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7007975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4280751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4534478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2095042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8554621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2627340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48243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7807881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976108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5288851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518E162-1155-F346-4E3F-10BC417C2D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E80D3CD-5760-7F44-34A3-7BF71CDC46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9EDC31D9-5117-73B4-DEBB-04381114B3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495C58B-1810-8545-C7B3-3C157F278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67225344-B33A-688C-BACB-FD2FB4667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8E7FD5D-4993-790D-F764-64F3C0557C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43816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174482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686789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290746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3532649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7245481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432515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02775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632376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427194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9158379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D1E8E9-DF3E-EE90-B869-EA29BF6158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6B13898-691B-BEC8-F496-8DA2746652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D015C1A-8D6B-08CE-6359-EDB28656D59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64FF7B80-B434-F035-223F-2262C00722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D266FF9C-477C-89C9-2450-341CC41F3FB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67845E14-1B5E-5119-2616-DE11ED7C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42A87CBD-11B3-282B-09CB-C6ED68C8D6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A623F8F7-A1CA-3715-6A98-A2CFC5D57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64964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1712693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3052316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6475683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9309531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9315684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059639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638160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93102439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43631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644816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79EC1A5-B09C-B166-98F2-E078FB02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560FC15E-535A-7D17-ED6A-7954781372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EEA57FB-C890-10B6-F63F-19013F2594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7A7EA3D2-08F8-5EBC-B6F6-3DC088E3D7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7014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1800106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480169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692F6205-2AAC-641B-2C0D-80491961F0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7D6D9DED-F848-A543-D474-AA9210B057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C006A9A-1B45-3AFE-0D6E-9D9DC0D8E4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46309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477852B-EF20-2DCD-4F3F-F2D4AD6DAC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375E488-E60C-C4D1-A783-E69319FB14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7643ED53-E567-131D-4C8A-CC4C3EDAA1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F7F084C-9021-FF34-3F71-8E05572D6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C6C2CC3-D58E-4A49-82D6-EDCC51CE48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7FBB22A-93F7-3E4A-26E1-776C7A7B4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103744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EDE443C-761F-5130-0ACD-014DDE80D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1719585-48C9-A8C7-3DF2-8EB7557059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CC0126C-632C-3F43-B4CC-8A3E69B53A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BFE740C-6191-38D5-DB83-58696C0CE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5AAF4E3-1EF9-AD32-50DA-22E07B4F0B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8B20112-CDF5-6E23-A07D-15F00E4FD7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56315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E422F8B1-039E-B6FE-4E7A-7BFF0BBC9E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CF9EBCC-FCD3-5397-05F9-FE5A7BCA69E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680ED72-F66D-9AC1-1C3D-762CDB185F2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EEA1199-37B4-4F6D-AB50-2ACF7FCD62AF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CB970DA-CBE9-F2AC-4F02-1049A7CEBA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70C11D3-B355-7F52-2E47-B2B8DD1DDC8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1882E8C-2A99-44C8-9C06-25E18CC3085C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71586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07/10/2025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0928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77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77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7476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8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77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66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91" indent="-342891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32" indent="-285744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71" indent="-228594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60" indent="-228594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349" indent="-228594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537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726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914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103" indent="-228594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05894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49113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5.jpeg"/><Relationship Id="rId7" Type="http://schemas.openxmlformats.org/officeDocument/2006/relationships/diagramColors" Target="../diagrams/colors1.xml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6.png"/><Relationship Id="rId7" Type="http://schemas.openxmlformats.org/officeDocument/2006/relationships/image" Target="../media/image48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47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51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18.xml"/><Relationship Id="rId1" Type="http://schemas.openxmlformats.org/officeDocument/2006/relationships/themeOverride" Target="../theme/themeOverride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jpeg"/><Relationship Id="rId7" Type="http://schemas.openxmlformats.org/officeDocument/2006/relationships/image" Target="../media/image14.png"/><Relationship Id="rId12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jpeg"/><Relationship Id="rId9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microsoft.com/office/2007/relationships/hdphoto" Target="../media/hdphoto1.wdp"/><Relationship Id="rId7" Type="http://schemas.openxmlformats.org/officeDocument/2006/relationships/image" Target="../media/image31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eg"/><Relationship Id="rId5" Type="http://schemas.microsoft.com/office/2007/relationships/hdphoto" Target="../media/hdphoto2.wdp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1524000" y="-76200"/>
            <a:ext cx="91440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POUKE O VJERI</a:t>
            </a: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IZ KNJIGE JO</a:t>
            </a:r>
            <a:r>
              <a:rPr kumimoji="0" lang="hr-HR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Š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UE NUNOVA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4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203960" y="6366933"/>
            <a:ext cx="101650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4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tromjesečje 2025.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rezentacija biblijske pouke              </a:t>
            </a:r>
            <a:r>
              <a:rPr lang="sr-Latn-RS" sz="2000" b="1" dirty="0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25</a:t>
            </a: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. listopada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2025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2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85F7F4D-09F5-9EAF-E59A-98A6DDD22F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57943"/>
            <a:ext cx="12279086" cy="5284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04313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93072DA-86A1-983B-339C-9D185BCD4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CB36BB3-845F-0303-F0FF-906F0685FE1E}"/>
              </a:ext>
            </a:extLst>
          </p:cNvPr>
          <p:cNvSpPr txBox="1"/>
          <p:nvPr/>
        </p:nvSpPr>
        <p:spPr>
          <a:xfrm>
            <a:off x="3252787" y="2272754"/>
            <a:ext cx="5686425" cy="313932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s-ES" sz="6600" b="1" dirty="0">
                <a:ln/>
                <a:solidFill>
                  <a:schemeClr val="bg2">
                    <a:lumMod val="75000"/>
                  </a:schemeClr>
                </a:solidFill>
                <a:effectLst>
                  <a:reflection blurRad="6350" stA="55000" endA="300" endPos="36000" dir="5400000" sy="-100000" algn="bl" rotWithShape="0"/>
                </a:effectLst>
              </a:rPr>
              <a:t>STRATEGIJE</a:t>
            </a:r>
            <a:r>
              <a:rPr lang="hr-HR" sz="6600" b="1" dirty="0">
                <a:ln/>
                <a:solidFill>
                  <a:schemeClr val="bg2">
                    <a:lumMod val="75000"/>
                  </a:schemeClr>
                </a:solidFill>
                <a:effectLst>
                  <a:reflection blurRad="6350" stA="55000" endA="300" endPos="36000" dir="5400000" sy="-100000" algn="bl" rotWithShape="0"/>
                </a:effectLst>
              </a:rPr>
              <a:t>   U OVOM</a:t>
            </a:r>
            <a:r>
              <a:rPr lang="es-ES" sz="6600" b="1" dirty="0">
                <a:ln/>
                <a:solidFill>
                  <a:schemeClr val="bg2">
                    <a:lumMod val="75000"/>
                  </a:schemeClr>
                </a:solidFill>
                <a:effectLst>
                  <a:reflection blurRad="6350" stA="55000" endA="300" endPos="36000" dir="5400000" sy="-100000" algn="bl" rotWithShape="0"/>
                </a:effectLst>
              </a:rPr>
              <a:t> SUKOB</a:t>
            </a:r>
            <a:r>
              <a:rPr lang="hr-HR" sz="6600" b="1" dirty="0">
                <a:ln/>
                <a:solidFill>
                  <a:schemeClr val="bg2">
                    <a:lumMod val="75000"/>
                  </a:schemeClr>
                </a:solidFill>
                <a:effectLst>
                  <a:reflection blurRad="6350" stA="55000" endA="300" endPos="36000" dir="5400000" sy="-100000" algn="bl" rotWithShape="0"/>
                </a:effectLst>
              </a:rPr>
              <a:t>U</a:t>
            </a:r>
            <a:endParaRPr lang="es-ES" sz="6600" b="1" dirty="0">
              <a:ln/>
              <a:solidFill>
                <a:schemeClr val="bg2">
                  <a:lumMod val="75000"/>
                </a:schemeClr>
              </a:solidFill>
              <a:effectLst>
                <a:reflection blurRad="6350" stA="55000" endA="300" endPos="36000" dir="5400000" sy="-100000" algn="bl" rotWithShape="0"/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82984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3D50AAF-028A-0A51-8016-02339B543B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7">
            <a:extLst>
              <a:ext uri="{FF2B5EF4-FFF2-40B4-BE49-F238E27FC236}">
                <a16:creationId xmlns:a16="http://schemas.microsoft.com/office/drawing/2014/main" id="{8771C50A-070E-50D1-85F7-07E4A2FB3C4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59681"/>
          </a:xfrm>
          <a:prstGeom prst="rect">
            <a:avLst/>
          </a:prstGeom>
          <a:blipFill dpi="0"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7306E77E-824E-E79A-4AD2-BD55A8C8C000}"/>
              </a:ext>
            </a:extLst>
          </p:cNvPr>
          <p:cNvSpPr txBox="1"/>
          <p:nvPr/>
        </p:nvSpPr>
        <p:spPr>
          <a:xfrm>
            <a:off x="2104103" y="-47625"/>
            <a:ext cx="1008789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8E459D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BOG SE BORI ZA NAS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799DC3E-4BB5-CEBB-A498-297DE81453F4}"/>
              </a:ext>
            </a:extLst>
          </p:cNvPr>
          <p:cNvSpPr txBox="1"/>
          <p:nvPr/>
        </p:nvSpPr>
        <p:spPr>
          <a:xfrm>
            <a:off x="2466513" y="646253"/>
            <a:ext cx="9363075" cy="3693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Jahve će se boriti za vas. Budite mirni.</a:t>
            </a:r>
            <a:r>
              <a:rPr lang="es-ES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Izlazak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 14</a:t>
            </a:r>
            <a:r>
              <a:rPr lang="hr-HR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1">
                    <a:lumMod val="75000"/>
                  </a:schemeClr>
                </a:solidFill>
                <a:latin typeface="Comic Sans MS" panose="030F0702030302020204" pitchFamily="66" charset="0"/>
              </a:rPr>
              <a:t>14)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5616A4B-0EAA-AD14-F4DC-65C5BE5306AF}"/>
              </a:ext>
            </a:extLst>
          </p:cNvPr>
          <p:cNvSpPr txBox="1"/>
          <p:nvPr/>
        </p:nvSpPr>
        <p:spPr>
          <a:xfrm>
            <a:off x="137653" y="2476500"/>
            <a:ext cx="352978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Božji</a:t>
            </a:r>
            <a:r>
              <a:rPr lang="es-ES" sz="2000" b="1" dirty="0"/>
              <a:t> </a:t>
            </a:r>
            <a:r>
              <a:rPr lang="es-ES" sz="2000" b="1" dirty="0" err="1"/>
              <a:t>izvorni</a:t>
            </a:r>
            <a:r>
              <a:rPr lang="es-ES" sz="2000" b="1" dirty="0"/>
              <a:t> plan bio je </a:t>
            </a:r>
            <a:r>
              <a:rPr lang="es-ES" sz="2000" b="1" dirty="0" err="1"/>
              <a:t>osvojiti</a:t>
            </a:r>
            <a:r>
              <a:rPr lang="es-ES" sz="2000" b="1" dirty="0"/>
              <a:t> Kanaan </a:t>
            </a:r>
            <a:r>
              <a:rPr lang="es-ES" sz="2000" b="1" dirty="0" err="1"/>
              <a:t>nadnaravnim</a:t>
            </a:r>
            <a:r>
              <a:rPr lang="es-ES" sz="2000" b="1" dirty="0"/>
              <a:t> </a:t>
            </a:r>
            <a:r>
              <a:rPr lang="es-ES" sz="2000" b="1" dirty="0" err="1"/>
              <a:t>sredstvima</a:t>
            </a:r>
            <a:r>
              <a:rPr lang="es-ES" sz="2000" b="1" dirty="0"/>
              <a:t>, </a:t>
            </a:r>
            <a:r>
              <a:rPr lang="es-ES" sz="2000" b="1" dirty="0" err="1"/>
              <a:t>bez</a:t>
            </a:r>
            <a:r>
              <a:rPr lang="es-ES" sz="2000" b="1" dirty="0"/>
              <a:t> </a:t>
            </a:r>
            <a:r>
              <a:rPr lang="es-ES" sz="2000" b="1" dirty="0" err="1"/>
              <a:t>potrebe</a:t>
            </a:r>
            <a:r>
              <a:rPr lang="es-ES" sz="2000" b="1" dirty="0"/>
              <a:t> da se </a:t>
            </a:r>
            <a:r>
              <a:rPr lang="es-ES" sz="2000" b="1" dirty="0" err="1"/>
              <a:t>Izrael</a:t>
            </a:r>
            <a:r>
              <a:rPr lang="es-ES" sz="2000" b="1" dirty="0"/>
              <a:t> </a:t>
            </a:r>
            <a:r>
              <a:rPr lang="es-ES" sz="2000" b="1" dirty="0" err="1"/>
              <a:t>bori</a:t>
            </a:r>
            <a:r>
              <a:rPr lang="es-ES" sz="2000" b="1" dirty="0"/>
              <a:t> (</a:t>
            </a:r>
            <a:r>
              <a:rPr lang="es-ES" sz="2000" b="1" dirty="0" err="1"/>
              <a:t>Izl</a:t>
            </a:r>
            <a:r>
              <a:rPr lang="hr-HR" sz="2000" b="1" dirty="0"/>
              <a:t>,</a:t>
            </a:r>
            <a:r>
              <a:rPr lang="es-ES" sz="2000" b="1" dirty="0"/>
              <a:t> 23,28). Da nije </a:t>
            </a:r>
            <a:r>
              <a:rPr lang="es-ES" sz="2000" b="1" dirty="0" err="1"/>
              <a:t>bilo</a:t>
            </a:r>
            <a:r>
              <a:rPr lang="es-ES" sz="2000" b="1" dirty="0"/>
              <a:t> </a:t>
            </a:r>
            <a:r>
              <a:rPr lang="hr-HR" sz="2000" b="1" dirty="0"/>
              <a:t>ljudske </a:t>
            </a:r>
            <a:r>
              <a:rPr lang="es-ES" sz="2000" b="1" dirty="0" err="1"/>
              <a:t>nevjere</a:t>
            </a:r>
            <a:r>
              <a:rPr lang="es-ES" sz="2000" b="1" dirty="0"/>
              <a:t>,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bi</a:t>
            </a:r>
            <a:r>
              <a:rPr lang="es-ES" sz="2000" b="1" dirty="0"/>
              <a:t> se </a:t>
            </a:r>
            <a:r>
              <a:rPr lang="hr-HR" sz="2000" b="1" dirty="0"/>
              <a:t>tako I </a:t>
            </a:r>
            <a:r>
              <a:rPr lang="es-ES" sz="2000" b="1" dirty="0" err="1"/>
              <a:t>dogodilo</a:t>
            </a:r>
            <a:r>
              <a:rPr lang="es-ES" sz="2000" b="1" dirty="0"/>
              <a:t>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9D29B00C-CAF6-0488-774F-EE8B4AF990C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8394893"/>
              </p:ext>
            </p:extLst>
          </p:nvPr>
        </p:nvGraphicFramePr>
        <p:xfrm>
          <a:off x="3667434" y="1149120"/>
          <a:ext cx="8386913" cy="56695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2" name="Imagen 1" descr="Un dibujo de un grupo de personas caminando en la calle&#10;&#10;El contenido generado por IA puede ser incorrecto.">
            <a:extLst>
              <a:ext uri="{FF2B5EF4-FFF2-40B4-BE49-F238E27FC236}">
                <a16:creationId xmlns:a16="http://schemas.microsoft.com/office/drawing/2014/main" id="{6D634305-DAB2-DF14-4D0A-F9069BD29FC6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036" y="135568"/>
            <a:ext cx="1847067" cy="1847067"/>
          </a:xfrm>
          <a:prstGeom prst="rect">
            <a:avLst/>
          </a:prstGeom>
          <a:ln w="57150">
            <a:solidFill>
              <a:srgbClr val="198CFF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93E539EC-6B4B-9B83-6930-ABBB877B54F5}"/>
              </a:ext>
            </a:extLst>
          </p:cNvPr>
          <p:cNvSpPr txBox="1"/>
          <p:nvPr/>
        </p:nvSpPr>
        <p:spPr>
          <a:xfrm>
            <a:off x="137653" y="4934396"/>
            <a:ext cx="3392128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Biblija</a:t>
            </a:r>
            <a:r>
              <a:rPr lang="es-ES" sz="2000" b="1" dirty="0"/>
              <a:t> </a:t>
            </a:r>
            <a:r>
              <a:rPr lang="es-ES" sz="2000" b="1" dirty="0" err="1"/>
              <a:t>bilježi</a:t>
            </a:r>
            <a:r>
              <a:rPr lang="es-ES" sz="2000" b="1" dirty="0"/>
              <a:t> </a:t>
            </a:r>
            <a:r>
              <a:rPr lang="es-ES" sz="2000" b="1" dirty="0" err="1"/>
              <a:t>neke</a:t>
            </a:r>
            <a:r>
              <a:rPr lang="es-ES" sz="2000" b="1" dirty="0"/>
              <a:t> </a:t>
            </a:r>
            <a:r>
              <a:rPr lang="es-ES" sz="2000" b="1" dirty="0" err="1"/>
              <a:t>primjere</a:t>
            </a:r>
            <a:r>
              <a:rPr lang="es-ES" sz="2000" b="1" dirty="0"/>
              <a:t> </a:t>
            </a:r>
            <a:r>
              <a:rPr lang="es-ES" sz="2000" b="1" dirty="0" err="1"/>
              <a:t>onoga</a:t>
            </a:r>
            <a:r>
              <a:rPr lang="es-ES" sz="2000" b="1" dirty="0"/>
              <a:t> </a:t>
            </a:r>
            <a:r>
              <a:rPr lang="es-ES" sz="2000" b="1" dirty="0" err="1"/>
              <a:t>što</a:t>
            </a:r>
            <a:r>
              <a:rPr lang="es-ES" sz="2000" b="1" dirty="0"/>
              <a:t>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može</a:t>
            </a:r>
            <a:r>
              <a:rPr lang="es-ES" sz="2000" b="1" dirty="0"/>
              <a:t> </a:t>
            </a:r>
            <a:r>
              <a:rPr lang="es-ES" sz="2000" b="1" dirty="0" err="1"/>
              <a:t>učiniti</a:t>
            </a:r>
            <a:r>
              <a:rPr lang="es-ES" sz="2000" b="1" dirty="0"/>
              <a:t> da </a:t>
            </a:r>
            <a:r>
              <a:rPr lang="es-ES" sz="2000" b="1" dirty="0" err="1"/>
              <a:t>izbavi</a:t>
            </a:r>
            <a:r>
              <a:rPr lang="es-ES" sz="2000" b="1" dirty="0"/>
              <a:t> </a:t>
            </a:r>
            <a:r>
              <a:rPr lang="es-ES" sz="2000" b="1" dirty="0" err="1"/>
              <a:t>svoj</a:t>
            </a:r>
            <a:r>
              <a:rPr lang="es-ES" sz="2000" b="1" dirty="0"/>
              <a:t> </a:t>
            </a:r>
            <a:r>
              <a:rPr lang="es-ES" sz="2000" b="1" dirty="0" err="1"/>
              <a:t>narod</a:t>
            </a:r>
            <a:r>
              <a:rPr lang="es-ES" sz="2000" b="1" dirty="0"/>
              <a:t>, a da oni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uzmu</a:t>
            </a:r>
            <a:r>
              <a:rPr lang="es-ES" sz="2000" b="1" dirty="0"/>
              <a:t> </a:t>
            </a:r>
            <a:r>
              <a:rPr lang="es-ES" sz="2000" b="1" dirty="0" err="1"/>
              <a:t>oružje</a:t>
            </a:r>
            <a:r>
              <a:rPr lang="es-ES" sz="2000" b="1" dirty="0"/>
              <a:t> </a:t>
            </a:r>
            <a:r>
              <a:rPr lang="es-ES" sz="2000" b="1" dirty="0" err="1"/>
              <a:t>protiv</a:t>
            </a:r>
            <a:r>
              <a:rPr lang="es-ES" sz="2000" b="1" dirty="0"/>
              <a:t> </a:t>
            </a:r>
            <a:r>
              <a:rPr lang="es-ES" sz="2000" b="1" dirty="0" err="1"/>
              <a:t>svojih</a:t>
            </a:r>
            <a:r>
              <a:rPr lang="es-ES" sz="2000" b="1" dirty="0"/>
              <a:t> </a:t>
            </a:r>
            <a:r>
              <a:rPr lang="es-ES" sz="2000" b="1" dirty="0" err="1"/>
              <a:t>neprijatelja</a:t>
            </a:r>
            <a:r>
              <a:rPr lang="es-ES" sz="20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7444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9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9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">
                                            <p:graphicEl>
                                              <a:dgm id="{A3D0433A-8C1E-44AF-96CE-D90F560427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>
                                            <p:graphicEl>
                                              <a:dgm id="{DE757CD2-5AC5-4C31-9D32-1EFB8D294F3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">
                                            <p:graphicEl>
                                              <a:dgm id="{757B839D-7B20-456D-B4B6-143DC010021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">
                                            <p:graphicEl>
                                              <a:dgm id="{CDD1B923-0554-47D2-B5DA-2B4A63651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">
                                            <p:graphicEl>
                                              <a:dgm id="{904D2415-2BA8-4F18-9433-3CE93F7B6E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4">
                                            <p:graphicEl>
                                              <a:dgm id="{4525255B-8D77-4012-BE5E-E4EB429C9C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4">
                                            <p:graphicEl>
                                              <a:dgm id="{5C4AF684-2DF3-4B8B-966D-28B11D58D4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4">
                                            <p:graphicEl>
                                              <a:dgm id="{9FE05CCC-A7F8-4C62-8BFB-B92E514CF5B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4">
                                            <p:graphicEl>
                                              <a:dgm id="{4CBDC65A-48E1-48B3-9145-1F0726CA8B4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4">
                                            <p:graphicEl>
                                              <a:dgm id="{888CD5AF-F0C3-4E6E-AB9C-7E49EE3ED2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1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500" fill="hold"/>
                                        <p:tgtEl>
                                          <p:spTgt spid="4">
                                            <p:graphicEl>
                                              <a:dgm id="{0A9C59B1-EF7A-4EE3-990B-90F62DBD97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7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8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500" fill="hold"/>
                                        <p:tgtEl>
                                          <p:spTgt spid="4">
                                            <p:graphicEl>
                                              <a:dgm id="{A76C2F7A-02A4-4F61-B3CF-7C2E22359C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9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0" dur="500" fill="hold"/>
                                        <p:tgtEl>
                                          <p:spTgt spid="4">
                                            <p:graphicEl>
                                              <a:dgm id="{4F6CC5CB-B937-457C-8DFC-B65159823B9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3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4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4">
                                            <p:graphicEl>
                                              <a:dgm id="{C8F6436D-D0B0-426F-8EAB-9F96A44736F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5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500" fill="hold"/>
                                        <p:tgtEl>
                                          <p:spTgt spid="4">
                                            <p:graphicEl>
                                              <a:dgm id="{F95BCE85-5770-4976-8131-85D8FBC85E8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9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1" dur="500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2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4">
                                            <p:graphicEl>
                                              <a:dgm id="{9BB03BA7-5AA5-494E-BEBE-CF14B064CDC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4" grpId="0">
        <p:bldSub>
          <a:bldDgm bld="one"/>
        </p:bldSub>
      </p:bldGraphic>
      <p:bldP spid="9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087D188-6220-D0B8-E142-DD860BE0977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spc="50" dirty="0">
                <a:ln w="9525" cmpd="sng">
                  <a:solidFill>
                    <a:schemeClr val="accent1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BORIMO SE ZA BOGA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BBCA771-9177-F42B-75C1-0CCBB1775C00}"/>
              </a:ext>
            </a:extLst>
          </p:cNvPr>
          <p:cNvSpPr txBox="1"/>
          <p:nvPr/>
        </p:nvSpPr>
        <p:spPr>
          <a:xfrm>
            <a:off x="1204912" y="628947"/>
            <a:ext cx="978217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tada izvršiše kletvu ništeći oštricom mača sve što bijaše u gradu: muško i žensko, staro i mlado, volove, ovce I magarad.”</a:t>
            </a:r>
            <a:r>
              <a:rPr lang="es-ES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(Jo</a:t>
            </a:r>
            <a:r>
              <a:rPr lang="hr-HR" sz="1400" b="1" dirty="0" err="1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šua</a:t>
            </a:r>
            <a:r>
              <a:rPr lang="es-ES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6</a:t>
            </a:r>
            <a:r>
              <a:rPr lang="hr-HR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2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21)</a:t>
            </a:r>
            <a:endParaRPr lang="es-ES" b="1" dirty="0">
              <a:solidFill>
                <a:schemeClr val="accent2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3098606-346F-C6D4-50E5-06FCE59642AC}"/>
              </a:ext>
            </a:extLst>
          </p:cNvPr>
          <p:cNvSpPr txBox="1"/>
          <p:nvPr/>
        </p:nvSpPr>
        <p:spPr>
          <a:xfrm>
            <a:off x="266700" y="1369758"/>
            <a:ext cx="627697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Poput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pretpotopnih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stanovnika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Sodome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Gomore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Kanaanci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prešli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granice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milosti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prijavili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kod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Sotone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(Post</a:t>
            </a:r>
            <a:r>
              <a:rPr lang="hr-HR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6,5; 18,20</a:t>
            </a:r>
            <a:r>
              <a:rPr lang="hr-HR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21; 15,16).</a:t>
            </a:r>
          </a:p>
        </p:txBody>
      </p:sp>
      <p:pic>
        <p:nvPicPr>
          <p:cNvPr id="4" name="Imagen 3" descr="Un grupo de personas disfrazadas&#10;&#10;El contenido generado por IA puede ser incorrecto.">
            <a:extLst>
              <a:ext uri="{FF2B5EF4-FFF2-40B4-BE49-F238E27FC236}">
                <a16:creationId xmlns:a16="http://schemas.microsoft.com/office/drawing/2014/main" id="{D3CED506-1253-53A8-F171-625708C211B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09148" y="1413839"/>
            <a:ext cx="2466797" cy="1388807"/>
          </a:xfrm>
          <a:prstGeom prst="snip2DiagRect">
            <a:avLst>
              <a:gd name="adj1" fmla="val 0"/>
              <a:gd name="adj2" fmla="val 5000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 descr="Un grupo de personas caminando junto a una niña&#10;&#10;El contenido generado por IA puede ser incorrecto.">
            <a:extLst>
              <a:ext uri="{FF2B5EF4-FFF2-40B4-BE49-F238E27FC236}">
                <a16:creationId xmlns:a16="http://schemas.microsoft.com/office/drawing/2014/main" id="{CC006597-BB83-51D2-0336-7E3576E53C8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1417" y="1413840"/>
            <a:ext cx="2766548" cy="1388807"/>
          </a:xfrm>
          <a:prstGeom prst="snip2DiagRect">
            <a:avLst>
              <a:gd name="adj1" fmla="val 50000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20000"/>
                <a:lumOff val="8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828B6B15-7F89-6C09-2087-54C218EC1796}"/>
              </a:ext>
            </a:extLst>
          </p:cNvPr>
          <p:cNvSpPr txBox="1"/>
          <p:nvPr/>
        </p:nvSpPr>
        <p:spPr>
          <a:xfrm>
            <a:off x="3136491" y="2852719"/>
            <a:ext cx="905550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predodređeni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drugu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smrt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vječnu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smrt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Produljenje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života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ovdje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promijenilo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njegovu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konačnu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sudbinu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Bog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dopustio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prilikom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zauzimanje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Kanaana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Izrael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aktivno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sudjeluje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pokolju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12" name="Imagen 11">
            <a:extLst>
              <a:ext uri="{FF2B5EF4-FFF2-40B4-BE49-F238E27FC236}">
                <a16:creationId xmlns:a16="http://schemas.microsoft.com/office/drawing/2014/main" id="{C08152F9-1736-19BD-AF84-281FD0AD0A8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963" y="2752188"/>
            <a:ext cx="2962967" cy="3956485"/>
          </a:xfrm>
          <a:prstGeom prst="roundRect">
            <a:avLst>
              <a:gd name="adj" fmla="val 6048"/>
            </a:avLst>
          </a:prstGeom>
          <a:ln w="28575">
            <a:solidFill>
              <a:schemeClr val="tx2">
                <a:lumMod val="20000"/>
                <a:lumOff val="8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14018A02-85D2-69EF-53CD-46F72AB40FCA}"/>
              </a:ext>
            </a:extLst>
          </p:cNvPr>
          <p:cNvSpPr txBox="1"/>
          <p:nvPr/>
        </p:nvSpPr>
        <p:spPr>
          <a:xfrm>
            <a:off x="3134756" y="4011681"/>
            <a:ext cx="541930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Zašto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</a:t>
            </a:r>
            <a:r>
              <a:rPr lang="hr-HR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ije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učinio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hr-HR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bio raniji slučaj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Zbog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njihove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nevjere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Izrael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prvi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doživio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nakon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što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izjavio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"Je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Jahve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među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nama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nije?"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Izlazak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17,7-9).</a:t>
            </a:r>
          </a:p>
        </p:txBody>
      </p:sp>
      <p:pic>
        <p:nvPicPr>
          <p:cNvPr id="16" name="Imagen 15" descr="Imagen que contiene interior, hombre, parado, joven&#10;&#10;El contenido generado por IA puede ser incorrecto.">
            <a:extLst>
              <a:ext uri="{FF2B5EF4-FFF2-40B4-BE49-F238E27FC236}">
                <a16:creationId xmlns:a16="http://schemas.microsoft.com/office/drawing/2014/main" id="{14E4B5A0-29EE-DF29-1931-094ACBF8D55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22890" y="3920624"/>
            <a:ext cx="3467881" cy="2837210"/>
          </a:xfrm>
          <a:prstGeom prst="rect">
            <a:avLst/>
          </a:prstGeom>
          <a:ln w="38100" cap="sq">
            <a:solidFill>
              <a:schemeClr val="accent2">
                <a:lumMod val="60000"/>
                <a:lumOff val="4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EE3CEC71-BECF-3195-2E99-E826BA626680}"/>
              </a:ext>
            </a:extLst>
          </p:cNvPr>
          <p:cNvSpPr txBox="1"/>
          <p:nvPr/>
        </p:nvSpPr>
        <p:spPr>
          <a:xfrm>
            <a:off x="3134756" y="5494642"/>
            <a:ext cx="52921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Aktivnim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sudjelovanjem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borbi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fizičkoj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njih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duhovnoj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nas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razvijamo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bezuvjetno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povjerenje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Božju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pomoć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9A2800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90701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8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1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36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750"/>
                            </p:stCondLst>
                            <p:childTnLst>
                              <p:par>
                                <p:cTn id="3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8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50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750"/>
                            </p:stCondLst>
                            <p:childTnLst>
                              <p:par>
                                <p:cTn id="5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14" grpId="0"/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F95FD13-FD2D-3FC6-31AB-18F0BD854C33}"/>
              </a:ext>
            </a:extLst>
          </p:cNvPr>
          <p:cNvSpPr txBox="1"/>
          <p:nvPr/>
        </p:nvSpPr>
        <p:spPr>
          <a:xfrm>
            <a:off x="1755365" y="1298508"/>
            <a:ext cx="9512403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s-ES" sz="2800" b="1" dirty="0">
                <a:latin typeface="Constantia" panose="02030602050306030303" pitchFamily="18" charset="0"/>
              </a:rPr>
              <a:t>“</a:t>
            </a:r>
            <a:r>
              <a:rPr lang="es-ES" sz="2800" b="1" dirty="0" err="1">
                <a:latin typeface="Constantia" panose="02030602050306030303" pitchFamily="18" charset="0"/>
              </a:rPr>
              <a:t>Postoje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bitke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koje</a:t>
            </a:r>
            <a:r>
              <a:rPr lang="es-ES" sz="2800" b="1" dirty="0">
                <a:latin typeface="Constantia" panose="02030602050306030303" pitchFamily="18" charset="0"/>
              </a:rPr>
              <a:t> se </a:t>
            </a:r>
            <a:r>
              <a:rPr lang="es-ES" sz="2800" b="1" dirty="0" err="1">
                <a:latin typeface="Constantia" panose="02030602050306030303" pitchFamily="18" charset="0"/>
              </a:rPr>
              <a:t>moraju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voditi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svaki</a:t>
            </a:r>
            <a:r>
              <a:rPr lang="es-ES" sz="2800" b="1" dirty="0">
                <a:latin typeface="Constantia" panose="02030602050306030303" pitchFamily="18" charset="0"/>
              </a:rPr>
              <a:t> dan. U </a:t>
            </a:r>
            <a:r>
              <a:rPr lang="es-ES" sz="2800" b="1" dirty="0" err="1">
                <a:latin typeface="Constantia" panose="02030602050306030303" pitchFamily="18" charset="0"/>
              </a:rPr>
              <a:t>svakoj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duši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vodi</a:t>
            </a:r>
            <a:r>
              <a:rPr lang="es-ES" sz="2800" b="1" dirty="0">
                <a:latin typeface="Constantia" panose="02030602050306030303" pitchFamily="18" charset="0"/>
              </a:rPr>
              <a:t> se </a:t>
            </a:r>
            <a:r>
              <a:rPr lang="es-ES" sz="2800" b="1" dirty="0" err="1">
                <a:latin typeface="Constantia" panose="02030602050306030303" pitchFamily="18" charset="0"/>
              </a:rPr>
              <a:t>veliki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rat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između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kneza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tame</a:t>
            </a:r>
            <a:r>
              <a:rPr lang="es-ES" sz="2800" b="1" dirty="0">
                <a:latin typeface="Constantia" panose="02030602050306030303" pitchFamily="18" charset="0"/>
              </a:rPr>
              <a:t> i </a:t>
            </a:r>
            <a:r>
              <a:rPr lang="es-ES" sz="2800" b="1" dirty="0" err="1">
                <a:latin typeface="Constantia" panose="02030602050306030303" pitchFamily="18" charset="0"/>
              </a:rPr>
              <a:t>kneza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života</a:t>
            </a:r>
            <a:r>
              <a:rPr lang="es-ES" sz="2800" b="1" dirty="0">
                <a:latin typeface="Constantia" panose="02030602050306030303" pitchFamily="18" charset="0"/>
              </a:rPr>
              <a:t>... Kao </a:t>
            </a:r>
            <a:r>
              <a:rPr lang="es-ES" sz="2800" b="1" dirty="0" err="1">
                <a:latin typeface="Constantia" panose="02030602050306030303" pitchFamily="18" charset="0"/>
              </a:rPr>
              <a:t>Božji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zastupnici</a:t>
            </a:r>
            <a:r>
              <a:rPr lang="es-ES" sz="2800" b="1" dirty="0">
                <a:latin typeface="Constantia" panose="02030602050306030303" pitchFamily="18" charset="0"/>
              </a:rPr>
              <a:t> morate mu se </a:t>
            </a:r>
            <a:r>
              <a:rPr lang="es-ES" sz="2800" b="1" dirty="0" err="1">
                <a:latin typeface="Constantia" panose="02030602050306030303" pitchFamily="18" charset="0"/>
              </a:rPr>
              <a:t>pokoriti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kako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On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mogao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planirati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usmjeravati</a:t>
            </a:r>
            <a:r>
              <a:rPr lang="es-ES" sz="2800" b="1" dirty="0">
                <a:latin typeface="Constantia" panose="02030602050306030303" pitchFamily="18" charset="0"/>
              </a:rPr>
              <a:t> i </a:t>
            </a:r>
            <a:r>
              <a:rPr lang="es-ES" sz="2800" b="1" dirty="0" err="1">
                <a:latin typeface="Constantia" panose="02030602050306030303" pitchFamily="18" charset="0"/>
              </a:rPr>
              <a:t>voditi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bitku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za</a:t>
            </a:r>
            <a:r>
              <a:rPr lang="es-ES" sz="2800" b="1" dirty="0">
                <a:latin typeface="Constantia" panose="02030602050306030303" pitchFamily="18" charset="0"/>
              </a:rPr>
              <a:t> vas, </a:t>
            </a:r>
            <a:r>
              <a:rPr lang="es-ES" sz="2800" b="1" dirty="0" err="1">
                <a:latin typeface="Constantia" panose="02030602050306030303" pitchFamily="18" charset="0"/>
              </a:rPr>
              <a:t>uz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vašu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suradnju</a:t>
            </a:r>
            <a:r>
              <a:rPr lang="es-ES" sz="2800" b="1" dirty="0">
                <a:latin typeface="Constantia" panose="02030602050306030303" pitchFamily="18" charset="0"/>
              </a:rPr>
              <a:t>. </a:t>
            </a:r>
            <a:r>
              <a:rPr lang="es-ES" sz="2800" b="1" dirty="0" err="1">
                <a:latin typeface="Constantia" panose="02030602050306030303" pitchFamily="18" charset="0"/>
              </a:rPr>
              <a:t>Princ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života</a:t>
            </a:r>
            <a:r>
              <a:rPr lang="es-ES" sz="2800" b="1" dirty="0">
                <a:latin typeface="Constantia" panose="02030602050306030303" pitchFamily="18" charset="0"/>
              </a:rPr>
              <a:t> je </a:t>
            </a:r>
            <a:r>
              <a:rPr lang="es-ES" sz="2800" b="1" dirty="0" err="1">
                <a:latin typeface="Constantia" panose="02030602050306030303" pitchFamily="18" charset="0"/>
              </a:rPr>
              <a:t>na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čelu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njegovog</a:t>
            </a:r>
            <a:r>
              <a:rPr lang="es-ES" sz="2800" b="1" dirty="0">
                <a:latin typeface="Constantia" panose="02030602050306030303" pitchFamily="18" charset="0"/>
              </a:rPr>
              <a:t> rada. </a:t>
            </a:r>
            <a:r>
              <a:rPr lang="es-ES" sz="2800" b="1" dirty="0" err="1">
                <a:latin typeface="Constantia" panose="02030602050306030303" pitchFamily="18" charset="0"/>
              </a:rPr>
              <a:t>On</a:t>
            </a:r>
            <a:r>
              <a:rPr lang="es-ES" sz="2800" b="1" dirty="0">
                <a:latin typeface="Constantia" panose="02030602050306030303" pitchFamily="18" charset="0"/>
              </a:rPr>
              <a:t> mora </a:t>
            </a:r>
            <a:r>
              <a:rPr lang="es-ES" sz="2800" b="1" dirty="0" err="1">
                <a:latin typeface="Constantia" panose="02030602050306030303" pitchFamily="18" charset="0"/>
              </a:rPr>
              <a:t>biti</a:t>
            </a:r>
            <a:r>
              <a:rPr lang="es-ES" sz="2800" b="1" dirty="0">
                <a:latin typeface="Constantia" panose="02030602050306030303" pitchFamily="18" charset="0"/>
              </a:rPr>
              <a:t> s </a:t>
            </a:r>
            <a:r>
              <a:rPr lang="es-ES" sz="2800" b="1" dirty="0" err="1">
                <a:latin typeface="Constantia" panose="02030602050306030303" pitchFamily="18" charset="0"/>
              </a:rPr>
              <a:t>vama</a:t>
            </a:r>
            <a:r>
              <a:rPr lang="es-ES" sz="2800" b="1" dirty="0">
                <a:latin typeface="Constantia" panose="02030602050306030303" pitchFamily="18" charset="0"/>
              </a:rPr>
              <a:t> u </a:t>
            </a:r>
            <a:r>
              <a:rPr lang="es-ES" sz="2800" b="1" dirty="0" err="1">
                <a:latin typeface="Constantia" panose="02030602050306030303" pitchFamily="18" charset="0"/>
              </a:rPr>
              <a:t>svakodnevnoj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borbi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samim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sobom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kako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biste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mogli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čvrsto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stajati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uz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načela</a:t>
            </a:r>
            <a:r>
              <a:rPr lang="es-ES" sz="2800" b="1" dirty="0">
                <a:latin typeface="Constantia" panose="02030602050306030303" pitchFamily="18" charset="0"/>
              </a:rPr>
              <a:t>; </a:t>
            </a:r>
            <a:r>
              <a:rPr lang="es-ES" sz="2800" b="1" dirty="0" err="1">
                <a:latin typeface="Constantia" panose="02030602050306030303" pitchFamily="18" charset="0"/>
              </a:rPr>
              <a:t>tako</a:t>
            </a:r>
            <a:r>
              <a:rPr lang="es-ES" sz="2800" b="1" dirty="0">
                <a:latin typeface="Constantia" panose="02030602050306030303" pitchFamily="18" charset="0"/>
              </a:rPr>
              <a:t> da </a:t>
            </a:r>
            <a:r>
              <a:rPr lang="es-ES" sz="2800" b="1" dirty="0" err="1">
                <a:latin typeface="Constantia" panose="02030602050306030303" pitchFamily="18" charset="0"/>
              </a:rPr>
              <a:t>kada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strasti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teže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hr-HR" sz="2800" b="1" dirty="0">
                <a:latin typeface="Constantia" panose="02030602050306030303" pitchFamily="18" charset="0"/>
              </a:rPr>
              <a:t>d</a:t>
            </a:r>
            <a:r>
              <a:rPr lang="es-ES" sz="2800" b="1" dirty="0">
                <a:latin typeface="Constantia" panose="02030602050306030303" pitchFamily="18" charset="0"/>
              </a:rPr>
              <a:t>a </a:t>
            </a:r>
            <a:r>
              <a:rPr lang="es-ES" sz="2800" b="1" dirty="0" err="1">
                <a:latin typeface="Constantia" panose="02030602050306030303" pitchFamily="18" charset="0"/>
              </a:rPr>
              <a:t>nad</a:t>
            </a:r>
            <a:r>
              <a:rPr lang="hr-HR" sz="2800" b="1" dirty="0">
                <a:latin typeface="Constantia" panose="02030602050306030303" pitchFamily="18" charset="0"/>
              </a:rPr>
              <a:t>jačaju</a:t>
            </a:r>
            <a:r>
              <a:rPr lang="es-ES" sz="2800" b="1" dirty="0">
                <a:latin typeface="Constantia" panose="02030602050306030303" pitchFamily="18" charset="0"/>
              </a:rPr>
              <a:t>, </a:t>
            </a:r>
            <a:r>
              <a:rPr lang="es-ES" sz="2800" b="1" dirty="0" err="1">
                <a:latin typeface="Constantia" panose="02030602050306030303" pitchFamily="18" charset="0"/>
              </a:rPr>
              <a:t>mogu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biti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pokorene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Kristovom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milošću</a:t>
            </a:r>
            <a:r>
              <a:rPr lang="es-ES" sz="2800" b="1" dirty="0">
                <a:latin typeface="Constantia" panose="02030602050306030303" pitchFamily="18" charset="0"/>
              </a:rPr>
              <a:t>; da </a:t>
            </a:r>
            <a:r>
              <a:rPr lang="es-ES" sz="2800" b="1" dirty="0" err="1">
                <a:latin typeface="Constantia" panose="02030602050306030303" pitchFamily="18" charset="0"/>
              </a:rPr>
              <a:t>budete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više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od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pobjednika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po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Onome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koji</a:t>
            </a:r>
            <a:r>
              <a:rPr lang="es-ES" sz="2800" b="1" dirty="0">
                <a:latin typeface="Constantia" panose="02030602050306030303" pitchFamily="18" charset="0"/>
              </a:rPr>
              <a:t> </a:t>
            </a:r>
            <a:r>
              <a:rPr lang="es-ES" sz="2800" b="1" dirty="0" err="1">
                <a:latin typeface="Constantia" panose="02030602050306030303" pitchFamily="18" charset="0"/>
              </a:rPr>
              <a:t>nas</a:t>
            </a:r>
            <a:r>
              <a:rPr lang="es-ES" sz="2800" b="1" dirty="0">
                <a:latin typeface="Constantia" panose="02030602050306030303" pitchFamily="18" charset="0"/>
              </a:rPr>
              <a:t> je </a:t>
            </a:r>
            <a:r>
              <a:rPr lang="es-ES" sz="2800" b="1" dirty="0" err="1">
                <a:latin typeface="Constantia" panose="02030602050306030303" pitchFamily="18" charset="0"/>
              </a:rPr>
              <a:t>ljubio</a:t>
            </a:r>
            <a:r>
              <a:rPr lang="es-ES" sz="2800" b="1" dirty="0">
                <a:latin typeface="Constantia" panose="02030602050306030303" pitchFamily="18" charset="0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C58D3F03-19FB-ED16-7298-574C4B38E9D3}"/>
              </a:ext>
            </a:extLst>
          </p:cNvPr>
          <p:cNvSpPr txBox="1"/>
          <p:nvPr/>
        </p:nvSpPr>
        <p:spPr>
          <a:xfrm>
            <a:off x="7045970" y="6217675"/>
            <a:ext cx="42217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ES" sz="1600" b="1" dirty="0"/>
              <a:t>E</a:t>
            </a:r>
            <a:r>
              <a:rPr lang="hr-HR" sz="1600" b="1" dirty="0" err="1"/>
              <a:t>llen</a:t>
            </a:r>
            <a:r>
              <a:rPr lang="hr-HR" sz="1600" b="1" dirty="0"/>
              <a:t> G. White, </a:t>
            </a:r>
            <a:r>
              <a:rPr lang="es-ES" sz="1600" i="1" dirty="0" err="1"/>
              <a:t>Sukob</a:t>
            </a:r>
            <a:r>
              <a:rPr lang="es-ES" sz="1600" i="1" dirty="0"/>
              <a:t> i </a:t>
            </a:r>
            <a:r>
              <a:rPr lang="es-ES" sz="1600" i="1" dirty="0" err="1"/>
              <a:t>hrabrost</a:t>
            </a:r>
            <a:r>
              <a:rPr lang="es-ES" sz="1600" i="1" dirty="0"/>
              <a:t>,</a:t>
            </a:r>
            <a:r>
              <a:rPr lang="es-ES" sz="1600" b="1" dirty="0"/>
              <a:t> 21. </a:t>
            </a:r>
            <a:r>
              <a:rPr lang="es-ES" sz="1600" b="1" dirty="0" err="1"/>
              <a:t>travnja</a:t>
            </a:r>
            <a:r>
              <a:rPr lang="hr-HR" sz="1600" b="1" dirty="0"/>
              <a:t>.</a:t>
            </a:r>
            <a:endParaRPr lang="es-ES" sz="1600" b="1" dirty="0"/>
          </a:p>
        </p:txBody>
      </p:sp>
    </p:spTree>
    <p:extLst>
      <p:ext uri="{BB962C8B-B14F-4D97-AF65-F5344CB8AC3E}">
        <p14:creationId xmlns:p14="http://schemas.microsoft.com/office/powerpoint/2010/main" val="2879169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36C5C45-4223-AB9F-ADF3-DABFB514C8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FEFCE9B3-67BF-176D-135B-A512AC529F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4" y="3868480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F7F236C0-6AE0-1F63-57D3-7C52826E409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12A7C541-19B8-262C-5879-C9AF13EAC2E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C91A16-8AB8-3FBB-8185-ECE27057EA34}"/>
              </a:ext>
            </a:extLst>
          </p:cNvPr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B7DDB953-DCF7-F67D-8E46-2B4CF08DB50A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C352974C-FA20-23C2-D8D6-7AB4D10F5F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31B8B1F2-C1B3-4F7A-7D0B-B597B84B4D82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3ACEFDE5-9EDE-DEBC-0FC2-C8282AA602A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C5B19DFF-7A6D-C33D-FAA4-446D7AD32CA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A957378C-4D03-E207-79E2-8EAB12992574}"/>
              </a:ext>
            </a:extLst>
          </p:cNvPr>
          <p:cNvSpPr txBox="1"/>
          <p:nvPr/>
        </p:nvSpPr>
        <p:spPr>
          <a:xfrm>
            <a:off x="97654" y="3429000"/>
            <a:ext cx="12094348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Ovotjedna pouka usredotočuje se na pogled na svijet koji nam daje uvid u tumačenje biblijskih sadržaja. Veliki sukob između dobra i zla, koji je započeo pobunom Lucifera na Nebu, nezaobilazan je aspekt pravilnog pogleda na svijet u rješavanju ovog složenog pitanja. Božja umije</a:t>
            </a:r>
            <a:r>
              <a:rPr lang="hr-HR" sz="2400" b="1" dirty="0"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anost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u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Jošuine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ratove može se ispravno razumjeti samo u svjetlu Njegovog djelovanja u širem sukobu. Ispravno razumijevanje ovog kozmičkog sukoba 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utjeće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 na sve biblijske doktrine. Nije pretjerano reći da je adventistički pristup najprikladniji način tumačenja velikog sukoba i Svetog pisma u cjelini. Biblija nas potiče da koristimo ovaj pristup od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glow rad="127000">
                    <a:srgbClr val="000000"/>
                  </a:glow>
                </a:effectLst>
                <a:uLnTx/>
                <a:uFillTx/>
                <a:latin typeface="Arial"/>
                <a:ea typeface="+mn-ea"/>
                <a:cs typeface="Arial" charset="0"/>
              </a:rPr>
              <a:t>samog početka.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64AB7C56-2095-2786-4915-E384530DD47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05953" y="-97653"/>
            <a:ext cx="4430295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340169"/>
      </p:ext>
    </p:extLst>
  </p:cSld>
  <p:clrMapOvr>
    <a:masterClrMapping/>
  </p:clrMapOvr>
  <p:transition spd="med">
    <p:zo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 dirty="0"/>
              <a:t>PRIMJENA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1676402"/>
            <a:ext cx="8321040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pouke: ”</a:t>
            </a:r>
            <a:r>
              <a:rPr lang="sr-Latn-RS" sz="2800" dirty="0">
                <a:solidFill>
                  <a:srgbClr val="FFFF99"/>
                </a:solidFill>
              </a:rPr>
              <a:t>Sukob u pozadini svih sukoba</a:t>
            </a:r>
            <a:r>
              <a:rPr lang="hr-HR" sz="2800" dirty="0">
                <a:solidFill>
                  <a:srgbClr val="FFFF99"/>
                </a:solidFill>
              </a:rPr>
              <a:t>”, može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2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7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1" y="3886201"/>
            <a:ext cx="7423484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usred društvenih i kulturoloških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utjecaja prihvatiti Sveto pismo kao autoritativno, nepogrješivo otkrivenje Božje volje?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ostati vjeran cijelom Pismu a to znači vršiti  zapovijedi Božje i čuvati svjedočanstvo Isusa Krista?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1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4"/>
            <a:ext cx="897692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Razumjevši 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se podsjetim naloga: ”Prestanite i znajte da sam ja Bog (Ps.46,10), da shvatim da je Biblija još uvijek 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41629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676400"/>
            <a:ext cx="5486400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 dirty="0">
                <a:solidFill>
                  <a:srgbClr val="FFFF99"/>
                </a:solidFill>
              </a:rPr>
              <a:t>Koje  promjene  trebamo ostvariti u svom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1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65" marR="0" lvl="0" indent="-396865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možemo  primijeniti 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1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9415797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172200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24101" y="1549063"/>
            <a:ext cx="8826331" cy="10699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pouku: ”Sukob u pozadini svih sukoba”, možemo koristiti iduće sedmice?</a:t>
            </a:r>
            <a:endParaRPr lang="en-US" sz="2400" dirty="0">
              <a:solidFill>
                <a:srgbClr val="FFFF99"/>
              </a:solidFill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358459" y="2369822"/>
            <a:ext cx="11008803" cy="38756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ili </a:t>
            </a:r>
            <a:r>
              <a:rPr lang="hr-HR" sz="2000" b="1" noProof="0" dirty="0">
                <a:solidFill>
                  <a:srgbClr val="FF9900"/>
                </a:solidFill>
                <a:latin typeface="Arial"/>
                <a:cs typeface="Arial" charset="0"/>
              </a:rPr>
              <a:t>sk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upini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R="0" lvl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Pročitaj 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Još. 5,13-15</a:t>
            </a:r>
            <a:r>
              <a:rPr lang="hr-HR" i="1" dirty="0">
                <a:solidFill>
                  <a:srgbClr val="FFFFFF"/>
                </a:solidFill>
                <a:latin typeface="Arial"/>
                <a:cs typeface="Arial" charset="0"/>
              </a:rPr>
              <a:t>.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600" b="1" dirty="0">
                <a:solidFill>
                  <a:srgbClr val="FFFFFF"/>
                </a:solidFill>
                <a:latin typeface="Arial"/>
                <a:cs typeface="Arial" charset="0"/>
              </a:rPr>
              <a:t>Što ovaj tekst govori o pozadini osvajanja </a:t>
            </a:r>
            <a:r>
              <a:rPr lang="sr-Latn-RS" sz="1600" b="1" dirty="0" err="1">
                <a:solidFill>
                  <a:srgbClr val="FFFFFF"/>
                </a:solidFill>
                <a:latin typeface="Arial"/>
                <a:cs typeface="Arial" charset="0"/>
              </a:rPr>
              <a:t>Hanana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</a:t>
            </a:r>
            <a:r>
              <a:rPr lang="hr-HR" b="1" dirty="0">
                <a:solidFill>
                  <a:srgbClr val="FFFFFF"/>
                </a:solidFill>
                <a:latin typeface="Arial"/>
                <a:cs typeface="Arial" charset="0"/>
              </a:rPr>
              <a:t>Usporedi</a:t>
            </a: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400" i="1" dirty="0">
                <a:solidFill>
                  <a:srgbClr val="FFFFFF"/>
                </a:solidFill>
                <a:latin typeface="Arial"/>
                <a:cs typeface="Arial" charset="0"/>
              </a:rPr>
              <a:t>Još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. </a:t>
            </a:r>
            <a:r>
              <a:rPr lang="sr-Latn-RS" sz="1400" i="1" dirty="0">
                <a:solidFill>
                  <a:srgbClr val="FFFFFF"/>
                </a:solidFill>
                <a:latin typeface="Arial"/>
                <a:cs typeface="Arial" charset="0"/>
              </a:rPr>
              <a:t>5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,14</a:t>
            </a:r>
            <a:r>
              <a:rPr lang="sr-Latn-RS" sz="1400" i="1" dirty="0">
                <a:solidFill>
                  <a:srgbClr val="FFFFFF"/>
                </a:solidFill>
                <a:latin typeface="Arial"/>
                <a:cs typeface="Arial" charset="0"/>
              </a:rPr>
              <a:t>.15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. s 2. Kralj.6,8-17; Nem.</a:t>
            </a:r>
            <a:r>
              <a:rPr kumimoji="0" lang="sr-Latn-RS" sz="14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 charset="0"/>
              </a:rPr>
              <a:t> 9,6; Isa. 37,16</a:t>
            </a:r>
            <a:r>
              <a:rPr kumimoji="0" lang="sr-Latn-RS" sz="16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Što tu saznajemo o identitetu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zapov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vojske </a:t>
            </a:r>
            <a:r>
              <a:rPr kumimoji="0" lang="hr-H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Gosp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od.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hr-HR" sz="1467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3. Pročitaj 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Još. 5,14;</a:t>
            </a:r>
            <a:r>
              <a:rPr kumimoji="0" lang="hr-HR" sz="14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Post. 17,3; </a:t>
            </a:r>
            <a:r>
              <a:rPr lang="hr-HR" sz="1400" i="1" dirty="0">
                <a:solidFill>
                  <a:srgbClr val="FFFFFF"/>
                </a:solidFill>
                <a:latin typeface="Arial"/>
                <a:cs typeface="Arial" charset="0"/>
              </a:rPr>
              <a:t>2. Sam. 9,6</a:t>
            </a:r>
            <a:r>
              <a:rPr kumimoji="0" lang="hr-HR" sz="1867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kumimoji="0" lang="hr-HR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Što </a:t>
            </a:r>
            <a:r>
              <a:rPr lang="hr-HR" sz="1467" b="1" dirty="0">
                <a:solidFill>
                  <a:srgbClr val="FFFFFF"/>
                </a:solidFill>
                <a:latin typeface="Arial"/>
                <a:cs typeface="Arial" charset="0"/>
              </a:rPr>
              <a:t>pokazuje da je Jošua razumio tko je zapovjednik vojske Gospodnje</a:t>
            </a:r>
            <a:r>
              <a:rPr kumimoji="0" lang="hr-HR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4. Pročitaj </a:t>
            </a:r>
            <a:r>
              <a:rPr lang="hr-HR" sz="1400" i="1" dirty="0">
                <a:solidFill>
                  <a:srgbClr val="FFFFFF"/>
                </a:solidFill>
                <a:latin typeface="Arial"/>
                <a:cs typeface="Arial" charset="0"/>
              </a:rPr>
              <a:t>Otk.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12,7-9; Iza. 14,12-14;Ez. 28,1119; Dan. 10,12-14. </a:t>
            </a:r>
            <a:r>
              <a:rPr lang="hr-HR" sz="1400" b="1" dirty="0">
                <a:solidFill>
                  <a:srgbClr val="FFFFFF"/>
                </a:solidFill>
                <a:latin typeface="Arial"/>
                <a:cs typeface="Arial" charset="0"/>
              </a:rPr>
              <a:t>Što mi znamo o tom sukobu u koji je I sam Bog uključen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5. </a:t>
            </a: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400" i="1" dirty="0">
                <a:solidFill>
                  <a:srgbClr val="FFFFFF"/>
                </a:solidFill>
                <a:latin typeface="Arial"/>
                <a:cs typeface="Arial" charset="0"/>
              </a:rPr>
              <a:t>Dan. 10,12-1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4. </a:t>
            </a:r>
            <a:r>
              <a:rPr lang="hr-HR" sz="1200" b="1" dirty="0">
                <a:solidFill>
                  <a:srgbClr val="FFFFFF"/>
                </a:solidFill>
                <a:latin typeface="Arial"/>
                <a:cs typeface="Arial" charset="0"/>
              </a:rPr>
              <a:t>Kako trebamo </a:t>
            </a:r>
            <a:r>
              <a:rPr lang="hr-HR" sz="1200" b="1" dirty="0" err="1">
                <a:solidFill>
                  <a:srgbClr val="FFFFFF"/>
                </a:solidFill>
                <a:latin typeface="Arial"/>
                <a:cs typeface="Arial" charset="0"/>
              </a:rPr>
              <a:t>razumijeti</a:t>
            </a:r>
            <a:r>
              <a:rPr lang="hr-HR" sz="1200" b="1" dirty="0">
                <a:solidFill>
                  <a:srgbClr val="FFFFFF"/>
                </a:solidFill>
                <a:latin typeface="Arial"/>
                <a:cs typeface="Arial" charset="0"/>
              </a:rPr>
              <a:t> Božje odobrenje</a:t>
            </a: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da Izrael vodi zemaljske ratove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r>
              <a:rPr kumimoji="0" lang="sr-Latn-R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6. </a:t>
            </a: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400" i="1" dirty="0" err="1">
                <a:solidFill>
                  <a:srgbClr val="FFFFFF"/>
                </a:solidFill>
                <a:latin typeface="Arial"/>
                <a:cs typeface="Arial" charset="0"/>
              </a:rPr>
              <a:t>Izl</a:t>
            </a:r>
            <a:r>
              <a:rPr lang="hr-HR" sz="1400" i="1" dirty="0">
                <a:solidFill>
                  <a:srgbClr val="FFFFFF"/>
                </a:solidFill>
                <a:latin typeface="Arial"/>
                <a:cs typeface="Arial" charset="0"/>
              </a:rPr>
              <a:t>.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400" i="1" dirty="0">
                <a:solidFill>
                  <a:srgbClr val="FFFFFF"/>
                </a:solidFill>
                <a:latin typeface="Arial"/>
                <a:cs typeface="Arial" charset="0"/>
              </a:rPr>
              <a:t>2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,23-25; 1</a:t>
            </a:r>
            <a:r>
              <a:rPr lang="hr-HR" sz="1400" i="1" dirty="0">
                <a:solidFill>
                  <a:srgbClr val="FFFFFF"/>
                </a:solidFill>
                <a:latin typeface="Arial"/>
                <a:cs typeface="Arial" charset="0"/>
              </a:rPr>
              <a:t>2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,1</a:t>
            </a:r>
            <a:r>
              <a:rPr lang="hr-HR" sz="1400" i="1" dirty="0">
                <a:solidFill>
                  <a:srgbClr val="FFFFFF"/>
                </a:solidFill>
                <a:latin typeface="Arial"/>
                <a:cs typeface="Arial" charset="0"/>
              </a:rPr>
              <a:t>2.13;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400" b="0" i="1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Izl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kumimoji="0" lang="hr-HR" sz="1400" b="0" i="1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400" i="1" dirty="0">
                <a:solidFill>
                  <a:srgbClr val="FFFFFF"/>
                </a:solidFill>
                <a:latin typeface="Arial"/>
                <a:cs typeface="Arial" charset="0"/>
              </a:rPr>
              <a:t>15,3-11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,11. </a:t>
            </a:r>
            <a:r>
              <a:rPr lang="hr-HR" sz="1600" b="1" dirty="0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to znači to da je Bog ratnik?                                            </a:t>
            </a: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</a:t>
            </a:r>
            <a:r>
              <a:rPr kumimoji="0" lang="hr-HR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400" i="1" dirty="0" err="1">
                <a:solidFill>
                  <a:srgbClr val="FFFFFF"/>
                </a:solidFill>
                <a:latin typeface="Arial"/>
                <a:cs typeface="Arial" charset="0"/>
              </a:rPr>
              <a:t>Izl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11,13.14.25.</a:t>
            </a:r>
            <a:r>
              <a:rPr lang="hr-HR" sz="1400" i="1" dirty="0">
                <a:solidFill>
                  <a:srgbClr val="FFFFFF"/>
                </a:solidFill>
                <a:latin typeface="Arial"/>
                <a:cs typeface="Arial" charset="0"/>
              </a:rPr>
              <a:t> 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400" b="1" dirty="0">
                <a:solidFill>
                  <a:srgbClr val="FFFFFF"/>
                </a:solidFill>
                <a:latin typeface="Arial"/>
                <a:cs typeface="Arial" charset="0"/>
              </a:rPr>
              <a:t>Kakav je bio Božji prvobitni idealan plan u vezi s učešćem Izraelaca u ratu</a:t>
            </a: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8. 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</a:t>
            </a:r>
            <a:r>
              <a:rPr kumimoji="0" lang="sr-Latn-R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č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itaj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400" i="1" dirty="0" err="1">
                <a:solidFill>
                  <a:srgbClr val="FFFFFF"/>
                </a:solidFill>
                <a:latin typeface="Arial"/>
                <a:cs typeface="Arial" charset="0"/>
              </a:rPr>
              <a:t>Izl</a:t>
            </a:r>
            <a:r>
              <a:rPr lang="sr-Latn-RS" sz="1400" i="1" dirty="0">
                <a:solidFill>
                  <a:srgbClr val="FFFFFF"/>
                </a:solidFill>
                <a:latin typeface="Arial"/>
                <a:cs typeface="Arial" charset="0"/>
              </a:rPr>
              <a:t>.</a:t>
            </a:r>
            <a:r>
              <a:rPr kumimoji="0" lang="sr-Latn-R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400" i="1" dirty="0">
                <a:solidFill>
                  <a:srgbClr val="FFFFFF"/>
                </a:solidFill>
                <a:latin typeface="Arial"/>
                <a:cs typeface="Arial" charset="0"/>
              </a:rPr>
              <a:t>17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</a:t>
            </a:r>
            <a:r>
              <a:rPr lang="hr-HR" sz="1400" i="1" dirty="0">
                <a:solidFill>
                  <a:srgbClr val="FFFFFF"/>
                </a:solidFill>
                <a:latin typeface="Arial"/>
                <a:cs typeface="Arial" charset="0"/>
              </a:rPr>
              <a:t>7-13</a:t>
            </a:r>
            <a:r>
              <a:rPr kumimoji="0" lang="hr-HR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; Jošua </a:t>
            </a:r>
            <a:r>
              <a:rPr lang="hr-HR" sz="1400" i="1" dirty="0">
                <a:solidFill>
                  <a:srgbClr val="FFFFFF"/>
                </a:solidFill>
                <a:latin typeface="Arial"/>
                <a:cs typeface="Arial" charset="0"/>
              </a:rPr>
              <a:t>6,1</a:t>
            </a:r>
            <a:r>
              <a:rPr lang="sr-Latn-RS" sz="1400" i="1" dirty="0">
                <a:solidFill>
                  <a:srgbClr val="FFFFFF"/>
                </a:solidFill>
                <a:latin typeface="Arial"/>
                <a:cs typeface="Arial" charset="0"/>
              </a:rPr>
              <a:t>5-20</a:t>
            </a:r>
            <a:r>
              <a:rPr kumimoji="0" lang="en-US" sz="14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</a:t>
            </a:r>
            <a:r>
              <a:rPr kumimoji="0" lang="sr-Latn-RS" sz="1400" b="1" i="0" u="none" strike="noStrike" kern="1200" cap="none" spc="0" normalizeH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sličnosti nalaziš u ta dva ratna narativa?</a:t>
            </a: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U čemu se oni razlikuju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63702" y="1676401"/>
            <a:ext cx="9525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77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781655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dirty="0">
                <a:solidFill>
                  <a:srgbClr val="FFFF99"/>
                </a:solidFill>
              </a:rPr>
              <a:t>Koje  promjene  trebamo izvršiti</a:t>
            </a:r>
            <a:r>
              <a:rPr lang="en-US" dirty="0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0"/>
            <a:ext cx="436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1"/>
            <a:ext cx="1066800" cy="1063625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597408" y="3471226"/>
            <a:ext cx="3095967" cy="2725201"/>
            <a:chOff x="264" y="2249"/>
            <a:chExt cx="957" cy="1778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77" y="2249"/>
              <a:ext cx="944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64" y="2641"/>
              <a:ext cx="952" cy="13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Iako je Mojsije umro, njegov utjecaj se I dalje osjećao dok je za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izralski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narod svitala nova „zora”. Isus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Navin,Mojsijev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pomoćnik preuzeo je vodstvo Izraela I uz Božju pomoć uveo je taj narod u Bogom obećanu zemlju. U vrijeme Isusa </a:t>
              </a:r>
              <a:r>
                <a:rPr kumimoji="0" lang="hr-HR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Navina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izraelski narod je uvidio da Bog drži do svojih obećanja. Glavno pitanje kojim knjiga počinje glasi:  Hoće li Izrael iskoristiti svoju novu prigodu I slijediti recept uspjeha?</a:t>
              </a:r>
              <a:endPara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796352" y="3976292"/>
            <a:ext cx="1810248" cy="2226209"/>
            <a:chOff x="2639" y="2358"/>
            <a:chExt cx="961" cy="1716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639" y="2358"/>
              <a:ext cx="961" cy="1674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752" y="2411"/>
              <a:ext cx="841" cy="1663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Iako je proteklo više od tri hiljade godina od kad je ova knjiga napisana,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svijet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 ko- me danas živimo,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du-hovno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gledano, ne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zlikuje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se mnogo od onog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svijeta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I mi sto-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jimo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na granici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nebe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skog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K</a:t>
              </a:r>
              <a:r>
                <a:rPr kumimoji="0" lang="sr-Latn-RS" sz="105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anaana</a:t>
              </a:r>
              <a:r>
                <a:rPr kumimoji="0" lang="sr-Latn-RS" sz="105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pa os- taje pitanje: Hoćemo li uz Božju pomoć za- vršiti našu MISIJU? </a:t>
              </a:r>
              <a:endParaRPr kumimoji="0" lang="hr-HR" sz="105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698402" y="3576639"/>
            <a:ext cx="2321400" cy="2616724"/>
            <a:chOff x="1247" y="2437"/>
            <a:chExt cx="1393" cy="1536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47" y="2731"/>
              <a:ext cx="1387" cy="1242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Svojom ispruženom rukom Gospodin je vodio narod u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slo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 bodu.  Taj neočekivani niz bo-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žanskih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djela bio je početak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nji-hovog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obnovljenog putovanja s Bogom iz Egipta u K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anaan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2. Ti događaji iz prošlosti sada trebaju biti opomena i izvor  nezaboravnih pouka za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nas.Tre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1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bamo</a:t>
              </a:r>
              <a:r>
                <a:rPr kumimoji="0" lang="hr-HR" sz="11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učiti iz njih, jer kolikogod okolnosti bile drukčije, duhov- na načela ostaju ista.</a:t>
              </a: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619998" y="3581400"/>
            <a:ext cx="2903500" cy="2621101"/>
            <a:chOff x="3571" y="2256"/>
            <a:chExt cx="1757" cy="2323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579" y="2256"/>
              <a:ext cx="1749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71" y="2663"/>
              <a:ext cx="1757" cy="1916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Naš plan proučavanja Knjige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Jošue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izgledat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će ovako:. Knjiga je podije-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ljena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u tri različite tematske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cijeline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: 1. Prelazak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rijeke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Jordan; 2. Ratovi za zemlju; 3.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Podijela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zemlje po pleme-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nime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 Svaki tjedan </a:t>
              </a:r>
              <a:r>
                <a:rPr kumimoji="0" lang="sr-Latn-RS" sz="1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obradit</a:t>
              </a:r>
              <a:r>
                <a:rPr kumimoji="0" lang="sr-Latn-RS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ćemo jednu temu </a:t>
              </a: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na ključne događaje određenog poglavlja. Isti božanski poziv se I nama danas upućuje: ”Samo budi odvažan I hrabar!” (Jošua 1,7). Što je tvoja odluka?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633984" y="3505200"/>
            <a:ext cx="3332003" cy="533400"/>
            <a:chOff x="240" y="1824"/>
            <a:chExt cx="1008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40" y="1824"/>
              <a:ext cx="1008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          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693375" y="3505200"/>
            <a:ext cx="2326425" cy="533400"/>
            <a:chOff x="1109" y="1824"/>
            <a:chExt cx="1483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109" y="1824"/>
              <a:ext cx="1483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PRIMJENA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0" y="3505200"/>
            <a:ext cx="1638300" cy="533400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620000" y="3505200"/>
            <a:ext cx="2927021" cy="533400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4" y="3290502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558864888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3733801" y="129695"/>
            <a:ext cx="4292601" cy="1143000"/>
          </a:xfrm>
        </p:spPr>
        <p:txBody>
          <a:bodyPr/>
          <a:lstStyle/>
          <a:p>
            <a:pPr eaLnBrk="1" hangingPunct="1"/>
            <a:r>
              <a:rPr lang="hr-HR" dirty="0">
                <a:solidFill>
                  <a:srgbClr val="FFCC66"/>
                </a:solidFill>
              </a:rPr>
              <a:t>Upamtite redak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036321" y="2050201"/>
            <a:ext cx="745998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77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lang="sr-Latn-RS" sz="4800" dirty="0">
                <a:solidFill>
                  <a:srgbClr val="FFFF99"/>
                </a:solidFill>
                <a:latin typeface="Impact" pitchFamily="34" charset="0"/>
              </a:rPr>
              <a:t>JOŠUA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r>
              <a:rPr kumimoji="0" lang="sr-Latn-RS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10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,</a:t>
            </a:r>
            <a:r>
              <a:rPr kumimoji="0" lang="sr-Latn-RS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14</a:t>
            </a:r>
            <a:r>
              <a:rPr kumimoji="0" lang="hr-HR" sz="4800" b="0" i="0" u="none" strike="noStrike" kern="1200" cap="none" spc="0" normalizeH="0" baseline="0" noProof="0" dirty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: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285874" y="2809875"/>
            <a:ext cx="6999145" cy="1198455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“</a:t>
            </a:r>
            <a:r>
              <a:rPr lang="hr-HR" dirty="0"/>
              <a:t>Nije bilo takva dana da bi se Jahve odazvao čovječjem glasu. </a:t>
            </a:r>
            <a:r>
              <a:rPr lang="sr-Latn-RS" dirty="0"/>
              <a:t>Tako je </a:t>
            </a:r>
            <a:r>
              <a:rPr lang="sr-Latn-RS" dirty="0" err="1"/>
              <a:t>Jahve</a:t>
            </a:r>
            <a:r>
              <a:rPr lang="sr-Latn-RS" dirty="0"/>
              <a:t> vojevao za Izraela</a:t>
            </a:r>
            <a:r>
              <a:rPr lang="hr-HR" dirty="0"/>
              <a:t>.</a:t>
            </a:r>
            <a:r>
              <a:rPr lang="hr-HR" sz="4000" baseline="30000" dirty="0"/>
              <a:t>” </a:t>
            </a:r>
            <a:r>
              <a:rPr lang="en-US" sz="4000" baseline="30000" dirty="0"/>
              <a:t>         </a:t>
            </a:r>
            <a:r>
              <a:rPr lang="hr-HR" sz="3600" baseline="30000" dirty="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r>
              <a:rPr lang="hr-HR" baseline="30000" dirty="0"/>
              <a:t>                         </a:t>
            </a:r>
            <a:endParaRPr lang="en-US" baseline="30000" dirty="0"/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48B0C459-1C93-42F4-AD40-4FE3E23576A4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75658" y="1"/>
            <a:ext cx="2253343" cy="18796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75933D3-2E46-44D9-897D-4333543F22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3679" y="129696"/>
            <a:ext cx="5686697" cy="67283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6100325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82D9D6-9C66-F931-C69B-E48DBF5871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>
            <a:extLst>
              <a:ext uri="{FF2B5EF4-FFF2-40B4-BE49-F238E27FC236}">
                <a16:creationId xmlns:a16="http://schemas.microsoft.com/office/drawing/2014/main" id="{11F56BE2-D3EE-624F-5AFD-21AD1AE116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954" y="3868480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6C38E69B-0B6C-9FF0-F7A6-62D98C6AD23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>
            <a:extLst>
              <a:ext uri="{FF2B5EF4-FFF2-40B4-BE49-F238E27FC236}">
                <a16:creationId xmlns:a16="http://schemas.microsoft.com/office/drawing/2014/main" id="{44970C92-6117-E4FF-A913-0EF610E5087B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>
            <a:extLst>
              <a:ext uri="{FF2B5EF4-FFF2-40B4-BE49-F238E27FC236}">
                <a16:creationId xmlns:a16="http://schemas.microsoft.com/office/drawing/2014/main" id="{ACB0A26E-BBB4-9228-05E6-CFABAC6F9CE8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>
            <a:extLst>
              <a:ext uri="{FF2B5EF4-FFF2-40B4-BE49-F238E27FC236}">
                <a16:creationId xmlns:a16="http://schemas.microsoft.com/office/drawing/2014/main" id="{ECF0E94D-FB41-F3F2-5EA6-7F5504EB8E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>
            <a:extLst>
              <a:ext uri="{FF2B5EF4-FFF2-40B4-BE49-F238E27FC236}">
                <a16:creationId xmlns:a16="http://schemas.microsoft.com/office/drawing/2014/main" id="{D2657263-D8B6-C196-EFB2-DD22DF072BD4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>
            <a:extLst>
              <a:ext uri="{FF2B5EF4-FFF2-40B4-BE49-F238E27FC236}">
                <a16:creationId xmlns:a16="http://schemas.microsoft.com/office/drawing/2014/main" id="{1FD715C5-204C-202B-EEC2-3003623BBE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>
            <a:extLst>
              <a:ext uri="{FF2B5EF4-FFF2-40B4-BE49-F238E27FC236}">
                <a16:creationId xmlns:a16="http://schemas.microsoft.com/office/drawing/2014/main" id="{8AABECC3-690E-CA83-F527-FBA7B22FAE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FE7AC43E-33DB-CB26-C13A-CB4D4CC5C8B7}"/>
              </a:ext>
            </a:extLst>
          </p:cNvPr>
          <p:cNvSpPr txBox="1"/>
          <p:nvPr/>
        </p:nvSpPr>
        <p:spPr>
          <a:xfrm>
            <a:off x="71022" y="3792807"/>
            <a:ext cx="1202924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Knjiga o Jošui knjiga je o ratu. Međutim, Božja izravna uključenost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 osvajanje Kanaana drastično utječe na narav ovog rata koji su neki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nazvali “svetim ratom”. Međutim, za one koji su osjetili oštricu rata u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svojem 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ž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ivotu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 kombinacija izraza “rat” i “sveti” može biti vrlo zabrinjavajuća.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Mnoge kršćane, međutim, još više uznemirava prikaz Boga kao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ratnika koji ne samo da zapovijeda Izraelu da ratuje protiv Kanaanaca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 drugih naroda, već se i bori za njega. Ovog </a:t>
            </a:r>
            <a:r>
              <a:rPr lang="hr-HR" sz="2400" b="1" dirty="0">
                <a:solidFill>
                  <a:srgbClr val="FFFFFF"/>
                </a:solidFill>
                <a:latin typeface="Arial"/>
                <a:cs typeface="Arial" charset="0"/>
              </a:rPr>
              <a:t>ć</a:t>
            </a:r>
            <a:r>
              <a:rPr kumimoji="0" lang="hr-HR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emo</a:t>
            </a: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se tjedna pozabaviti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tom osjetljivom temom.</a:t>
            </a:r>
            <a:endParaRPr kumimoji="0" lang="hr-HR" sz="2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E1787FD-30EA-74FC-9CDC-EB6BD2B8FA8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78206" y="-144461"/>
            <a:ext cx="5780263" cy="1928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28584"/>
      </p:ext>
    </p:extLst>
  </p:cSld>
  <p:clrMapOvr>
    <a:masterClrMapping/>
  </p:clrMapOvr>
  <p:transition spd="med">
    <p:zoom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CC16273-F888-349C-543B-08CF54AB5DF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44C5A4F6-4931-8AB2-B18D-E780B83883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Freeform 6">
            <a:extLst>
              <a:ext uri="{FF2B5EF4-FFF2-40B4-BE49-F238E27FC236}">
                <a16:creationId xmlns:a16="http://schemas.microsoft.com/office/drawing/2014/main" id="{114FB73D-0608-954E-6479-2082E2E49F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2164" y="393258"/>
            <a:ext cx="759618" cy="6403672"/>
          </a:xfrm>
          <a:custGeom>
            <a:avLst/>
            <a:gdLst>
              <a:gd name="T0" fmla="*/ 414 w 414"/>
              <a:gd name="T1" fmla="*/ 2447 h 2447"/>
              <a:gd name="T2" fmla="*/ 0 w 414"/>
              <a:gd name="T3" fmla="*/ 2247 h 2447"/>
              <a:gd name="T4" fmla="*/ 0 w 414"/>
              <a:gd name="T5" fmla="*/ 0 h 2447"/>
              <a:gd name="T6" fmla="*/ 414 w 414"/>
              <a:gd name="T7" fmla="*/ 200 h 2447"/>
              <a:gd name="T8" fmla="*/ 414 w 414"/>
              <a:gd name="T9" fmla="*/ 2447 h 24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414" h="2447">
                <a:moveTo>
                  <a:pt x="414" y="2447"/>
                </a:moveTo>
                <a:lnTo>
                  <a:pt x="0" y="2247"/>
                </a:lnTo>
                <a:lnTo>
                  <a:pt x="0" y="0"/>
                </a:lnTo>
                <a:lnTo>
                  <a:pt x="414" y="200"/>
                </a:lnTo>
                <a:lnTo>
                  <a:pt x="414" y="24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F5F790D1-E48A-0EA4-D791-E00AF737CF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>
            <a:off x="4144437" y="95990"/>
            <a:ext cx="482654" cy="6191131"/>
          </a:xfrm>
          <a:custGeom>
            <a:avLst/>
            <a:gdLst>
              <a:gd name="T0" fmla="*/ 209 w 209"/>
              <a:gd name="T1" fmla="*/ 2246 h 2358"/>
              <a:gd name="T2" fmla="*/ 0 w 209"/>
              <a:gd name="T3" fmla="*/ 2358 h 2358"/>
              <a:gd name="T4" fmla="*/ 0 w 209"/>
              <a:gd name="T5" fmla="*/ 111 h 2358"/>
              <a:gd name="T6" fmla="*/ 209 w 209"/>
              <a:gd name="T7" fmla="*/ 0 h 2358"/>
              <a:gd name="T8" fmla="*/ 209 w 209"/>
              <a:gd name="T9" fmla="*/ 2246 h 235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209" h="2358">
                <a:moveTo>
                  <a:pt x="209" y="2246"/>
                </a:moveTo>
                <a:lnTo>
                  <a:pt x="0" y="2358"/>
                </a:lnTo>
                <a:lnTo>
                  <a:pt x="0" y="111"/>
                </a:lnTo>
                <a:lnTo>
                  <a:pt x="209" y="0"/>
                </a:lnTo>
                <a:lnTo>
                  <a:pt x="209" y="2246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9DB2A85E-A5E1-1135-F0F0-33FF39E4A7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3045" y="104775"/>
            <a:ext cx="4630139" cy="5904507"/>
          </a:xfrm>
          <a:custGeom>
            <a:avLst/>
            <a:gdLst>
              <a:gd name="connsiteX0" fmla="*/ 0 w 4630139"/>
              <a:gd name="connsiteY0" fmla="*/ 0 h 5265795"/>
              <a:gd name="connsiteX1" fmla="*/ 4630139 w 4630139"/>
              <a:gd name="connsiteY1" fmla="*/ 0 h 5265795"/>
              <a:gd name="connsiteX2" fmla="*/ 4630139 w 4630139"/>
              <a:gd name="connsiteY2" fmla="*/ 5265795 h 5265795"/>
              <a:gd name="connsiteX3" fmla="*/ 0 w 4630139"/>
              <a:gd name="connsiteY3" fmla="*/ 5265795 h 526579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30139" h="5265795">
                <a:moveTo>
                  <a:pt x="0" y="0"/>
                </a:moveTo>
                <a:lnTo>
                  <a:pt x="4630139" y="0"/>
                </a:lnTo>
                <a:lnTo>
                  <a:pt x="4630139" y="5265795"/>
                </a:lnTo>
                <a:lnTo>
                  <a:pt x="0" y="5265795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6359F47C-FF96-AAFA-DCCA-FF1475C1A33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901780" y="913166"/>
            <a:ext cx="7290218" cy="5878160"/>
          </a:xfrm>
          <a:custGeom>
            <a:avLst/>
            <a:gdLst>
              <a:gd name="connsiteX0" fmla="*/ 0 w 7290218"/>
              <a:gd name="connsiteY0" fmla="*/ 0 h 5242298"/>
              <a:gd name="connsiteX1" fmla="*/ 7290218 w 7290218"/>
              <a:gd name="connsiteY1" fmla="*/ 0 h 5242298"/>
              <a:gd name="connsiteX2" fmla="*/ 7290218 w 7290218"/>
              <a:gd name="connsiteY2" fmla="*/ 5242298 h 5242298"/>
              <a:gd name="connsiteX3" fmla="*/ 0 w 7290218"/>
              <a:gd name="connsiteY3" fmla="*/ 5242298 h 52422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290218" h="5242298">
                <a:moveTo>
                  <a:pt x="0" y="0"/>
                </a:moveTo>
                <a:lnTo>
                  <a:pt x="7290218" y="0"/>
                </a:lnTo>
                <a:lnTo>
                  <a:pt x="7290218" y="5242298"/>
                </a:lnTo>
                <a:lnTo>
                  <a:pt x="0" y="5242298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3" name="Imagen 2" descr="Dibujo de una persona&#10;&#10;El contenido generado por IA puede ser incorrecto.">
            <a:extLst>
              <a:ext uri="{FF2B5EF4-FFF2-40B4-BE49-F238E27FC236}">
                <a16:creationId xmlns:a16="http://schemas.microsoft.com/office/drawing/2014/main" id="{58BAE521-C711-B832-D373-39EACDFF044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98556" y="1013796"/>
            <a:ext cx="7096667" cy="567690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DA55B01A-FB7F-6F83-E3F6-48DE6C9A00BF}"/>
              </a:ext>
            </a:extLst>
          </p:cNvPr>
          <p:cNvSpPr txBox="1"/>
          <p:nvPr/>
        </p:nvSpPr>
        <p:spPr>
          <a:xfrm>
            <a:off x="104357" y="302428"/>
            <a:ext cx="4439068" cy="49244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3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”Ni prije </a:t>
            </a:r>
            <a:r>
              <a:rPr kumimoji="0" lang="hr-HR" sz="3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ji</a:t>
            </a:r>
            <a:r>
              <a:rPr kumimoji="0" lang="hr-HR" sz="3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poslije nije bilo </a:t>
            </a:r>
            <a:r>
              <a:rPr kumimoji="0" lang="hr-HR" sz="3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rakvog</a:t>
            </a:r>
            <a:r>
              <a:rPr kumimoji="0" lang="hr-HR" sz="3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dana – kad je Bog poslušao čovjeka, jer Bog se borio za Izrael.</a:t>
            </a:r>
            <a:r>
              <a:rPr kumimoji="0" lang="es-ES" sz="3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Jo</a:t>
            </a:r>
            <a:r>
              <a:rPr kumimoji="0" lang="hr-HR" sz="2800" b="1" i="0" u="none" strike="noStrike" kern="1200" cap="none" spc="0" normalizeH="0" baseline="0" noProof="0" dirty="0" err="1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šua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10</a:t>
            </a:r>
            <a:r>
              <a:rPr kumimoji="0" lang="hr-HR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2800" b="1" i="0" u="none" strike="noStrike" kern="1200" cap="none" spc="0" normalizeH="0" baseline="0" noProof="0" dirty="0">
                <a:ln w="12700" cmpd="sng">
                  <a:solidFill>
                    <a:srgbClr val="FFC000"/>
                  </a:solidFill>
                  <a:prstDash val="solid"/>
                </a:ln>
                <a:gradFill>
                  <a:gsLst>
                    <a:gs pos="0">
                      <a:srgbClr val="FFC000"/>
                    </a:gs>
                    <a:gs pos="4000">
                      <a:srgbClr val="FFC000">
                        <a:lumMod val="60000"/>
                        <a:lumOff val="40000"/>
                      </a:srgbClr>
                    </a:gs>
                    <a:gs pos="87000">
                      <a:srgbClr val="FFC00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1044101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n 20" descr="Imagen que contiene exterior, parado, hombre, caminando&#10;&#10;El contenido generado por IA puede ser incorrecto.">
            <a:extLst>
              <a:ext uri="{FF2B5EF4-FFF2-40B4-BE49-F238E27FC236}">
                <a16:creationId xmlns:a16="http://schemas.microsoft.com/office/drawing/2014/main" id="{BEF3071C-CFE9-5EB3-4553-4F74C4FCB60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80999" y="3147596"/>
            <a:ext cx="5295900" cy="3565177"/>
          </a:xfrm>
          <a:prstGeom prst="rect">
            <a:avLst/>
          </a:prstGeom>
          <a:ln w="38100" cap="sq">
            <a:gradFill>
              <a:gsLst>
                <a:gs pos="0">
                  <a:srgbClr val="F7AC0A"/>
                </a:gs>
                <a:gs pos="10000">
                  <a:srgbClr val="F7AC0A"/>
                </a:gs>
                <a:gs pos="16000">
                  <a:srgbClr val="93117E"/>
                </a:gs>
                <a:gs pos="100000">
                  <a:srgbClr val="93117E"/>
                </a:gs>
              </a:gsLst>
              <a:lin ang="5400000" scaled="1"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C0DC08C-857D-1A51-F63B-F709937564B4}"/>
              </a:ext>
            </a:extLst>
          </p:cNvPr>
          <p:cNvSpPr txBox="1"/>
          <p:nvPr/>
        </p:nvSpPr>
        <p:spPr>
          <a:xfrm>
            <a:off x="7153275" y="3724275"/>
            <a:ext cx="5038725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hr-HR" sz="2000" b="1" dirty="0"/>
              <a:t>Strane u sukobu</a:t>
            </a:r>
            <a:r>
              <a:rPr lang="es-ES" sz="2000" b="1" dirty="0"/>
              <a:t>:</a:t>
            </a:r>
          </a:p>
          <a:p>
            <a:pPr lvl="1">
              <a:spcBef>
                <a:spcPts val="600"/>
              </a:spcBef>
            </a:pPr>
            <a:r>
              <a:rPr lang="hr-HR" sz="2000" b="1" dirty="0"/>
              <a:t>Knez Božje vojske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hr-HR" sz="2000" b="1" dirty="0"/>
              <a:t>Princ vojske zla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hr-HR" sz="2000" b="1" dirty="0"/>
              <a:t>Najmoćniji ratnik</a:t>
            </a:r>
            <a:r>
              <a:rPr lang="es-ES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hr-HR" sz="2000" b="1" dirty="0"/>
              <a:t>Strategija sukoba</a:t>
            </a:r>
            <a:r>
              <a:rPr lang="es-ES" sz="2000" b="1" dirty="0"/>
              <a:t>:</a:t>
            </a:r>
          </a:p>
          <a:p>
            <a:pPr lvl="1">
              <a:spcBef>
                <a:spcPts val="600"/>
              </a:spcBef>
            </a:pPr>
            <a:r>
              <a:rPr lang="hr-HR" sz="2000" b="1" dirty="0"/>
              <a:t>Bog se brine za nas</a:t>
            </a:r>
            <a:r>
              <a:rPr lang="es-ES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hr-HR" sz="2000" b="1" dirty="0"/>
              <a:t>Borimo se za Boga</a:t>
            </a:r>
            <a:r>
              <a:rPr lang="es-ES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AF4FB93-1695-B200-9628-A241F880C772}"/>
              </a:ext>
            </a:extLst>
          </p:cNvPr>
          <p:cNvSpPr txBox="1"/>
          <p:nvPr/>
        </p:nvSpPr>
        <p:spPr>
          <a:xfrm>
            <a:off x="198417" y="49849"/>
            <a:ext cx="70389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Osvajanje</a:t>
            </a:r>
            <a:r>
              <a:rPr lang="es-ES" sz="2000" b="1" dirty="0"/>
              <a:t> </a:t>
            </a:r>
            <a:r>
              <a:rPr lang="es-ES" sz="2000" b="1" dirty="0" err="1"/>
              <a:t>Kanaana</a:t>
            </a:r>
            <a:r>
              <a:rPr lang="es-ES" sz="2000" b="1" dirty="0"/>
              <a:t> bio je </a:t>
            </a:r>
            <a:r>
              <a:rPr lang="es-ES" sz="2000" b="1" dirty="0" err="1"/>
              <a:t>rat</a:t>
            </a:r>
            <a:r>
              <a:rPr lang="es-ES" sz="2000" b="1" dirty="0"/>
              <a:t> </a:t>
            </a:r>
            <a:r>
              <a:rPr lang="es-ES" sz="2000" b="1" dirty="0" err="1"/>
              <a:t>istrebljenja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je </a:t>
            </a:r>
            <a:r>
              <a:rPr lang="es-ES" sz="2000" b="1" dirty="0" err="1"/>
              <a:t>odredio</a:t>
            </a:r>
            <a:r>
              <a:rPr lang="es-ES" sz="2000" b="1" dirty="0"/>
              <a:t> </a:t>
            </a:r>
            <a:r>
              <a:rPr lang="es-ES" sz="2000" b="1" dirty="0" err="1"/>
              <a:t>Bog</a:t>
            </a:r>
            <a:r>
              <a:rPr lang="es-ES" sz="2000" b="1" dirty="0"/>
              <a:t>. Ali, </a:t>
            </a:r>
            <a:r>
              <a:rPr lang="es-ES" sz="2000" b="1" dirty="0" err="1"/>
              <a:t>ako</a:t>
            </a:r>
            <a:r>
              <a:rPr lang="es-ES" sz="2000" b="1" dirty="0"/>
              <a:t> je </a:t>
            </a: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ljubav</a:t>
            </a:r>
            <a:r>
              <a:rPr lang="es-ES" sz="2000" b="1" dirty="0"/>
              <a:t>, </a:t>
            </a:r>
            <a:r>
              <a:rPr lang="es-ES" sz="2000" b="1" dirty="0" err="1"/>
              <a:t>zašto</a:t>
            </a:r>
            <a:r>
              <a:rPr lang="es-ES" sz="2000" b="1" dirty="0"/>
              <a:t> je </a:t>
            </a:r>
            <a:r>
              <a:rPr lang="es-ES" sz="2000" b="1" dirty="0" err="1"/>
              <a:t>naredio</a:t>
            </a:r>
            <a:r>
              <a:rPr lang="es-ES" sz="2000" b="1" dirty="0"/>
              <a:t> </a:t>
            </a:r>
            <a:r>
              <a:rPr lang="es-ES" sz="2000" b="1" dirty="0" err="1"/>
              <a:t>takav</a:t>
            </a:r>
            <a:r>
              <a:rPr lang="es-ES" sz="2000" b="1" dirty="0"/>
              <a:t> </a:t>
            </a:r>
            <a:r>
              <a:rPr lang="es-ES" sz="2000" b="1" dirty="0" err="1"/>
              <a:t>pokolj</a:t>
            </a:r>
            <a:r>
              <a:rPr lang="es-ES" sz="2000" b="1" dirty="0"/>
              <a:t>?</a:t>
            </a:r>
          </a:p>
        </p:txBody>
      </p:sp>
      <p:pic>
        <p:nvPicPr>
          <p:cNvPr id="5" name="Imagen 4" descr="Personas en un escenario&#10;&#10;El contenido generado por IA puede ser incorrecto.">
            <a:extLst>
              <a:ext uri="{FF2B5EF4-FFF2-40B4-BE49-F238E27FC236}">
                <a16:creationId xmlns:a16="http://schemas.microsoft.com/office/drawing/2014/main" id="{4DBBF416-0500-036D-E81B-5E64362FF32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18417" y="154750"/>
            <a:ext cx="4175166" cy="3131375"/>
          </a:xfrm>
          <a:prstGeom prst="rect">
            <a:avLst/>
          </a:prstGeom>
          <a:ln w="127000" cap="rnd">
            <a:solidFill>
              <a:srgbClr val="815C51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26" name="Imagen 25" descr="Una persona con los brazos abiertos&#10;&#10;El contenido generado por IA puede ser incorrecto.">
            <a:extLst>
              <a:ext uri="{FF2B5EF4-FFF2-40B4-BE49-F238E27FC236}">
                <a16:creationId xmlns:a16="http://schemas.microsoft.com/office/drawing/2014/main" id="{EADA0581-981F-F8E4-B158-C6B421B4A1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86000" y="3166647"/>
            <a:ext cx="3057524" cy="2426077"/>
          </a:xfrm>
          <a:prstGeom prst="rect">
            <a:avLst/>
          </a:prstGeom>
        </p:spPr>
      </p:pic>
      <p:pic>
        <p:nvPicPr>
          <p:cNvPr id="30" name="Imagen 29" descr="Flecha&#10;&#10;El contenido generado por IA puede ser incorrecto.">
            <a:extLst>
              <a:ext uri="{FF2B5EF4-FFF2-40B4-BE49-F238E27FC236}">
                <a16:creationId xmlns:a16="http://schemas.microsoft.com/office/drawing/2014/main" id="{BCCF75E8-D5D4-5A1F-A60E-08071E27450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79483" y="3803691"/>
            <a:ext cx="752460" cy="2315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9" name="Imagen 38" descr="Icono&#10;&#10;El contenido generado por IA puede ser incorrecto.">
            <a:extLst>
              <a:ext uri="{FF2B5EF4-FFF2-40B4-BE49-F238E27FC236}">
                <a16:creationId xmlns:a16="http://schemas.microsoft.com/office/drawing/2014/main" id="{0C7CC913-9CBD-2D32-BEB3-686A74D870E0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6379483" y="5481287"/>
            <a:ext cx="752460" cy="231593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 descr="Icono&#10;&#10;El contenido generado por IA puede ser incorrecto.">
            <a:extLst>
              <a:ext uri="{FF2B5EF4-FFF2-40B4-BE49-F238E27FC236}">
                <a16:creationId xmlns:a16="http://schemas.microsoft.com/office/drawing/2014/main" id="{A5BCDBFE-013D-2396-21BA-A7EBAAAEC3E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187" y="4936231"/>
            <a:ext cx="424330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4" name="Imagen 43" descr="Icono&#10;&#10;El contenido generado por IA puede ser incorrecto.">
            <a:extLst>
              <a:ext uri="{FF2B5EF4-FFF2-40B4-BE49-F238E27FC236}">
                <a16:creationId xmlns:a16="http://schemas.microsoft.com/office/drawing/2014/main" id="{E8840A31-50FA-764A-5A93-38D99A131A3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187" y="4563920"/>
            <a:ext cx="424622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6" name="Imagen 45" descr="Pantalla de computadora con fondo morado&#10;&#10;El contenido generado por IA puede ser incorrecto.">
            <a:extLst>
              <a:ext uri="{FF2B5EF4-FFF2-40B4-BE49-F238E27FC236}">
                <a16:creationId xmlns:a16="http://schemas.microsoft.com/office/drawing/2014/main" id="{6E75ABD4-9D5C-5005-DD8E-B42E4690F4D8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187" y="4173456"/>
            <a:ext cx="424622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7" name="Imagen 46" descr="Icono&#10;&#10;El contenido generado por IA puede ser incorrecto.">
            <a:extLst>
              <a:ext uri="{FF2B5EF4-FFF2-40B4-BE49-F238E27FC236}">
                <a16:creationId xmlns:a16="http://schemas.microsoft.com/office/drawing/2014/main" id="{7E7785A8-74A9-1263-EAFE-BBDA101A23CD}"/>
              </a:ext>
            </a:extLst>
          </p:cNvPr>
          <p:cNvPicPr>
            <a:picLocks noChangeAspect="1"/>
          </p:cNvPicPr>
          <p:nvPr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187" y="5856277"/>
            <a:ext cx="424330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9" name="Imagen 48" descr="Icono&#10;&#10;El contenido generado por IA puede ser incorrecto.">
            <a:extLst>
              <a:ext uri="{FF2B5EF4-FFF2-40B4-BE49-F238E27FC236}">
                <a16:creationId xmlns:a16="http://schemas.microsoft.com/office/drawing/2014/main" id="{A728A9C3-66C6-8D4D-A7F7-B0B6D8B6D7F4}"/>
              </a:ext>
            </a:extLst>
          </p:cNvPr>
          <p:cNvPicPr>
            <a:picLocks noChangeAspect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81187" y="6237114"/>
            <a:ext cx="424913" cy="249411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A5BB27E-19B6-F61D-5C07-D2E80A767722}"/>
              </a:ext>
            </a:extLst>
          </p:cNvPr>
          <p:cNvSpPr txBox="1"/>
          <p:nvPr/>
        </p:nvSpPr>
        <p:spPr>
          <a:xfrm>
            <a:off x="198417" y="1720437"/>
            <a:ext cx="703897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Moramo</a:t>
            </a:r>
            <a:r>
              <a:rPr lang="es-ES" sz="2000" b="1" dirty="0"/>
              <a:t> </a:t>
            </a:r>
            <a:r>
              <a:rPr lang="es-ES" sz="2000" b="1" dirty="0" err="1"/>
              <a:t>proširiti</a:t>
            </a:r>
            <a:r>
              <a:rPr lang="es-ES" sz="2000" b="1" dirty="0"/>
              <a:t> </a:t>
            </a:r>
            <a:r>
              <a:rPr lang="es-ES" sz="2000" b="1" dirty="0" err="1"/>
              <a:t>svoju</a:t>
            </a:r>
            <a:r>
              <a:rPr lang="es-ES" sz="2000" b="1" dirty="0"/>
              <a:t> </a:t>
            </a:r>
            <a:r>
              <a:rPr lang="es-ES" sz="2000" b="1" dirty="0" err="1"/>
              <a:t>viziju</a:t>
            </a:r>
            <a:r>
              <a:rPr lang="es-ES" sz="2000" b="1" dirty="0"/>
              <a:t> </a:t>
            </a:r>
            <a:r>
              <a:rPr lang="es-ES" sz="2000" b="1" dirty="0" err="1"/>
              <a:t>izvan</a:t>
            </a:r>
            <a:r>
              <a:rPr lang="es-ES" sz="2000" b="1" dirty="0"/>
              <a:t> </a:t>
            </a:r>
            <a:r>
              <a:rPr lang="es-ES" sz="2000" b="1" dirty="0" err="1"/>
              <a:t>vidljivog</a:t>
            </a:r>
            <a:r>
              <a:rPr lang="es-ES" sz="2000" b="1" dirty="0"/>
              <a:t>, </a:t>
            </a:r>
            <a:r>
              <a:rPr lang="es-ES" sz="2000" b="1" dirty="0" err="1"/>
              <a:t>sve</a:t>
            </a:r>
            <a:r>
              <a:rPr lang="es-ES" sz="2000" b="1" dirty="0"/>
              <a:t> </a:t>
            </a:r>
            <a:r>
              <a:rPr lang="es-ES" sz="2000" b="1" dirty="0" err="1"/>
              <a:t>dok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budemo</a:t>
            </a:r>
            <a:r>
              <a:rPr lang="es-ES" sz="2000" b="1" dirty="0"/>
              <a:t> </a:t>
            </a:r>
            <a:r>
              <a:rPr lang="es-ES" sz="2000" b="1" dirty="0" err="1"/>
              <a:t>mogli</a:t>
            </a:r>
            <a:r>
              <a:rPr lang="es-ES" sz="2000" b="1" dirty="0"/>
              <a:t> </a:t>
            </a:r>
            <a:r>
              <a:rPr lang="es-ES" sz="2000" b="1" dirty="0" err="1"/>
              <a:t>sagledati</a:t>
            </a:r>
            <a:r>
              <a:rPr lang="es-ES" sz="2000" b="1" dirty="0"/>
              <a:t> </a:t>
            </a:r>
            <a:r>
              <a:rPr lang="es-ES" sz="2000" b="1" dirty="0" err="1"/>
              <a:t>sukob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</a:t>
            </a:r>
            <a:r>
              <a:rPr lang="es-ES" sz="2000" b="1" dirty="0" err="1"/>
              <a:t>leži</a:t>
            </a:r>
            <a:r>
              <a:rPr lang="es-ES" sz="2000" b="1" dirty="0"/>
              <a:t> iza </a:t>
            </a:r>
            <a:r>
              <a:rPr lang="es-ES" sz="2000" b="1" dirty="0" err="1"/>
              <a:t>svih</a:t>
            </a:r>
            <a:r>
              <a:rPr lang="es-ES" sz="2000" b="1" dirty="0"/>
              <a:t> </a:t>
            </a:r>
            <a:r>
              <a:rPr lang="es-ES" sz="2000" b="1" dirty="0" err="1"/>
              <a:t>sukoba</a:t>
            </a:r>
            <a:r>
              <a:rPr lang="es-ES" sz="2000" b="1" dirty="0"/>
              <a:t> (</a:t>
            </a:r>
            <a:r>
              <a:rPr lang="es-ES" sz="2000" b="1" dirty="0" err="1"/>
              <a:t>uključujući</a:t>
            </a:r>
            <a:r>
              <a:rPr lang="es-ES" sz="2000" b="1" dirty="0"/>
              <a:t> </a:t>
            </a:r>
            <a:r>
              <a:rPr lang="es-ES" sz="2000" b="1" dirty="0" err="1"/>
              <a:t>osvajanje</a:t>
            </a:r>
            <a:r>
              <a:rPr lang="es-ES" sz="2000" b="1" dirty="0"/>
              <a:t> </a:t>
            </a:r>
            <a:r>
              <a:rPr lang="es-ES" sz="2000" b="1" dirty="0" err="1"/>
              <a:t>Kanaana</a:t>
            </a:r>
            <a:r>
              <a:rPr lang="es-ES" sz="2000" b="1" dirty="0"/>
              <a:t>): </a:t>
            </a:r>
            <a:r>
              <a:rPr lang="es-ES" sz="2000" b="1" dirty="0" err="1"/>
              <a:t>veliki</a:t>
            </a:r>
            <a:r>
              <a:rPr lang="es-ES" sz="2000" b="1" dirty="0"/>
              <a:t> </a:t>
            </a:r>
            <a:r>
              <a:rPr lang="es-ES" sz="2000" b="1" dirty="0" err="1"/>
              <a:t>sukob</a:t>
            </a:r>
            <a:r>
              <a:rPr lang="es-ES" sz="2000" b="1" dirty="0"/>
              <a:t> </a:t>
            </a:r>
            <a:r>
              <a:rPr lang="es-ES" sz="2000" b="1" dirty="0" err="1"/>
              <a:t>između</a:t>
            </a:r>
            <a:r>
              <a:rPr lang="es-ES" sz="2000" b="1" dirty="0"/>
              <a:t> Krista i </a:t>
            </a:r>
            <a:r>
              <a:rPr lang="es-ES" sz="2000" b="1" dirty="0" err="1"/>
              <a:t>Sotone</a:t>
            </a:r>
            <a:r>
              <a:rPr lang="es-ES" sz="2000" b="1" dirty="0"/>
              <a:t>, </a:t>
            </a:r>
            <a:r>
              <a:rPr lang="es-ES" sz="2000" b="1" dirty="0" err="1"/>
              <a:t>između</a:t>
            </a:r>
            <a:r>
              <a:rPr lang="es-ES" sz="2000" b="1" dirty="0"/>
              <a:t> dobra i </a:t>
            </a:r>
            <a:r>
              <a:rPr lang="es-ES" sz="2000" b="1" dirty="0" err="1"/>
              <a:t>zla</a:t>
            </a:r>
            <a:r>
              <a:rPr lang="es-ES" sz="2000" b="1" dirty="0"/>
              <a:t>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2D322DB-3433-7D33-C67F-A898235D8B08}"/>
              </a:ext>
            </a:extLst>
          </p:cNvPr>
          <p:cNvSpPr txBox="1"/>
          <p:nvPr/>
        </p:nvSpPr>
        <p:spPr>
          <a:xfrm>
            <a:off x="198416" y="861455"/>
            <a:ext cx="703897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Da </a:t>
            </a:r>
            <a:r>
              <a:rPr lang="es-ES" sz="2000" b="1" dirty="0" err="1"/>
              <a:t>bismo</a:t>
            </a:r>
            <a:r>
              <a:rPr lang="es-ES" sz="2000" b="1" dirty="0"/>
              <a:t> </a:t>
            </a:r>
            <a:r>
              <a:rPr lang="es-ES" sz="2000" b="1" dirty="0" err="1"/>
              <a:t>dobili</a:t>
            </a:r>
            <a:r>
              <a:rPr lang="es-ES" sz="2000" b="1" dirty="0"/>
              <a:t> </a:t>
            </a:r>
            <a:r>
              <a:rPr lang="es-ES" sz="2000" b="1" dirty="0" err="1"/>
              <a:t>uvid</a:t>
            </a:r>
            <a:r>
              <a:rPr lang="es-ES" sz="2000" b="1" dirty="0"/>
              <a:t> u </a:t>
            </a:r>
            <a:r>
              <a:rPr lang="es-ES" sz="2000" b="1" dirty="0" err="1"/>
              <a:t>razloge</a:t>
            </a:r>
            <a:r>
              <a:rPr lang="es-ES" sz="2000" b="1" dirty="0"/>
              <a:t> </a:t>
            </a:r>
            <a:r>
              <a:rPr lang="es-ES" sz="2000" b="1" dirty="0" err="1"/>
              <a:t>ovih</a:t>
            </a:r>
            <a:r>
              <a:rPr lang="es-ES" sz="2000" b="1" dirty="0"/>
              <a:t> </a:t>
            </a:r>
            <a:r>
              <a:rPr lang="es-ES" sz="2000" b="1" dirty="0" err="1"/>
              <a:t>događaja</a:t>
            </a:r>
            <a:r>
              <a:rPr lang="es-ES" sz="2000" b="1" dirty="0"/>
              <a:t>, </a:t>
            </a:r>
            <a:r>
              <a:rPr lang="es-ES" sz="2000" b="1" dirty="0" err="1"/>
              <a:t>moramo</a:t>
            </a:r>
            <a:r>
              <a:rPr lang="es-ES" sz="2000" b="1" dirty="0"/>
              <a:t> </a:t>
            </a:r>
            <a:r>
              <a:rPr lang="sr-Latn-RS" sz="2000" b="1" dirty="0"/>
              <a:t>ih </a:t>
            </a:r>
            <a:r>
              <a:rPr lang="es-ES" sz="2000" b="1" dirty="0"/>
              <a:t>"</a:t>
            </a:r>
            <a:r>
              <a:rPr lang="es-ES" sz="2000" b="1" dirty="0" err="1"/>
              <a:t>zumirati</a:t>
            </a:r>
            <a:r>
              <a:rPr lang="es-ES" sz="2000" b="1" dirty="0"/>
              <a:t>".</a:t>
            </a:r>
          </a:p>
        </p:txBody>
      </p:sp>
    </p:spTree>
    <p:extLst>
      <p:ext uri="{BB962C8B-B14F-4D97-AF65-F5344CB8AC3E}">
        <p14:creationId xmlns:p14="http://schemas.microsoft.com/office/powerpoint/2010/main" val="4184987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1000"/>
                            </p:stCondLst>
                            <p:childTnLst>
                              <p:par>
                                <p:cTn id="4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500"/>
                            </p:stCondLst>
                            <p:childTnLst>
                              <p:par>
                                <p:cTn id="6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000"/>
                            </p:stCondLst>
                            <p:childTnLst>
                              <p:par>
                                <p:cTn id="68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7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1000"/>
                            </p:stCondLst>
                            <p:childTnLst>
                              <p:par>
                                <p:cTn id="9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000"/>
                            </p:stCondLst>
                            <p:childTnLst>
                              <p:par>
                                <p:cTn id="9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8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9" fill="hold">
                            <p:stCondLst>
                              <p:cond delay="2500"/>
                            </p:stCondLst>
                            <p:childTnLst>
                              <p:par>
                                <p:cTn id="100" presetID="50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3500"/>
                            </p:stCondLst>
                            <p:childTnLst>
                              <p:par>
                                <p:cTn id="10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8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8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FD21A00-B2D0-4A2C-4C7D-F7CCAA2C59A0}"/>
              </a:ext>
            </a:extLst>
          </p:cNvPr>
          <p:cNvSpPr txBox="1"/>
          <p:nvPr/>
        </p:nvSpPr>
        <p:spPr>
          <a:xfrm>
            <a:off x="3252787" y="1920329"/>
            <a:ext cx="5686425" cy="369832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>
              <a:lnSpc>
                <a:spcPts val="9500"/>
              </a:lnSpc>
            </a:pPr>
            <a:r>
              <a:rPr lang="es-ES" sz="72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STRANE </a:t>
            </a:r>
            <a:r>
              <a:rPr lang="hr-HR" sz="72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       </a:t>
            </a:r>
            <a:r>
              <a:rPr lang="es-ES" sz="72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U </a:t>
            </a:r>
            <a:r>
              <a:rPr lang="hr-HR" sz="72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       </a:t>
            </a:r>
            <a:r>
              <a:rPr lang="es-ES" sz="7200" b="1" dirty="0">
                <a:ln/>
                <a:solidFill>
                  <a:schemeClr val="accent5">
                    <a:lumMod val="60000"/>
                    <a:lumOff val="40000"/>
                  </a:schemeClr>
                </a:solidFill>
                <a:effectLst>
                  <a:reflection blurRad="6350" stA="55000" endA="300" endPos="45500" dir="5400000" sy="-100000" algn="bl" rotWithShape="0"/>
                </a:effectLst>
              </a:rPr>
              <a:t>SUKOBU</a:t>
            </a:r>
          </a:p>
        </p:txBody>
      </p:sp>
    </p:spTree>
    <p:extLst>
      <p:ext uri="{BB962C8B-B14F-4D97-AF65-F5344CB8AC3E}">
        <p14:creationId xmlns:p14="http://schemas.microsoft.com/office/powerpoint/2010/main" val="2478998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A1BEEAE-4BB3-B43A-3FBD-3AE7981E40AD}"/>
              </a:ext>
            </a:extLst>
          </p:cNvPr>
          <p:cNvSpPr txBox="1"/>
          <p:nvPr/>
        </p:nvSpPr>
        <p:spPr>
          <a:xfrm>
            <a:off x="57750" y="-38500"/>
            <a:ext cx="7048500" cy="76944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27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4"/>
                  </a:fgClr>
                  <a:bgClr>
                    <a:schemeClr val="accent4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KNEZ BOŽJE VOJSKE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5E955C-DC12-0BB0-E284-3672B1C90DFA}"/>
              </a:ext>
            </a:extLst>
          </p:cNvPr>
          <p:cNvSpPr txBox="1"/>
          <p:nvPr/>
        </p:nvSpPr>
        <p:spPr>
          <a:xfrm>
            <a:off x="229801" y="730941"/>
            <a:ext cx="6704397" cy="1200329"/>
          </a:xfrm>
          <a:prstGeom prst="rect">
            <a:avLst/>
          </a:prstGeom>
          <a:solidFill>
            <a:schemeClr val="lt1">
              <a:alpha val="65000"/>
            </a:schemeClr>
          </a:solidFill>
          <a:ln>
            <a:solidFill>
              <a:srgbClr val="C15629"/>
            </a:solidFill>
          </a:ln>
          <a:scene3d>
            <a:camera prst="orthographicFront"/>
            <a:lightRig rig="threePt" dir="t"/>
          </a:scene3d>
          <a:sp3d>
            <a:bevelT w="139700" h="139700" prst="divot"/>
          </a:sp3d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C15629"/>
                </a:solidFill>
                <a:latin typeface="Comic Sans MS" panose="030F0702030302020204" pitchFamily="66" charset="0"/>
              </a:rPr>
              <a:t>A on mu je odgovorio: ‘Ne ja nisam neprijatelj. Ja sam zapovjednik Božje vojske. Upravo sam došao k tebi. Na to mu se Jošua naklonio do zemlje i upitao ga: ‘Što mi imaš </a:t>
            </a:r>
            <a:r>
              <a:rPr lang="hr-HR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rećiGospodaru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?</a:t>
            </a:r>
            <a:r>
              <a:rPr lang="hr-HR" b="1" dirty="0">
                <a:solidFill>
                  <a:srgbClr val="C15629"/>
                </a:solidFill>
                <a:latin typeface="Comic Sans MS" panose="030F0702030302020204" pitchFamily="66" charset="0"/>
              </a:rPr>
              <a:t>’ </a:t>
            </a:r>
            <a:r>
              <a:rPr lang="es-ES" b="1" dirty="0">
                <a:solidFill>
                  <a:srgbClr val="C15629"/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C15629"/>
                </a:solidFill>
                <a:latin typeface="Comic Sans MS" panose="030F0702030302020204" pitchFamily="66" charset="0"/>
              </a:rPr>
              <a:t>(J</a:t>
            </a:r>
            <a:r>
              <a:rPr lang="hr-HR" sz="1400" b="1" dirty="0" err="1">
                <a:solidFill>
                  <a:srgbClr val="C15629"/>
                </a:solidFill>
                <a:latin typeface="Comic Sans MS" panose="030F0702030302020204" pitchFamily="66" charset="0"/>
              </a:rPr>
              <a:t>ošua</a:t>
            </a:r>
            <a:r>
              <a:rPr lang="es-ES" sz="1400" b="1" dirty="0">
                <a:solidFill>
                  <a:srgbClr val="C15629"/>
                </a:solidFill>
                <a:latin typeface="Comic Sans MS" panose="030F0702030302020204" pitchFamily="66" charset="0"/>
              </a:rPr>
              <a:t> 5</a:t>
            </a:r>
            <a:r>
              <a:rPr lang="hr-HR" sz="1400" b="1" dirty="0">
                <a:solidFill>
                  <a:srgbClr val="C15629"/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C15629"/>
                </a:solidFill>
                <a:latin typeface="Comic Sans MS" panose="030F0702030302020204" pitchFamily="66" charset="0"/>
              </a:rPr>
              <a:t>14</a:t>
            </a:r>
            <a:r>
              <a:rPr lang="hr-HR" sz="1400" b="1" dirty="0">
                <a:solidFill>
                  <a:srgbClr val="C15629"/>
                </a:solidFill>
                <a:latin typeface="Comic Sans MS" panose="030F0702030302020204" pitchFamily="66" charset="0"/>
              </a:rPr>
              <a:t>  SHP</a:t>
            </a:r>
            <a:r>
              <a:rPr lang="es-ES" sz="1400" b="1" dirty="0">
                <a:solidFill>
                  <a:srgbClr val="C15629"/>
                </a:solidFill>
                <a:latin typeface="Comic Sans MS" panose="030F0702030302020204" pitchFamily="66" charset="0"/>
              </a:rPr>
              <a:t>)</a:t>
            </a:r>
            <a:endParaRPr lang="es-ES" b="1" dirty="0">
              <a:solidFill>
                <a:srgbClr val="C15629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A3F8CC0-5585-BCA2-94F5-145B6B34CAE1}"/>
              </a:ext>
            </a:extLst>
          </p:cNvPr>
          <p:cNvSpPr txBox="1"/>
          <p:nvPr/>
        </p:nvSpPr>
        <p:spPr>
          <a:xfrm>
            <a:off x="228600" y="2056686"/>
            <a:ext cx="65913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Dok</a:t>
            </a:r>
            <a:r>
              <a:rPr lang="es-ES" sz="2000" b="1" dirty="0"/>
              <a:t> se </a:t>
            </a:r>
            <a:r>
              <a:rPr lang="es-ES" sz="2000" b="1" dirty="0" err="1"/>
              <a:t>Jošua</a:t>
            </a:r>
            <a:r>
              <a:rPr lang="es-ES" sz="2000" b="1" dirty="0"/>
              <a:t> </a:t>
            </a:r>
            <a:r>
              <a:rPr lang="es-ES" sz="2000" b="1" dirty="0" err="1"/>
              <a:t>molio</a:t>
            </a:r>
            <a:r>
              <a:rPr lang="es-ES" sz="2000" b="1" dirty="0"/>
              <a:t> u </a:t>
            </a:r>
            <a:r>
              <a:rPr lang="es-ES" sz="2000" b="1" dirty="0" err="1"/>
              <a:t>blizini</a:t>
            </a:r>
            <a:r>
              <a:rPr lang="es-ES" sz="2000" b="1" dirty="0"/>
              <a:t> </a:t>
            </a:r>
            <a:r>
              <a:rPr lang="es-ES" sz="2000" b="1" dirty="0" err="1"/>
              <a:t>Jerihona</a:t>
            </a:r>
            <a:r>
              <a:rPr lang="es-ES" sz="2000" b="1" dirty="0"/>
              <a:t> </a:t>
            </a:r>
            <a:r>
              <a:rPr lang="es-ES" sz="2000" b="1" dirty="0" err="1"/>
              <a:t>tražeći</a:t>
            </a:r>
            <a:r>
              <a:rPr lang="es-ES" sz="2000" b="1" dirty="0"/>
              <a:t> </a:t>
            </a:r>
            <a:r>
              <a:rPr lang="es-ES" sz="2000" b="1" dirty="0" err="1"/>
              <a:t>božansko</a:t>
            </a:r>
            <a:r>
              <a:rPr lang="es-ES" sz="2000" b="1" dirty="0"/>
              <a:t> </a:t>
            </a:r>
            <a:r>
              <a:rPr lang="es-ES" sz="2000" b="1" dirty="0" err="1"/>
              <a:t>vodstvo</a:t>
            </a:r>
            <a:r>
              <a:rPr lang="es-ES" sz="2000" b="1" dirty="0"/>
              <a:t> da </a:t>
            </a:r>
            <a:r>
              <a:rPr lang="es-ES" sz="2000" b="1" dirty="0" err="1"/>
              <a:t>zauzme</a:t>
            </a:r>
            <a:r>
              <a:rPr lang="es-ES" sz="2000" b="1" dirty="0"/>
              <a:t> </a:t>
            </a:r>
            <a:r>
              <a:rPr lang="es-ES" sz="2000" b="1" dirty="0" err="1"/>
              <a:t>grad</a:t>
            </a:r>
            <a:r>
              <a:rPr lang="es-ES" sz="2000" b="1" dirty="0"/>
              <a:t>, </a:t>
            </a:r>
            <a:r>
              <a:rPr lang="es-ES" sz="2000" b="1" dirty="0" err="1"/>
              <a:t>pred</a:t>
            </a:r>
            <a:r>
              <a:rPr lang="es-ES" sz="2000" b="1" dirty="0"/>
              <a:t> </a:t>
            </a:r>
            <a:r>
              <a:rPr lang="es-ES" sz="2000" b="1" dirty="0" err="1"/>
              <a:t>njim</a:t>
            </a:r>
            <a:r>
              <a:rPr lang="es-ES" sz="2000" b="1" dirty="0"/>
              <a:t> se </a:t>
            </a:r>
            <a:r>
              <a:rPr lang="es-ES" sz="2000" b="1" dirty="0" err="1"/>
              <a:t>pojavio</a:t>
            </a:r>
            <a:r>
              <a:rPr lang="es-ES" sz="2000" b="1" dirty="0"/>
              <a:t> </a:t>
            </a:r>
            <a:r>
              <a:rPr lang="es-ES" sz="2000" b="1" dirty="0" err="1"/>
              <a:t>ratnik</a:t>
            </a:r>
            <a:r>
              <a:rPr lang="es-ES" sz="2000" b="1" dirty="0"/>
              <a:t> s </a:t>
            </a:r>
            <a:r>
              <a:rPr lang="es-ES" sz="2000" b="1" dirty="0" err="1"/>
              <a:t>izvučenim</a:t>
            </a:r>
            <a:r>
              <a:rPr lang="es-ES" sz="2000" b="1" dirty="0"/>
              <a:t> </a:t>
            </a:r>
            <a:r>
              <a:rPr lang="es-ES" sz="2000" b="1" dirty="0" err="1"/>
              <a:t>mačem</a:t>
            </a:r>
            <a:r>
              <a:rPr lang="es-ES" sz="2000" b="1" dirty="0"/>
              <a:t> (</a:t>
            </a:r>
            <a:r>
              <a:rPr lang="es-ES" sz="2000" b="1" dirty="0" err="1"/>
              <a:t>Još</a:t>
            </a:r>
            <a:r>
              <a:rPr lang="hr-HR" sz="2000" b="1" dirty="0" err="1"/>
              <a:t>ua</a:t>
            </a:r>
            <a:r>
              <a:rPr lang="hr-HR" sz="2000" b="1" dirty="0"/>
              <a:t> </a:t>
            </a:r>
            <a:r>
              <a:rPr lang="es-ES" sz="2000" b="1" dirty="0"/>
              <a:t>5</a:t>
            </a:r>
            <a:r>
              <a:rPr lang="hr-HR" sz="2000" b="1" dirty="0"/>
              <a:t>,</a:t>
            </a:r>
            <a:r>
              <a:rPr lang="es-ES" sz="2000" b="1" dirty="0"/>
              <a:t>13).</a:t>
            </a:r>
          </a:p>
        </p:txBody>
      </p:sp>
      <p:pic>
        <p:nvPicPr>
          <p:cNvPr id="4" name="Imagen 3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7EE6FBF-63E0-642C-9170-1DD20539489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48500" y="0"/>
            <a:ext cx="51435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34AE55A-9A43-EEDA-8C98-300066BCFEAF}"/>
              </a:ext>
            </a:extLst>
          </p:cNvPr>
          <p:cNvSpPr txBox="1"/>
          <p:nvPr/>
        </p:nvSpPr>
        <p:spPr>
          <a:xfrm>
            <a:off x="228600" y="5549949"/>
            <a:ext cx="659130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Molitva</a:t>
            </a:r>
            <a:r>
              <a:rPr lang="es-ES" sz="2000" b="1" dirty="0"/>
              <a:t> je </a:t>
            </a:r>
            <a:r>
              <a:rPr lang="es-ES" sz="2000" b="1" dirty="0" err="1"/>
              <a:t>bila</a:t>
            </a:r>
            <a:r>
              <a:rPr lang="es-ES" sz="2000" b="1" dirty="0"/>
              <a:t> </a:t>
            </a:r>
            <a:r>
              <a:rPr lang="es-ES" sz="2000" b="1" dirty="0" err="1"/>
              <a:t>usliš</a:t>
            </a:r>
            <a:r>
              <a:rPr lang="sr-Latn-RS" sz="2000" b="1" dirty="0"/>
              <a:t>e</a:t>
            </a:r>
            <a:r>
              <a:rPr lang="es-ES" sz="2000" b="1" dirty="0" err="1"/>
              <a:t>na</a:t>
            </a:r>
            <a:r>
              <a:rPr lang="es-ES" sz="2000" b="1" dirty="0"/>
              <a:t>. </a:t>
            </a:r>
            <a:r>
              <a:rPr lang="hr-HR" sz="2000" b="1" dirty="0"/>
              <a:t>Z</a:t>
            </a:r>
            <a:r>
              <a:rPr lang="es-ES" sz="2000" b="1" dirty="0"/>
              <a:t>a </a:t>
            </a:r>
            <a:r>
              <a:rPr lang="es-ES" sz="2000" b="1" dirty="0" err="1"/>
              <a:t>Jošuin</a:t>
            </a:r>
            <a:r>
              <a:rPr lang="es-ES" sz="2000" b="1" dirty="0"/>
              <a:t> </a:t>
            </a:r>
            <a:r>
              <a:rPr lang="es-ES" sz="2000" b="1" dirty="0" err="1"/>
              <a:t>duševni</a:t>
            </a:r>
            <a:r>
              <a:rPr lang="es-ES" sz="2000" b="1" dirty="0"/>
              <a:t> mir, </a:t>
            </a:r>
            <a:r>
              <a:rPr lang="es-ES" sz="2000" b="1" dirty="0" err="1"/>
              <a:t>sam</a:t>
            </a:r>
            <a:r>
              <a:rPr lang="es-ES" sz="2000" b="1" dirty="0"/>
              <a:t> </a:t>
            </a:r>
            <a:r>
              <a:rPr lang="es-ES" sz="2000" b="1" dirty="0" err="1"/>
              <a:t>Bog</a:t>
            </a:r>
            <a:r>
              <a:rPr lang="es-ES" sz="2000" b="1" dirty="0"/>
              <a:t> je </a:t>
            </a:r>
            <a:r>
              <a:rPr lang="es-ES" sz="2000" b="1" dirty="0" err="1"/>
              <a:t>preuzeo</a:t>
            </a:r>
            <a:r>
              <a:rPr lang="es-ES" sz="2000" b="1" dirty="0"/>
              <a:t> </a:t>
            </a:r>
            <a:r>
              <a:rPr lang="es-ES" sz="2000" b="1" dirty="0" err="1"/>
              <a:t>odgovornost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operaciju</a:t>
            </a:r>
            <a:r>
              <a:rPr lang="es-ES" sz="2000" b="1" dirty="0"/>
              <a:t>. Kao </a:t>
            </a:r>
            <a:r>
              <a:rPr lang="es-ES" sz="2000" b="1" dirty="0" err="1"/>
              <a:t>vidljivi</a:t>
            </a:r>
            <a:r>
              <a:rPr lang="es-ES" sz="2000" b="1" dirty="0"/>
              <a:t> </a:t>
            </a:r>
            <a:r>
              <a:rPr lang="sr-Latn-RS" sz="2000" b="1" dirty="0"/>
              <a:t>v</a:t>
            </a:r>
            <a:r>
              <a:rPr lang="es-ES" sz="2000" b="1" dirty="0" err="1"/>
              <a:t>ojskovođa</a:t>
            </a:r>
            <a:r>
              <a:rPr lang="es-ES" sz="2000" b="1" dirty="0"/>
              <a:t> </a:t>
            </a:r>
            <a:r>
              <a:rPr lang="es-ES" sz="2000" b="1" dirty="0" err="1"/>
              <a:t>Izraela</a:t>
            </a:r>
            <a:r>
              <a:rPr lang="es-ES" sz="2000" b="1" dirty="0"/>
              <a:t>, </a:t>
            </a:r>
            <a:r>
              <a:rPr lang="es-ES" sz="2000" b="1" dirty="0" err="1"/>
              <a:t>Jošua</a:t>
            </a:r>
            <a:r>
              <a:rPr lang="es-ES" sz="2000" b="1" dirty="0"/>
              <a:t> je </a:t>
            </a:r>
            <a:r>
              <a:rPr lang="es-ES" sz="2000" b="1" dirty="0" err="1"/>
              <a:t>samo</a:t>
            </a:r>
            <a:r>
              <a:rPr lang="es-ES" sz="2000" b="1" dirty="0"/>
              <a:t> </a:t>
            </a:r>
            <a:r>
              <a:rPr lang="es-ES" sz="2000" b="1" dirty="0" err="1"/>
              <a:t>trebao</a:t>
            </a:r>
            <a:r>
              <a:rPr lang="es-ES" sz="2000" b="1" dirty="0"/>
              <a:t> </a:t>
            </a:r>
            <a:r>
              <a:rPr lang="es-ES" sz="2000" b="1" dirty="0" err="1"/>
              <a:t>slijediti</a:t>
            </a:r>
            <a:r>
              <a:rPr lang="es-ES" sz="2000" b="1" dirty="0"/>
              <a:t> </a:t>
            </a:r>
            <a:r>
              <a:rPr lang="es-ES" sz="2000" b="1" dirty="0" err="1"/>
              <a:t>naredbe</a:t>
            </a:r>
            <a:r>
              <a:rPr lang="es-ES" sz="2000" b="1" dirty="0"/>
              <a:t> </a:t>
            </a:r>
            <a:r>
              <a:rPr lang="es-ES" sz="2000" b="1" dirty="0" err="1"/>
              <a:t>pravog</a:t>
            </a:r>
            <a:r>
              <a:rPr lang="es-ES" sz="2000" b="1" dirty="0"/>
              <a:t> </a:t>
            </a:r>
            <a:r>
              <a:rPr lang="es-ES" sz="2000" b="1" dirty="0" err="1"/>
              <a:t>vrhovnog</a:t>
            </a:r>
            <a:r>
              <a:rPr lang="es-ES" sz="2000" b="1" dirty="0"/>
              <a:t> </a:t>
            </a:r>
            <a:r>
              <a:rPr lang="sr-Latn-RS" sz="2000" b="1" dirty="0"/>
              <a:t>Z</a:t>
            </a:r>
            <a:r>
              <a:rPr lang="es-ES" sz="2000" b="1" dirty="0" err="1"/>
              <a:t>apovjednika</a:t>
            </a:r>
            <a:r>
              <a:rPr lang="es-ES" sz="2000" b="1" dirty="0"/>
              <a:t> – </a:t>
            </a:r>
            <a:r>
              <a:rPr lang="hr-HR" sz="2000" b="1" dirty="0"/>
              <a:t>Isusa </a:t>
            </a:r>
            <a:r>
              <a:rPr lang="es-ES" sz="2000" b="1" dirty="0"/>
              <a:t>Boga.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9DD0DA1F-7D1A-0DCE-4AEB-C0933E37F2E5}"/>
              </a:ext>
            </a:extLst>
          </p:cNvPr>
          <p:cNvSpPr txBox="1"/>
          <p:nvPr/>
        </p:nvSpPr>
        <p:spPr>
          <a:xfrm>
            <a:off x="228600" y="4385528"/>
            <a:ext cx="65913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Zahtijevajući</a:t>
            </a:r>
            <a:r>
              <a:rPr lang="es-ES" sz="2000" b="1" dirty="0"/>
              <a:t> </a:t>
            </a:r>
            <a:r>
              <a:rPr lang="es-ES" sz="2000" b="1" dirty="0" err="1"/>
              <a:t>štovanje</a:t>
            </a:r>
            <a:r>
              <a:rPr lang="es-ES" sz="2000" b="1" dirty="0"/>
              <a:t>, </a:t>
            </a:r>
            <a:r>
              <a:rPr lang="es-ES" sz="2000" b="1" dirty="0" err="1"/>
              <a:t>pokazao</a:t>
            </a:r>
            <a:r>
              <a:rPr lang="es-ES" sz="2000" b="1" dirty="0"/>
              <a:t> je da je </a:t>
            </a:r>
            <a:r>
              <a:rPr lang="es-ES" sz="2000" b="1" dirty="0" err="1"/>
              <a:t>sam</a:t>
            </a:r>
            <a:r>
              <a:rPr lang="es-ES" sz="2000" b="1" dirty="0"/>
              <a:t> </a:t>
            </a:r>
            <a:r>
              <a:rPr lang="es-ES" sz="2000" b="1" dirty="0" err="1"/>
              <a:t>Bog</a:t>
            </a:r>
            <a:r>
              <a:rPr lang="es-ES" sz="2000" b="1" dirty="0"/>
              <a:t>, u </a:t>
            </a:r>
            <a:r>
              <a:rPr lang="es-ES" sz="2000" b="1" dirty="0" err="1"/>
              <a:t>osobi</a:t>
            </a:r>
            <a:r>
              <a:rPr lang="es-ES" sz="2000" b="1" dirty="0"/>
              <a:t> </a:t>
            </a:r>
            <a:r>
              <a:rPr lang="es-ES" sz="2000" b="1" dirty="0" err="1"/>
              <a:t>Isusa</a:t>
            </a:r>
            <a:r>
              <a:rPr lang="es-ES" sz="2000" b="1" dirty="0"/>
              <a:t> – </a:t>
            </a:r>
            <a:r>
              <a:rPr lang="es-ES" sz="2000" b="1" dirty="0" err="1"/>
              <a:t>poznat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Mihael</a:t>
            </a:r>
            <a:r>
              <a:rPr lang="es-ES" sz="2000" b="1" dirty="0"/>
              <a:t> u </a:t>
            </a:r>
            <a:r>
              <a:rPr lang="es-ES" sz="2000" b="1" dirty="0" err="1"/>
              <a:t>knjizi</a:t>
            </a:r>
            <a:r>
              <a:rPr lang="es-ES" sz="2000" b="1" dirty="0"/>
              <a:t> Daniela (</a:t>
            </a:r>
            <a:r>
              <a:rPr lang="hr-HR" sz="2000" b="1" dirty="0"/>
              <a:t>Jošua</a:t>
            </a:r>
            <a:r>
              <a:rPr lang="es-ES" sz="2000" b="1" dirty="0"/>
              <a:t> 5</a:t>
            </a:r>
            <a:r>
              <a:rPr lang="hr-HR" sz="2000" b="1" dirty="0"/>
              <a:t>,</a:t>
            </a:r>
            <a:r>
              <a:rPr lang="es-ES" sz="2000" b="1" dirty="0"/>
              <a:t>15; Dan.12</a:t>
            </a:r>
            <a:r>
              <a:rPr lang="hr-HR" sz="2000" b="1" dirty="0"/>
              <a:t>,</a:t>
            </a:r>
            <a:r>
              <a:rPr lang="es-ES" sz="2000" b="1" dirty="0"/>
              <a:t>1).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3A6D2A2C-225B-431C-768B-A6F2B81B41AC}"/>
              </a:ext>
            </a:extLst>
          </p:cNvPr>
          <p:cNvSpPr txBox="1"/>
          <p:nvPr/>
        </p:nvSpPr>
        <p:spPr>
          <a:xfrm>
            <a:off x="228600" y="3221107"/>
            <a:ext cx="659130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Kad</a:t>
            </a:r>
            <a:r>
              <a:rPr lang="es-ES" sz="2000" b="1" dirty="0"/>
              <a:t> </a:t>
            </a:r>
            <a:r>
              <a:rPr lang="es-ES" sz="2000" b="1" dirty="0" err="1"/>
              <a:t>ga</a:t>
            </a:r>
            <a:r>
              <a:rPr lang="es-ES" sz="2000" b="1" dirty="0"/>
              <a:t> je </a:t>
            </a:r>
            <a:r>
              <a:rPr lang="es-ES" sz="2000" b="1" dirty="0" err="1"/>
              <a:t>Jošua</a:t>
            </a:r>
            <a:r>
              <a:rPr lang="es-ES" sz="2000" b="1" dirty="0"/>
              <a:t> </a:t>
            </a:r>
            <a:r>
              <a:rPr lang="es-ES" sz="2000" b="1" dirty="0" err="1"/>
              <a:t>ispitivao</a:t>
            </a:r>
            <a:r>
              <a:rPr lang="es-ES" sz="2000" b="1" dirty="0"/>
              <a:t>, </a:t>
            </a:r>
            <a:r>
              <a:rPr lang="es-ES" sz="2000" b="1" dirty="0" err="1"/>
              <a:t>taj</a:t>
            </a:r>
            <a:r>
              <a:rPr lang="es-ES" sz="2000" b="1" dirty="0"/>
              <a:t> je </a:t>
            </a:r>
            <a:r>
              <a:rPr lang="hr-HR" sz="2000" b="1" dirty="0" err="1"/>
              <a:t>tatnik</a:t>
            </a:r>
            <a:r>
              <a:rPr lang="es-ES" sz="2000" b="1" dirty="0"/>
              <a:t> </a:t>
            </a:r>
            <a:r>
              <a:rPr lang="es-ES" sz="2000" b="1" dirty="0" err="1"/>
              <a:t>zanijekao</a:t>
            </a:r>
            <a:r>
              <a:rPr lang="es-ES" sz="2000" b="1" dirty="0"/>
              <a:t> </a:t>
            </a:r>
            <a:r>
              <a:rPr lang="es-ES" sz="2000" b="1" dirty="0" err="1"/>
              <a:t>svoju</a:t>
            </a:r>
            <a:r>
              <a:rPr lang="es-ES" sz="2000" b="1" dirty="0"/>
              <a:t> </a:t>
            </a:r>
            <a:r>
              <a:rPr lang="es-ES" sz="2000" b="1" dirty="0" err="1"/>
              <a:t>pripadnost</a:t>
            </a:r>
            <a:r>
              <a:rPr lang="es-ES" sz="2000" b="1" dirty="0"/>
              <a:t> </a:t>
            </a:r>
            <a:r>
              <a:rPr lang="es-ES" sz="2000" b="1" dirty="0" err="1"/>
              <a:t>bilo</a:t>
            </a:r>
            <a:r>
              <a:rPr lang="es-ES" sz="2000" b="1" dirty="0"/>
              <a:t> </a:t>
            </a:r>
            <a:r>
              <a:rPr lang="es-ES" sz="2000" b="1" dirty="0" err="1"/>
              <a:t>kojoj</a:t>
            </a:r>
            <a:r>
              <a:rPr lang="es-ES" sz="2000" b="1" dirty="0"/>
              <a:t> </a:t>
            </a:r>
            <a:r>
              <a:rPr lang="es-ES" sz="2000" b="1" dirty="0" err="1"/>
              <a:t>zemaljskoj</a:t>
            </a:r>
            <a:r>
              <a:rPr lang="es-ES" sz="2000" b="1" dirty="0"/>
              <a:t> </a:t>
            </a:r>
            <a:r>
              <a:rPr lang="es-ES" sz="2000" b="1" dirty="0" err="1"/>
              <a:t>vojsci</a:t>
            </a:r>
            <a:r>
              <a:rPr lang="es-ES" sz="2000" b="1" dirty="0"/>
              <a:t>. </a:t>
            </a:r>
            <a:r>
              <a:rPr lang="es-ES" sz="2000" b="1" dirty="0" err="1"/>
              <a:t>On</a:t>
            </a:r>
            <a:r>
              <a:rPr lang="es-ES" sz="2000" b="1" dirty="0"/>
              <a:t> je bio</a:t>
            </a:r>
            <a:r>
              <a:rPr lang="sr-Latn-RS" sz="2000" b="1" dirty="0"/>
              <a:t> </a:t>
            </a:r>
            <a:r>
              <a:rPr lang="sr-Latn-RS" sz="2000" b="1" dirty="0" err="1"/>
              <a:t>zapovjednik</a:t>
            </a:r>
            <a:r>
              <a:rPr lang="sr-Latn-RS" sz="2000" b="1" dirty="0"/>
              <a:t> </a:t>
            </a:r>
            <a:r>
              <a:rPr lang="es-ES" sz="2000" b="1" dirty="0"/>
              <a:t> </a:t>
            </a:r>
            <a:r>
              <a:rPr lang="es-ES" sz="2000" b="1" dirty="0" err="1"/>
              <a:t>Božje</a:t>
            </a:r>
            <a:r>
              <a:rPr lang="es-ES" sz="2000" b="1" dirty="0"/>
              <a:t> </a:t>
            </a:r>
            <a:r>
              <a:rPr lang="es-ES" sz="2000" b="1" dirty="0" err="1"/>
              <a:t>vojske</a:t>
            </a:r>
            <a:r>
              <a:rPr lang="es-ES" sz="2000" b="1" dirty="0"/>
              <a:t> (</a:t>
            </a:r>
            <a:r>
              <a:rPr lang="es-ES" sz="2000" b="1" dirty="0" err="1"/>
              <a:t>Još</a:t>
            </a:r>
            <a:r>
              <a:rPr lang="hr-HR" sz="2000" b="1" dirty="0" err="1"/>
              <a:t>ua</a:t>
            </a:r>
            <a:r>
              <a:rPr lang="es-ES" sz="2000" b="1" dirty="0"/>
              <a:t> 5</a:t>
            </a:r>
            <a:r>
              <a:rPr lang="hr-HR" sz="2000" b="1" dirty="0"/>
              <a:t>,</a:t>
            </a:r>
            <a:r>
              <a:rPr lang="es-ES" sz="2000" b="1" dirty="0"/>
              <a:t>14).</a:t>
            </a:r>
          </a:p>
        </p:txBody>
      </p:sp>
    </p:spTree>
    <p:extLst>
      <p:ext uri="{BB962C8B-B14F-4D97-AF65-F5344CB8AC3E}">
        <p14:creationId xmlns:p14="http://schemas.microsoft.com/office/powerpoint/2010/main" val="3363104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5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P spid="7" grpId="0"/>
      <p:bldP spid="9" grpId="0"/>
      <p:bldP spid="1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B4BAA220-E39F-2297-A53C-C599B1D8AF9C}"/>
              </a:ext>
            </a:extLst>
          </p:cNvPr>
          <p:cNvSpPr txBox="1"/>
          <p:nvPr/>
        </p:nvSpPr>
        <p:spPr>
          <a:xfrm>
            <a:off x="3203766" y="57150"/>
            <a:ext cx="898823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000" b="1" dirty="0">
                <a:ln w="6600">
                  <a:solidFill>
                    <a:schemeClr val="bg2">
                      <a:lumMod val="2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bg2">
                      <a:lumMod val="25000"/>
                    </a:schemeClr>
                  </a:outerShdw>
                </a:effectLst>
              </a:rPr>
              <a:t>PRINC VOJSKE ZLA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BA11B6E-0A58-8687-223A-3C11CA7A1476}"/>
              </a:ext>
            </a:extLst>
          </p:cNvPr>
          <p:cNvSpPr txBox="1"/>
          <p:nvPr/>
        </p:nvSpPr>
        <p:spPr>
          <a:xfrm>
            <a:off x="3597143" y="650398"/>
            <a:ext cx="820147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Ždrijebom su razdijelili baštinu kao što je Jahve odredio preko Mojsija među devet plemena i polovinu desetoga plemena.</a:t>
            </a:r>
            <a:r>
              <a:rPr lang="es-ES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es-ES" sz="14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</a:t>
            </a:r>
            <a:r>
              <a:rPr lang="hr-HR" sz="1400" b="1" dirty="0" err="1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šua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14:</a:t>
            </a:r>
            <a:r>
              <a:rPr lang="hr-HR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glow rad="88900">
                    <a:srgbClr val="81500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9804E98-4651-3CA4-72B5-4D45DBD4BFFD}"/>
              </a:ext>
            </a:extLst>
          </p:cNvPr>
          <p:cNvSpPr txBox="1"/>
          <p:nvPr/>
        </p:nvSpPr>
        <p:spPr>
          <a:xfrm>
            <a:off x="3253941" y="1283368"/>
            <a:ext cx="888090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Možemo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reći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da je </a:t>
            </a:r>
            <a:r>
              <a:rPr lang="hr-HR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knez zla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izmislio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Rođen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princ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kerubin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najvišeg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ranga;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samoj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strani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Boga;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hoda</a:t>
            </a:r>
            <a:r>
              <a:rPr lang="hr-HR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 je posred ognjena kamenja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dragocjen</a:t>
            </a:r>
            <a:r>
              <a:rPr lang="hr-HR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kamenje ga je resilo; bio je savršen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Ezek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28</a:t>
            </a:r>
            <a:r>
              <a:rPr lang="hr-HR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12-15).</a:t>
            </a:r>
          </a:p>
        </p:txBody>
      </p:sp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0ED1BBBC-17C0-E37A-74E3-921B19F6184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782058" y="3137836"/>
            <a:ext cx="2823754" cy="36034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38100" cap="sq">
            <a:solidFill>
              <a:srgbClr val="FFFF66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2" name="Imagen 11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CFFBCB3C-E55F-F77A-0E78-5D21D58537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78819" y="2962745"/>
            <a:ext cx="3024946" cy="3778517"/>
          </a:xfrm>
          <a:prstGeom prst="roundRect">
            <a:avLst>
              <a:gd name="adj" fmla="val 9110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pic>
        <p:nvPicPr>
          <p:cNvPr id="14" name="Imagen 13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D02E2E22-79CF-A66B-C59A-8B704056E96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1939" y="187548"/>
            <a:ext cx="2878706" cy="2632663"/>
          </a:xfrm>
          <a:prstGeom prst="ellipse">
            <a:avLst/>
          </a:prstGeom>
          <a:ln w="38100" cap="rnd">
            <a:solidFill>
              <a:schemeClr val="accent4">
                <a:lumMod val="60000"/>
                <a:lumOff val="4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6" name="CuadroTexto 15">
            <a:extLst>
              <a:ext uri="{FF2B5EF4-FFF2-40B4-BE49-F238E27FC236}">
                <a16:creationId xmlns:a16="http://schemas.microsoft.com/office/drawing/2014/main" id="{035910A0-892F-413F-C4C8-C31EA707DCD0}"/>
              </a:ext>
            </a:extLst>
          </p:cNvPr>
          <p:cNvSpPr txBox="1"/>
          <p:nvPr/>
        </p:nvSpPr>
        <p:spPr>
          <a:xfrm>
            <a:off x="3289942" y="3137835"/>
            <a:ext cx="341591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Iako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nije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uspio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svojoj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pobuni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svemir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tada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upleten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Preuzevši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zemlju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Sotona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njegovi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anđeli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imaju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samo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jednu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svrhu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osujetiti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Božje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planove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spas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ljudskog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roda.</a:t>
            </a:r>
          </a:p>
        </p:txBody>
      </p:sp>
      <p:pic>
        <p:nvPicPr>
          <p:cNvPr id="18" name="Imagen 17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E784CC07-554B-9002-2809-5E3F8EA179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747162" y="3137835"/>
            <a:ext cx="2313643" cy="3603425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1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FAEFEA43-CE99-6937-4EE4-D45589FBE7B5}"/>
              </a:ext>
            </a:extLst>
          </p:cNvPr>
          <p:cNvSpPr txBox="1"/>
          <p:nvPr/>
        </p:nvSpPr>
        <p:spPr>
          <a:xfrm>
            <a:off x="3253941" y="2345910"/>
            <a:ext cx="893805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Obdaren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slobodnom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voljom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–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sva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inteligentna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bića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hr-HR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koja je Bog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stvor</a:t>
            </a:r>
            <a:r>
              <a:rPr lang="hr-HR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o – Lucifer se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odlučio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pobuniti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uzurpirati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Božje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prijestolje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Iz</a:t>
            </a:r>
            <a:r>
              <a:rPr lang="hr-HR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a.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14,12-14).</a:t>
            </a: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3F5715B-6C2F-63B5-5A88-DDCEDD9AE252}"/>
              </a:ext>
            </a:extLst>
          </p:cNvPr>
          <p:cNvSpPr txBox="1"/>
          <p:nvPr/>
        </p:nvSpPr>
        <p:spPr>
          <a:xfrm>
            <a:off x="3322985" y="5853659"/>
            <a:ext cx="338287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Osvajanje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Kanaana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bila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je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velika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bitka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u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ovom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s-ES" sz="2000" b="1" dirty="0" err="1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ratu</a:t>
            </a:r>
            <a:r>
              <a:rPr lang="es-ES" sz="2000" b="1" dirty="0">
                <a:solidFill>
                  <a:schemeClr val="bg1"/>
                </a:solidFill>
                <a:effectLst>
                  <a:glow rad="88900">
                    <a:schemeClr val="bg2">
                      <a:lumMod val="25000"/>
                    </a:scheme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999636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6" grpId="0"/>
      <p:bldP spid="4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ángulo 14">
            <a:extLst>
              <a:ext uri="{FF2B5EF4-FFF2-40B4-BE49-F238E27FC236}">
                <a16:creationId xmlns:a16="http://schemas.microsoft.com/office/drawing/2014/main" id="{07915277-6060-884E-15E9-5DE8CAF815D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038562"/>
          </a:xfrm>
          <a:prstGeom prst="rect">
            <a:avLst/>
          </a:prstGeom>
          <a:blipFill>
            <a:blip r:embed="rId4" cstate="screen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bright="-40000"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6AD91DDD-FB32-FD34-222A-302574B0768F}"/>
              </a:ext>
            </a:extLst>
          </p:cNvPr>
          <p:cNvSpPr txBox="1"/>
          <p:nvPr/>
        </p:nvSpPr>
        <p:spPr>
          <a:xfrm>
            <a:off x="0" y="0"/>
            <a:ext cx="954351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NAJMOĆNIJI RATNIK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42492405-82B5-4777-C757-895AEECD9629}"/>
              </a:ext>
            </a:extLst>
          </p:cNvPr>
          <p:cNvSpPr txBox="1"/>
          <p:nvPr/>
        </p:nvSpPr>
        <p:spPr>
          <a:xfrm>
            <a:off x="675830" y="632232"/>
            <a:ext cx="8153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JAHVE je ratnik hrabar, JAHVE je ime njegovo.</a:t>
            </a:r>
            <a:r>
              <a:rPr lang="es-ES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hr-HR" sz="14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Izlazak</a:t>
            </a:r>
            <a:r>
              <a:rPr lang="es-ES" sz="14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15</a:t>
            </a:r>
            <a:r>
              <a:rPr lang="hr-HR" sz="14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 </a:t>
            </a:r>
            <a:r>
              <a:rPr lang="es-ES" sz="11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NVI</a:t>
            </a:r>
            <a:r>
              <a:rPr lang="es-ES" sz="1400" b="1" dirty="0">
                <a:solidFill>
                  <a:srgbClr val="C7EBF7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B23CB170-3810-59CB-7AE3-9EFB61FEDC87}"/>
              </a:ext>
            </a:extLst>
          </p:cNvPr>
          <p:cNvSpPr txBox="1"/>
          <p:nvPr/>
        </p:nvSpPr>
        <p:spPr>
          <a:xfrm>
            <a:off x="74509" y="1133475"/>
            <a:ext cx="93560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Sam </a:t>
            </a:r>
            <a:r>
              <a:rPr lang="es-ES" sz="2000" b="1" dirty="0" err="1"/>
              <a:t>Bog</a:t>
            </a:r>
            <a:r>
              <a:rPr lang="es-ES" sz="2000" b="1" dirty="0"/>
              <a:t> je </a:t>
            </a:r>
            <a:r>
              <a:rPr lang="es-ES" sz="2000" b="1" dirty="0" err="1"/>
              <a:t>predstavljen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"</a:t>
            </a:r>
            <a:r>
              <a:rPr lang="es-ES" sz="2000" b="1" dirty="0" err="1"/>
              <a:t>čovjek</a:t>
            </a:r>
            <a:r>
              <a:rPr lang="es-ES" sz="2000" b="1" dirty="0"/>
              <a:t> rata", </a:t>
            </a:r>
            <a:r>
              <a:rPr lang="es-ES" sz="2000" b="1" dirty="0" err="1"/>
              <a:t>najmoćniji</a:t>
            </a:r>
            <a:r>
              <a:rPr lang="es-ES" sz="2000" b="1" dirty="0"/>
              <a:t> </a:t>
            </a:r>
            <a:r>
              <a:rPr lang="es-ES" sz="2000" b="1" dirty="0" err="1"/>
              <a:t>ratnik</a:t>
            </a:r>
            <a:r>
              <a:rPr lang="es-ES" sz="2000" b="1" dirty="0"/>
              <a:t> u </a:t>
            </a:r>
            <a:r>
              <a:rPr lang="es-ES" sz="2000" b="1" dirty="0" err="1"/>
              <a:t>bitci</a:t>
            </a:r>
            <a:r>
              <a:rPr lang="es-ES" sz="2000" b="1" dirty="0"/>
              <a:t> (</a:t>
            </a:r>
            <a:r>
              <a:rPr lang="es-ES" sz="2000" b="1" dirty="0" err="1"/>
              <a:t>Izl</a:t>
            </a:r>
            <a:r>
              <a:rPr lang="hr-HR" sz="2000" b="1" dirty="0"/>
              <a:t>.</a:t>
            </a:r>
            <a:r>
              <a:rPr lang="es-ES" sz="2000" b="1" dirty="0"/>
              <a:t> 15,3; </a:t>
            </a:r>
            <a:r>
              <a:rPr lang="hr-HR" sz="2000" b="1" dirty="0"/>
              <a:t>   </a:t>
            </a:r>
            <a:r>
              <a:rPr lang="es-ES" sz="2000" b="1" dirty="0" err="1"/>
              <a:t>Ps</a:t>
            </a:r>
            <a:r>
              <a:rPr lang="hr-HR" sz="2000" b="1" dirty="0"/>
              <a:t>.</a:t>
            </a:r>
            <a:r>
              <a:rPr lang="es-ES" sz="2000" b="1" dirty="0"/>
              <a:t> 24,8).</a:t>
            </a:r>
          </a:p>
        </p:txBody>
      </p:sp>
      <p:pic>
        <p:nvPicPr>
          <p:cNvPr id="8" name="Imagen 7" descr="Un par de hombres sentados en un sofá&#10;&#10;El contenido generado por IA puede ser incorrecto.">
            <a:extLst>
              <a:ext uri="{FF2B5EF4-FFF2-40B4-BE49-F238E27FC236}">
                <a16:creationId xmlns:a16="http://schemas.microsoft.com/office/drawing/2014/main" id="{9A382B15-5F0E-792A-EC88-24E8549E315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89"/>
          <a:stretch>
            <a:fillRect/>
          </a:stretch>
        </p:blipFill>
        <p:spPr>
          <a:xfrm>
            <a:off x="8637334" y="3692783"/>
            <a:ext cx="3421166" cy="3050083"/>
          </a:xfrm>
          <a:prstGeom prst="rect">
            <a:avLst/>
          </a:prstGeom>
          <a:ln w="88900" cap="sq" cmpd="thickThin">
            <a:solidFill>
              <a:schemeClr val="tx1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" name="Imagen 9" descr="Un dibujo de una persona&#10;&#10;El contenido generado por IA puede ser incorrecto.">
            <a:extLst>
              <a:ext uri="{FF2B5EF4-FFF2-40B4-BE49-F238E27FC236}">
                <a16:creationId xmlns:a16="http://schemas.microsoft.com/office/drawing/2014/main" id="{027BFE9D-1655-B270-4CFB-547C518C4FBB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4519" y="102394"/>
            <a:ext cx="2570947" cy="34290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9D2A32"/>
                </a:gs>
                <a:gs pos="69000">
                  <a:srgbClr val="9D2A32"/>
                </a:gs>
                <a:gs pos="72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162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99AD8F63-790B-A28E-4037-85165496CD6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6034" y="2939227"/>
            <a:ext cx="3752680" cy="3744644"/>
          </a:xfrm>
          <a:prstGeom prst="rect">
            <a:avLst/>
          </a:prstGeom>
          <a:ln w="88900" cap="sq" cmpd="thickThin">
            <a:solidFill>
              <a:srgbClr val="00206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D81CA58-7A32-23EF-F1F6-C1FF59A1706B}"/>
              </a:ext>
            </a:extLst>
          </p:cNvPr>
          <p:cNvSpPr txBox="1"/>
          <p:nvPr/>
        </p:nvSpPr>
        <p:spPr>
          <a:xfrm>
            <a:off x="4055858" y="3034139"/>
            <a:ext cx="442446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Bog</a:t>
            </a:r>
            <a:r>
              <a:rPr lang="es-ES" sz="2000" b="1" dirty="0"/>
              <a:t> </a:t>
            </a:r>
            <a:r>
              <a:rPr lang="es-ES" sz="2000" b="1" dirty="0" err="1"/>
              <a:t>želi</a:t>
            </a:r>
            <a:r>
              <a:rPr lang="es-ES" sz="2000" b="1" dirty="0"/>
              <a:t> </a:t>
            </a:r>
            <a:r>
              <a:rPr lang="es-ES" sz="2000" b="1" dirty="0" err="1"/>
              <a:t>iskorijeniti</a:t>
            </a:r>
            <a:r>
              <a:rPr lang="es-ES" sz="2000" b="1" dirty="0"/>
              <a:t> </a:t>
            </a:r>
            <a:r>
              <a:rPr lang="es-ES" sz="2000" b="1" dirty="0" err="1"/>
              <a:t>zlo</a:t>
            </a:r>
            <a:r>
              <a:rPr lang="es-ES" sz="2000" b="1" dirty="0"/>
              <a:t> </a:t>
            </a:r>
            <a:r>
              <a:rPr lang="es-ES" sz="2000" b="1" dirty="0" err="1"/>
              <a:t>sa</a:t>
            </a:r>
            <a:r>
              <a:rPr lang="es-ES" sz="2000" b="1" dirty="0"/>
              <a:t> </a:t>
            </a:r>
            <a:r>
              <a:rPr lang="es-ES" sz="2000" b="1" dirty="0" err="1"/>
              <a:t>zemlje</a:t>
            </a:r>
            <a:r>
              <a:rPr lang="es-ES" sz="2000" b="1" dirty="0"/>
              <a:t>. </a:t>
            </a:r>
            <a:r>
              <a:rPr lang="es-ES" sz="2000" b="1" dirty="0" err="1"/>
              <a:t>Stoga</a:t>
            </a:r>
            <a:r>
              <a:rPr lang="es-ES" sz="2000" b="1" dirty="0"/>
              <a:t> je </a:t>
            </a:r>
            <a:r>
              <a:rPr lang="es-ES" sz="2000" b="1" dirty="0" err="1"/>
              <a:t>protjerao</a:t>
            </a:r>
            <a:r>
              <a:rPr lang="es-ES" sz="2000" b="1" dirty="0"/>
              <a:t> </a:t>
            </a:r>
            <a:r>
              <a:rPr lang="es-ES" sz="2000" b="1" dirty="0" err="1"/>
              <a:t>iz</a:t>
            </a:r>
            <a:r>
              <a:rPr lang="es-ES" sz="2000" b="1" dirty="0"/>
              <a:t> </a:t>
            </a:r>
            <a:r>
              <a:rPr lang="es-ES" sz="2000" b="1" dirty="0" err="1"/>
              <a:t>Kanaana</a:t>
            </a:r>
            <a:r>
              <a:rPr lang="es-ES" sz="2000" b="1" dirty="0"/>
              <a:t> </a:t>
            </a:r>
            <a:r>
              <a:rPr lang="es-ES" sz="2000" b="1" dirty="0" err="1"/>
              <a:t>one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su </a:t>
            </a:r>
            <a:r>
              <a:rPr lang="es-ES" sz="2000" b="1" dirty="0" err="1"/>
              <a:t>odlučili</a:t>
            </a:r>
            <a:r>
              <a:rPr lang="es-ES" sz="2000" b="1" dirty="0"/>
              <a:t> </a:t>
            </a:r>
            <a:r>
              <a:rPr lang="es-ES" sz="2000" b="1" dirty="0" err="1"/>
              <a:t>sudjelovati</a:t>
            </a:r>
            <a:r>
              <a:rPr lang="es-ES" sz="2000" b="1" dirty="0"/>
              <a:t> </a:t>
            </a:r>
            <a:r>
              <a:rPr lang="es-ES" sz="2000" b="1" dirty="0" err="1"/>
              <a:t>na</a:t>
            </a:r>
            <a:r>
              <a:rPr lang="es-ES" sz="2000" b="1" dirty="0"/>
              <a:t> </a:t>
            </a:r>
            <a:r>
              <a:rPr lang="es-ES" sz="2000" b="1" dirty="0" err="1"/>
              <a:t>Sotoninoj</a:t>
            </a:r>
            <a:r>
              <a:rPr lang="es-ES" sz="2000" b="1" dirty="0"/>
              <a:t> </a:t>
            </a:r>
            <a:r>
              <a:rPr lang="es-ES" sz="2000" b="1" dirty="0" err="1"/>
              <a:t>strani</a:t>
            </a:r>
            <a:r>
              <a:rPr lang="es-ES" sz="2000" b="1" dirty="0"/>
              <a:t> i </a:t>
            </a:r>
            <a:r>
              <a:rPr lang="es-ES" sz="2000" b="1" dirty="0" err="1"/>
              <a:t>dao</a:t>
            </a:r>
            <a:r>
              <a:rPr lang="es-ES" sz="2000" b="1" dirty="0"/>
              <a:t> </a:t>
            </a:r>
            <a:r>
              <a:rPr lang="es-ES" sz="2000" b="1" dirty="0" err="1"/>
              <a:t>zemlju</a:t>
            </a:r>
            <a:r>
              <a:rPr lang="es-ES" sz="2000" b="1" dirty="0"/>
              <a:t> </a:t>
            </a:r>
            <a:r>
              <a:rPr lang="es-ES" sz="2000" b="1" dirty="0" err="1"/>
              <a:t>narodu</a:t>
            </a:r>
            <a:r>
              <a:rPr lang="es-ES" sz="2000" b="1" dirty="0"/>
              <a:t> </a:t>
            </a:r>
            <a:r>
              <a:rPr lang="es-ES" sz="2000" b="1" dirty="0" err="1"/>
              <a:t>koji</a:t>
            </a:r>
            <a:r>
              <a:rPr lang="es-ES" sz="2000" b="1" dirty="0"/>
              <a:t> je </a:t>
            </a:r>
            <a:r>
              <a:rPr lang="es-ES" sz="2000" b="1" dirty="0" err="1"/>
              <a:t>sudjelovao</a:t>
            </a:r>
            <a:r>
              <a:rPr lang="es-ES" sz="2000" b="1" dirty="0"/>
              <a:t> </a:t>
            </a:r>
            <a:r>
              <a:rPr lang="hr-HR" sz="2000" b="1" dirty="0"/>
              <a:t>n</a:t>
            </a:r>
            <a:r>
              <a:rPr lang="es-ES" sz="2000" b="1" dirty="0"/>
              <a:t>a</a:t>
            </a:r>
            <a:r>
              <a:rPr lang="hr-HR" sz="2000" b="1" dirty="0"/>
              <a:t> strani</a:t>
            </a:r>
            <a:r>
              <a:rPr lang="es-ES" sz="2000" b="1" dirty="0"/>
              <a:t> </a:t>
            </a:r>
            <a:r>
              <a:rPr lang="es-ES" sz="2000" b="1" dirty="0" err="1"/>
              <a:t>Njega</a:t>
            </a:r>
            <a:r>
              <a:rPr lang="es-ES" sz="2000" b="1" dirty="0"/>
              <a:t>.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8C2E43E-0B88-4589-94A7-BAB4410E7E2D}"/>
              </a:ext>
            </a:extLst>
          </p:cNvPr>
          <p:cNvSpPr txBox="1"/>
          <p:nvPr/>
        </p:nvSpPr>
        <p:spPr>
          <a:xfrm>
            <a:off x="74509" y="1841361"/>
            <a:ext cx="93560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Ali </a:t>
            </a:r>
            <a:r>
              <a:rPr lang="es-ES" sz="2000" b="1" dirty="0" err="1"/>
              <a:t>Bog</a:t>
            </a:r>
            <a:r>
              <a:rPr lang="es-ES" sz="2000" b="1" dirty="0"/>
              <a:t> nije u </a:t>
            </a:r>
            <a:r>
              <a:rPr lang="es-ES" sz="2000" b="1" dirty="0" err="1"/>
              <a:t>ratu</a:t>
            </a:r>
            <a:r>
              <a:rPr lang="es-ES" sz="2000" b="1" dirty="0"/>
              <a:t> s </a:t>
            </a:r>
            <a:r>
              <a:rPr lang="es-ES" sz="2000" b="1" dirty="0" err="1"/>
              <a:t>ljudskim</a:t>
            </a:r>
            <a:r>
              <a:rPr lang="es-ES" sz="2000" b="1" dirty="0"/>
              <a:t> </a:t>
            </a:r>
            <a:r>
              <a:rPr lang="es-ES" sz="2000" b="1" dirty="0" err="1"/>
              <a:t>bićima</a:t>
            </a:r>
            <a:r>
              <a:rPr lang="es-ES" sz="2000" b="1" dirty="0"/>
              <a:t>, </a:t>
            </a:r>
            <a:r>
              <a:rPr lang="es-ES" sz="2000" b="1" dirty="0" err="1"/>
              <a:t>već</a:t>
            </a:r>
            <a:r>
              <a:rPr lang="es-ES" sz="2000" b="1" dirty="0"/>
              <a:t> s </a:t>
            </a:r>
            <a:r>
              <a:rPr lang="es-ES" sz="2000" b="1" dirty="0" err="1"/>
              <a:t>duhovnim</a:t>
            </a:r>
            <a:r>
              <a:rPr lang="es-ES" sz="2000" b="1" dirty="0"/>
              <a:t> </a:t>
            </a:r>
            <a:r>
              <a:rPr lang="es-ES" sz="2000" b="1" dirty="0" err="1"/>
              <a:t>silama</a:t>
            </a:r>
            <a:r>
              <a:rPr lang="es-ES" sz="2000" b="1" dirty="0"/>
              <a:t> </a:t>
            </a:r>
            <a:r>
              <a:rPr lang="es-ES" sz="2000" b="1" dirty="0" err="1"/>
              <a:t>koj</a:t>
            </a:r>
            <a:r>
              <a:rPr lang="hr-HR" sz="2000" b="1" dirty="0"/>
              <a:t>e</a:t>
            </a:r>
            <a:r>
              <a:rPr lang="es-ES" sz="2000" b="1" dirty="0"/>
              <a:t> s</a:t>
            </a:r>
            <a:r>
              <a:rPr lang="hr-HR" sz="2000" b="1" dirty="0"/>
              <a:t>u</a:t>
            </a:r>
            <a:r>
              <a:rPr lang="es-ES" sz="2000" b="1" dirty="0"/>
              <a:t> </a:t>
            </a:r>
            <a:r>
              <a:rPr lang="hr-HR" sz="2000" b="1" dirty="0" err="1"/>
              <a:t>egipćani</a:t>
            </a:r>
            <a:r>
              <a:rPr lang="es-ES" sz="2000" b="1" dirty="0"/>
              <a:t> p</a:t>
            </a:r>
            <a:r>
              <a:rPr lang="hr-HR" sz="2000" b="1" dirty="0"/>
              <a:t>o</a:t>
            </a:r>
            <a:r>
              <a:rPr lang="es-ES" sz="2000" b="1" dirty="0" err="1"/>
              <a:t>država</a:t>
            </a:r>
            <a:r>
              <a:rPr lang="hr-HR" sz="2000" b="1" dirty="0"/>
              <a:t>li</a:t>
            </a:r>
            <a:r>
              <a:rPr lang="es-ES" sz="2000" b="1" dirty="0"/>
              <a:t>. </a:t>
            </a:r>
            <a:r>
              <a:rPr lang="es-ES" sz="2000" b="1" dirty="0" err="1"/>
              <a:t>Tako</a:t>
            </a:r>
            <a:r>
              <a:rPr lang="es-ES" sz="2000" b="1" dirty="0"/>
              <a:t> su </a:t>
            </a:r>
            <a:r>
              <a:rPr lang="hr-HR" sz="2000" b="1" dirty="0"/>
              <a:t>egipatska zla</a:t>
            </a:r>
            <a:r>
              <a:rPr lang="es-ES" sz="2000" b="1" dirty="0"/>
              <a:t> </a:t>
            </a:r>
            <a:r>
              <a:rPr lang="es-ES" sz="2000" b="1" dirty="0" err="1"/>
              <a:t>predstavljen</a:t>
            </a:r>
            <a:r>
              <a:rPr lang="hr-HR" sz="2000" b="1" dirty="0"/>
              <a:t>a</a:t>
            </a:r>
            <a:r>
              <a:rPr lang="es-ES" sz="2000" b="1" dirty="0"/>
              <a:t> </a:t>
            </a:r>
            <a:r>
              <a:rPr lang="es-ES" sz="2000" b="1" dirty="0" err="1"/>
              <a:t>kao</a:t>
            </a:r>
            <a:r>
              <a:rPr lang="es-ES" sz="2000" b="1" dirty="0"/>
              <a:t> </a:t>
            </a:r>
            <a:r>
              <a:rPr lang="es-ES" sz="2000" b="1" dirty="0" err="1"/>
              <a:t>rat</a:t>
            </a:r>
            <a:r>
              <a:rPr lang="es-ES" sz="2000" b="1" dirty="0"/>
              <a:t> </a:t>
            </a:r>
            <a:r>
              <a:rPr lang="es-ES" sz="2000" b="1" dirty="0" err="1"/>
              <a:t>protiv</a:t>
            </a:r>
            <a:r>
              <a:rPr lang="es-ES" sz="2000" b="1" dirty="0"/>
              <a:t> </a:t>
            </a:r>
            <a:r>
              <a:rPr lang="es-ES" sz="2000" b="1" dirty="0" err="1"/>
              <a:t>egipatskih</a:t>
            </a:r>
            <a:r>
              <a:rPr lang="es-ES" sz="2000" b="1" dirty="0"/>
              <a:t> </a:t>
            </a:r>
            <a:r>
              <a:rPr lang="es-ES" sz="2000" b="1" dirty="0" err="1"/>
              <a:t>bogova</a:t>
            </a:r>
            <a:r>
              <a:rPr lang="es-ES" sz="2000" b="1" dirty="0"/>
              <a:t>, </a:t>
            </a:r>
            <a:r>
              <a:rPr lang="es-ES" sz="2000" b="1" dirty="0" err="1"/>
              <a:t>to</a:t>
            </a:r>
            <a:r>
              <a:rPr lang="es-ES" sz="2000" b="1" dirty="0"/>
              <a:t> </a:t>
            </a:r>
            <a:r>
              <a:rPr lang="es-ES" sz="2000" b="1" dirty="0" err="1"/>
              <a:t>jest</a:t>
            </a:r>
            <a:r>
              <a:rPr lang="es-ES" sz="2000" b="1" dirty="0"/>
              <a:t>, </a:t>
            </a:r>
            <a:r>
              <a:rPr lang="es-ES" sz="2000" b="1" dirty="0" err="1"/>
              <a:t>demona</a:t>
            </a:r>
            <a:r>
              <a:rPr lang="es-ES" sz="2000" b="1" dirty="0"/>
              <a:t> (</a:t>
            </a:r>
            <a:r>
              <a:rPr lang="es-ES" sz="2000" b="1" dirty="0" err="1"/>
              <a:t>Izl</a:t>
            </a:r>
            <a:r>
              <a:rPr lang="hr-HR" sz="2000" b="1" dirty="0"/>
              <a:t>.</a:t>
            </a:r>
            <a:r>
              <a:rPr lang="es-ES" sz="2000" b="1" dirty="0"/>
              <a:t> 12</a:t>
            </a:r>
            <a:r>
              <a:rPr lang="hr-HR" sz="2000" b="1" dirty="0"/>
              <a:t>,</a:t>
            </a:r>
            <a:r>
              <a:rPr lang="es-ES" sz="2000" b="1" dirty="0"/>
              <a:t>12; </a:t>
            </a:r>
            <a:r>
              <a:rPr lang="es-ES" sz="2000" b="1" dirty="0" err="1"/>
              <a:t>Pnz</a:t>
            </a:r>
            <a:r>
              <a:rPr lang="hr-HR" sz="2000" b="1" dirty="0"/>
              <a:t>.</a:t>
            </a:r>
            <a:r>
              <a:rPr lang="es-ES" sz="2000" b="1" dirty="0"/>
              <a:t> 32</a:t>
            </a:r>
            <a:r>
              <a:rPr lang="hr-HR" sz="2000" b="1" dirty="0"/>
              <a:t>,</a:t>
            </a:r>
            <a:r>
              <a:rPr lang="es-ES" sz="2000" b="1" dirty="0"/>
              <a:t>17).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8654F35-E26B-E97B-E696-569377D1203E}"/>
              </a:ext>
            </a:extLst>
          </p:cNvPr>
          <p:cNvSpPr txBox="1"/>
          <p:nvPr/>
        </p:nvSpPr>
        <p:spPr>
          <a:xfrm>
            <a:off x="4045728" y="4973131"/>
            <a:ext cx="442446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 err="1"/>
              <a:t>Danas</a:t>
            </a:r>
            <a:r>
              <a:rPr lang="es-ES" sz="2000" b="1" dirty="0"/>
              <a:t> se </a:t>
            </a:r>
            <a:r>
              <a:rPr lang="es-ES" sz="2000" b="1" dirty="0" err="1"/>
              <a:t>rat</a:t>
            </a:r>
            <a:r>
              <a:rPr lang="es-ES" sz="2000" b="1" dirty="0"/>
              <a:t> </a:t>
            </a:r>
            <a:r>
              <a:rPr lang="es-ES" sz="2000" b="1" dirty="0" err="1"/>
              <a:t>nastavlja</a:t>
            </a:r>
            <a:r>
              <a:rPr lang="es-ES" sz="2000" b="1" dirty="0"/>
              <a:t>, </a:t>
            </a:r>
            <a:r>
              <a:rPr lang="es-ES" sz="2000" b="1" dirty="0" err="1"/>
              <a:t>ali</a:t>
            </a:r>
            <a:r>
              <a:rPr lang="es-ES" sz="2000" b="1" dirty="0"/>
              <a:t> </a:t>
            </a:r>
            <a:r>
              <a:rPr lang="es-ES" sz="2000" b="1" dirty="0" err="1"/>
              <a:t>ne</a:t>
            </a:r>
            <a:r>
              <a:rPr lang="es-ES" sz="2000" b="1" dirty="0"/>
              <a:t>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teritorij</a:t>
            </a:r>
            <a:r>
              <a:rPr lang="es-ES" sz="2000" b="1" dirty="0"/>
              <a:t>. </a:t>
            </a:r>
            <a:r>
              <a:rPr lang="es-ES" sz="2000" b="1" dirty="0" err="1"/>
              <a:t>Borba</a:t>
            </a:r>
            <a:r>
              <a:rPr lang="es-ES" sz="2000" b="1" dirty="0"/>
              <a:t> je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svaku</a:t>
            </a:r>
            <a:r>
              <a:rPr lang="es-ES" sz="2000" b="1" dirty="0"/>
              <a:t> </a:t>
            </a:r>
            <a:r>
              <a:rPr lang="es-ES" sz="2000" b="1" dirty="0" err="1"/>
              <a:t>obitelj</a:t>
            </a:r>
            <a:r>
              <a:rPr lang="es-ES" sz="2000" b="1" dirty="0"/>
              <a:t>, </a:t>
            </a:r>
            <a:r>
              <a:rPr lang="es-ES" sz="2000" b="1" dirty="0" err="1"/>
              <a:t>za</a:t>
            </a:r>
            <a:r>
              <a:rPr lang="es-ES" sz="2000" b="1" dirty="0"/>
              <a:t> </a:t>
            </a:r>
            <a:r>
              <a:rPr lang="es-ES" sz="2000" b="1" dirty="0" err="1"/>
              <a:t>svakog</a:t>
            </a:r>
            <a:r>
              <a:rPr lang="es-ES" sz="2000" b="1" dirty="0"/>
              <a:t> </a:t>
            </a:r>
            <a:r>
              <a:rPr lang="es-ES" sz="2000" b="1" dirty="0" err="1"/>
              <a:t>pojedinca</a:t>
            </a:r>
            <a:r>
              <a:rPr lang="es-ES" sz="2000" b="1" dirty="0"/>
              <a:t>. Nema </a:t>
            </a:r>
            <a:r>
              <a:rPr lang="es-ES" sz="2000" b="1" dirty="0" err="1"/>
              <a:t>neutralnog</a:t>
            </a:r>
            <a:r>
              <a:rPr lang="es-ES" sz="2000" b="1" dirty="0"/>
              <a:t> </a:t>
            </a:r>
            <a:r>
              <a:rPr lang="es-ES" sz="2000" b="1" dirty="0" err="1"/>
              <a:t>tla</a:t>
            </a:r>
            <a:r>
              <a:rPr lang="es-ES" sz="2000" b="1" dirty="0"/>
              <a:t>. </a:t>
            </a:r>
            <a:r>
              <a:rPr lang="es-ES" sz="2000" b="1" dirty="0" err="1"/>
              <a:t>Ili</a:t>
            </a:r>
            <a:r>
              <a:rPr lang="es-ES" sz="2000" b="1" dirty="0"/>
              <a:t> </a:t>
            </a:r>
            <a:r>
              <a:rPr lang="es-ES" sz="2000" b="1" dirty="0" err="1"/>
              <a:t>smo</a:t>
            </a:r>
            <a:r>
              <a:rPr lang="es-ES" sz="2000" b="1" dirty="0"/>
              <a:t> s </a:t>
            </a:r>
            <a:r>
              <a:rPr lang="es-ES" sz="2000" b="1" dirty="0" err="1"/>
              <a:t>Bogom</a:t>
            </a:r>
            <a:r>
              <a:rPr lang="es-ES" sz="2000" b="1" dirty="0"/>
              <a:t>, </a:t>
            </a:r>
            <a:r>
              <a:rPr lang="es-ES" sz="2000" b="1" dirty="0" err="1"/>
              <a:t>ili</a:t>
            </a:r>
            <a:r>
              <a:rPr lang="es-ES" sz="2000" b="1" dirty="0"/>
              <a:t> </a:t>
            </a:r>
            <a:r>
              <a:rPr lang="es-ES" sz="2000" b="1" dirty="0" err="1"/>
              <a:t>smo</a:t>
            </a:r>
            <a:r>
              <a:rPr lang="es-ES" sz="2000" b="1" dirty="0"/>
              <a:t> s </a:t>
            </a:r>
            <a:r>
              <a:rPr lang="es-ES" sz="2000" b="1" dirty="0" err="1"/>
              <a:t>neprijateljem</a:t>
            </a:r>
            <a:r>
              <a:rPr lang="es-ES" sz="20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30881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4" grpId="0"/>
      <p:bldP spid="9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8">
      <a:dk1>
        <a:sysClr val="windowText" lastClr="000000"/>
      </a:dk1>
      <a:lt1>
        <a:sysClr val="window" lastClr="FFFFFF"/>
      </a:lt1>
      <a:dk2>
        <a:srgbClr val="009999"/>
      </a:dk2>
      <a:lt2>
        <a:srgbClr val="FFBDBD"/>
      </a:lt2>
      <a:accent1>
        <a:srgbClr val="3399FF"/>
      </a:accent1>
      <a:accent2>
        <a:srgbClr val="FFCC00"/>
      </a:accent2>
      <a:accent3>
        <a:srgbClr val="FF66CC"/>
      </a:accent3>
      <a:accent4>
        <a:srgbClr val="00CC00"/>
      </a:accent4>
      <a:accent5>
        <a:srgbClr val="8D30F4"/>
      </a:accent5>
      <a:accent6>
        <a:srgbClr val="CC0066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Vidrio esmerilado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6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Override1.xml><?xml version="1.0" encoding="utf-8"?>
<a:themeOverride xmlns:a="http://schemas.openxmlformats.org/drawingml/2006/main">
  <a:clrScheme name="Personalizado 1">
    <a:dk1>
      <a:sysClr val="windowText" lastClr="000000"/>
    </a:dk1>
    <a:lt1>
      <a:sysClr val="window" lastClr="FFFFFF"/>
    </a:lt1>
    <a:dk2>
      <a:srgbClr val="44546A"/>
    </a:dk2>
    <a:lt2>
      <a:srgbClr val="33CCCC"/>
    </a:lt2>
    <a:accent1>
      <a:srgbClr val="339966"/>
    </a:accent1>
    <a:accent2>
      <a:srgbClr val="9900CC"/>
    </a:accent2>
    <a:accent3>
      <a:srgbClr val="FF3300"/>
    </a:accent3>
    <a:accent4>
      <a:srgbClr val="FFC000"/>
    </a:accent4>
    <a:accent5>
      <a:srgbClr val="0033CC"/>
    </a:accent5>
    <a:accent6>
      <a:srgbClr val="F5F010"/>
    </a:accent6>
    <a:hlink>
      <a:srgbClr val="0563C1"/>
    </a:hlink>
    <a:folHlink>
      <a:srgbClr val="954F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646</TotalTime>
  <Words>2077</Words>
  <Application>Microsoft Office PowerPoint</Application>
  <PresentationFormat>Panorámica</PresentationFormat>
  <Paragraphs>113</Paragraphs>
  <Slides>18</Slides>
  <Notes>8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5</vt:i4>
      </vt:variant>
      <vt:variant>
        <vt:lpstr>Títulos de diapositiva</vt:lpstr>
      </vt:variant>
      <vt:variant>
        <vt:i4>18</vt:i4>
      </vt:variant>
    </vt:vector>
  </HeadingPairs>
  <TitlesOfParts>
    <vt:vector size="35" baseType="lpstr">
      <vt:lpstr>Impact</vt:lpstr>
      <vt:lpstr>Gill Sans MT Ext Condensed Bold</vt:lpstr>
      <vt:lpstr>Comic Sans MS</vt:lpstr>
      <vt:lpstr>Arial Narrow</vt:lpstr>
      <vt:lpstr>Aptos</vt:lpstr>
      <vt:lpstr>Bodoni MT Poster Compressed</vt:lpstr>
      <vt:lpstr>Constantia</vt:lpstr>
      <vt:lpstr>Arial</vt:lpstr>
      <vt:lpstr>Britannic Bold</vt:lpstr>
      <vt:lpstr>Aptos Display</vt:lpstr>
      <vt:lpstr>Calibri</vt:lpstr>
      <vt:lpstr>Times New Roman</vt:lpstr>
      <vt:lpstr>Tema de Office</vt:lpstr>
      <vt:lpstr>1_Tema de Office</vt:lpstr>
      <vt:lpstr>3_Default Design</vt:lpstr>
      <vt:lpstr>5_Default Design</vt:lpstr>
      <vt:lpstr>6_Default Design</vt:lpstr>
      <vt:lpstr>Presentación de PowerPoint</vt:lpstr>
      <vt:lpstr>Upamtite redak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PRIMJENA</vt:lpstr>
      <vt:lpstr>PRENOŠENJE ISTINE</vt:lpstr>
      <vt:lpstr>PLAN 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66</cp:revision>
  <dcterms:created xsi:type="dcterms:W3CDTF">2025-10-04T16:02:48Z</dcterms:created>
  <dcterms:modified xsi:type="dcterms:W3CDTF">2025-10-07T07:46:38Z</dcterms:modified>
</cp:coreProperties>
</file>