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6" r:id="rId4"/>
    <p:sldMasterId id="2147483700" r:id="rId5"/>
  </p:sldMasterIdLst>
  <p:notesMasterIdLst>
    <p:notesMasterId r:id="rId22"/>
  </p:notesMasterIdLst>
  <p:sldIdLst>
    <p:sldId id="396" r:id="rId6"/>
    <p:sldId id="388" r:id="rId7"/>
    <p:sldId id="470" r:id="rId8"/>
    <p:sldId id="298" r:id="rId9"/>
    <p:sldId id="299" r:id="rId10"/>
    <p:sldId id="258" r:id="rId11"/>
    <p:sldId id="259" r:id="rId12"/>
    <p:sldId id="300" r:id="rId13"/>
    <p:sldId id="261" r:id="rId14"/>
    <p:sldId id="262" r:id="rId15"/>
    <p:sldId id="264" r:id="rId16"/>
    <p:sldId id="469" r:id="rId17"/>
    <p:sldId id="408" r:id="rId18"/>
    <p:sldId id="390" r:id="rId19"/>
    <p:sldId id="404" r:id="rId20"/>
    <p:sldId id="471" r:id="rId21"/>
  </p:sldIdLst>
  <p:sldSz cx="12192000" cy="6858000"/>
  <p:notesSz cx="6858000" cy="9144000"/>
  <p:embeddedFontLst>
    <p:embeddedFont>
      <p:font typeface="Arial Narrow" panose="020B0606020202030204" pitchFamily="34" charset="0"/>
      <p:regular r:id="rId23"/>
      <p:bold r:id="rId24"/>
      <p:italic r:id="rId25"/>
      <p:boldItalic r:id="rId26"/>
    </p:embeddedFont>
    <p:embeddedFont>
      <p:font typeface="Bodoni MT Poster Compressed" panose="02070706080601050204" pitchFamily="18" charset="0"/>
      <p:regular r:id="rId27"/>
    </p:embeddedFont>
    <p:embeddedFont>
      <p:font typeface="Britannic Bold" panose="020B0903060703020204" pitchFamily="34" charset="0"/>
      <p:regular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Constantia" panose="02030602050306030303" pitchFamily="18" charset="0"/>
      <p:regular r:id="rId33"/>
      <p:bold r:id="rId34"/>
      <p:italic r:id="rId35"/>
      <p:boldItalic r:id="rId36"/>
    </p:embeddedFont>
    <p:embeddedFont>
      <p:font typeface="Gill Sans MT Ext Condensed Bold" panose="020B0902020104020203" pitchFamily="34" charset="0"/>
      <p:regular r:id="rId37"/>
    </p:embeddedFont>
    <p:embeddedFont>
      <p:font typeface="Impact" panose="020B0806030902050204" pitchFamily="34" charset="0"/>
      <p:regular r:id="rId38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324A"/>
    <a:srgbClr val="F4D5DA"/>
    <a:srgbClr val="14A1B4"/>
    <a:srgbClr val="118B9D"/>
    <a:srgbClr val="C83451"/>
    <a:srgbClr val="FBCD09"/>
    <a:srgbClr val="0004FE"/>
    <a:srgbClr val="FFCC0A"/>
    <a:srgbClr val="FF630A"/>
    <a:srgbClr val="9F47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33928A-C6BC-432C-BE5E-E7E18D219E01}" type="doc">
      <dgm:prSet loTypeId="urn:microsoft.com/office/officeart/2005/8/layout/target3" loCatId="relationship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AE433D04-6EB5-4006-8958-D5179171A1F7}">
      <dgm:prSet custT="1"/>
      <dgm:spPr>
        <a:solidFill>
          <a:srgbClr val="FAE4B4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>
          <a:sp3d extrusionH="57150">
            <a:bevelT w="38100" h="38100"/>
          </a:sp3d>
        </a:bodyPr>
        <a:lstStyle/>
        <a:p>
          <a:r>
            <a:rPr lang="es-ES" sz="2400" b="1" dirty="0" err="1">
              <a:solidFill>
                <a:srgbClr val="A1730B"/>
              </a:solidFill>
            </a:rPr>
            <a:t>Stvar</a:t>
          </a:r>
          <a:r>
            <a:rPr lang="es-ES" sz="2400" b="1" dirty="0">
              <a:solidFill>
                <a:srgbClr val="A1730B"/>
              </a:solidFill>
            </a:rPr>
            <a:t> </a:t>
          </a:r>
          <a:r>
            <a:rPr lang="es-ES" sz="2400" b="1" dirty="0" err="1">
              <a:solidFill>
                <a:srgbClr val="A1730B"/>
              </a:solidFill>
            </a:rPr>
            <a:t>bezakonja</a:t>
          </a:r>
          <a:r>
            <a:rPr lang="hr-HR" sz="2400" b="1" dirty="0">
              <a:solidFill>
                <a:srgbClr val="A1730B"/>
              </a:solidFill>
            </a:rPr>
            <a:t>.</a:t>
          </a:r>
          <a:endParaRPr lang="es-ES" sz="2400" dirty="0">
            <a:solidFill>
              <a:srgbClr val="A1730B"/>
            </a:solidFill>
          </a:endParaRPr>
        </a:p>
      </dgm:t>
    </dgm:pt>
    <dgm:pt modelId="{37C755AE-53CA-40C9-AD3A-4CDC29FEAA28}" type="parTrans" cxnId="{7AC0E954-39D5-4BE5-9BEA-58EC299865F4}">
      <dgm:prSet/>
      <dgm:spPr/>
      <dgm:t>
        <a:bodyPr/>
        <a:lstStyle/>
        <a:p>
          <a:endParaRPr lang="es-ES" sz="2400"/>
        </a:p>
      </dgm:t>
    </dgm:pt>
    <dgm:pt modelId="{CF58C825-9064-4537-B7AD-877413D81262}" type="sibTrans" cxnId="{7AC0E954-39D5-4BE5-9BEA-58EC299865F4}">
      <dgm:prSet/>
      <dgm:spPr/>
      <dgm:t>
        <a:bodyPr/>
        <a:lstStyle/>
        <a:p>
          <a:endParaRPr lang="es-ES" sz="2400"/>
        </a:p>
      </dgm:t>
    </dgm:pt>
    <dgm:pt modelId="{22C32DE7-C756-4C96-A207-302B75A2F22C}">
      <dgm:prSet custT="1"/>
      <dgm:spPr>
        <a:solidFill>
          <a:srgbClr val="C2F7B7"/>
        </a:solidFill>
      </dgm:spPr>
      <dgm:t>
        <a:bodyPr>
          <a:sp3d extrusionH="57150">
            <a:bevelT w="38100" h="38100"/>
          </a:sp3d>
        </a:bodyPr>
        <a:lstStyle/>
        <a:p>
          <a:r>
            <a:rPr lang="es-ES" sz="2400" b="1" dirty="0" err="1">
              <a:solidFill>
                <a:srgbClr val="207D0D"/>
              </a:solidFill>
            </a:rPr>
            <a:t>Pitanje</a:t>
          </a:r>
          <a:r>
            <a:rPr lang="es-ES" sz="2400" b="1" dirty="0">
              <a:solidFill>
                <a:srgbClr val="207D0D"/>
              </a:solidFill>
            </a:rPr>
            <a:t> </a:t>
          </a:r>
          <a:r>
            <a:rPr lang="es-ES" sz="2400" b="1" dirty="0" err="1">
              <a:solidFill>
                <a:srgbClr val="207D0D"/>
              </a:solidFill>
            </a:rPr>
            <a:t>pravde</a:t>
          </a:r>
          <a:r>
            <a:rPr lang="hr-HR" sz="2400" b="1" dirty="0">
              <a:solidFill>
                <a:srgbClr val="207D0D"/>
              </a:solidFill>
            </a:rPr>
            <a:t>.</a:t>
          </a:r>
          <a:endParaRPr lang="es-ES" sz="2400" dirty="0">
            <a:solidFill>
              <a:srgbClr val="207D0D"/>
            </a:solidFill>
          </a:endParaRPr>
        </a:p>
      </dgm:t>
    </dgm:pt>
    <dgm:pt modelId="{9111370F-573B-4A34-A8D4-05E3F12CC45A}" type="parTrans" cxnId="{1A87D714-BBED-485B-B667-2C3601D9B6EC}">
      <dgm:prSet/>
      <dgm:spPr/>
      <dgm:t>
        <a:bodyPr/>
        <a:lstStyle/>
        <a:p>
          <a:endParaRPr lang="es-ES" sz="2400"/>
        </a:p>
      </dgm:t>
    </dgm:pt>
    <dgm:pt modelId="{1D4A4545-CB96-4CF7-A90E-13E0293EDA3B}" type="sibTrans" cxnId="{1A87D714-BBED-485B-B667-2C3601D9B6EC}">
      <dgm:prSet/>
      <dgm:spPr/>
      <dgm:t>
        <a:bodyPr/>
        <a:lstStyle/>
        <a:p>
          <a:endParaRPr lang="es-ES" sz="2400"/>
        </a:p>
      </dgm:t>
    </dgm:pt>
    <dgm:pt modelId="{9AF2CBA0-0272-4705-88D5-CD6BA9AC72F5}">
      <dgm:prSet custT="1"/>
      <dgm:spPr>
        <a:solidFill>
          <a:srgbClr val="B5F5F0"/>
        </a:solidFill>
      </dgm:spPr>
      <dgm:t>
        <a:bodyPr>
          <a:sp3d extrusionH="57150">
            <a:bevelT w="38100" h="38100"/>
          </a:sp3d>
        </a:bodyPr>
        <a:lstStyle/>
        <a:p>
          <a:r>
            <a:rPr lang="es-ES" sz="2400" b="1" dirty="0" err="1">
              <a:solidFill>
                <a:srgbClr val="0F6F68"/>
              </a:solidFill>
            </a:rPr>
            <a:t>Biblijski</a:t>
          </a:r>
          <a:r>
            <a:rPr lang="es-ES" sz="2400" b="1" dirty="0">
              <a:solidFill>
                <a:srgbClr val="0F6F68"/>
              </a:solidFill>
            </a:rPr>
            <a:t> </a:t>
          </a:r>
          <a:r>
            <a:rPr lang="es-ES" sz="2400" b="1" dirty="0" err="1">
              <a:solidFill>
                <a:srgbClr val="0F6F68"/>
              </a:solidFill>
            </a:rPr>
            <a:t>koncept</a:t>
          </a:r>
          <a:r>
            <a:rPr lang="es-ES" sz="2400" b="1" dirty="0">
              <a:solidFill>
                <a:srgbClr val="0F6F68"/>
              </a:solidFill>
            </a:rPr>
            <a:t> rata</a:t>
          </a:r>
          <a:r>
            <a:rPr lang="hr-HR" sz="2400" b="1" dirty="0">
              <a:solidFill>
                <a:srgbClr val="0F6F68"/>
              </a:solidFill>
            </a:rPr>
            <a:t>.</a:t>
          </a:r>
          <a:endParaRPr lang="es-ES" sz="2400" dirty="0">
            <a:solidFill>
              <a:srgbClr val="0F6F68"/>
            </a:solidFill>
          </a:endParaRPr>
        </a:p>
      </dgm:t>
    </dgm:pt>
    <dgm:pt modelId="{4E96001F-ACC2-4F0C-B71F-75433B6E39C9}" type="parTrans" cxnId="{3D5925FC-E8AE-46F7-B6B0-D1B1CD0FFB97}">
      <dgm:prSet/>
      <dgm:spPr/>
      <dgm:t>
        <a:bodyPr/>
        <a:lstStyle/>
        <a:p>
          <a:endParaRPr lang="es-ES" sz="2400"/>
        </a:p>
      </dgm:t>
    </dgm:pt>
    <dgm:pt modelId="{9651A267-EE6D-4DBF-9948-749B21B0ED7C}" type="sibTrans" cxnId="{3D5925FC-E8AE-46F7-B6B0-D1B1CD0FFB97}">
      <dgm:prSet/>
      <dgm:spPr/>
      <dgm:t>
        <a:bodyPr/>
        <a:lstStyle/>
        <a:p>
          <a:endParaRPr lang="es-ES" sz="2400"/>
        </a:p>
      </dgm:t>
    </dgm:pt>
    <dgm:pt modelId="{FC3B17C6-1CC7-47AC-AFD2-B5A36D0AD1EB}">
      <dgm:prSet custT="1"/>
      <dgm:spPr>
        <a:solidFill>
          <a:srgbClr val="CDCCF4"/>
        </a:solidFill>
      </dgm:spPr>
      <dgm:t>
        <a:bodyPr>
          <a:sp3d extrusionH="57150">
            <a:bevelT w="38100" h="38100"/>
          </a:sp3d>
        </a:bodyPr>
        <a:lstStyle/>
        <a:p>
          <a:r>
            <a:rPr lang="es-ES" sz="2400" b="1" dirty="0" err="1">
              <a:solidFill>
                <a:srgbClr val="232098"/>
              </a:solidFill>
            </a:rPr>
            <a:t>Uništen</a:t>
          </a:r>
          <a:r>
            <a:rPr lang="es-ES" sz="2400" b="1" dirty="0">
              <a:solidFill>
                <a:srgbClr val="232098"/>
              </a:solidFill>
            </a:rPr>
            <a:t> </a:t>
          </a:r>
          <a:r>
            <a:rPr lang="es-ES" sz="2400" b="1" dirty="0" err="1">
              <a:solidFill>
                <a:srgbClr val="232098"/>
              </a:solidFill>
            </a:rPr>
            <a:t>izborom</a:t>
          </a:r>
          <a:r>
            <a:rPr lang="hr-HR" sz="2400" b="1" dirty="0">
              <a:solidFill>
                <a:srgbClr val="232098"/>
              </a:solidFill>
            </a:rPr>
            <a:t>.</a:t>
          </a:r>
          <a:endParaRPr lang="es-ES" sz="2400" dirty="0">
            <a:solidFill>
              <a:srgbClr val="232098"/>
            </a:solidFill>
          </a:endParaRPr>
        </a:p>
      </dgm:t>
    </dgm:pt>
    <dgm:pt modelId="{808C29B8-F993-4708-A2D9-A21A2E1E3F6F}" type="parTrans" cxnId="{F33155D7-7623-46FD-B739-46B23EB27C4C}">
      <dgm:prSet/>
      <dgm:spPr/>
      <dgm:t>
        <a:bodyPr/>
        <a:lstStyle/>
        <a:p>
          <a:endParaRPr lang="es-ES" sz="2400"/>
        </a:p>
      </dgm:t>
    </dgm:pt>
    <dgm:pt modelId="{AD7BFCA9-C8FE-469E-A453-095EE57E3BCC}" type="sibTrans" cxnId="{F33155D7-7623-46FD-B739-46B23EB27C4C}">
      <dgm:prSet/>
      <dgm:spPr/>
      <dgm:t>
        <a:bodyPr/>
        <a:lstStyle/>
        <a:p>
          <a:endParaRPr lang="es-ES" sz="2400"/>
        </a:p>
      </dgm:t>
    </dgm:pt>
    <dgm:pt modelId="{BAF3D90C-48C1-4010-AECC-9D06B7116FF7}">
      <dgm:prSet custT="1"/>
      <dgm:spPr>
        <a:solidFill>
          <a:srgbClr val="F5D3F0"/>
        </a:solidFill>
      </dgm:spPr>
      <dgm:t>
        <a:bodyPr>
          <a:sp3d extrusionH="57150">
            <a:bevelT w="38100" h="38100"/>
          </a:sp3d>
        </a:bodyPr>
        <a:lstStyle/>
        <a:p>
          <a:r>
            <a:rPr lang="es-ES" sz="2400" b="1" dirty="0" err="1">
              <a:solidFill>
                <a:srgbClr val="842076"/>
              </a:solidFill>
            </a:rPr>
            <a:t>Tražiti</a:t>
          </a:r>
          <a:r>
            <a:rPr lang="es-ES" sz="2400" b="1" dirty="0">
              <a:solidFill>
                <a:srgbClr val="842076"/>
              </a:solidFill>
            </a:rPr>
            <a:t> mir</a:t>
          </a:r>
          <a:r>
            <a:rPr lang="hr-HR" sz="2400" b="1" dirty="0">
              <a:solidFill>
                <a:srgbClr val="842076"/>
              </a:solidFill>
            </a:rPr>
            <a:t>!</a:t>
          </a:r>
          <a:endParaRPr lang="es-ES" sz="2400" dirty="0">
            <a:solidFill>
              <a:srgbClr val="842076"/>
            </a:solidFill>
          </a:endParaRPr>
        </a:p>
      </dgm:t>
    </dgm:pt>
    <dgm:pt modelId="{1BEACF7E-DFC7-4A3C-92AD-C52D1BC88701}" type="parTrans" cxnId="{E4B133F6-4D3D-4734-9042-57B5E326DCF9}">
      <dgm:prSet/>
      <dgm:spPr/>
      <dgm:t>
        <a:bodyPr/>
        <a:lstStyle/>
        <a:p>
          <a:endParaRPr lang="es-ES" sz="2400"/>
        </a:p>
      </dgm:t>
    </dgm:pt>
    <dgm:pt modelId="{AD5484A5-59A0-4B95-9332-1B6B97C8391E}" type="sibTrans" cxnId="{E4B133F6-4D3D-4734-9042-57B5E326DCF9}">
      <dgm:prSet/>
      <dgm:spPr/>
      <dgm:t>
        <a:bodyPr/>
        <a:lstStyle/>
        <a:p>
          <a:endParaRPr lang="es-ES" sz="2400"/>
        </a:p>
      </dgm:t>
    </dgm:pt>
    <dgm:pt modelId="{BBD45A0C-FDEF-484E-AF67-B32694327FDA}" type="pres">
      <dgm:prSet presAssocID="{2633928A-C6BC-432C-BE5E-E7E18D219E01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462FD557-DC1C-4D92-9C46-D5D41FEB10E4}" type="pres">
      <dgm:prSet presAssocID="{AE433D04-6EB5-4006-8958-D5179171A1F7}" presName="circle1" presStyleLbl="node1" presStyleIdx="0" presStyleCnt="5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A982AC0-616A-42EE-9FB6-1083E3172F3B}" type="pres">
      <dgm:prSet presAssocID="{AE433D04-6EB5-4006-8958-D5179171A1F7}" presName="space" presStyleCnt="0"/>
      <dgm:spPr/>
    </dgm:pt>
    <dgm:pt modelId="{AF6B4EAE-865B-4500-A4C9-40F519E4D2AA}" type="pres">
      <dgm:prSet presAssocID="{AE433D04-6EB5-4006-8958-D5179171A1F7}" presName="rect1" presStyleLbl="alignAcc1" presStyleIdx="0" presStyleCnt="5"/>
      <dgm:spPr/>
    </dgm:pt>
    <dgm:pt modelId="{7D1E2A21-55CA-4020-BAD4-9064B3DF4678}" type="pres">
      <dgm:prSet presAssocID="{22C32DE7-C756-4C96-A207-302B75A2F22C}" presName="vertSpace2" presStyleLbl="node1" presStyleIdx="0" presStyleCnt="5"/>
      <dgm:spPr/>
    </dgm:pt>
    <dgm:pt modelId="{70FA5046-234F-49C1-A7DB-A934C6D5A7FB}" type="pres">
      <dgm:prSet presAssocID="{22C32DE7-C756-4C96-A207-302B75A2F22C}" presName="circle2" presStyleLbl="node1" presStyleIdx="1" presStyleCnt="5"/>
      <dgm:spPr/>
    </dgm:pt>
    <dgm:pt modelId="{165CA017-8E2B-4B9D-810D-609940850FB3}" type="pres">
      <dgm:prSet presAssocID="{22C32DE7-C756-4C96-A207-302B75A2F22C}" presName="rect2" presStyleLbl="alignAcc1" presStyleIdx="1" presStyleCnt="5"/>
      <dgm:spPr/>
    </dgm:pt>
    <dgm:pt modelId="{83C92DC4-4201-4026-99BC-F46CF448281C}" type="pres">
      <dgm:prSet presAssocID="{9AF2CBA0-0272-4705-88D5-CD6BA9AC72F5}" presName="vertSpace3" presStyleLbl="node1" presStyleIdx="1" presStyleCnt="5"/>
      <dgm:spPr/>
    </dgm:pt>
    <dgm:pt modelId="{2C343801-7DFB-4419-A2C6-0702909ED7A9}" type="pres">
      <dgm:prSet presAssocID="{9AF2CBA0-0272-4705-88D5-CD6BA9AC72F5}" presName="circle3" presStyleLbl="node1" presStyleIdx="2" presStyleCnt="5"/>
      <dgm:spPr/>
    </dgm:pt>
    <dgm:pt modelId="{A41CD4EF-5E4C-4702-9728-A1108EAD5149}" type="pres">
      <dgm:prSet presAssocID="{9AF2CBA0-0272-4705-88D5-CD6BA9AC72F5}" presName="rect3" presStyleLbl="alignAcc1" presStyleIdx="2" presStyleCnt="5"/>
      <dgm:spPr/>
    </dgm:pt>
    <dgm:pt modelId="{CA6186D9-B40B-4FD4-ABFE-A7805D5EDE02}" type="pres">
      <dgm:prSet presAssocID="{FC3B17C6-1CC7-47AC-AFD2-B5A36D0AD1EB}" presName="vertSpace4" presStyleLbl="node1" presStyleIdx="2" presStyleCnt="5"/>
      <dgm:spPr/>
    </dgm:pt>
    <dgm:pt modelId="{D3EA1FA7-2952-42BA-832A-482A7A02E1B9}" type="pres">
      <dgm:prSet presAssocID="{FC3B17C6-1CC7-47AC-AFD2-B5A36D0AD1EB}" presName="circle4" presStyleLbl="node1" presStyleIdx="3" presStyleCnt="5"/>
      <dgm:spPr/>
    </dgm:pt>
    <dgm:pt modelId="{6EF1FB0D-3FAB-45D8-A1E5-71F2832C3673}" type="pres">
      <dgm:prSet presAssocID="{FC3B17C6-1CC7-47AC-AFD2-B5A36D0AD1EB}" presName="rect4" presStyleLbl="alignAcc1" presStyleIdx="3" presStyleCnt="5"/>
      <dgm:spPr/>
    </dgm:pt>
    <dgm:pt modelId="{7BB43C89-99EF-4BF6-8962-2784CD35959E}" type="pres">
      <dgm:prSet presAssocID="{BAF3D90C-48C1-4010-AECC-9D06B7116FF7}" presName="vertSpace5" presStyleLbl="node1" presStyleIdx="3" presStyleCnt="5"/>
      <dgm:spPr/>
    </dgm:pt>
    <dgm:pt modelId="{71446DB9-0538-4BBB-8AD0-73B4BDD479C5}" type="pres">
      <dgm:prSet presAssocID="{BAF3D90C-48C1-4010-AECC-9D06B7116FF7}" presName="circle5" presStyleLbl="node1" presStyleIdx="4" presStyleCnt="5"/>
      <dgm:spPr/>
    </dgm:pt>
    <dgm:pt modelId="{4EE64B60-A514-4181-9FE1-3973B09F54C9}" type="pres">
      <dgm:prSet presAssocID="{BAF3D90C-48C1-4010-AECC-9D06B7116FF7}" presName="rect5" presStyleLbl="alignAcc1" presStyleIdx="4" presStyleCnt="5"/>
      <dgm:spPr/>
    </dgm:pt>
    <dgm:pt modelId="{0EA9499F-4E61-42F7-B786-DCDCD0A0E9CA}" type="pres">
      <dgm:prSet presAssocID="{AE433D04-6EB5-4006-8958-D5179171A1F7}" presName="rect1ParTxNoCh" presStyleLbl="alignAcc1" presStyleIdx="4" presStyleCnt="5">
        <dgm:presLayoutVars>
          <dgm:chMax val="1"/>
          <dgm:bulletEnabled val="1"/>
        </dgm:presLayoutVars>
      </dgm:prSet>
      <dgm:spPr/>
    </dgm:pt>
    <dgm:pt modelId="{246462AB-3F3B-41F6-A00E-04C698E0E6EC}" type="pres">
      <dgm:prSet presAssocID="{22C32DE7-C756-4C96-A207-302B75A2F22C}" presName="rect2ParTxNoCh" presStyleLbl="alignAcc1" presStyleIdx="4" presStyleCnt="5">
        <dgm:presLayoutVars>
          <dgm:chMax val="1"/>
          <dgm:bulletEnabled val="1"/>
        </dgm:presLayoutVars>
      </dgm:prSet>
      <dgm:spPr/>
    </dgm:pt>
    <dgm:pt modelId="{BAF8B9FC-6C51-4FD7-A1E4-8BAC82459494}" type="pres">
      <dgm:prSet presAssocID="{9AF2CBA0-0272-4705-88D5-CD6BA9AC72F5}" presName="rect3ParTxNoCh" presStyleLbl="alignAcc1" presStyleIdx="4" presStyleCnt="5">
        <dgm:presLayoutVars>
          <dgm:chMax val="1"/>
          <dgm:bulletEnabled val="1"/>
        </dgm:presLayoutVars>
      </dgm:prSet>
      <dgm:spPr/>
    </dgm:pt>
    <dgm:pt modelId="{BED16A15-566D-4661-B6ED-4ED275A79530}" type="pres">
      <dgm:prSet presAssocID="{FC3B17C6-1CC7-47AC-AFD2-B5A36D0AD1EB}" presName="rect4ParTxNoCh" presStyleLbl="alignAcc1" presStyleIdx="4" presStyleCnt="5">
        <dgm:presLayoutVars>
          <dgm:chMax val="1"/>
          <dgm:bulletEnabled val="1"/>
        </dgm:presLayoutVars>
      </dgm:prSet>
      <dgm:spPr/>
    </dgm:pt>
    <dgm:pt modelId="{0FE03D82-DD87-4ECF-B395-2CF0F44154AE}" type="pres">
      <dgm:prSet presAssocID="{BAF3D90C-48C1-4010-AECC-9D06B7116FF7}" presName="rect5ParTxNoCh" presStyleLbl="alignAcc1" presStyleIdx="4" presStyleCnt="5">
        <dgm:presLayoutVars>
          <dgm:chMax val="1"/>
          <dgm:bulletEnabled val="1"/>
        </dgm:presLayoutVars>
      </dgm:prSet>
      <dgm:spPr/>
    </dgm:pt>
  </dgm:ptLst>
  <dgm:cxnLst>
    <dgm:cxn modelId="{1A87D714-BBED-485B-B667-2C3601D9B6EC}" srcId="{2633928A-C6BC-432C-BE5E-E7E18D219E01}" destId="{22C32DE7-C756-4C96-A207-302B75A2F22C}" srcOrd="1" destOrd="0" parTransId="{9111370F-573B-4A34-A8D4-05E3F12CC45A}" sibTransId="{1D4A4545-CB96-4CF7-A90E-13E0293EDA3B}"/>
    <dgm:cxn modelId="{E7244048-C124-4420-A531-4ED8AFF7D8CC}" type="presOf" srcId="{2633928A-C6BC-432C-BE5E-E7E18D219E01}" destId="{BBD45A0C-FDEF-484E-AF67-B32694327FDA}" srcOrd="0" destOrd="0" presId="urn:microsoft.com/office/officeart/2005/8/layout/target3"/>
    <dgm:cxn modelId="{DC86A848-D6D7-4599-8ACB-A3AE37131AF5}" type="presOf" srcId="{22C32DE7-C756-4C96-A207-302B75A2F22C}" destId="{165CA017-8E2B-4B9D-810D-609940850FB3}" srcOrd="0" destOrd="0" presId="urn:microsoft.com/office/officeart/2005/8/layout/target3"/>
    <dgm:cxn modelId="{7AC0E954-39D5-4BE5-9BEA-58EC299865F4}" srcId="{2633928A-C6BC-432C-BE5E-E7E18D219E01}" destId="{AE433D04-6EB5-4006-8958-D5179171A1F7}" srcOrd="0" destOrd="0" parTransId="{37C755AE-53CA-40C9-AD3A-4CDC29FEAA28}" sibTransId="{CF58C825-9064-4537-B7AD-877413D81262}"/>
    <dgm:cxn modelId="{BCDDA68A-BA06-4EC4-9301-8A1BF9806E2E}" type="presOf" srcId="{FC3B17C6-1CC7-47AC-AFD2-B5A36D0AD1EB}" destId="{BED16A15-566D-4661-B6ED-4ED275A79530}" srcOrd="1" destOrd="0" presId="urn:microsoft.com/office/officeart/2005/8/layout/target3"/>
    <dgm:cxn modelId="{38B1838E-E6E0-4F9D-81FB-747F2DA077E1}" type="presOf" srcId="{AE433D04-6EB5-4006-8958-D5179171A1F7}" destId="{0EA9499F-4E61-42F7-B786-DCDCD0A0E9CA}" srcOrd="1" destOrd="0" presId="urn:microsoft.com/office/officeart/2005/8/layout/target3"/>
    <dgm:cxn modelId="{23B95B9A-3C7C-49BB-93D3-2BEEB5798132}" type="presOf" srcId="{AE433D04-6EB5-4006-8958-D5179171A1F7}" destId="{AF6B4EAE-865B-4500-A4C9-40F519E4D2AA}" srcOrd="0" destOrd="0" presId="urn:microsoft.com/office/officeart/2005/8/layout/target3"/>
    <dgm:cxn modelId="{256459AE-AD5C-4264-B40E-0F9D21C91A8F}" type="presOf" srcId="{BAF3D90C-48C1-4010-AECC-9D06B7116FF7}" destId="{0FE03D82-DD87-4ECF-B395-2CF0F44154AE}" srcOrd="1" destOrd="0" presId="urn:microsoft.com/office/officeart/2005/8/layout/target3"/>
    <dgm:cxn modelId="{09C3D0B8-4DAE-44FE-80C8-38F1887FBCBA}" type="presOf" srcId="{BAF3D90C-48C1-4010-AECC-9D06B7116FF7}" destId="{4EE64B60-A514-4181-9FE1-3973B09F54C9}" srcOrd="0" destOrd="0" presId="urn:microsoft.com/office/officeart/2005/8/layout/target3"/>
    <dgm:cxn modelId="{92F376C0-4BB7-4448-B385-7C8014D1E0C1}" type="presOf" srcId="{FC3B17C6-1CC7-47AC-AFD2-B5A36D0AD1EB}" destId="{6EF1FB0D-3FAB-45D8-A1E5-71F2832C3673}" srcOrd="0" destOrd="0" presId="urn:microsoft.com/office/officeart/2005/8/layout/target3"/>
    <dgm:cxn modelId="{F8284BCF-7713-4BB7-92AA-82F4610387FE}" type="presOf" srcId="{9AF2CBA0-0272-4705-88D5-CD6BA9AC72F5}" destId="{BAF8B9FC-6C51-4FD7-A1E4-8BAC82459494}" srcOrd="1" destOrd="0" presId="urn:microsoft.com/office/officeart/2005/8/layout/target3"/>
    <dgm:cxn modelId="{558A68D5-B1E8-4376-8CEA-3B18DA842B3E}" type="presOf" srcId="{9AF2CBA0-0272-4705-88D5-CD6BA9AC72F5}" destId="{A41CD4EF-5E4C-4702-9728-A1108EAD5149}" srcOrd="0" destOrd="0" presId="urn:microsoft.com/office/officeart/2005/8/layout/target3"/>
    <dgm:cxn modelId="{F33155D7-7623-46FD-B739-46B23EB27C4C}" srcId="{2633928A-C6BC-432C-BE5E-E7E18D219E01}" destId="{FC3B17C6-1CC7-47AC-AFD2-B5A36D0AD1EB}" srcOrd="3" destOrd="0" parTransId="{808C29B8-F993-4708-A2D9-A21A2E1E3F6F}" sibTransId="{AD7BFCA9-C8FE-469E-A453-095EE57E3BCC}"/>
    <dgm:cxn modelId="{F010DFEF-B0F3-436A-92D2-DBC5FE902246}" type="presOf" srcId="{22C32DE7-C756-4C96-A207-302B75A2F22C}" destId="{246462AB-3F3B-41F6-A00E-04C698E0E6EC}" srcOrd="1" destOrd="0" presId="urn:microsoft.com/office/officeart/2005/8/layout/target3"/>
    <dgm:cxn modelId="{E4B133F6-4D3D-4734-9042-57B5E326DCF9}" srcId="{2633928A-C6BC-432C-BE5E-E7E18D219E01}" destId="{BAF3D90C-48C1-4010-AECC-9D06B7116FF7}" srcOrd="4" destOrd="0" parTransId="{1BEACF7E-DFC7-4A3C-92AD-C52D1BC88701}" sibTransId="{AD5484A5-59A0-4B95-9332-1B6B97C8391E}"/>
    <dgm:cxn modelId="{3D5925FC-E8AE-46F7-B6B0-D1B1CD0FFB97}" srcId="{2633928A-C6BC-432C-BE5E-E7E18D219E01}" destId="{9AF2CBA0-0272-4705-88D5-CD6BA9AC72F5}" srcOrd="2" destOrd="0" parTransId="{4E96001F-ACC2-4F0C-B71F-75433B6E39C9}" sibTransId="{9651A267-EE6D-4DBF-9948-749B21B0ED7C}"/>
    <dgm:cxn modelId="{CF82FAF2-0280-40F7-A75B-EAE230C17AD6}" type="presParOf" srcId="{BBD45A0C-FDEF-484E-AF67-B32694327FDA}" destId="{462FD557-DC1C-4D92-9C46-D5D41FEB10E4}" srcOrd="0" destOrd="0" presId="urn:microsoft.com/office/officeart/2005/8/layout/target3"/>
    <dgm:cxn modelId="{5424D9FA-371F-485D-9C67-5F830CB39FDD}" type="presParOf" srcId="{BBD45A0C-FDEF-484E-AF67-B32694327FDA}" destId="{FA982AC0-616A-42EE-9FB6-1083E3172F3B}" srcOrd="1" destOrd="0" presId="urn:microsoft.com/office/officeart/2005/8/layout/target3"/>
    <dgm:cxn modelId="{AF259180-EE1B-4B5C-8DC2-761A4E57D886}" type="presParOf" srcId="{BBD45A0C-FDEF-484E-AF67-B32694327FDA}" destId="{AF6B4EAE-865B-4500-A4C9-40F519E4D2AA}" srcOrd="2" destOrd="0" presId="urn:microsoft.com/office/officeart/2005/8/layout/target3"/>
    <dgm:cxn modelId="{18AAD547-38F9-463C-AA7E-F3726B7117A8}" type="presParOf" srcId="{BBD45A0C-FDEF-484E-AF67-B32694327FDA}" destId="{7D1E2A21-55CA-4020-BAD4-9064B3DF4678}" srcOrd="3" destOrd="0" presId="urn:microsoft.com/office/officeart/2005/8/layout/target3"/>
    <dgm:cxn modelId="{2AE0A4A0-1CDA-4DBB-9C98-62325403A437}" type="presParOf" srcId="{BBD45A0C-FDEF-484E-AF67-B32694327FDA}" destId="{70FA5046-234F-49C1-A7DB-A934C6D5A7FB}" srcOrd="4" destOrd="0" presId="urn:microsoft.com/office/officeart/2005/8/layout/target3"/>
    <dgm:cxn modelId="{1BCA4E19-B4EA-46DD-A36A-F27D2B2B4D0C}" type="presParOf" srcId="{BBD45A0C-FDEF-484E-AF67-B32694327FDA}" destId="{165CA017-8E2B-4B9D-810D-609940850FB3}" srcOrd="5" destOrd="0" presId="urn:microsoft.com/office/officeart/2005/8/layout/target3"/>
    <dgm:cxn modelId="{C3980C35-F3B4-4977-B7E0-5BFB5F460C63}" type="presParOf" srcId="{BBD45A0C-FDEF-484E-AF67-B32694327FDA}" destId="{83C92DC4-4201-4026-99BC-F46CF448281C}" srcOrd="6" destOrd="0" presId="urn:microsoft.com/office/officeart/2005/8/layout/target3"/>
    <dgm:cxn modelId="{F9367446-6C75-434B-A3A7-F0BAF4C02FAC}" type="presParOf" srcId="{BBD45A0C-FDEF-484E-AF67-B32694327FDA}" destId="{2C343801-7DFB-4419-A2C6-0702909ED7A9}" srcOrd="7" destOrd="0" presId="urn:microsoft.com/office/officeart/2005/8/layout/target3"/>
    <dgm:cxn modelId="{EE36A3FD-63C1-4EFC-B122-3DADAB7E9532}" type="presParOf" srcId="{BBD45A0C-FDEF-484E-AF67-B32694327FDA}" destId="{A41CD4EF-5E4C-4702-9728-A1108EAD5149}" srcOrd="8" destOrd="0" presId="urn:microsoft.com/office/officeart/2005/8/layout/target3"/>
    <dgm:cxn modelId="{6D6540DB-C3D2-4536-883A-D157A79669CA}" type="presParOf" srcId="{BBD45A0C-FDEF-484E-AF67-B32694327FDA}" destId="{CA6186D9-B40B-4FD4-ABFE-A7805D5EDE02}" srcOrd="9" destOrd="0" presId="urn:microsoft.com/office/officeart/2005/8/layout/target3"/>
    <dgm:cxn modelId="{DDA61E71-2150-42FA-A79A-DF0A26DEE9E9}" type="presParOf" srcId="{BBD45A0C-FDEF-484E-AF67-B32694327FDA}" destId="{D3EA1FA7-2952-42BA-832A-482A7A02E1B9}" srcOrd="10" destOrd="0" presId="urn:microsoft.com/office/officeart/2005/8/layout/target3"/>
    <dgm:cxn modelId="{9205B672-0CA8-4808-ABAF-A0A5088350C2}" type="presParOf" srcId="{BBD45A0C-FDEF-484E-AF67-B32694327FDA}" destId="{6EF1FB0D-3FAB-45D8-A1E5-71F2832C3673}" srcOrd="11" destOrd="0" presId="urn:microsoft.com/office/officeart/2005/8/layout/target3"/>
    <dgm:cxn modelId="{61F6BD87-A537-4550-8683-00A248577A20}" type="presParOf" srcId="{BBD45A0C-FDEF-484E-AF67-B32694327FDA}" destId="{7BB43C89-99EF-4BF6-8962-2784CD35959E}" srcOrd="12" destOrd="0" presId="urn:microsoft.com/office/officeart/2005/8/layout/target3"/>
    <dgm:cxn modelId="{B907CCF0-9C0C-4C95-AB27-DB80BFC67451}" type="presParOf" srcId="{BBD45A0C-FDEF-484E-AF67-B32694327FDA}" destId="{71446DB9-0538-4BBB-8AD0-73B4BDD479C5}" srcOrd="13" destOrd="0" presId="urn:microsoft.com/office/officeart/2005/8/layout/target3"/>
    <dgm:cxn modelId="{61D21D4C-F84E-46C4-9A50-085982918B9D}" type="presParOf" srcId="{BBD45A0C-FDEF-484E-AF67-B32694327FDA}" destId="{4EE64B60-A514-4181-9FE1-3973B09F54C9}" srcOrd="14" destOrd="0" presId="urn:microsoft.com/office/officeart/2005/8/layout/target3"/>
    <dgm:cxn modelId="{D7138E1C-EF0A-435A-B73A-CA63EC466333}" type="presParOf" srcId="{BBD45A0C-FDEF-484E-AF67-B32694327FDA}" destId="{0EA9499F-4E61-42F7-B786-DCDCD0A0E9CA}" srcOrd="15" destOrd="0" presId="urn:microsoft.com/office/officeart/2005/8/layout/target3"/>
    <dgm:cxn modelId="{6AA72E6F-701F-4663-B0B3-25CAE02C99F9}" type="presParOf" srcId="{BBD45A0C-FDEF-484E-AF67-B32694327FDA}" destId="{246462AB-3F3B-41F6-A00E-04C698E0E6EC}" srcOrd="16" destOrd="0" presId="urn:microsoft.com/office/officeart/2005/8/layout/target3"/>
    <dgm:cxn modelId="{9CB2BE53-122A-4225-9590-B221B9F26721}" type="presParOf" srcId="{BBD45A0C-FDEF-484E-AF67-B32694327FDA}" destId="{BAF8B9FC-6C51-4FD7-A1E4-8BAC82459494}" srcOrd="17" destOrd="0" presId="urn:microsoft.com/office/officeart/2005/8/layout/target3"/>
    <dgm:cxn modelId="{F29D472A-BAA9-43B5-95BF-D1E01D3A42FE}" type="presParOf" srcId="{BBD45A0C-FDEF-484E-AF67-B32694327FDA}" destId="{BED16A15-566D-4661-B6ED-4ED275A79530}" srcOrd="18" destOrd="0" presId="urn:microsoft.com/office/officeart/2005/8/layout/target3"/>
    <dgm:cxn modelId="{BCB483A3-440B-4E6B-AB7C-CDA79E020D80}" type="presParOf" srcId="{BBD45A0C-FDEF-484E-AF67-B32694327FDA}" destId="{0FE03D82-DD87-4ECF-B395-2CF0F44154AE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4117A8-3B85-464D-8EB8-EE9CDA9076E6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23B37DCD-0D87-423E-B47D-4817FCD6413F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l-P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Profesionalna vojska nije bila dopuštena.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556794-F482-4468-95F2-B983BAF9D3FC}" type="parTrans" cxnId="{06E054CE-EEF2-41EA-B460-C689E167E0A4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ADA3D6-E7AB-471D-9C68-A586A43CEA42}" type="sibTrans" cxnId="{06E054CE-EEF2-41EA-B460-C689E167E0A4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93383E-ADEE-47AC-8177-9F2C8C72B4A4}">
      <dgm:prSet custT="1"/>
      <dgm:spPr>
        <a:solidFill>
          <a:schemeClr val="accent3"/>
        </a:solidFill>
      </dgm:spPr>
      <dgm:t>
        <a:bodyPr/>
        <a:lstStyle/>
        <a:p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Vojnici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nisu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bili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plaćeni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ponekad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nisu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mogli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ni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uzeti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plijen</a:t>
          </a:r>
          <a:r>
            <a:rPr lang="hr-H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2AF0F9-24E0-4A90-BD92-BAFED05B8899}" type="parTrans" cxnId="{70970A0B-A551-47AE-B8D2-F79A2A8A26D3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A125CCB-3254-43E0-963A-8F17A943A91A}" type="sibTrans" cxnId="{70970A0B-A551-47AE-B8D2-F79A2A8A26D3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DDDD7D-99E4-4F14-BAA0-B20D022BEF4E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Bilo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dopušteno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voditi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rat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osvajanje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ili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obranu</a:t>
          </a:r>
          <a:r>
            <a:rPr lang="hr-H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Obećane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 im bile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zemlje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samo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tom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određenom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povijesnom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trenutku</a:t>
          </a:r>
          <a:r>
            <a:rPr lang="hr-H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F5BC2C-6B18-4829-A846-1408D63D4E4C}" type="parTrans" cxnId="{8E49374A-48E6-42DB-946A-C6EE16D8AB6C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96BA73-B54A-4D51-8F76-ACE0035DEA7B}" type="sibTrans" cxnId="{8E49374A-48E6-42DB-946A-C6EE16D8AB6C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94D617-DB68-4E82-A3E8-1BBCA6121661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Vodili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ih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proroci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nadahnuti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Bogom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poput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Mojsija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ili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Jošue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r>
            <a:rPr lang="hr-H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F51059-CDD8-4FBD-B466-74521E05F3F0}" type="parTrans" cxnId="{B76134A0-B1D8-4080-B2F9-7F8D2EFB7596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8F8C01-6B80-4EBA-BB6A-867624752982}" type="sibTrans" cxnId="{B76134A0-B1D8-4080-B2F9-7F8D2EFB7596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DEF73A-3336-4A37-AB77-F9595996330C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l-P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Prije bitke bila je potrebna duhovna priprema.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39B923-72A8-4B35-B2F7-699CED0FB4A8}" type="parTrans" cxnId="{2E4DE256-A45A-4981-B256-CB8D7FED8F68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8DF166-FE73-4785-94EE-5A05E63C034E}" type="sibTrans" cxnId="{2E4DE256-A45A-4981-B256-CB8D7FED8F68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36F573-8B56-4A5E-BD09-715B88EBBAF9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Izraelac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koji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 nije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pridržavao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pravila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ratovanja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tretiran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kao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neprijatelj</a:t>
          </a:r>
          <a:r>
            <a:rPr lang="hr-H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0B9892-321B-4CC8-A7F2-F4B103480627}" type="parTrans" cxnId="{802B978E-E4DF-429E-BF88-D0F0206E82E3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18FAEA-973A-445F-8815-7762FE861EC9}" type="sibTrans" cxnId="{802B978E-E4DF-429E-BF88-D0F0206E82E3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726CF8-0423-487B-A4E7-36E3988DD8D8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pl-P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mnogim je prilikama Bog izravno intervenirao u ratu.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F8A350-264A-4F41-872E-0124CDBBA1EE}" type="parTrans" cxnId="{1D10AFAE-FFA4-4B12-BBF6-434471910E3F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AF48AD-1886-4781-BD3D-547C99AA4E5A}" type="sibTrans" cxnId="{1D10AFAE-FFA4-4B12-BBF6-434471910E3F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433225-962B-4252-8A0D-732D99ED9BD7}" type="pres">
      <dgm:prSet presAssocID="{3A4117A8-3B85-464D-8EB8-EE9CDA9076E6}" presName="Name0" presStyleCnt="0">
        <dgm:presLayoutVars>
          <dgm:chMax val="7"/>
          <dgm:chPref val="7"/>
          <dgm:dir/>
        </dgm:presLayoutVars>
      </dgm:prSet>
      <dgm:spPr/>
    </dgm:pt>
    <dgm:pt modelId="{8338ADA5-2E3A-4718-A1C2-56ACBA80F0C4}" type="pres">
      <dgm:prSet presAssocID="{3A4117A8-3B85-464D-8EB8-EE9CDA9076E6}" presName="Name1" presStyleCnt="0"/>
      <dgm:spPr/>
    </dgm:pt>
    <dgm:pt modelId="{43722382-AD08-473E-9B28-96E94670C5F8}" type="pres">
      <dgm:prSet presAssocID="{3A4117A8-3B85-464D-8EB8-EE9CDA9076E6}" presName="cycle" presStyleCnt="0"/>
      <dgm:spPr/>
    </dgm:pt>
    <dgm:pt modelId="{89750D3D-E4BA-4F3E-837C-9F32844D329D}" type="pres">
      <dgm:prSet presAssocID="{3A4117A8-3B85-464D-8EB8-EE9CDA9076E6}" presName="srcNode" presStyleLbl="node1" presStyleIdx="0" presStyleCnt="7"/>
      <dgm:spPr/>
    </dgm:pt>
    <dgm:pt modelId="{9BFF7371-E42F-4AE2-BB9A-98491E9DACC9}" type="pres">
      <dgm:prSet presAssocID="{3A4117A8-3B85-464D-8EB8-EE9CDA9076E6}" presName="conn" presStyleLbl="parChTrans1D2" presStyleIdx="0" presStyleCnt="1"/>
      <dgm:spPr/>
    </dgm:pt>
    <dgm:pt modelId="{90FCD930-D56F-43E6-8B50-BB401A9FA054}" type="pres">
      <dgm:prSet presAssocID="{3A4117A8-3B85-464D-8EB8-EE9CDA9076E6}" presName="extraNode" presStyleLbl="node1" presStyleIdx="0" presStyleCnt="7"/>
      <dgm:spPr/>
    </dgm:pt>
    <dgm:pt modelId="{B780D5E0-135E-4455-85E4-04A16522833C}" type="pres">
      <dgm:prSet presAssocID="{3A4117A8-3B85-464D-8EB8-EE9CDA9076E6}" presName="dstNode" presStyleLbl="node1" presStyleIdx="0" presStyleCnt="7"/>
      <dgm:spPr/>
    </dgm:pt>
    <dgm:pt modelId="{24154291-EA21-463F-8989-C20BFCE21A66}" type="pres">
      <dgm:prSet presAssocID="{23B37DCD-0D87-423E-B47D-4817FCD6413F}" presName="text_1" presStyleLbl="node1" presStyleIdx="0" presStyleCnt="7">
        <dgm:presLayoutVars>
          <dgm:bulletEnabled val="1"/>
        </dgm:presLayoutVars>
      </dgm:prSet>
      <dgm:spPr/>
    </dgm:pt>
    <dgm:pt modelId="{4E48C622-2FAE-48EA-A5D4-EB92A99C329E}" type="pres">
      <dgm:prSet presAssocID="{23B37DCD-0D87-423E-B47D-4817FCD6413F}" presName="accent_1" presStyleCnt="0"/>
      <dgm:spPr/>
    </dgm:pt>
    <dgm:pt modelId="{AE74F7CC-BEAC-4A37-851F-82FF8547FEF0}" type="pres">
      <dgm:prSet presAssocID="{23B37DCD-0D87-423E-B47D-4817FCD6413F}" presName="accentRepeatNode" presStyleLbl="solidFgAcc1" presStyleIdx="0" presStyleCnt="7"/>
      <dgm:spPr>
        <a:solidFill>
          <a:schemeClr val="accent2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</dgm:pt>
    <dgm:pt modelId="{6217C05A-B1F4-4ED6-B575-E5B67FAC8085}" type="pres">
      <dgm:prSet presAssocID="{A393383E-ADEE-47AC-8177-9F2C8C72B4A4}" presName="text_2" presStyleLbl="node1" presStyleIdx="1" presStyleCnt="7">
        <dgm:presLayoutVars>
          <dgm:bulletEnabled val="1"/>
        </dgm:presLayoutVars>
      </dgm:prSet>
      <dgm:spPr/>
    </dgm:pt>
    <dgm:pt modelId="{F48634D7-696F-4D55-B543-BFDC0D53CCED}" type="pres">
      <dgm:prSet presAssocID="{A393383E-ADEE-47AC-8177-9F2C8C72B4A4}" presName="accent_2" presStyleCnt="0"/>
      <dgm:spPr/>
    </dgm:pt>
    <dgm:pt modelId="{084B62E5-F22E-4F07-B5B1-770FC4A73F38}" type="pres">
      <dgm:prSet presAssocID="{A393383E-ADEE-47AC-8177-9F2C8C72B4A4}" presName="accentRepeatNode" presStyleLbl="solidFgAcc1" presStyleIdx="1" presStyleCnt="7"/>
      <dgm:spPr>
        <a:solidFill>
          <a:schemeClr val="accent3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</dgm:pt>
    <dgm:pt modelId="{38128BB0-E918-4A63-8D8F-D120DA0FE575}" type="pres">
      <dgm:prSet presAssocID="{36DDDD7D-99E4-4F14-BAA0-B20D022BEF4E}" presName="text_3" presStyleLbl="node1" presStyleIdx="2" presStyleCnt="7" custScaleY="153301">
        <dgm:presLayoutVars>
          <dgm:bulletEnabled val="1"/>
        </dgm:presLayoutVars>
      </dgm:prSet>
      <dgm:spPr/>
    </dgm:pt>
    <dgm:pt modelId="{F1C4FCCE-B4BF-4088-ABF9-2487B9906721}" type="pres">
      <dgm:prSet presAssocID="{36DDDD7D-99E4-4F14-BAA0-B20D022BEF4E}" presName="accent_3" presStyleCnt="0"/>
      <dgm:spPr/>
    </dgm:pt>
    <dgm:pt modelId="{281349C6-0B2D-4342-BA0D-1069848ADF44}" type="pres">
      <dgm:prSet presAssocID="{36DDDD7D-99E4-4F14-BAA0-B20D022BEF4E}" presName="accentRepeatNode" presStyleLbl="solidFgAcc1" presStyleIdx="2" presStyleCnt="7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</dgm:pt>
    <dgm:pt modelId="{1DCE2BA5-D9E7-462A-B62F-97CD8A40DB03}" type="pres">
      <dgm:prSet presAssocID="{5294D617-DB68-4E82-A3E8-1BBCA6121661}" presName="text_4" presStyleLbl="node1" presStyleIdx="3" presStyleCnt="7">
        <dgm:presLayoutVars>
          <dgm:bulletEnabled val="1"/>
        </dgm:presLayoutVars>
      </dgm:prSet>
      <dgm:spPr/>
    </dgm:pt>
    <dgm:pt modelId="{51F2428A-C1C4-4275-9BBF-6240157A27FF}" type="pres">
      <dgm:prSet presAssocID="{5294D617-DB68-4E82-A3E8-1BBCA6121661}" presName="accent_4" presStyleCnt="0"/>
      <dgm:spPr/>
    </dgm:pt>
    <dgm:pt modelId="{65A11B11-D3EA-424D-9450-54F6BB2D110C}" type="pres">
      <dgm:prSet presAssocID="{5294D617-DB68-4E82-A3E8-1BBCA6121661}" presName="accentRepeatNode" presStyleLbl="solidFgAcc1" presStyleIdx="3" presStyleCnt="7"/>
      <dgm:spPr>
        <a:solidFill>
          <a:schemeClr val="accent1">
            <a:lumMod val="40000"/>
            <a:lumOff val="60000"/>
          </a:schemeClr>
        </a:solidFill>
        <a:ln>
          <a:solidFill>
            <a:schemeClr val="accent1"/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080E79A0-2389-4C01-901B-EC399F7A70FB}" type="pres">
      <dgm:prSet presAssocID="{D4DEF73A-3336-4A37-AB77-F9595996330C}" presName="text_5" presStyleLbl="node1" presStyleIdx="4" presStyleCnt="7">
        <dgm:presLayoutVars>
          <dgm:bulletEnabled val="1"/>
        </dgm:presLayoutVars>
      </dgm:prSet>
      <dgm:spPr/>
    </dgm:pt>
    <dgm:pt modelId="{A4077703-079B-4EC0-8C6E-03140FFB2FB8}" type="pres">
      <dgm:prSet presAssocID="{D4DEF73A-3336-4A37-AB77-F9595996330C}" presName="accent_5" presStyleCnt="0"/>
      <dgm:spPr/>
    </dgm:pt>
    <dgm:pt modelId="{8831F3A7-B6A1-4F0C-9F12-00A36A593EC3}" type="pres">
      <dgm:prSet presAssocID="{D4DEF73A-3336-4A37-AB77-F9595996330C}" presName="accentRepeatNode" presStyleLbl="solidFgAcc1" presStyleIdx="4" presStyleCnt="7"/>
      <dgm:spPr>
        <a:solidFill>
          <a:schemeClr val="accent6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/>
        </a:sp3d>
      </dgm:spPr>
    </dgm:pt>
    <dgm:pt modelId="{20B86878-CB99-4878-9CAF-DAA83D8B4BBA}" type="pres">
      <dgm:prSet presAssocID="{2F36F573-8B56-4A5E-BD09-715B88EBBAF9}" presName="text_6" presStyleLbl="node1" presStyleIdx="5" presStyleCnt="7">
        <dgm:presLayoutVars>
          <dgm:bulletEnabled val="1"/>
        </dgm:presLayoutVars>
      </dgm:prSet>
      <dgm:spPr/>
    </dgm:pt>
    <dgm:pt modelId="{4DA1F37C-3DF8-4223-90D5-7965F20528AD}" type="pres">
      <dgm:prSet presAssocID="{2F36F573-8B56-4A5E-BD09-715B88EBBAF9}" presName="accent_6" presStyleCnt="0"/>
      <dgm:spPr/>
    </dgm:pt>
    <dgm:pt modelId="{25949BFB-8531-4404-AC7B-DE8EACFB641D}" type="pres">
      <dgm:prSet presAssocID="{2F36F573-8B56-4A5E-BD09-715B88EBBAF9}" presName="accentRepeatNode" presStyleLbl="solidFgAcc1" presStyleIdx="5" presStyleCnt="7"/>
      <dgm:spPr>
        <a:solidFill>
          <a:schemeClr val="accent5">
            <a:lumMod val="40000"/>
            <a:lumOff val="60000"/>
          </a:schemeClr>
        </a:solidFill>
        <a:ln>
          <a:solidFill>
            <a:schemeClr val="accent5"/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E1558316-8C16-4EDD-93C8-298AAF0743A7}" type="pres">
      <dgm:prSet presAssocID="{07726CF8-0423-487B-A4E7-36E3988DD8D8}" presName="text_7" presStyleLbl="node1" presStyleIdx="6" presStyleCnt="7">
        <dgm:presLayoutVars>
          <dgm:bulletEnabled val="1"/>
        </dgm:presLayoutVars>
      </dgm:prSet>
      <dgm:spPr/>
    </dgm:pt>
    <dgm:pt modelId="{3F55D7C5-E765-4C85-90F5-A332C6A157D0}" type="pres">
      <dgm:prSet presAssocID="{07726CF8-0423-487B-A4E7-36E3988DD8D8}" presName="accent_7" presStyleCnt="0"/>
      <dgm:spPr/>
    </dgm:pt>
    <dgm:pt modelId="{FEF755CF-ECD6-4835-8D5C-EA830F06A519}" type="pres">
      <dgm:prSet presAssocID="{07726CF8-0423-487B-A4E7-36E3988DD8D8}" presName="accentRepeatNode" presStyleLbl="solidFgAcc1" presStyleIdx="6" presStyleCnt="7"/>
      <dgm:spPr>
        <a:solidFill>
          <a:schemeClr val="bg2">
            <a:lumMod val="40000"/>
            <a:lumOff val="60000"/>
          </a:schemeClr>
        </a:solidFill>
        <a:ln>
          <a:solidFill>
            <a:schemeClr val="bg2"/>
          </a:solidFill>
        </a:ln>
        <a:scene3d>
          <a:camera prst="orthographicFront"/>
          <a:lightRig rig="threePt" dir="t"/>
        </a:scene3d>
        <a:sp3d>
          <a:bevelT/>
        </a:sp3d>
      </dgm:spPr>
    </dgm:pt>
  </dgm:ptLst>
  <dgm:cxnLst>
    <dgm:cxn modelId="{B1E6DD03-8BAD-4900-9953-82274FDC1860}" type="presOf" srcId="{5294D617-DB68-4E82-A3E8-1BBCA6121661}" destId="{1DCE2BA5-D9E7-462A-B62F-97CD8A40DB03}" srcOrd="0" destOrd="0" presId="urn:microsoft.com/office/officeart/2008/layout/VerticalCurvedList"/>
    <dgm:cxn modelId="{70970A0B-A551-47AE-B8D2-F79A2A8A26D3}" srcId="{3A4117A8-3B85-464D-8EB8-EE9CDA9076E6}" destId="{A393383E-ADEE-47AC-8177-9F2C8C72B4A4}" srcOrd="1" destOrd="0" parTransId="{732AF0F9-24E0-4A90-BD92-BAFED05B8899}" sibTransId="{7A125CCB-3254-43E0-963A-8F17A943A91A}"/>
    <dgm:cxn modelId="{7913421F-7691-49ED-ABF4-BAB3F0254DFD}" type="presOf" srcId="{2F36F573-8B56-4A5E-BD09-715B88EBBAF9}" destId="{20B86878-CB99-4878-9CAF-DAA83D8B4BBA}" srcOrd="0" destOrd="0" presId="urn:microsoft.com/office/officeart/2008/layout/VerticalCurvedList"/>
    <dgm:cxn modelId="{03AA8B29-E701-484E-AC50-C2D8A26400F0}" type="presOf" srcId="{23B37DCD-0D87-423E-B47D-4817FCD6413F}" destId="{24154291-EA21-463F-8989-C20BFCE21A66}" srcOrd="0" destOrd="0" presId="urn:microsoft.com/office/officeart/2008/layout/VerticalCurvedList"/>
    <dgm:cxn modelId="{AEFEB32B-E74B-4A1B-93C6-56125F0AB68B}" type="presOf" srcId="{A393383E-ADEE-47AC-8177-9F2C8C72B4A4}" destId="{6217C05A-B1F4-4ED6-B575-E5B67FAC8085}" srcOrd="0" destOrd="0" presId="urn:microsoft.com/office/officeart/2008/layout/VerticalCurvedList"/>
    <dgm:cxn modelId="{5508993E-066A-4B71-A645-F5D3CE16364E}" type="presOf" srcId="{D4DEF73A-3336-4A37-AB77-F9595996330C}" destId="{080E79A0-2389-4C01-901B-EC399F7A70FB}" srcOrd="0" destOrd="0" presId="urn:microsoft.com/office/officeart/2008/layout/VerticalCurvedList"/>
    <dgm:cxn modelId="{8E49374A-48E6-42DB-946A-C6EE16D8AB6C}" srcId="{3A4117A8-3B85-464D-8EB8-EE9CDA9076E6}" destId="{36DDDD7D-99E4-4F14-BAA0-B20D022BEF4E}" srcOrd="2" destOrd="0" parTransId="{45F5BC2C-6B18-4829-A846-1408D63D4E4C}" sibTransId="{E696BA73-B54A-4D51-8F76-ACE0035DEA7B}"/>
    <dgm:cxn modelId="{EF53A94A-9F5F-4A26-A343-F40237AF623F}" type="presOf" srcId="{3A4117A8-3B85-464D-8EB8-EE9CDA9076E6}" destId="{76433225-962B-4252-8A0D-732D99ED9BD7}" srcOrd="0" destOrd="0" presId="urn:microsoft.com/office/officeart/2008/layout/VerticalCurvedList"/>
    <dgm:cxn modelId="{2E4DE256-A45A-4981-B256-CB8D7FED8F68}" srcId="{3A4117A8-3B85-464D-8EB8-EE9CDA9076E6}" destId="{D4DEF73A-3336-4A37-AB77-F9595996330C}" srcOrd="4" destOrd="0" parTransId="{C639B923-72A8-4B35-B2F7-699CED0FB4A8}" sibTransId="{788DF166-FE73-4785-94EE-5A05E63C034E}"/>
    <dgm:cxn modelId="{802B978E-E4DF-429E-BF88-D0F0206E82E3}" srcId="{3A4117A8-3B85-464D-8EB8-EE9CDA9076E6}" destId="{2F36F573-8B56-4A5E-BD09-715B88EBBAF9}" srcOrd="5" destOrd="0" parTransId="{9D0B9892-321B-4CC8-A7F2-F4B103480627}" sibTransId="{5018FAEA-973A-445F-8815-7762FE861EC9}"/>
    <dgm:cxn modelId="{28E0BA99-EE23-4ED7-81A7-55D6BA60AD7C}" type="presOf" srcId="{36DDDD7D-99E4-4F14-BAA0-B20D022BEF4E}" destId="{38128BB0-E918-4A63-8D8F-D120DA0FE575}" srcOrd="0" destOrd="0" presId="urn:microsoft.com/office/officeart/2008/layout/VerticalCurvedList"/>
    <dgm:cxn modelId="{B76134A0-B1D8-4080-B2F9-7F8D2EFB7596}" srcId="{3A4117A8-3B85-464D-8EB8-EE9CDA9076E6}" destId="{5294D617-DB68-4E82-A3E8-1BBCA6121661}" srcOrd="3" destOrd="0" parTransId="{91F51059-CDD8-4FBD-B466-74521E05F3F0}" sibTransId="{8D8F8C01-6B80-4EBA-BB6A-867624752982}"/>
    <dgm:cxn modelId="{1D10AFAE-FFA4-4B12-BBF6-434471910E3F}" srcId="{3A4117A8-3B85-464D-8EB8-EE9CDA9076E6}" destId="{07726CF8-0423-487B-A4E7-36E3988DD8D8}" srcOrd="6" destOrd="0" parTransId="{27F8A350-264A-4F41-872E-0124CDBBA1EE}" sibTransId="{71AF48AD-1886-4781-BD3D-547C99AA4E5A}"/>
    <dgm:cxn modelId="{06E054CE-EEF2-41EA-B460-C689E167E0A4}" srcId="{3A4117A8-3B85-464D-8EB8-EE9CDA9076E6}" destId="{23B37DCD-0D87-423E-B47D-4817FCD6413F}" srcOrd="0" destOrd="0" parTransId="{54556794-F482-4468-95F2-B983BAF9D3FC}" sibTransId="{88ADA3D6-E7AB-471D-9C68-A586A43CEA42}"/>
    <dgm:cxn modelId="{4C4EEDDB-5EE6-43D9-95BF-85332AA2F904}" type="presOf" srcId="{07726CF8-0423-487B-A4E7-36E3988DD8D8}" destId="{E1558316-8C16-4EDD-93C8-298AAF0743A7}" srcOrd="0" destOrd="0" presId="urn:microsoft.com/office/officeart/2008/layout/VerticalCurvedList"/>
    <dgm:cxn modelId="{23CAC1FF-9D4B-4519-B550-FEB6070E4E6C}" type="presOf" srcId="{88ADA3D6-E7AB-471D-9C68-A586A43CEA42}" destId="{9BFF7371-E42F-4AE2-BB9A-98491E9DACC9}" srcOrd="0" destOrd="0" presId="urn:microsoft.com/office/officeart/2008/layout/VerticalCurvedList"/>
    <dgm:cxn modelId="{9BD92F8E-325D-4A91-A90D-9EB3FD423BDD}" type="presParOf" srcId="{76433225-962B-4252-8A0D-732D99ED9BD7}" destId="{8338ADA5-2E3A-4718-A1C2-56ACBA80F0C4}" srcOrd="0" destOrd="0" presId="urn:microsoft.com/office/officeart/2008/layout/VerticalCurvedList"/>
    <dgm:cxn modelId="{27D721E2-9DDF-49E1-8283-8DFACD91A3A4}" type="presParOf" srcId="{8338ADA5-2E3A-4718-A1C2-56ACBA80F0C4}" destId="{43722382-AD08-473E-9B28-96E94670C5F8}" srcOrd="0" destOrd="0" presId="urn:microsoft.com/office/officeart/2008/layout/VerticalCurvedList"/>
    <dgm:cxn modelId="{413D1461-227B-4105-8156-16D1B4332A77}" type="presParOf" srcId="{43722382-AD08-473E-9B28-96E94670C5F8}" destId="{89750D3D-E4BA-4F3E-837C-9F32844D329D}" srcOrd="0" destOrd="0" presId="urn:microsoft.com/office/officeart/2008/layout/VerticalCurvedList"/>
    <dgm:cxn modelId="{26528C9E-BDCC-4123-BF60-75C3760B9425}" type="presParOf" srcId="{43722382-AD08-473E-9B28-96E94670C5F8}" destId="{9BFF7371-E42F-4AE2-BB9A-98491E9DACC9}" srcOrd="1" destOrd="0" presId="urn:microsoft.com/office/officeart/2008/layout/VerticalCurvedList"/>
    <dgm:cxn modelId="{33F62DB1-2B22-4C03-BC55-162E26457CC5}" type="presParOf" srcId="{43722382-AD08-473E-9B28-96E94670C5F8}" destId="{90FCD930-D56F-43E6-8B50-BB401A9FA054}" srcOrd="2" destOrd="0" presId="urn:microsoft.com/office/officeart/2008/layout/VerticalCurvedList"/>
    <dgm:cxn modelId="{D7DFE159-1146-4ADD-B701-5319BA39E53E}" type="presParOf" srcId="{43722382-AD08-473E-9B28-96E94670C5F8}" destId="{B780D5E0-135E-4455-85E4-04A16522833C}" srcOrd="3" destOrd="0" presId="urn:microsoft.com/office/officeart/2008/layout/VerticalCurvedList"/>
    <dgm:cxn modelId="{AB6B8E9A-4807-4043-B484-1557A7DE2F15}" type="presParOf" srcId="{8338ADA5-2E3A-4718-A1C2-56ACBA80F0C4}" destId="{24154291-EA21-463F-8989-C20BFCE21A66}" srcOrd="1" destOrd="0" presId="urn:microsoft.com/office/officeart/2008/layout/VerticalCurvedList"/>
    <dgm:cxn modelId="{D237CCD5-C466-43B8-99A8-C6B0576AF072}" type="presParOf" srcId="{8338ADA5-2E3A-4718-A1C2-56ACBA80F0C4}" destId="{4E48C622-2FAE-48EA-A5D4-EB92A99C329E}" srcOrd="2" destOrd="0" presId="urn:microsoft.com/office/officeart/2008/layout/VerticalCurvedList"/>
    <dgm:cxn modelId="{AD255041-9FA6-43B7-8143-36DBFEDCA4F6}" type="presParOf" srcId="{4E48C622-2FAE-48EA-A5D4-EB92A99C329E}" destId="{AE74F7CC-BEAC-4A37-851F-82FF8547FEF0}" srcOrd="0" destOrd="0" presId="urn:microsoft.com/office/officeart/2008/layout/VerticalCurvedList"/>
    <dgm:cxn modelId="{8FB0B64C-36AA-4AAD-9767-0AB0E516AE6D}" type="presParOf" srcId="{8338ADA5-2E3A-4718-A1C2-56ACBA80F0C4}" destId="{6217C05A-B1F4-4ED6-B575-E5B67FAC8085}" srcOrd="3" destOrd="0" presId="urn:microsoft.com/office/officeart/2008/layout/VerticalCurvedList"/>
    <dgm:cxn modelId="{C5570B48-87FD-4D14-A8FC-EB90FD323B09}" type="presParOf" srcId="{8338ADA5-2E3A-4718-A1C2-56ACBA80F0C4}" destId="{F48634D7-696F-4D55-B543-BFDC0D53CCED}" srcOrd="4" destOrd="0" presId="urn:microsoft.com/office/officeart/2008/layout/VerticalCurvedList"/>
    <dgm:cxn modelId="{9720DB31-07F0-441B-B903-CC1E350DBF00}" type="presParOf" srcId="{F48634D7-696F-4D55-B543-BFDC0D53CCED}" destId="{084B62E5-F22E-4F07-B5B1-770FC4A73F38}" srcOrd="0" destOrd="0" presId="urn:microsoft.com/office/officeart/2008/layout/VerticalCurvedList"/>
    <dgm:cxn modelId="{104E3216-79D5-4440-907E-D16C9DA6B1C3}" type="presParOf" srcId="{8338ADA5-2E3A-4718-A1C2-56ACBA80F0C4}" destId="{38128BB0-E918-4A63-8D8F-D120DA0FE575}" srcOrd="5" destOrd="0" presId="urn:microsoft.com/office/officeart/2008/layout/VerticalCurvedList"/>
    <dgm:cxn modelId="{D5D1DBE8-987B-402C-A94A-1000D1057BD2}" type="presParOf" srcId="{8338ADA5-2E3A-4718-A1C2-56ACBA80F0C4}" destId="{F1C4FCCE-B4BF-4088-ABF9-2487B9906721}" srcOrd="6" destOrd="0" presId="urn:microsoft.com/office/officeart/2008/layout/VerticalCurvedList"/>
    <dgm:cxn modelId="{778D6308-DA57-4A6B-9EE2-F70A16B217EE}" type="presParOf" srcId="{F1C4FCCE-B4BF-4088-ABF9-2487B9906721}" destId="{281349C6-0B2D-4342-BA0D-1069848ADF44}" srcOrd="0" destOrd="0" presId="urn:microsoft.com/office/officeart/2008/layout/VerticalCurvedList"/>
    <dgm:cxn modelId="{39A759CC-00B0-4CEC-ADB2-02B63DCC326F}" type="presParOf" srcId="{8338ADA5-2E3A-4718-A1C2-56ACBA80F0C4}" destId="{1DCE2BA5-D9E7-462A-B62F-97CD8A40DB03}" srcOrd="7" destOrd="0" presId="urn:microsoft.com/office/officeart/2008/layout/VerticalCurvedList"/>
    <dgm:cxn modelId="{D9DAB355-2836-44FF-B518-6105E8D188E6}" type="presParOf" srcId="{8338ADA5-2E3A-4718-A1C2-56ACBA80F0C4}" destId="{51F2428A-C1C4-4275-9BBF-6240157A27FF}" srcOrd="8" destOrd="0" presId="urn:microsoft.com/office/officeart/2008/layout/VerticalCurvedList"/>
    <dgm:cxn modelId="{D45F9F9F-4892-482E-90E9-C373EF089945}" type="presParOf" srcId="{51F2428A-C1C4-4275-9BBF-6240157A27FF}" destId="{65A11B11-D3EA-424D-9450-54F6BB2D110C}" srcOrd="0" destOrd="0" presId="urn:microsoft.com/office/officeart/2008/layout/VerticalCurvedList"/>
    <dgm:cxn modelId="{61203A46-557C-4510-A94F-65EE899854A3}" type="presParOf" srcId="{8338ADA5-2E3A-4718-A1C2-56ACBA80F0C4}" destId="{080E79A0-2389-4C01-901B-EC399F7A70FB}" srcOrd="9" destOrd="0" presId="urn:microsoft.com/office/officeart/2008/layout/VerticalCurvedList"/>
    <dgm:cxn modelId="{E91F4648-425D-411C-9D55-5BBD27FA2D38}" type="presParOf" srcId="{8338ADA5-2E3A-4718-A1C2-56ACBA80F0C4}" destId="{A4077703-079B-4EC0-8C6E-03140FFB2FB8}" srcOrd="10" destOrd="0" presId="urn:microsoft.com/office/officeart/2008/layout/VerticalCurvedList"/>
    <dgm:cxn modelId="{DA7B8A67-C10D-46D1-9D16-68B9970C884C}" type="presParOf" srcId="{A4077703-079B-4EC0-8C6E-03140FFB2FB8}" destId="{8831F3A7-B6A1-4F0C-9F12-00A36A593EC3}" srcOrd="0" destOrd="0" presId="urn:microsoft.com/office/officeart/2008/layout/VerticalCurvedList"/>
    <dgm:cxn modelId="{0C4F5BFD-2914-4BEA-A6AA-9FE039259CB3}" type="presParOf" srcId="{8338ADA5-2E3A-4718-A1C2-56ACBA80F0C4}" destId="{20B86878-CB99-4878-9CAF-DAA83D8B4BBA}" srcOrd="11" destOrd="0" presId="urn:microsoft.com/office/officeart/2008/layout/VerticalCurvedList"/>
    <dgm:cxn modelId="{9566A153-9477-495E-B265-1C448AEB297F}" type="presParOf" srcId="{8338ADA5-2E3A-4718-A1C2-56ACBA80F0C4}" destId="{4DA1F37C-3DF8-4223-90D5-7965F20528AD}" srcOrd="12" destOrd="0" presId="urn:microsoft.com/office/officeart/2008/layout/VerticalCurvedList"/>
    <dgm:cxn modelId="{F9D38A7A-715C-4638-AA1C-62830B3BA79A}" type="presParOf" srcId="{4DA1F37C-3DF8-4223-90D5-7965F20528AD}" destId="{25949BFB-8531-4404-AC7B-DE8EACFB641D}" srcOrd="0" destOrd="0" presId="urn:microsoft.com/office/officeart/2008/layout/VerticalCurvedList"/>
    <dgm:cxn modelId="{724D5DAB-6400-453F-9390-F94D88DDA7DC}" type="presParOf" srcId="{8338ADA5-2E3A-4718-A1C2-56ACBA80F0C4}" destId="{E1558316-8C16-4EDD-93C8-298AAF0743A7}" srcOrd="13" destOrd="0" presId="urn:microsoft.com/office/officeart/2008/layout/VerticalCurvedList"/>
    <dgm:cxn modelId="{78D8E501-0D79-4AD5-A377-9D715D8B7DE0}" type="presParOf" srcId="{8338ADA5-2E3A-4718-A1C2-56ACBA80F0C4}" destId="{3F55D7C5-E765-4C85-90F5-A332C6A157D0}" srcOrd="14" destOrd="0" presId="urn:microsoft.com/office/officeart/2008/layout/VerticalCurvedList"/>
    <dgm:cxn modelId="{ED24321E-C3CF-4561-8E7F-25C55D5056CE}" type="presParOf" srcId="{3F55D7C5-E765-4C85-90F5-A332C6A157D0}" destId="{FEF755CF-ECD6-4835-8D5C-EA830F06A51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C7D338-FDF5-473E-B7D2-08343D6A1971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00D6962-527A-456D-B91F-63CAB74E891E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75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Oni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koji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bili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pred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određeni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unište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koji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bili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po-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slušni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Bogu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osta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živi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Rahaba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440976-1088-4CC9-A9CB-EA0CC16A4871}" type="parTrans" cxnId="{EE104FF2-0DD3-4BAD-A22C-CDCE41BBD40D}">
      <dgm:prSet/>
      <dgm:spPr/>
      <dgm:t>
        <a:bodyPr/>
        <a:lstStyle/>
        <a:p>
          <a:endParaRPr lang="es-ES" sz="2000"/>
        </a:p>
      </dgm:t>
    </dgm:pt>
    <dgm:pt modelId="{1B2A0339-9337-444F-A5D2-AD063E2B3BD8}" type="sibTrans" cxnId="{EE104FF2-0DD3-4BAD-A22C-CDCE41BBD40D}">
      <dgm:prSet/>
      <dgm:spPr/>
      <dgm:t>
        <a:bodyPr/>
        <a:lstStyle/>
        <a:p>
          <a:endParaRPr lang="es-ES" sz="2000"/>
        </a:p>
      </dgm:t>
    </dgm:pt>
    <dgm:pt modelId="{08BFC935-EC74-448F-8D89-C6F864F0B084}">
      <dgm:prSet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chemeClr val="accent5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Izraelci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koji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nisu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poslušali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Boga </a:t>
          </a:r>
          <a:r>
            <a:rPr lang="hr-H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mor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umrijeti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Ahan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F3875C-5B63-4E0C-B509-D9611BA21B9E}" type="parTrans" cxnId="{0C9E658C-5C00-4B24-943C-D4AE3667A156}">
      <dgm:prSet/>
      <dgm:spPr/>
      <dgm:t>
        <a:bodyPr/>
        <a:lstStyle/>
        <a:p>
          <a:endParaRPr lang="es-ES" sz="2000"/>
        </a:p>
      </dgm:t>
    </dgm:pt>
    <dgm:pt modelId="{0A02DA83-49C5-4C75-ADB8-4D0D95DA8A7F}" type="sibTrans" cxnId="{0C9E658C-5C00-4B24-943C-D4AE3667A156}">
      <dgm:prSet/>
      <dgm:spPr/>
      <dgm:t>
        <a:bodyPr/>
        <a:lstStyle/>
        <a:p>
          <a:endParaRPr lang="es-ES" sz="2000"/>
        </a:p>
      </dgm:t>
    </dgm:pt>
    <dgm:pt modelId="{3DC4C608-A0C4-486B-AE00-1F07AFBEFEF9}" type="pres">
      <dgm:prSet presAssocID="{CBC7D338-FDF5-473E-B7D2-08343D6A1971}" presName="diagram" presStyleCnt="0">
        <dgm:presLayoutVars>
          <dgm:dir/>
          <dgm:resizeHandles val="exact"/>
        </dgm:presLayoutVars>
      </dgm:prSet>
      <dgm:spPr/>
    </dgm:pt>
    <dgm:pt modelId="{E3888C61-A3FC-47D8-9C8A-06939183A8E0}" type="pres">
      <dgm:prSet presAssocID="{700D6962-527A-456D-B91F-63CAB74E891E}" presName="node" presStyleLbl="node1" presStyleIdx="0" presStyleCnt="2">
        <dgm:presLayoutVars>
          <dgm:bulletEnabled val="1"/>
        </dgm:presLayoutVars>
      </dgm:prSet>
      <dgm:spPr/>
    </dgm:pt>
    <dgm:pt modelId="{75278DA7-DC32-476E-9A02-732F2DEB1F2F}" type="pres">
      <dgm:prSet presAssocID="{1B2A0339-9337-444F-A5D2-AD063E2B3BD8}" presName="sibTrans" presStyleCnt="0"/>
      <dgm:spPr/>
    </dgm:pt>
    <dgm:pt modelId="{3128F560-8630-45CC-81ED-844341F038CC}" type="pres">
      <dgm:prSet presAssocID="{08BFC935-EC74-448F-8D89-C6F864F0B084}" presName="node" presStyleLbl="node1" presStyleIdx="1" presStyleCnt="2" custLinFactNeighborX="429" custLinFactNeighborY="188">
        <dgm:presLayoutVars>
          <dgm:bulletEnabled val="1"/>
        </dgm:presLayoutVars>
      </dgm:prSet>
      <dgm:spPr/>
    </dgm:pt>
  </dgm:ptLst>
  <dgm:cxnLst>
    <dgm:cxn modelId="{9B42932D-2494-4E35-A6A8-1BCFF16C0545}" type="presOf" srcId="{08BFC935-EC74-448F-8D89-C6F864F0B084}" destId="{3128F560-8630-45CC-81ED-844341F038CC}" srcOrd="0" destOrd="0" presId="urn:microsoft.com/office/officeart/2005/8/layout/default"/>
    <dgm:cxn modelId="{B912B78B-B1FC-4423-A169-77B774395E3D}" type="presOf" srcId="{700D6962-527A-456D-B91F-63CAB74E891E}" destId="{E3888C61-A3FC-47D8-9C8A-06939183A8E0}" srcOrd="0" destOrd="0" presId="urn:microsoft.com/office/officeart/2005/8/layout/default"/>
    <dgm:cxn modelId="{0C9E658C-5C00-4B24-943C-D4AE3667A156}" srcId="{CBC7D338-FDF5-473E-B7D2-08343D6A1971}" destId="{08BFC935-EC74-448F-8D89-C6F864F0B084}" srcOrd="1" destOrd="0" parTransId="{2AF3875C-5B63-4E0C-B509-D9611BA21B9E}" sibTransId="{0A02DA83-49C5-4C75-ADB8-4D0D95DA8A7F}"/>
    <dgm:cxn modelId="{7C0FF4B8-67C2-4455-9167-5504C3D42B32}" type="presOf" srcId="{CBC7D338-FDF5-473E-B7D2-08343D6A1971}" destId="{3DC4C608-A0C4-486B-AE00-1F07AFBEFEF9}" srcOrd="0" destOrd="0" presId="urn:microsoft.com/office/officeart/2005/8/layout/default"/>
    <dgm:cxn modelId="{EE104FF2-0DD3-4BAD-A22C-CDCE41BBD40D}" srcId="{CBC7D338-FDF5-473E-B7D2-08343D6A1971}" destId="{700D6962-527A-456D-B91F-63CAB74E891E}" srcOrd="0" destOrd="0" parTransId="{91440976-1088-4CC9-A9CB-EA0CC16A4871}" sibTransId="{1B2A0339-9337-444F-A5D2-AD063E2B3BD8}"/>
    <dgm:cxn modelId="{6139F0C8-DDD1-42BD-91E4-EE699BCA5184}" type="presParOf" srcId="{3DC4C608-A0C4-486B-AE00-1F07AFBEFEF9}" destId="{E3888C61-A3FC-47D8-9C8A-06939183A8E0}" srcOrd="0" destOrd="0" presId="urn:microsoft.com/office/officeart/2005/8/layout/default"/>
    <dgm:cxn modelId="{A0965EFF-1704-4DBA-A14E-4ED1E22C72F9}" type="presParOf" srcId="{3DC4C608-A0C4-486B-AE00-1F07AFBEFEF9}" destId="{75278DA7-DC32-476E-9A02-732F2DEB1F2F}" srcOrd="1" destOrd="0" presId="urn:microsoft.com/office/officeart/2005/8/layout/default"/>
    <dgm:cxn modelId="{EEEDBDF0-91BA-4F27-B249-25D28C6A5AA2}" type="presParOf" srcId="{3DC4C608-A0C4-486B-AE00-1F07AFBEFEF9}" destId="{3128F560-8630-45CC-81ED-844341F038CC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2FD557-DC1C-4D92-9C46-D5D41FEB10E4}">
      <dsp:nvSpPr>
        <dsp:cNvPr id="0" name=""/>
        <dsp:cNvSpPr/>
      </dsp:nvSpPr>
      <dsp:spPr>
        <a:xfrm>
          <a:off x="0" y="0"/>
          <a:ext cx="2793204" cy="279320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6B4EAE-865B-4500-A4C9-40F519E4D2AA}">
      <dsp:nvSpPr>
        <dsp:cNvPr id="0" name=""/>
        <dsp:cNvSpPr/>
      </dsp:nvSpPr>
      <dsp:spPr>
        <a:xfrm>
          <a:off x="1396602" y="0"/>
          <a:ext cx="6042422" cy="2793204"/>
        </a:xfrm>
        <a:prstGeom prst="rect">
          <a:avLst/>
        </a:prstGeom>
        <a:solidFill>
          <a:srgbClr val="FAE4B4"/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rgbClr val="A1730B"/>
              </a:solidFill>
            </a:rPr>
            <a:t>Stvar</a:t>
          </a:r>
          <a:r>
            <a:rPr lang="es-ES" sz="2400" b="1" kern="1200" dirty="0">
              <a:solidFill>
                <a:srgbClr val="A1730B"/>
              </a:solidFill>
            </a:rPr>
            <a:t> </a:t>
          </a:r>
          <a:r>
            <a:rPr lang="es-ES" sz="2400" b="1" kern="1200" dirty="0" err="1">
              <a:solidFill>
                <a:srgbClr val="A1730B"/>
              </a:solidFill>
            </a:rPr>
            <a:t>bezakonja</a:t>
          </a:r>
          <a:r>
            <a:rPr lang="hr-HR" sz="2400" b="1" kern="1200" dirty="0">
              <a:solidFill>
                <a:srgbClr val="A1730B"/>
              </a:solidFill>
            </a:rPr>
            <a:t>.</a:t>
          </a:r>
          <a:endParaRPr lang="es-ES" sz="2400" kern="1200" dirty="0">
            <a:solidFill>
              <a:srgbClr val="A1730B"/>
            </a:solidFill>
          </a:endParaRPr>
        </a:p>
      </dsp:txBody>
      <dsp:txXfrm>
        <a:off x="1396602" y="0"/>
        <a:ext cx="6042422" cy="446912"/>
      </dsp:txXfrm>
    </dsp:sp>
    <dsp:sp modelId="{70FA5046-234F-49C1-A7DB-A934C6D5A7FB}">
      <dsp:nvSpPr>
        <dsp:cNvPr id="0" name=""/>
        <dsp:cNvSpPr/>
      </dsp:nvSpPr>
      <dsp:spPr>
        <a:xfrm>
          <a:off x="293286" y="446912"/>
          <a:ext cx="2206631" cy="2206631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3981173"/>
                <a:satOff val="-4110"/>
                <a:lumOff val="-3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981173"/>
                <a:satOff val="-4110"/>
                <a:lumOff val="-3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981173"/>
                <a:satOff val="-4110"/>
                <a:lumOff val="-3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5CA017-8E2B-4B9D-810D-609940850FB3}">
      <dsp:nvSpPr>
        <dsp:cNvPr id="0" name=""/>
        <dsp:cNvSpPr/>
      </dsp:nvSpPr>
      <dsp:spPr>
        <a:xfrm>
          <a:off x="1396602" y="446912"/>
          <a:ext cx="6042422" cy="2206631"/>
        </a:xfrm>
        <a:prstGeom prst="rect">
          <a:avLst/>
        </a:prstGeom>
        <a:solidFill>
          <a:srgbClr val="C2F7B7"/>
        </a:solidFill>
        <a:ln w="12700" cap="flat" cmpd="sng" algn="ctr">
          <a:solidFill>
            <a:schemeClr val="accent2">
              <a:hueOff val="3981173"/>
              <a:satOff val="-4110"/>
              <a:lumOff val="-372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rgbClr val="207D0D"/>
              </a:solidFill>
            </a:rPr>
            <a:t>Pitanje</a:t>
          </a:r>
          <a:r>
            <a:rPr lang="es-ES" sz="2400" b="1" kern="1200" dirty="0">
              <a:solidFill>
                <a:srgbClr val="207D0D"/>
              </a:solidFill>
            </a:rPr>
            <a:t> </a:t>
          </a:r>
          <a:r>
            <a:rPr lang="es-ES" sz="2400" b="1" kern="1200" dirty="0" err="1">
              <a:solidFill>
                <a:srgbClr val="207D0D"/>
              </a:solidFill>
            </a:rPr>
            <a:t>pravde</a:t>
          </a:r>
          <a:r>
            <a:rPr lang="hr-HR" sz="2400" b="1" kern="1200" dirty="0">
              <a:solidFill>
                <a:srgbClr val="207D0D"/>
              </a:solidFill>
            </a:rPr>
            <a:t>.</a:t>
          </a:r>
          <a:endParaRPr lang="es-ES" sz="2400" kern="1200" dirty="0">
            <a:solidFill>
              <a:srgbClr val="207D0D"/>
            </a:solidFill>
          </a:endParaRPr>
        </a:p>
      </dsp:txBody>
      <dsp:txXfrm>
        <a:off x="1396602" y="446912"/>
        <a:ext cx="6042422" cy="446912"/>
      </dsp:txXfrm>
    </dsp:sp>
    <dsp:sp modelId="{2C343801-7DFB-4419-A2C6-0702909ED7A9}">
      <dsp:nvSpPr>
        <dsp:cNvPr id="0" name=""/>
        <dsp:cNvSpPr/>
      </dsp:nvSpPr>
      <dsp:spPr>
        <a:xfrm>
          <a:off x="586573" y="893825"/>
          <a:ext cx="1620058" cy="162005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7962347"/>
                <a:satOff val="-8219"/>
                <a:lumOff val="-7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7962347"/>
                <a:satOff val="-8219"/>
                <a:lumOff val="-7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7962347"/>
                <a:satOff val="-8219"/>
                <a:lumOff val="-7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1CD4EF-5E4C-4702-9728-A1108EAD5149}">
      <dsp:nvSpPr>
        <dsp:cNvPr id="0" name=""/>
        <dsp:cNvSpPr/>
      </dsp:nvSpPr>
      <dsp:spPr>
        <a:xfrm>
          <a:off x="1396602" y="893825"/>
          <a:ext cx="6042422" cy="1620058"/>
        </a:xfrm>
        <a:prstGeom prst="rect">
          <a:avLst/>
        </a:prstGeom>
        <a:solidFill>
          <a:srgbClr val="B5F5F0"/>
        </a:solidFill>
        <a:ln w="12700" cap="flat" cmpd="sng" algn="ctr">
          <a:solidFill>
            <a:schemeClr val="accent2">
              <a:hueOff val="7962347"/>
              <a:satOff val="-8219"/>
              <a:lumOff val="-745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rgbClr val="0F6F68"/>
              </a:solidFill>
            </a:rPr>
            <a:t>Biblijski</a:t>
          </a:r>
          <a:r>
            <a:rPr lang="es-ES" sz="2400" b="1" kern="1200" dirty="0">
              <a:solidFill>
                <a:srgbClr val="0F6F68"/>
              </a:solidFill>
            </a:rPr>
            <a:t> </a:t>
          </a:r>
          <a:r>
            <a:rPr lang="es-ES" sz="2400" b="1" kern="1200" dirty="0" err="1">
              <a:solidFill>
                <a:srgbClr val="0F6F68"/>
              </a:solidFill>
            </a:rPr>
            <a:t>koncept</a:t>
          </a:r>
          <a:r>
            <a:rPr lang="es-ES" sz="2400" b="1" kern="1200" dirty="0">
              <a:solidFill>
                <a:srgbClr val="0F6F68"/>
              </a:solidFill>
            </a:rPr>
            <a:t> rata</a:t>
          </a:r>
          <a:r>
            <a:rPr lang="hr-HR" sz="2400" b="1" kern="1200" dirty="0">
              <a:solidFill>
                <a:srgbClr val="0F6F68"/>
              </a:solidFill>
            </a:rPr>
            <a:t>.</a:t>
          </a:r>
          <a:endParaRPr lang="es-ES" sz="2400" kern="1200" dirty="0">
            <a:solidFill>
              <a:srgbClr val="0F6F68"/>
            </a:solidFill>
          </a:endParaRPr>
        </a:p>
      </dsp:txBody>
      <dsp:txXfrm>
        <a:off x="1396602" y="893825"/>
        <a:ext cx="6042422" cy="446912"/>
      </dsp:txXfrm>
    </dsp:sp>
    <dsp:sp modelId="{D3EA1FA7-2952-42BA-832A-482A7A02E1B9}">
      <dsp:nvSpPr>
        <dsp:cNvPr id="0" name=""/>
        <dsp:cNvSpPr/>
      </dsp:nvSpPr>
      <dsp:spPr>
        <a:xfrm>
          <a:off x="879859" y="1340738"/>
          <a:ext cx="1033485" cy="103348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11943520"/>
                <a:satOff val="-12329"/>
                <a:lumOff val="-11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1943520"/>
                <a:satOff val="-12329"/>
                <a:lumOff val="-11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1943520"/>
                <a:satOff val="-12329"/>
                <a:lumOff val="-11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F1FB0D-3FAB-45D8-A1E5-71F2832C3673}">
      <dsp:nvSpPr>
        <dsp:cNvPr id="0" name=""/>
        <dsp:cNvSpPr/>
      </dsp:nvSpPr>
      <dsp:spPr>
        <a:xfrm>
          <a:off x="1396602" y="1340738"/>
          <a:ext cx="6042422" cy="1033485"/>
        </a:xfrm>
        <a:prstGeom prst="rect">
          <a:avLst/>
        </a:prstGeom>
        <a:solidFill>
          <a:srgbClr val="CDCCF4"/>
        </a:solidFill>
        <a:ln w="12700" cap="flat" cmpd="sng" algn="ctr">
          <a:solidFill>
            <a:schemeClr val="accent2">
              <a:hueOff val="11943520"/>
              <a:satOff val="-12329"/>
              <a:lumOff val="-1117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rgbClr val="232098"/>
              </a:solidFill>
            </a:rPr>
            <a:t>Uništen</a:t>
          </a:r>
          <a:r>
            <a:rPr lang="es-ES" sz="2400" b="1" kern="1200" dirty="0">
              <a:solidFill>
                <a:srgbClr val="232098"/>
              </a:solidFill>
            </a:rPr>
            <a:t> </a:t>
          </a:r>
          <a:r>
            <a:rPr lang="es-ES" sz="2400" b="1" kern="1200" dirty="0" err="1">
              <a:solidFill>
                <a:srgbClr val="232098"/>
              </a:solidFill>
            </a:rPr>
            <a:t>izborom</a:t>
          </a:r>
          <a:r>
            <a:rPr lang="hr-HR" sz="2400" b="1" kern="1200" dirty="0">
              <a:solidFill>
                <a:srgbClr val="232098"/>
              </a:solidFill>
            </a:rPr>
            <a:t>.</a:t>
          </a:r>
          <a:endParaRPr lang="es-ES" sz="2400" kern="1200" dirty="0">
            <a:solidFill>
              <a:srgbClr val="232098"/>
            </a:solidFill>
          </a:endParaRPr>
        </a:p>
      </dsp:txBody>
      <dsp:txXfrm>
        <a:off x="1396602" y="1340738"/>
        <a:ext cx="6042422" cy="446912"/>
      </dsp:txXfrm>
    </dsp:sp>
    <dsp:sp modelId="{71446DB9-0538-4BBB-8AD0-73B4BDD479C5}">
      <dsp:nvSpPr>
        <dsp:cNvPr id="0" name=""/>
        <dsp:cNvSpPr/>
      </dsp:nvSpPr>
      <dsp:spPr>
        <a:xfrm>
          <a:off x="1173146" y="1787651"/>
          <a:ext cx="446912" cy="44691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15924694"/>
                <a:satOff val="-16438"/>
                <a:lumOff val="-149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5924694"/>
                <a:satOff val="-16438"/>
                <a:lumOff val="-149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5924694"/>
                <a:satOff val="-16438"/>
                <a:lumOff val="-149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E64B60-A514-4181-9FE1-3973B09F54C9}">
      <dsp:nvSpPr>
        <dsp:cNvPr id="0" name=""/>
        <dsp:cNvSpPr/>
      </dsp:nvSpPr>
      <dsp:spPr>
        <a:xfrm>
          <a:off x="1396602" y="1787651"/>
          <a:ext cx="6042422" cy="446912"/>
        </a:xfrm>
        <a:prstGeom prst="rect">
          <a:avLst/>
        </a:prstGeom>
        <a:solidFill>
          <a:srgbClr val="F5D3F0"/>
        </a:solidFill>
        <a:ln w="12700" cap="flat" cmpd="sng" algn="ctr">
          <a:solidFill>
            <a:schemeClr val="accent2">
              <a:hueOff val="15924694"/>
              <a:satOff val="-16438"/>
              <a:lumOff val="-1490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rgbClr val="842076"/>
              </a:solidFill>
            </a:rPr>
            <a:t>Tražiti</a:t>
          </a:r>
          <a:r>
            <a:rPr lang="es-ES" sz="2400" b="1" kern="1200" dirty="0">
              <a:solidFill>
                <a:srgbClr val="842076"/>
              </a:solidFill>
            </a:rPr>
            <a:t> mir</a:t>
          </a:r>
          <a:r>
            <a:rPr lang="hr-HR" sz="2400" b="1" kern="1200" dirty="0">
              <a:solidFill>
                <a:srgbClr val="842076"/>
              </a:solidFill>
            </a:rPr>
            <a:t>!</a:t>
          </a:r>
          <a:endParaRPr lang="es-ES" sz="2400" kern="1200" dirty="0">
            <a:solidFill>
              <a:srgbClr val="842076"/>
            </a:solidFill>
          </a:endParaRPr>
        </a:p>
      </dsp:txBody>
      <dsp:txXfrm>
        <a:off x="1396602" y="1787651"/>
        <a:ext cx="6042422" cy="4469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FF7371-E42F-4AE2-BB9A-98491E9DACC9}">
      <dsp:nvSpPr>
        <dsp:cNvPr id="0" name=""/>
        <dsp:cNvSpPr/>
      </dsp:nvSpPr>
      <dsp:spPr>
        <a:xfrm>
          <a:off x="-5108802" y="-782931"/>
          <a:ext cx="6086397" cy="6086397"/>
        </a:xfrm>
        <a:prstGeom prst="blockArc">
          <a:avLst>
            <a:gd name="adj1" fmla="val 18900000"/>
            <a:gd name="adj2" fmla="val 2700000"/>
            <a:gd name="adj3" fmla="val 355"/>
          </a:avLst>
        </a:pr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154291-EA21-463F-8989-C20BFCE21A66}">
      <dsp:nvSpPr>
        <dsp:cNvPr id="0" name=""/>
        <dsp:cNvSpPr/>
      </dsp:nvSpPr>
      <dsp:spPr>
        <a:xfrm>
          <a:off x="317115" y="205503"/>
          <a:ext cx="9081486" cy="410826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609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Profesionalna vojska nije bila dopuštena.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7115" y="205503"/>
        <a:ext cx="9081486" cy="410826"/>
      </dsp:txXfrm>
    </dsp:sp>
    <dsp:sp modelId="{AE74F7CC-BEAC-4A37-851F-82FF8547FEF0}">
      <dsp:nvSpPr>
        <dsp:cNvPr id="0" name=""/>
        <dsp:cNvSpPr/>
      </dsp:nvSpPr>
      <dsp:spPr>
        <a:xfrm>
          <a:off x="60349" y="154150"/>
          <a:ext cx="513532" cy="513532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217C05A-B1F4-4ED6-B575-E5B67FAC8085}">
      <dsp:nvSpPr>
        <dsp:cNvPr id="0" name=""/>
        <dsp:cNvSpPr/>
      </dsp:nvSpPr>
      <dsp:spPr>
        <a:xfrm>
          <a:off x="689155" y="822104"/>
          <a:ext cx="8709446" cy="410826"/>
        </a:xfrm>
        <a:prstGeom prst="rect">
          <a:avLst/>
        </a:prstGeom>
        <a:solidFill>
          <a:schemeClr val="accent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609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Vojnici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nisu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bili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plaćeni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ponekad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nisu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mogli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ni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uzeti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plijen</a:t>
          </a:r>
          <a:r>
            <a:rPr lang="hr-H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9155" y="822104"/>
        <a:ext cx="8709446" cy="410826"/>
      </dsp:txXfrm>
    </dsp:sp>
    <dsp:sp modelId="{084B62E5-F22E-4F07-B5B1-770FC4A73F38}">
      <dsp:nvSpPr>
        <dsp:cNvPr id="0" name=""/>
        <dsp:cNvSpPr/>
      </dsp:nvSpPr>
      <dsp:spPr>
        <a:xfrm>
          <a:off x="432389" y="770751"/>
          <a:ext cx="513532" cy="513532"/>
        </a:xfrm>
        <a:prstGeom prst="ellipse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128BB0-E918-4A63-8D8F-D120DA0FE575}">
      <dsp:nvSpPr>
        <dsp:cNvPr id="0" name=""/>
        <dsp:cNvSpPr/>
      </dsp:nvSpPr>
      <dsp:spPr>
        <a:xfrm>
          <a:off x="893031" y="1328765"/>
          <a:ext cx="8505570" cy="629800"/>
        </a:xfrm>
        <a:prstGeom prst="rec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609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Bilo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dopušteno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voditi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rat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osvajanje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ili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obranu</a:t>
          </a:r>
          <a:r>
            <a:rPr lang="hr-H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Obećane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 im bile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zemlje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samo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tom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određenom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povijesnom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trenutku</a:t>
          </a:r>
          <a:r>
            <a:rPr lang="hr-H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3031" y="1328765"/>
        <a:ext cx="8505570" cy="629800"/>
      </dsp:txXfrm>
    </dsp:sp>
    <dsp:sp modelId="{281349C6-0B2D-4342-BA0D-1069848ADF44}">
      <dsp:nvSpPr>
        <dsp:cNvPr id="0" name=""/>
        <dsp:cNvSpPr/>
      </dsp:nvSpPr>
      <dsp:spPr>
        <a:xfrm>
          <a:off x="636265" y="1386899"/>
          <a:ext cx="513532" cy="513532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DCE2BA5-D9E7-462A-B62F-97CD8A40DB03}">
      <dsp:nvSpPr>
        <dsp:cNvPr id="0" name=""/>
        <dsp:cNvSpPr/>
      </dsp:nvSpPr>
      <dsp:spPr>
        <a:xfrm>
          <a:off x="958127" y="2054853"/>
          <a:ext cx="8440474" cy="410826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609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Vodili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ih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proroci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nadahnuti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Bogom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poput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Mojsija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ili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Jošue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r>
            <a:rPr lang="hr-H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58127" y="2054853"/>
        <a:ext cx="8440474" cy="410826"/>
      </dsp:txXfrm>
    </dsp:sp>
    <dsp:sp modelId="{65A11B11-D3EA-424D-9450-54F6BB2D110C}">
      <dsp:nvSpPr>
        <dsp:cNvPr id="0" name=""/>
        <dsp:cNvSpPr/>
      </dsp:nvSpPr>
      <dsp:spPr>
        <a:xfrm>
          <a:off x="701360" y="2003500"/>
          <a:ext cx="513532" cy="513532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80E79A0-2389-4C01-901B-EC399F7A70FB}">
      <dsp:nvSpPr>
        <dsp:cNvPr id="0" name=""/>
        <dsp:cNvSpPr/>
      </dsp:nvSpPr>
      <dsp:spPr>
        <a:xfrm>
          <a:off x="893031" y="2671454"/>
          <a:ext cx="8505570" cy="410826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609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Prije bitke bila je potrebna duhovna priprema.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3031" y="2671454"/>
        <a:ext cx="8505570" cy="410826"/>
      </dsp:txXfrm>
    </dsp:sp>
    <dsp:sp modelId="{8831F3A7-B6A1-4F0C-9F12-00A36A593EC3}">
      <dsp:nvSpPr>
        <dsp:cNvPr id="0" name=""/>
        <dsp:cNvSpPr/>
      </dsp:nvSpPr>
      <dsp:spPr>
        <a:xfrm>
          <a:off x="636265" y="2620101"/>
          <a:ext cx="513532" cy="513532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0B86878-CB99-4878-9CAF-DAA83D8B4BBA}">
      <dsp:nvSpPr>
        <dsp:cNvPr id="0" name=""/>
        <dsp:cNvSpPr/>
      </dsp:nvSpPr>
      <dsp:spPr>
        <a:xfrm>
          <a:off x="689155" y="3287603"/>
          <a:ext cx="8709446" cy="410826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609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Izraelac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koji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 nije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pridržavao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pravila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ratovanja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tretiran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kao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neprijatelj</a:t>
          </a:r>
          <a:r>
            <a:rPr lang="hr-H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9155" y="3287603"/>
        <a:ext cx="8709446" cy="410826"/>
      </dsp:txXfrm>
    </dsp:sp>
    <dsp:sp modelId="{25949BFB-8531-4404-AC7B-DE8EACFB641D}">
      <dsp:nvSpPr>
        <dsp:cNvPr id="0" name=""/>
        <dsp:cNvSpPr/>
      </dsp:nvSpPr>
      <dsp:spPr>
        <a:xfrm>
          <a:off x="432389" y="3236250"/>
          <a:ext cx="513532" cy="513532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558316-8C16-4EDD-93C8-298AAF0743A7}">
      <dsp:nvSpPr>
        <dsp:cNvPr id="0" name=""/>
        <dsp:cNvSpPr/>
      </dsp:nvSpPr>
      <dsp:spPr>
        <a:xfrm>
          <a:off x="317115" y="3904204"/>
          <a:ext cx="9081486" cy="410826"/>
        </a:xfrm>
        <a:prstGeom prst="rect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609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mnogim je prilikama Bog izravno intervenirao u ratu.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7115" y="3904204"/>
        <a:ext cx="9081486" cy="410826"/>
      </dsp:txXfrm>
    </dsp:sp>
    <dsp:sp modelId="{FEF755CF-ECD6-4835-8D5C-EA830F06A519}">
      <dsp:nvSpPr>
        <dsp:cNvPr id="0" name=""/>
        <dsp:cNvSpPr/>
      </dsp:nvSpPr>
      <dsp:spPr>
        <a:xfrm>
          <a:off x="60349" y="3852851"/>
          <a:ext cx="513532" cy="513532"/>
        </a:xfrm>
        <a:prstGeom prst="ellipse">
          <a:avLst/>
        </a:prstGeom>
        <a:solidFill>
          <a:schemeClr val="bg2">
            <a:lumMod val="40000"/>
            <a:lumOff val="60000"/>
          </a:scheme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888C61-A3FC-47D8-9C8A-06939183A8E0}">
      <dsp:nvSpPr>
        <dsp:cNvPr id="0" name=""/>
        <dsp:cNvSpPr/>
      </dsp:nvSpPr>
      <dsp:spPr>
        <a:xfrm>
          <a:off x="359738" y="2025"/>
          <a:ext cx="2526090" cy="1515654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Oni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koji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bili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pred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određeni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unište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koji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bili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po-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slušni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Bogu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osta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živi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Rahaba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9738" y="2025"/>
        <a:ext cx="2526090" cy="1515654"/>
      </dsp:txXfrm>
    </dsp:sp>
    <dsp:sp modelId="{3128F560-8630-45CC-81ED-844341F038CC}">
      <dsp:nvSpPr>
        <dsp:cNvPr id="0" name=""/>
        <dsp:cNvSpPr/>
      </dsp:nvSpPr>
      <dsp:spPr>
        <a:xfrm>
          <a:off x="370575" y="1772314"/>
          <a:ext cx="2526090" cy="1515654"/>
        </a:xfrm>
        <a:prstGeom prst="rect">
          <a:avLst/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Izraelci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koji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nisu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poslušali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Boga </a:t>
          </a:r>
          <a:r>
            <a:rPr lang="hr-H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mor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umrijeti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Ahan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0575" y="1772314"/>
        <a:ext cx="2526090" cy="1515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0FCAE-4238-45F0-BA7E-625D530A3F72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0ECE3-9DDC-426C-BE52-EEFB55A6A2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5104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DF4A1FB6-6376-3354-E48E-09F318C85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2A417-993D-3CE1-2B2D-FC28CD82B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252D42-5755-5985-5FDE-4614B876EF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75AC57-B1F3-3197-5F6A-4DEDCD5213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40BE7-5D32-1F92-8A05-7D3AA1FA1C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272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85A58-AB5A-888B-9610-DEFCC781C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52E4C23-9735-93A4-5B3F-3540EC08EB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B210B86-2DD0-1526-7C7C-21C18A48D5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E1A08E-17D8-4C5B-97F0-2C80571C2F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520BFE-FB92-412C-968E-547767D88FA2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529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0ECE3-9DDC-426C-BE52-EEFB55A6A241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4212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A9F0A-0FA4-3A03-0C83-63E42FA9C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0F88C7-24CA-AF47-5892-AFC8F473DB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7E08C1-1604-A3DA-4D4A-BBDB7A6D9E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A2535-0CB6-E624-92E2-A5EE834ED9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41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B9BC82C-690D-42B1-DFCD-6DDA6BC004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304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25FF6-22C7-4322-ACD3-DD0AC5CF51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88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0A3937-C155-F926-6E99-9E4DF3F97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414AAEA-353E-5823-6220-E831C2CDE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FB6B10-D190-3463-1E16-8FB55C2A9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5CE2E0-2140-560C-F0D7-8401D43A7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597352-8207-9BBE-CFBC-F21D05531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768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5C1E73-39EB-20B6-A66D-9E833AB88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6899ECF-D331-E569-EDD5-D6E2999891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D5B3E1-FDD4-B360-7F76-FF7162FAB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5A1B13-4640-31A8-B199-B7C8FD1C7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169F13-B872-2E76-82C6-EF0A47BF3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824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B79DF2A-8464-D3B0-52C0-F30A166CA1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4D537F8-0488-F346-F6A0-A3083046B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1F73FB-19AF-E0ED-B141-0C9C0D004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25111B-7F1B-3687-32D1-DF19A382F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0A95DA-F953-D0C5-136D-C88FF6907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781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968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197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703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585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945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885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94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33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F2C1E-540C-7092-DA03-E35E9B5EC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61844D-71FC-F7CE-91FF-C303E52F1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219B5F-614E-3BEC-FE5A-E3E9D6580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66CA47-678A-D51E-C8B0-8BD59302A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089C06-A0A7-AF1E-4E72-8B41CF417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154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231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216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236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754536"/>
      </p:ext>
    </p:extLst>
  </p:cSld>
  <p:clrMapOvr>
    <a:masterClrMapping/>
  </p:clrMapOvr>
  <p:transition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61609"/>
      </p:ext>
    </p:extLst>
  </p:cSld>
  <p:clrMapOvr>
    <a:masterClrMapping/>
  </p:clrMapOvr>
  <p:transition spd="med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997424"/>
      </p:ext>
    </p:extLst>
  </p:cSld>
  <p:clrMapOvr>
    <a:masterClrMapping/>
  </p:clrMapOvr>
  <p:transition spd="med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250383"/>
      </p:ext>
    </p:extLst>
  </p:cSld>
  <p:clrMapOvr>
    <a:masterClrMapping/>
  </p:clrMapOvr>
  <p:transition spd="med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644834"/>
      </p:ext>
    </p:extLst>
  </p:cSld>
  <p:clrMapOvr>
    <a:masterClrMapping/>
  </p:clrMapOvr>
  <p:transition spd="med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838594"/>
      </p:ext>
    </p:extLst>
  </p:cSld>
  <p:clrMapOvr>
    <a:masterClrMapping/>
  </p:clrMapOvr>
  <p:transition spd="med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29964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DAF338-F40C-D320-A6E3-AACC1312D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A15E39-F963-8C8A-C15D-89C7B5604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F0B8F8-8667-43EA-EC75-0D6C6F43E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10A15E-D88F-87AC-3087-62FE318DB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B17323-B689-266C-A54A-2ACDD3258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646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633076"/>
      </p:ext>
    </p:extLst>
  </p:cSld>
  <p:clrMapOvr>
    <a:masterClrMapping/>
  </p:clrMapOvr>
  <p:transition spd="med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723481"/>
      </p:ext>
    </p:extLst>
  </p:cSld>
  <p:clrMapOvr>
    <a:masterClrMapping/>
  </p:clrMapOvr>
  <p:transition spd="med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675907"/>
      </p:ext>
    </p:extLst>
  </p:cSld>
  <p:clrMapOvr>
    <a:masterClrMapping/>
  </p:clrMapOvr>
  <p:transition spd="med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203979"/>
      </p:ext>
    </p:extLst>
  </p:cSld>
  <p:clrMapOvr>
    <a:masterClrMapping/>
  </p:clrMapOvr>
  <p:transition spd="med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403429"/>
      </p:ext>
    </p:extLst>
  </p:cSld>
  <p:clrMapOvr>
    <a:masterClrMapping/>
  </p:clrMapOvr>
  <p:transition spd="med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511408"/>
      </p:ext>
    </p:extLst>
  </p:cSld>
  <p:clrMapOvr>
    <a:masterClrMapping/>
  </p:clrMapOvr>
  <p:transition spd="med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701957"/>
      </p:ext>
    </p:extLst>
  </p:cSld>
  <p:clrMapOvr>
    <a:masterClrMapping/>
  </p:clrMapOvr>
  <p:transition spd="med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169052"/>
      </p:ext>
    </p:extLst>
  </p:cSld>
  <p:clrMapOvr>
    <a:masterClrMapping/>
  </p:clrMapOvr>
  <p:transition spd="med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928484"/>
      </p:ext>
    </p:extLst>
  </p:cSld>
  <p:clrMapOvr>
    <a:masterClrMapping/>
  </p:clrMapOvr>
  <p:transition spd="med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43211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0511C8-44BA-BA63-325F-054F57597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D5EE9D-A7BF-7539-01F5-49EFC92604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29772D2-7996-5CFD-1338-D94C60ADE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512F3B1-1242-0316-B584-65E83671C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511A4A0-F39D-D181-E8CF-E80D66F73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AC58479-A836-FFF8-3918-2C46E70C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211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378465"/>
      </p:ext>
    </p:extLst>
  </p:cSld>
  <p:clrMapOvr>
    <a:masterClrMapping/>
  </p:clrMapOvr>
  <p:transition spd="med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260440"/>
      </p:ext>
    </p:extLst>
  </p:cSld>
  <p:clrMapOvr>
    <a:masterClrMapping/>
  </p:clrMapOvr>
  <p:transition spd="med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015645"/>
      </p:ext>
    </p:extLst>
  </p:cSld>
  <p:clrMapOvr>
    <a:masterClrMapping/>
  </p:clrMapOvr>
  <p:transition spd="med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40209"/>
      </p:ext>
    </p:extLst>
  </p:cSld>
  <p:clrMapOvr>
    <a:masterClrMapping/>
  </p:clrMapOvr>
  <p:transition spd="med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963201"/>
      </p:ext>
    </p:extLst>
  </p:cSld>
  <p:clrMapOvr>
    <a:masterClrMapping/>
  </p:clrMapOvr>
  <p:transition spd="med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89208"/>
      </p:ext>
    </p:extLst>
  </p:cSld>
  <p:clrMapOvr>
    <a:masterClrMapping/>
  </p:clrMapOvr>
  <p:transition spd="med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371321"/>
      </p:ext>
    </p:extLst>
  </p:cSld>
  <p:clrMapOvr>
    <a:masterClrMapping/>
  </p:clrMapOvr>
  <p:transition spd="med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39013"/>
      </p:ext>
    </p:extLst>
  </p:cSld>
  <p:clrMapOvr>
    <a:masterClrMapping/>
  </p:clrMapOvr>
  <p:transition spd="med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087108"/>
      </p:ext>
    </p:extLst>
  </p:cSld>
  <p:clrMapOvr>
    <a:masterClrMapping/>
  </p:clrMapOvr>
  <p:transition spd="med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884675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57FAEB-3A49-AB90-6E88-8F9E22CF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51DE35-E681-2C79-956A-31E72BB80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6C961AB-291F-8DE5-4930-49873CCB9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CED47AF-5261-9F44-155C-839B76D22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E1C5ED-6EC6-1F51-B7B4-D4319B26F2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BE2451-FDC6-8D55-55A5-0EA1A9014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B64A53B-26B6-4FC8-9FD1-38D3C468D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C55B8CD-077D-C16B-3A7A-D6D08BEB5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538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465657"/>
      </p:ext>
    </p:extLst>
  </p:cSld>
  <p:clrMapOvr>
    <a:masterClrMapping/>
  </p:clrMapOvr>
  <p:transition spd="med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57738"/>
      </p:ext>
    </p:extLst>
  </p:cSld>
  <p:clrMapOvr>
    <a:masterClrMapping/>
  </p:clrMapOvr>
  <p:transition spd="med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010087"/>
      </p:ext>
    </p:extLst>
  </p:cSld>
  <p:clrMapOvr>
    <a:masterClrMapping/>
  </p:clrMapOvr>
  <p:transition spd="med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63090"/>
      </p:ext>
    </p:extLst>
  </p:cSld>
  <p:clrMapOvr>
    <a:masterClrMapping/>
  </p:clrMapOvr>
  <p:transition spd="med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983961"/>
      </p:ext>
    </p:extLst>
  </p:cSld>
  <p:clrMapOvr>
    <a:masterClrMapping/>
  </p:clrMapOvr>
  <p:transition spd="med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299449"/>
      </p:ext>
    </p:extLst>
  </p:cSld>
  <p:clrMapOvr>
    <a:masterClrMapping/>
  </p:clrMapOvr>
  <p:transition spd="med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018218"/>
      </p:ext>
    </p:extLst>
  </p:cSld>
  <p:clrMapOvr>
    <a:masterClrMapping/>
  </p:clrMapOvr>
  <p:transition spd="med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49941"/>
      </p:ext>
    </p:extLst>
  </p:cSld>
  <p:clrMapOvr>
    <a:masterClrMapping/>
  </p:clrMapOvr>
  <p:transition spd="med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64104"/>
      </p:ext>
    </p:extLst>
  </p:cSld>
  <p:clrMapOvr>
    <a:masterClrMapping/>
  </p:clrMapOvr>
  <p:transition spd="med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601863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2127FC-ADD8-5DB9-1BE1-98A139F38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F861AAF-665C-B31B-27D1-E9AFDB081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BA19FEF-7483-3143-B3BC-6C81986C9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2B76B13-279B-6340-E3D1-B17749FF6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15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238948"/>
      </p:ext>
    </p:extLst>
  </p:cSld>
  <p:clrMapOvr>
    <a:masterClrMapping/>
  </p:clrMapOvr>
  <p:transition spd="med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926215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215AE7D-64D9-1B2D-77CE-0F45CB55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BB902AF-2B69-99BF-2042-FB7509B6F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C25650C-60A4-37EB-5E4C-F376015B4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762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C7F831-4A1D-8FC3-8E51-B66871479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A7419B-88D4-90DB-6876-154F8EAD1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2873B70-B7F7-1983-8C0D-446170031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BC788EA-9184-ACE9-4355-C5F33649A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7CEE82-01C1-FC67-E948-FEFCB9BC3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AAEEC07-18D5-2CBC-5B1F-9EF32B2B5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008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C9DF38-9B3B-D4E0-230D-71C8F3BA6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67B86A8-2EC4-6971-A788-4BCAA0965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BD5FE35-E496-51C7-5A06-99D58622FE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9E5235-8AD6-3C43-2D87-5BF605A58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432A-7186-4879-A084-736CB60F48A3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7C0242-2B19-D4D7-81B3-95599BAAF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34BE4D1-BF11-5B11-BE7F-CC55E3D64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443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12AA7AD-2734-AF86-8A96-D5998D84B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DA2C2E7-384B-60A8-5F09-FEBEB68A9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FA628C-3CBA-53CB-5DF5-218CB40DD2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C4432A-7186-4879-A084-736CB60F48A3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ED2299-4E24-5A43-42CD-2FA31FFFD5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B3E87B-222C-30B0-52B9-CF9AC172AD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3C5EC8-985F-493E-8E89-BDF38E32BE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012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208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736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49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594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5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0.jp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1.jpg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27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6.jpe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5.jpg"/><Relationship Id="rId4" Type="http://schemas.openxmlformats.org/officeDocument/2006/relationships/diagramLayout" Target="../diagrams/layout3.xml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524000" y="-76200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POUKE O VJERI</a:t>
            </a: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IZ KNJIGE JO</a:t>
            </a:r>
            <a:r>
              <a:rPr kumimoji="0" lang="hr-HR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Š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UE NUNOVA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524000" y="6150114"/>
            <a:ext cx="9245600" cy="7078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203960" y="6366933"/>
            <a:ext cx="101650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4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 tromjesečje 2025.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rezentacija biblijske pouke              1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. </a:t>
            </a:r>
            <a:r>
              <a:rPr lang="sr-Latn-RS" sz="2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studenog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2025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AutoShape 2" descr="data:image/jpeg;base64,/9j/4AAQSkZJRgABAQAAAQABAAD/2wCEAAkGBxQTEhUUExQVFRQWGBgVFRQVFBcUHBgWFhUWGhUXFxUYHSggGBolHBQVITEhJSkrLi4uFx8zODMsNygtLiwBCgoKDg0OGhAQGywkHyQsLCwsLCwsLCwsLCwsLCwsLCwsLCwsLCwsLCwsLCwsLCwsLCwsLCwsLCwsLCwsLCwsLP/AABEIAQUAwQMBIgACEQEDEQH/xAAcAAEAAgMBAQEAAAAAAAAAAAAABQYDBAcCAQj/xABCEAABAwIDBAYHBAgGAwAAAAABAAIDBBEFITESQVFhBhMicYGRBzKhscHR8EJSYnIUI4KSssLh8RUkM0NTomNzo//EABkBAQADAQEAAAAAAAAAAAAAAAABAgMEBf/EACQRAQEAAgICAgICAwAAAAAAAAABAhEDIRIxBEEiYRNxFEJR/9oADAMBAAIRAxEAPwDuKIiAiIgIiICIiAiwVdYyMbT3Bo5/JQOJ9NKeJgcLuvblkdCeSi2RMlqyoud13pNY0lrWNuDbNwz7gM7rSj9Ikr7gWaNAdjO53A3N/IKPKJ8K6iiouGdKZLtL3AtJz2gB5OGm7W/zuFHXNkFwfLMHuO9TMpS42NpERSqIiICIiAiIgIiICIiAiIgIiICIue9Oem/V/qad2Zyc8Hz2fDeot0mTa3Yzj0NM0l7hfcwEXJ4cvFc4xr0gTOPZdsNubNZ5W2tde7wVIxDE3SOJJOWTRe9idfH4qNlkyA7lS21pJInZsee92Z2tnO5zuc/Zew7r8Vp1lSXtDSctTw8VoxC2W9JX7h9f0UaTtmi2SS0cbg79DfPyWxTQk56CwOWVjfUd614LNH4it4O2Wi2vyUUiTwysPWsYTk5zbnxNzyyuVcOiFS9sjWAnZO2Rflnbu08yqb0bw4zSB2jGg9r5d9z5ldK6M4aGuBvcgn9luyGgd5OfhZRLN6Xyl8drkEXwL6t3MIiICIiAiIgIiICIiAiIgIiIKl6ROkH6NTlrfXeCLclw2WpLnF7jc21O9zj/AHPirN6QMUM1TJnk1xAHJps35qmk7vE/X1qs/bT0yhwFvq53lGkXv5fXFYw3yXpp8gpRt9c/PP8Av9fW9e2nesTj9cF82v7fXmhttwuANys7Q6Q2G/K44cvHJRAffVW3o1TbLmuduzA58VTkvjNteLG53UX3BaBsULWgWyF++y2mVZjcHM1GduI3haD8Ua1he45Kovx+SoqWMh7MYOZ3kb1xayvcd3449V2jAsXZVQiWO4aSW2PFpse/MKQUV0bijjgZHHazRppmTcnxJUqvRxu5t5eU1bBERWVEREBERAREQEREBERAWOeTZa53AE+QWRa+Ij9VJ+R38JQfm3EpLyPPFx9ijGAjPit/FRZzhwJB81oMzIVIvl7ZxuCON9NN3M8Vj2vcssbbAef15hBilH9UtfTl7VmczsnyHxK87OvcD5GybNMMcdpBfTX68VbKd5FlWib58CfgrHRXc0Eb1hzd6dXxrq14rZHSki9mN3nIX4nkvnRmhcJ3WBAsC0OFi4EDtkbr3yClafBustc9ne3ce9WHC8LDHAhoH1xWFz61HT4fl5WsDMSlgcCHe1X/AADGhO0Xyd7/AOq5jVRsdLJ1hOyz32upv0dwPnf1o7ELHZAuu5x/KPVHMqeG5TL8UfIxwuO8nS0RF6DyhERAREQEREBERAREQFo45Js08p/AR55fFbyjOkp/ysvJt/IhRfSZ7fm/F33keeJv8lqHJbWIDtDu+JWm43KrE32yRuzH1p/ZbBfc8tfkPcsDWWWVgy96Jj283HAfXuzXlxyPO1vyjRY3Tg5f1PksPXEuDT2bnZu7Kx5qE/0ydbZWHC5rMCgpsPc2+hN81J0Elxbgs+TVnTfg3jl2teH4hZTsGJXVNpDZTMNQA0lcmTvk20seexpLjq76ClfRJNK+qcG36pjCXndcnsN773PgqNX1TpZbZ5m3FdN9FeJxNfLTNBYSGuaD9pw2uscTxILcuS6uLHx1txc2dzls9R0lQeL4+2MyNaRtRt2iTmL67PfZeulGNtpoxc2e+4YeFhmfC4XP6VgqZHgudsfa2XWLnOF3XJB4jPmp5uXXUU4OHynlfToWFY6yWnZMTk/aAy12XEaeCkaera/Q+BFlQ3vDDFBD2Y42hjBe9r5uJJ1O/NTPXbA2i42HNZz5Fl/S+Xxprf2tDZATYEXGouvSq1CTcEa2z5f1U7BiDSO12e9a8fNMvfTDk4bj67biL4Cvq3YiIiAiIgLRxtoMEgOhaR5iy3lW+nWLtgp3X1cCAPrQa5qL6TPbgeMvu/S2bsuGa0YhnyWxVSbbi7ise1lYb9e5Vi19smxffvsPLVY6t9hZq+00oub8MkcL5ofTWpiA4bQJF87HPvB+CudBE2QAAskbaxDmtvbgbqpyR7/orPDms+THbbhz8ekvjsIY8C4uRci+nD65KOwyYB/Io6mzuFpSMLTY+fkq4Y9aW5M75eWlsjeNy8y1NmkKDpalwGvDy0XyWsJyKp/F22/yOmSllAl2jwPmtqmxN8VQ2djrOab+W4+0KIdMvsslwOPHl9WW3j3ty+fWnVvSHigmpKOcC22XG3ezMeYUR0UrGMhu49o3d+8bj2W8lqY9C9mH4eyQEFzZngHK20WbN/A+1aFLsilLye0ABbaA0AFtnUm91lyzbfgup+u07T1skt5IhfZLnE5ZZ8+QHksjsZfI5rL8C62fdl5ZdyreGVkkURYLWdc8xfXTVSOD1Bgc5/rFw13g56eawyx06cctyLhh+NtYw7RsBrfX+91sUFSZjtbr5X0A+J7lz2uqXvlaXDshwcWg2vnnc8SMuSslPjILm9Wwi2VgD53KrcdRM1bdOnYdINnZ3hbagejkjrDa9Z2ZHAKeXocWW8Y8vlx8c7BERaMxERBp4riDYIzI82A05lcR6b446okO0TsjdmBna7beHjZdJ6cB8lo4xtOPqi9rcSeG7yVepOgEIPWVbzI7cxps3uFlnbutZOnLKSkfM/ZiY57joGjQcSRorRSejeqfbaLWDzXWcIpGRt2YYmsbwaLX7zvW3sy/ct4hDUclrfRnOxm0wteRu9U+HHuyVQq6Z8Li2RpYdCCLDzXdarEZoyRJGQ05bQzA53Gir2LOiqAWyNBvlf3d6r5SLfx2uTia2uh1IOS13SbLgfrgpfpBgogN4ydk3uw7sr3HEe5QcQ2iOCt1Ypqy6WKmzCzT0YcLWWGk3KTj0XNlbK7sJLO1cmoHN0zW5gfRepqgXMaA0O2C5zg0BxF7cTlbzCk5mXy3rpPR/BnQ0LmEbMjrzW4GwsDzs0LTDO1hy8WOKo4R6JZXG807G2Ni1oLjla2ZtqFc8H9GtHC5r3B0rmm/bts347IG5TeD1e2A778bJPEix9ymGm+YW87c2U0ovpeotqjZIB/oyNJ/K8Fh9pZ5Ll1PEHWXdOmFH1tFUs1JieR+Zo2m+0BcOw7QLHm67dHx7vptsjzW0zMrA3VZIcly13YxnbDtO96sWBPBIjYy7ibKIpG3Ft5XQOh+CCJnWu9dw7PJp3959yYY3PLSOXOceG6m6CiEbeLt5+A5LaRF6Mkk1Hk223dERFKBeXlelhnOSVMR0zQCSBmd61G04vtON+W7+q91hKipqghZWtpFggqW6e5bYN1WKOa5VjpXZK0u1cppiqI3bs+RVaxvB2PFwDFJxt2T3jd3q5L4+MHIi45pcdoxzscqgj2X9XPGDfLMe0FVjpn0V/RHieLOnkNjb/bedx4NO7nlwXZ8SwmNzbEWG7keIO5QGIBsbTDO3bikGybi4cDuPAqmtNdzNyOB6kYpclp4/hDqOUMuXQvzhk4t+6T94b/ArVZWdtjNznNB7i4ArPLDbTHPx9r90Jo29YyeVoc0khgOdiPtEeOXcSukye7LwVSloNh8rGjJzWzMAyzF9oDv7fsVhwqsEsTXbxkfgfJaYTXTPkvl21+jRsGj7rC392aQD2BWOn0CpeD1nak/O5o/ecT/ABK0OqrNaANp7vVbe3eSdwCvjVM52xdLavqqOofwjcB3uGyPa4LiNEywXVfSdKRh7gdXPjabfnBP8K5tRQ9lY89bfFnt8aF7aMivT2LbhZaFx3mzR+0bLlrunSb6B4M6od1rxaBhtnrI4bh+Ebz4cbdOVb6AkfoxaPsvI/6tPxVkXbw4yY7n28z5GeWWdl+hERbMBERAWKVZVhn0UVMQ9cVA1UZup2rIuomWotoLlZVviUFO66sFNIG6uCrTXSO32HkpGj2BvLiplMosUbgdDdZFrQRi2llsBaMaPYCLHQqKqqMEGKQbTHaX919x4FS68TRBwsUsJdOe4zgTXROpJj2T2oJd7XDQ94vYjfdcimp3wz9XILPY9oPg4WI5HI3X6HxnD+ujdG7Jwza7g7c7u3Fcm6a0BkgE9rTU52ZRvLGuzJ/Kc+4lZ6013ubXz9PzpnnU7TD37O17muWLB6jqpZ4TkG3c38urfeR+yoGvqv8AKRSDVj43j3H2OKx4riXa2xq+NzPG3Z95ULSM/Rucu2OL3F/7zifdZXykftNdIPtdhh4MBtcd+Z8lzuin6mMv0sAxneRYeWvgrz0VxFj4GMdq0WUwy9Ir0s1FqeGP70oNuTWn5hU6iGSmfSzU7U9MwaBr3eZaPgobDjdYc/tt8fqNqODNesQbssYPxj3FbdOxYMadYM/P8Cuae3TauXo/f2Zm8HNPm238qtqpHQGb9dMzcWMd5Ej+ZXdehwX8I875E1yUREWrAREQFhnGSzLHIoqYg6umJKj52tYOJUvXzW0ULUMAzd5LOto1XFz8ybN+vNbdBVsaQG5neVWsUxIk7IyC94C47VyVXbTXTpVM+4Wwo/DTcBSC2jmy9iBEUqsNVDtDLUafJUDpfTDN4HZkBilHMtIBPeMvALoqgOkmGB7HfdcLO5H7LvA2VMo0wvbnNJnQBrtRstPe02PtCio7yOiZqQ8jwaD/AEUs0FsLmHUPNxzBz9qjcMlDJKiY6RgBg4yPAsPOypG1b1cNqQRj1Y9ebt/yVx6NPDRYNuVTKGKwucyczzvvVmwrHmRZFt+5QmzrpWPSNW7ddb/jjY3xN3H+ILFhYyWDpRRVL6uaodTzNje64cY3W2Q0AXNstN694W/ILLlacKyUqjuko7DbbnA+/wCa36Y5LSx8/qvFvvC58fboqb6DyWqm/jie3xBa7+Uroy5N0Xn2ammN/tFv7zXD4rrK7Pj38dOL5c/Pf6ERF0OUREQFin0WVYZ3WCipiIq8s1WsVqScgpXGanVV5h2issq6MYh5I881JYabFeqmm3rUEuwVVfboeDS5KYComB4yLgXVomxuCNt3yNaOZWuNc+WKTRQlN0rpn2LJAQdCMx5hSEWIxu0ePNW3FfGtoleXWIIOhyKbQK8kIOY9NaAwS5eq8XB5j42t5Kl1b7RxN/5JHSu7h2GewErtXSrCv0mncwf6g7UZ/EBp3HTxXFa4XkDfuBrLfl19t1TWmsu4tFOOxfl8FN9D8ID39e8dkH9WDvI1f3Ddz7loYHQGbZYNNXHgPmr9DS7DQBuFu4DQKuM3WmeWppvMKiMW6MQzXcGiOT77Ra5/E3Q9+q3GyELZY/JXsl6rGW43cc9noXwv2HixG/cRxB4KJ6Qm0TvD3hdOxjD2yx2OTvsu4H5Fcr6UXEbgciCAQdx2hdceXH45O3Dl88b/ANecFqLSQHTZljN+W0AfYV2tcFwh/wCsi/8AYz+MLvS34Ptz/K70IiLocoiIgLSrjkt1a1S26irYqfi7DdRNH61irLilOq7PGWuB3LG+3RL0zVxDQq3WOLjYKZxR+1ayiqhoYOZRDVbOWaZncAsJo31LiwEut653Xv6g5DfxK+TOcBZtzI/h9hvHvO7zVm6LwNp4jJJkB7TuAG8qxpEHokIWGWR/Vtbq65B5AWzJ5KDl6TVDXWhv1Y0Mg2i7mbaeatdaHVT+snNmD/TiByaPi7mtSowgSHZhZ+0chb4qNpka+G+kKVlhJHfmx38p+avdD0q/ViSVkkbTvewgLX6N9CYoLSSDbk1udB3Dct/EAx5tJ6o0ap9KdVJYfjMMwuyRjvyuB9ioPTjo64VQlhY57ZsyGNLtl49a9tAbg371eKPCWFovG1jPu2G07vO4ctVKsaGgBoDQNABYDwVvau5L0qfR7E4KeEBzrOuQSdXFuRNtzQbgd3NTf+OQXa1zwwu9USAx7X5doAO8FEdIMIpnzxyTNBa8GMg+qXixYXDu2h5LLVU0oaWyxsmgORYALhu6zeSj0tdXtPPjTRRGBM6toZHIZIHf6RcbmMj/AG3b7d+YUnBPtg7nA2cOBUyq2Mde+8L+IaSO8Z/Bc39Izf1TJh/uENd+dpGfiB7FfsUm2YpD+E+1VPpZTdZhjraxujk/7gH2OKplNtMOopuD324hvMjP4gu/LhPR2C88A/8AIz3hd2VeD7T8n/UREXQ5RERAWKQLKvLgiYia2NV+sgBFlZ6pqgMRFgSVnk2xqsVkoaM92SgqqbV50vYDidwUjWMLyb5NFySdw3lRtBTmolFh2Bk0cuPedfJVi6e6I019p8gHFznZAAa9wUPj2OddJ2DaJhswaX4uI5+5b/SuvEbBSRHOwMzh5hnuJ8OaqStIi1MQ4iTqpnDsWLXAlVGN6sOCsDnAHRReidulUWPQvaAXWNtF6h6lp2m9o7ic7dyiaShYACAFJQgAJLftWyT0ySYg7uC8txK+QzK0qm5K+0zLJumppsV1F1sWy7UODvEf3W1RnZaGOORyaTuNtL+Bsvsci84wz/LyEes1vWN/NH22+1oVkfpEYnG+AmWIXOr2ffA/n4FSFPWskDJ4zdkgse/mNxFiD3LJVSBwDtzgCO4qs4PJ1VVPTf7creujHB/2gO+1/A8VX1VvcSfSyW0VvvOA+PwWq1m3RTt3uif7G3HuWLpJJtCJvIk+4fFSmBQjYLTq5pHmLKPdT6xUvoJB1lZCLXDQ55/Zbl7SF19UX0YYG6KN08os942Gt+6wG5vzJAy5BXpTxY+OKnPn5ZCIi1YiIiAvhX1fCg1ahiruLRk5K0ShVrpHU9Uwkeucm8jxVMmuCidJZ8/0dnEGUj2N+J8FuYbMKaGSW2UbC63EgZDxNgoqClJcScyTck6k8Vv4vEf0OVv3tgf/AEb8lRrVTw6oM209xu8kl3ecyt11MoaFhhftDuI4hW2m2ZGBzVa1TSGNOpXDn7JC8ywr7CLFRatIuGDPc94CszoLBRfQ6AFpf5KensNVOM6Ut7R3UL2yILTr8SazfoomDpBd1go3ItMbVrZAsr2bTHt4tcPMFa9PVbTbrzRT3LgrbUsqIp5700fJoHlkoySHaqaeQa5tP15rYoM49nhcLdipwOrd93ad5BZ+2vpF4mdqa33QB8fip/BWj5KtgEuLt5JVkwimOROmqY+zP0mMLZZluDnD/sVtrBS/aHB3vAPxWdbxzX2IiIgREQEREHh6qmOU+27Pfp4D681a5AoipoZH5ghpvx0GuVuOV+7eq5RphdKpFh2ay4jQXYGc9oj3D2qxNwpwzOZ/rw0G8+Sxf4bJvLcze3Dxtn5Kml/Jzqswa+5a9HTOhdkOydR9b10ebCCdw9/wC1JcEvrn4WUaq/lFaNOHjabmFpT0xCtMeEOYbt36t3H5FbX+FBw08FGqSxBdHOkZguwi4PvUvVY7tjJYZcAHBY5MLI3JbU6x2hMTqHOWphwIddTrsOJ3IMOI3Kq/Tfw6vIFlK4c/tnuUFT05BU9h8atiyyRdA2znD8R96mZGdgAanLwOq0o4bSHvU3BFp3K2MRlUdFQBuZWxTzOvkMlvyQXWWKABW0pcnqn387H2W+Czry0L0rs6IiIgREQEREBfLL6iD5ZeS1e0QYzGvJiCzIo0nbWdTBBTBbFksmjyYDThYZKILdslk0nyRn+HjgvD8OClrL5ZR4p86iGYXmtqOkst6yWTxLlUd+hZkrbjjss1ksp0i5PgavtkX1SqIiICIiAiIgIiICIiAiIgIiIC+IiD6iIgIiICIiAiIgIiICIiAiIgIiIP/9k=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2" y="-76200"/>
            <a:ext cx="91439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charset="0"/>
              </a:rPr>
              <a:t> </a:t>
            </a:r>
            <a:r>
              <a:rPr kumimoji="0" lang="hr-HR" sz="6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odoni MT Poster Compressed" panose="02070706080601050204" pitchFamily="18" charset="0"/>
                <a:ea typeface="+mn-ea"/>
                <a:cs typeface="Biome" panose="020B0502040204020203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Bodoni MT Poster Compressed" panose="02070706080601050204" pitchFamily="18" charset="0"/>
              <a:ea typeface="+mn-ea"/>
              <a:cs typeface="Biome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BB3846-F205-1DE1-EDB5-7940111CA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23109"/>
            <a:ext cx="12322630" cy="535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4313"/>
      </p:ext>
    </p:extLst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6AB29E1-B28E-86C1-F519-85ABA0C3568D}"/>
              </a:ext>
            </a:extLst>
          </p:cNvPr>
          <p:cNvSpPr txBox="1"/>
          <p:nvPr/>
        </p:nvSpPr>
        <p:spPr>
          <a:xfrm>
            <a:off x="5804034" y="0"/>
            <a:ext cx="63879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chemeClr val="accent5">
                      <a:lumMod val="50000"/>
                    </a:schemeClr>
                  </a:outerShdw>
                </a:effectLst>
              </a:rPr>
              <a:t>TRAŽENJE MIRA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3E445B-2D02-F6A5-9379-33EA7E6CF684}"/>
              </a:ext>
            </a:extLst>
          </p:cNvPr>
          <p:cNvSpPr txBox="1"/>
          <p:nvPr/>
        </p:nvSpPr>
        <p:spPr>
          <a:xfrm>
            <a:off x="5804034" y="632400"/>
            <a:ext cx="638796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 glavara tvoga </a:t>
            </a:r>
            <a:r>
              <a:rPr lang="hr-HR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postaviću</a:t>
            </a:r>
            <a:r>
              <a:rPr lang="hr-HR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Mir, Pravdu za vladara.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(I</a:t>
            </a:r>
            <a:r>
              <a:rPr lang="hr-HR" sz="16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zaija</a:t>
            </a:r>
            <a:r>
              <a:rPr lang="es-E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60</a:t>
            </a:r>
            <a:r>
              <a:rPr lang="hr-HR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76200">
                    <a:srgbClr val="1F6AB3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17b)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F24439E-B76F-5474-FC46-8C9182995B80}"/>
              </a:ext>
            </a:extLst>
          </p:cNvPr>
          <p:cNvSpPr txBox="1"/>
          <p:nvPr/>
        </p:nvSpPr>
        <p:spPr>
          <a:xfrm>
            <a:off x="5906638" y="1325779"/>
            <a:ext cx="6317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Isus</a:t>
            </a:r>
            <a:r>
              <a:rPr lang="es-ES" sz="2000" b="1" dirty="0"/>
              <a:t> je </a:t>
            </a:r>
            <a:r>
              <a:rPr lang="es-ES" sz="2000" b="1" dirty="0" err="1"/>
              <a:t>nazvan</a:t>
            </a:r>
            <a:r>
              <a:rPr lang="es-ES" sz="2000" b="1" dirty="0"/>
              <a:t> »</a:t>
            </a:r>
            <a:r>
              <a:rPr lang="es-ES" sz="2000" b="1" dirty="0" err="1"/>
              <a:t>Knezom</a:t>
            </a:r>
            <a:r>
              <a:rPr lang="es-ES" sz="2000" b="1" dirty="0"/>
              <a:t> mira« (</a:t>
            </a:r>
            <a:r>
              <a:rPr lang="es-ES" sz="2000" b="1" dirty="0" err="1"/>
              <a:t>Iz</a:t>
            </a:r>
            <a:r>
              <a:rPr lang="hr-HR" sz="2000" b="1" dirty="0"/>
              <a:t>a.</a:t>
            </a:r>
            <a:r>
              <a:rPr lang="es-ES" sz="2000" b="1" dirty="0"/>
              <a:t> 9</a:t>
            </a:r>
            <a:r>
              <a:rPr lang="hr-HR" sz="2000" b="1" dirty="0"/>
              <a:t>,</a:t>
            </a:r>
            <a:r>
              <a:rPr lang="es-ES" sz="2000" b="1" dirty="0"/>
              <a:t>6). </a:t>
            </a:r>
            <a:r>
              <a:rPr lang="es-ES" sz="2000" b="1" dirty="0" err="1"/>
              <a:t>On</a:t>
            </a:r>
            <a:r>
              <a:rPr lang="es-ES" sz="2000" b="1" dirty="0"/>
              <a:t> je </a:t>
            </a:r>
            <a:r>
              <a:rPr lang="es-ES" sz="2000" b="1" dirty="0" err="1"/>
              <a:t>došao</a:t>
            </a:r>
            <a:r>
              <a:rPr lang="es-ES" sz="2000" b="1" dirty="0"/>
              <a:t> </a:t>
            </a:r>
            <a:r>
              <a:rPr lang="es-ES" sz="2000" b="1" dirty="0" err="1"/>
              <a:t>donijeti</a:t>
            </a:r>
            <a:r>
              <a:rPr lang="es-ES" sz="2000" b="1" dirty="0"/>
              <a:t> mir i </a:t>
            </a:r>
            <a:r>
              <a:rPr lang="es-ES" sz="2000" b="1" dirty="0" err="1"/>
              <a:t>vladat</a:t>
            </a:r>
            <a:r>
              <a:rPr lang="es-ES" sz="2000" b="1" dirty="0"/>
              <a:t> </a:t>
            </a:r>
            <a:r>
              <a:rPr lang="es-ES" sz="2000" b="1" dirty="0" err="1"/>
              <a:t>će</a:t>
            </a:r>
            <a:r>
              <a:rPr lang="es-ES" sz="2000" b="1" dirty="0"/>
              <a:t> u </a:t>
            </a:r>
            <a:r>
              <a:rPr lang="es-ES" sz="2000" b="1" dirty="0" err="1"/>
              <a:t>miru</a:t>
            </a:r>
            <a:r>
              <a:rPr lang="es-ES" sz="2000" b="1" dirty="0"/>
              <a:t> (</a:t>
            </a:r>
            <a:r>
              <a:rPr lang="es-ES" sz="2000" b="1" dirty="0" err="1"/>
              <a:t>Ivan</a:t>
            </a:r>
            <a:r>
              <a:rPr lang="es-ES" sz="2000" b="1" dirty="0"/>
              <a:t> 14,27; </a:t>
            </a:r>
            <a:r>
              <a:rPr lang="es-ES" sz="2000" b="1" dirty="0" err="1"/>
              <a:t>Iz</a:t>
            </a:r>
            <a:r>
              <a:rPr lang="hr-HR" sz="2000" b="1" dirty="0"/>
              <a:t>a.</a:t>
            </a:r>
            <a:r>
              <a:rPr lang="es-ES" sz="2000" b="1" dirty="0"/>
              <a:t> 60,17).</a:t>
            </a:r>
          </a:p>
        </p:txBody>
      </p:sp>
      <p:pic>
        <p:nvPicPr>
          <p:cNvPr id="8" name="Imagen 7" descr="Foto montaje de un caballo&#10;&#10;El contenido generado por IA puede ser incorrecto.">
            <a:extLst>
              <a:ext uri="{FF2B5EF4-FFF2-40B4-BE49-F238E27FC236}">
                <a16:creationId xmlns:a16="http://schemas.microsoft.com/office/drawing/2014/main" id="{FB9B4CAF-0628-BF1D-33F5-B7E430D056C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4589" y="3153205"/>
            <a:ext cx="2940919" cy="1654267"/>
          </a:xfrm>
          <a:prstGeom prst="snip2DiagRect">
            <a:avLst>
              <a:gd name="adj1" fmla="val 16873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 grupo de personas en frente de edificio&#10;&#10;El contenido generado por IA puede ser incorrecto.">
            <a:extLst>
              <a:ext uri="{FF2B5EF4-FFF2-40B4-BE49-F238E27FC236}">
                <a16:creationId xmlns:a16="http://schemas.microsoft.com/office/drawing/2014/main" id="{450ACE14-9FF3-5985-0C31-BDB28690727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5344" y="3153206"/>
            <a:ext cx="2940919" cy="16542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Imagen que contiene edificio, mujer, hombre, vistiendo&#10;&#10;El contenido generado por IA puede ser incorrecto.">
            <a:extLst>
              <a:ext uri="{FF2B5EF4-FFF2-40B4-BE49-F238E27FC236}">
                <a16:creationId xmlns:a16="http://schemas.microsoft.com/office/drawing/2014/main" id="{0317B892-02A0-550D-9184-A53426AC5F8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4589" y="5046004"/>
            <a:ext cx="2940919" cy="16542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Una caricatura de un hombre&#10;&#10;El contenido generado por IA puede ser incorrecto.">
            <a:extLst>
              <a:ext uri="{FF2B5EF4-FFF2-40B4-BE49-F238E27FC236}">
                <a16:creationId xmlns:a16="http://schemas.microsoft.com/office/drawing/2014/main" id="{5C8B9968-78C9-B62C-4A9B-787C9439880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9203" y="5046005"/>
            <a:ext cx="2940919" cy="1654267"/>
          </a:xfrm>
          <a:prstGeom prst="snip2DiagRect">
            <a:avLst>
              <a:gd name="adj1" fmla="val 18037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9591CEF-A93A-3422-E86A-5676C6EA560B}"/>
              </a:ext>
            </a:extLst>
          </p:cNvPr>
          <p:cNvSpPr txBox="1"/>
          <p:nvPr/>
        </p:nvSpPr>
        <p:spPr>
          <a:xfrm>
            <a:off x="0" y="3615850"/>
            <a:ext cx="580403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Kada</a:t>
            </a:r>
            <a:r>
              <a:rPr lang="es-ES" sz="2000" b="1" dirty="0"/>
              <a:t> je </a:t>
            </a:r>
            <a:r>
              <a:rPr lang="es-ES" sz="2000" b="1" dirty="0" err="1"/>
              <a:t>sirijska</a:t>
            </a:r>
            <a:r>
              <a:rPr lang="es-ES" sz="2000" b="1" dirty="0"/>
              <a:t> </a:t>
            </a:r>
            <a:r>
              <a:rPr lang="es-ES" sz="2000" b="1" dirty="0" err="1"/>
              <a:t>vojska</a:t>
            </a:r>
            <a:r>
              <a:rPr lang="es-ES" sz="2000" b="1" dirty="0"/>
              <a:t> </a:t>
            </a:r>
            <a:r>
              <a:rPr lang="es-ES" sz="2000" b="1" dirty="0" err="1"/>
              <a:t>opkolila</a:t>
            </a:r>
            <a:r>
              <a:rPr lang="es-ES" sz="2000" b="1" dirty="0"/>
              <a:t> </a:t>
            </a:r>
            <a:r>
              <a:rPr lang="es-ES" sz="2000" b="1" dirty="0" err="1"/>
              <a:t>Dotana</a:t>
            </a:r>
            <a:r>
              <a:rPr lang="es-ES" sz="2000" b="1" dirty="0"/>
              <a:t> </a:t>
            </a: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</a:t>
            </a:r>
            <a:r>
              <a:rPr lang="es-ES" sz="2000" b="1" dirty="0" err="1"/>
              <a:t>zarobila</a:t>
            </a:r>
            <a:r>
              <a:rPr lang="es-ES" sz="2000" b="1" dirty="0"/>
              <a:t> </a:t>
            </a:r>
            <a:r>
              <a:rPr lang="es-ES" sz="2000" b="1" dirty="0" err="1"/>
              <a:t>proroka</a:t>
            </a:r>
            <a:r>
              <a:rPr lang="es-ES" sz="2000" b="1" dirty="0"/>
              <a:t> </a:t>
            </a:r>
            <a:r>
              <a:rPr lang="es-ES" sz="2000" b="1" dirty="0" err="1"/>
              <a:t>Elizeja</a:t>
            </a:r>
            <a:r>
              <a:rPr lang="es-ES" sz="2000" b="1" dirty="0"/>
              <a:t>, </a:t>
            </a:r>
            <a:r>
              <a:rPr lang="es-ES" sz="2000" b="1" dirty="0" err="1"/>
              <a:t>on</a:t>
            </a:r>
            <a:r>
              <a:rPr lang="es-ES" sz="2000" b="1" dirty="0"/>
              <a:t> nije </a:t>
            </a:r>
            <a:r>
              <a:rPr lang="es-ES" sz="2000" b="1" dirty="0" err="1"/>
              <a:t>tražio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Boga da </a:t>
            </a:r>
            <a:r>
              <a:rPr lang="es-ES" sz="2000" b="1" dirty="0" err="1"/>
              <a:t>nebeska</a:t>
            </a:r>
            <a:r>
              <a:rPr lang="es-ES" sz="2000" b="1" dirty="0"/>
              <a:t> </a:t>
            </a:r>
            <a:r>
              <a:rPr lang="es-ES" sz="2000" b="1" dirty="0" err="1"/>
              <a:t>vojska</a:t>
            </a:r>
            <a:r>
              <a:rPr lang="es-ES" sz="2000" b="1" dirty="0"/>
              <a:t> </a:t>
            </a:r>
            <a:r>
              <a:rPr lang="es-ES" sz="2000" b="1" dirty="0" err="1"/>
              <a:t>oko</a:t>
            </a:r>
            <a:r>
              <a:rPr lang="es-ES" sz="2000" b="1" dirty="0"/>
              <a:t> </a:t>
            </a:r>
            <a:r>
              <a:rPr lang="es-ES" sz="2000" b="1" dirty="0" err="1"/>
              <a:t>njega</a:t>
            </a:r>
            <a:r>
              <a:rPr lang="es-ES" sz="2000" b="1" dirty="0"/>
              <a:t> </a:t>
            </a:r>
            <a:r>
              <a:rPr lang="es-ES" sz="2000" b="1" dirty="0" err="1"/>
              <a:t>uništi</a:t>
            </a:r>
            <a:r>
              <a:rPr lang="es-ES" sz="2000" b="1" dirty="0"/>
              <a:t> </a:t>
            </a:r>
            <a:r>
              <a:rPr lang="es-ES" sz="2000" b="1" dirty="0" err="1"/>
              <a:t>Sirijce</a:t>
            </a:r>
            <a:r>
              <a:rPr lang="es-ES" sz="2000" b="1" dirty="0"/>
              <a:t>. </a:t>
            </a:r>
            <a:r>
              <a:rPr lang="es-ES" sz="2000" b="1" dirty="0" err="1"/>
              <a:t>Umjesto</a:t>
            </a:r>
            <a:r>
              <a:rPr lang="es-ES" sz="2000" b="1" dirty="0"/>
              <a:t> toga, </a:t>
            </a:r>
            <a:r>
              <a:rPr lang="es-ES" sz="2000" b="1" dirty="0" err="1"/>
              <a:t>zatražio</a:t>
            </a:r>
            <a:r>
              <a:rPr lang="es-ES" sz="2000" b="1" dirty="0"/>
              <a:t> je da se </a:t>
            </a:r>
            <a:r>
              <a:rPr lang="es-ES" sz="2000" b="1" dirty="0" err="1"/>
              <a:t>oslijepljena</a:t>
            </a:r>
            <a:r>
              <a:rPr lang="es-ES" sz="2000" b="1" dirty="0"/>
              <a:t> </a:t>
            </a:r>
            <a:r>
              <a:rPr lang="es-ES" sz="2000" b="1" dirty="0" err="1"/>
              <a:t>sirijska</a:t>
            </a:r>
            <a:r>
              <a:rPr lang="es-ES" sz="2000" b="1" dirty="0"/>
              <a:t> </a:t>
            </a:r>
            <a:r>
              <a:rPr lang="es-ES" sz="2000" b="1" dirty="0" err="1"/>
              <a:t>vojska</a:t>
            </a:r>
            <a:r>
              <a:rPr lang="es-ES" sz="2000" b="1" dirty="0"/>
              <a:t> </a:t>
            </a:r>
            <a:r>
              <a:rPr lang="es-ES" sz="2000" b="1" dirty="0" err="1"/>
              <a:t>dovede</a:t>
            </a:r>
            <a:r>
              <a:rPr lang="es-ES" sz="2000" b="1" dirty="0"/>
              <a:t> u </a:t>
            </a:r>
            <a:r>
              <a:rPr lang="es-ES" sz="2000" b="1" dirty="0" err="1"/>
              <a:t>Samariju</a:t>
            </a:r>
            <a:r>
              <a:rPr lang="es-ES" sz="2000" b="1" dirty="0"/>
              <a:t> </a:t>
            </a: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se, </a:t>
            </a:r>
            <a:r>
              <a:rPr lang="es-ES" sz="2000" b="1" dirty="0" err="1"/>
              <a:t>kad</a:t>
            </a:r>
            <a:r>
              <a:rPr lang="es-ES" sz="2000" b="1" dirty="0"/>
              <a:t> </a:t>
            </a:r>
            <a:r>
              <a:rPr lang="es-ES" sz="2000" b="1" dirty="0" err="1"/>
              <a:t>stigne</a:t>
            </a:r>
            <a:r>
              <a:rPr lang="es-ES" sz="2000" b="1" dirty="0"/>
              <a:t> tamo, </a:t>
            </a:r>
            <a:r>
              <a:rPr lang="es-ES" sz="2000" b="1" dirty="0" err="1"/>
              <a:t>mogao</a:t>
            </a:r>
            <a:r>
              <a:rPr lang="es-ES" sz="2000" b="1" dirty="0"/>
              <a:t> </a:t>
            </a:r>
            <a:r>
              <a:rPr lang="es-ES" sz="2000" b="1" dirty="0" err="1"/>
              <a:t>postići</a:t>
            </a:r>
            <a:r>
              <a:rPr lang="es-ES" sz="2000" b="1" dirty="0"/>
              <a:t> mir </a:t>
            </a:r>
            <a:r>
              <a:rPr lang="es-ES" sz="2000" b="1" dirty="0" err="1"/>
              <a:t>između</a:t>
            </a:r>
            <a:r>
              <a:rPr lang="es-ES" sz="2000" b="1" dirty="0"/>
              <a:t> </a:t>
            </a:r>
            <a:r>
              <a:rPr lang="es-ES" sz="2000" b="1" dirty="0" err="1"/>
              <a:t>dva</a:t>
            </a:r>
            <a:r>
              <a:rPr lang="es-ES" sz="2000" b="1" dirty="0"/>
              <a:t> </a:t>
            </a:r>
            <a:r>
              <a:rPr lang="es-ES" sz="2000" b="1" dirty="0" err="1"/>
              <a:t>zaraćena</a:t>
            </a:r>
            <a:r>
              <a:rPr lang="es-ES" sz="2000" b="1" dirty="0"/>
              <a:t> </a:t>
            </a:r>
            <a:r>
              <a:rPr lang="es-ES" sz="2000" b="1" dirty="0" err="1"/>
              <a:t>naroda</a:t>
            </a:r>
            <a:r>
              <a:rPr lang="es-ES" sz="2000" b="1" dirty="0"/>
              <a:t> (2. </a:t>
            </a:r>
            <a:r>
              <a:rPr lang="es-ES" sz="2000" b="1" dirty="0" err="1"/>
              <a:t>Kralj</a:t>
            </a:r>
            <a:r>
              <a:rPr lang="hr-HR" sz="2000" b="1" dirty="0"/>
              <a:t>, </a:t>
            </a:r>
            <a:r>
              <a:rPr lang="es-ES" sz="2000" b="1" dirty="0"/>
              <a:t>6,12-23).</a:t>
            </a:r>
          </a:p>
        </p:txBody>
      </p:sp>
      <p:pic>
        <p:nvPicPr>
          <p:cNvPr id="18" name="Imagen 17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75C5E1D9-F0BF-167F-6C1C-659474FAE91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128" y="144045"/>
            <a:ext cx="5499625" cy="33884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9" name="Diagrama de flujo: decisión 18">
            <a:extLst>
              <a:ext uri="{FF2B5EF4-FFF2-40B4-BE49-F238E27FC236}">
                <a16:creationId xmlns:a16="http://schemas.microsoft.com/office/drawing/2014/main" id="{4938C98C-4459-FC6C-D7B8-72D7E33CCC0D}"/>
              </a:ext>
            </a:extLst>
          </p:cNvPr>
          <p:cNvSpPr/>
          <p:nvPr/>
        </p:nvSpPr>
        <p:spPr>
          <a:xfrm>
            <a:off x="8655113" y="4641502"/>
            <a:ext cx="597505" cy="570471"/>
          </a:xfrm>
          <a:prstGeom prst="flowChartDecision">
            <a:avLst/>
          </a:prstGeom>
          <a:solidFill>
            <a:schemeClr val="accent5">
              <a:lumMod val="50000"/>
            </a:scheme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593192A-7A98-1414-E81F-1352CBCC36EE}"/>
              </a:ext>
            </a:extLst>
          </p:cNvPr>
          <p:cNvSpPr txBox="1"/>
          <p:nvPr/>
        </p:nvSpPr>
        <p:spPr>
          <a:xfrm>
            <a:off x="5906637" y="2033665"/>
            <a:ext cx="62853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No, </a:t>
            </a:r>
            <a:r>
              <a:rPr lang="es-ES" sz="2000" b="1" dirty="0" err="1"/>
              <a:t>sve</a:t>
            </a:r>
            <a:r>
              <a:rPr lang="es-ES" sz="2000" b="1" dirty="0"/>
              <a:t> </a:t>
            </a:r>
            <a:r>
              <a:rPr lang="es-ES" sz="2000" b="1" dirty="0" err="1"/>
              <a:t>dok</a:t>
            </a:r>
            <a:r>
              <a:rPr lang="es-ES" sz="2000" b="1" dirty="0"/>
              <a:t> </a:t>
            </a:r>
            <a:r>
              <a:rPr lang="es-ES" sz="2000" b="1" dirty="0" err="1"/>
              <a:t>njegovo</a:t>
            </a:r>
            <a:r>
              <a:rPr lang="es-ES" sz="2000" b="1" dirty="0"/>
              <a:t> </a:t>
            </a:r>
            <a:r>
              <a:rPr lang="es-ES" sz="2000" b="1" dirty="0" err="1"/>
              <a:t>kraljevstvo</a:t>
            </a:r>
            <a:r>
              <a:rPr lang="es-ES" sz="2000" b="1" dirty="0"/>
              <a:t> mira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postane</a:t>
            </a:r>
            <a:r>
              <a:rPr lang="es-ES" sz="2000" b="1" dirty="0"/>
              <a:t> </a:t>
            </a:r>
            <a:r>
              <a:rPr lang="es-ES" sz="2000" b="1" dirty="0" err="1"/>
              <a:t>stvarnost</a:t>
            </a:r>
            <a:r>
              <a:rPr lang="es-ES" sz="2000" b="1" dirty="0"/>
              <a:t>, </a:t>
            </a:r>
            <a:r>
              <a:rPr lang="es-ES" sz="2000" b="1" dirty="0" err="1"/>
              <a:t>ostajemo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području</a:t>
            </a:r>
            <a:r>
              <a:rPr lang="es-ES" sz="2000" b="1" dirty="0"/>
              <a:t> </a:t>
            </a:r>
            <a:r>
              <a:rPr lang="hr-HR" sz="2000" b="1" dirty="0"/>
              <a:t>vladavine</a:t>
            </a:r>
            <a:r>
              <a:rPr lang="es-ES" sz="2000" b="1" dirty="0"/>
              <a:t> </a:t>
            </a:r>
            <a:r>
              <a:rPr lang="es-ES" sz="2000" b="1" dirty="0" err="1"/>
              <a:t>rat</a:t>
            </a:r>
            <a:r>
              <a:rPr lang="hr-HR" sz="2000" b="1" dirty="0"/>
              <a:t>a</a:t>
            </a:r>
            <a:r>
              <a:rPr lang="es-ES" sz="2000" b="1" dirty="0"/>
              <a:t>, </a:t>
            </a:r>
            <a:r>
              <a:rPr lang="es-ES" sz="2000" b="1" dirty="0" err="1"/>
              <a:t>uronjeni</a:t>
            </a:r>
            <a:r>
              <a:rPr lang="es-ES" sz="2000" b="1" dirty="0"/>
              <a:t> u </a:t>
            </a:r>
            <a:r>
              <a:rPr lang="es-ES" sz="2000" b="1" dirty="0" err="1"/>
              <a:t>kozmički</a:t>
            </a:r>
            <a:r>
              <a:rPr lang="es-ES" sz="2000" b="1" dirty="0"/>
              <a:t> </a:t>
            </a:r>
            <a:r>
              <a:rPr lang="es-ES" sz="2000" b="1" dirty="0" err="1"/>
              <a:t>sukob</a:t>
            </a:r>
            <a:r>
              <a:rPr lang="es-ES" sz="2000" b="1" dirty="0"/>
              <a:t> </a:t>
            </a:r>
            <a:r>
              <a:rPr lang="es-ES" sz="2000" b="1" dirty="0" err="1"/>
              <a:t>između</a:t>
            </a:r>
            <a:r>
              <a:rPr lang="es-ES" sz="2000" b="1" dirty="0"/>
              <a:t> dobra i </a:t>
            </a:r>
            <a:r>
              <a:rPr lang="es-ES" sz="2000" b="1" dirty="0" err="1"/>
              <a:t>zla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FC79913-EC90-0DEE-3577-17A8656DA5B3}"/>
              </a:ext>
            </a:extLst>
          </p:cNvPr>
          <p:cNvSpPr txBox="1"/>
          <p:nvPr/>
        </p:nvSpPr>
        <p:spPr>
          <a:xfrm>
            <a:off x="0" y="5873137"/>
            <a:ext cx="58040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To</a:t>
            </a:r>
            <a:r>
              <a:rPr lang="es-ES" sz="2000" b="1" dirty="0"/>
              <a:t> je </a:t>
            </a:r>
            <a:r>
              <a:rPr lang="es-ES" sz="2000" b="1" dirty="0" err="1"/>
              <a:t>primjer</a:t>
            </a:r>
            <a:r>
              <a:rPr lang="es-ES" sz="2000" b="1" dirty="0"/>
              <a:t> </a:t>
            </a:r>
            <a:r>
              <a:rPr lang="es-ES" sz="2000" b="1" dirty="0" err="1"/>
              <a:t>koj</a:t>
            </a:r>
            <a:r>
              <a:rPr lang="hr-HR" sz="2000" b="1" dirty="0"/>
              <a:t>em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je </a:t>
            </a:r>
            <a:r>
              <a:rPr lang="es-ES" sz="2000" b="1" dirty="0" err="1"/>
              <a:t>Isus</a:t>
            </a:r>
            <a:r>
              <a:rPr lang="es-ES" sz="2000" b="1" dirty="0"/>
              <a:t> </a:t>
            </a:r>
            <a:r>
              <a:rPr lang="es-ES" sz="2000" b="1" dirty="0" err="1"/>
              <a:t>naučio</a:t>
            </a:r>
            <a:r>
              <a:rPr lang="es-ES" sz="2000" b="1" dirty="0"/>
              <a:t>. </a:t>
            </a:r>
            <a:r>
              <a:rPr lang="es-ES" sz="2000" b="1" dirty="0" err="1"/>
              <a:t>Uvijek</a:t>
            </a:r>
            <a:r>
              <a:rPr lang="es-ES" sz="2000" b="1" dirty="0"/>
              <a:t> </a:t>
            </a:r>
            <a:r>
              <a:rPr lang="es-ES" sz="2000" b="1" dirty="0" err="1"/>
              <a:t>tražite</a:t>
            </a:r>
            <a:r>
              <a:rPr lang="es-ES" sz="2000" b="1" dirty="0"/>
              <a:t> mir u </a:t>
            </a:r>
            <a:r>
              <a:rPr lang="es-ES" sz="2000" b="1" dirty="0" err="1"/>
              <a:t>sukobu</a:t>
            </a:r>
            <a:r>
              <a:rPr lang="es-ES" sz="2000" b="1" dirty="0"/>
              <a:t>. </a:t>
            </a:r>
            <a:r>
              <a:rPr lang="es-ES" sz="2000" b="1" dirty="0" err="1"/>
              <a:t>Pobijediti</a:t>
            </a:r>
            <a:r>
              <a:rPr lang="es-ES" sz="2000" b="1" dirty="0"/>
              <a:t> </a:t>
            </a:r>
            <a:r>
              <a:rPr lang="es-ES" sz="2000" b="1" dirty="0" err="1"/>
              <a:t>zlo</a:t>
            </a:r>
            <a:r>
              <a:rPr lang="es-ES" sz="2000" b="1" dirty="0"/>
              <a:t> </a:t>
            </a:r>
            <a:r>
              <a:rPr lang="es-ES" sz="2000" b="1" dirty="0" err="1"/>
              <a:t>dobrom</a:t>
            </a:r>
            <a:r>
              <a:rPr lang="es-ES" sz="2000" b="1" dirty="0"/>
              <a:t> (Rim.12</a:t>
            </a:r>
            <a:r>
              <a:rPr lang="hr-HR" sz="2000" b="1" dirty="0"/>
              <a:t>,</a:t>
            </a:r>
            <a:r>
              <a:rPr lang="es-ES" sz="2000" b="1" dirty="0"/>
              <a:t>20</a:t>
            </a:r>
            <a:r>
              <a:rPr lang="hr-HR" sz="2000" b="1" dirty="0"/>
              <a:t>.</a:t>
            </a:r>
            <a:r>
              <a:rPr lang="es-ES" sz="2000" b="1" dirty="0"/>
              <a:t>21).</a:t>
            </a:r>
          </a:p>
        </p:txBody>
      </p:sp>
    </p:spTree>
    <p:extLst>
      <p:ext uri="{BB962C8B-B14F-4D97-AF65-F5344CB8AC3E}">
        <p14:creationId xmlns:p14="http://schemas.microsoft.com/office/powerpoint/2010/main" val="427001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"/>
                            </p:stCondLst>
                            <p:childTnLst>
                              <p:par>
                                <p:cTn id="6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19" grpId="0" animBg="1"/>
      <p:bldP spid="4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081F300-D37E-48A9-5FAA-13C01306246A}"/>
              </a:ext>
            </a:extLst>
          </p:cNvPr>
          <p:cNvSpPr txBox="1"/>
          <p:nvPr/>
        </p:nvSpPr>
        <p:spPr>
          <a:xfrm>
            <a:off x="1485900" y="1895475"/>
            <a:ext cx="1048060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“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Potpuno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uništenje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stanovnika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Jerihona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bilo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je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ispunjenje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zapovijedi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koj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je 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Ranije dana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Mojsij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u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o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stanovni</a:t>
            </a:r>
            <a:r>
              <a:rPr lang="hr-HR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cim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a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Kanaana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[...]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Mnogi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ma su ove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zapovijedi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suprot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ne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s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duhom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ljubavi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i milo</a:t>
            </a:r>
            <a:r>
              <a:rPr lang="hr-HR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sti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koji se zahtijeva u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drug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im dijelovima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Biblij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e, a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li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to 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su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uistinu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bil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e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zapovijedi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besk</a:t>
            </a:r>
            <a:r>
              <a:rPr lang="hr-HR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onačne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mudro</a:t>
            </a:r>
            <a:r>
              <a:rPr lang="hr-HR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sti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dobrot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e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Bog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j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e </a:t>
            </a:r>
            <a:r>
              <a:rPr lang="hr-HR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treb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ao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u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tvrd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iti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Izrael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u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Kanaanu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, 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načiniti od njih narod I vlast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koja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j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e 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trebala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biti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prikaz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Njegovog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kraljevstva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na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zemlji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. 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Oni </a:t>
            </a:r>
            <a:r>
              <a:rPr lang="hr-HR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nisui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bali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samo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hr-HR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bašti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nici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hr-HR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istinsk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e 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vjere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e,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već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su 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njena načela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trebali </a:t>
            </a:r>
            <a:r>
              <a:rPr lang="hr-HR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ra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širiti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hr-HR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dilje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m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svijet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Kanaanci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su se 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o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dali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najod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vratni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jem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najpo</a:t>
            </a:r>
            <a:r>
              <a:rPr lang="hr-HR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kvarenij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em </a:t>
            </a:r>
            <a:r>
              <a:rPr lang="hr-HR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neznaboš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tvu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, te je bilo nužno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očistiti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zemlju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od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onoga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što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bi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sigurno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spriječilo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ispunjenje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Božj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e milostive</a:t>
            </a:r>
            <a:r>
              <a:rPr lang="es-ES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11471E"/>
                </a:solidFill>
                <a:latin typeface="Constantia" panose="02030602050306030303" pitchFamily="18" charset="0"/>
              </a:rPr>
              <a:t>na</a:t>
            </a:r>
            <a:r>
              <a:rPr lang="hr-HR" sz="2400" b="1" dirty="0">
                <a:solidFill>
                  <a:srgbClr val="11471E"/>
                </a:solidFill>
                <a:latin typeface="Constantia" panose="02030602050306030303" pitchFamily="18" charset="0"/>
              </a:rPr>
              <a:t>mjere.” </a:t>
            </a:r>
            <a:endParaRPr lang="es-ES" sz="2400" b="1" dirty="0">
              <a:solidFill>
                <a:srgbClr val="11471E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468C5AB-FDB0-7778-3705-B99ADC5DA315}"/>
              </a:ext>
            </a:extLst>
          </p:cNvPr>
          <p:cNvSpPr txBox="1"/>
          <p:nvPr/>
        </p:nvSpPr>
        <p:spPr>
          <a:xfrm>
            <a:off x="6868686" y="6519446"/>
            <a:ext cx="51711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rgbClr val="11471E"/>
                </a:solidFill>
              </a:rPr>
              <a:t>E</a:t>
            </a:r>
            <a:r>
              <a:rPr lang="hr-HR" sz="1600" b="1" dirty="0" err="1">
                <a:solidFill>
                  <a:srgbClr val="11471E"/>
                </a:solidFill>
              </a:rPr>
              <a:t>llen</a:t>
            </a:r>
            <a:r>
              <a:rPr lang="hr-HR" sz="1600" b="1" dirty="0">
                <a:solidFill>
                  <a:srgbClr val="11471E"/>
                </a:solidFill>
              </a:rPr>
              <a:t> G. White, </a:t>
            </a:r>
            <a:r>
              <a:rPr lang="es-ES" sz="1600" i="1" dirty="0" err="1">
                <a:solidFill>
                  <a:srgbClr val="11471E"/>
                </a:solidFill>
              </a:rPr>
              <a:t>Patrijarsi</a:t>
            </a:r>
            <a:r>
              <a:rPr lang="es-ES" sz="1600" i="1" dirty="0">
                <a:solidFill>
                  <a:srgbClr val="11471E"/>
                </a:solidFill>
              </a:rPr>
              <a:t> i </a:t>
            </a:r>
            <a:r>
              <a:rPr lang="es-ES" sz="1600" i="1" dirty="0" err="1">
                <a:solidFill>
                  <a:srgbClr val="11471E"/>
                </a:solidFill>
              </a:rPr>
              <a:t>proroci</a:t>
            </a:r>
            <a:r>
              <a:rPr lang="es-ES" sz="1600" b="1" dirty="0">
                <a:solidFill>
                  <a:srgbClr val="11471E"/>
                </a:solidFill>
              </a:rPr>
              <a:t>, </a:t>
            </a:r>
            <a:r>
              <a:rPr lang="hr-HR" sz="1600" b="1" dirty="0">
                <a:solidFill>
                  <a:srgbClr val="11471E"/>
                </a:solidFill>
              </a:rPr>
              <a:t>str</a:t>
            </a:r>
            <a:r>
              <a:rPr lang="es-ES" sz="1600" b="1" dirty="0">
                <a:solidFill>
                  <a:srgbClr val="11471E"/>
                </a:solidFill>
              </a:rPr>
              <a:t>. 4</a:t>
            </a:r>
            <a:r>
              <a:rPr lang="hr-HR" sz="1600" b="1" dirty="0">
                <a:solidFill>
                  <a:srgbClr val="11471E"/>
                </a:solidFill>
              </a:rPr>
              <a:t>92. u izvorniku.</a:t>
            </a:r>
            <a:endParaRPr lang="es-ES" sz="1600" b="1" dirty="0">
              <a:solidFill>
                <a:srgbClr val="1147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51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C5C45-4223-AB9F-ADF3-DABFB514C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>
            <a:extLst>
              <a:ext uri="{FF2B5EF4-FFF2-40B4-BE49-F238E27FC236}">
                <a16:creationId xmlns:a16="http://schemas.microsoft.com/office/drawing/2014/main" id="{FEFCE9B3-67BF-176D-135B-A512AC529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54" y="3868480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F7F236C0-6AE0-1F63-57D3-7C52826E40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12A7C541-19B8-262C-5879-C9AF13EAC2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C91A16-8AB8-3FBB-8185-ECE27057EA34}"/>
              </a:ext>
            </a:extLst>
          </p:cNvPr>
          <p:cNvSpPr txBox="1"/>
          <p:nvPr/>
        </p:nvSpPr>
        <p:spPr>
          <a:xfrm>
            <a:off x="2346634" y="3290532"/>
            <a:ext cx="835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>
            <a:extLst>
              <a:ext uri="{FF2B5EF4-FFF2-40B4-BE49-F238E27FC236}">
                <a16:creationId xmlns:a16="http://schemas.microsoft.com/office/drawing/2014/main" id="{B7DDB953-DCF7-F67D-8E46-2B4CF08DB5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>
            <a:extLst>
              <a:ext uri="{FF2B5EF4-FFF2-40B4-BE49-F238E27FC236}">
                <a16:creationId xmlns:a16="http://schemas.microsoft.com/office/drawing/2014/main" id="{C352974C-FA20-23C2-D8D6-7AB4D10F5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>
            <a:extLst>
              <a:ext uri="{FF2B5EF4-FFF2-40B4-BE49-F238E27FC236}">
                <a16:creationId xmlns:a16="http://schemas.microsoft.com/office/drawing/2014/main" id="{31B8B1F2-C1B3-4F7A-7D0B-B597B84B4D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ACEFDE5-9EDE-DEBC-0FC2-C8282AA60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>
            <a:extLst>
              <a:ext uri="{FF2B5EF4-FFF2-40B4-BE49-F238E27FC236}">
                <a16:creationId xmlns:a16="http://schemas.microsoft.com/office/drawing/2014/main" id="{C5B19DFF-7A6D-C33D-FAA4-446D7AD32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57378C-4D03-E207-79E2-8EAB12992574}"/>
              </a:ext>
            </a:extLst>
          </p:cNvPr>
          <p:cNvSpPr txBox="1"/>
          <p:nvPr/>
        </p:nvSpPr>
        <p:spPr>
          <a:xfrm>
            <a:off x="124286" y="3838781"/>
            <a:ext cx="120677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Spomenuta pravila pokazuju jedinstvenu narav svetog rata u Bibliji.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Međutim, u kulturi u kojoj su rat, okrutnost i nasilje bili uobičajeni, na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osnovi ovih pravila učimo tri bitna područja svetog rata koje treba imati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na umu kada se suvremeni </a:t>
            </a:r>
            <a:r>
              <a:rPr lang="hr-HR" sz="24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č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itatelji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bave ovim zbunjujućim biblijskim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odlomcima: (a) rat je bio ograničen na specifične situacije; (b) pravedne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ratove definirao je Bog, koji jedini zna ljudsko srce i budućnost; (c) rat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je naposljetku s razlogom bilo odstupanje od Božje namjere mira.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B7C56-2095-2786-4915-E384530DD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5953" y="-97653"/>
            <a:ext cx="443029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40169"/>
      </p:ext>
    </p:extLst>
  </p:cSld>
  <p:clrMapOvr>
    <a:masterClrMapping/>
  </p:clrMapOvr>
  <p:transition spd="med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76200"/>
            <a:ext cx="6553200" cy="1143000"/>
          </a:xfrm>
        </p:spPr>
        <p:txBody>
          <a:bodyPr/>
          <a:lstStyle/>
          <a:p>
            <a:pPr eaLnBrk="1" hangingPunct="1"/>
            <a:r>
              <a:rPr lang="hr-HR" dirty="0"/>
              <a:t>PRIMJENA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1676402"/>
            <a:ext cx="8321040" cy="8632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sz="2800" dirty="0">
                <a:solidFill>
                  <a:srgbClr val="FFFF99"/>
                </a:solidFill>
              </a:rPr>
              <a:t>Kako mi znanj</a:t>
            </a:r>
            <a:r>
              <a:rPr lang="en-US" sz="2800" dirty="0">
                <a:solidFill>
                  <a:srgbClr val="FFFF99"/>
                </a:solidFill>
              </a:rPr>
              <a:t>e </a:t>
            </a:r>
            <a:r>
              <a:rPr lang="hr-HR" sz="2800" dirty="0">
                <a:solidFill>
                  <a:srgbClr val="FFFF99"/>
                </a:solidFill>
              </a:rPr>
              <a:t>iz pouke: ”</a:t>
            </a:r>
            <a:r>
              <a:rPr lang="sr-Latn-RS" sz="2800" dirty="0">
                <a:solidFill>
                  <a:srgbClr val="FFFF99"/>
                </a:solidFill>
              </a:rPr>
              <a:t>Bog se bori za vas</a:t>
            </a:r>
            <a:r>
              <a:rPr lang="hr-HR" sz="2800" dirty="0">
                <a:solidFill>
                  <a:srgbClr val="FFFF99"/>
                </a:solidFill>
              </a:rPr>
              <a:t>”, može pomoći danas</a:t>
            </a:r>
            <a:r>
              <a:rPr lang="en-US" sz="2800" dirty="0">
                <a:solidFill>
                  <a:srgbClr val="FFFF99"/>
                </a:solidFill>
              </a:rPr>
              <a:t>?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95600" y="4114802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5" name="Freeform 5"/>
          <p:cNvSpPr>
            <a:spLocks/>
          </p:cNvSpPr>
          <p:nvPr/>
        </p:nvSpPr>
        <p:spPr bwMode="auto">
          <a:xfrm>
            <a:off x="2895600" y="3962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895600" y="4905377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971800" y="4724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352801" y="3886201"/>
            <a:ext cx="7423484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li usred društvenih i kulturoloških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utjecaja prihvatiti Sveto pismo kao autoritativno, nepogrješivo otkrivenje Božje volje?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li ostati vjeran cijelom Pismu a to znači vršiti  zapovijedi Božje i čuvati svjedočanstvo Isusa Krista?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727200" y="1676401"/>
            <a:ext cx="939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0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2844464"/>
            <a:ext cx="8976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Razumjevši 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mi Isus želi pomoći, da se podsjetim naloga: ”Prestanite i znajte da sam ja Bog (Ps.46,10), da shvatim da je Biblija još uvijek Božji najveći dar koji otkriva Njegov plan otkupljenja,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1629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7056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676400"/>
            <a:ext cx="5486400" cy="1131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FF99"/>
                </a:solidFill>
              </a:rPr>
              <a:t>   </a:t>
            </a:r>
            <a:r>
              <a:rPr lang="hr-HR" dirty="0">
                <a:solidFill>
                  <a:srgbClr val="FFFF99"/>
                </a:solidFill>
              </a:rPr>
              <a:t>Koje  promjene  trebamo ostvariti u svom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657601" y="3048000"/>
            <a:ext cx="4349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65" marR="0" lvl="0" indent="-396865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biblijsko načelo iz ove pouke možemo  primijeniti danas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362200" y="1676401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41579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172200" cy="1143000"/>
          </a:xfrm>
        </p:spPr>
        <p:txBody>
          <a:bodyPr/>
          <a:lstStyle/>
          <a:p>
            <a:pPr eaLnBrk="1" hangingPunct="1"/>
            <a:r>
              <a:rPr lang="en-US" dirty="0"/>
              <a:t>PLAN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24101" y="1549063"/>
            <a:ext cx="8826331" cy="10699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/>
              <a:t>   </a:t>
            </a:r>
            <a:r>
              <a:rPr lang="hr-HR" sz="2800" dirty="0">
                <a:solidFill>
                  <a:srgbClr val="FFFF99"/>
                </a:solidFill>
              </a:rPr>
              <a:t>Kako pouku: ”Bog se bori za vas”, možemo koristiti </a:t>
            </a:r>
            <a:r>
              <a:rPr lang="hr-HR" sz="2800" dirty="0" err="1">
                <a:solidFill>
                  <a:srgbClr val="FFFF99"/>
                </a:solidFill>
              </a:rPr>
              <a:t>iduć</a:t>
            </a:r>
            <a:r>
              <a:rPr lang="en-US" sz="2800" dirty="0" err="1">
                <a:solidFill>
                  <a:srgbClr val="FFFF99"/>
                </a:solidFill>
              </a:rPr>
              <a:t>i</a:t>
            </a:r>
            <a:r>
              <a:rPr lang="hr-HR" sz="2800" dirty="0">
                <a:solidFill>
                  <a:srgbClr val="FFFF99"/>
                </a:solidFill>
              </a:rPr>
              <a:t> tjedan?</a:t>
            </a:r>
            <a:endParaRPr lang="en-US" sz="2400" dirty="0">
              <a:solidFill>
                <a:srgbClr val="FFFF99"/>
              </a:solidFill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358459" y="2369822"/>
            <a:ext cx="11008803" cy="387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Razgovarajte u razredu ili skupini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1. Pročitaj </a:t>
            </a:r>
            <a:r>
              <a:rPr lang="en-US" sz="1400" i="1" dirty="0">
                <a:solidFill>
                  <a:srgbClr val="FFFFFF"/>
                </a:solidFill>
                <a:latin typeface="Arial"/>
                <a:cs typeface="Arial" charset="0"/>
              </a:rPr>
              <a:t>Post</a:t>
            </a:r>
            <a:r>
              <a:rPr kumimoji="0" lang="hr-HR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</a:t>
            </a:r>
            <a:r>
              <a:rPr kumimoji="0" lang="hr-HR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5,1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6</a:t>
            </a:r>
            <a:r>
              <a:rPr kumimoji="0" lang="hr-HR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;</a:t>
            </a:r>
            <a:r>
              <a:rPr kumimoji="0" lang="hr-HR" sz="14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4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Lev</a:t>
            </a:r>
            <a:r>
              <a:rPr kumimoji="0" lang="hr-HR" sz="14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18,24</a:t>
            </a:r>
            <a:r>
              <a:rPr kumimoji="0" lang="hr-HR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-30; Pnz. 18,9-14; </a:t>
            </a:r>
            <a:r>
              <a:rPr kumimoji="0" lang="hr-H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Jezd</a:t>
            </a:r>
            <a:r>
              <a:rPr kumimoji="0" lang="hr-HR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9,</a:t>
            </a:r>
            <a:r>
              <a:rPr lang="hr-HR" sz="1400" i="1" dirty="0">
                <a:solidFill>
                  <a:srgbClr val="FFFFFF"/>
                </a:solidFill>
                <a:latin typeface="Arial"/>
                <a:cs typeface="Arial" charset="0"/>
              </a:rPr>
              <a:t>11</a:t>
            </a: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Što</a:t>
            </a:r>
            <a:r>
              <a:rPr kumimoji="0" lang="sr-Latn-RS" sz="1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ovi tekstovi govore o B. planu zašto je dao </a:t>
            </a:r>
            <a:r>
              <a:rPr lang="sr-Latn-RS" sz="1400" b="1" dirty="0">
                <a:solidFill>
                  <a:srgbClr val="FFFFFF"/>
                </a:solidFill>
                <a:latin typeface="Arial"/>
                <a:cs typeface="Arial" charset="0"/>
              </a:rPr>
              <a:t>K</a:t>
            </a:r>
            <a:r>
              <a:rPr kumimoji="0" lang="sr-Latn-RS" sz="1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anaan</a:t>
            </a:r>
            <a:r>
              <a:rPr kumimoji="0" lang="sr-Latn-RS" sz="1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Izraelu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2. </a:t>
            </a:r>
            <a:r>
              <a:rPr lang="hr-HR" b="1" dirty="0">
                <a:solidFill>
                  <a:srgbClr val="FFFFFF"/>
                </a:solidFill>
                <a:latin typeface="Arial"/>
                <a:cs typeface="Arial" charset="0"/>
              </a:rPr>
              <a:t>Pročitaj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RS" sz="1400" i="1" dirty="0">
                <a:solidFill>
                  <a:srgbClr val="FFFFFF"/>
                </a:solidFill>
                <a:latin typeface="Arial"/>
                <a:cs typeface="Arial" charset="0"/>
              </a:rPr>
              <a:t>Post.</a:t>
            </a:r>
            <a:r>
              <a:rPr kumimoji="0" lang="sr-Latn-R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</a:t>
            </a:r>
            <a:r>
              <a:rPr lang="sr-Latn-RS" sz="1400" i="1" noProof="0" dirty="0">
                <a:solidFill>
                  <a:srgbClr val="FFFFFF"/>
                </a:solidFill>
                <a:latin typeface="Arial"/>
                <a:cs typeface="Arial" charset="0"/>
              </a:rPr>
              <a:t>8</a:t>
            </a:r>
            <a:r>
              <a:rPr kumimoji="0" lang="sr-Latn-R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,25;</a:t>
            </a:r>
            <a:r>
              <a:rPr kumimoji="0" lang="sr-Latn-RS" sz="14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Ps.7,11; 50,6; 82,1; 96,10; </a:t>
            </a:r>
            <a:r>
              <a:rPr lang="sr-Latn-RS" sz="1400" i="1" dirty="0">
                <a:solidFill>
                  <a:srgbClr val="FFFFFF"/>
                </a:solidFill>
                <a:latin typeface="Arial"/>
                <a:cs typeface="Arial" charset="0"/>
              </a:rPr>
              <a:t>2. Tim. 4,1.8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Što ti redci govore o Božjem moralnom karakteru? Kako nam   </a:t>
            </a:r>
            <a:endParaRPr lang="hr-HR" sz="1400" b="1" dirty="0">
              <a:solidFill>
                <a:srgbClr val="FFFFFF"/>
              </a:solidFill>
              <a:latin typeface="Arial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</a:t>
            </a:r>
            <a:r>
              <a:rPr kumimoji="0" lang="hr-HR" sz="1400" b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Božja uloga Suca cijelog Svemira pomaže da razumijemo pitanje Božjeg rata?</a:t>
            </a:r>
            <a:endParaRPr kumimoji="0" lang="hr-HR" sz="1467" b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3. Pročitaj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Rim. 6,23</a:t>
            </a:r>
            <a:r>
              <a:rPr kumimoji="0" lang="hr-HR" sz="1867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</a:t>
            </a:r>
            <a:r>
              <a:rPr kumimoji="0" lang="hr-HR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467" b="1" dirty="0">
                <a:solidFill>
                  <a:srgbClr val="FFFFFF"/>
                </a:solidFill>
                <a:latin typeface="Arial"/>
                <a:cs typeface="Arial" charset="0"/>
              </a:rPr>
              <a:t>Kuda vode konačne posljedice grijeha</a:t>
            </a:r>
            <a:r>
              <a:rPr kumimoji="0" lang="hr-HR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4. Pročitaj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Pnz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200" i="1" noProof="0" dirty="0">
                <a:solidFill>
                  <a:srgbClr val="FFFFFF"/>
                </a:solidFill>
                <a:latin typeface="Arial"/>
                <a:cs typeface="Arial" charset="0"/>
              </a:rPr>
              <a:t>9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,4.5;</a:t>
            </a:r>
            <a:r>
              <a:rPr kumimoji="0" lang="hr-HR" sz="1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12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,2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9</a:t>
            </a:r>
            <a:r>
              <a:rPr kumimoji="0" lang="hr-HR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400" b="1" dirty="0">
                <a:solidFill>
                  <a:srgbClr val="FFFFFF"/>
                </a:solidFill>
                <a:latin typeface="Arial"/>
                <a:cs typeface="Arial" charset="0"/>
              </a:rPr>
              <a:t>Je li Izrael bio posvećen vođenjem svojih svetih ratova više nego ostali narodi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5. 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Uspored</a:t>
            </a:r>
            <a:r>
              <a:rPr lang="hr-HR" b="1" dirty="0">
                <a:solidFill>
                  <a:srgbClr val="FFFFFF"/>
                </a:solidFill>
                <a:latin typeface="Arial"/>
                <a:cs typeface="Arial" charset="0"/>
              </a:rPr>
              <a:t>i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200" i="1" dirty="0" err="1">
                <a:solidFill>
                  <a:srgbClr val="FFFFFF"/>
                </a:solidFill>
                <a:latin typeface="Arial"/>
                <a:cs typeface="Arial" charset="0"/>
              </a:rPr>
              <a:t>Izl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23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,28-30; 33,2; 34,11; Br. 33,52;</a:t>
            </a:r>
            <a:r>
              <a:rPr kumimoji="0" lang="hr-HR" sz="1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Pnz. 7,20; sa Izl,34,13; Pnz. 7,5;  9,3; 12,2.3; 31,3.4. </a:t>
            </a: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Koja</a:t>
            </a:r>
            <a:r>
              <a:rPr kumimoji="0" lang="hr-HR" sz="1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je svrha osvajanja i razmjere uništenja?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6. 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200" i="1" noProof="0" dirty="0">
                <a:solidFill>
                  <a:srgbClr val="FFFFFF"/>
                </a:solidFill>
                <a:latin typeface="Arial"/>
                <a:cs typeface="Arial" charset="0"/>
              </a:rPr>
              <a:t>Pnz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20,10.15-18; 13,12-18; Jošua 10,40. </a:t>
            </a:r>
            <a:r>
              <a:rPr lang="hr-HR" sz="1200" b="1" dirty="0">
                <a:solidFill>
                  <a:srgbClr val="FFFFFF"/>
                </a:solidFill>
                <a:latin typeface="Arial"/>
                <a:cs typeface="Arial" charset="0"/>
              </a:rPr>
              <a:t>Na koji način zakon o ratu I postupanje s idolopokloničkim gradovima u Izraelu (Pon. </a:t>
            </a:r>
            <a:r>
              <a:rPr lang="hr-HR" sz="1200" b="1" dirty="0" err="1">
                <a:solidFill>
                  <a:srgbClr val="FFFFFF"/>
                </a:solidFill>
                <a:latin typeface="Arial"/>
                <a:cs typeface="Arial" charset="0"/>
              </a:rPr>
              <a:t>zak</a:t>
            </a:r>
            <a:r>
              <a:rPr lang="hr-HR" sz="1200" b="1" dirty="0">
                <a:solidFill>
                  <a:srgbClr val="FFFFFF"/>
                </a:solidFill>
                <a:latin typeface="Arial"/>
                <a:cs typeface="Arial" charset="0"/>
              </a:rPr>
              <a:t>.)</a:t>
            </a:r>
            <a:r>
              <a:rPr lang="hr-HR" sz="1400" b="1" dirty="0">
                <a:solidFill>
                  <a:srgbClr val="FFFFFF"/>
                </a:solidFill>
                <a:latin typeface="Arial"/>
                <a:cs typeface="Arial" charset="0"/>
              </a:rPr>
              <a:t>    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</a:t>
            </a:r>
            <a:r>
              <a:rPr kumimoji="0" lang="hr-HR" sz="1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pomažu da razumijemo ograničenje potpunog uništenja u ratu u kojem su Izraelci sudjelovali?  </a:t>
            </a: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7. 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Iza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9,6; 11,1-5; 60,17; Hoš. 2,18: </a:t>
            </a:r>
            <a:r>
              <a:rPr lang="hr-HR" sz="1200" i="1" dirty="0" err="1">
                <a:solidFill>
                  <a:srgbClr val="FFFFFF"/>
                </a:solidFill>
                <a:latin typeface="Arial"/>
                <a:cs typeface="Arial" charset="0"/>
              </a:rPr>
              <a:t>Mih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. 4,3</a:t>
            </a:r>
            <a:r>
              <a:rPr kumimoji="0" lang="hr-HR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Kako</a:t>
            </a:r>
            <a:r>
              <a:rPr kumimoji="0" lang="hr-HR" sz="1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ovi tekstovi opisuju budućnost koju je Bog predvidio za svoj narod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8.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</a:t>
            </a:r>
            <a:r>
              <a:rPr kumimoji="0" lang="sr-Latn-R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č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itaj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RS" sz="1200" i="1" dirty="0">
                <a:solidFill>
                  <a:srgbClr val="FFFFFF"/>
                </a:solidFill>
                <a:latin typeface="Arial"/>
                <a:cs typeface="Arial" charset="0"/>
              </a:rPr>
              <a:t>2. o </a:t>
            </a:r>
            <a:r>
              <a:rPr lang="sr-Latn-RS" sz="1200" i="1" dirty="0" err="1">
                <a:solidFill>
                  <a:srgbClr val="FFFFFF"/>
                </a:solidFill>
                <a:latin typeface="Arial"/>
                <a:cs typeface="Arial" charset="0"/>
              </a:rPr>
              <a:t>ca</a:t>
            </a:r>
            <a:r>
              <a:rPr kumimoji="0" lang="sr-Latn-R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sr-Latn-RS" sz="1200" i="1" dirty="0">
                <a:solidFill>
                  <a:srgbClr val="FFFFFF"/>
                </a:solidFill>
                <a:latin typeface="Arial"/>
                <a:cs typeface="Arial" charset="0"/>
              </a:rPr>
              <a:t>6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16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-23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kumimoji="0" lang="sr-Latn-R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nam uvide taj događaj pruža o Božjim dubljim namjerama za Njegov narod I cijeli ljudski rod?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663702" y="1676401"/>
            <a:ext cx="9525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81655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5344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3800" y="1676400"/>
            <a:ext cx="5410200" cy="1295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dirty="0">
                <a:solidFill>
                  <a:srgbClr val="FFFF99"/>
                </a:solidFill>
              </a:rPr>
              <a:t>Koje  promjene  trebamo izvršiti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u našem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  <a:endParaRPr lang="en-US" b="0" dirty="0">
              <a:solidFill>
                <a:srgbClr val="FFFF99"/>
              </a:solidFill>
            </a:endParaRPr>
          </a:p>
        </p:txBody>
      </p:sp>
      <p:sp>
        <p:nvSpPr>
          <p:cNvPr id="19460" name="Text Box 28"/>
          <p:cNvSpPr txBox="1">
            <a:spLocks noChangeArrowheads="1"/>
          </p:cNvSpPr>
          <p:nvPr/>
        </p:nvSpPr>
        <p:spPr bwMode="auto">
          <a:xfrm>
            <a:off x="4267200" y="2743200"/>
            <a:ext cx="436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ODLUČITE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!</a:t>
            </a:r>
          </a:p>
        </p:txBody>
      </p:sp>
      <p:sp>
        <p:nvSpPr>
          <p:cNvPr id="19461" name="Text Box 29"/>
          <p:cNvSpPr txBox="1">
            <a:spLocks noChangeArrowheads="1"/>
          </p:cNvSpPr>
          <p:nvPr/>
        </p:nvSpPr>
        <p:spPr bwMode="auto">
          <a:xfrm>
            <a:off x="2438400" y="1676401"/>
            <a:ext cx="1066800" cy="1063625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grpSp>
        <p:nvGrpSpPr>
          <p:cNvPr id="56" name="Group 4"/>
          <p:cNvGrpSpPr>
            <a:grpSpLocks/>
          </p:cNvGrpSpPr>
          <p:nvPr/>
        </p:nvGrpSpPr>
        <p:grpSpPr bwMode="auto">
          <a:xfrm>
            <a:off x="597408" y="3471226"/>
            <a:ext cx="3095967" cy="2725201"/>
            <a:chOff x="264" y="2249"/>
            <a:chExt cx="957" cy="1778"/>
          </a:xfrm>
        </p:grpSpPr>
        <p:sp>
          <p:nvSpPr>
            <p:cNvPr id="19484" name="Rectangle 5"/>
            <p:cNvSpPr>
              <a:spLocks noChangeArrowheads="1"/>
            </p:cNvSpPr>
            <p:nvPr/>
          </p:nvSpPr>
          <p:spPr bwMode="auto">
            <a:xfrm>
              <a:off x="277" y="2249"/>
              <a:ext cx="944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5" name="Text Box 6"/>
            <p:cNvSpPr txBox="1">
              <a:spLocks noChangeArrowheads="1"/>
            </p:cNvSpPr>
            <p:nvPr/>
          </p:nvSpPr>
          <p:spPr bwMode="auto">
            <a:xfrm>
              <a:off x="264" y="2641"/>
              <a:ext cx="952" cy="1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Iako je Mojsije umro, njegov utjecaj se I dalje osjećao dok je za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izralski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narod svitala nova „zora”. Isus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Navin,Mojsijev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pomoćnik preuzeo je vodstvo Izraela I uz Božju pomoć uveo je taj narod u Bogom obećanu zemlju. U vrijeme Isusa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Navina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izraelski narod je uvidio da Bog drži do svojih obećanja. Glavno pitanje kojim knjiga počinje glasi:  Hoće li Izrael iskoristiti svoju novu prigodu I slijediti recept uspjeha?</a:t>
              </a:r>
              <a:endPara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5796352" y="3976292"/>
            <a:ext cx="1810248" cy="2226209"/>
            <a:chOff x="2639" y="2358"/>
            <a:chExt cx="961" cy="1716"/>
          </a:xfrm>
        </p:grpSpPr>
        <p:sp>
          <p:nvSpPr>
            <p:cNvPr id="19482" name="Rectangle 8"/>
            <p:cNvSpPr>
              <a:spLocks noChangeArrowheads="1"/>
            </p:cNvSpPr>
            <p:nvPr/>
          </p:nvSpPr>
          <p:spPr bwMode="auto">
            <a:xfrm>
              <a:off x="2639" y="2358"/>
              <a:ext cx="961" cy="1674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3" name="Text Box 9"/>
            <p:cNvSpPr txBox="1">
              <a:spLocks noChangeArrowheads="1"/>
            </p:cNvSpPr>
            <p:nvPr/>
          </p:nvSpPr>
          <p:spPr bwMode="auto">
            <a:xfrm>
              <a:off x="2752" y="2411"/>
              <a:ext cx="841" cy="1663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Iako je proteklo više od tri hiljade godina od kad je ova knjiga napisana,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svijet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 ko- me danas živimo,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du-hovno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gledano, ne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zlikuje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se mnogo od onog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svijeta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I mi sto-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jimo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 granici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nebe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skog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K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anaana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pa os- taje pitanje: Hoćemo li uz Božju pomoć za- vršiti našu MISIJU? </a:t>
              </a:r>
              <a:endParaRPr kumimoji="0" lang="hr-HR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2" name="Group 10"/>
          <p:cNvGrpSpPr>
            <a:grpSpLocks/>
          </p:cNvGrpSpPr>
          <p:nvPr/>
        </p:nvGrpSpPr>
        <p:grpSpPr bwMode="auto">
          <a:xfrm>
            <a:off x="3698402" y="3576639"/>
            <a:ext cx="2321400" cy="2616724"/>
            <a:chOff x="1247" y="2437"/>
            <a:chExt cx="1393" cy="1536"/>
          </a:xfrm>
        </p:grpSpPr>
        <p:sp>
          <p:nvSpPr>
            <p:cNvPr id="19480" name="Rectangle 11"/>
            <p:cNvSpPr>
              <a:spLocks noChangeArrowheads="1"/>
            </p:cNvSpPr>
            <p:nvPr/>
          </p:nvSpPr>
          <p:spPr bwMode="auto">
            <a:xfrm>
              <a:off x="1248" y="2437"/>
              <a:ext cx="1392" cy="153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1" name="Text Box 12"/>
            <p:cNvSpPr txBox="1">
              <a:spLocks noChangeArrowheads="1"/>
            </p:cNvSpPr>
            <p:nvPr/>
          </p:nvSpPr>
          <p:spPr bwMode="auto">
            <a:xfrm>
              <a:off x="1247" y="2731"/>
              <a:ext cx="1387" cy="1242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1. Svojom ispruženom rukom Gospodin je vodio narod u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slo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 bodu.  Taj neočekivani niz bo-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žanskih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djela bio je početak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nji-hovog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obnovljenog putovanja s Bogom iz Egipta u K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anaan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2. Ti događaji iz prošlosti sada trebaju biti opomena i izvor  nezaboravnih pouka za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nas.Tre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bamo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učiti iz njih, jer kolikogod okolnosti bile drukčije, duhov- na načela ostaju ista.</a:t>
              </a:r>
            </a:p>
          </p:txBody>
        </p:sp>
      </p:grpSp>
      <p:grpSp>
        <p:nvGrpSpPr>
          <p:cNvPr id="65" name="Group 13"/>
          <p:cNvGrpSpPr>
            <a:grpSpLocks/>
          </p:cNvGrpSpPr>
          <p:nvPr/>
        </p:nvGrpSpPr>
        <p:grpSpPr bwMode="auto">
          <a:xfrm>
            <a:off x="7619998" y="3581400"/>
            <a:ext cx="2903500" cy="2621101"/>
            <a:chOff x="3571" y="2256"/>
            <a:chExt cx="1757" cy="2323"/>
          </a:xfrm>
        </p:grpSpPr>
        <p:sp>
          <p:nvSpPr>
            <p:cNvPr id="19478" name="Rectangle 14"/>
            <p:cNvSpPr>
              <a:spLocks noChangeArrowheads="1"/>
            </p:cNvSpPr>
            <p:nvPr/>
          </p:nvSpPr>
          <p:spPr bwMode="auto">
            <a:xfrm>
              <a:off x="3579" y="2256"/>
              <a:ext cx="1749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</a:t>
              </a:r>
            </a:p>
          </p:txBody>
        </p:sp>
        <p:sp>
          <p:nvSpPr>
            <p:cNvPr id="19479" name="Text Box 15"/>
            <p:cNvSpPr txBox="1">
              <a:spLocks noChangeArrowheads="1"/>
            </p:cNvSpPr>
            <p:nvPr/>
          </p:nvSpPr>
          <p:spPr bwMode="auto">
            <a:xfrm>
              <a:off x="3571" y="2663"/>
              <a:ext cx="1757" cy="1916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Naš plan proučavanja Knjige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Jošue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izgledat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će ovako:. Knjiga je podije-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ljena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 tri različite tematske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cijeline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: 1. Prelazak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rijeke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Jordan; 2. Ratovi za zemlju; 3.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Podijela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zemlje po pleme-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nime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 Svaki tjedan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obradit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ćemo jednu temu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 ključne događaje određenog poglavlja. Isti božanski poziv se I nama danas upućuje: ”Samo budi odvažan I hrabar!” (Jošua 1,7). Što je tvoja odluka?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68" name="Group 16"/>
          <p:cNvGrpSpPr>
            <a:grpSpLocks/>
          </p:cNvGrpSpPr>
          <p:nvPr/>
        </p:nvGrpSpPr>
        <p:grpSpPr bwMode="auto">
          <a:xfrm>
            <a:off x="633984" y="3505200"/>
            <a:ext cx="3332003" cy="533400"/>
            <a:chOff x="240" y="1824"/>
            <a:chExt cx="1008" cy="336"/>
          </a:xfrm>
        </p:grpSpPr>
        <p:sp>
          <p:nvSpPr>
            <p:cNvPr id="19476" name="Rectangle 17"/>
            <p:cNvSpPr>
              <a:spLocks noChangeArrowheads="1"/>
            </p:cNvSpPr>
            <p:nvPr/>
          </p:nvSpPr>
          <p:spPr bwMode="auto">
            <a:xfrm>
              <a:off x="240" y="1824"/>
              <a:ext cx="960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7" name="Text Box 18"/>
            <p:cNvSpPr txBox="1">
              <a:spLocks noChangeArrowheads="1"/>
            </p:cNvSpPr>
            <p:nvPr/>
          </p:nvSpPr>
          <p:spPr bwMode="auto">
            <a:xfrm>
              <a:off x="240" y="1824"/>
              <a:ext cx="10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</a:t>
              </a: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            NAČELO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19"/>
          <p:cNvGrpSpPr>
            <a:grpSpLocks/>
          </p:cNvGrpSpPr>
          <p:nvPr/>
        </p:nvGrpSpPr>
        <p:grpSpPr bwMode="auto">
          <a:xfrm>
            <a:off x="3693375" y="3505200"/>
            <a:ext cx="2326425" cy="533400"/>
            <a:chOff x="1109" y="1824"/>
            <a:chExt cx="1483" cy="336"/>
          </a:xfrm>
        </p:grpSpPr>
        <p:sp>
          <p:nvSpPr>
            <p:cNvPr id="19474" name="Rectangle 20"/>
            <p:cNvSpPr>
              <a:spLocks noChangeArrowheads="1"/>
            </p:cNvSpPr>
            <p:nvPr/>
          </p:nvSpPr>
          <p:spPr bwMode="auto">
            <a:xfrm>
              <a:off x="1109" y="1824"/>
              <a:ext cx="1483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5" name="Text Box 21"/>
            <p:cNvSpPr txBox="1">
              <a:spLocks noChangeArrowheads="1"/>
            </p:cNvSpPr>
            <p:nvPr/>
          </p:nvSpPr>
          <p:spPr bwMode="auto">
            <a:xfrm>
              <a:off x="1392" y="1824"/>
              <a:ext cx="110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PRIMJENA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4" name="Group 22"/>
          <p:cNvGrpSpPr>
            <a:grpSpLocks/>
          </p:cNvGrpSpPr>
          <p:nvPr/>
        </p:nvGrpSpPr>
        <p:grpSpPr bwMode="auto">
          <a:xfrm>
            <a:off x="6019800" y="3505200"/>
            <a:ext cx="1638300" cy="533400"/>
            <a:chOff x="2592" y="1824"/>
            <a:chExt cx="1008" cy="336"/>
          </a:xfrm>
        </p:grpSpPr>
        <p:sp>
          <p:nvSpPr>
            <p:cNvPr id="19472" name="Rectangle 23"/>
            <p:cNvSpPr>
              <a:spLocks noChangeArrowheads="1"/>
            </p:cNvSpPr>
            <p:nvPr/>
          </p:nvSpPr>
          <p:spPr bwMode="auto">
            <a:xfrm>
              <a:off x="2592" y="1824"/>
              <a:ext cx="1008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3" name="Text Box 24"/>
            <p:cNvSpPr txBox="1">
              <a:spLocks noChangeArrowheads="1"/>
            </p:cNvSpPr>
            <p:nvPr/>
          </p:nvSpPr>
          <p:spPr bwMode="auto">
            <a:xfrm>
              <a:off x="2688" y="1824"/>
              <a:ext cx="91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PROBLEM</a:t>
              </a:r>
            </a:p>
          </p:txBody>
        </p:sp>
      </p:grpSp>
      <p:grpSp>
        <p:nvGrpSpPr>
          <p:cNvPr id="77" name="Group 25"/>
          <p:cNvGrpSpPr>
            <a:grpSpLocks/>
          </p:cNvGrpSpPr>
          <p:nvPr/>
        </p:nvGrpSpPr>
        <p:grpSpPr bwMode="auto">
          <a:xfrm>
            <a:off x="7620000" y="3505200"/>
            <a:ext cx="2927021" cy="533400"/>
            <a:chOff x="3600" y="1824"/>
            <a:chExt cx="1536" cy="336"/>
          </a:xfrm>
        </p:grpSpPr>
        <p:sp>
          <p:nvSpPr>
            <p:cNvPr id="19470" name="Rectangle 26"/>
            <p:cNvSpPr>
              <a:spLocks noChangeArrowheads="1"/>
            </p:cNvSpPr>
            <p:nvPr/>
          </p:nvSpPr>
          <p:spPr bwMode="auto">
            <a:xfrm>
              <a:off x="3600" y="1824"/>
              <a:ext cx="1536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1" name="Text Box 27"/>
            <p:cNvSpPr txBox="1">
              <a:spLocks noChangeArrowheads="1"/>
            </p:cNvSpPr>
            <p:nvPr/>
          </p:nvSpPr>
          <p:spPr bwMode="auto">
            <a:xfrm>
              <a:off x="3936" y="1824"/>
              <a:ext cx="10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ODLUKA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176244" y="3290502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 I will  submit my plans to God daily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0" y="31981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week,,  I will depend upon Christ’s righteousness  not on my own righteousness</a:t>
            </a:r>
          </a:p>
        </p:txBody>
      </p:sp>
    </p:spTree>
    <p:extLst>
      <p:ext uri="{BB962C8B-B14F-4D97-AF65-F5344CB8AC3E}">
        <p14:creationId xmlns:p14="http://schemas.microsoft.com/office/powerpoint/2010/main" val="55886488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1" y="129695"/>
            <a:ext cx="4292601" cy="1143000"/>
          </a:xfrm>
        </p:spPr>
        <p:txBody>
          <a:bodyPr/>
          <a:lstStyle/>
          <a:p>
            <a:pPr eaLnBrk="1" hangingPunct="1"/>
            <a:r>
              <a:rPr lang="hr-HR" dirty="0">
                <a:solidFill>
                  <a:srgbClr val="FFCC66"/>
                </a:solidFill>
              </a:rPr>
              <a:t>Upamtite redak </a:t>
            </a:r>
            <a:endParaRPr lang="en-US" dirty="0">
              <a:solidFill>
                <a:srgbClr val="FFCC66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036321" y="2050201"/>
            <a:ext cx="74599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kumimoji="0" lang="sr-Latn-RS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JOŠUA</a:t>
            </a:r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kumimoji="0" lang="sr-Latn-RS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10</a:t>
            </a:r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,</a:t>
            </a:r>
            <a:r>
              <a:rPr kumimoji="0" lang="sr-Latn-RS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42</a:t>
            </a:r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85874" y="2809875"/>
            <a:ext cx="6999145" cy="11984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hr-HR" dirty="0"/>
              <a:t>Sve tamošnje kraljeve i zemlje njihove zauze Jošua ujedanput, jer se za Izraela borio Jahve, Bog </a:t>
            </a:r>
            <a:r>
              <a:rPr lang="sr-Latn-RS" dirty="0"/>
              <a:t>Izraelov</a:t>
            </a:r>
            <a:r>
              <a:rPr lang="hr-HR" dirty="0"/>
              <a:t>.</a:t>
            </a:r>
            <a:r>
              <a:rPr lang="hr-HR" sz="4000" baseline="30000" dirty="0"/>
              <a:t>” </a:t>
            </a:r>
            <a:r>
              <a:rPr lang="en-US" sz="4000" baseline="30000" dirty="0"/>
              <a:t>         </a:t>
            </a:r>
            <a:r>
              <a:rPr lang="hr-HR" sz="3600" baseline="300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hr-HR" baseline="30000" dirty="0"/>
              <a:t>                         </a:t>
            </a:r>
            <a:endParaRPr lang="en-US" baseline="30000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8B0C459-1C93-42F4-AD40-4FE3E23576A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5658" y="1"/>
            <a:ext cx="2253343" cy="187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933D3-2E46-44D9-897D-4333543F2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606" y="129696"/>
            <a:ext cx="5355770" cy="672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0032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2D9D6-9C66-F931-C69B-E48DBF587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>
            <a:extLst>
              <a:ext uri="{FF2B5EF4-FFF2-40B4-BE49-F238E27FC236}">
                <a16:creationId xmlns:a16="http://schemas.microsoft.com/office/drawing/2014/main" id="{11F56BE2-D3EE-624F-5AFD-21AD1AE11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54" y="3868480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6C38E69B-0B6C-9FF0-F7A6-62D98C6AD2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44970C92-6117-E4FF-A913-0EF610E508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>
            <a:extLst>
              <a:ext uri="{FF2B5EF4-FFF2-40B4-BE49-F238E27FC236}">
                <a16:creationId xmlns:a16="http://schemas.microsoft.com/office/drawing/2014/main" id="{ACB0A26E-BBB4-9228-05E6-CFABAC6F9C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>
            <a:extLst>
              <a:ext uri="{FF2B5EF4-FFF2-40B4-BE49-F238E27FC236}">
                <a16:creationId xmlns:a16="http://schemas.microsoft.com/office/drawing/2014/main" id="{ECF0E94D-FB41-F3F2-5EA6-7F5504EB8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>
            <a:extLst>
              <a:ext uri="{FF2B5EF4-FFF2-40B4-BE49-F238E27FC236}">
                <a16:creationId xmlns:a16="http://schemas.microsoft.com/office/drawing/2014/main" id="{D2657263-D8B6-C196-EFB2-DD22DF072B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FD715C5-204C-202B-EEC2-3003623BB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>
            <a:extLst>
              <a:ext uri="{FF2B5EF4-FFF2-40B4-BE49-F238E27FC236}">
                <a16:creationId xmlns:a16="http://schemas.microsoft.com/office/drawing/2014/main" id="{8AABECC3-690E-CA83-F527-FBA7B22FA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7AC43E-33DB-CB26-C13A-CB4D4CC5C8B7}"/>
              </a:ext>
            </a:extLst>
          </p:cNvPr>
          <p:cNvSpPr txBox="1"/>
          <p:nvPr/>
        </p:nvSpPr>
        <p:spPr>
          <a:xfrm>
            <a:off x="0" y="3868479"/>
            <a:ext cx="121002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Kao </a:t>
            </a:r>
            <a:r>
              <a:rPr lang="hr-HR" sz="20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to je spomenuto prošlog tjedna, pitanje božanskog rata u Starom zavjetu je zbunjujuće. Bavljenje ovim pitanjem zahtijeva razumijevanje pogleda na svijet koji uključuje veliki sukob u svemiru i pravilnu analizu biblijskih tekstova. Tumač treba uzeti u obzir najmanje </a:t>
            </a:r>
            <a:r>
              <a:rPr lang="hr-HR" sz="2000" b="1" dirty="0">
                <a:solidFill>
                  <a:srgbClr val="FFFFFF"/>
                </a:solidFill>
                <a:latin typeface="Arial"/>
                <a:cs typeface="Arial" charset="0"/>
              </a:rPr>
              <a:t>č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etiri</a:t>
            </a:r>
            <a:r>
              <a:rPr lang="hr-HR" sz="2000" b="1" dirty="0">
                <a:solidFill>
                  <a:srgbClr val="FFFFFF"/>
                </a:solidFill>
                <a:latin typeface="Arial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područja kada tumači biblijski zapis.1. Vjerski rat u starozavjetnoj teokraciji je jedinstven i tako se mora tumačiti. 2. Nužno je razumjeti povijesni kontekst Kanaana i njegove religije. 3. Bog nije imao u planu uništiti stanovnike zemlje. Imao je bolje planove za njih. Ali zbog njihove upornosti na putu uništenja Bog je nastupio u svojoj ulozi Suca. Njegova narav ne može dopustiti da zlo ostane nekažnjeno. 4. Čitajući bilo koji sporni dio Starog zavjeta nužno je uočiti putanju Božjih namjera za Njegov narod </a:t>
            </a:r>
            <a:r>
              <a:rPr lang="hr-HR" sz="2000" b="1" dirty="0">
                <a:solidFill>
                  <a:srgbClr val="FFFFFF"/>
                </a:solidFill>
                <a:latin typeface="Arial"/>
                <a:cs typeface="Arial" charset="0"/>
              </a:rPr>
              <a:t>i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čovječanstvo.</a:t>
            </a:r>
            <a:endParaRPr kumimoji="0" lang="hr-HR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1787FD-30EA-74FC-9CDC-EB6BD2B8F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8206" y="-144461"/>
            <a:ext cx="5780263" cy="19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8584"/>
      </p:ext>
    </p:extLst>
  </p:cSld>
  <p:clrMapOvr>
    <a:masterClrMapping/>
  </p:clrMapOvr>
  <p:transition spd="med"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F2D10-2995-9AD2-0CA0-4B1DE1787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DC5E98B-0E7B-C7E2-6F7F-0291989116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E28CB7D-9E9E-0C49-BEC6-5B8118AA85CB}"/>
              </a:ext>
            </a:extLst>
          </p:cNvPr>
          <p:cNvSpPr txBox="1"/>
          <p:nvPr/>
        </p:nvSpPr>
        <p:spPr>
          <a:xfrm>
            <a:off x="142874" y="94119"/>
            <a:ext cx="5981701" cy="400109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spcBef>
                <a:spcPts val="1200"/>
              </a:spcBef>
              <a:defRPr/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“</a:t>
            </a:r>
            <a:r>
              <a:rPr lang="hr-HR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Jošua je porazio sve te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kraljeve</a:t>
            </a:r>
            <a:r>
              <a:rPr lang="hr-HR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,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hr-HR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a njihove je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hr-HR" sz="36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ze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mlje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hr-HR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za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uze</a:t>
            </a:r>
            <a:r>
              <a:rPr lang="hr-HR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o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hr-HR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u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hr-HR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jednom pohodu, zato što se Izraelov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Bog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borio</a:t>
            </a:r>
            <a:br>
              <a:rPr lang="es-ES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</a:b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za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Izrael</a:t>
            </a:r>
            <a:r>
              <a:rPr lang="hr-HR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.”</a:t>
            </a:r>
          </a:p>
          <a:p>
            <a:pPr lvl="0">
              <a:spcBef>
                <a:spcPts val="1200"/>
              </a:spcBef>
              <a:defRPr/>
            </a:pPr>
            <a:endParaRPr kumimoji="0" lang="es-ES" sz="28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613E5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7EE901E-494A-3B52-8411-2B6A4BDFE3DA}"/>
              </a:ext>
            </a:extLst>
          </p:cNvPr>
          <p:cNvSpPr txBox="1"/>
          <p:nvPr/>
        </p:nvSpPr>
        <p:spPr>
          <a:xfrm>
            <a:off x="142875" y="3644890"/>
            <a:ext cx="3105150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defRPr/>
            </a:pP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Jo</a:t>
            </a:r>
            <a:r>
              <a:rPr lang="hr-HR" sz="24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š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ua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10</a:t>
            </a:r>
            <a:r>
              <a:rPr lang="hr-HR" sz="24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,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42</a:t>
            </a:r>
            <a:r>
              <a:rPr lang="hr-HR" sz="24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 SHP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613E5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33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09272F-47F5-D972-CEEA-887DC2284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D2EA4760-494A-FB7C-9486-1330D64D03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7693406"/>
              </p:ext>
            </p:extLst>
          </p:nvPr>
        </p:nvGraphicFramePr>
        <p:xfrm>
          <a:off x="4495800" y="3867148"/>
          <a:ext cx="7439025" cy="2793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50FD92C-8549-C0FB-E8B0-A87C7227018F}"/>
              </a:ext>
            </a:extLst>
          </p:cNvPr>
          <p:cNvSpPr txBox="1"/>
          <p:nvPr/>
        </p:nvSpPr>
        <p:spPr>
          <a:xfrm>
            <a:off x="409575" y="256475"/>
            <a:ext cx="6800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Razumijevanje</a:t>
            </a:r>
            <a:r>
              <a:rPr lang="es-ES" sz="2000" b="1" dirty="0"/>
              <a:t> rata </a:t>
            </a:r>
            <a:r>
              <a:rPr lang="es-ES" sz="2000" b="1" dirty="0" err="1"/>
              <a:t>koji</a:t>
            </a:r>
            <a:r>
              <a:rPr lang="es-ES" sz="2000" b="1" dirty="0"/>
              <a:t> je </a:t>
            </a:r>
            <a:r>
              <a:rPr lang="es-ES" sz="2000" b="1" dirty="0" err="1"/>
              <a:t>naveo</a:t>
            </a:r>
            <a:r>
              <a:rPr lang="es-ES" sz="2000" b="1" dirty="0"/>
              <a:t> </a:t>
            </a:r>
            <a:r>
              <a:rPr lang="es-ES" sz="2000" b="1" dirty="0" err="1"/>
              <a:t>Izrael</a:t>
            </a:r>
            <a:r>
              <a:rPr lang="es-ES" sz="2000" b="1" dirty="0"/>
              <a:t> da </a:t>
            </a:r>
            <a:r>
              <a:rPr lang="es-ES" sz="2000" b="1" dirty="0" err="1"/>
              <a:t>zaposjedne</a:t>
            </a:r>
            <a:r>
              <a:rPr lang="es-ES" sz="2000" b="1" dirty="0"/>
              <a:t> </a:t>
            </a:r>
            <a:r>
              <a:rPr lang="es-ES" sz="2000" b="1" dirty="0" err="1"/>
              <a:t>zemlju</a:t>
            </a:r>
            <a:r>
              <a:rPr lang="es-ES" sz="2000" b="1" dirty="0"/>
              <a:t> Kanaan nije </a:t>
            </a:r>
            <a:r>
              <a:rPr lang="es-ES" sz="2000" b="1" dirty="0" err="1"/>
              <a:t>laka</a:t>
            </a:r>
            <a:r>
              <a:rPr lang="es-ES" sz="2000" b="1" dirty="0"/>
              <a:t> </a:t>
            </a:r>
            <a:r>
              <a:rPr lang="es-ES" sz="2000" b="1" dirty="0" err="1"/>
              <a:t>stvar</a:t>
            </a:r>
            <a:r>
              <a:rPr lang="es-ES" sz="2000" b="1" dirty="0"/>
              <a:t>.</a:t>
            </a:r>
          </a:p>
        </p:txBody>
      </p:sp>
      <p:pic>
        <p:nvPicPr>
          <p:cNvPr id="7" name="Imagen 6" descr="Un grupo de personas en un barco&#10;&#10;El contenido generado por IA puede ser incorrecto.">
            <a:extLst>
              <a:ext uri="{FF2B5EF4-FFF2-40B4-BE49-F238E27FC236}">
                <a16:creationId xmlns:a16="http://schemas.microsoft.com/office/drawing/2014/main" id="{FC98AD17-9172-1F8C-A168-632DD206AF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925" y="238125"/>
            <a:ext cx="4406900" cy="3305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AB193E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Imagen que contiene grupo, hombre, gente, montar a caballo&#10;&#10;El contenido generado por IA puede ser incorrecto.">
            <a:extLst>
              <a:ext uri="{FF2B5EF4-FFF2-40B4-BE49-F238E27FC236}">
                <a16:creationId xmlns:a16="http://schemas.microsoft.com/office/drawing/2014/main" id="{545442D9-F2C4-4151-F1D8-B668CE0111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3867148"/>
            <a:ext cx="3843187" cy="2793206"/>
          </a:xfrm>
          <a:prstGeom prst="round2DiagRect">
            <a:avLst>
              <a:gd name="adj1" fmla="val 0"/>
              <a:gd name="adj2" fmla="val 20801"/>
            </a:avLst>
          </a:prstGeom>
          <a:ln w="88900" cap="sq">
            <a:solidFill>
              <a:srgbClr val="AB193E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19F85F8-A90E-23BC-3615-B74F86241908}"/>
              </a:ext>
            </a:extLst>
          </p:cNvPr>
          <p:cNvSpPr txBox="1"/>
          <p:nvPr/>
        </p:nvSpPr>
        <p:spPr>
          <a:xfrm>
            <a:off x="409575" y="2349356"/>
            <a:ext cx="68008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Da </a:t>
            </a:r>
            <a:r>
              <a:rPr lang="es-ES" sz="2000" b="1" dirty="0" err="1"/>
              <a:t>bismo</a:t>
            </a:r>
            <a:r>
              <a:rPr lang="es-ES" sz="2000" b="1" dirty="0"/>
              <a:t> </a:t>
            </a:r>
            <a:r>
              <a:rPr lang="es-ES" sz="2000" b="1" dirty="0" err="1"/>
              <a:t>razumjeli</a:t>
            </a:r>
            <a:r>
              <a:rPr lang="es-ES" sz="2000" b="1" dirty="0"/>
              <a:t> dio </a:t>
            </a:r>
            <a:r>
              <a:rPr lang="es-ES" sz="2000" b="1" dirty="0" err="1"/>
              <a:t>ovog</a:t>
            </a:r>
            <a:r>
              <a:rPr lang="es-ES" sz="2000" b="1" dirty="0"/>
              <a:t> problema, </a:t>
            </a:r>
            <a:r>
              <a:rPr lang="es-ES" sz="2000" b="1" dirty="0" err="1"/>
              <a:t>moramo</a:t>
            </a:r>
            <a:r>
              <a:rPr lang="es-ES" sz="2000" b="1" dirty="0"/>
              <a:t> </a:t>
            </a:r>
            <a:r>
              <a:rPr lang="es-ES" sz="2000" b="1" dirty="0" err="1"/>
              <a:t>zaroniti</a:t>
            </a:r>
            <a:r>
              <a:rPr lang="es-ES" sz="2000" b="1" dirty="0"/>
              <a:t> u </a:t>
            </a:r>
            <a:r>
              <a:rPr lang="es-ES" sz="2000" b="1" dirty="0" err="1"/>
              <a:t>biblijski</a:t>
            </a:r>
            <a:r>
              <a:rPr lang="es-ES" sz="2000" b="1" dirty="0"/>
              <a:t> </a:t>
            </a:r>
            <a:r>
              <a:rPr lang="es-ES" sz="2000" b="1" dirty="0" err="1"/>
              <a:t>koncept</a:t>
            </a:r>
            <a:r>
              <a:rPr lang="es-ES" sz="2000" b="1" dirty="0"/>
              <a:t> rata i u </a:t>
            </a:r>
            <a:r>
              <a:rPr lang="es-ES" sz="2000" b="1" dirty="0" err="1"/>
              <a:t>moralne</a:t>
            </a:r>
            <a:r>
              <a:rPr lang="es-ES" sz="2000" b="1" dirty="0"/>
              <a:t> </a:t>
            </a:r>
            <a:r>
              <a:rPr lang="es-ES" sz="2000" b="1" dirty="0" err="1"/>
              <a:t>vrijednosti</a:t>
            </a:r>
            <a:r>
              <a:rPr lang="es-ES" sz="2000" b="1" dirty="0"/>
              <a:t> </a:t>
            </a:r>
            <a:r>
              <a:rPr lang="es-ES" sz="2000" b="1" dirty="0" err="1"/>
              <a:t>koje</a:t>
            </a:r>
            <a:r>
              <a:rPr lang="es-ES" sz="2000" b="1" dirty="0"/>
              <a:t> su </a:t>
            </a:r>
            <a:r>
              <a:rPr lang="es-ES" sz="2000" b="1" dirty="0" err="1"/>
              <a:t>bile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kocki</a:t>
            </a:r>
            <a:r>
              <a:rPr lang="es-ES" sz="2000" b="1" dirty="0"/>
              <a:t> u </a:t>
            </a:r>
            <a:r>
              <a:rPr lang="es-ES" sz="2000" b="1" dirty="0" err="1"/>
              <a:t>tom</a:t>
            </a:r>
            <a:r>
              <a:rPr lang="es-ES" sz="2000" b="1" dirty="0"/>
              <a:t> </a:t>
            </a:r>
            <a:r>
              <a:rPr lang="es-ES" sz="2000" b="1" dirty="0" err="1"/>
              <a:t>kritičnom</a:t>
            </a:r>
            <a:r>
              <a:rPr lang="es-ES" sz="2000" b="1" dirty="0"/>
              <a:t> </a:t>
            </a:r>
            <a:r>
              <a:rPr lang="es-ES" sz="2000" b="1" dirty="0" err="1"/>
              <a:t>trenutku</a:t>
            </a:r>
            <a:r>
              <a:rPr lang="es-ES" sz="2000" b="1" dirty="0"/>
              <a:t> u </a:t>
            </a:r>
            <a:r>
              <a:rPr lang="es-ES" sz="2000" b="1" dirty="0" err="1"/>
              <a:t>povijesti</a:t>
            </a:r>
            <a:r>
              <a:rPr lang="es-ES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7F3E65F-4EB7-1E41-B190-A4D735E23632}"/>
              </a:ext>
            </a:extLst>
          </p:cNvPr>
          <p:cNvSpPr txBox="1"/>
          <p:nvPr/>
        </p:nvSpPr>
        <p:spPr>
          <a:xfrm>
            <a:off x="409575" y="1656858"/>
            <a:ext cx="6800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Pa</a:t>
            </a:r>
            <a:r>
              <a:rPr lang="es-ES" sz="2000" b="1" dirty="0"/>
              <a:t> </a:t>
            </a:r>
            <a:r>
              <a:rPr lang="es-ES" sz="2000" b="1" dirty="0" err="1"/>
              <a:t>zašto</a:t>
            </a:r>
            <a:r>
              <a:rPr lang="es-ES" sz="2000" b="1" dirty="0"/>
              <a:t> onda </a:t>
            </a:r>
            <a:r>
              <a:rPr lang="es-ES" sz="2000" b="1" dirty="0" err="1"/>
              <a:t>smrt</a:t>
            </a:r>
            <a:r>
              <a:rPr lang="es-ES" sz="2000" b="1" dirty="0"/>
              <a:t> </a:t>
            </a:r>
            <a:r>
              <a:rPr lang="es-ES" sz="2000" b="1" dirty="0" err="1"/>
              <a:t>tolikog</a:t>
            </a:r>
            <a:r>
              <a:rPr lang="es-ES" sz="2000" b="1" dirty="0"/>
              <a:t> </a:t>
            </a:r>
            <a:r>
              <a:rPr lang="es-ES" sz="2000" b="1" dirty="0" err="1"/>
              <a:t>broja</a:t>
            </a:r>
            <a:r>
              <a:rPr lang="es-ES" sz="2000" b="1" dirty="0"/>
              <a:t> </a:t>
            </a:r>
            <a:r>
              <a:rPr lang="es-ES" sz="2000" b="1" dirty="0" err="1"/>
              <a:t>ljudi</a:t>
            </a:r>
            <a:r>
              <a:rPr lang="es-ES" sz="2000" b="1" dirty="0"/>
              <a:t>? </a:t>
            </a:r>
            <a:r>
              <a:rPr lang="es-ES" sz="2000" b="1" dirty="0" err="1"/>
              <a:t>Može</a:t>
            </a:r>
            <a:r>
              <a:rPr lang="es-ES" sz="2000" b="1" dirty="0"/>
              <a:t> </a:t>
            </a:r>
            <a:r>
              <a:rPr lang="es-ES" sz="2000" b="1" dirty="0" err="1"/>
              <a:t>li</a:t>
            </a:r>
            <a:r>
              <a:rPr lang="es-ES" sz="2000" b="1" dirty="0"/>
              <a:t> se </a:t>
            </a:r>
            <a:r>
              <a:rPr lang="es-ES" sz="2000" b="1" dirty="0" err="1"/>
              <a:t>taj</a:t>
            </a:r>
            <a:r>
              <a:rPr lang="es-ES" sz="2000" b="1" dirty="0"/>
              <a:t> </a:t>
            </a:r>
            <a:r>
              <a:rPr lang="es-ES" sz="2000" b="1" dirty="0" err="1"/>
              <a:t>rat</a:t>
            </a:r>
            <a:r>
              <a:rPr lang="es-ES" sz="2000" b="1" dirty="0"/>
              <a:t> </a:t>
            </a:r>
            <a:r>
              <a:rPr lang="es-ES" sz="2000" b="1" dirty="0" err="1"/>
              <a:t>smatrati</a:t>
            </a:r>
            <a:r>
              <a:rPr lang="es-ES" sz="2000" b="1" dirty="0"/>
              <a:t> "</a:t>
            </a:r>
            <a:r>
              <a:rPr lang="es-ES" sz="2000" b="1" dirty="0" err="1"/>
              <a:t>svetim</a:t>
            </a:r>
            <a:r>
              <a:rPr lang="es-ES" sz="2000" b="1" dirty="0"/>
              <a:t>"?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1BA3ABD-9338-ABC4-EE61-3D2ADDFFC365}"/>
              </a:ext>
            </a:extLst>
          </p:cNvPr>
          <p:cNvSpPr txBox="1"/>
          <p:nvPr/>
        </p:nvSpPr>
        <p:spPr>
          <a:xfrm>
            <a:off x="409575" y="964361"/>
            <a:ext cx="68008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Baš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</a:t>
            </a:r>
            <a:r>
              <a:rPr lang="es-ES" sz="2000" b="1" dirty="0" err="1"/>
              <a:t>nikada</a:t>
            </a:r>
            <a:r>
              <a:rPr lang="es-ES" sz="2000" b="1" dirty="0"/>
              <a:t> nije </a:t>
            </a:r>
            <a:r>
              <a:rPr lang="es-ES" sz="2000" b="1" dirty="0" err="1"/>
              <a:t>bila</a:t>
            </a:r>
            <a:r>
              <a:rPr lang="es-ES" sz="2000" b="1" dirty="0"/>
              <a:t> </a:t>
            </a:r>
            <a:r>
              <a:rPr lang="es-ES" sz="2000" b="1" dirty="0" err="1"/>
              <a:t>Božja</a:t>
            </a:r>
            <a:r>
              <a:rPr lang="es-ES" sz="2000" b="1" dirty="0"/>
              <a:t> </a:t>
            </a:r>
            <a:r>
              <a:rPr lang="es-ES" sz="2000" b="1" dirty="0" err="1"/>
              <a:t>namjera</a:t>
            </a:r>
            <a:r>
              <a:rPr lang="es-ES" sz="2000" b="1" dirty="0"/>
              <a:t> da </a:t>
            </a:r>
            <a:r>
              <a:rPr lang="es-ES" sz="2000" b="1" dirty="0" err="1"/>
              <a:t>grijeh</a:t>
            </a:r>
            <a:r>
              <a:rPr lang="es-ES" sz="2000" b="1" dirty="0"/>
              <a:t> </a:t>
            </a:r>
            <a:r>
              <a:rPr lang="es-ES" sz="2000" b="1" dirty="0" err="1"/>
              <a:t>postoji</a:t>
            </a:r>
            <a:r>
              <a:rPr lang="es-ES" sz="2000" b="1" dirty="0"/>
              <a:t>, </a:t>
            </a:r>
            <a:r>
              <a:rPr lang="hr-HR" sz="2000" b="1" dirty="0"/>
              <a:t>tako nije </a:t>
            </a:r>
            <a:r>
              <a:rPr lang="es-ES" sz="2000" b="1" dirty="0" err="1"/>
              <a:t>bil</a:t>
            </a:r>
            <a:r>
              <a:rPr lang="hr-HR" sz="2000" b="1" dirty="0"/>
              <a:t>a</a:t>
            </a:r>
            <a:r>
              <a:rPr lang="es-ES" sz="2000" b="1" dirty="0"/>
              <a:t> </a:t>
            </a:r>
            <a:r>
              <a:rPr lang="hr-HR" sz="2000" b="1" dirty="0"/>
              <a:t>ni namjera </a:t>
            </a:r>
            <a:r>
              <a:rPr lang="es-ES" sz="2000" b="1" dirty="0"/>
              <a:t>da </a:t>
            </a:r>
            <a:r>
              <a:rPr lang="es-ES" sz="2000" b="1" dirty="0" err="1"/>
              <a:t>bude</a:t>
            </a:r>
            <a:r>
              <a:rPr lang="es-ES" sz="2000" b="1" dirty="0"/>
              <a:t> rata.</a:t>
            </a:r>
          </a:p>
        </p:txBody>
      </p:sp>
    </p:spTree>
    <p:extLst>
      <p:ext uri="{BB962C8B-B14F-4D97-AF65-F5344CB8AC3E}">
        <p14:creationId xmlns:p14="http://schemas.microsoft.com/office/powerpoint/2010/main" val="216160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62FD557-DC1C-4D92-9C46-D5D41FEB1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462FD557-DC1C-4D92-9C46-D5D41FEB10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F6B4EAE-865B-4500-A4C9-40F519E4D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AF6B4EAE-865B-4500-A4C9-40F519E4D2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FA5046-234F-49C1-A7DB-A934C6D5A7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dgm id="{70FA5046-234F-49C1-A7DB-A934C6D5A7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5CA017-8E2B-4B9D-810D-609940850F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>
                                            <p:graphicEl>
                                              <a:dgm id="{165CA017-8E2B-4B9D-810D-609940850F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C343801-7DFB-4419-A2C6-0702909ED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2C343801-7DFB-4419-A2C6-0702909ED7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1CD4EF-5E4C-4702-9728-A1108EAD51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>
                                            <p:graphicEl>
                                              <a:dgm id="{A41CD4EF-5E4C-4702-9728-A1108EAD51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EA1FA7-2952-42BA-832A-482A7A02E1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">
                                            <p:graphicEl>
                                              <a:dgm id="{D3EA1FA7-2952-42BA-832A-482A7A02E1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F1FB0D-3FAB-45D8-A1E5-71F2832C3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6EF1FB0D-3FAB-45D8-A1E5-71F2832C36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446DB9-0538-4BBB-8AD0-73B4BDD479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dgm id="{71446DB9-0538-4BBB-8AD0-73B4BDD479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E64B60-A514-4181-9FE1-3973B09F5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">
                                            <p:graphicEl>
                                              <a:dgm id="{4EE64B60-A514-4181-9FE1-3973B09F54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3" grpId="0"/>
      <p:bldP spid="5" grpId="0"/>
      <p:bldP spid="8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A4001E16-43A6-E8E3-20CA-D11E5FEB950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304925"/>
            <a:ext cx="12115800" cy="0"/>
          </a:xfrm>
          <a:prstGeom prst="line">
            <a:avLst/>
          </a:prstGeom>
          <a:ln w="57150">
            <a:gradFill flip="none" rotWithShape="1">
              <a:gsLst>
                <a:gs pos="0">
                  <a:srgbClr val="0004FE"/>
                </a:gs>
                <a:gs pos="52000">
                  <a:srgbClr val="0004FE"/>
                </a:gs>
                <a:gs pos="52000">
                  <a:srgbClr val="FBCD09"/>
                </a:gs>
                <a:gs pos="100000">
                  <a:srgbClr val="FBCD09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979BF9C8-D64E-39AA-67F0-5CE6E14F55C3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accent3"/>
                </a:solidFill>
              </a:rPr>
              <a:t>PITANJE BEZAKONJA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CB22E68-1730-D699-44A4-C97130B6A79D}"/>
              </a:ext>
            </a:extLst>
          </p:cNvPr>
          <p:cNvSpPr txBox="1"/>
          <p:nvPr/>
        </p:nvSpPr>
        <p:spPr>
          <a:xfrm>
            <a:off x="1638299" y="607516"/>
            <a:ext cx="89154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hr-HR" b="1" dirty="0">
                <a:solidFill>
                  <a:srgbClr val="1B91A1"/>
                </a:solidFill>
                <a:latin typeface="Comic Sans MS" panose="030F0702030302020204" pitchFamily="66" charset="0"/>
              </a:rPr>
              <a:t>Tek će </a:t>
            </a:r>
            <a:r>
              <a:rPr lang="hr-HR" b="1" dirty="0" err="1">
                <a:solidFill>
                  <a:srgbClr val="1B91A1"/>
                </a:solidFill>
                <a:latin typeface="Comic Sans MS" panose="030F0702030302020204" pitchFamily="66" charset="0"/>
              </a:rPr>
              <a:t>sei</a:t>
            </a:r>
            <a:r>
              <a:rPr lang="hr-HR" b="1" dirty="0">
                <a:solidFill>
                  <a:srgbClr val="1B91A1"/>
                </a:solidFill>
                <a:latin typeface="Comic Sans MS" panose="030F0702030302020204" pitchFamily="66" charset="0"/>
              </a:rPr>
              <a:t> će se četvrti naraštaj tvojih potomaka vratiti ovamo je grijeh </a:t>
            </a:r>
            <a:r>
              <a:rPr lang="hr-HR" b="1" dirty="0" err="1">
                <a:solidFill>
                  <a:srgbClr val="1B91A1"/>
                </a:solidFill>
                <a:latin typeface="Comic Sans MS" panose="030F0702030302020204" pitchFamily="66" charset="0"/>
              </a:rPr>
              <a:t>Amorejaca</a:t>
            </a:r>
            <a:r>
              <a:rPr lang="hr-HR" b="1" dirty="0">
                <a:solidFill>
                  <a:srgbClr val="1B91A1"/>
                </a:solidFill>
                <a:latin typeface="Comic Sans MS" panose="030F0702030302020204" pitchFamily="66" charset="0"/>
              </a:rPr>
              <a:t> još nije dosegao mjeru.</a:t>
            </a:r>
            <a:r>
              <a:rPr lang="es-ES" b="1" dirty="0">
                <a:solidFill>
                  <a:srgbClr val="1B91A1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1B91A1"/>
                </a:solidFill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rgbClr val="1B91A1"/>
                </a:solidFill>
                <a:latin typeface="Comic Sans MS" panose="030F0702030302020204" pitchFamily="66" charset="0"/>
              </a:rPr>
              <a:t>Postanak</a:t>
            </a:r>
            <a:r>
              <a:rPr lang="es-ES" sz="1400" b="1" dirty="0">
                <a:solidFill>
                  <a:srgbClr val="1B91A1"/>
                </a:solidFill>
                <a:latin typeface="Comic Sans MS" panose="030F0702030302020204" pitchFamily="66" charset="0"/>
              </a:rPr>
              <a:t> 15</a:t>
            </a:r>
            <a:r>
              <a:rPr lang="hr-HR" sz="1400" b="1" dirty="0">
                <a:solidFill>
                  <a:srgbClr val="1B91A1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1B91A1"/>
                </a:solidFill>
                <a:latin typeface="Comic Sans MS" panose="030F0702030302020204" pitchFamily="66" charset="0"/>
              </a:rPr>
              <a:t>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907812C-A126-F55A-0EEE-66B3291366EE}"/>
              </a:ext>
            </a:extLst>
          </p:cNvPr>
          <p:cNvSpPr txBox="1"/>
          <p:nvPr/>
        </p:nvSpPr>
        <p:spPr>
          <a:xfrm>
            <a:off x="2876550" y="1396839"/>
            <a:ext cx="9315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Arheologija</a:t>
            </a:r>
            <a:r>
              <a:rPr lang="es-ES" sz="2000" b="1" dirty="0"/>
              <a:t> je </a:t>
            </a:r>
            <a:r>
              <a:rPr lang="es-ES" sz="2000" b="1" dirty="0" err="1"/>
              <a:t>otkrila</a:t>
            </a:r>
            <a:r>
              <a:rPr lang="es-ES" sz="2000" b="1" dirty="0"/>
              <a:t> da je </a:t>
            </a:r>
            <a:r>
              <a:rPr lang="es-ES" sz="2000" b="1" dirty="0" err="1"/>
              <a:t>religija</a:t>
            </a:r>
            <a:r>
              <a:rPr lang="es-ES" sz="2000" b="1" dirty="0"/>
              <a:t> </a:t>
            </a:r>
            <a:r>
              <a:rPr lang="es-ES" sz="2000" b="1" dirty="0" err="1"/>
              <a:t>Kanaana</a:t>
            </a:r>
            <a:r>
              <a:rPr lang="es-ES" sz="2000" b="1" dirty="0"/>
              <a:t> </a:t>
            </a:r>
            <a:r>
              <a:rPr lang="es-ES" sz="2000" b="1" dirty="0" err="1"/>
              <a:t>bila</a:t>
            </a:r>
            <a:r>
              <a:rPr lang="es-ES" sz="2000" b="1" dirty="0"/>
              <a:t> </a:t>
            </a:r>
            <a:r>
              <a:rPr lang="es-ES" sz="2000" b="1" dirty="0" err="1"/>
              <a:t>upravo</a:t>
            </a:r>
            <a:r>
              <a:rPr lang="es-ES" sz="2000" b="1" dirty="0"/>
              <a:t> </a:t>
            </a:r>
            <a:r>
              <a:rPr lang="es-ES" sz="2000" b="1" dirty="0" err="1"/>
              <a:t>ono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</a:t>
            </a:r>
            <a:r>
              <a:rPr lang="es-ES" sz="2000" b="1" dirty="0" err="1"/>
              <a:t>Biblija</a:t>
            </a:r>
            <a:r>
              <a:rPr lang="es-ES" sz="2000" b="1" dirty="0"/>
              <a:t> </a:t>
            </a:r>
            <a:r>
              <a:rPr lang="es-ES" sz="2000" b="1" dirty="0" err="1"/>
              <a:t>kaže</a:t>
            </a:r>
            <a:r>
              <a:rPr lang="es-ES" sz="2000" b="1" dirty="0"/>
              <a:t>: </a:t>
            </a:r>
            <a:r>
              <a:rPr lang="es-ES" sz="2000" b="1" dirty="0" err="1"/>
              <a:t>čarobnjaštvo</a:t>
            </a:r>
            <a:r>
              <a:rPr lang="es-ES" sz="2000" b="1" dirty="0"/>
              <a:t>, </a:t>
            </a:r>
            <a:r>
              <a:rPr lang="es-ES" sz="2000" b="1" dirty="0" err="1"/>
              <a:t>proricanje</a:t>
            </a:r>
            <a:r>
              <a:rPr lang="es-ES" sz="2000" b="1" dirty="0"/>
              <a:t>, </a:t>
            </a:r>
            <a:r>
              <a:rPr lang="es-ES" sz="2000" b="1" dirty="0" err="1"/>
              <a:t>komunikacija</a:t>
            </a:r>
            <a:r>
              <a:rPr lang="es-ES" sz="2000" b="1" dirty="0"/>
              <a:t> s </a:t>
            </a:r>
            <a:r>
              <a:rPr lang="es-ES" sz="2000" b="1" dirty="0" err="1"/>
              <a:t>mrtvima</a:t>
            </a:r>
            <a:r>
              <a:rPr lang="es-ES" sz="2000" b="1" dirty="0"/>
              <a:t>, </a:t>
            </a:r>
            <a:r>
              <a:rPr lang="es-ES" sz="2000" b="1" dirty="0" err="1"/>
              <a:t>spiritizam</a:t>
            </a:r>
            <a:r>
              <a:rPr lang="es-ES" sz="2000" b="1" dirty="0"/>
              <a:t> – i </a:t>
            </a:r>
            <a:r>
              <a:rPr lang="es-ES" sz="2000" b="1" dirty="0" err="1"/>
              <a:t>žrtvovanje</a:t>
            </a:r>
            <a:r>
              <a:rPr lang="es-ES" sz="2000" b="1" dirty="0"/>
              <a:t> </a:t>
            </a:r>
            <a:r>
              <a:rPr lang="es-ES" sz="2000" b="1" dirty="0" err="1"/>
              <a:t>djece</a:t>
            </a:r>
            <a:r>
              <a:rPr lang="es-ES" sz="2000" b="1" dirty="0"/>
              <a:t>! (</a:t>
            </a:r>
            <a:r>
              <a:rPr lang="es-ES" sz="2000" b="1" dirty="0" err="1"/>
              <a:t>Pnz</a:t>
            </a:r>
            <a:r>
              <a:rPr lang="es-ES" sz="2000" b="1" dirty="0"/>
              <a:t> </a:t>
            </a:r>
            <a:r>
              <a:rPr lang="hr-HR" sz="2000" b="1" dirty="0"/>
              <a:t>.</a:t>
            </a:r>
            <a:r>
              <a:rPr lang="es-ES" sz="2000" b="1" dirty="0"/>
              <a:t>18</a:t>
            </a:r>
            <a:r>
              <a:rPr lang="hr-HR" sz="2000" b="1" dirty="0"/>
              <a:t>,</a:t>
            </a:r>
            <a:r>
              <a:rPr lang="es-ES" sz="2000" b="1" dirty="0"/>
              <a:t>9-12).</a:t>
            </a:r>
          </a:p>
        </p:txBody>
      </p:sp>
      <p:pic>
        <p:nvPicPr>
          <p:cNvPr id="8" name="Imagen 7" descr="Imagen que contiene interior, tabla, edificio, florero&#10;&#10;El contenido generado por IA puede ser incorrecto.">
            <a:extLst>
              <a:ext uri="{FF2B5EF4-FFF2-40B4-BE49-F238E27FC236}">
                <a16:creationId xmlns:a16="http://schemas.microsoft.com/office/drawing/2014/main" id="{3382B556-94BA-53C5-6310-B3023F154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739" y="1453872"/>
            <a:ext cx="2481072" cy="2919984"/>
          </a:xfrm>
          <a:prstGeom prst="rect">
            <a:avLst/>
          </a:prstGeom>
          <a:ln w="88900" cap="sq" cmpd="thickThin">
            <a:solidFill>
              <a:srgbClr val="9F472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F07916F7-0220-A106-84A0-29336FE5A5A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3061" y="3910574"/>
            <a:ext cx="5791200" cy="2710282"/>
          </a:xfrm>
          <a:prstGeom prst="rect">
            <a:avLst/>
          </a:prstGeom>
          <a:ln w="88900" cap="sq" cmpd="thickThin">
            <a:solidFill>
              <a:schemeClr val="bg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51F0456-8156-1CB9-869C-4CCE5A16F5FF}"/>
              </a:ext>
            </a:extLst>
          </p:cNvPr>
          <p:cNvSpPr txBox="1"/>
          <p:nvPr/>
        </p:nvSpPr>
        <p:spPr>
          <a:xfrm>
            <a:off x="2800349" y="3649801"/>
            <a:ext cx="340271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Konačno</a:t>
            </a:r>
            <a:r>
              <a:rPr lang="es-ES" sz="2000" b="1" dirty="0"/>
              <a:t>, </a:t>
            </a:r>
            <a:r>
              <a:rPr lang="es-ES" sz="2000" b="1" dirty="0" err="1"/>
              <a:t>bilo</a:t>
            </a:r>
            <a:r>
              <a:rPr lang="es-ES" sz="2000" b="1" dirty="0"/>
              <a:t> je </a:t>
            </a:r>
            <a:r>
              <a:rPr lang="es-ES" sz="2000" b="1" dirty="0" err="1"/>
              <a:t>potrebno</a:t>
            </a:r>
            <a:r>
              <a:rPr lang="es-ES" sz="2000" b="1" dirty="0"/>
              <a:t> </a:t>
            </a:r>
            <a:r>
              <a:rPr lang="es-ES" sz="2000" b="1" dirty="0" err="1"/>
              <a:t>stati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kraj</a:t>
            </a:r>
            <a:r>
              <a:rPr lang="es-ES" sz="2000" b="1" dirty="0"/>
              <a:t> </a:t>
            </a:r>
            <a:r>
              <a:rPr lang="es-ES" sz="2000" b="1" dirty="0" err="1"/>
              <a:t>tim</a:t>
            </a:r>
            <a:r>
              <a:rPr lang="es-ES" sz="2000" b="1" dirty="0"/>
              <a:t> </a:t>
            </a:r>
            <a:r>
              <a:rPr lang="es-ES" sz="2000" b="1" dirty="0" err="1"/>
              <a:t>nenormalnim</a:t>
            </a:r>
            <a:r>
              <a:rPr lang="es-ES" sz="2000" b="1" dirty="0"/>
              <a:t> </a:t>
            </a:r>
            <a:r>
              <a:rPr lang="es-ES" sz="2000" b="1" dirty="0" err="1"/>
              <a:t>obredima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su </a:t>
            </a:r>
            <a:r>
              <a:rPr lang="es-ES" sz="2000" b="1" dirty="0" err="1"/>
              <a:t>snižavali</a:t>
            </a:r>
            <a:r>
              <a:rPr lang="es-ES" sz="2000" b="1" dirty="0"/>
              <a:t> moral </a:t>
            </a:r>
            <a:r>
              <a:rPr lang="es-ES" sz="2000" b="1" dirty="0" err="1"/>
              <a:t>ljudi</a:t>
            </a:r>
            <a:r>
              <a:rPr lang="es-ES" sz="2000" b="1" dirty="0"/>
              <a:t> i </a:t>
            </a:r>
            <a:r>
              <a:rPr lang="es-ES" sz="2000" b="1" dirty="0" err="1"/>
              <a:t>poticali</a:t>
            </a:r>
            <a:r>
              <a:rPr lang="es-ES" sz="2000" b="1" dirty="0"/>
              <a:t> </a:t>
            </a:r>
            <a:r>
              <a:rPr lang="es-ES" sz="2000" b="1" dirty="0" err="1"/>
              <a:t>sve</a:t>
            </a:r>
            <a:r>
              <a:rPr lang="es-ES" sz="2000" b="1" dirty="0"/>
              <a:t> </a:t>
            </a:r>
            <a:r>
              <a:rPr lang="es-ES" sz="2000" b="1" dirty="0" err="1"/>
              <a:t>vrste</a:t>
            </a:r>
            <a:r>
              <a:rPr lang="es-ES" sz="2000" b="1" dirty="0"/>
              <a:t> </a:t>
            </a:r>
            <a:r>
              <a:rPr lang="es-ES" sz="2000" b="1" dirty="0" err="1"/>
              <a:t>poroka</a:t>
            </a:r>
            <a:r>
              <a:rPr lang="es-ES" sz="2000" b="1" dirty="0"/>
              <a:t>. </a:t>
            </a:r>
            <a:r>
              <a:rPr lang="es-ES" sz="2000" b="1" dirty="0" err="1"/>
              <a:t>Istrebljenje</a:t>
            </a:r>
            <a:r>
              <a:rPr lang="es-ES" sz="2000" b="1" dirty="0"/>
              <a:t> </a:t>
            </a:r>
            <a:r>
              <a:rPr lang="es-ES" sz="2000" b="1" dirty="0" err="1"/>
              <a:t>Kanaanaca</a:t>
            </a:r>
            <a:r>
              <a:rPr lang="es-ES" sz="2000" b="1" dirty="0"/>
              <a:t> </a:t>
            </a:r>
            <a:r>
              <a:rPr lang="es-ES" sz="2000" b="1" dirty="0" err="1"/>
              <a:t>spriječilo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– </a:t>
            </a:r>
            <a:r>
              <a:rPr lang="es-ES" sz="2000" b="1" dirty="0" err="1"/>
              <a:t>barem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neko</a:t>
            </a:r>
            <a:r>
              <a:rPr lang="es-ES" sz="2000" b="1" dirty="0"/>
              <a:t> </a:t>
            </a:r>
            <a:r>
              <a:rPr lang="es-ES" sz="2000" b="1" dirty="0" err="1"/>
              <a:t>vrijeme</a:t>
            </a:r>
            <a:r>
              <a:rPr lang="es-ES" sz="2000" b="1" dirty="0"/>
              <a:t> – </a:t>
            </a:r>
            <a:r>
              <a:rPr lang="es-ES" sz="2000" b="1" dirty="0" err="1"/>
              <a:t>moralnu</a:t>
            </a:r>
            <a:r>
              <a:rPr lang="es-ES" sz="2000" b="1" dirty="0"/>
              <a:t> </a:t>
            </a:r>
            <a:r>
              <a:rPr lang="es-ES" sz="2000" b="1" dirty="0" err="1"/>
              <a:t>degradaciju</a:t>
            </a:r>
            <a:r>
              <a:rPr lang="es-ES" sz="2000" b="1" dirty="0"/>
              <a:t> </a:t>
            </a:r>
            <a:r>
              <a:rPr lang="es-ES" sz="2000" b="1" dirty="0" err="1"/>
              <a:t>čovječanstva</a:t>
            </a:r>
            <a:r>
              <a:rPr lang="es-ES" sz="2000" b="1" dirty="0"/>
              <a:t>.</a:t>
            </a:r>
          </a:p>
        </p:txBody>
      </p:sp>
      <p:pic>
        <p:nvPicPr>
          <p:cNvPr id="14" name="Imagen 13" descr="Mapa&#10;&#10;El contenido generado por IA puede ser incorrecto.">
            <a:extLst>
              <a:ext uri="{FF2B5EF4-FFF2-40B4-BE49-F238E27FC236}">
                <a16:creationId xmlns:a16="http://schemas.microsoft.com/office/drawing/2014/main" id="{0FC1CFBA-5BE0-9280-D9A1-DD111B0CA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7739" y="4591050"/>
            <a:ext cx="2481072" cy="2076450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A92BA91-94B6-F88F-2B13-E0A560DC5ACD}"/>
              </a:ext>
            </a:extLst>
          </p:cNvPr>
          <p:cNvSpPr txBox="1"/>
          <p:nvPr/>
        </p:nvSpPr>
        <p:spPr>
          <a:xfrm>
            <a:off x="2800348" y="2975967"/>
            <a:ext cx="93154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Iako</a:t>
            </a:r>
            <a:r>
              <a:rPr lang="es-ES" sz="2000" b="1" dirty="0"/>
              <a:t> su ti </a:t>
            </a:r>
            <a:r>
              <a:rPr lang="es-ES" sz="2000" b="1" dirty="0" err="1"/>
              <a:t>običaji</a:t>
            </a:r>
            <a:r>
              <a:rPr lang="es-ES" sz="2000" b="1" dirty="0"/>
              <a:t> </a:t>
            </a:r>
            <a:r>
              <a:rPr lang="es-ES" sz="2000" b="1" dirty="0" err="1"/>
              <a:t>već</a:t>
            </a:r>
            <a:r>
              <a:rPr lang="es-ES" sz="2000" b="1" dirty="0"/>
              <a:t> </a:t>
            </a:r>
            <a:r>
              <a:rPr lang="es-ES" sz="2000" b="1" dirty="0" err="1"/>
              <a:t>bili</a:t>
            </a:r>
            <a:r>
              <a:rPr lang="es-ES" sz="2000" b="1" dirty="0"/>
              <a:t> </a:t>
            </a:r>
            <a:r>
              <a:rPr lang="es-ES" sz="2000" b="1" dirty="0" err="1"/>
              <a:t>uobičajeni</a:t>
            </a:r>
            <a:r>
              <a:rPr lang="es-ES" sz="2000" b="1" dirty="0"/>
              <a:t> u </a:t>
            </a:r>
            <a:r>
              <a:rPr lang="es-ES" sz="2000" b="1" dirty="0" err="1"/>
              <a:t>Abrahamovo</a:t>
            </a:r>
            <a:r>
              <a:rPr lang="es-ES" sz="2000" b="1" dirty="0"/>
              <a:t> </a:t>
            </a:r>
            <a:r>
              <a:rPr lang="es-ES" sz="2000" b="1" dirty="0" err="1"/>
              <a:t>vrijeme</a:t>
            </a:r>
            <a:r>
              <a:rPr lang="es-ES" sz="2000" b="1" dirty="0"/>
              <a:t>, </a:t>
            </a:r>
            <a:r>
              <a:rPr lang="es-ES" sz="2000" b="1" dirty="0" err="1"/>
              <a:t>Bog</a:t>
            </a:r>
            <a:r>
              <a:rPr lang="es-ES" sz="2000" b="1" dirty="0"/>
              <a:t> </a:t>
            </a:r>
            <a:r>
              <a:rPr lang="es-ES" sz="2000" b="1" dirty="0" err="1"/>
              <a:t>im</a:t>
            </a:r>
            <a:r>
              <a:rPr lang="es-ES" sz="2000" b="1" dirty="0"/>
              <a:t> je </a:t>
            </a:r>
            <a:r>
              <a:rPr lang="es-ES" sz="2000" b="1" dirty="0" err="1"/>
              <a:t>dao</a:t>
            </a:r>
            <a:r>
              <a:rPr lang="es-ES" sz="2000" b="1" dirty="0"/>
              <a:t> </a:t>
            </a:r>
            <a:r>
              <a:rPr lang="es-ES" sz="2000" b="1" dirty="0" err="1"/>
              <a:t>više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400 </a:t>
            </a:r>
            <a:r>
              <a:rPr lang="es-ES" sz="2000" b="1" dirty="0" err="1"/>
              <a:t>godina</a:t>
            </a:r>
            <a:r>
              <a:rPr lang="es-ES" sz="2000" b="1" dirty="0"/>
              <a:t> </a:t>
            </a:r>
            <a:r>
              <a:rPr lang="es-ES" sz="2000" b="1" dirty="0" err="1"/>
              <a:t>vremena</a:t>
            </a:r>
            <a:r>
              <a:rPr lang="es-ES" sz="2000" b="1" dirty="0"/>
              <a:t> da </a:t>
            </a:r>
            <a:r>
              <a:rPr lang="es-ES" sz="2000" b="1" dirty="0" err="1"/>
              <a:t>isprave</a:t>
            </a:r>
            <a:r>
              <a:rPr lang="es-ES" sz="2000" b="1" dirty="0"/>
              <a:t> </a:t>
            </a:r>
            <a:r>
              <a:rPr lang="es-ES" sz="2000" b="1" dirty="0" err="1"/>
              <a:t>svoje</a:t>
            </a:r>
            <a:r>
              <a:rPr lang="es-ES" sz="2000" b="1" dirty="0"/>
              <a:t> </a:t>
            </a:r>
            <a:r>
              <a:rPr lang="es-ES" sz="2000" b="1" dirty="0" err="1"/>
              <a:t>ponašanje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8446076-8980-220A-0F74-D910EF5BE49F}"/>
              </a:ext>
            </a:extLst>
          </p:cNvPr>
          <p:cNvSpPr txBox="1"/>
          <p:nvPr/>
        </p:nvSpPr>
        <p:spPr>
          <a:xfrm>
            <a:off x="2800347" y="2302133"/>
            <a:ext cx="93154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Ovome</a:t>
            </a:r>
            <a:r>
              <a:rPr lang="es-ES" sz="2000" b="1" dirty="0"/>
              <a:t> se mora </a:t>
            </a:r>
            <a:r>
              <a:rPr lang="es-ES" sz="2000" b="1" dirty="0" err="1"/>
              <a:t>dodati</a:t>
            </a:r>
            <a:r>
              <a:rPr lang="es-ES" sz="2000" b="1" dirty="0"/>
              <a:t> </a:t>
            </a:r>
            <a:r>
              <a:rPr lang="es-ES" sz="2000" b="1" dirty="0" err="1"/>
              <a:t>obred</a:t>
            </a:r>
            <a:r>
              <a:rPr lang="es-ES" sz="2000" b="1" dirty="0"/>
              <a:t> "</a:t>
            </a:r>
            <a:r>
              <a:rPr lang="es-ES" sz="2000" b="1" dirty="0" err="1"/>
              <a:t>svete</a:t>
            </a:r>
            <a:r>
              <a:rPr lang="es-ES" sz="2000" b="1" dirty="0"/>
              <a:t> </a:t>
            </a:r>
            <a:r>
              <a:rPr lang="es-ES" sz="2000" b="1" dirty="0" err="1"/>
              <a:t>prostitucije</a:t>
            </a:r>
            <a:r>
              <a:rPr lang="es-ES" sz="2000" b="1" dirty="0"/>
              <a:t>" –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hr-HR" sz="2000" b="1" dirty="0"/>
              <a:t>ni</a:t>
            </a:r>
            <a:r>
              <a:rPr lang="es-ES" sz="2000" b="1" dirty="0"/>
              <a:t>je </a:t>
            </a:r>
            <a:r>
              <a:rPr lang="es-ES" sz="2000" b="1" dirty="0" err="1"/>
              <a:t>imao</a:t>
            </a:r>
            <a:r>
              <a:rPr lang="es-ES" sz="2000" b="1" dirty="0"/>
              <a:t> </a:t>
            </a:r>
            <a:r>
              <a:rPr lang="hr-HR" sz="2000" b="1" dirty="0"/>
              <a:t>ništa od</a:t>
            </a:r>
            <a:r>
              <a:rPr lang="es-ES" sz="2000" b="1" dirty="0"/>
              <a:t> </a:t>
            </a:r>
            <a:r>
              <a:rPr lang="es-ES" sz="2000" b="1" dirty="0" err="1"/>
              <a:t>svetog</a:t>
            </a:r>
            <a:r>
              <a:rPr lang="es-ES" sz="2000" b="1" dirty="0"/>
              <a:t> – </a:t>
            </a:r>
            <a:r>
              <a:rPr lang="es-ES" sz="2000" b="1" dirty="0" err="1"/>
              <a:t>koji</a:t>
            </a:r>
            <a:r>
              <a:rPr lang="es-ES" sz="2000" b="1" dirty="0"/>
              <a:t> su </a:t>
            </a:r>
            <a:r>
              <a:rPr lang="es-ES" sz="2000" b="1" dirty="0" err="1"/>
              <a:t>prakticirali</a:t>
            </a:r>
            <a:r>
              <a:rPr lang="es-ES" sz="2000" b="1" dirty="0"/>
              <a:t> i </a:t>
            </a:r>
            <a:r>
              <a:rPr lang="es-ES" sz="2000" b="1" dirty="0" err="1"/>
              <a:t>svećenici</a:t>
            </a:r>
            <a:r>
              <a:rPr lang="es-ES" sz="2000" b="1" dirty="0"/>
              <a:t> i </a:t>
            </a:r>
            <a:r>
              <a:rPr lang="es-ES" sz="2000" b="1" dirty="0" err="1"/>
              <a:t>svećenice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246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36B04805-8236-8BD1-3FD1-0986F90BE66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53054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srgbClr val="C0324A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A6C686-8E64-640E-9879-CFD36085567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dirty="0">
                <a:ln/>
                <a:solidFill>
                  <a:srgbClr val="118B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PITANJE PRAVDE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263949E-1CA8-59A1-B650-D4FDC84EBD80}"/>
              </a:ext>
            </a:extLst>
          </p:cNvPr>
          <p:cNvSpPr txBox="1"/>
          <p:nvPr/>
        </p:nvSpPr>
        <p:spPr>
          <a:xfrm>
            <a:off x="828675" y="683716"/>
            <a:ext cx="105346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Bog je pravedan sudac, koji uvijek osuđuje zlo. Ako se zla osoba ne promijeni, nego naoštri svoj mač, napne svoj luk I nacilja da odapne strijelu..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Psalam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7</a:t>
            </a:r>
            <a:r>
              <a:rPr lang="hr-HR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11</a:t>
            </a:r>
            <a:r>
              <a:rPr lang="hr-HR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12</a:t>
            </a:r>
            <a:r>
              <a:rPr lang="hr-HR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SHP)</a:t>
            </a:r>
            <a:endParaRPr lang="es-ES" sz="11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82FB6D4-0E5F-E54D-1E10-4FF5387612FE}"/>
              </a:ext>
            </a:extLst>
          </p:cNvPr>
          <p:cNvSpPr txBox="1"/>
          <p:nvPr/>
        </p:nvSpPr>
        <p:spPr>
          <a:xfrm>
            <a:off x="101526" y="1467873"/>
            <a:ext cx="77716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Ljubav</a:t>
            </a:r>
            <a:r>
              <a:rPr lang="es-ES" sz="2000" b="1" dirty="0"/>
              <a:t> i </a:t>
            </a:r>
            <a:r>
              <a:rPr lang="es-ES" sz="2000" b="1" dirty="0" err="1"/>
              <a:t>pravda</a:t>
            </a:r>
            <a:r>
              <a:rPr lang="es-ES" sz="2000" b="1" dirty="0"/>
              <a:t> </a:t>
            </a:r>
            <a:r>
              <a:rPr lang="es-ES" sz="2000" b="1" dirty="0" err="1"/>
              <a:t>temelj</a:t>
            </a:r>
            <a:r>
              <a:rPr lang="es-ES" sz="2000" b="1" dirty="0"/>
              <a:t> su </a:t>
            </a:r>
            <a:r>
              <a:rPr lang="es-ES" sz="2000" b="1" dirty="0" err="1"/>
              <a:t>Božjeg</a:t>
            </a:r>
            <a:r>
              <a:rPr lang="es-ES" sz="2000" b="1" dirty="0"/>
              <a:t> </a:t>
            </a:r>
            <a:r>
              <a:rPr lang="es-ES" sz="2000" b="1" dirty="0" err="1"/>
              <a:t>karaktera</a:t>
            </a:r>
            <a:r>
              <a:rPr lang="es-ES" sz="2000" b="1" dirty="0"/>
              <a:t>.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ga</a:t>
            </a:r>
            <a:r>
              <a:rPr lang="es-ES" sz="2000" b="1" dirty="0"/>
              <a:t> </a:t>
            </a:r>
            <a:r>
              <a:rPr lang="es-ES" sz="2000" b="1" dirty="0" err="1"/>
              <a:t>čini</a:t>
            </a:r>
            <a:r>
              <a:rPr lang="es-ES" sz="2000" b="1" dirty="0"/>
              <a:t> </a:t>
            </a:r>
            <a:r>
              <a:rPr lang="es-ES" sz="2000" b="1" dirty="0" err="1"/>
              <a:t>pravednim</a:t>
            </a:r>
            <a:r>
              <a:rPr lang="es-ES" sz="2000" b="1" dirty="0"/>
              <a:t> i </a:t>
            </a:r>
            <a:r>
              <a:rPr lang="es-ES" sz="2000" b="1" dirty="0" err="1"/>
              <a:t>nepristranim</a:t>
            </a:r>
            <a:r>
              <a:rPr lang="es-ES" sz="2000" b="1" dirty="0"/>
              <a:t> </a:t>
            </a:r>
            <a:r>
              <a:rPr lang="es-ES" sz="2000" b="1" dirty="0" err="1"/>
              <a:t>sucem</a:t>
            </a:r>
            <a:r>
              <a:rPr lang="es-ES" sz="2000" b="1" dirty="0"/>
              <a:t>,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es-ES" sz="2000" b="1" dirty="0" err="1"/>
              <a:t>odgađa</a:t>
            </a:r>
            <a:r>
              <a:rPr lang="es-ES" sz="2000" b="1" dirty="0"/>
              <a:t> </a:t>
            </a:r>
            <a:r>
              <a:rPr lang="es-ES" sz="2000" b="1" dirty="0" err="1"/>
              <a:t>kaznu</a:t>
            </a:r>
            <a:r>
              <a:rPr lang="es-ES" sz="2000" b="1" dirty="0"/>
              <a:t> </a:t>
            </a: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se </a:t>
            </a:r>
            <a:r>
              <a:rPr lang="es-ES" sz="2000" b="1" dirty="0" err="1"/>
              <a:t>grešnik</a:t>
            </a:r>
            <a:r>
              <a:rPr lang="es-ES" sz="2000" b="1" dirty="0"/>
              <a:t> </a:t>
            </a:r>
            <a:r>
              <a:rPr lang="es-ES" sz="2000" b="1" dirty="0" err="1"/>
              <a:t>obratio</a:t>
            </a:r>
            <a:r>
              <a:rPr lang="es-ES" sz="2000" b="1" dirty="0"/>
              <a:t>, </a:t>
            </a:r>
            <a:r>
              <a:rPr lang="es-ES" sz="2000" b="1" dirty="0" err="1"/>
              <a:t>ali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es-ES" sz="2000" b="1" dirty="0" err="1"/>
              <a:t>neće</a:t>
            </a:r>
            <a:r>
              <a:rPr lang="es-ES" sz="2000" b="1" dirty="0"/>
              <a:t> </a:t>
            </a:r>
            <a:r>
              <a:rPr lang="es-ES" sz="2000" b="1" dirty="0" err="1"/>
              <a:t>zauvijek</a:t>
            </a:r>
            <a:r>
              <a:rPr lang="es-ES" sz="2000" b="1" dirty="0"/>
              <a:t> </a:t>
            </a:r>
            <a:r>
              <a:rPr lang="es-ES" sz="2000" b="1" dirty="0" err="1"/>
              <a:t>tolerirati</a:t>
            </a:r>
            <a:r>
              <a:rPr lang="es-ES" sz="2000" b="1" dirty="0"/>
              <a:t> </a:t>
            </a:r>
            <a:r>
              <a:rPr lang="es-ES" sz="2000" b="1" dirty="0" err="1"/>
              <a:t>zlo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Un dibujo de una persona con una niña&#10;&#10;El contenido generado por IA puede ser incorrecto.">
            <a:extLst>
              <a:ext uri="{FF2B5EF4-FFF2-40B4-BE49-F238E27FC236}">
                <a16:creationId xmlns:a16="http://schemas.microsoft.com/office/drawing/2014/main" id="{6C7D2DBC-5649-6364-3DFE-50F01C92D39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6995" y="1353054"/>
            <a:ext cx="4071180" cy="540484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Imagen 7" descr="Imagen que contiene tabla, interior, parado, pastel&#10;&#10;El contenido generado por IA puede ser incorrecto.">
            <a:extLst>
              <a:ext uri="{FF2B5EF4-FFF2-40B4-BE49-F238E27FC236}">
                <a16:creationId xmlns:a16="http://schemas.microsoft.com/office/drawing/2014/main" id="{C9EF08E7-5480-7D53-3C83-034456447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62" y="3606401"/>
            <a:ext cx="2291557" cy="2946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14A1B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5E50BE7-F17E-B07B-21EA-DB1E87589D46}"/>
              </a:ext>
            </a:extLst>
          </p:cNvPr>
          <p:cNvSpPr txBox="1"/>
          <p:nvPr/>
        </p:nvSpPr>
        <p:spPr>
          <a:xfrm>
            <a:off x="2752724" y="3495675"/>
            <a:ext cx="51299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Božja</a:t>
            </a:r>
            <a:r>
              <a:rPr lang="es-ES" sz="2000" b="1" dirty="0"/>
              <a:t> </a:t>
            </a:r>
            <a:r>
              <a:rPr lang="es-ES" sz="2000" b="1" dirty="0" err="1"/>
              <a:t>želja</a:t>
            </a:r>
            <a:r>
              <a:rPr lang="es-ES" sz="2000" b="1" dirty="0"/>
              <a:t> </a:t>
            </a:r>
            <a:r>
              <a:rPr lang="es-ES" sz="2000" b="1" dirty="0" err="1"/>
              <a:t>bila</a:t>
            </a:r>
            <a:r>
              <a:rPr lang="es-ES" sz="2000" b="1" dirty="0"/>
              <a:t> je </a:t>
            </a:r>
            <a:r>
              <a:rPr lang="es-ES" sz="2000" b="1" dirty="0" err="1"/>
              <a:t>uspostaviti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tom</a:t>
            </a:r>
            <a:r>
              <a:rPr lang="es-ES" sz="2000" b="1" dirty="0"/>
              <a:t> </a:t>
            </a:r>
            <a:r>
              <a:rPr lang="es-ES" sz="2000" b="1" dirty="0" err="1"/>
              <a:t>teritoriju</a:t>
            </a:r>
            <a:r>
              <a:rPr lang="es-ES" sz="2000" b="1" dirty="0"/>
              <a:t> </a:t>
            </a:r>
            <a:r>
              <a:rPr lang="es-ES" sz="2000" b="1" dirty="0" err="1"/>
              <a:t>pravednu</a:t>
            </a:r>
            <a:r>
              <a:rPr lang="es-ES" sz="2000" b="1" dirty="0"/>
              <a:t> </a:t>
            </a:r>
            <a:r>
              <a:rPr lang="es-ES" sz="2000" b="1" dirty="0" err="1"/>
              <a:t>vladavinu</a:t>
            </a:r>
            <a:r>
              <a:rPr lang="es-ES" sz="2000" b="1" dirty="0"/>
              <a:t>, </a:t>
            </a:r>
            <a:r>
              <a:rPr lang="es-ES" sz="2000" b="1" dirty="0" err="1"/>
              <a:t>koja</a:t>
            </a:r>
            <a:r>
              <a:rPr lang="es-ES" sz="2000" b="1" dirty="0"/>
              <a:t> </a:t>
            </a:r>
            <a:r>
              <a:rPr lang="es-ES" sz="2000" b="1" dirty="0" err="1"/>
              <a:t>će</a:t>
            </a:r>
            <a:r>
              <a:rPr lang="es-ES" sz="2000" b="1" dirty="0"/>
              <a:t> </a:t>
            </a:r>
            <a:r>
              <a:rPr lang="es-ES" sz="2000" b="1" dirty="0" err="1"/>
              <a:t>biti</a:t>
            </a:r>
            <a:r>
              <a:rPr lang="es-ES" sz="2000" b="1" dirty="0"/>
              <a:t> </a:t>
            </a:r>
            <a:r>
              <a:rPr lang="es-ES" sz="2000" b="1" dirty="0" err="1"/>
              <a:t>primjer</a:t>
            </a:r>
            <a:r>
              <a:rPr lang="es-ES" sz="2000" b="1" dirty="0"/>
              <a:t> </a:t>
            </a:r>
            <a:r>
              <a:rPr lang="es-ES" sz="2000" b="1" dirty="0" err="1"/>
              <a:t>svim</a:t>
            </a:r>
            <a:r>
              <a:rPr lang="es-ES" sz="2000" b="1" dirty="0"/>
              <a:t> </a:t>
            </a:r>
            <a:r>
              <a:rPr lang="es-ES" sz="2000" b="1" dirty="0" err="1"/>
              <a:t>narodima</a:t>
            </a:r>
            <a:r>
              <a:rPr lang="es-ES" sz="2000" b="1" dirty="0"/>
              <a:t>, </a:t>
            </a:r>
            <a:r>
              <a:rPr lang="es-ES" sz="2000" b="1" dirty="0" err="1"/>
              <a:t>motivirajući</a:t>
            </a:r>
            <a:r>
              <a:rPr lang="es-ES" sz="2000" b="1" dirty="0"/>
              <a:t> </a:t>
            </a:r>
            <a:r>
              <a:rPr lang="es-ES" sz="2000" b="1" dirty="0" err="1"/>
              <a:t>ih</a:t>
            </a:r>
            <a:r>
              <a:rPr lang="es-ES" sz="2000" b="1" dirty="0"/>
              <a:t> da </a:t>
            </a:r>
            <a:r>
              <a:rPr lang="es-ES" sz="2000" b="1" dirty="0" err="1"/>
              <a:t>uzdignu</a:t>
            </a:r>
            <a:r>
              <a:rPr lang="es-ES" sz="2000" b="1" dirty="0"/>
              <a:t> </a:t>
            </a:r>
            <a:r>
              <a:rPr lang="es-ES" sz="2000" b="1" dirty="0" err="1"/>
              <a:t>svoje</a:t>
            </a:r>
            <a:r>
              <a:rPr lang="es-ES" sz="2000" b="1" dirty="0"/>
              <a:t> </a:t>
            </a:r>
            <a:r>
              <a:rPr lang="es-ES" sz="2000" b="1" dirty="0" err="1"/>
              <a:t>moralne</a:t>
            </a:r>
            <a:r>
              <a:rPr lang="es-ES" sz="2000" b="1" dirty="0"/>
              <a:t> </a:t>
            </a:r>
            <a:r>
              <a:rPr lang="es-ES" sz="2000" b="1" dirty="0" err="1"/>
              <a:t>koncepte</a:t>
            </a:r>
            <a:r>
              <a:rPr lang="es-ES" sz="2000" b="1" dirty="0"/>
              <a:t> i </a:t>
            </a:r>
            <a:r>
              <a:rPr lang="es-ES" sz="2000" b="1" dirty="0" err="1"/>
              <a:t>tako</a:t>
            </a:r>
            <a:r>
              <a:rPr lang="es-ES" sz="2000" b="1" dirty="0"/>
              <a:t> </a:t>
            </a:r>
            <a:r>
              <a:rPr lang="es-ES" sz="2000" b="1" dirty="0" err="1"/>
              <a:t>postignu</a:t>
            </a:r>
            <a:r>
              <a:rPr lang="es-ES" sz="2000" b="1" dirty="0"/>
              <a:t> </a:t>
            </a:r>
            <a:r>
              <a:rPr lang="es-ES" sz="2000" b="1" dirty="0" err="1"/>
              <a:t>stanje</a:t>
            </a:r>
            <a:r>
              <a:rPr lang="es-ES" sz="2000" b="1" dirty="0"/>
              <a:t> mira i </a:t>
            </a:r>
            <a:r>
              <a:rPr lang="es-ES" sz="2000" b="1" dirty="0" err="1"/>
              <a:t>pravde</a:t>
            </a:r>
            <a:r>
              <a:rPr lang="es-ES" sz="2000" b="1" dirty="0"/>
              <a:t> </a:t>
            </a:r>
            <a:r>
              <a:rPr lang="es-ES" sz="2000" b="1" dirty="0" err="1"/>
              <a:t>diljem</a:t>
            </a:r>
            <a:r>
              <a:rPr lang="es-ES" sz="2000" b="1" dirty="0"/>
              <a:t> </a:t>
            </a:r>
            <a:r>
              <a:rPr lang="es-ES" sz="2000" b="1" dirty="0" err="1"/>
              <a:t>svijeta</a:t>
            </a:r>
            <a:r>
              <a:rPr lang="es-ES" sz="2000" b="1" dirty="0"/>
              <a:t> (P</a:t>
            </a:r>
            <a:r>
              <a:rPr lang="hr-HR" sz="2000" b="1" dirty="0" err="1"/>
              <a:t>nz</a:t>
            </a:r>
            <a:r>
              <a:rPr lang="hr-HR" sz="2000" b="1" dirty="0"/>
              <a:t>. </a:t>
            </a:r>
            <a:r>
              <a:rPr lang="es-ES" sz="2000" b="1" dirty="0"/>
              <a:t> 4,5</a:t>
            </a:r>
            <a:r>
              <a:rPr lang="hr-HR" sz="2000" b="1" dirty="0"/>
              <a:t>.</a:t>
            </a:r>
            <a:r>
              <a:rPr lang="es-ES" sz="2000" b="1" dirty="0"/>
              <a:t>6).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9F6289A-A81A-3FEF-DB12-4FC4322740A1}"/>
              </a:ext>
            </a:extLst>
          </p:cNvPr>
          <p:cNvSpPr txBox="1"/>
          <p:nvPr/>
        </p:nvSpPr>
        <p:spPr>
          <a:xfrm>
            <a:off x="101527" y="2483536"/>
            <a:ext cx="77716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Rat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osvajanje</a:t>
            </a:r>
            <a:r>
              <a:rPr lang="es-ES" sz="2000" b="1" dirty="0"/>
              <a:t> </a:t>
            </a:r>
            <a:r>
              <a:rPr lang="es-ES" sz="2000" b="1" dirty="0" err="1"/>
              <a:t>Kanaana</a:t>
            </a:r>
            <a:r>
              <a:rPr lang="es-ES" sz="2000" b="1" dirty="0"/>
              <a:t> nije </a:t>
            </a:r>
            <a:r>
              <a:rPr lang="es-ES" sz="2000" b="1" dirty="0" err="1"/>
              <a:t>vođen</a:t>
            </a:r>
            <a:r>
              <a:rPr lang="es-ES" sz="2000" b="1" dirty="0"/>
              <a:t> </a:t>
            </a: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imperijalističkih</a:t>
            </a:r>
            <a:r>
              <a:rPr lang="es-ES" sz="2000" b="1" dirty="0"/>
              <a:t> motiva, </a:t>
            </a:r>
            <a:r>
              <a:rPr lang="es-ES" sz="2000" b="1" dirty="0" err="1"/>
              <a:t>već</a:t>
            </a:r>
            <a:r>
              <a:rPr lang="es-ES" sz="2000" b="1" dirty="0"/>
              <a:t> </a:t>
            </a:r>
            <a:r>
              <a:rPr lang="es-ES" sz="2000" b="1" dirty="0" err="1"/>
              <a:t>zbog</a:t>
            </a:r>
            <a:r>
              <a:rPr lang="es-ES" sz="2000" b="1" dirty="0"/>
              <a:t> </a:t>
            </a:r>
            <a:r>
              <a:rPr lang="es-ES" sz="2000" b="1" dirty="0" err="1"/>
              <a:t>božanske</a:t>
            </a:r>
            <a:r>
              <a:rPr lang="es-ES" sz="2000" b="1" dirty="0"/>
              <a:t> </a:t>
            </a:r>
            <a:r>
              <a:rPr lang="es-ES" sz="2000" b="1" dirty="0" err="1"/>
              <a:t>zapovijedi</a:t>
            </a:r>
            <a:r>
              <a:rPr lang="es-ES" sz="2000" b="1" dirty="0"/>
              <a:t> da se </a:t>
            </a:r>
            <a:r>
              <a:rPr lang="es-ES" sz="2000" b="1" dirty="0" err="1"/>
              <a:t>izvrši</a:t>
            </a:r>
            <a:r>
              <a:rPr lang="es-ES" sz="2000" b="1" dirty="0"/>
              <a:t> </a:t>
            </a:r>
            <a:r>
              <a:rPr lang="es-ES" sz="2000" b="1" dirty="0" err="1"/>
              <a:t>kazna</a:t>
            </a:r>
            <a:r>
              <a:rPr lang="es-ES" sz="2000" b="1" dirty="0"/>
              <a:t> </a:t>
            </a:r>
            <a:r>
              <a:rPr lang="es-ES" sz="2000" b="1" dirty="0" err="1"/>
              <a:t>koju</a:t>
            </a:r>
            <a:r>
              <a:rPr lang="es-ES" sz="2000" b="1" dirty="0"/>
              <a:t> su </a:t>
            </a:r>
            <a:r>
              <a:rPr lang="es-ES" sz="2000" b="1" dirty="0" err="1"/>
              <a:t>njegovi</a:t>
            </a:r>
            <a:r>
              <a:rPr lang="es-ES" sz="2000" b="1" dirty="0"/>
              <a:t> </a:t>
            </a:r>
            <a:r>
              <a:rPr lang="es-ES" sz="2000" b="1" dirty="0" err="1"/>
              <a:t>zli</a:t>
            </a:r>
            <a:r>
              <a:rPr lang="es-ES" sz="2000" b="1" dirty="0"/>
              <a:t> </a:t>
            </a:r>
            <a:r>
              <a:rPr lang="es-ES" sz="2000" b="1" dirty="0" err="1"/>
              <a:t>stanovnici</a:t>
            </a:r>
            <a:r>
              <a:rPr lang="es-ES" sz="2000" b="1" dirty="0"/>
              <a:t> </a:t>
            </a:r>
            <a:r>
              <a:rPr lang="es-ES" sz="2000" b="1" dirty="0" err="1"/>
              <a:t>zaslužili</a:t>
            </a:r>
            <a:r>
              <a:rPr lang="es-ES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1A6F8C4-FAF5-2188-37D5-A2936B75C87D}"/>
              </a:ext>
            </a:extLst>
          </p:cNvPr>
          <p:cNvSpPr txBox="1"/>
          <p:nvPr/>
        </p:nvSpPr>
        <p:spPr>
          <a:xfrm>
            <a:off x="2752724" y="5434667"/>
            <a:ext cx="51427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Kao </a:t>
            </a:r>
            <a:r>
              <a:rPr lang="es-ES" sz="2000" b="1" dirty="0" err="1"/>
              <a:t>ratnik</a:t>
            </a:r>
            <a:r>
              <a:rPr lang="es-ES" sz="2000" b="1" dirty="0"/>
              <a:t> i </a:t>
            </a:r>
            <a:r>
              <a:rPr lang="es-ES" sz="2000" b="1" dirty="0" err="1"/>
              <a:t>sudac</a:t>
            </a:r>
            <a:r>
              <a:rPr lang="es-ES" sz="2000" b="1" dirty="0"/>
              <a:t>, </a:t>
            </a:r>
            <a:r>
              <a:rPr lang="es-ES" sz="2000" b="1" dirty="0" err="1"/>
              <a:t>Bog</a:t>
            </a:r>
            <a:r>
              <a:rPr lang="es-ES" sz="2000" b="1" dirty="0"/>
              <a:t> je predan </a:t>
            </a:r>
            <a:r>
              <a:rPr lang="es-ES" sz="2000" b="1" dirty="0" err="1"/>
              <a:t>provedbi</a:t>
            </a:r>
            <a:r>
              <a:rPr lang="es-ES" sz="2000" b="1" dirty="0"/>
              <a:t> </a:t>
            </a:r>
            <a:r>
              <a:rPr lang="es-ES" sz="2000" b="1" dirty="0" err="1"/>
              <a:t>stabilizacij</a:t>
            </a:r>
            <a:r>
              <a:rPr lang="hr-HR" sz="2000" b="1" dirty="0"/>
              <a:t>e</a:t>
            </a:r>
            <a:r>
              <a:rPr lang="es-ES" sz="2000" b="1" dirty="0"/>
              <a:t> i </a:t>
            </a:r>
            <a:r>
              <a:rPr lang="es-ES" sz="2000" b="1" dirty="0" err="1"/>
              <a:t>održavanju</a:t>
            </a:r>
            <a:r>
              <a:rPr lang="es-ES" sz="2000" b="1" dirty="0"/>
              <a:t> </a:t>
            </a:r>
            <a:r>
              <a:rPr lang="es-ES" sz="2000" b="1" dirty="0" err="1"/>
              <a:t>vladavine</a:t>
            </a:r>
            <a:r>
              <a:rPr lang="es-ES" sz="2000" b="1" dirty="0"/>
              <a:t> </a:t>
            </a:r>
            <a:r>
              <a:rPr lang="es-ES" sz="2000" b="1" dirty="0" err="1"/>
              <a:t>zakona</a:t>
            </a:r>
            <a:r>
              <a:rPr lang="es-ES" sz="2000" b="1" dirty="0"/>
              <a:t>, </a:t>
            </a:r>
            <a:r>
              <a:rPr lang="hr-HR" sz="2000" b="1" dirty="0"/>
              <a:t>što</a:t>
            </a:r>
            <a:r>
              <a:rPr lang="es-ES" sz="2000" b="1" dirty="0"/>
              <a:t> je </a:t>
            </a:r>
            <a:r>
              <a:rPr lang="es-ES" sz="2000" b="1" dirty="0" err="1"/>
              <a:t>odraz</a:t>
            </a:r>
            <a:r>
              <a:rPr lang="es-ES" sz="2000" b="1" dirty="0"/>
              <a:t> </a:t>
            </a:r>
            <a:r>
              <a:rPr lang="es-ES" sz="2000" b="1" dirty="0" err="1"/>
              <a:t>Njegovog</a:t>
            </a:r>
            <a:r>
              <a:rPr lang="es-ES" sz="2000" b="1" dirty="0"/>
              <a:t> </a:t>
            </a:r>
            <a:r>
              <a:rPr lang="es-ES" sz="2000" b="1" dirty="0" err="1"/>
              <a:t>karaktera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578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DB8A5E-AB2C-7671-AF12-51C30D629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D70EEA2A-1933-E22E-EEE9-7E2392BE29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66642"/>
          </a:xfrm>
          <a:prstGeom prst="rect">
            <a:avLst/>
          </a:prstGeom>
          <a:gradFill>
            <a:gsLst>
              <a:gs pos="0">
                <a:schemeClr val="accent3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3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3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 descr="Imagen que contiene bailarín, persona, deporte, hombre&#10;&#10;El contenido generado por IA puede ser incorrecto.">
            <a:extLst>
              <a:ext uri="{FF2B5EF4-FFF2-40B4-BE49-F238E27FC236}">
                <a16:creationId xmlns:a16="http://schemas.microsoft.com/office/drawing/2014/main" id="{DCABE28D-6258-3247-3771-2B5B4C0176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58" y="4597219"/>
            <a:ext cx="2757949" cy="2068462"/>
          </a:xfrm>
          <a:prstGeom prst="ellipse">
            <a:avLst/>
          </a:prstGeom>
          <a:ln w="63500" cap="rnd">
            <a:solidFill>
              <a:schemeClr val="bg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n 10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20CA9841-9291-76E9-9C08-D17307C6310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59" y="2394769"/>
            <a:ext cx="2757949" cy="2068462"/>
          </a:xfrm>
          <a:prstGeom prst="ellipse">
            <a:avLst/>
          </a:prstGeom>
          <a:ln w="63500" cap="rnd">
            <a:solidFill>
              <a:schemeClr val="bg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7118395-C89A-BF19-E912-F8FE08B86D16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50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BIBLIJSKI KONCEPT RATA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298BCF-C03B-2046-4033-E19FB1C3D54B}"/>
              </a:ext>
            </a:extLst>
          </p:cNvPr>
          <p:cNvSpPr txBox="1"/>
          <p:nvPr/>
        </p:nvSpPr>
        <p:spPr>
          <a:xfrm>
            <a:off x="700087" y="645616"/>
            <a:ext cx="107918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 znak danas da tvoj Bog prelazi rijeku i ide pred tobom kao vatra koja proždire te će ih pred tobom </a:t>
            </a:r>
            <a:r>
              <a:rPr lang="hr-HR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porazuti</a:t>
            </a:r>
            <a:r>
              <a:rPr lang="hr-HR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 pokoriti. A ti ćeš im oduzeti posjed i brzo ih uništiti, kao što ti je  obećao Bog.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Ponovljeni zakon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9</a:t>
            </a:r>
            <a:r>
              <a:rPr lang="hr-HR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CFB18C0-DB58-7E22-5E3A-63331E288116}"/>
              </a:ext>
            </a:extLst>
          </p:cNvPr>
          <p:cNvSpPr txBox="1"/>
          <p:nvPr/>
        </p:nvSpPr>
        <p:spPr>
          <a:xfrm>
            <a:off x="108156" y="1568946"/>
            <a:ext cx="10373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Biblijski</a:t>
            </a:r>
            <a:r>
              <a:rPr lang="es-ES" sz="2000" b="1" dirty="0"/>
              <a:t> </a:t>
            </a:r>
            <a:r>
              <a:rPr lang="es-ES" sz="2000" b="1" dirty="0" err="1"/>
              <a:t>gledano</a:t>
            </a:r>
            <a:r>
              <a:rPr lang="es-ES" sz="2000" b="1" dirty="0"/>
              <a:t>, </a:t>
            </a:r>
            <a:r>
              <a:rPr lang="es-ES" sz="2000" b="1" dirty="0" err="1"/>
              <a:t>ratovi</a:t>
            </a:r>
            <a:r>
              <a:rPr lang="es-ES" sz="2000" b="1" dirty="0"/>
              <a:t> su </a:t>
            </a:r>
            <a:r>
              <a:rPr lang="es-ES" sz="2000" b="1" dirty="0" err="1"/>
              <a:t>trebali</a:t>
            </a:r>
            <a:r>
              <a:rPr lang="es-ES" sz="2000" b="1" dirty="0"/>
              <a:t> </a:t>
            </a:r>
            <a:r>
              <a:rPr lang="es-ES" sz="2000" b="1" dirty="0" err="1"/>
              <a:t>biti</a:t>
            </a:r>
            <a:r>
              <a:rPr lang="es-ES" sz="2000" b="1" dirty="0"/>
              <a:t> </a:t>
            </a:r>
            <a:r>
              <a:rPr lang="es-ES" sz="2000" b="1" dirty="0" err="1"/>
              <a:t>ograničeni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određene</a:t>
            </a:r>
            <a:r>
              <a:rPr lang="es-ES" sz="2000" b="1" dirty="0"/>
              <a:t> </a:t>
            </a:r>
            <a:r>
              <a:rPr lang="es-ES" sz="2000" b="1" dirty="0" err="1"/>
              <a:t>situacije</a:t>
            </a:r>
            <a:r>
              <a:rPr lang="es-ES" sz="2000" b="1" dirty="0"/>
              <a:t>, a </a:t>
            </a:r>
            <a:r>
              <a:rPr lang="es-ES" sz="2000" b="1" dirty="0" err="1"/>
              <a:t>definirao</a:t>
            </a:r>
            <a:r>
              <a:rPr lang="es-ES" sz="2000" b="1" dirty="0"/>
              <a:t> </a:t>
            </a:r>
            <a:r>
              <a:rPr lang="es-ES" sz="2000" b="1" dirty="0" err="1"/>
              <a:t>ih</a:t>
            </a:r>
            <a:r>
              <a:rPr lang="es-ES" sz="2000" b="1" dirty="0"/>
              <a:t> je </a:t>
            </a:r>
            <a:r>
              <a:rPr lang="es-ES" sz="2000" b="1" dirty="0" err="1"/>
              <a:t>sam</a:t>
            </a:r>
            <a:r>
              <a:rPr lang="es-ES" sz="2000" b="1" dirty="0"/>
              <a:t> </a:t>
            </a:r>
            <a:r>
              <a:rPr lang="es-ES" sz="2000" b="1" dirty="0" err="1"/>
              <a:t>Bog</a:t>
            </a:r>
            <a:r>
              <a:rPr lang="es-ES" sz="2000" b="1" dirty="0"/>
              <a:t>. Ovo su </a:t>
            </a:r>
            <a:r>
              <a:rPr lang="es-ES" sz="2000" b="1" dirty="0" err="1"/>
              <a:t>pravila</a:t>
            </a:r>
            <a:r>
              <a:rPr lang="es-ES" sz="2000" b="1" dirty="0"/>
              <a:t> </a:t>
            </a:r>
            <a:r>
              <a:rPr lang="es-ES" sz="2000" b="1" dirty="0" err="1"/>
              <a:t>koja</a:t>
            </a:r>
            <a:r>
              <a:rPr lang="es-ES" sz="2000" b="1" dirty="0"/>
              <a:t> su </a:t>
            </a:r>
            <a:r>
              <a:rPr lang="es-ES" sz="2000" b="1" dirty="0" err="1"/>
              <a:t>upravljala</a:t>
            </a:r>
            <a:r>
              <a:rPr lang="es-ES" sz="2000" b="1" dirty="0"/>
              <a:t> </a:t>
            </a:r>
            <a:r>
              <a:rPr lang="es-ES" sz="2000" b="1" dirty="0" err="1"/>
              <a:t>Bogom</a:t>
            </a:r>
            <a:r>
              <a:rPr lang="es-ES" sz="2000" b="1" dirty="0"/>
              <a:t> </a:t>
            </a:r>
            <a:r>
              <a:rPr lang="es-ES" sz="2000" b="1" dirty="0" err="1"/>
              <a:t>odobrenim</a:t>
            </a:r>
            <a:r>
              <a:rPr lang="es-ES" sz="2000" b="1" dirty="0"/>
              <a:t> </a:t>
            </a:r>
            <a:r>
              <a:rPr lang="es-ES" sz="2000" b="1" dirty="0" err="1"/>
              <a:t>ratovima</a:t>
            </a:r>
            <a:r>
              <a:rPr lang="es-ES" sz="2000" b="1" dirty="0"/>
              <a:t>: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DFB86971-4B8E-A0D5-6C42-2FA207A175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1203149"/>
              </p:ext>
            </p:extLst>
          </p:nvPr>
        </p:nvGraphicFramePr>
        <p:xfrm>
          <a:off x="2703554" y="2279136"/>
          <a:ext cx="9458951" cy="4520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5508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FF7371-E42F-4AE2-BB9A-98491E9DAC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9BFF7371-E42F-4AE2-BB9A-98491E9DAC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74F7CC-BEAC-4A37-851F-82FF8547F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AE74F7CC-BEAC-4A37-851F-82FF8547F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AE74F7CC-BEAC-4A37-851F-82FF8547F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graphicEl>
                                              <a:dgm id="{AE74F7CC-BEAC-4A37-851F-82FF8547FE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154291-EA21-463F-8989-C20BFCE21A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dgm id="{24154291-EA21-463F-8989-C20BFCE21A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4B62E5-F22E-4F07-B5B1-770FC4A73F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084B62E5-F22E-4F07-B5B1-770FC4A73F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084B62E5-F22E-4F07-B5B1-770FC4A73F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084B62E5-F22E-4F07-B5B1-770FC4A73F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217C05A-B1F4-4ED6-B575-E5B67FAC80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">
                                            <p:graphicEl>
                                              <a:dgm id="{6217C05A-B1F4-4ED6-B575-E5B67FAC80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81349C6-0B2D-4342-BA0D-1069848ADF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281349C6-0B2D-4342-BA0D-1069848ADF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281349C6-0B2D-4342-BA0D-1069848ADF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graphicEl>
                                              <a:dgm id="{281349C6-0B2D-4342-BA0D-1069848ADF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128BB0-E918-4A63-8D8F-D120DA0FE5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dgm id="{38128BB0-E918-4A63-8D8F-D120DA0FE5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5A11B11-D3EA-424D-9450-54F6BB2D11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65A11B11-D3EA-424D-9450-54F6BB2D11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65A11B11-D3EA-424D-9450-54F6BB2D11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65A11B11-D3EA-424D-9450-54F6BB2D11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DCE2BA5-D9E7-462A-B62F-97CD8A40DB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">
                                            <p:graphicEl>
                                              <a:dgm id="{1DCE2BA5-D9E7-462A-B62F-97CD8A40DB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31F3A7-B6A1-4F0C-9F12-00A36A593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8831F3A7-B6A1-4F0C-9F12-00A36A593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8831F3A7-B6A1-4F0C-9F12-00A36A593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>
                                            <p:graphicEl>
                                              <a:dgm id="{8831F3A7-B6A1-4F0C-9F12-00A36A593E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0E79A0-2389-4C01-901B-EC399F7A70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">
                                            <p:graphicEl>
                                              <a:dgm id="{080E79A0-2389-4C01-901B-EC399F7A70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949BFB-8531-4404-AC7B-DE8EACFB6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>
                                            <p:graphicEl>
                                              <a:dgm id="{25949BFB-8531-4404-AC7B-DE8EACFB6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">
                                            <p:graphicEl>
                                              <a:dgm id="{25949BFB-8531-4404-AC7B-DE8EACFB6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">
                                            <p:graphicEl>
                                              <a:dgm id="{25949BFB-8531-4404-AC7B-DE8EACFB64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0B86878-CB99-4878-9CAF-DAA83D8B4B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">
                                            <p:graphicEl>
                                              <a:dgm id="{20B86878-CB99-4878-9CAF-DAA83D8B4B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EF755CF-ECD6-4835-8D5C-EA830F06A5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>
                                            <p:graphicEl>
                                              <a:dgm id="{FEF755CF-ECD6-4835-8D5C-EA830F06A5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">
                                            <p:graphicEl>
                                              <a:dgm id="{FEF755CF-ECD6-4835-8D5C-EA830F06A5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>
                                            <p:graphicEl>
                                              <a:dgm id="{FEF755CF-ECD6-4835-8D5C-EA830F06A5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558316-8C16-4EDD-93C8-298AAF0743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4">
                                            <p:graphicEl>
                                              <a:dgm id="{E1558316-8C16-4EDD-93C8-298AAF0743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4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BAF33CC-D118-44B2-57DE-9A6E342767DB}"/>
              </a:ext>
            </a:extLst>
          </p:cNvPr>
          <p:cNvSpPr txBox="1"/>
          <p:nvPr/>
        </p:nvSpPr>
        <p:spPr>
          <a:xfrm>
            <a:off x="2282336" y="0"/>
            <a:ext cx="99096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UNIŠTEN PO IZBORU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A6E1E90-FACD-4D7C-2AC4-875A408269A8}"/>
              </a:ext>
            </a:extLst>
          </p:cNvPr>
          <p:cNvSpPr txBox="1"/>
          <p:nvPr/>
        </p:nvSpPr>
        <p:spPr>
          <a:xfrm>
            <a:off x="2360367" y="616636"/>
            <a:ext cx="9753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Tako je Jošua zauzeo sav onaj kraj: Gorje i </a:t>
            </a:r>
            <a:r>
              <a:rPr lang="hr-HR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Negeb</a:t>
            </a:r>
            <a:r>
              <a:rPr lang="hr-HR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hr-HR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Šefelu</a:t>
            </a:r>
            <a:r>
              <a:rPr lang="hr-HR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i </a:t>
            </a:r>
            <a:r>
              <a:rPr lang="hr-HR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vVsočje</a:t>
            </a:r>
            <a:r>
              <a:rPr lang="hr-HR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I sve njihove kraljeve. Ne ostavi preživjelih, već </a:t>
            </a:r>
            <a:r>
              <a:rPr lang="hr-HR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ozruči</a:t>
            </a:r>
            <a:r>
              <a:rPr lang="hr-HR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kletom uništenju sve što je disalo, kako je zapovjedio Jahve, Bog Izraelov.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(Jo</a:t>
            </a:r>
            <a:r>
              <a:rPr lang="hr-HR" sz="1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šua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10</a:t>
            </a:r>
            <a:r>
              <a:rPr lang="hr-HR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40)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95D6F0C-59B7-4BC2-F850-E1F8D2191D44}"/>
              </a:ext>
            </a:extLst>
          </p:cNvPr>
          <p:cNvSpPr txBox="1"/>
          <p:nvPr/>
        </p:nvSpPr>
        <p:spPr>
          <a:xfrm>
            <a:off x="145253" y="1439355"/>
            <a:ext cx="6176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r-HR" sz="2000" b="1" dirty="0"/>
              <a:t>Nad č</a:t>
            </a:r>
            <a:r>
              <a:rPr lang="es-ES" sz="2000" b="1" dirty="0" err="1"/>
              <a:t>itav</a:t>
            </a:r>
            <a:r>
              <a:rPr lang="hr-HR" sz="2000" b="1" dirty="0"/>
              <a:t>im</a:t>
            </a:r>
            <a:r>
              <a:rPr lang="es-ES" sz="2000" b="1" dirty="0"/>
              <a:t> </a:t>
            </a:r>
            <a:r>
              <a:rPr lang="es-ES" sz="2000" b="1" dirty="0" err="1"/>
              <a:t>teritorij</a:t>
            </a:r>
            <a:r>
              <a:rPr lang="hr-HR" sz="2000" b="1" dirty="0"/>
              <a:t>em</a:t>
            </a:r>
            <a:r>
              <a:rPr lang="es-ES" sz="2000" b="1" dirty="0"/>
              <a:t> </a:t>
            </a:r>
            <a:r>
              <a:rPr lang="es-ES" sz="2000" b="1" dirty="0" err="1"/>
              <a:t>Kanaana</a:t>
            </a:r>
            <a:r>
              <a:rPr lang="es-ES" sz="2000" b="1" dirty="0"/>
              <a:t> </a:t>
            </a:r>
            <a:r>
              <a:rPr lang="es-ES" sz="2000" b="1" dirty="0" err="1"/>
              <a:t>proglašen</a:t>
            </a:r>
            <a:r>
              <a:rPr lang="hr-HR" sz="2000" b="1" dirty="0"/>
              <a:t>a</a:t>
            </a:r>
            <a:r>
              <a:rPr lang="es-ES" sz="2000" b="1" dirty="0"/>
              <a:t> je </a:t>
            </a:r>
            <a:r>
              <a:rPr lang="es-ES" sz="2000" b="1" dirty="0" err="1"/>
              <a:t>anatem</a:t>
            </a:r>
            <a:r>
              <a:rPr lang="hr-HR" sz="2000" b="1" dirty="0"/>
              <a:t>a</a:t>
            </a:r>
            <a:r>
              <a:rPr lang="es-ES" sz="2000" b="1" dirty="0"/>
              <a:t>, </a:t>
            </a:r>
            <a:r>
              <a:rPr lang="es-ES" sz="2000" b="1" dirty="0" err="1"/>
              <a:t>odnosno</a:t>
            </a:r>
            <a:r>
              <a:rPr lang="es-ES" sz="2000" b="1" dirty="0"/>
              <a:t> </a:t>
            </a:r>
            <a:r>
              <a:rPr lang="hr-HR" sz="2000" b="1" dirty="0"/>
              <a:t>bačeno je prokletstvo, i određen</a:t>
            </a:r>
            <a:r>
              <a:rPr lang="es-ES" sz="2000" b="1" dirty="0"/>
              <a:t> </a:t>
            </a:r>
            <a:r>
              <a:rPr lang="hr-HR" sz="2000" b="1" dirty="0"/>
              <a:t>je za </a:t>
            </a:r>
            <a:r>
              <a:rPr lang="es-ES" sz="2000" b="1" dirty="0" err="1"/>
              <a:t>uništenj</a:t>
            </a:r>
            <a:r>
              <a:rPr lang="hr-HR" sz="2000" b="1" dirty="0"/>
              <a:t>e</a:t>
            </a:r>
            <a:r>
              <a:rPr lang="es-ES" sz="2000" b="1" dirty="0"/>
              <a:t>. </a:t>
            </a:r>
            <a:r>
              <a:rPr lang="es-ES" sz="2000" b="1" dirty="0" err="1"/>
              <a:t>Svako</a:t>
            </a:r>
            <a:r>
              <a:rPr lang="es-ES" sz="2000" b="1" dirty="0"/>
              <a:t> </a:t>
            </a:r>
            <a:r>
              <a:rPr lang="es-ES" sz="2000" b="1" dirty="0" err="1"/>
              <a:t>živo</a:t>
            </a:r>
            <a:r>
              <a:rPr lang="es-ES" sz="2000" b="1" dirty="0"/>
              <a:t> </a:t>
            </a:r>
            <a:r>
              <a:rPr lang="es-ES" sz="2000" b="1" dirty="0" err="1"/>
              <a:t>biće</a:t>
            </a:r>
            <a:r>
              <a:rPr lang="es-ES" sz="2000" b="1" dirty="0"/>
              <a:t> </a:t>
            </a:r>
            <a:r>
              <a:rPr lang="es-ES" sz="2000" b="1" dirty="0" err="1"/>
              <a:t>trebalo</a:t>
            </a:r>
            <a:r>
              <a:rPr lang="es-ES" sz="2000" b="1" dirty="0"/>
              <a:t> je </a:t>
            </a:r>
            <a:r>
              <a:rPr lang="es-ES" sz="2000" b="1" dirty="0" err="1"/>
              <a:t>umrijeti</a:t>
            </a:r>
            <a:r>
              <a:rPr lang="es-ES" sz="2000" b="1" dirty="0"/>
              <a:t> (P</a:t>
            </a:r>
            <a:r>
              <a:rPr lang="hr-HR" sz="2000" b="1" dirty="0" err="1"/>
              <a:t>nz</a:t>
            </a:r>
            <a:r>
              <a:rPr lang="hr-HR" sz="2000" b="1" dirty="0"/>
              <a:t>.</a:t>
            </a:r>
            <a:r>
              <a:rPr lang="es-ES" sz="2000" b="1" dirty="0"/>
              <a:t> 20</a:t>
            </a:r>
            <a:r>
              <a:rPr lang="hr-HR" sz="2000" b="1" dirty="0"/>
              <a:t>,</a:t>
            </a:r>
            <a:r>
              <a:rPr lang="es-ES" sz="2000" b="1" dirty="0"/>
              <a:t>16-18; </a:t>
            </a:r>
            <a:r>
              <a:rPr lang="es-ES" sz="2000" b="1" dirty="0" err="1"/>
              <a:t>Još</a:t>
            </a:r>
            <a:r>
              <a:rPr lang="hr-HR" sz="2000" b="1" dirty="0" err="1"/>
              <a:t>ua</a:t>
            </a:r>
            <a:r>
              <a:rPr lang="es-ES" sz="2000" b="1" dirty="0"/>
              <a:t> 10</a:t>
            </a:r>
            <a:r>
              <a:rPr lang="hr-HR" sz="2000" b="1" dirty="0"/>
              <a:t>,</a:t>
            </a:r>
            <a:r>
              <a:rPr lang="es-ES" sz="2000" b="1" dirty="0"/>
              <a:t>40).</a:t>
            </a:r>
          </a:p>
        </p:txBody>
      </p:sp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F75B1A08-66DB-0E4D-DBA7-79405482F5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6822179"/>
              </p:ext>
            </p:extLst>
          </p:nvPr>
        </p:nvGraphicFramePr>
        <p:xfrm>
          <a:off x="6185175" y="1734303"/>
          <a:ext cx="3245567" cy="3287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357B5CD-4097-D560-08CD-0953ECB4E433}"/>
              </a:ext>
            </a:extLst>
          </p:cNvPr>
          <p:cNvSpPr txBox="1"/>
          <p:nvPr/>
        </p:nvSpPr>
        <p:spPr>
          <a:xfrm>
            <a:off x="2606801" y="5162151"/>
            <a:ext cx="94608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Pred</a:t>
            </a:r>
            <a:r>
              <a:rPr lang="es-ES" sz="2000" b="1" dirty="0"/>
              <a:t> </a:t>
            </a:r>
            <a:r>
              <a:rPr lang="es-ES" sz="2000" b="1" dirty="0" err="1"/>
              <a:t>Bogom</a:t>
            </a:r>
            <a:r>
              <a:rPr lang="es-ES" sz="2000" b="1" dirty="0"/>
              <a:t>, </a:t>
            </a:r>
            <a:r>
              <a:rPr lang="es-ES" sz="2000" b="1" dirty="0" err="1"/>
              <a:t>Kanaanci</a:t>
            </a:r>
            <a:r>
              <a:rPr lang="es-ES" sz="2000" b="1" dirty="0"/>
              <a:t> i </a:t>
            </a:r>
            <a:r>
              <a:rPr lang="es-ES" sz="2000" b="1" dirty="0" err="1"/>
              <a:t>Izraelci</a:t>
            </a:r>
            <a:r>
              <a:rPr lang="es-ES" sz="2000" b="1" dirty="0"/>
              <a:t> su se </a:t>
            </a:r>
            <a:r>
              <a:rPr lang="es-ES" sz="2000" b="1" dirty="0" err="1"/>
              <a:t>gledali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isti</a:t>
            </a:r>
            <a:r>
              <a:rPr lang="es-ES" sz="2000" b="1" dirty="0"/>
              <a:t> </a:t>
            </a:r>
            <a:r>
              <a:rPr lang="es-ES" sz="2000" b="1" dirty="0" err="1"/>
              <a:t>način</a:t>
            </a:r>
            <a:r>
              <a:rPr lang="es-ES" sz="2000" b="1" dirty="0"/>
              <a:t>: </a:t>
            </a:r>
            <a:r>
              <a:rPr lang="es-ES" sz="2000" b="1" dirty="0" err="1"/>
              <a:t>nepristrano</a:t>
            </a:r>
            <a:r>
              <a:rPr lang="es-ES" sz="2000" b="1" dirty="0"/>
              <a:t>. </a:t>
            </a:r>
            <a:r>
              <a:rPr lang="es-ES" sz="2000" b="1" dirty="0" err="1"/>
              <a:t>Razlika</a:t>
            </a:r>
            <a:r>
              <a:rPr lang="es-ES" sz="2000" b="1" dirty="0"/>
              <a:t> je </a:t>
            </a:r>
            <a:r>
              <a:rPr lang="es-ES" sz="2000" b="1" dirty="0" err="1"/>
              <a:t>bila</a:t>
            </a:r>
            <a:r>
              <a:rPr lang="es-ES" sz="2000" b="1" dirty="0"/>
              <a:t> u tome </a:t>
            </a:r>
            <a:r>
              <a:rPr lang="es-ES" sz="2000" b="1" dirty="0" err="1"/>
              <a:t>što</a:t>
            </a:r>
            <a:r>
              <a:rPr lang="es-ES" sz="2000" b="1" dirty="0"/>
              <a:t> su se </a:t>
            </a:r>
            <a:r>
              <a:rPr lang="es-ES" sz="2000" b="1" dirty="0" err="1"/>
              <a:t>neki</a:t>
            </a:r>
            <a:r>
              <a:rPr lang="es-ES" sz="2000" b="1" dirty="0"/>
              <a:t> </a:t>
            </a:r>
            <a:r>
              <a:rPr lang="es-ES" sz="2000" b="1" dirty="0" err="1"/>
              <a:t>odlučili</a:t>
            </a:r>
            <a:r>
              <a:rPr lang="es-ES" sz="2000" b="1" dirty="0"/>
              <a:t> </a:t>
            </a:r>
            <a:r>
              <a:rPr lang="es-ES" sz="2000" b="1" dirty="0" err="1"/>
              <a:t>tvrdoglavo</a:t>
            </a:r>
            <a:r>
              <a:rPr lang="es-ES" sz="2000" b="1" dirty="0"/>
              <a:t> </a:t>
            </a:r>
            <a:r>
              <a:rPr lang="es-ES" sz="2000" b="1" dirty="0" err="1"/>
              <a:t>pobuniti</a:t>
            </a:r>
            <a:r>
              <a:rPr lang="es-ES" sz="2000" b="1" dirty="0"/>
              <a:t> </a:t>
            </a:r>
            <a:r>
              <a:rPr lang="es-ES" sz="2000" b="1" dirty="0" err="1"/>
              <a:t>protiv</a:t>
            </a:r>
            <a:r>
              <a:rPr lang="es-ES" sz="2000" b="1" dirty="0"/>
              <a:t> Boga, a </a:t>
            </a:r>
            <a:r>
              <a:rPr lang="es-ES" sz="2000" b="1" dirty="0" err="1"/>
              <a:t>drugi</a:t>
            </a:r>
            <a:r>
              <a:rPr lang="es-ES" sz="2000" b="1" dirty="0"/>
              <a:t> su mu se </a:t>
            </a:r>
            <a:r>
              <a:rPr lang="es-ES" sz="2000" b="1" dirty="0" err="1"/>
              <a:t>pokorili</a:t>
            </a:r>
            <a:r>
              <a:rPr lang="es-ES" sz="2000" b="1" dirty="0"/>
              <a:t>.</a:t>
            </a:r>
          </a:p>
        </p:txBody>
      </p:sp>
      <p:pic>
        <p:nvPicPr>
          <p:cNvPr id="10" name="Imagen 9" descr="Imagen que contiene persona, edificio, exterior, hombre&#10;&#10;El contenido generado por IA puede ser incorrecto.">
            <a:extLst>
              <a:ext uri="{FF2B5EF4-FFF2-40B4-BE49-F238E27FC236}">
                <a16:creationId xmlns:a16="http://schemas.microsoft.com/office/drawing/2014/main" id="{B5618BD7-EDBD-18ED-D036-B898125BE0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7987" y="1570998"/>
            <a:ext cx="2738760" cy="35697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 niño acostado en un sillón&#10;&#10;El contenido generado por IA puede ser incorrecto.">
            <a:extLst>
              <a:ext uri="{FF2B5EF4-FFF2-40B4-BE49-F238E27FC236}">
                <a16:creationId xmlns:a16="http://schemas.microsoft.com/office/drawing/2014/main" id="{6A84B33F-6FAD-03A7-8DD0-901915095F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0432" y="3199656"/>
            <a:ext cx="3245568" cy="1883308"/>
          </a:xfrm>
          <a:prstGeom prst="snip2DiagRect">
            <a:avLst>
              <a:gd name="adj1" fmla="val 18795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5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E92C5D29-A065-CA1D-4E8C-79E758AD4F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05" y="105191"/>
            <a:ext cx="2479904" cy="1323439"/>
          </a:xfrm>
          <a:prstGeom prst="rect">
            <a:avLst/>
          </a:prstGeom>
          <a:ln>
            <a:noFill/>
          </a:ln>
          <a:effectLst>
            <a:reflection blurRad="12700" stA="30000" endPos="11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3F9809C8-0E0D-AE6E-4E63-CB7EC8C3E3C4}"/>
              </a:ext>
            </a:extLst>
          </p:cNvPr>
          <p:cNvGrpSpPr/>
          <p:nvPr/>
        </p:nvGrpSpPr>
        <p:grpSpPr>
          <a:xfrm>
            <a:off x="302822" y="3134686"/>
            <a:ext cx="2120633" cy="3618123"/>
            <a:chOff x="262880" y="3113109"/>
            <a:chExt cx="2120633" cy="3618123"/>
          </a:xfrm>
        </p:grpSpPr>
        <p:pic>
          <p:nvPicPr>
            <p:cNvPr id="4" name="Imagen 3" descr="Imagen en blanco y negro de una oveja&#10;&#10;El contenido generado por IA puede ser incorrecto.">
              <a:extLst>
                <a:ext uri="{FF2B5EF4-FFF2-40B4-BE49-F238E27FC236}">
                  <a16:creationId xmlns:a16="http://schemas.microsoft.com/office/drawing/2014/main" id="{DE42EEE1-111B-BC2E-26F9-61B9A060D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65518" y="3113109"/>
              <a:ext cx="2117995" cy="1767741"/>
            </a:xfrm>
            <a:prstGeom prst="rect">
              <a:avLst/>
            </a:prstGeom>
            <a:ln w="38100" cap="sq">
              <a:solidFill>
                <a:schemeClr val="accent5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Imagen 15" descr="Imagen en blanco y negro de una oveja&#10;&#10;El contenido generado por IA puede ser incorrecto.">
              <a:extLst>
                <a:ext uri="{FF2B5EF4-FFF2-40B4-BE49-F238E27FC236}">
                  <a16:creationId xmlns:a16="http://schemas.microsoft.com/office/drawing/2014/main" id="{AA09BBF5-8744-AF83-14D2-3D53B1172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62880" y="4963491"/>
              <a:ext cx="2120633" cy="1767741"/>
            </a:xfrm>
            <a:prstGeom prst="rect">
              <a:avLst/>
            </a:prstGeom>
            <a:ln w="38100" cap="sq">
              <a:solidFill>
                <a:schemeClr val="accent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26A00ED2-B2A2-CEB1-35EF-7D12C9DA8F0C}"/>
              </a:ext>
            </a:extLst>
          </p:cNvPr>
          <p:cNvSpPr txBox="1"/>
          <p:nvPr/>
        </p:nvSpPr>
        <p:spPr>
          <a:xfrm>
            <a:off x="234429" y="2734576"/>
            <a:ext cx="61768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Međutim</a:t>
            </a:r>
            <a:r>
              <a:rPr lang="es-ES" sz="2000" b="1" dirty="0"/>
              <a:t>, </a:t>
            </a:r>
            <a:r>
              <a:rPr lang="es-ES" sz="2000" b="1" dirty="0" err="1"/>
              <a:t>bilo</a:t>
            </a:r>
            <a:r>
              <a:rPr lang="es-ES" sz="2000" b="1" dirty="0"/>
              <a:t> je </a:t>
            </a:r>
            <a:r>
              <a:rPr lang="es-ES" sz="2000" b="1" dirty="0" err="1"/>
              <a:t>iznimaka</a:t>
            </a:r>
            <a:r>
              <a:rPr lang="es-ES" sz="2000" b="1" dirty="0"/>
              <a:t>: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89A78BE-DF31-1F93-AB79-9041F5BBD3BF}"/>
              </a:ext>
            </a:extLst>
          </p:cNvPr>
          <p:cNvSpPr txBox="1"/>
          <p:nvPr/>
        </p:nvSpPr>
        <p:spPr>
          <a:xfrm>
            <a:off x="2606801" y="6177814"/>
            <a:ext cx="95071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Sada je </a:t>
            </a:r>
            <a:r>
              <a:rPr lang="es-ES" sz="2000" b="1" dirty="0" err="1"/>
              <a:t>odluka</a:t>
            </a:r>
            <a:r>
              <a:rPr lang="es-ES" sz="2000" b="1" dirty="0"/>
              <a:t> </a:t>
            </a:r>
            <a:r>
              <a:rPr lang="es-ES" sz="2000" b="1" dirty="0" err="1"/>
              <a:t>još</a:t>
            </a:r>
            <a:r>
              <a:rPr lang="es-ES" sz="2000" b="1" dirty="0"/>
              <a:t> </a:t>
            </a:r>
            <a:r>
              <a:rPr lang="es-ES" sz="2000" b="1" dirty="0" err="1"/>
              <a:t>uvijek</a:t>
            </a:r>
            <a:r>
              <a:rPr lang="es-ES" sz="2000" b="1" dirty="0"/>
              <a:t> </a:t>
            </a:r>
            <a:r>
              <a:rPr lang="es-ES" sz="2000" b="1" dirty="0" err="1"/>
              <a:t>naša</a:t>
            </a:r>
            <a:r>
              <a:rPr lang="es-ES" sz="2000" b="1" dirty="0"/>
              <a:t>. </a:t>
            </a:r>
            <a:r>
              <a:rPr lang="es-ES" sz="2000" b="1" dirty="0" err="1"/>
              <a:t>Kada</a:t>
            </a:r>
            <a:r>
              <a:rPr lang="es-ES" sz="2000" b="1" dirty="0"/>
              <a:t> </a:t>
            </a:r>
            <a:r>
              <a:rPr lang="es-ES" sz="2000" b="1" dirty="0" err="1"/>
              <a:t>Isus</a:t>
            </a:r>
            <a:r>
              <a:rPr lang="es-ES" sz="2000" b="1" dirty="0"/>
              <a:t> </a:t>
            </a:r>
            <a:r>
              <a:rPr lang="es-ES" sz="2000" b="1" dirty="0" err="1"/>
              <a:t>dođe</a:t>
            </a:r>
            <a:r>
              <a:rPr lang="es-ES" sz="2000" b="1" dirty="0"/>
              <a:t>, bit </a:t>
            </a:r>
            <a:r>
              <a:rPr lang="es-ES" sz="2000" b="1" dirty="0" err="1"/>
              <a:t>ćemo</a:t>
            </a:r>
            <a:r>
              <a:rPr lang="es-ES" sz="2000" b="1" dirty="0"/>
              <a:t> </a:t>
            </a:r>
            <a:r>
              <a:rPr lang="es-ES" sz="2000" b="1" dirty="0" err="1"/>
              <a:t>spašeni</a:t>
            </a:r>
            <a:r>
              <a:rPr lang="es-ES" sz="2000" b="1" dirty="0"/>
              <a:t> </a:t>
            </a:r>
            <a:r>
              <a:rPr lang="es-ES" sz="2000" b="1" dirty="0" err="1"/>
              <a:t>ili</a:t>
            </a:r>
            <a:r>
              <a:rPr lang="es-ES" sz="2000" b="1" dirty="0"/>
              <a:t> </a:t>
            </a:r>
            <a:r>
              <a:rPr lang="es-ES" sz="2000" b="1" dirty="0" err="1"/>
              <a:t>uništeni</a:t>
            </a:r>
            <a:r>
              <a:rPr lang="es-ES" sz="2000" b="1" dirty="0"/>
              <a:t> </a:t>
            </a:r>
            <a:r>
              <a:rPr lang="es-ES" sz="2000" b="1" dirty="0" err="1"/>
              <a:t>vlastitim</a:t>
            </a:r>
            <a:r>
              <a:rPr lang="es-ES" sz="2000" b="1" dirty="0"/>
              <a:t> </a:t>
            </a:r>
            <a:r>
              <a:rPr lang="es-ES" sz="2000" b="1" dirty="0" err="1"/>
              <a:t>izborom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837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E3888C61-A3FC-47D8-9C8A-06939183A8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5">
                                            <p:graphicEl>
                                              <a:dgm id="{E3888C61-A3FC-47D8-9C8A-06939183A8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128F560-8630-45CC-81ED-844341F038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5">
                                            <p:graphicEl>
                                              <a:dgm id="{3128F560-8630-45CC-81ED-844341F038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15" grpId="0" uiExpand="1">
        <p:bldSub>
          <a:bldDgm bld="one"/>
        </p:bldSub>
      </p:bldGraphic>
      <p:bldP spid="8" grpId="0"/>
      <p:bldP spid="7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2185</Words>
  <Application>Microsoft Office PowerPoint</Application>
  <PresentationFormat>Panorámica</PresentationFormat>
  <Paragraphs>111</Paragraphs>
  <Slides>16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16</vt:i4>
      </vt:variant>
    </vt:vector>
  </HeadingPairs>
  <TitlesOfParts>
    <vt:vector size="33" baseType="lpstr">
      <vt:lpstr>Britannic Bold</vt:lpstr>
      <vt:lpstr>Aptos Display</vt:lpstr>
      <vt:lpstr>Calibri</vt:lpstr>
      <vt:lpstr>Times New Roman</vt:lpstr>
      <vt:lpstr>Impact</vt:lpstr>
      <vt:lpstr>Gill Sans MT Ext Condensed Bold</vt:lpstr>
      <vt:lpstr>Comic Sans MS</vt:lpstr>
      <vt:lpstr>Arial Narrow</vt:lpstr>
      <vt:lpstr>Aptos</vt:lpstr>
      <vt:lpstr>Bodoni MT Poster Compressed</vt:lpstr>
      <vt:lpstr>Constantia</vt:lpstr>
      <vt:lpstr>Arial</vt:lpstr>
      <vt:lpstr>Tema de Office</vt:lpstr>
      <vt:lpstr>1_Tema de Office</vt:lpstr>
      <vt:lpstr>3_Default Design</vt:lpstr>
      <vt:lpstr>5_Default Design</vt:lpstr>
      <vt:lpstr>6_Default Design</vt:lpstr>
      <vt:lpstr>Presentación de PowerPoint</vt:lpstr>
      <vt:lpstr>Upamtite redak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PRIMJENA</vt:lpstr>
      <vt:lpstr>PRENOŠENJE ISTINE</vt:lpstr>
      <vt:lpstr>PLAN </vt:lpstr>
      <vt:lpstr>PRENOŠENJE ISTINE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63</cp:revision>
  <dcterms:created xsi:type="dcterms:W3CDTF">2025-10-06T14:35:36Z</dcterms:created>
  <dcterms:modified xsi:type="dcterms:W3CDTF">2025-10-14T06:11:11Z</dcterms:modified>
</cp:coreProperties>
</file>