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0"/>
  </p:notesMasterIdLst>
  <p:sldIdLst>
    <p:sldId id="302" r:id="rId2"/>
    <p:sldId id="257" r:id="rId3"/>
    <p:sldId id="258" r:id="rId4"/>
    <p:sldId id="259" r:id="rId5"/>
    <p:sldId id="303" r:id="rId6"/>
    <p:sldId id="261" r:id="rId7"/>
    <p:sldId id="304" r:id="rId8"/>
    <p:sldId id="264" r:id="rId9"/>
  </p:sldIdLst>
  <p:sldSz cx="12192000" cy="6858000"/>
  <p:notesSz cx="6858000" cy="9144000"/>
  <p:embeddedFontLst>
    <p:embeddedFont>
      <p:font typeface="Comic Sans MS" panose="030F0702030302020204" pitchFamily="66" charset="0"/>
      <p:regular r:id="rId11"/>
      <p:bold r:id="rId12"/>
      <p:italic r:id="rId13"/>
      <p:boldItalic r:id="rId14"/>
    </p:embeddedFont>
    <p:embeddedFont>
      <p:font typeface="Constantia" panose="02030602050306030303" pitchFamily="18" charset="0"/>
      <p:regular r:id="rId15"/>
      <p:bold r:id="rId16"/>
      <p:italic r:id="rId17"/>
      <p:boldItalic r:id="rId18"/>
    </p:embeddedFont>
  </p:embeddedFontLst>
  <p:defaultTextStyle>
    <a:defPPr>
      <a:defRPr lang="h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7F3B"/>
    <a:srgbClr val="ECFBA7"/>
    <a:srgbClr val="FFD03B"/>
    <a:srgbClr val="FFEEB7"/>
    <a:srgbClr val="FFC000"/>
    <a:srgbClr val="EDFFC1"/>
    <a:srgbClr val="B5FF00"/>
    <a:srgbClr val="D2FFC9"/>
    <a:srgbClr val="2BFF00"/>
    <a:srgbClr val="C1FF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36" d="100"/>
          <a:sy n="36" d="100"/>
        </p:scale>
        <p:origin x="78" y="14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5E131D1-AA9B-471E-B58B-1F8D9F02397C}" type="doc">
      <dgm:prSet loTypeId="urn:microsoft.com/office/officeart/2005/8/layout/lProcess3" loCatId="process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5178EDEB-513A-410C-A551-DF5D02174E3E}">
      <dgm:prSet custT="1"/>
      <dgm:spPr/>
      <dgm:t>
        <a:bodyPr/>
        <a:lstStyle/>
        <a:p>
          <a:r>
            <a:rPr lang="sr-Latn-RS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Istražni proces je najavljen i odgođen do </a:t>
          </a:r>
          <a:r>
            <a:rPr lang="sr-Latn-RS" sz="20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slijedećeg</a:t>
          </a:r>
          <a:r>
            <a:rPr lang="sr-Latn-RS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dana (</a:t>
          </a:r>
          <a:r>
            <a:rPr lang="sr-Latn-RS" sz="20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Jošua</a:t>
          </a:r>
          <a:r>
            <a:rPr lang="sr-Latn-RS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7,14-15).</a:t>
          </a:r>
          <a:endParaRPr lang="sr-Latn-RS" sz="20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C716E69-005A-4AEA-AFD5-399DAE60B20C}" type="parTrans" cxnId="{615A760A-E7B0-45BD-9FCE-51EF8FB5930F}">
      <dgm:prSet/>
      <dgm:spPr/>
      <dgm:t>
        <a:bodyPr/>
        <a:lstStyle/>
        <a:p>
          <a:endParaRPr lang="es-ES" sz="2000"/>
        </a:p>
      </dgm:t>
    </dgm:pt>
    <dgm:pt modelId="{9809A399-6116-4680-8E9C-36277A12F81C}" type="sibTrans" cxnId="{615A760A-E7B0-45BD-9FCE-51EF8FB5930F}">
      <dgm:prSet/>
      <dgm:spPr/>
      <dgm:t>
        <a:bodyPr/>
        <a:lstStyle/>
        <a:p>
          <a:endParaRPr lang="es-ES" sz="2000"/>
        </a:p>
      </dgm:t>
    </dgm:pt>
    <dgm:pt modelId="{250D36B9-368D-4870-BD23-7E8C132DA383}">
      <dgm:prSet custT="1"/>
      <dgm:spPr/>
      <dgm:t>
        <a:bodyPr/>
        <a:lstStyle/>
        <a:p>
          <a:r>
            <a:rPr lang="sr-Latn-RS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Pleme Judino je označeno (</a:t>
          </a:r>
          <a:r>
            <a:rPr lang="sr-Latn-RS" sz="20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Jošua</a:t>
          </a:r>
          <a:r>
            <a:rPr lang="sr-Latn-RS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7,16).</a:t>
          </a:r>
          <a:endParaRPr lang="sr-Latn-RS" sz="20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B90A6EE-E180-477F-AEC1-CB4E805D3E9F}" type="parTrans" cxnId="{78D32868-1B1D-4660-8279-98D339A26F98}">
      <dgm:prSet/>
      <dgm:spPr/>
      <dgm:t>
        <a:bodyPr/>
        <a:lstStyle/>
        <a:p>
          <a:endParaRPr lang="es-ES" sz="2000"/>
        </a:p>
      </dgm:t>
    </dgm:pt>
    <dgm:pt modelId="{3D66CE98-E535-4642-BDFE-CA723B4CA9FE}" type="sibTrans" cxnId="{78D32868-1B1D-4660-8279-98D339A26F98}">
      <dgm:prSet/>
      <dgm:spPr/>
      <dgm:t>
        <a:bodyPr/>
        <a:lstStyle/>
        <a:p>
          <a:endParaRPr lang="es-ES" sz="2000"/>
        </a:p>
      </dgm:t>
    </dgm:pt>
    <dgm:pt modelId="{C13C4BCE-1804-45AF-A1E7-E6EEE7611614}">
      <dgm:prSet custT="1"/>
      <dgm:spPr/>
      <dgm:t>
        <a:bodyPr/>
        <a:lstStyle/>
        <a:p>
          <a:r>
            <a:rPr lang="sr-Latn-RS" sz="20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Zerahova</a:t>
          </a:r>
          <a:r>
            <a:rPr lang="sr-Latn-RS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obitelj je bila označena (</a:t>
          </a:r>
          <a:r>
            <a:rPr lang="sr-Latn-RS" sz="20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Jošua</a:t>
          </a:r>
          <a:r>
            <a:rPr lang="sr-Latn-RS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7,17)</a:t>
          </a:r>
          <a:endParaRPr lang="sr-Latn-RS" sz="20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31662B6-DBE9-489E-961B-7CE77CE20FB6}" type="parTrans" cxnId="{3732ABE0-284B-4FEB-9D60-9E9DCC81BC8B}">
      <dgm:prSet/>
      <dgm:spPr/>
      <dgm:t>
        <a:bodyPr/>
        <a:lstStyle/>
        <a:p>
          <a:endParaRPr lang="es-ES" sz="2000"/>
        </a:p>
      </dgm:t>
    </dgm:pt>
    <dgm:pt modelId="{FB7ED32D-F73B-4418-8F9E-FF5A8D0754A0}" type="sibTrans" cxnId="{3732ABE0-284B-4FEB-9D60-9E9DCC81BC8B}">
      <dgm:prSet/>
      <dgm:spPr/>
      <dgm:t>
        <a:bodyPr/>
        <a:lstStyle/>
        <a:p>
          <a:endParaRPr lang="es-ES" sz="2000"/>
        </a:p>
      </dgm:t>
    </dgm:pt>
    <dgm:pt modelId="{6C4B7AE1-B9EE-4D8E-90EC-B583A1CC13CE}">
      <dgm:prSet custT="1"/>
      <dgm:spPr/>
      <dgm:t>
        <a:bodyPr/>
        <a:lstStyle/>
        <a:p>
          <a:r>
            <a:rPr lang="sr-Latn-RS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Domaćin </a:t>
          </a:r>
          <a:r>
            <a:rPr lang="sr-Latn-RS" sz="20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Zabdi</a:t>
          </a:r>
          <a:r>
            <a:rPr lang="sr-Latn-RS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je bio označen (</a:t>
          </a:r>
          <a:r>
            <a:rPr lang="sr-Latn-RS" sz="20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Jošua</a:t>
          </a:r>
          <a:r>
            <a:rPr lang="sr-Latn-RS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7,17b)</a:t>
          </a:r>
          <a:endParaRPr lang="sr-Latn-RS" sz="20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EB2B779-B8B1-4059-85A2-2979861E1D77}" type="parTrans" cxnId="{5F26E6D5-7FC1-4CD0-AC0C-B13513323DFC}">
      <dgm:prSet/>
      <dgm:spPr/>
      <dgm:t>
        <a:bodyPr/>
        <a:lstStyle/>
        <a:p>
          <a:endParaRPr lang="es-ES" sz="2000"/>
        </a:p>
      </dgm:t>
    </dgm:pt>
    <dgm:pt modelId="{2A0E6B45-DA61-4D26-9858-B67EE8C66302}" type="sibTrans" cxnId="{5F26E6D5-7FC1-4CD0-AC0C-B13513323DFC}">
      <dgm:prSet/>
      <dgm:spPr/>
      <dgm:t>
        <a:bodyPr/>
        <a:lstStyle/>
        <a:p>
          <a:endParaRPr lang="es-ES" sz="2000"/>
        </a:p>
      </dgm:t>
    </dgm:pt>
    <dgm:pt modelId="{C8D2B591-ED43-42EC-9120-A6D84C543207}">
      <dgm:prSet custT="1"/>
      <dgm:spPr/>
      <dgm:t>
        <a:bodyPr/>
        <a:lstStyle/>
        <a:p>
          <a:r>
            <a:rPr lang="sr-Latn-RS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Akan je bio označen (</a:t>
          </a:r>
          <a:r>
            <a:rPr lang="sr-Latn-RS" sz="20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Jošua</a:t>
          </a:r>
          <a:r>
            <a:rPr lang="sr-Latn-RS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7,18)</a:t>
          </a:r>
          <a:endParaRPr lang="sr-Latn-RS" sz="20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4F7BCA6-AF27-4A55-B07B-72B96A9425CA}" type="parTrans" cxnId="{EB27DD95-B424-4294-B69A-9CC8FA5D149D}">
      <dgm:prSet/>
      <dgm:spPr/>
      <dgm:t>
        <a:bodyPr/>
        <a:lstStyle/>
        <a:p>
          <a:endParaRPr lang="es-ES" sz="2000"/>
        </a:p>
      </dgm:t>
    </dgm:pt>
    <dgm:pt modelId="{5C2B7D85-6BCE-43C0-B9E3-454AF15ADF08}" type="sibTrans" cxnId="{EB27DD95-B424-4294-B69A-9CC8FA5D149D}">
      <dgm:prSet/>
      <dgm:spPr/>
      <dgm:t>
        <a:bodyPr/>
        <a:lstStyle/>
        <a:p>
          <a:endParaRPr lang="es-ES" sz="2000"/>
        </a:p>
      </dgm:t>
    </dgm:pt>
    <dgm:pt modelId="{896AE558-F568-41F8-9662-90197E51D2B1}">
      <dgm:prSet custT="1"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sr-Latn-RS" sz="2000" b="1" noProof="0" dirty="0"/>
            <a:t>Akan je </a:t>
          </a:r>
          <a:r>
            <a:rPr lang="sr-Latn-RS" sz="2000" b="1" noProof="0" dirty="0" err="1"/>
            <a:t>šutio</a:t>
          </a:r>
          <a:r>
            <a:rPr lang="sr-Latn-RS" sz="2000" b="1" noProof="0" dirty="0"/>
            <a:t>.</a:t>
          </a:r>
        </a:p>
      </dgm:t>
    </dgm:pt>
    <dgm:pt modelId="{D110DDB0-2DD1-4EA8-A682-F99C877625CD}" type="parTrans" cxnId="{03480068-DE47-47EE-AD67-1EDE903D6AE0}">
      <dgm:prSet/>
      <dgm:spPr/>
      <dgm:t>
        <a:bodyPr/>
        <a:lstStyle/>
        <a:p>
          <a:endParaRPr lang="es-ES" sz="2000"/>
        </a:p>
      </dgm:t>
    </dgm:pt>
    <dgm:pt modelId="{D363D8D8-0001-4FAF-926F-430928BDBEC4}" type="sibTrans" cxnId="{03480068-DE47-47EE-AD67-1EDE903D6AE0}">
      <dgm:prSet/>
      <dgm:spPr/>
      <dgm:t>
        <a:bodyPr/>
        <a:lstStyle/>
        <a:p>
          <a:endParaRPr lang="es-ES" sz="2000"/>
        </a:p>
      </dgm:t>
    </dgm:pt>
    <dgm:pt modelId="{1985FEBF-49F7-4638-B348-8B0E4A18E5A7}">
      <dgm:prSet custT="1"/>
      <dgm:spPr>
        <a:solidFill>
          <a:schemeClr val="accent5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sr-Latn-RS" sz="2000" b="1" noProof="0" dirty="0"/>
            <a:t>Akan je </a:t>
          </a:r>
          <a:r>
            <a:rPr lang="sr-Latn-RS" sz="2000" b="1" noProof="0" dirty="0" err="1"/>
            <a:t>šutio</a:t>
          </a:r>
          <a:r>
            <a:rPr lang="sr-Latn-RS" sz="2000" b="1" noProof="0" dirty="0"/>
            <a:t>.</a:t>
          </a:r>
        </a:p>
      </dgm:t>
    </dgm:pt>
    <dgm:pt modelId="{4E053657-B98E-4748-AD60-22EE0344F39B}" type="parTrans" cxnId="{9E20EB2A-5223-4C5B-8B44-C86D9B84E017}">
      <dgm:prSet/>
      <dgm:spPr/>
      <dgm:t>
        <a:bodyPr/>
        <a:lstStyle/>
        <a:p>
          <a:endParaRPr lang="es-ES" sz="2000"/>
        </a:p>
      </dgm:t>
    </dgm:pt>
    <dgm:pt modelId="{F925905A-75B6-4DA8-9F40-6C33BB9F8370}" type="sibTrans" cxnId="{9E20EB2A-5223-4C5B-8B44-C86D9B84E017}">
      <dgm:prSet/>
      <dgm:spPr/>
      <dgm:t>
        <a:bodyPr/>
        <a:lstStyle/>
        <a:p>
          <a:endParaRPr lang="es-ES" sz="2000"/>
        </a:p>
      </dgm:t>
    </dgm:pt>
    <dgm:pt modelId="{0DBEFA9B-E957-42A2-B238-9AE724D78EDC}">
      <dgm:prSet custT="1"/>
      <dgm:spPr>
        <a:solidFill>
          <a:schemeClr val="accent4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sr-Latn-RS" sz="2000" b="1" noProof="0" dirty="0"/>
            <a:t>Akan je </a:t>
          </a:r>
          <a:r>
            <a:rPr lang="sr-Latn-RS" sz="2000" b="1" noProof="0" dirty="0" err="1"/>
            <a:t>šutio</a:t>
          </a:r>
          <a:r>
            <a:rPr lang="sr-Latn-RS" sz="2000" b="1" noProof="0" dirty="0"/>
            <a:t>.</a:t>
          </a:r>
        </a:p>
      </dgm:t>
    </dgm:pt>
    <dgm:pt modelId="{D4AC5B8D-FF47-44A9-8694-2521BB9035BE}" type="parTrans" cxnId="{6DAA300B-0EE9-4165-9D90-681A583DB0BB}">
      <dgm:prSet/>
      <dgm:spPr/>
      <dgm:t>
        <a:bodyPr/>
        <a:lstStyle/>
        <a:p>
          <a:endParaRPr lang="es-ES" sz="2000"/>
        </a:p>
      </dgm:t>
    </dgm:pt>
    <dgm:pt modelId="{DAAF82CA-4FFE-4B17-A041-8177D0876CA3}" type="sibTrans" cxnId="{6DAA300B-0EE9-4165-9D90-681A583DB0BB}">
      <dgm:prSet/>
      <dgm:spPr/>
      <dgm:t>
        <a:bodyPr/>
        <a:lstStyle/>
        <a:p>
          <a:endParaRPr lang="es-ES" sz="2000"/>
        </a:p>
      </dgm:t>
    </dgm:pt>
    <dgm:pt modelId="{53F36DBD-EFD3-4AB3-8E8B-5A12FC1F9A63}">
      <dgm:prSet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sr-Latn-RS" sz="2000" b="1" noProof="0" dirty="0"/>
            <a:t>Akan je </a:t>
          </a:r>
          <a:r>
            <a:rPr lang="sr-Latn-RS" sz="2000" b="1" noProof="0" dirty="0" err="1"/>
            <a:t>šutio</a:t>
          </a:r>
          <a:r>
            <a:rPr lang="sr-Latn-RS" sz="2000" b="1" noProof="0" dirty="0"/>
            <a:t>.</a:t>
          </a:r>
        </a:p>
      </dgm:t>
    </dgm:pt>
    <dgm:pt modelId="{DE83AE8C-38FD-43B3-BF5B-A86BC169DDD4}" type="parTrans" cxnId="{E14B18C8-355D-4947-83C8-A13B31DD0422}">
      <dgm:prSet/>
      <dgm:spPr/>
      <dgm:t>
        <a:bodyPr/>
        <a:lstStyle/>
        <a:p>
          <a:endParaRPr lang="es-ES" sz="2000"/>
        </a:p>
      </dgm:t>
    </dgm:pt>
    <dgm:pt modelId="{DB3D668A-3A33-4EFF-8313-3155B880390B}" type="sibTrans" cxnId="{E14B18C8-355D-4947-83C8-A13B31DD0422}">
      <dgm:prSet/>
      <dgm:spPr/>
      <dgm:t>
        <a:bodyPr/>
        <a:lstStyle/>
        <a:p>
          <a:endParaRPr lang="es-ES" sz="2000"/>
        </a:p>
      </dgm:t>
    </dgm:pt>
    <dgm:pt modelId="{DF4EA995-DF11-40F7-B759-D17EA6F77ED8}">
      <dgm:prSet custT="1"/>
      <dgm:spPr>
        <a:solidFill>
          <a:schemeClr val="accent2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sr-Latn-RS" sz="2000" b="1" noProof="0" dirty="0"/>
            <a:t>Akan je </a:t>
          </a:r>
          <a:r>
            <a:rPr lang="sr-Latn-RS" sz="2000" b="1" noProof="0" dirty="0" err="1"/>
            <a:t>šutio</a:t>
          </a:r>
          <a:r>
            <a:rPr lang="sr-Latn-RS" sz="2000" b="1" noProof="0" dirty="0"/>
            <a:t>.</a:t>
          </a:r>
          <a:endParaRPr lang="sr-Latn-RS" sz="2000" noProof="0" dirty="0"/>
        </a:p>
      </dgm:t>
    </dgm:pt>
    <dgm:pt modelId="{08F84871-EDC6-49B1-BAF2-EFC6EE5E55C1}" type="parTrans" cxnId="{3A3C9697-D8A0-4947-BF77-BD7E0F7464D5}">
      <dgm:prSet/>
      <dgm:spPr/>
      <dgm:t>
        <a:bodyPr/>
        <a:lstStyle/>
        <a:p>
          <a:endParaRPr lang="es-ES" sz="2000"/>
        </a:p>
      </dgm:t>
    </dgm:pt>
    <dgm:pt modelId="{65789160-9DCB-4B4D-8AC1-BF57554F077B}" type="sibTrans" cxnId="{3A3C9697-D8A0-4947-BF77-BD7E0F7464D5}">
      <dgm:prSet/>
      <dgm:spPr/>
      <dgm:t>
        <a:bodyPr/>
        <a:lstStyle/>
        <a:p>
          <a:endParaRPr lang="es-ES" sz="2000"/>
        </a:p>
      </dgm:t>
    </dgm:pt>
    <dgm:pt modelId="{B1B324B3-6B34-40B8-AB84-3108FCE42B28}" type="pres">
      <dgm:prSet presAssocID="{95E131D1-AA9B-471E-B58B-1F8D9F02397C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9268B722-9680-4B3F-A043-11165540BF5D}" type="pres">
      <dgm:prSet presAssocID="{5178EDEB-513A-410C-A551-DF5D02174E3E}" presName="horFlow" presStyleCnt="0"/>
      <dgm:spPr/>
    </dgm:pt>
    <dgm:pt modelId="{9308B733-DDE9-463D-B881-2ED72E2CCDA2}" type="pres">
      <dgm:prSet presAssocID="{5178EDEB-513A-410C-A551-DF5D02174E3E}" presName="bigChev" presStyleLbl="node1" presStyleIdx="0" presStyleCnt="5" custScaleX="1293842" custLinFactX="-70124" custLinFactNeighborX="-100000"/>
      <dgm:spPr/>
    </dgm:pt>
    <dgm:pt modelId="{B5012BDB-5EAB-4310-AFF6-8EFB1FFA5B09}" type="pres">
      <dgm:prSet presAssocID="{08F84871-EDC6-49B1-BAF2-EFC6EE5E55C1}" presName="parTrans" presStyleCnt="0"/>
      <dgm:spPr/>
    </dgm:pt>
    <dgm:pt modelId="{38FC698C-3944-4519-B767-FB982AE32008}" type="pres">
      <dgm:prSet presAssocID="{DF4EA995-DF11-40F7-B759-D17EA6F77ED8}" presName="node" presStyleLbl="alignAccFollowNode1" presStyleIdx="0" presStyleCnt="5" custScaleX="376344" custLinFactX="3768" custLinFactNeighborX="100000">
        <dgm:presLayoutVars>
          <dgm:bulletEnabled val="1"/>
        </dgm:presLayoutVars>
      </dgm:prSet>
      <dgm:spPr/>
    </dgm:pt>
    <dgm:pt modelId="{E13609DB-0B2D-4DE0-A010-36EEC7AE3920}" type="pres">
      <dgm:prSet presAssocID="{5178EDEB-513A-410C-A551-DF5D02174E3E}" presName="vSp" presStyleCnt="0"/>
      <dgm:spPr/>
    </dgm:pt>
    <dgm:pt modelId="{18F8680C-67FF-4628-B71F-8ACF896B4346}" type="pres">
      <dgm:prSet presAssocID="{250D36B9-368D-4870-BD23-7E8C132DA383}" presName="horFlow" presStyleCnt="0"/>
      <dgm:spPr/>
    </dgm:pt>
    <dgm:pt modelId="{2DC59288-CCE7-479C-AEF5-2C7D90B217E1}" type="pres">
      <dgm:prSet presAssocID="{250D36B9-368D-4870-BD23-7E8C132DA383}" presName="bigChev" presStyleLbl="node1" presStyleIdx="1" presStyleCnt="5" custScaleX="786374" custScaleY="90909" custLinFactX="416644" custLinFactNeighborX="500000" custLinFactNeighborY="-1025"/>
      <dgm:spPr/>
    </dgm:pt>
    <dgm:pt modelId="{A588FF65-8311-4985-9953-74D17BC63AA7}" type="pres">
      <dgm:prSet presAssocID="{DE83AE8C-38FD-43B3-BF5B-A86BC169DDD4}" presName="parTrans" presStyleCnt="0"/>
      <dgm:spPr/>
    </dgm:pt>
    <dgm:pt modelId="{A539587E-FC17-4E5E-A50B-408C41076433}" type="pres">
      <dgm:prSet presAssocID="{53F36DBD-EFD3-4AB3-8E8B-5A12FC1F9A63}" presName="node" presStyleLbl="alignAccFollowNode1" presStyleIdx="1" presStyleCnt="5" custScaleX="379985" custLinFactX="594383" custLinFactNeighborX="600000">
        <dgm:presLayoutVars>
          <dgm:bulletEnabled val="1"/>
        </dgm:presLayoutVars>
      </dgm:prSet>
      <dgm:spPr/>
    </dgm:pt>
    <dgm:pt modelId="{9368991D-7D12-468A-9052-4228EEBB88F0}" type="pres">
      <dgm:prSet presAssocID="{250D36B9-368D-4870-BD23-7E8C132DA383}" presName="vSp" presStyleCnt="0"/>
      <dgm:spPr/>
    </dgm:pt>
    <dgm:pt modelId="{547373F2-AA34-4EDF-B97D-6F6CBA78A2C2}" type="pres">
      <dgm:prSet presAssocID="{C13C4BCE-1804-45AF-A1E7-E6EEE7611614}" presName="horFlow" presStyleCnt="0"/>
      <dgm:spPr/>
    </dgm:pt>
    <dgm:pt modelId="{4A66EC69-65EE-4ECD-AA81-1FAEECF1D4F5}" type="pres">
      <dgm:prSet presAssocID="{C13C4BCE-1804-45AF-A1E7-E6EEE7611614}" presName="bigChev" presStyleLbl="node1" presStyleIdx="2" presStyleCnt="5" custScaleX="786374" custLinFactX="417496" custLinFactNeighborX="500000" custLinFactNeighborY="2935"/>
      <dgm:spPr/>
    </dgm:pt>
    <dgm:pt modelId="{3EF6C9B8-65F0-4725-BAED-A743150D1072}" type="pres">
      <dgm:prSet presAssocID="{D4AC5B8D-FF47-44A9-8694-2521BB9035BE}" presName="parTrans" presStyleCnt="0"/>
      <dgm:spPr/>
    </dgm:pt>
    <dgm:pt modelId="{851D1B37-6643-4D62-9601-E0058D220A5F}" type="pres">
      <dgm:prSet presAssocID="{0DBEFA9B-E957-42A2-B238-9AE724D78EDC}" presName="node" presStyleLbl="alignAccFollowNode1" presStyleIdx="2" presStyleCnt="5" custScaleX="375880" custLinFactX="594383" custLinFactNeighborX="600000">
        <dgm:presLayoutVars>
          <dgm:bulletEnabled val="1"/>
        </dgm:presLayoutVars>
      </dgm:prSet>
      <dgm:spPr/>
    </dgm:pt>
    <dgm:pt modelId="{6C5B238C-06B1-448F-9D7C-C04DD7C6F125}" type="pres">
      <dgm:prSet presAssocID="{C13C4BCE-1804-45AF-A1E7-E6EEE7611614}" presName="vSp" presStyleCnt="0"/>
      <dgm:spPr/>
    </dgm:pt>
    <dgm:pt modelId="{ACAFF689-14D1-4DFB-ACD9-DC52F64625A7}" type="pres">
      <dgm:prSet presAssocID="{6C4B7AE1-B9EE-4D8E-90EC-B583A1CC13CE}" presName="horFlow" presStyleCnt="0"/>
      <dgm:spPr/>
    </dgm:pt>
    <dgm:pt modelId="{46961188-8AC9-41D6-BF58-E21BEC8B3A81}" type="pres">
      <dgm:prSet presAssocID="{6C4B7AE1-B9EE-4D8E-90EC-B583A1CC13CE}" presName="bigChev" presStyleLbl="node1" presStyleIdx="3" presStyleCnt="5" custScaleX="786374" custLinFactX="418348" custLinFactNeighborX="500000" custLinFactNeighborY="646"/>
      <dgm:spPr/>
    </dgm:pt>
    <dgm:pt modelId="{7AFFDCE4-CFAE-4720-BEE5-271D62E2927D}" type="pres">
      <dgm:prSet presAssocID="{4E053657-B98E-4748-AD60-22EE0344F39B}" presName="parTrans" presStyleCnt="0"/>
      <dgm:spPr/>
    </dgm:pt>
    <dgm:pt modelId="{C9568CFF-9A3C-4C28-9546-D376128FA9E6}" type="pres">
      <dgm:prSet presAssocID="{1985FEBF-49F7-4638-B348-8B0E4A18E5A7}" presName="node" presStyleLbl="alignAccFollowNode1" presStyleIdx="3" presStyleCnt="5" custScaleX="377840" custLinFactX="594383" custLinFactNeighborX="600000">
        <dgm:presLayoutVars>
          <dgm:bulletEnabled val="1"/>
        </dgm:presLayoutVars>
      </dgm:prSet>
      <dgm:spPr/>
    </dgm:pt>
    <dgm:pt modelId="{9BAED2BA-78AE-4542-A1E2-222BF541BCDF}" type="pres">
      <dgm:prSet presAssocID="{6C4B7AE1-B9EE-4D8E-90EC-B583A1CC13CE}" presName="vSp" presStyleCnt="0"/>
      <dgm:spPr/>
    </dgm:pt>
    <dgm:pt modelId="{C09FE6E8-EDDA-496D-8109-A0DBAE2282A5}" type="pres">
      <dgm:prSet presAssocID="{C8D2B591-ED43-42EC-9120-A6D84C543207}" presName="horFlow" presStyleCnt="0"/>
      <dgm:spPr/>
    </dgm:pt>
    <dgm:pt modelId="{123C8EFC-2789-4603-91BF-EEF6B7C2ED82}" type="pres">
      <dgm:prSet presAssocID="{C8D2B591-ED43-42EC-9120-A6D84C543207}" presName="bigChev" presStyleLbl="node1" presStyleIdx="4" presStyleCnt="5" custScaleX="786374" custLinFactX="417496" custLinFactNeighborX="500000" custLinFactNeighborY="-1970"/>
      <dgm:spPr/>
    </dgm:pt>
    <dgm:pt modelId="{CD1A8AE5-D2AE-4199-890C-461869BECF33}" type="pres">
      <dgm:prSet presAssocID="{D110DDB0-2DD1-4EA8-A682-F99C877625CD}" presName="parTrans" presStyleCnt="0"/>
      <dgm:spPr/>
    </dgm:pt>
    <dgm:pt modelId="{81494637-307B-48EF-8F7B-31E6C2D3C389}" type="pres">
      <dgm:prSet presAssocID="{896AE558-F568-41F8-9662-90197E51D2B1}" presName="node" presStyleLbl="alignAccFollowNode1" presStyleIdx="4" presStyleCnt="5" custScaleX="375879" custLinFactX="594383" custLinFactNeighborX="600000">
        <dgm:presLayoutVars>
          <dgm:bulletEnabled val="1"/>
        </dgm:presLayoutVars>
      </dgm:prSet>
      <dgm:spPr/>
    </dgm:pt>
  </dgm:ptLst>
  <dgm:cxnLst>
    <dgm:cxn modelId="{615A760A-E7B0-45BD-9FCE-51EF8FB5930F}" srcId="{95E131D1-AA9B-471E-B58B-1F8D9F02397C}" destId="{5178EDEB-513A-410C-A551-DF5D02174E3E}" srcOrd="0" destOrd="0" parTransId="{9C716E69-005A-4AEA-AFD5-399DAE60B20C}" sibTransId="{9809A399-6116-4680-8E9C-36277A12F81C}"/>
    <dgm:cxn modelId="{6DAA300B-0EE9-4165-9D90-681A583DB0BB}" srcId="{C13C4BCE-1804-45AF-A1E7-E6EEE7611614}" destId="{0DBEFA9B-E957-42A2-B238-9AE724D78EDC}" srcOrd="0" destOrd="0" parTransId="{D4AC5B8D-FF47-44A9-8694-2521BB9035BE}" sibTransId="{DAAF82CA-4FFE-4B17-A041-8177D0876CA3}"/>
    <dgm:cxn modelId="{DF603E10-C68C-466E-901A-AE08E74DE5CA}" type="presOf" srcId="{5178EDEB-513A-410C-A551-DF5D02174E3E}" destId="{9308B733-DDE9-463D-B881-2ED72E2CCDA2}" srcOrd="0" destOrd="0" presId="urn:microsoft.com/office/officeart/2005/8/layout/lProcess3"/>
    <dgm:cxn modelId="{FE34631D-9E15-49F4-8A52-4CB8A99E1C2B}" type="presOf" srcId="{1985FEBF-49F7-4638-B348-8B0E4A18E5A7}" destId="{C9568CFF-9A3C-4C28-9546-D376128FA9E6}" srcOrd="0" destOrd="0" presId="urn:microsoft.com/office/officeart/2005/8/layout/lProcess3"/>
    <dgm:cxn modelId="{60AF1C1E-C6C6-495C-A5BB-CD936BA8D049}" type="presOf" srcId="{C13C4BCE-1804-45AF-A1E7-E6EEE7611614}" destId="{4A66EC69-65EE-4ECD-AA81-1FAEECF1D4F5}" srcOrd="0" destOrd="0" presId="urn:microsoft.com/office/officeart/2005/8/layout/lProcess3"/>
    <dgm:cxn modelId="{E9534A24-7C7A-4F24-BBA3-98FD47F0CE10}" type="presOf" srcId="{C8D2B591-ED43-42EC-9120-A6D84C543207}" destId="{123C8EFC-2789-4603-91BF-EEF6B7C2ED82}" srcOrd="0" destOrd="0" presId="urn:microsoft.com/office/officeart/2005/8/layout/lProcess3"/>
    <dgm:cxn modelId="{9E20EB2A-5223-4C5B-8B44-C86D9B84E017}" srcId="{6C4B7AE1-B9EE-4D8E-90EC-B583A1CC13CE}" destId="{1985FEBF-49F7-4638-B348-8B0E4A18E5A7}" srcOrd="0" destOrd="0" parTransId="{4E053657-B98E-4748-AD60-22EE0344F39B}" sibTransId="{F925905A-75B6-4DA8-9F40-6C33BB9F8370}"/>
    <dgm:cxn modelId="{31D8712B-74EA-48C9-BE7D-BE9BBBCC99C5}" type="presOf" srcId="{53F36DBD-EFD3-4AB3-8E8B-5A12FC1F9A63}" destId="{A539587E-FC17-4E5E-A50B-408C41076433}" srcOrd="0" destOrd="0" presId="urn:microsoft.com/office/officeart/2005/8/layout/lProcess3"/>
    <dgm:cxn modelId="{1C096146-C86D-4059-9E81-29FEEDF4E652}" type="presOf" srcId="{95E131D1-AA9B-471E-B58B-1F8D9F02397C}" destId="{B1B324B3-6B34-40B8-AB84-3108FCE42B28}" srcOrd="0" destOrd="0" presId="urn:microsoft.com/office/officeart/2005/8/layout/lProcess3"/>
    <dgm:cxn modelId="{03480068-DE47-47EE-AD67-1EDE903D6AE0}" srcId="{C8D2B591-ED43-42EC-9120-A6D84C543207}" destId="{896AE558-F568-41F8-9662-90197E51D2B1}" srcOrd="0" destOrd="0" parTransId="{D110DDB0-2DD1-4EA8-A682-F99C877625CD}" sibTransId="{D363D8D8-0001-4FAF-926F-430928BDBEC4}"/>
    <dgm:cxn modelId="{78D32868-1B1D-4660-8279-98D339A26F98}" srcId="{95E131D1-AA9B-471E-B58B-1F8D9F02397C}" destId="{250D36B9-368D-4870-BD23-7E8C132DA383}" srcOrd="1" destOrd="0" parTransId="{8B90A6EE-E180-477F-AEC1-CB4E805D3E9F}" sibTransId="{3D66CE98-E535-4642-BDFE-CA723B4CA9FE}"/>
    <dgm:cxn modelId="{FCB32E6C-40A0-42E9-8D98-D23A9B01E746}" type="presOf" srcId="{DF4EA995-DF11-40F7-B759-D17EA6F77ED8}" destId="{38FC698C-3944-4519-B767-FB982AE32008}" srcOrd="0" destOrd="0" presId="urn:microsoft.com/office/officeart/2005/8/layout/lProcess3"/>
    <dgm:cxn modelId="{EB27DD95-B424-4294-B69A-9CC8FA5D149D}" srcId="{95E131D1-AA9B-471E-B58B-1F8D9F02397C}" destId="{C8D2B591-ED43-42EC-9120-A6D84C543207}" srcOrd="4" destOrd="0" parTransId="{C4F7BCA6-AF27-4A55-B07B-72B96A9425CA}" sibTransId="{5C2B7D85-6BCE-43C0-B9E3-454AF15ADF08}"/>
    <dgm:cxn modelId="{3A3C9697-D8A0-4947-BF77-BD7E0F7464D5}" srcId="{5178EDEB-513A-410C-A551-DF5D02174E3E}" destId="{DF4EA995-DF11-40F7-B759-D17EA6F77ED8}" srcOrd="0" destOrd="0" parTransId="{08F84871-EDC6-49B1-BAF2-EFC6EE5E55C1}" sibTransId="{65789160-9DCB-4B4D-8AC1-BF57554F077B}"/>
    <dgm:cxn modelId="{ED6E359D-C198-462D-98D5-2F8138B104DE}" type="presOf" srcId="{6C4B7AE1-B9EE-4D8E-90EC-B583A1CC13CE}" destId="{46961188-8AC9-41D6-BF58-E21BEC8B3A81}" srcOrd="0" destOrd="0" presId="urn:microsoft.com/office/officeart/2005/8/layout/lProcess3"/>
    <dgm:cxn modelId="{23CC3BA0-7634-4983-B6B5-9C75EA18E780}" type="presOf" srcId="{0DBEFA9B-E957-42A2-B238-9AE724D78EDC}" destId="{851D1B37-6643-4D62-9601-E0058D220A5F}" srcOrd="0" destOrd="0" presId="urn:microsoft.com/office/officeart/2005/8/layout/lProcess3"/>
    <dgm:cxn modelId="{E14B18C8-355D-4947-83C8-A13B31DD0422}" srcId="{250D36B9-368D-4870-BD23-7E8C132DA383}" destId="{53F36DBD-EFD3-4AB3-8E8B-5A12FC1F9A63}" srcOrd="0" destOrd="0" parTransId="{DE83AE8C-38FD-43B3-BF5B-A86BC169DDD4}" sibTransId="{DB3D668A-3A33-4EFF-8313-3155B880390B}"/>
    <dgm:cxn modelId="{C249FBC8-32B0-4499-89D9-C6E3C3600C1C}" type="presOf" srcId="{250D36B9-368D-4870-BD23-7E8C132DA383}" destId="{2DC59288-CCE7-479C-AEF5-2C7D90B217E1}" srcOrd="0" destOrd="0" presId="urn:microsoft.com/office/officeart/2005/8/layout/lProcess3"/>
    <dgm:cxn modelId="{5F26E6D5-7FC1-4CD0-AC0C-B13513323DFC}" srcId="{95E131D1-AA9B-471E-B58B-1F8D9F02397C}" destId="{6C4B7AE1-B9EE-4D8E-90EC-B583A1CC13CE}" srcOrd="3" destOrd="0" parTransId="{4EB2B779-B8B1-4059-85A2-2979861E1D77}" sibTransId="{2A0E6B45-DA61-4D26-9858-B67EE8C66302}"/>
    <dgm:cxn modelId="{3732ABE0-284B-4FEB-9D60-9E9DCC81BC8B}" srcId="{95E131D1-AA9B-471E-B58B-1F8D9F02397C}" destId="{C13C4BCE-1804-45AF-A1E7-E6EEE7611614}" srcOrd="2" destOrd="0" parTransId="{C31662B6-DBE9-489E-961B-7CE77CE20FB6}" sibTransId="{FB7ED32D-F73B-4418-8F9E-FF5A8D0754A0}"/>
    <dgm:cxn modelId="{96683EF7-0E4C-49D9-B6C5-D91FE171FC89}" type="presOf" srcId="{896AE558-F568-41F8-9662-90197E51D2B1}" destId="{81494637-307B-48EF-8F7B-31E6C2D3C389}" srcOrd="0" destOrd="0" presId="urn:microsoft.com/office/officeart/2005/8/layout/lProcess3"/>
    <dgm:cxn modelId="{D9B7AE09-12A8-45EC-9296-07330C4ABEB7}" type="presParOf" srcId="{B1B324B3-6B34-40B8-AB84-3108FCE42B28}" destId="{9268B722-9680-4B3F-A043-11165540BF5D}" srcOrd="0" destOrd="0" presId="urn:microsoft.com/office/officeart/2005/8/layout/lProcess3"/>
    <dgm:cxn modelId="{5C7D1E28-E420-4B16-80D0-2571F4452A9B}" type="presParOf" srcId="{9268B722-9680-4B3F-A043-11165540BF5D}" destId="{9308B733-DDE9-463D-B881-2ED72E2CCDA2}" srcOrd="0" destOrd="0" presId="urn:microsoft.com/office/officeart/2005/8/layout/lProcess3"/>
    <dgm:cxn modelId="{CAAB48C3-ED7E-454B-95C2-7C3C0F81925F}" type="presParOf" srcId="{9268B722-9680-4B3F-A043-11165540BF5D}" destId="{B5012BDB-5EAB-4310-AFF6-8EFB1FFA5B09}" srcOrd="1" destOrd="0" presId="urn:microsoft.com/office/officeart/2005/8/layout/lProcess3"/>
    <dgm:cxn modelId="{B058F747-4EB9-4638-9A96-0D88F8DED2B0}" type="presParOf" srcId="{9268B722-9680-4B3F-A043-11165540BF5D}" destId="{38FC698C-3944-4519-B767-FB982AE32008}" srcOrd="2" destOrd="0" presId="urn:microsoft.com/office/officeart/2005/8/layout/lProcess3"/>
    <dgm:cxn modelId="{43C999FA-52CE-4D80-9853-EBD25A6D4855}" type="presParOf" srcId="{B1B324B3-6B34-40B8-AB84-3108FCE42B28}" destId="{E13609DB-0B2D-4DE0-A010-36EEC7AE3920}" srcOrd="1" destOrd="0" presId="urn:microsoft.com/office/officeart/2005/8/layout/lProcess3"/>
    <dgm:cxn modelId="{302177DB-3C0E-4401-8379-79403C432317}" type="presParOf" srcId="{B1B324B3-6B34-40B8-AB84-3108FCE42B28}" destId="{18F8680C-67FF-4628-B71F-8ACF896B4346}" srcOrd="2" destOrd="0" presId="urn:microsoft.com/office/officeart/2005/8/layout/lProcess3"/>
    <dgm:cxn modelId="{7DF18C02-850B-42E9-99D5-25FF5A299384}" type="presParOf" srcId="{18F8680C-67FF-4628-B71F-8ACF896B4346}" destId="{2DC59288-CCE7-479C-AEF5-2C7D90B217E1}" srcOrd="0" destOrd="0" presId="urn:microsoft.com/office/officeart/2005/8/layout/lProcess3"/>
    <dgm:cxn modelId="{06988749-6AA7-46C7-BCBE-434C1A7C9E1F}" type="presParOf" srcId="{18F8680C-67FF-4628-B71F-8ACF896B4346}" destId="{A588FF65-8311-4985-9953-74D17BC63AA7}" srcOrd="1" destOrd="0" presId="urn:microsoft.com/office/officeart/2005/8/layout/lProcess3"/>
    <dgm:cxn modelId="{4C48E4FB-9593-41F1-9957-F705323B7BA6}" type="presParOf" srcId="{18F8680C-67FF-4628-B71F-8ACF896B4346}" destId="{A539587E-FC17-4E5E-A50B-408C41076433}" srcOrd="2" destOrd="0" presId="urn:microsoft.com/office/officeart/2005/8/layout/lProcess3"/>
    <dgm:cxn modelId="{D1D91A95-14EA-4023-870A-DB311E56C2FB}" type="presParOf" srcId="{B1B324B3-6B34-40B8-AB84-3108FCE42B28}" destId="{9368991D-7D12-468A-9052-4228EEBB88F0}" srcOrd="3" destOrd="0" presId="urn:microsoft.com/office/officeart/2005/8/layout/lProcess3"/>
    <dgm:cxn modelId="{22FAFC02-34C0-4842-A513-2A45230DC3B4}" type="presParOf" srcId="{B1B324B3-6B34-40B8-AB84-3108FCE42B28}" destId="{547373F2-AA34-4EDF-B97D-6F6CBA78A2C2}" srcOrd="4" destOrd="0" presId="urn:microsoft.com/office/officeart/2005/8/layout/lProcess3"/>
    <dgm:cxn modelId="{1CF64265-B70A-4823-ABC8-DB6FE8C672AA}" type="presParOf" srcId="{547373F2-AA34-4EDF-B97D-6F6CBA78A2C2}" destId="{4A66EC69-65EE-4ECD-AA81-1FAEECF1D4F5}" srcOrd="0" destOrd="0" presId="urn:microsoft.com/office/officeart/2005/8/layout/lProcess3"/>
    <dgm:cxn modelId="{FD822406-1BA7-4A83-9D26-D03E5B53FA6C}" type="presParOf" srcId="{547373F2-AA34-4EDF-B97D-6F6CBA78A2C2}" destId="{3EF6C9B8-65F0-4725-BAED-A743150D1072}" srcOrd="1" destOrd="0" presId="urn:microsoft.com/office/officeart/2005/8/layout/lProcess3"/>
    <dgm:cxn modelId="{D97CC2EF-BB97-4142-ACED-C319BA5789F3}" type="presParOf" srcId="{547373F2-AA34-4EDF-B97D-6F6CBA78A2C2}" destId="{851D1B37-6643-4D62-9601-E0058D220A5F}" srcOrd="2" destOrd="0" presId="urn:microsoft.com/office/officeart/2005/8/layout/lProcess3"/>
    <dgm:cxn modelId="{3E081700-D615-4D4C-B736-F52C601200C0}" type="presParOf" srcId="{B1B324B3-6B34-40B8-AB84-3108FCE42B28}" destId="{6C5B238C-06B1-448F-9D7C-C04DD7C6F125}" srcOrd="5" destOrd="0" presId="urn:microsoft.com/office/officeart/2005/8/layout/lProcess3"/>
    <dgm:cxn modelId="{0B5A3B2D-A50B-44C3-8ABC-7183E8FA8FA0}" type="presParOf" srcId="{B1B324B3-6B34-40B8-AB84-3108FCE42B28}" destId="{ACAFF689-14D1-4DFB-ACD9-DC52F64625A7}" srcOrd="6" destOrd="0" presId="urn:microsoft.com/office/officeart/2005/8/layout/lProcess3"/>
    <dgm:cxn modelId="{62F74A97-D61A-4B66-B966-22296EF0BC69}" type="presParOf" srcId="{ACAFF689-14D1-4DFB-ACD9-DC52F64625A7}" destId="{46961188-8AC9-41D6-BF58-E21BEC8B3A81}" srcOrd="0" destOrd="0" presId="urn:microsoft.com/office/officeart/2005/8/layout/lProcess3"/>
    <dgm:cxn modelId="{B07A2356-56CF-4265-AB63-044AF5908D40}" type="presParOf" srcId="{ACAFF689-14D1-4DFB-ACD9-DC52F64625A7}" destId="{7AFFDCE4-CFAE-4720-BEE5-271D62E2927D}" srcOrd="1" destOrd="0" presId="urn:microsoft.com/office/officeart/2005/8/layout/lProcess3"/>
    <dgm:cxn modelId="{98064E14-00D2-4C6F-8FB6-67451849498B}" type="presParOf" srcId="{ACAFF689-14D1-4DFB-ACD9-DC52F64625A7}" destId="{C9568CFF-9A3C-4C28-9546-D376128FA9E6}" srcOrd="2" destOrd="0" presId="urn:microsoft.com/office/officeart/2005/8/layout/lProcess3"/>
    <dgm:cxn modelId="{8FDF7B2B-4CC9-4471-AEFA-058783968AF8}" type="presParOf" srcId="{B1B324B3-6B34-40B8-AB84-3108FCE42B28}" destId="{9BAED2BA-78AE-4542-A1E2-222BF541BCDF}" srcOrd="7" destOrd="0" presId="urn:microsoft.com/office/officeart/2005/8/layout/lProcess3"/>
    <dgm:cxn modelId="{49793E79-9D43-42C8-ABD9-D0422DF69CDE}" type="presParOf" srcId="{B1B324B3-6B34-40B8-AB84-3108FCE42B28}" destId="{C09FE6E8-EDDA-496D-8109-A0DBAE2282A5}" srcOrd="8" destOrd="0" presId="urn:microsoft.com/office/officeart/2005/8/layout/lProcess3"/>
    <dgm:cxn modelId="{82E40FB8-EB17-4C6D-8BC8-229A7A72D096}" type="presParOf" srcId="{C09FE6E8-EDDA-496D-8109-A0DBAE2282A5}" destId="{123C8EFC-2789-4603-91BF-EEF6B7C2ED82}" srcOrd="0" destOrd="0" presId="urn:microsoft.com/office/officeart/2005/8/layout/lProcess3"/>
    <dgm:cxn modelId="{D0A31BB0-9489-468E-9E5B-A22109FD4D3D}" type="presParOf" srcId="{C09FE6E8-EDDA-496D-8109-A0DBAE2282A5}" destId="{CD1A8AE5-D2AE-4199-890C-461869BECF33}" srcOrd="1" destOrd="0" presId="urn:microsoft.com/office/officeart/2005/8/layout/lProcess3"/>
    <dgm:cxn modelId="{24AA9C5E-0F32-4F3C-BD40-752B1084F9BB}" type="presParOf" srcId="{C09FE6E8-EDDA-496D-8109-A0DBAE2282A5}" destId="{81494637-307B-48EF-8F7B-31E6C2D3C389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667DA09-5475-48E8-8FAA-8FAD6A9F7189}" type="doc">
      <dgm:prSet loTypeId="urn:microsoft.com/office/officeart/2005/8/layout/hierarchy3" loCatId="list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6E3C416E-11F0-4E49-AC4F-77D253ED1556}">
      <dgm:prSet phldrT="[Texto]" phldr="0" custT="1"/>
      <dgm:spPr/>
      <dgm:t>
        <a:bodyPr/>
        <a:lstStyle/>
        <a:p>
          <a:r>
            <a:rPr lang="sr-Latn-RS" sz="24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Rahava</a:t>
          </a:r>
          <a:endParaRPr lang="sr-Latn-RS" sz="2400" b="1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9BB4420-91F6-4E96-9608-ECF83EDF40BB}" type="parTrans" cxnId="{09BCA3CC-86D1-483D-BC80-17611DDE262D}">
      <dgm:prSet/>
      <dgm:spPr/>
      <dgm:t>
        <a:bodyPr/>
        <a:lstStyle/>
        <a:p>
          <a:endParaRPr lang="es-ES" sz="1800" b="1"/>
        </a:p>
      </dgm:t>
    </dgm:pt>
    <dgm:pt modelId="{83541F0D-F8B6-4EE9-B91F-42CDA911FC8E}" type="sibTrans" cxnId="{09BCA3CC-86D1-483D-BC80-17611DDE262D}">
      <dgm:prSet/>
      <dgm:spPr/>
      <dgm:t>
        <a:bodyPr/>
        <a:lstStyle/>
        <a:p>
          <a:endParaRPr lang="es-ES" sz="1800" b="1"/>
        </a:p>
      </dgm:t>
    </dgm:pt>
    <dgm:pt modelId="{F45B2193-0DDF-469F-8E0A-7A405525961B}">
      <dgm:prSet phldrT="[Texto]" phldr="0" custT="1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sr-Latn-RS" sz="1800" b="1" noProof="0" dirty="0"/>
            <a:t>Sakrila je uhode na krovu</a:t>
          </a:r>
        </a:p>
      </dgm:t>
    </dgm:pt>
    <dgm:pt modelId="{D1E71E6B-10AB-4FFD-85D2-62CAC68EAE67}" type="parTrans" cxnId="{2ADA6EA2-7D8D-454B-B6CB-AD637486F930}">
      <dgm:prSet/>
      <dgm:spPr>
        <a:ln>
          <a:solidFill>
            <a:schemeClr val="accent3">
              <a:lumMod val="60000"/>
              <a:lumOff val="40000"/>
            </a:schemeClr>
          </a:solidFill>
        </a:ln>
      </dgm:spPr>
      <dgm:t>
        <a:bodyPr/>
        <a:lstStyle/>
        <a:p>
          <a:endParaRPr lang="es-ES" sz="1800" b="1"/>
        </a:p>
      </dgm:t>
    </dgm:pt>
    <dgm:pt modelId="{9587150B-9A67-4E62-88AF-7D55ACD6E8BE}" type="sibTrans" cxnId="{2ADA6EA2-7D8D-454B-B6CB-AD637486F930}">
      <dgm:prSet/>
      <dgm:spPr/>
      <dgm:t>
        <a:bodyPr/>
        <a:lstStyle/>
        <a:p>
          <a:endParaRPr lang="es-ES" sz="1800" b="1"/>
        </a:p>
      </dgm:t>
    </dgm:pt>
    <dgm:pt modelId="{BD3B384E-6BDF-47DF-AA61-A0D19116BA1A}">
      <dgm:prSet phldrT="[Texto]" phldr="0" custT="1"/>
      <dgm:spPr>
        <a:solidFill>
          <a:srgbClr val="FFD5FC"/>
        </a:solidFill>
      </dgm:spPr>
      <dgm:t>
        <a:bodyPr/>
        <a:lstStyle/>
        <a:p>
          <a:r>
            <a:rPr lang="sr-Latn-RS" sz="1800" b="1" noProof="0" dirty="0"/>
            <a:t>Bila je ljubazna prema Izraelu.</a:t>
          </a:r>
        </a:p>
      </dgm:t>
    </dgm:pt>
    <dgm:pt modelId="{DDC2B4CC-C6F7-4C3A-BE86-9A2B4A3CB48E}" type="parTrans" cxnId="{379220FA-4A87-49CA-BD18-F9874E6A9C0E}">
      <dgm:prSet/>
      <dgm:spPr>
        <a:ln>
          <a:solidFill>
            <a:schemeClr val="accent3">
              <a:lumMod val="60000"/>
              <a:lumOff val="40000"/>
            </a:schemeClr>
          </a:solidFill>
        </a:ln>
      </dgm:spPr>
      <dgm:t>
        <a:bodyPr/>
        <a:lstStyle/>
        <a:p>
          <a:endParaRPr lang="es-ES" sz="1800" b="1"/>
        </a:p>
      </dgm:t>
    </dgm:pt>
    <dgm:pt modelId="{CAF3B5EA-F3D0-4989-85E2-936645195705}" type="sibTrans" cxnId="{379220FA-4A87-49CA-BD18-F9874E6A9C0E}">
      <dgm:prSet/>
      <dgm:spPr/>
      <dgm:t>
        <a:bodyPr/>
        <a:lstStyle/>
        <a:p>
          <a:endParaRPr lang="es-ES" sz="1800" b="1"/>
        </a:p>
      </dgm:t>
    </dgm:pt>
    <dgm:pt modelId="{1A2E33E9-B0D3-4083-BB86-B43B0CDFF2DE}">
      <dgm:prSet phldrT="[Texto]" phldr="0" custT="1"/>
      <dgm:spPr/>
      <dgm:t>
        <a:bodyPr/>
        <a:lstStyle/>
        <a:p>
          <a:r>
            <a:rPr lang="sr-Latn-RS" sz="2400" b="1" noProof="0" dirty="0">
              <a:solidFill>
                <a:schemeClr val="tx1"/>
              </a:solidFill>
              <a:effectLst/>
            </a:rPr>
            <a:t>Ahan</a:t>
          </a:r>
        </a:p>
      </dgm:t>
    </dgm:pt>
    <dgm:pt modelId="{DFA58106-38DD-451E-B22C-099B7D427E1C}" type="parTrans" cxnId="{7462B5D7-B6A7-420E-8690-AFDB7581F3D2}">
      <dgm:prSet/>
      <dgm:spPr/>
      <dgm:t>
        <a:bodyPr/>
        <a:lstStyle/>
        <a:p>
          <a:endParaRPr lang="es-ES" sz="1800" b="1"/>
        </a:p>
      </dgm:t>
    </dgm:pt>
    <dgm:pt modelId="{31BE3AEA-71B7-4B69-85C5-30B7FA14922D}" type="sibTrans" cxnId="{7462B5D7-B6A7-420E-8690-AFDB7581F3D2}">
      <dgm:prSet/>
      <dgm:spPr/>
      <dgm:t>
        <a:bodyPr/>
        <a:lstStyle/>
        <a:p>
          <a:endParaRPr lang="es-ES" sz="1800" b="1"/>
        </a:p>
      </dgm:t>
    </dgm:pt>
    <dgm:pt modelId="{9D2C6269-A96E-4736-9B93-826EF3E0C911}">
      <dgm:prSet phldrT="[Texto]" phldr="0" custT="1"/>
      <dgm:spPr>
        <a:solidFill>
          <a:srgbClr val="C1FFF9"/>
        </a:solidFill>
      </dgm:spPr>
      <dgm:t>
        <a:bodyPr/>
        <a:lstStyle/>
        <a:p>
          <a:r>
            <a:rPr lang="sr-Latn-RS" sz="1800" b="1" noProof="0" dirty="0"/>
            <a:t>Sakrio je </a:t>
          </a:r>
          <a:r>
            <a:rPr lang="sr-Latn-RS" sz="1800" b="1" noProof="0" dirty="0" err="1"/>
            <a:t>plijen</a:t>
          </a:r>
          <a:r>
            <a:rPr lang="sr-Latn-RS" sz="1800" b="1" noProof="0" dirty="0"/>
            <a:t> u zemlju u šatoru.</a:t>
          </a:r>
        </a:p>
      </dgm:t>
    </dgm:pt>
    <dgm:pt modelId="{C523DAF9-8BBC-46D3-A241-DEAFD0F43385}" type="parTrans" cxnId="{71CA2F7B-4168-43EF-A260-921D08347900}">
      <dgm:prSet/>
      <dgm:spPr/>
      <dgm:t>
        <a:bodyPr/>
        <a:lstStyle/>
        <a:p>
          <a:endParaRPr lang="es-ES" sz="1800" b="1"/>
        </a:p>
      </dgm:t>
    </dgm:pt>
    <dgm:pt modelId="{A1E2383C-44E8-409C-A9F1-AE6329EFFF57}" type="sibTrans" cxnId="{71CA2F7B-4168-43EF-A260-921D08347900}">
      <dgm:prSet/>
      <dgm:spPr/>
      <dgm:t>
        <a:bodyPr/>
        <a:lstStyle/>
        <a:p>
          <a:endParaRPr lang="es-ES" sz="1800" b="1"/>
        </a:p>
      </dgm:t>
    </dgm:pt>
    <dgm:pt modelId="{1E786EE1-B718-42D3-835C-7D22D6B9B292}">
      <dgm:prSet phldrT="[Texto]" phldr="0" custT="1"/>
      <dgm:spPr>
        <a:solidFill>
          <a:srgbClr val="C1FFD7"/>
        </a:solidFill>
      </dgm:spPr>
      <dgm:t>
        <a:bodyPr/>
        <a:lstStyle/>
        <a:p>
          <a:r>
            <a:rPr lang="sr-Latn-RS" sz="1800" b="1" noProof="0" dirty="0" err="1"/>
            <a:t>Donio</a:t>
          </a:r>
          <a:r>
            <a:rPr lang="sr-Latn-RS" sz="1800" b="1" noProof="0" dirty="0"/>
            <a:t> je probleme Izraelu.</a:t>
          </a:r>
        </a:p>
      </dgm:t>
    </dgm:pt>
    <dgm:pt modelId="{53EC11A7-3C77-4BB7-8E68-2C0C96F9B1FF}" type="parTrans" cxnId="{F08004BE-3891-48E4-B7DA-25E8C662191E}">
      <dgm:prSet/>
      <dgm:spPr/>
      <dgm:t>
        <a:bodyPr/>
        <a:lstStyle/>
        <a:p>
          <a:endParaRPr lang="es-ES" sz="1800" b="1"/>
        </a:p>
      </dgm:t>
    </dgm:pt>
    <dgm:pt modelId="{C3B7C71B-302B-47F9-B106-6A80BFBEBF8A}" type="sibTrans" cxnId="{F08004BE-3891-48E4-B7DA-25E8C662191E}">
      <dgm:prSet/>
      <dgm:spPr/>
      <dgm:t>
        <a:bodyPr/>
        <a:lstStyle/>
        <a:p>
          <a:endParaRPr lang="es-ES" sz="1800" b="1"/>
        </a:p>
      </dgm:t>
    </dgm:pt>
    <dgm:pt modelId="{76FB19AD-118E-4416-B482-4A666AF2273D}">
      <dgm:prSet phldrT="[Texto]" phldr="0" custT="1"/>
      <dgm:spPr>
        <a:solidFill>
          <a:srgbClr val="EDD9FF"/>
        </a:solidFill>
      </dgm:spPr>
      <dgm:t>
        <a:bodyPr/>
        <a:lstStyle/>
        <a:p>
          <a:r>
            <a:rPr lang="sr-Latn-RS" sz="1800" b="1" noProof="0" dirty="0"/>
            <a:t>Požnjela je </a:t>
          </a:r>
          <a:r>
            <a:rPr lang="sr-Latn-RS" sz="1800" b="1" noProof="0" dirty="0" err="1"/>
            <a:t>pobjedu</a:t>
          </a:r>
          <a:r>
            <a:rPr lang="sr-Latn-RS" sz="1800" b="1" noProof="0" dirty="0"/>
            <a:t> zbog svoje </a:t>
          </a:r>
          <a:r>
            <a:rPr lang="sr-Latn-RS" sz="1800" b="1" noProof="0" dirty="0" err="1"/>
            <a:t>vjere</a:t>
          </a:r>
          <a:r>
            <a:rPr lang="sr-Latn-RS" sz="1800" b="1" noProof="0" dirty="0"/>
            <a:t>.</a:t>
          </a:r>
        </a:p>
      </dgm:t>
    </dgm:pt>
    <dgm:pt modelId="{EAC02B0D-E282-44FE-8583-A9432E6E7488}" type="parTrans" cxnId="{E6E5DB57-C0B1-44F4-80B9-FDE9B7C2D506}">
      <dgm:prSet/>
      <dgm:spPr>
        <a:ln>
          <a:solidFill>
            <a:schemeClr val="accent3">
              <a:lumMod val="60000"/>
              <a:lumOff val="40000"/>
            </a:schemeClr>
          </a:solidFill>
        </a:ln>
      </dgm:spPr>
      <dgm:t>
        <a:bodyPr/>
        <a:lstStyle/>
        <a:p>
          <a:endParaRPr lang="es-ES" sz="1800" b="1"/>
        </a:p>
      </dgm:t>
    </dgm:pt>
    <dgm:pt modelId="{AD3A2354-93A5-4175-A96B-3FDBB392F200}" type="sibTrans" cxnId="{E6E5DB57-C0B1-44F4-80B9-FDE9B7C2D506}">
      <dgm:prSet/>
      <dgm:spPr/>
      <dgm:t>
        <a:bodyPr/>
        <a:lstStyle/>
        <a:p>
          <a:endParaRPr lang="es-ES" sz="1800" b="1"/>
        </a:p>
      </dgm:t>
    </dgm:pt>
    <dgm:pt modelId="{3B4B5537-8210-4238-8540-BE9137CD5AA1}">
      <dgm:prSet phldrT="[Texto]" phldr="0" custT="1"/>
      <dgm:spPr>
        <a:solidFill>
          <a:srgbClr val="D2FFC9"/>
        </a:solidFill>
      </dgm:spPr>
      <dgm:t>
        <a:bodyPr/>
        <a:lstStyle/>
        <a:p>
          <a:r>
            <a:rPr lang="sr-Latn-RS" sz="1800" b="1" noProof="0" dirty="0"/>
            <a:t>Svojim je </a:t>
          </a:r>
          <a:r>
            <a:rPr lang="sr-Latn-RS" sz="1800" b="1" noProof="0" dirty="0" err="1"/>
            <a:t>djelima</a:t>
          </a:r>
          <a:r>
            <a:rPr lang="sr-Latn-RS" sz="1800" b="1" noProof="0" dirty="0"/>
            <a:t> uzrokovao poraz.</a:t>
          </a:r>
        </a:p>
      </dgm:t>
    </dgm:pt>
    <dgm:pt modelId="{5F19EE5C-4130-4AFF-918A-B3A55D7A9DC3}" type="parTrans" cxnId="{068DE915-A112-498B-98EC-4B32CEDF0C57}">
      <dgm:prSet/>
      <dgm:spPr/>
      <dgm:t>
        <a:bodyPr/>
        <a:lstStyle/>
        <a:p>
          <a:endParaRPr lang="es-ES" sz="1800" b="1"/>
        </a:p>
      </dgm:t>
    </dgm:pt>
    <dgm:pt modelId="{405E3722-DA87-49E7-9548-1E3FE1BAF7A9}" type="sibTrans" cxnId="{068DE915-A112-498B-98EC-4B32CEDF0C57}">
      <dgm:prSet/>
      <dgm:spPr/>
      <dgm:t>
        <a:bodyPr/>
        <a:lstStyle/>
        <a:p>
          <a:endParaRPr lang="es-ES" sz="1800" b="1"/>
        </a:p>
      </dgm:t>
    </dgm:pt>
    <dgm:pt modelId="{D7B2B53A-02FB-4069-9BA1-76D573519C08}">
      <dgm:prSet phldrT="[Texto]" phldr="0" custT="1"/>
      <dgm:spPr>
        <a:solidFill>
          <a:srgbClr val="E1E2FF"/>
        </a:solidFill>
      </dgm:spPr>
      <dgm:t>
        <a:bodyPr/>
        <a:lstStyle/>
        <a:p>
          <a:r>
            <a:rPr lang="sr-Latn-RS" sz="1800" b="1" noProof="0" dirty="0"/>
            <a:t>Sklopila je savez s Izraelom.</a:t>
          </a:r>
        </a:p>
      </dgm:t>
    </dgm:pt>
    <dgm:pt modelId="{063E4A11-52F4-4586-BD34-E2DE8D9FCFD1}" type="parTrans" cxnId="{3BD4A542-3F80-46EC-8A51-E7E4FE4ED7EF}">
      <dgm:prSet/>
      <dgm:spPr>
        <a:ln>
          <a:solidFill>
            <a:schemeClr val="accent3">
              <a:lumMod val="60000"/>
              <a:lumOff val="40000"/>
            </a:schemeClr>
          </a:solidFill>
        </a:ln>
      </dgm:spPr>
      <dgm:t>
        <a:bodyPr/>
        <a:lstStyle/>
        <a:p>
          <a:endParaRPr lang="es-ES" sz="1800" b="1"/>
        </a:p>
      </dgm:t>
    </dgm:pt>
    <dgm:pt modelId="{A37B2CC5-EBF6-45D2-8C7B-A0A64C6E2052}" type="sibTrans" cxnId="{3BD4A542-3F80-46EC-8A51-E7E4FE4ED7EF}">
      <dgm:prSet/>
      <dgm:spPr/>
      <dgm:t>
        <a:bodyPr/>
        <a:lstStyle/>
        <a:p>
          <a:endParaRPr lang="es-ES" sz="1800" b="1"/>
        </a:p>
      </dgm:t>
    </dgm:pt>
    <dgm:pt modelId="{73BA97CB-CE5A-4483-A6F0-66679AAE2F01}">
      <dgm:prSet phldrT="[Texto]" phldr="0" custT="1"/>
      <dgm:spPr>
        <a:solidFill>
          <a:srgbClr val="B7DEFF"/>
        </a:solidFill>
      </dgm:spPr>
      <dgm:t>
        <a:bodyPr/>
        <a:lstStyle/>
        <a:p>
          <a:r>
            <a:rPr lang="sr-Latn-RS" sz="1800" b="1" noProof="0" dirty="0"/>
            <a:t>Dobila je slobodu za sebe i svu svoju obitelj.</a:t>
          </a:r>
        </a:p>
      </dgm:t>
    </dgm:pt>
    <dgm:pt modelId="{73B6C5D3-6DB0-4F0C-A57F-A0ABD010167B}" type="parTrans" cxnId="{B45F590B-C976-42FA-B6DB-E279935A2B68}">
      <dgm:prSet/>
      <dgm:spPr>
        <a:ln>
          <a:solidFill>
            <a:schemeClr val="accent3">
              <a:lumMod val="60000"/>
              <a:lumOff val="40000"/>
            </a:schemeClr>
          </a:solidFill>
        </a:ln>
      </dgm:spPr>
      <dgm:t>
        <a:bodyPr/>
        <a:lstStyle/>
        <a:p>
          <a:endParaRPr lang="es-ES" sz="1800" b="1"/>
        </a:p>
      </dgm:t>
    </dgm:pt>
    <dgm:pt modelId="{81AAC073-D28C-4C4E-A830-06C8EA3A357B}" type="sibTrans" cxnId="{B45F590B-C976-42FA-B6DB-E279935A2B68}">
      <dgm:prSet/>
      <dgm:spPr/>
      <dgm:t>
        <a:bodyPr/>
        <a:lstStyle/>
        <a:p>
          <a:endParaRPr lang="es-ES" sz="1800" b="1"/>
        </a:p>
      </dgm:t>
    </dgm:pt>
    <dgm:pt modelId="{FF0FF551-2B34-4599-A187-A35B6A9C0A9C}">
      <dgm:prSet phldrT="[Texto]" phldr="0" custT="1"/>
      <dgm:spPr>
        <a:solidFill>
          <a:srgbClr val="FFEEB7"/>
        </a:solidFill>
      </dgm:spPr>
      <dgm:t>
        <a:bodyPr/>
        <a:lstStyle/>
        <a:p>
          <a:r>
            <a:rPr lang="sr-Latn-RS" sz="1800" b="1" noProof="0" dirty="0"/>
            <a:t>Umro je sa svojom cijelom porodicom.</a:t>
          </a:r>
        </a:p>
      </dgm:t>
    </dgm:pt>
    <dgm:pt modelId="{55406CF4-FB61-4465-80AC-FC6139F07EEB}" type="parTrans" cxnId="{1DA8FD8B-1D1B-4FB2-B316-E85BE134B716}">
      <dgm:prSet/>
      <dgm:spPr/>
      <dgm:t>
        <a:bodyPr/>
        <a:lstStyle/>
        <a:p>
          <a:endParaRPr lang="es-ES" sz="1800" b="1"/>
        </a:p>
      </dgm:t>
    </dgm:pt>
    <dgm:pt modelId="{91EA4B10-5180-412A-B5AA-38953F8B0B4A}" type="sibTrans" cxnId="{1DA8FD8B-1D1B-4FB2-B316-E85BE134B716}">
      <dgm:prSet/>
      <dgm:spPr/>
      <dgm:t>
        <a:bodyPr/>
        <a:lstStyle/>
        <a:p>
          <a:endParaRPr lang="es-ES" sz="1800" b="1"/>
        </a:p>
      </dgm:t>
    </dgm:pt>
    <dgm:pt modelId="{C069FBFF-0510-4877-8C8F-42FB60DB035D}">
      <dgm:prSet phldrT="[Texto]" phldr="0" custT="1"/>
      <dgm:spPr>
        <a:solidFill>
          <a:srgbClr val="EDFFC1"/>
        </a:solidFill>
      </dgm:spPr>
      <dgm:t>
        <a:bodyPr/>
        <a:lstStyle/>
        <a:p>
          <a:r>
            <a:rPr lang="sr-Latn-RS" sz="1800" b="1" noProof="0" dirty="0"/>
            <a:t>Prekršio je Izraelov Savez s Bogom.</a:t>
          </a:r>
        </a:p>
      </dgm:t>
    </dgm:pt>
    <dgm:pt modelId="{AF0BB5AB-8E94-43EB-B4AA-B995EB56675A}" type="sibTrans" cxnId="{5898C311-33DE-4212-976F-D7D694BC241E}">
      <dgm:prSet/>
      <dgm:spPr/>
      <dgm:t>
        <a:bodyPr/>
        <a:lstStyle/>
        <a:p>
          <a:endParaRPr lang="es-ES" sz="1800" b="1"/>
        </a:p>
      </dgm:t>
    </dgm:pt>
    <dgm:pt modelId="{5C797709-D3CB-4DF0-BC9C-BD4E0F24BFDE}" type="parTrans" cxnId="{5898C311-33DE-4212-976F-D7D694BC241E}">
      <dgm:prSet/>
      <dgm:spPr/>
      <dgm:t>
        <a:bodyPr/>
        <a:lstStyle/>
        <a:p>
          <a:endParaRPr lang="es-ES" sz="1800" b="1"/>
        </a:p>
      </dgm:t>
    </dgm:pt>
    <dgm:pt modelId="{A2211510-EF3A-4D52-A9C4-96754F69DDC5}" type="pres">
      <dgm:prSet presAssocID="{8667DA09-5475-48E8-8FAA-8FAD6A9F7189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D50DF131-8BB4-497B-9ED5-113F4895C388}" type="pres">
      <dgm:prSet presAssocID="{6E3C416E-11F0-4E49-AC4F-77D253ED1556}" presName="root" presStyleCnt="0"/>
      <dgm:spPr/>
    </dgm:pt>
    <dgm:pt modelId="{F5603A2C-1520-4B73-A8B7-F3042E8BB53C}" type="pres">
      <dgm:prSet presAssocID="{6E3C416E-11F0-4E49-AC4F-77D253ED1556}" presName="rootComposite" presStyleCnt="0"/>
      <dgm:spPr/>
    </dgm:pt>
    <dgm:pt modelId="{D762FCA2-1F16-453B-8338-91AE300D7FA7}" type="pres">
      <dgm:prSet presAssocID="{6E3C416E-11F0-4E49-AC4F-77D253ED1556}" presName="rootText" presStyleLbl="node1" presStyleIdx="0" presStyleCnt="2"/>
      <dgm:spPr/>
    </dgm:pt>
    <dgm:pt modelId="{299C5283-233F-43D8-92A4-2E10CE00FFFD}" type="pres">
      <dgm:prSet presAssocID="{6E3C416E-11F0-4E49-AC4F-77D253ED1556}" presName="rootConnector" presStyleLbl="node1" presStyleIdx="0" presStyleCnt="2"/>
      <dgm:spPr/>
    </dgm:pt>
    <dgm:pt modelId="{E4D81125-ACC8-40AD-BC44-9C48EB8FE04C}" type="pres">
      <dgm:prSet presAssocID="{6E3C416E-11F0-4E49-AC4F-77D253ED1556}" presName="childShape" presStyleCnt="0"/>
      <dgm:spPr/>
    </dgm:pt>
    <dgm:pt modelId="{5ED71C70-9444-4F7A-9D93-BC9CD35AAB8A}" type="pres">
      <dgm:prSet presAssocID="{D1E71E6B-10AB-4FFD-85D2-62CAC68EAE67}" presName="Name13" presStyleLbl="parChTrans1D2" presStyleIdx="0" presStyleCnt="10"/>
      <dgm:spPr/>
    </dgm:pt>
    <dgm:pt modelId="{07093696-C43E-4229-A405-013EC27DEA85}" type="pres">
      <dgm:prSet presAssocID="{F45B2193-0DDF-469F-8E0A-7A405525961B}" presName="childText" presStyleLbl="bgAcc1" presStyleIdx="0" presStyleCnt="10" custScaleX="232232" custScaleY="100001">
        <dgm:presLayoutVars>
          <dgm:bulletEnabled val="1"/>
        </dgm:presLayoutVars>
      </dgm:prSet>
      <dgm:spPr/>
    </dgm:pt>
    <dgm:pt modelId="{C59103E5-E72E-4BCB-B60E-3965B196A920}" type="pres">
      <dgm:prSet presAssocID="{DDC2B4CC-C6F7-4C3A-BE86-9A2B4A3CB48E}" presName="Name13" presStyleLbl="parChTrans1D2" presStyleIdx="1" presStyleCnt="10"/>
      <dgm:spPr/>
    </dgm:pt>
    <dgm:pt modelId="{0A3306F0-74BE-4541-ACA1-A8825D27CE43}" type="pres">
      <dgm:prSet presAssocID="{BD3B384E-6BDF-47DF-AA61-A0D19116BA1A}" presName="childText" presStyleLbl="bgAcc1" presStyleIdx="1" presStyleCnt="10" custScaleX="232232">
        <dgm:presLayoutVars>
          <dgm:bulletEnabled val="1"/>
        </dgm:presLayoutVars>
      </dgm:prSet>
      <dgm:spPr/>
    </dgm:pt>
    <dgm:pt modelId="{B240B43A-6446-4345-8693-D7A4B4BE01B6}" type="pres">
      <dgm:prSet presAssocID="{EAC02B0D-E282-44FE-8583-A9432E6E7488}" presName="Name13" presStyleLbl="parChTrans1D2" presStyleIdx="2" presStyleCnt="10"/>
      <dgm:spPr/>
    </dgm:pt>
    <dgm:pt modelId="{5DCAC325-92B0-4D3E-95AF-2F5E4C86075F}" type="pres">
      <dgm:prSet presAssocID="{76FB19AD-118E-4416-B482-4A666AF2273D}" presName="childText" presStyleLbl="bgAcc1" presStyleIdx="2" presStyleCnt="10" custScaleX="232232">
        <dgm:presLayoutVars>
          <dgm:bulletEnabled val="1"/>
        </dgm:presLayoutVars>
      </dgm:prSet>
      <dgm:spPr/>
    </dgm:pt>
    <dgm:pt modelId="{0034CAD1-EADD-442A-9426-DB425099B22C}" type="pres">
      <dgm:prSet presAssocID="{063E4A11-52F4-4586-BD34-E2DE8D9FCFD1}" presName="Name13" presStyleLbl="parChTrans1D2" presStyleIdx="3" presStyleCnt="10"/>
      <dgm:spPr/>
    </dgm:pt>
    <dgm:pt modelId="{B1F5DD34-3CA4-441A-B2AC-D0DDC0055B8A}" type="pres">
      <dgm:prSet presAssocID="{D7B2B53A-02FB-4069-9BA1-76D573519C08}" presName="childText" presStyleLbl="bgAcc1" presStyleIdx="3" presStyleCnt="10" custScaleX="232232">
        <dgm:presLayoutVars>
          <dgm:bulletEnabled val="1"/>
        </dgm:presLayoutVars>
      </dgm:prSet>
      <dgm:spPr/>
    </dgm:pt>
    <dgm:pt modelId="{047C62CB-97DD-4DF5-92DC-026C1E5B4AA4}" type="pres">
      <dgm:prSet presAssocID="{73B6C5D3-6DB0-4F0C-A57F-A0ABD010167B}" presName="Name13" presStyleLbl="parChTrans1D2" presStyleIdx="4" presStyleCnt="10"/>
      <dgm:spPr/>
    </dgm:pt>
    <dgm:pt modelId="{D5B39515-B656-43E9-A9D6-CC70ABEFA319}" type="pres">
      <dgm:prSet presAssocID="{73BA97CB-CE5A-4483-A6F0-66679AAE2F01}" presName="childText" presStyleLbl="bgAcc1" presStyleIdx="4" presStyleCnt="10" custScaleX="232232">
        <dgm:presLayoutVars>
          <dgm:bulletEnabled val="1"/>
        </dgm:presLayoutVars>
      </dgm:prSet>
      <dgm:spPr/>
    </dgm:pt>
    <dgm:pt modelId="{F0EDC968-E9F4-4EE7-870D-04DF0F288EBE}" type="pres">
      <dgm:prSet presAssocID="{1A2E33E9-B0D3-4083-BB86-B43B0CDFF2DE}" presName="root" presStyleCnt="0"/>
      <dgm:spPr/>
    </dgm:pt>
    <dgm:pt modelId="{0B4E792C-93E4-4812-961B-4AB6450EEBBE}" type="pres">
      <dgm:prSet presAssocID="{1A2E33E9-B0D3-4083-BB86-B43B0CDFF2DE}" presName="rootComposite" presStyleCnt="0"/>
      <dgm:spPr/>
    </dgm:pt>
    <dgm:pt modelId="{B24EC25B-8508-41A4-8261-EEF250282397}" type="pres">
      <dgm:prSet presAssocID="{1A2E33E9-B0D3-4083-BB86-B43B0CDFF2DE}" presName="rootText" presStyleLbl="node1" presStyleIdx="1" presStyleCnt="2"/>
      <dgm:spPr/>
    </dgm:pt>
    <dgm:pt modelId="{9BD15A15-4EBE-4128-AD18-3F8FB366CF3B}" type="pres">
      <dgm:prSet presAssocID="{1A2E33E9-B0D3-4083-BB86-B43B0CDFF2DE}" presName="rootConnector" presStyleLbl="node1" presStyleIdx="1" presStyleCnt="2"/>
      <dgm:spPr/>
    </dgm:pt>
    <dgm:pt modelId="{B8A1C666-CF41-44FB-8A08-74199718BC76}" type="pres">
      <dgm:prSet presAssocID="{1A2E33E9-B0D3-4083-BB86-B43B0CDFF2DE}" presName="childShape" presStyleCnt="0"/>
      <dgm:spPr/>
    </dgm:pt>
    <dgm:pt modelId="{E7C7B1D9-907F-435B-A212-8F4FD25F36D7}" type="pres">
      <dgm:prSet presAssocID="{C523DAF9-8BBC-46D3-A241-DEAFD0F43385}" presName="Name13" presStyleLbl="parChTrans1D2" presStyleIdx="5" presStyleCnt="10"/>
      <dgm:spPr/>
    </dgm:pt>
    <dgm:pt modelId="{2CD3CAFC-F0E5-4956-8CB0-9913687CFC41}" type="pres">
      <dgm:prSet presAssocID="{9D2C6269-A96E-4736-9B93-826EF3E0C911}" presName="childText" presStyleLbl="bgAcc1" presStyleIdx="5" presStyleCnt="10" custScaleX="232232">
        <dgm:presLayoutVars>
          <dgm:bulletEnabled val="1"/>
        </dgm:presLayoutVars>
      </dgm:prSet>
      <dgm:spPr/>
    </dgm:pt>
    <dgm:pt modelId="{5704AC36-7228-4647-BA2F-E5EA2A0ECE5E}" type="pres">
      <dgm:prSet presAssocID="{53EC11A7-3C77-4BB7-8E68-2C0C96F9B1FF}" presName="Name13" presStyleLbl="parChTrans1D2" presStyleIdx="6" presStyleCnt="10"/>
      <dgm:spPr/>
    </dgm:pt>
    <dgm:pt modelId="{B0F65660-7FB7-41F2-8A03-36A84A58A982}" type="pres">
      <dgm:prSet presAssocID="{1E786EE1-B718-42D3-835C-7D22D6B9B292}" presName="childText" presStyleLbl="bgAcc1" presStyleIdx="6" presStyleCnt="10" custScaleX="232232">
        <dgm:presLayoutVars>
          <dgm:bulletEnabled val="1"/>
        </dgm:presLayoutVars>
      </dgm:prSet>
      <dgm:spPr/>
    </dgm:pt>
    <dgm:pt modelId="{AFB70125-0A05-4C1C-AF46-F60B93D12F4B}" type="pres">
      <dgm:prSet presAssocID="{5F19EE5C-4130-4AFF-918A-B3A55D7A9DC3}" presName="Name13" presStyleLbl="parChTrans1D2" presStyleIdx="7" presStyleCnt="10"/>
      <dgm:spPr/>
    </dgm:pt>
    <dgm:pt modelId="{C95AE884-797B-482D-94EE-9234BD6DA05D}" type="pres">
      <dgm:prSet presAssocID="{3B4B5537-8210-4238-8540-BE9137CD5AA1}" presName="childText" presStyleLbl="bgAcc1" presStyleIdx="7" presStyleCnt="10" custScaleX="232232">
        <dgm:presLayoutVars>
          <dgm:bulletEnabled val="1"/>
        </dgm:presLayoutVars>
      </dgm:prSet>
      <dgm:spPr/>
    </dgm:pt>
    <dgm:pt modelId="{CEAA5FDD-32FD-454A-8A2D-E96BAF282211}" type="pres">
      <dgm:prSet presAssocID="{5C797709-D3CB-4DF0-BC9C-BD4E0F24BFDE}" presName="Name13" presStyleLbl="parChTrans1D2" presStyleIdx="8" presStyleCnt="10"/>
      <dgm:spPr/>
    </dgm:pt>
    <dgm:pt modelId="{B933A531-52AB-4CC3-80EE-95A29A1B11FE}" type="pres">
      <dgm:prSet presAssocID="{C069FBFF-0510-4877-8C8F-42FB60DB035D}" presName="childText" presStyleLbl="bgAcc1" presStyleIdx="8" presStyleCnt="10" custScaleX="232232">
        <dgm:presLayoutVars>
          <dgm:bulletEnabled val="1"/>
        </dgm:presLayoutVars>
      </dgm:prSet>
      <dgm:spPr/>
    </dgm:pt>
    <dgm:pt modelId="{A259866E-3786-4381-A66D-9618105CD9C3}" type="pres">
      <dgm:prSet presAssocID="{55406CF4-FB61-4465-80AC-FC6139F07EEB}" presName="Name13" presStyleLbl="parChTrans1D2" presStyleIdx="9" presStyleCnt="10"/>
      <dgm:spPr/>
    </dgm:pt>
    <dgm:pt modelId="{AC37F6B0-732D-4B24-94AD-34FA984F0079}" type="pres">
      <dgm:prSet presAssocID="{FF0FF551-2B34-4599-A187-A35B6A9C0A9C}" presName="childText" presStyleLbl="bgAcc1" presStyleIdx="9" presStyleCnt="10" custScaleX="232232">
        <dgm:presLayoutVars>
          <dgm:bulletEnabled val="1"/>
        </dgm:presLayoutVars>
      </dgm:prSet>
      <dgm:spPr/>
    </dgm:pt>
  </dgm:ptLst>
  <dgm:cxnLst>
    <dgm:cxn modelId="{B45F590B-C976-42FA-B6DB-E279935A2B68}" srcId="{6E3C416E-11F0-4E49-AC4F-77D253ED1556}" destId="{73BA97CB-CE5A-4483-A6F0-66679AAE2F01}" srcOrd="4" destOrd="0" parTransId="{73B6C5D3-6DB0-4F0C-A57F-A0ABD010167B}" sibTransId="{81AAC073-D28C-4C4E-A830-06C8EA3A357B}"/>
    <dgm:cxn modelId="{5898C311-33DE-4212-976F-D7D694BC241E}" srcId="{1A2E33E9-B0D3-4083-BB86-B43B0CDFF2DE}" destId="{C069FBFF-0510-4877-8C8F-42FB60DB035D}" srcOrd="3" destOrd="0" parTransId="{5C797709-D3CB-4DF0-BC9C-BD4E0F24BFDE}" sibTransId="{AF0BB5AB-8E94-43EB-B4AA-B995EB56675A}"/>
    <dgm:cxn modelId="{068DE915-A112-498B-98EC-4B32CEDF0C57}" srcId="{1A2E33E9-B0D3-4083-BB86-B43B0CDFF2DE}" destId="{3B4B5537-8210-4238-8540-BE9137CD5AA1}" srcOrd="2" destOrd="0" parTransId="{5F19EE5C-4130-4AFF-918A-B3A55D7A9DC3}" sibTransId="{405E3722-DA87-49E7-9548-1E3FE1BAF7A9}"/>
    <dgm:cxn modelId="{20BB0317-1E5A-4EE1-876B-5E1BC7BD9CE4}" type="presOf" srcId="{DDC2B4CC-C6F7-4C3A-BE86-9A2B4A3CB48E}" destId="{C59103E5-E72E-4BCB-B60E-3965B196A920}" srcOrd="0" destOrd="0" presId="urn:microsoft.com/office/officeart/2005/8/layout/hierarchy3"/>
    <dgm:cxn modelId="{02EF1E1B-AE47-4724-879A-0EF4A43627E7}" type="presOf" srcId="{6E3C416E-11F0-4E49-AC4F-77D253ED1556}" destId="{299C5283-233F-43D8-92A4-2E10CE00FFFD}" srcOrd="1" destOrd="0" presId="urn:microsoft.com/office/officeart/2005/8/layout/hierarchy3"/>
    <dgm:cxn modelId="{D2597C2E-86B2-4F99-90B8-7AD0D6F28EA9}" type="presOf" srcId="{1E786EE1-B718-42D3-835C-7D22D6B9B292}" destId="{B0F65660-7FB7-41F2-8A03-36A84A58A982}" srcOrd="0" destOrd="0" presId="urn:microsoft.com/office/officeart/2005/8/layout/hierarchy3"/>
    <dgm:cxn modelId="{9A35403E-EFBF-402C-AC48-A6F8CBDCA1BB}" type="presOf" srcId="{1A2E33E9-B0D3-4083-BB86-B43B0CDFF2DE}" destId="{B24EC25B-8508-41A4-8261-EEF250282397}" srcOrd="0" destOrd="0" presId="urn:microsoft.com/office/officeart/2005/8/layout/hierarchy3"/>
    <dgm:cxn modelId="{3BD4A542-3F80-46EC-8A51-E7E4FE4ED7EF}" srcId="{6E3C416E-11F0-4E49-AC4F-77D253ED1556}" destId="{D7B2B53A-02FB-4069-9BA1-76D573519C08}" srcOrd="3" destOrd="0" parTransId="{063E4A11-52F4-4586-BD34-E2DE8D9FCFD1}" sibTransId="{A37B2CC5-EBF6-45D2-8C7B-A0A64C6E2052}"/>
    <dgm:cxn modelId="{FE03C167-5E34-4CB1-9380-FBAF3E331E87}" type="presOf" srcId="{76FB19AD-118E-4416-B482-4A666AF2273D}" destId="{5DCAC325-92B0-4D3E-95AF-2F5E4C86075F}" srcOrd="0" destOrd="0" presId="urn:microsoft.com/office/officeart/2005/8/layout/hierarchy3"/>
    <dgm:cxn modelId="{AC73F747-BD79-4B30-8EEF-424F02FEC619}" type="presOf" srcId="{D1E71E6B-10AB-4FFD-85D2-62CAC68EAE67}" destId="{5ED71C70-9444-4F7A-9D93-BC9CD35AAB8A}" srcOrd="0" destOrd="0" presId="urn:microsoft.com/office/officeart/2005/8/layout/hierarchy3"/>
    <dgm:cxn modelId="{183D2A68-4BA8-4F41-93F0-6E5E7C82CA17}" type="presOf" srcId="{BD3B384E-6BDF-47DF-AA61-A0D19116BA1A}" destId="{0A3306F0-74BE-4541-ACA1-A8825D27CE43}" srcOrd="0" destOrd="0" presId="urn:microsoft.com/office/officeart/2005/8/layout/hierarchy3"/>
    <dgm:cxn modelId="{1535776A-72A9-4D2D-A710-6A96254EE435}" type="presOf" srcId="{6E3C416E-11F0-4E49-AC4F-77D253ED1556}" destId="{D762FCA2-1F16-453B-8338-91AE300D7FA7}" srcOrd="0" destOrd="0" presId="urn:microsoft.com/office/officeart/2005/8/layout/hierarchy3"/>
    <dgm:cxn modelId="{1B42EB4B-A53B-40EE-B49F-4426481A771A}" type="presOf" srcId="{C523DAF9-8BBC-46D3-A241-DEAFD0F43385}" destId="{E7C7B1D9-907F-435B-A212-8F4FD25F36D7}" srcOrd="0" destOrd="0" presId="urn:microsoft.com/office/officeart/2005/8/layout/hierarchy3"/>
    <dgm:cxn modelId="{2E368F54-E968-42B9-813E-7254A25017A8}" type="presOf" srcId="{EAC02B0D-E282-44FE-8583-A9432E6E7488}" destId="{B240B43A-6446-4345-8693-D7A4B4BE01B6}" srcOrd="0" destOrd="0" presId="urn:microsoft.com/office/officeart/2005/8/layout/hierarchy3"/>
    <dgm:cxn modelId="{E6E5DB57-C0B1-44F4-80B9-FDE9B7C2D506}" srcId="{6E3C416E-11F0-4E49-AC4F-77D253ED1556}" destId="{76FB19AD-118E-4416-B482-4A666AF2273D}" srcOrd="2" destOrd="0" parTransId="{EAC02B0D-E282-44FE-8583-A9432E6E7488}" sibTransId="{AD3A2354-93A5-4175-A96B-3FDBB392F200}"/>
    <dgm:cxn modelId="{341DED79-C03C-44D7-BEF8-AB339D44C391}" type="presOf" srcId="{5F19EE5C-4130-4AFF-918A-B3A55D7A9DC3}" destId="{AFB70125-0A05-4C1C-AF46-F60B93D12F4B}" srcOrd="0" destOrd="0" presId="urn:microsoft.com/office/officeart/2005/8/layout/hierarchy3"/>
    <dgm:cxn modelId="{71CA2F7B-4168-43EF-A260-921D08347900}" srcId="{1A2E33E9-B0D3-4083-BB86-B43B0CDFF2DE}" destId="{9D2C6269-A96E-4736-9B93-826EF3E0C911}" srcOrd="0" destOrd="0" parTransId="{C523DAF9-8BBC-46D3-A241-DEAFD0F43385}" sibTransId="{A1E2383C-44E8-409C-A9F1-AE6329EFFF57}"/>
    <dgm:cxn modelId="{AAFEC085-774F-4B1D-AC7A-3CA33425E5A6}" type="presOf" srcId="{F45B2193-0DDF-469F-8E0A-7A405525961B}" destId="{07093696-C43E-4229-A405-013EC27DEA85}" srcOrd="0" destOrd="0" presId="urn:microsoft.com/office/officeart/2005/8/layout/hierarchy3"/>
    <dgm:cxn modelId="{7201E185-B7AD-4FB8-B53A-4BB516DAEE64}" type="presOf" srcId="{C069FBFF-0510-4877-8C8F-42FB60DB035D}" destId="{B933A531-52AB-4CC3-80EE-95A29A1B11FE}" srcOrd="0" destOrd="0" presId="urn:microsoft.com/office/officeart/2005/8/layout/hierarchy3"/>
    <dgm:cxn modelId="{11AD578A-5E50-48DD-886C-2482722C92DF}" type="presOf" srcId="{55406CF4-FB61-4465-80AC-FC6139F07EEB}" destId="{A259866E-3786-4381-A66D-9618105CD9C3}" srcOrd="0" destOrd="0" presId="urn:microsoft.com/office/officeart/2005/8/layout/hierarchy3"/>
    <dgm:cxn modelId="{1DA8FD8B-1D1B-4FB2-B316-E85BE134B716}" srcId="{1A2E33E9-B0D3-4083-BB86-B43B0CDFF2DE}" destId="{FF0FF551-2B34-4599-A187-A35B6A9C0A9C}" srcOrd="4" destOrd="0" parTransId="{55406CF4-FB61-4465-80AC-FC6139F07EEB}" sibTransId="{91EA4B10-5180-412A-B5AA-38953F8B0B4A}"/>
    <dgm:cxn modelId="{5D072D98-037C-4298-8D25-62E2111276A0}" type="presOf" srcId="{9D2C6269-A96E-4736-9B93-826EF3E0C911}" destId="{2CD3CAFC-F0E5-4956-8CB0-9913687CFC41}" srcOrd="0" destOrd="0" presId="urn:microsoft.com/office/officeart/2005/8/layout/hierarchy3"/>
    <dgm:cxn modelId="{68287E9D-C280-4761-8DB3-C177E5B92993}" type="presOf" srcId="{8667DA09-5475-48E8-8FAA-8FAD6A9F7189}" destId="{A2211510-EF3A-4D52-A9C4-96754F69DDC5}" srcOrd="0" destOrd="0" presId="urn:microsoft.com/office/officeart/2005/8/layout/hierarchy3"/>
    <dgm:cxn modelId="{2ADA6EA2-7D8D-454B-B6CB-AD637486F930}" srcId="{6E3C416E-11F0-4E49-AC4F-77D253ED1556}" destId="{F45B2193-0DDF-469F-8E0A-7A405525961B}" srcOrd="0" destOrd="0" parTransId="{D1E71E6B-10AB-4FFD-85D2-62CAC68EAE67}" sibTransId="{9587150B-9A67-4E62-88AF-7D55ACD6E8BE}"/>
    <dgm:cxn modelId="{1E6996A9-3D72-475F-8FDD-BAC7B88F8DB4}" type="presOf" srcId="{73B6C5D3-6DB0-4F0C-A57F-A0ABD010167B}" destId="{047C62CB-97DD-4DF5-92DC-026C1E5B4AA4}" srcOrd="0" destOrd="0" presId="urn:microsoft.com/office/officeart/2005/8/layout/hierarchy3"/>
    <dgm:cxn modelId="{A7D5B1B8-9354-4A5A-A75C-9F798AF31553}" type="presOf" srcId="{FF0FF551-2B34-4599-A187-A35B6A9C0A9C}" destId="{AC37F6B0-732D-4B24-94AD-34FA984F0079}" srcOrd="0" destOrd="0" presId="urn:microsoft.com/office/officeart/2005/8/layout/hierarchy3"/>
    <dgm:cxn modelId="{F08004BE-3891-48E4-B7DA-25E8C662191E}" srcId="{1A2E33E9-B0D3-4083-BB86-B43B0CDFF2DE}" destId="{1E786EE1-B718-42D3-835C-7D22D6B9B292}" srcOrd="1" destOrd="0" parTransId="{53EC11A7-3C77-4BB7-8E68-2C0C96F9B1FF}" sibTransId="{C3B7C71B-302B-47F9-B106-6A80BFBEBF8A}"/>
    <dgm:cxn modelId="{09BCA3CC-86D1-483D-BC80-17611DDE262D}" srcId="{8667DA09-5475-48E8-8FAA-8FAD6A9F7189}" destId="{6E3C416E-11F0-4E49-AC4F-77D253ED1556}" srcOrd="0" destOrd="0" parTransId="{99BB4420-91F6-4E96-9608-ECF83EDF40BB}" sibTransId="{83541F0D-F8B6-4EE9-B91F-42CDA911FC8E}"/>
    <dgm:cxn modelId="{3E1E90CF-C359-4040-8EFB-BDDD045D1C18}" type="presOf" srcId="{063E4A11-52F4-4586-BD34-E2DE8D9FCFD1}" destId="{0034CAD1-EADD-442A-9426-DB425099B22C}" srcOrd="0" destOrd="0" presId="urn:microsoft.com/office/officeart/2005/8/layout/hierarchy3"/>
    <dgm:cxn modelId="{A70C51D0-8F5E-40D7-A7B1-F959795A459E}" type="presOf" srcId="{5C797709-D3CB-4DF0-BC9C-BD4E0F24BFDE}" destId="{CEAA5FDD-32FD-454A-8A2D-E96BAF282211}" srcOrd="0" destOrd="0" presId="urn:microsoft.com/office/officeart/2005/8/layout/hierarchy3"/>
    <dgm:cxn modelId="{708D4FD3-6F46-423B-9D50-7F66DDE0AE40}" type="presOf" srcId="{73BA97CB-CE5A-4483-A6F0-66679AAE2F01}" destId="{D5B39515-B656-43E9-A9D6-CC70ABEFA319}" srcOrd="0" destOrd="0" presId="urn:microsoft.com/office/officeart/2005/8/layout/hierarchy3"/>
    <dgm:cxn modelId="{21C759D6-3EF9-4BCC-97A9-867FACCA5DC5}" type="presOf" srcId="{53EC11A7-3C77-4BB7-8E68-2C0C96F9B1FF}" destId="{5704AC36-7228-4647-BA2F-E5EA2A0ECE5E}" srcOrd="0" destOrd="0" presId="urn:microsoft.com/office/officeart/2005/8/layout/hierarchy3"/>
    <dgm:cxn modelId="{7462B5D7-B6A7-420E-8690-AFDB7581F3D2}" srcId="{8667DA09-5475-48E8-8FAA-8FAD6A9F7189}" destId="{1A2E33E9-B0D3-4083-BB86-B43B0CDFF2DE}" srcOrd="1" destOrd="0" parTransId="{DFA58106-38DD-451E-B22C-099B7D427E1C}" sibTransId="{31BE3AEA-71B7-4B69-85C5-30B7FA14922D}"/>
    <dgm:cxn modelId="{FB1CE0D8-3182-4FFA-A515-E2E69B54BB1B}" type="presOf" srcId="{3B4B5537-8210-4238-8540-BE9137CD5AA1}" destId="{C95AE884-797B-482D-94EE-9234BD6DA05D}" srcOrd="0" destOrd="0" presId="urn:microsoft.com/office/officeart/2005/8/layout/hierarchy3"/>
    <dgm:cxn modelId="{794FDDDC-6183-4727-AFE6-BD0B76713FE2}" type="presOf" srcId="{1A2E33E9-B0D3-4083-BB86-B43B0CDFF2DE}" destId="{9BD15A15-4EBE-4128-AD18-3F8FB366CF3B}" srcOrd="1" destOrd="0" presId="urn:microsoft.com/office/officeart/2005/8/layout/hierarchy3"/>
    <dgm:cxn modelId="{50F005E7-1E83-4755-AA04-2C77E780BC38}" type="presOf" srcId="{D7B2B53A-02FB-4069-9BA1-76D573519C08}" destId="{B1F5DD34-3CA4-441A-B2AC-D0DDC0055B8A}" srcOrd="0" destOrd="0" presId="urn:microsoft.com/office/officeart/2005/8/layout/hierarchy3"/>
    <dgm:cxn modelId="{379220FA-4A87-49CA-BD18-F9874E6A9C0E}" srcId="{6E3C416E-11F0-4E49-AC4F-77D253ED1556}" destId="{BD3B384E-6BDF-47DF-AA61-A0D19116BA1A}" srcOrd="1" destOrd="0" parTransId="{DDC2B4CC-C6F7-4C3A-BE86-9A2B4A3CB48E}" sibTransId="{CAF3B5EA-F3D0-4989-85E2-936645195705}"/>
    <dgm:cxn modelId="{88BEAADF-2151-46EF-B87D-4C452499C5E1}" type="presParOf" srcId="{A2211510-EF3A-4D52-A9C4-96754F69DDC5}" destId="{D50DF131-8BB4-497B-9ED5-113F4895C388}" srcOrd="0" destOrd="0" presId="urn:microsoft.com/office/officeart/2005/8/layout/hierarchy3"/>
    <dgm:cxn modelId="{058CB90E-8038-4062-9B9E-5B02F1F5CDC5}" type="presParOf" srcId="{D50DF131-8BB4-497B-9ED5-113F4895C388}" destId="{F5603A2C-1520-4B73-A8B7-F3042E8BB53C}" srcOrd="0" destOrd="0" presId="urn:microsoft.com/office/officeart/2005/8/layout/hierarchy3"/>
    <dgm:cxn modelId="{40A5756B-09EC-411A-8BE7-402120995A24}" type="presParOf" srcId="{F5603A2C-1520-4B73-A8B7-F3042E8BB53C}" destId="{D762FCA2-1F16-453B-8338-91AE300D7FA7}" srcOrd="0" destOrd="0" presId="urn:microsoft.com/office/officeart/2005/8/layout/hierarchy3"/>
    <dgm:cxn modelId="{F34CC97C-7589-476F-B357-0D7B50418D36}" type="presParOf" srcId="{F5603A2C-1520-4B73-A8B7-F3042E8BB53C}" destId="{299C5283-233F-43D8-92A4-2E10CE00FFFD}" srcOrd="1" destOrd="0" presId="urn:microsoft.com/office/officeart/2005/8/layout/hierarchy3"/>
    <dgm:cxn modelId="{F6942AF3-5D90-4330-90A1-86DAAF1B1435}" type="presParOf" srcId="{D50DF131-8BB4-497B-9ED5-113F4895C388}" destId="{E4D81125-ACC8-40AD-BC44-9C48EB8FE04C}" srcOrd="1" destOrd="0" presId="urn:microsoft.com/office/officeart/2005/8/layout/hierarchy3"/>
    <dgm:cxn modelId="{22642F17-3E68-4934-9ABC-478F500CF1FE}" type="presParOf" srcId="{E4D81125-ACC8-40AD-BC44-9C48EB8FE04C}" destId="{5ED71C70-9444-4F7A-9D93-BC9CD35AAB8A}" srcOrd="0" destOrd="0" presId="urn:microsoft.com/office/officeart/2005/8/layout/hierarchy3"/>
    <dgm:cxn modelId="{0DFA0388-95E4-400E-9C27-72465453BCCE}" type="presParOf" srcId="{E4D81125-ACC8-40AD-BC44-9C48EB8FE04C}" destId="{07093696-C43E-4229-A405-013EC27DEA85}" srcOrd="1" destOrd="0" presId="urn:microsoft.com/office/officeart/2005/8/layout/hierarchy3"/>
    <dgm:cxn modelId="{131984CC-C22E-4368-B9E8-1A85F689C25F}" type="presParOf" srcId="{E4D81125-ACC8-40AD-BC44-9C48EB8FE04C}" destId="{C59103E5-E72E-4BCB-B60E-3965B196A920}" srcOrd="2" destOrd="0" presId="urn:microsoft.com/office/officeart/2005/8/layout/hierarchy3"/>
    <dgm:cxn modelId="{3E8DF592-0D88-4AF1-B77F-72619042F90C}" type="presParOf" srcId="{E4D81125-ACC8-40AD-BC44-9C48EB8FE04C}" destId="{0A3306F0-74BE-4541-ACA1-A8825D27CE43}" srcOrd="3" destOrd="0" presId="urn:microsoft.com/office/officeart/2005/8/layout/hierarchy3"/>
    <dgm:cxn modelId="{0396019E-4125-4672-9576-835DAC642CC0}" type="presParOf" srcId="{E4D81125-ACC8-40AD-BC44-9C48EB8FE04C}" destId="{B240B43A-6446-4345-8693-D7A4B4BE01B6}" srcOrd="4" destOrd="0" presId="urn:microsoft.com/office/officeart/2005/8/layout/hierarchy3"/>
    <dgm:cxn modelId="{81DF4FB4-4AA5-4B4D-8230-BBFB4B398DFE}" type="presParOf" srcId="{E4D81125-ACC8-40AD-BC44-9C48EB8FE04C}" destId="{5DCAC325-92B0-4D3E-95AF-2F5E4C86075F}" srcOrd="5" destOrd="0" presId="urn:microsoft.com/office/officeart/2005/8/layout/hierarchy3"/>
    <dgm:cxn modelId="{DB06EBC8-5168-4EEE-9F72-27202917A4A8}" type="presParOf" srcId="{E4D81125-ACC8-40AD-BC44-9C48EB8FE04C}" destId="{0034CAD1-EADD-442A-9426-DB425099B22C}" srcOrd="6" destOrd="0" presId="urn:microsoft.com/office/officeart/2005/8/layout/hierarchy3"/>
    <dgm:cxn modelId="{B9683C10-81C9-4807-9ED2-B1473DFE873F}" type="presParOf" srcId="{E4D81125-ACC8-40AD-BC44-9C48EB8FE04C}" destId="{B1F5DD34-3CA4-441A-B2AC-D0DDC0055B8A}" srcOrd="7" destOrd="0" presId="urn:microsoft.com/office/officeart/2005/8/layout/hierarchy3"/>
    <dgm:cxn modelId="{6D939C25-A836-44D6-85E4-426F7B0B547A}" type="presParOf" srcId="{E4D81125-ACC8-40AD-BC44-9C48EB8FE04C}" destId="{047C62CB-97DD-4DF5-92DC-026C1E5B4AA4}" srcOrd="8" destOrd="0" presId="urn:microsoft.com/office/officeart/2005/8/layout/hierarchy3"/>
    <dgm:cxn modelId="{B98A31B1-9FAD-4605-A54E-A7C9ABEC34D1}" type="presParOf" srcId="{E4D81125-ACC8-40AD-BC44-9C48EB8FE04C}" destId="{D5B39515-B656-43E9-A9D6-CC70ABEFA319}" srcOrd="9" destOrd="0" presId="urn:microsoft.com/office/officeart/2005/8/layout/hierarchy3"/>
    <dgm:cxn modelId="{4B083D80-2366-4358-A5A5-93F8FF2E5780}" type="presParOf" srcId="{A2211510-EF3A-4D52-A9C4-96754F69DDC5}" destId="{F0EDC968-E9F4-4EE7-870D-04DF0F288EBE}" srcOrd="1" destOrd="0" presId="urn:microsoft.com/office/officeart/2005/8/layout/hierarchy3"/>
    <dgm:cxn modelId="{BB65ACAE-9629-45B3-90A2-C00F1F27046E}" type="presParOf" srcId="{F0EDC968-E9F4-4EE7-870D-04DF0F288EBE}" destId="{0B4E792C-93E4-4812-961B-4AB6450EEBBE}" srcOrd="0" destOrd="0" presId="urn:microsoft.com/office/officeart/2005/8/layout/hierarchy3"/>
    <dgm:cxn modelId="{8CD60422-8AC6-48EF-8196-8AAC779D7B1C}" type="presParOf" srcId="{0B4E792C-93E4-4812-961B-4AB6450EEBBE}" destId="{B24EC25B-8508-41A4-8261-EEF250282397}" srcOrd="0" destOrd="0" presId="urn:microsoft.com/office/officeart/2005/8/layout/hierarchy3"/>
    <dgm:cxn modelId="{4E16C981-C8A5-454F-B628-B0F0EA1C78AA}" type="presParOf" srcId="{0B4E792C-93E4-4812-961B-4AB6450EEBBE}" destId="{9BD15A15-4EBE-4128-AD18-3F8FB366CF3B}" srcOrd="1" destOrd="0" presId="urn:microsoft.com/office/officeart/2005/8/layout/hierarchy3"/>
    <dgm:cxn modelId="{EAF516B9-BE56-46C5-9566-7DB04AEDFE4A}" type="presParOf" srcId="{F0EDC968-E9F4-4EE7-870D-04DF0F288EBE}" destId="{B8A1C666-CF41-44FB-8A08-74199718BC76}" srcOrd="1" destOrd="0" presId="urn:microsoft.com/office/officeart/2005/8/layout/hierarchy3"/>
    <dgm:cxn modelId="{B34DA49C-AF8F-4330-8472-D5519F351419}" type="presParOf" srcId="{B8A1C666-CF41-44FB-8A08-74199718BC76}" destId="{E7C7B1D9-907F-435B-A212-8F4FD25F36D7}" srcOrd="0" destOrd="0" presId="urn:microsoft.com/office/officeart/2005/8/layout/hierarchy3"/>
    <dgm:cxn modelId="{C47FEA69-DF80-4975-9506-D0A95363DD35}" type="presParOf" srcId="{B8A1C666-CF41-44FB-8A08-74199718BC76}" destId="{2CD3CAFC-F0E5-4956-8CB0-9913687CFC41}" srcOrd="1" destOrd="0" presId="urn:microsoft.com/office/officeart/2005/8/layout/hierarchy3"/>
    <dgm:cxn modelId="{8091BA6B-A4A2-4FAD-98F1-07F80660ED4E}" type="presParOf" srcId="{B8A1C666-CF41-44FB-8A08-74199718BC76}" destId="{5704AC36-7228-4647-BA2F-E5EA2A0ECE5E}" srcOrd="2" destOrd="0" presId="urn:microsoft.com/office/officeart/2005/8/layout/hierarchy3"/>
    <dgm:cxn modelId="{082F1739-372F-4CE0-BA46-832B2444215A}" type="presParOf" srcId="{B8A1C666-CF41-44FB-8A08-74199718BC76}" destId="{B0F65660-7FB7-41F2-8A03-36A84A58A982}" srcOrd="3" destOrd="0" presId="urn:microsoft.com/office/officeart/2005/8/layout/hierarchy3"/>
    <dgm:cxn modelId="{F824C7D1-83C4-4F49-BABB-A77CCF0E1697}" type="presParOf" srcId="{B8A1C666-CF41-44FB-8A08-74199718BC76}" destId="{AFB70125-0A05-4C1C-AF46-F60B93D12F4B}" srcOrd="4" destOrd="0" presId="urn:microsoft.com/office/officeart/2005/8/layout/hierarchy3"/>
    <dgm:cxn modelId="{4E8EB3A7-48F7-4BAD-B1C0-14006C956059}" type="presParOf" srcId="{B8A1C666-CF41-44FB-8A08-74199718BC76}" destId="{C95AE884-797B-482D-94EE-9234BD6DA05D}" srcOrd="5" destOrd="0" presId="urn:microsoft.com/office/officeart/2005/8/layout/hierarchy3"/>
    <dgm:cxn modelId="{80F4D152-F211-4812-8C3F-5FA523A87E4B}" type="presParOf" srcId="{B8A1C666-CF41-44FB-8A08-74199718BC76}" destId="{CEAA5FDD-32FD-454A-8A2D-E96BAF282211}" srcOrd="6" destOrd="0" presId="urn:microsoft.com/office/officeart/2005/8/layout/hierarchy3"/>
    <dgm:cxn modelId="{9122A54E-FB73-4CE5-AADA-21CE10C9F8D0}" type="presParOf" srcId="{B8A1C666-CF41-44FB-8A08-74199718BC76}" destId="{B933A531-52AB-4CC3-80EE-95A29A1B11FE}" srcOrd="7" destOrd="0" presId="urn:microsoft.com/office/officeart/2005/8/layout/hierarchy3"/>
    <dgm:cxn modelId="{E1344642-E6FC-4A22-A199-477F61592F6A}" type="presParOf" srcId="{B8A1C666-CF41-44FB-8A08-74199718BC76}" destId="{A259866E-3786-4381-A66D-9618105CD9C3}" srcOrd="8" destOrd="0" presId="urn:microsoft.com/office/officeart/2005/8/layout/hierarchy3"/>
    <dgm:cxn modelId="{1DAE54D9-A69A-4880-A4B2-E961C55FF57F}" type="presParOf" srcId="{B8A1C666-CF41-44FB-8A08-74199718BC76}" destId="{AC37F6B0-732D-4B24-94AD-34FA984F0079}" srcOrd="9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08B733-DDE9-463D-B881-2ED72E2CCDA2}">
      <dsp:nvSpPr>
        <dsp:cNvPr id="0" name=""/>
        <dsp:cNvSpPr/>
      </dsp:nvSpPr>
      <dsp:spPr>
        <a:xfrm>
          <a:off x="0" y="252"/>
          <a:ext cx="9644576" cy="298168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Istražni proces je najavljen i odgođen do </a:t>
          </a:r>
          <a:r>
            <a:rPr lang="sr-Latn-RS" sz="20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slijedećeg</a:t>
          </a:r>
          <a:r>
            <a:rPr lang="sr-Latn-RS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dana (</a:t>
          </a:r>
          <a:r>
            <a:rPr lang="sr-Latn-RS" sz="20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Jošua</a:t>
          </a:r>
          <a:r>
            <a:rPr lang="sr-Latn-RS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7,14-15).</a:t>
          </a:r>
          <a:endParaRPr lang="sr-Latn-RS" sz="20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49084" y="252"/>
        <a:ext cx="9346408" cy="298168"/>
      </dsp:txXfrm>
    </dsp:sp>
    <dsp:sp modelId="{38FC698C-3944-4519-B767-FB982AE32008}">
      <dsp:nvSpPr>
        <dsp:cNvPr id="0" name=""/>
        <dsp:cNvSpPr/>
      </dsp:nvSpPr>
      <dsp:spPr>
        <a:xfrm>
          <a:off x="9715925" y="25596"/>
          <a:ext cx="2328439" cy="247479"/>
        </a:xfrm>
        <a:prstGeom prst="chevron">
          <a:avLst/>
        </a:prstGeom>
        <a:solidFill>
          <a:schemeClr val="accent2">
            <a:lumMod val="40000"/>
            <a:lumOff val="60000"/>
            <a:alpha val="9000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000" b="1" kern="1200" noProof="0" dirty="0"/>
            <a:t>Akan je </a:t>
          </a:r>
          <a:r>
            <a:rPr lang="sr-Latn-RS" sz="2000" b="1" kern="1200" noProof="0" dirty="0" err="1"/>
            <a:t>šutio</a:t>
          </a:r>
          <a:r>
            <a:rPr lang="sr-Latn-RS" sz="2000" b="1" kern="1200" noProof="0" dirty="0"/>
            <a:t>.</a:t>
          </a:r>
          <a:endParaRPr lang="sr-Latn-RS" sz="2000" kern="1200" noProof="0" dirty="0"/>
        </a:p>
      </dsp:txBody>
      <dsp:txXfrm>
        <a:off x="9839665" y="25596"/>
        <a:ext cx="2080960" cy="247479"/>
      </dsp:txXfrm>
    </dsp:sp>
    <dsp:sp modelId="{2DC59288-CCE7-479C-AEF5-2C7D90B217E1}">
      <dsp:nvSpPr>
        <dsp:cNvPr id="0" name=""/>
        <dsp:cNvSpPr/>
      </dsp:nvSpPr>
      <dsp:spPr>
        <a:xfrm>
          <a:off x="3674404" y="337108"/>
          <a:ext cx="5861800" cy="271062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Pleme Judino je označeno (</a:t>
          </a:r>
          <a:r>
            <a:rPr lang="sr-Latn-RS" sz="20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Jošua</a:t>
          </a:r>
          <a:r>
            <a:rPr lang="sr-Latn-RS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7,16).</a:t>
          </a:r>
          <a:endParaRPr lang="sr-Latn-RS" sz="20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809935" y="337108"/>
        <a:ext cx="5590738" cy="271062"/>
      </dsp:txXfrm>
    </dsp:sp>
    <dsp:sp modelId="{A539587E-FC17-4E5E-A50B-408C41076433}">
      <dsp:nvSpPr>
        <dsp:cNvPr id="0" name=""/>
        <dsp:cNvSpPr/>
      </dsp:nvSpPr>
      <dsp:spPr>
        <a:xfrm>
          <a:off x="9693398" y="351955"/>
          <a:ext cx="2350966" cy="247479"/>
        </a:xfrm>
        <a:prstGeom prst="chevron">
          <a:avLst/>
        </a:prstGeom>
        <a:solidFill>
          <a:schemeClr val="accent3">
            <a:lumMod val="20000"/>
            <a:lumOff val="80000"/>
            <a:alpha val="9000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000" b="1" kern="1200" noProof="0" dirty="0"/>
            <a:t>Akan je </a:t>
          </a:r>
          <a:r>
            <a:rPr lang="sr-Latn-RS" sz="2000" b="1" kern="1200" noProof="0" dirty="0" err="1"/>
            <a:t>šutio</a:t>
          </a:r>
          <a:r>
            <a:rPr lang="sr-Latn-RS" sz="2000" b="1" kern="1200" noProof="0" dirty="0"/>
            <a:t>.</a:t>
          </a:r>
        </a:p>
      </dsp:txBody>
      <dsp:txXfrm>
        <a:off x="9817138" y="351955"/>
        <a:ext cx="2103487" cy="247479"/>
      </dsp:txXfrm>
    </dsp:sp>
    <dsp:sp modelId="{4A66EC69-65EE-4ECD-AA81-1FAEECF1D4F5}">
      <dsp:nvSpPr>
        <dsp:cNvPr id="0" name=""/>
        <dsp:cNvSpPr/>
      </dsp:nvSpPr>
      <dsp:spPr>
        <a:xfrm>
          <a:off x="3680755" y="661721"/>
          <a:ext cx="5861800" cy="298168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0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Zerahova</a:t>
          </a:r>
          <a:r>
            <a:rPr lang="sr-Latn-RS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obitelj je bila označena (</a:t>
          </a:r>
          <a:r>
            <a:rPr lang="sr-Latn-RS" sz="20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Jošua</a:t>
          </a:r>
          <a:r>
            <a:rPr lang="sr-Latn-RS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7,17)</a:t>
          </a:r>
          <a:endParaRPr lang="sr-Latn-RS" sz="20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829839" y="661721"/>
        <a:ext cx="5563632" cy="298168"/>
      </dsp:txXfrm>
    </dsp:sp>
    <dsp:sp modelId="{851D1B37-6643-4D62-9601-E0058D220A5F}">
      <dsp:nvSpPr>
        <dsp:cNvPr id="0" name=""/>
        <dsp:cNvSpPr/>
      </dsp:nvSpPr>
      <dsp:spPr>
        <a:xfrm>
          <a:off x="9718795" y="678314"/>
          <a:ext cx="2325569" cy="247479"/>
        </a:xfrm>
        <a:prstGeom prst="chevron">
          <a:avLst/>
        </a:prstGeom>
        <a:solidFill>
          <a:schemeClr val="accent4">
            <a:lumMod val="40000"/>
            <a:lumOff val="60000"/>
            <a:alpha val="9000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000" b="1" kern="1200" noProof="0" dirty="0"/>
            <a:t>Akan je </a:t>
          </a:r>
          <a:r>
            <a:rPr lang="sr-Latn-RS" sz="2000" b="1" kern="1200" noProof="0" dirty="0" err="1"/>
            <a:t>šutio</a:t>
          </a:r>
          <a:r>
            <a:rPr lang="sr-Latn-RS" sz="2000" b="1" kern="1200" noProof="0" dirty="0"/>
            <a:t>.</a:t>
          </a:r>
        </a:p>
      </dsp:txBody>
      <dsp:txXfrm>
        <a:off x="9842535" y="678314"/>
        <a:ext cx="2078090" cy="247479"/>
      </dsp:txXfrm>
    </dsp:sp>
    <dsp:sp modelId="{46961188-8AC9-41D6-BF58-E21BEC8B3A81}">
      <dsp:nvSpPr>
        <dsp:cNvPr id="0" name=""/>
        <dsp:cNvSpPr/>
      </dsp:nvSpPr>
      <dsp:spPr>
        <a:xfrm>
          <a:off x="3687106" y="994808"/>
          <a:ext cx="5861800" cy="298168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Domaćin </a:t>
          </a:r>
          <a:r>
            <a:rPr lang="sr-Latn-RS" sz="20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Zabdi</a:t>
          </a:r>
          <a:r>
            <a:rPr lang="sr-Latn-RS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je bio označen (</a:t>
          </a:r>
          <a:r>
            <a:rPr lang="sr-Latn-RS" sz="20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Jošua</a:t>
          </a:r>
          <a:r>
            <a:rPr lang="sr-Latn-RS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7,17b)</a:t>
          </a:r>
          <a:endParaRPr lang="sr-Latn-RS" sz="20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836190" y="994808"/>
        <a:ext cx="5563632" cy="298168"/>
      </dsp:txXfrm>
    </dsp:sp>
    <dsp:sp modelId="{C9568CFF-9A3C-4C28-9546-D376128FA9E6}">
      <dsp:nvSpPr>
        <dsp:cNvPr id="0" name=""/>
        <dsp:cNvSpPr/>
      </dsp:nvSpPr>
      <dsp:spPr>
        <a:xfrm>
          <a:off x="9706669" y="1018226"/>
          <a:ext cx="2337695" cy="247479"/>
        </a:xfrm>
        <a:prstGeom prst="chevron">
          <a:avLst/>
        </a:prstGeom>
        <a:solidFill>
          <a:schemeClr val="accent5">
            <a:lumMod val="20000"/>
            <a:lumOff val="80000"/>
            <a:alpha val="9000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000" b="1" kern="1200" noProof="0" dirty="0"/>
            <a:t>Akan je </a:t>
          </a:r>
          <a:r>
            <a:rPr lang="sr-Latn-RS" sz="2000" b="1" kern="1200" noProof="0" dirty="0" err="1"/>
            <a:t>šutio</a:t>
          </a:r>
          <a:r>
            <a:rPr lang="sr-Latn-RS" sz="2000" b="1" kern="1200" noProof="0" dirty="0"/>
            <a:t>.</a:t>
          </a:r>
        </a:p>
      </dsp:txBody>
      <dsp:txXfrm>
        <a:off x="9830409" y="1018226"/>
        <a:ext cx="2090216" cy="247479"/>
      </dsp:txXfrm>
    </dsp:sp>
    <dsp:sp modelId="{123C8EFC-2789-4603-91BF-EEF6B7C2ED82}">
      <dsp:nvSpPr>
        <dsp:cNvPr id="0" name=""/>
        <dsp:cNvSpPr/>
      </dsp:nvSpPr>
      <dsp:spPr>
        <a:xfrm>
          <a:off x="3680755" y="1326920"/>
          <a:ext cx="5861800" cy="298168"/>
        </a:xfrm>
        <a:prstGeom prst="chevron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Akan je bio označen (</a:t>
          </a:r>
          <a:r>
            <a:rPr lang="sr-Latn-RS" sz="20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Jošua</a:t>
          </a:r>
          <a:r>
            <a:rPr lang="sr-Latn-RS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7,18)</a:t>
          </a:r>
          <a:endParaRPr lang="sr-Latn-RS" sz="20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829839" y="1326920"/>
        <a:ext cx="5563632" cy="298168"/>
      </dsp:txXfrm>
    </dsp:sp>
    <dsp:sp modelId="{81494637-307B-48EF-8F7B-31E6C2D3C389}">
      <dsp:nvSpPr>
        <dsp:cNvPr id="0" name=""/>
        <dsp:cNvSpPr/>
      </dsp:nvSpPr>
      <dsp:spPr>
        <a:xfrm>
          <a:off x="9718802" y="1358139"/>
          <a:ext cx="2325562" cy="247479"/>
        </a:xfrm>
        <a:prstGeom prst="chevron">
          <a:avLst/>
        </a:prstGeom>
        <a:solidFill>
          <a:schemeClr val="accent6">
            <a:lumMod val="40000"/>
            <a:lumOff val="60000"/>
            <a:alpha val="90000"/>
          </a:schemeClr>
        </a:solidFill>
        <a:ln w="12700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000" b="1" kern="1200" noProof="0" dirty="0"/>
            <a:t>Akan je </a:t>
          </a:r>
          <a:r>
            <a:rPr lang="sr-Latn-RS" sz="2000" b="1" kern="1200" noProof="0" dirty="0" err="1"/>
            <a:t>šutio</a:t>
          </a:r>
          <a:r>
            <a:rPr lang="sr-Latn-RS" sz="2000" b="1" kern="1200" noProof="0" dirty="0"/>
            <a:t>.</a:t>
          </a:r>
        </a:p>
      </dsp:txBody>
      <dsp:txXfrm>
        <a:off x="9842542" y="1358139"/>
        <a:ext cx="2078083" cy="24747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62FCA2-1F16-453B-8338-91AE300D7FA7}">
      <dsp:nvSpPr>
        <dsp:cNvPr id="0" name=""/>
        <dsp:cNvSpPr/>
      </dsp:nvSpPr>
      <dsp:spPr>
        <a:xfrm>
          <a:off x="677" y="240707"/>
          <a:ext cx="1204673" cy="6023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4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Rahava</a:t>
          </a:r>
          <a:endParaRPr lang="sr-Latn-RS" sz="2400" b="1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8319" y="258349"/>
        <a:ext cx="1169389" cy="567052"/>
      </dsp:txXfrm>
    </dsp:sp>
    <dsp:sp modelId="{5ED71C70-9444-4F7A-9D93-BC9CD35AAB8A}">
      <dsp:nvSpPr>
        <dsp:cNvPr id="0" name=""/>
        <dsp:cNvSpPr/>
      </dsp:nvSpPr>
      <dsp:spPr>
        <a:xfrm>
          <a:off x="121144" y="843044"/>
          <a:ext cx="120467" cy="4517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1755"/>
              </a:lnTo>
              <a:lnTo>
                <a:pt x="120467" y="451755"/>
              </a:lnTo>
            </a:path>
          </a:pathLst>
        </a:custGeom>
        <a:noFill/>
        <a:ln w="19050" cap="flat" cmpd="sng" algn="ctr">
          <a:solidFill>
            <a:schemeClr val="accent3">
              <a:lumMod val="60000"/>
              <a:lumOff val="4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093696-C43E-4229-A405-013EC27DEA85}">
      <dsp:nvSpPr>
        <dsp:cNvPr id="0" name=""/>
        <dsp:cNvSpPr/>
      </dsp:nvSpPr>
      <dsp:spPr>
        <a:xfrm>
          <a:off x="241611" y="993628"/>
          <a:ext cx="2238109" cy="602342"/>
        </a:xfrm>
        <a:prstGeom prst="roundRect">
          <a:avLst>
            <a:gd name="adj" fmla="val 10000"/>
          </a:avLst>
        </a:prstGeom>
        <a:solidFill>
          <a:schemeClr val="accent3">
            <a:lumMod val="20000"/>
            <a:lumOff val="8000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1800" b="1" kern="1200" noProof="0" dirty="0"/>
            <a:t>Sakrila je uhode na krovu</a:t>
          </a:r>
        </a:p>
      </dsp:txBody>
      <dsp:txXfrm>
        <a:off x="259253" y="1011270"/>
        <a:ext cx="2202825" cy="567058"/>
      </dsp:txXfrm>
    </dsp:sp>
    <dsp:sp modelId="{C59103E5-E72E-4BCB-B60E-3965B196A920}">
      <dsp:nvSpPr>
        <dsp:cNvPr id="0" name=""/>
        <dsp:cNvSpPr/>
      </dsp:nvSpPr>
      <dsp:spPr>
        <a:xfrm>
          <a:off x="121144" y="843044"/>
          <a:ext cx="120467" cy="12046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04679"/>
              </a:lnTo>
              <a:lnTo>
                <a:pt x="120467" y="1204679"/>
              </a:lnTo>
            </a:path>
          </a:pathLst>
        </a:custGeom>
        <a:noFill/>
        <a:ln w="19050" cap="flat" cmpd="sng" algn="ctr">
          <a:solidFill>
            <a:schemeClr val="accent3">
              <a:lumMod val="60000"/>
              <a:lumOff val="4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3306F0-74BE-4541-ACA1-A8825D27CE43}">
      <dsp:nvSpPr>
        <dsp:cNvPr id="0" name=""/>
        <dsp:cNvSpPr/>
      </dsp:nvSpPr>
      <dsp:spPr>
        <a:xfrm>
          <a:off x="241611" y="1746555"/>
          <a:ext cx="2238109" cy="602336"/>
        </a:xfrm>
        <a:prstGeom prst="roundRect">
          <a:avLst>
            <a:gd name="adj" fmla="val 10000"/>
          </a:avLst>
        </a:prstGeom>
        <a:solidFill>
          <a:srgbClr val="FFD5FC"/>
        </a:solidFill>
        <a:ln w="12700" cap="flat" cmpd="sng" algn="ctr">
          <a:solidFill>
            <a:schemeClr val="accent3">
              <a:hueOff val="-1938821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1800" b="1" kern="1200" noProof="0" dirty="0"/>
            <a:t>Bila je ljubazna prema Izraelu.</a:t>
          </a:r>
        </a:p>
      </dsp:txBody>
      <dsp:txXfrm>
        <a:off x="259253" y="1764197"/>
        <a:ext cx="2202825" cy="567052"/>
      </dsp:txXfrm>
    </dsp:sp>
    <dsp:sp modelId="{B240B43A-6446-4345-8693-D7A4B4BE01B6}">
      <dsp:nvSpPr>
        <dsp:cNvPr id="0" name=""/>
        <dsp:cNvSpPr/>
      </dsp:nvSpPr>
      <dsp:spPr>
        <a:xfrm>
          <a:off x="121144" y="843044"/>
          <a:ext cx="120467" cy="19576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57600"/>
              </a:lnTo>
              <a:lnTo>
                <a:pt x="120467" y="1957600"/>
              </a:lnTo>
            </a:path>
          </a:pathLst>
        </a:custGeom>
        <a:noFill/>
        <a:ln w="19050" cap="flat" cmpd="sng" algn="ctr">
          <a:solidFill>
            <a:schemeClr val="accent3">
              <a:lumMod val="60000"/>
              <a:lumOff val="4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CAC325-92B0-4D3E-95AF-2F5E4C86075F}">
      <dsp:nvSpPr>
        <dsp:cNvPr id="0" name=""/>
        <dsp:cNvSpPr/>
      </dsp:nvSpPr>
      <dsp:spPr>
        <a:xfrm>
          <a:off x="241611" y="2499476"/>
          <a:ext cx="2238109" cy="602336"/>
        </a:xfrm>
        <a:prstGeom prst="roundRect">
          <a:avLst>
            <a:gd name="adj" fmla="val 10000"/>
          </a:avLst>
        </a:prstGeom>
        <a:solidFill>
          <a:srgbClr val="EDD9FF"/>
        </a:solidFill>
        <a:ln w="12700" cap="flat" cmpd="sng" algn="ctr">
          <a:solidFill>
            <a:schemeClr val="accent3">
              <a:hueOff val="-3877642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1800" b="1" kern="1200" noProof="0" dirty="0"/>
            <a:t>Požnjela je </a:t>
          </a:r>
          <a:r>
            <a:rPr lang="sr-Latn-RS" sz="1800" b="1" kern="1200" noProof="0" dirty="0" err="1"/>
            <a:t>pobjedu</a:t>
          </a:r>
          <a:r>
            <a:rPr lang="sr-Latn-RS" sz="1800" b="1" kern="1200" noProof="0" dirty="0"/>
            <a:t> zbog svoje </a:t>
          </a:r>
          <a:r>
            <a:rPr lang="sr-Latn-RS" sz="1800" b="1" kern="1200" noProof="0" dirty="0" err="1"/>
            <a:t>vjere</a:t>
          </a:r>
          <a:r>
            <a:rPr lang="sr-Latn-RS" sz="1800" b="1" kern="1200" noProof="0" dirty="0"/>
            <a:t>.</a:t>
          </a:r>
        </a:p>
      </dsp:txBody>
      <dsp:txXfrm>
        <a:off x="259253" y="2517118"/>
        <a:ext cx="2202825" cy="567052"/>
      </dsp:txXfrm>
    </dsp:sp>
    <dsp:sp modelId="{0034CAD1-EADD-442A-9426-DB425099B22C}">
      <dsp:nvSpPr>
        <dsp:cNvPr id="0" name=""/>
        <dsp:cNvSpPr/>
      </dsp:nvSpPr>
      <dsp:spPr>
        <a:xfrm>
          <a:off x="121144" y="843044"/>
          <a:ext cx="120467" cy="27105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10521"/>
              </a:lnTo>
              <a:lnTo>
                <a:pt x="120467" y="2710521"/>
              </a:lnTo>
            </a:path>
          </a:pathLst>
        </a:custGeom>
        <a:noFill/>
        <a:ln w="19050" cap="flat" cmpd="sng" algn="ctr">
          <a:solidFill>
            <a:schemeClr val="accent3">
              <a:lumMod val="60000"/>
              <a:lumOff val="4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F5DD34-3CA4-441A-B2AC-D0DDC0055B8A}">
      <dsp:nvSpPr>
        <dsp:cNvPr id="0" name=""/>
        <dsp:cNvSpPr/>
      </dsp:nvSpPr>
      <dsp:spPr>
        <a:xfrm>
          <a:off x="241611" y="3252397"/>
          <a:ext cx="2238109" cy="602336"/>
        </a:xfrm>
        <a:prstGeom prst="roundRect">
          <a:avLst>
            <a:gd name="adj" fmla="val 10000"/>
          </a:avLst>
        </a:prstGeom>
        <a:solidFill>
          <a:srgbClr val="E1E2FF"/>
        </a:solidFill>
        <a:ln w="12700" cap="flat" cmpd="sng" algn="ctr">
          <a:solidFill>
            <a:schemeClr val="accent3">
              <a:hueOff val="-5816464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1800" b="1" kern="1200" noProof="0" dirty="0"/>
            <a:t>Sklopila je savez s Izraelom.</a:t>
          </a:r>
        </a:p>
      </dsp:txBody>
      <dsp:txXfrm>
        <a:off x="259253" y="3270039"/>
        <a:ext cx="2202825" cy="567052"/>
      </dsp:txXfrm>
    </dsp:sp>
    <dsp:sp modelId="{047C62CB-97DD-4DF5-92DC-026C1E5B4AA4}">
      <dsp:nvSpPr>
        <dsp:cNvPr id="0" name=""/>
        <dsp:cNvSpPr/>
      </dsp:nvSpPr>
      <dsp:spPr>
        <a:xfrm>
          <a:off x="121144" y="843044"/>
          <a:ext cx="120467" cy="34634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63442"/>
              </a:lnTo>
              <a:lnTo>
                <a:pt x="120467" y="3463442"/>
              </a:lnTo>
            </a:path>
          </a:pathLst>
        </a:custGeom>
        <a:noFill/>
        <a:ln w="19050" cap="flat" cmpd="sng" algn="ctr">
          <a:solidFill>
            <a:schemeClr val="accent3">
              <a:lumMod val="60000"/>
              <a:lumOff val="4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B39515-B656-43E9-A9D6-CC70ABEFA319}">
      <dsp:nvSpPr>
        <dsp:cNvPr id="0" name=""/>
        <dsp:cNvSpPr/>
      </dsp:nvSpPr>
      <dsp:spPr>
        <a:xfrm>
          <a:off x="241611" y="4005318"/>
          <a:ext cx="2238109" cy="602336"/>
        </a:xfrm>
        <a:prstGeom prst="roundRect">
          <a:avLst>
            <a:gd name="adj" fmla="val 10000"/>
          </a:avLst>
        </a:prstGeom>
        <a:solidFill>
          <a:srgbClr val="B7DEFF"/>
        </a:solidFill>
        <a:ln w="12700" cap="flat" cmpd="sng" algn="ctr">
          <a:solidFill>
            <a:schemeClr val="accent3">
              <a:hueOff val="-7755285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1800" b="1" kern="1200" noProof="0" dirty="0"/>
            <a:t>Dobila je slobodu za sebe i svu svoju obitelj.</a:t>
          </a:r>
        </a:p>
      </dsp:txBody>
      <dsp:txXfrm>
        <a:off x="259253" y="4022960"/>
        <a:ext cx="2202825" cy="567052"/>
      </dsp:txXfrm>
    </dsp:sp>
    <dsp:sp modelId="{B24EC25B-8508-41A4-8261-EEF250282397}">
      <dsp:nvSpPr>
        <dsp:cNvPr id="0" name=""/>
        <dsp:cNvSpPr/>
      </dsp:nvSpPr>
      <dsp:spPr>
        <a:xfrm>
          <a:off x="2539955" y="240707"/>
          <a:ext cx="1204673" cy="6023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-17449391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-17449391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-17449391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400" b="1" kern="1200" noProof="0" dirty="0">
              <a:solidFill>
                <a:schemeClr val="tx1"/>
              </a:solidFill>
              <a:effectLst/>
            </a:rPr>
            <a:t>Ahan</a:t>
          </a:r>
        </a:p>
      </dsp:txBody>
      <dsp:txXfrm>
        <a:off x="2557597" y="258349"/>
        <a:ext cx="1169389" cy="567052"/>
      </dsp:txXfrm>
    </dsp:sp>
    <dsp:sp modelId="{E7C7B1D9-907F-435B-A212-8F4FD25F36D7}">
      <dsp:nvSpPr>
        <dsp:cNvPr id="0" name=""/>
        <dsp:cNvSpPr/>
      </dsp:nvSpPr>
      <dsp:spPr>
        <a:xfrm>
          <a:off x="2660422" y="843044"/>
          <a:ext cx="120467" cy="4517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1752"/>
              </a:lnTo>
              <a:lnTo>
                <a:pt x="120467" y="451752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D3CAFC-F0E5-4956-8CB0-9913687CFC41}">
      <dsp:nvSpPr>
        <dsp:cNvPr id="0" name=""/>
        <dsp:cNvSpPr/>
      </dsp:nvSpPr>
      <dsp:spPr>
        <a:xfrm>
          <a:off x="2780890" y="993628"/>
          <a:ext cx="2238109" cy="602336"/>
        </a:xfrm>
        <a:prstGeom prst="roundRect">
          <a:avLst>
            <a:gd name="adj" fmla="val 10000"/>
          </a:avLst>
        </a:prstGeom>
        <a:solidFill>
          <a:srgbClr val="C1FFF9"/>
        </a:solidFill>
        <a:ln w="12700" cap="flat" cmpd="sng" algn="ctr">
          <a:solidFill>
            <a:schemeClr val="accent3">
              <a:hueOff val="-9694106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1800" b="1" kern="1200" noProof="0" dirty="0"/>
            <a:t>Sakrio je </a:t>
          </a:r>
          <a:r>
            <a:rPr lang="sr-Latn-RS" sz="1800" b="1" kern="1200" noProof="0" dirty="0" err="1"/>
            <a:t>plijen</a:t>
          </a:r>
          <a:r>
            <a:rPr lang="sr-Latn-RS" sz="1800" b="1" kern="1200" noProof="0" dirty="0"/>
            <a:t> u zemlju u šatoru.</a:t>
          </a:r>
        </a:p>
      </dsp:txBody>
      <dsp:txXfrm>
        <a:off x="2798532" y="1011270"/>
        <a:ext cx="2202825" cy="567052"/>
      </dsp:txXfrm>
    </dsp:sp>
    <dsp:sp modelId="{5704AC36-7228-4647-BA2F-E5EA2A0ECE5E}">
      <dsp:nvSpPr>
        <dsp:cNvPr id="0" name=""/>
        <dsp:cNvSpPr/>
      </dsp:nvSpPr>
      <dsp:spPr>
        <a:xfrm>
          <a:off x="2660422" y="843044"/>
          <a:ext cx="120467" cy="12046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04673"/>
              </a:lnTo>
              <a:lnTo>
                <a:pt x="120467" y="1204673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F65660-7FB7-41F2-8A03-36A84A58A982}">
      <dsp:nvSpPr>
        <dsp:cNvPr id="0" name=""/>
        <dsp:cNvSpPr/>
      </dsp:nvSpPr>
      <dsp:spPr>
        <a:xfrm>
          <a:off x="2780890" y="1746549"/>
          <a:ext cx="2238109" cy="602336"/>
        </a:xfrm>
        <a:prstGeom prst="roundRect">
          <a:avLst>
            <a:gd name="adj" fmla="val 10000"/>
          </a:avLst>
        </a:prstGeom>
        <a:solidFill>
          <a:srgbClr val="C1FFD7"/>
        </a:solidFill>
        <a:ln w="12700" cap="flat" cmpd="sng" algn="ctr">
          <a:solidFill>
            <a:schemeClr val="accent3">
              <a:hueOff val="-11632928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1800" b="1" kern="1200" noProof="0" dirty="0" err="1"/>
            <a:t>Donio</a:t>
          </a:r>
          <a:r>
            <a:rPr lang="sr-Latn-RS" sz="1800" b="1" kern="1200" noProof="0" dirty="0"/>
            <a:t> je probleme Izraelu.</a:t>
          </a:r>
        </a:p>
      </dsp:txBody>
      <dsp:txXfrm>
        <a:off x="2798532" y="1764191"/>
        <a:ext cx="2202825" cy="567052"/>
      </dsp:txXfrm>
    </dsp:sp>
    <dsp:sp modelId="{AFB70125-0A05-4C1C-AF46-F60B93D12F4B}">
      <dsp:nvSpPr>
        <dsp:cNvPr id="0" name=""/>
        <dsp:cNvSpPr/>
      </dsp:nvSpPr>
      <dsp:spPr>
        <a:xfrm>
          <a:off x="2660422" y="843044"/>
          <a:ext cx="120467" cy="19575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57594"/>
              </a:lnTo>
              <a:lnTo>
                <a:pt x="120467" y="1957594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5AE884-797B-482D-94EE-9234BD6DA05D}">
      <dsp:nvSpPr>
        <dsp:cNvPr id="0" name=""/>
        <dsp:cNvSpPr/>
      </dsp:nvSpPr>
      <dsp:spPr>
        <a:xfrm>
          <a:off x="2780890" y="2499470"/>
          <a:ext cx="2238109" cy="602336"/>
        </a:xfrm>
        <a:prstGeom prst="roundRect">
          <a:avLst>
            <a:gd name="adj" fmla="val 10000"/>
          </a:avLst>
        </a:prstGeom>
        <a:solidFill>
          <a:srgbClr val="D2FFC9"/>
        </a:solidFill>
        <a:ln w="12700" cap="flat" cmpd="sng" algn="ctr">
          <a:solidFill>
            <a:schemeClr val="accent3">
              <a:hueOff val="-13571749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1800" b="1" kern="1200" noProof="0" dirty="0"/>
            <a:t>Svojim je </a:t>
          </a:r>
          <a:r>
            <a:rPr lang="sr-Latn-RS" sz="1800" b="1" kern="1200" noProof="0" dirty="0" err="1"/>
            <a:t>djelima</a:t>
          </a:r>
          <a:r>
            <a:rPr lang="sr-Latn-RS" sz="1800" b="1" kern="1200" noProof="0" dirty="0"/>
            <a:t> uzrokovao poraz.</a:t>
          </a:r>
        </a:p>
      </dsp:txBody>
      <dsp:txXfrm>
        <a:off x="2798532" y="2517112"/>
        <a:ext cx="2202825" cy="567052"/>
      </dsp:txXfrm>
    </dsp:sp>
    <dsp:sp modelId="{CEAA5FDD-32FD-454A-8A2D-E96BAF282211}">
      <dsp:nvSpPr>
        <dsp:cNvPr id="0" name=""/>
        <dsp:cNvSpPr/>
      </dsp:nvSpPr>
      <dsp:spPr>
        <a:xfrm>
          <a:off x="2660422" y="843044"/>
          <a:ext cx="120467" cy="27105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10515"/>
              </a:lnTo>
              <a:lnTo>
                <a:pt x="120467" y="2710515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33A531-52AB-4CC3-80EE-95A29A1B11FE}">
      <dsp:nvSpPr>
        <dsp:cNvPr id="0" name=""/>
        <dsp:cNvSpPr/>
      </dsp:nvSpPr>
      <dsp:spPr>
        <a:xfrm>
          <a:off x="2780890" y="3252391"/>
          <a:ext cx="2238109" cy="602336"/>
        </a:xfrm>
        <a:prstGeom prst="roundRect">
          <a:avLst>
            <a:gd name="adj" fmla="val 10000"/>
          </a:avLst>
        </a:prstGeom>
        <a:solidFill>
          <a:srgbClr val="EDFFC1"/>
        </a:solidFill>
        <a:ln w="12700" cap="flat" cmpd="sng" algn="ctr">
          <a:solidFill>
            <a:schemeClr val="accent3">
              <a:hueOff val="-15510569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1800" b="1" kern="1200" noProof="0" dirty="0"/>
            <a:t>Prekršio je Izraelov Savez s Bogom.</a:t>
          </a:r>
        </a:p>
      </dsp:txBody>
      <dsp:txXfrm>
        <a:off x="2798532" y="3270033"/>
        <a:ext cx="2202825" cy="567052"/>
      </dsp:txXfrm>
    </dsp:sp>
    <dsp:sp modelId="{A259866E-3786-4381-A66D-9618105CD9C3}">
      <dsp:nvSpPr>
        <dsp:cNvPr id="0" name=""/>
        <dsp:cNvSpPr/>
      </dsp:nvSpPr>
      <dsp:spPr>
        <a:xfrm>
          <a:off x="2660422" y="843044"/>
          <a:ext cx="120467" cy="34634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63436"/>
              </a:lnTo>
              <a:lnTo>
                <a:pt x="120467" y="3463436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37F6B0-732D-4B24-94AD-34FA984F0079}">
      <dsp:nvSpPr>
        <dsp:cNvPr id="0" name=""/>
        <dsp:cNvSpPr/>
      </dsp:nvSpPr>
      <dsp:spPr>
        <a:xfrm>
          <a:off x="2780890" y="4005312"/>
          <a:ext cx="2238109" cy="602336"/>
        </a:xfrm>
        <a:prstGeom prst="roundRect">
          <a:avLst>
            <a:gd name="adj" fmla="val 10000"/>
          </a:avLst>
        </a:prstGeom>
        <a:solidFill>
          <a:srgbClr val="FFEEB7"/>
        </a:solidFill>
        <a:ln w="12700" cap="flat" cmpd="sng" algn="ctr">
          <a:solidFill>
            <a:schemeClr val="accent3">
              <a:hueOff val="-17449391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1800" b="1" kern="1200" noProof="0" dirty="0"/>
            <a:t>Umro je sa svojom cijelom porodicom.</a:t>
          </a:r>
        </a:p>
      </dsp:txBody>
      <dsp:txXfrm>
        <a:off x="2798532" y="4022954"/>
        <a:ext cx="2202825" cy="5670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CC363A-F32E-44C2-8924-2AB488448218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70E644-D09B-4B85-8E8C-2F290B35641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585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70E644-D09B-4B85-8E8C-2F290B35641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0852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25DD99-ECBD-AE30-D533-2917911DE4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60F891E-1E32-3C1A-601C-92D7B7148E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0FBF69F-7AC8-FD18-A34A-F1EFE72FA1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76886-51AC-494E-8A75-0A99BFF736CD}" type="datetimeFigureOut">
              <a:rPr lang="es-ES" smtClean="0"/>
              <a:t>15/10/2025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04BA7F7-0F9E-4A05-42CC-F5023D8CCA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A4139ED-559B-720D-4161-B0A9ABA66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5FC19-C5D9-4725-AABA-5B9B93F2CEE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31360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BFD5CF-25C5-755F-BD3D-0FBF6A6552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B22E47A-9B22-54A4-6B63-A2CF7EB586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C936A3E-80F9-5B64-A7FD-7AC75F899C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76886-51AC-494E-8A75-0A99BFF736CD}" type="datetimeFigureOut">
              <a:rPr lang="es-ES" smtClean="0"/>
              <a:t>15/10/2025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A8469B7-62E7-04AC-BE02-BD0D602F8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A5DADC1-4E38-AB85-9A94-874FED348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5FC19-C5D9-4725-AABA-5B9B93F2CEE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6661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6FB4E91-7CC3-FCF3-196C-08B828FE6D4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F699703-EB17-2725-1302-D3B495A260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B6F7359-2A86-086D-7910-694507B7A1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76886-51AC-494E-8A75-0A99BFF736CD}" type="datetimeFigureOut">
              <a:rPr lang="es-ES" smtClean="0"/>
              <a:t>15/10/2025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231F62F-5569-0BAD-655A-E7C9927F12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1D67BF1-809A-AC23-74A2-813563B3C4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5FC19-C5D9-4725-AABA-5B9B93F2CEE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57149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4123DE-A476-D972-906E-0328B47C26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A45C0F8-FF56-4F3D-E5B7-7A12542247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1A5DFAC-CCED-B3DC-8C41-A4F5569B0E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76886-51AC-494E-8A75-0A99BFF736CD}" type="datetimeFigureOut">
              <a:rPr lang="es-ES" smtClean="0"/>
              <a:t>15/10/2025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755E3E4-227F-FAC8-4C32-5888A61A1E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D7F6F07-7B73-DA32-7342-0E7149C19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5FC19-C5D9-4725-AABA-5B9B93F2CEE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4893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FF0699-113D-BA01-1A90-02B516EEA1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9056253-3345-A2B7-872A-352AE0AF27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A2B79BC-5E50-69A6-95AF-EA6A1CB03C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76886-51AC-494E-8A75-0A99BFF736CD}" type="datetimeFigureOut">
              <a:rPr lang="es-ES" smtClean="0"/>
              <a:t>15/10/2025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D9150F4-DC67-1C96-153E-D72D4BCFEC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7E921D6-7A74-9DDB-BDD5-F0228A4EA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5FC19-C5D9-4725-AABA-5B9B93F2CEE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39974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98363B-AA59-943D-44C6-961544ACE6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7229A2C-D243-9E28-F66B-39805E9367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6F2B3AD-0601-A906-3FBA-BB92B1BEAB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6FD69FA-3E2C-68CC-70FE-72B8355514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76886-51AC-494E-8A75-0A99BFF736CD}" type="datetimeFigureOut">
              <a:rPr lang="es-ES" smtClean="0"/>
              <a:t>15/10/2025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B1F4181-4E92-C752-7A1C-8141CA30A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D04A78F-4CC6-78C3-73D2-B15627804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5FC19-C5D9-4725-AABA-5B9B93F2CEE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39913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4B08938-8DCE-39A4-E74D-83C977D89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9F8A6AC-C145-1CCC-6173-76BD2B0E2D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E3DF326-4D43-40F8-AD93-616A792118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11347D8C-1801-6D1C-5C49-C82DF8184E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D4E59181-8460-83A2-0026-2B6E86FAE9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9A1E3AD-9C3F-2531-732A-2AB7CDFA60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76886-51AC-494E-8A75-0A99BFF736CD}" type="datetimeFigureOut">
              <a:rPr lang="es-ES" smtClean="0"/>
              <a:t>15/10/2025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5B3E0B8B-BEF9-ACCF-5391-5DFCE0BE01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BBEA1E8-AD8A-4ECB-9D43-B85BF85CF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5FC19-C5D9-4725-AABA-5B9B93F2CEE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49160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53A574-B57A-2604-6EB7-663390B931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B70D472-DC6F-92FE-C743-DF1BA32C11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76886-51AC-494E-8A75-0A99BFF736CD}" type="datetimeFigureOut">
              <a:rPr lang="es-ES" smtClean="0"/>
              <a:t>15/10/2025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7BA2BFD-977F-34D8-3381-9597AAB9F9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299711A-0B80-120B-D1E1-4867E8E68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5FC19-C5D9-4725-AABA-5B9B93F2CEE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01408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4A7AA737-9CDD-B201-4476-43C812FF1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76886-51AC-494E-8A75-0A99BFF736CD}" type="datetimeFigureOut">
              <a:rPr lang="es-ES" smtClean="0"/>
              <a:t>15/10/2025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F6FB68C0-C999-3068-BCA0-1A86CBEC48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F5329A5-80CB-9E76-0927-E9602FCB6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5FC19-C5D9-4725-AABA-5B9B93F2CEE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85159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0A6C69E-4A17-E4CE-E5C1-3F104A3857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E487EDB-BA9D-002F-1F43-9AAA736DE1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C431FD3-89F4-8D71-9462-2C09D8AD4F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FB44866-E50C-7593-993B-B857C81773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76886-51AC-494E-8A75-0A99BFF736CD}" type="datetimeFigureOut">
              <a:rPr lang="es-ES" smtClean="0"/>
              <a:t>15/10/2025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BF4C854-0BBD-7393-62D5-27A1B58A6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2078FF7-A261-665F-0461-9404464B3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5FC19-C5D9-4725-AABA-5B9B93F2CEE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15021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0C673E-C1E1-CD27-8E96-EE29ED86C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B6172DEA-FC90-AE1E-87D6-FF32F97AE6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3B1BDF0-E3CB-DD5B-D454-EE45BB7E0A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5349981-4133-AE29-B552-D33A38AA19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76886-51AC-494E-8A75-0A99BFF736CD}" type="datetimeFigureOut">
              <a:rPr lang="es-ES" smtClean="0"/>
              <a:t>15/10/2025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AC8B7BA-317D-5CE5-F9C4-7B6E06B77E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52D556D-AA2E-C012-C85F-C303AA7D8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5FC19-C5D9-4725-AABA-5B9B93F2CEE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49820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B5352D0A-1B16-34C3-4917-C394CD8EE4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F5E2E04-0565-F155-336A-ADEA6FB774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BC1ECE0-8FBD-68EB-206B-441E8078CA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FF76886-51AC-494E-8A75-0A99BFF736CD}" type="datetimeFigureOut">
              <a:rPr lang="es-ES" smtClean="0"/>
              <a:t>15/10/2025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288F4F8-928B-13A7-0D8A-75C7BA8173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0616D75-5B55-F256-D0C6-8228899AA6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3B5FC19-C5D9-4725-AABA-5B9B93F2CEE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73726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10" Type="http://schemas.openxmlformats.org/officeDocument/2006/relationships/image" Target="../media/image13.png"/><Relationship Id="rId4" Type="http://schemas.openxmlformats.org/officeDocument/2006/relationships/image" Target="../media/image7.jpeg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2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29.jpeg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28.jpeg"/><Relationship Id="rId4" Type="http://schemas.openxmlformats.org/officeDocument/2006/relationships/diagramLayout" Target="../diagrams/layout2.xml"/><Relationship Id="rId9" Type="http://schemas.openxmlformats.org/officeDocument/2006/relationships/image" Target="../media/image2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7" Type="http://schemas.openxmlformats.org/officeDocument/2006/relationships/image" Target="../media/image3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45F5EA6-064A-BB81-3B5F-D5CA395B34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sr-Latn-RS" noProof="0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DD4EF256-416B-229B-3B07-BAFADDCEB81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990" r="12990"/>
          <a:stretch/>
        </p:blipFill>
        <p:spPr>
          <a:xfrm>
            <a:off x="196731" y="170453"/>
            <a:ext cx="3794884" cy="6517096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D096BA9B-6A09-9AE1-AAAA-5EF65BD6107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67" t="-107" r="167" b="37743"/>
          <a:stretch>
            <a:fillRect/>
          </a:stretch>
        </p:blipFill>
        <p:spPr>
          <a:xfrm>
            <a:off x="8193992" y="159910"/>
            <a:ext cx="3826711" cy="3181966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6EFB3636-9900-7FE4-C595-A679FF22D09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20" t="11341" r="-420" b="22461"/>
          <a:stretch>
            <a:fillRect/>
          </a:stretch>
        </p:blipFill>
        <p:spPr>
          <a:xfrm>
            <a:off x="4184141" y="3512234"/>
            <a:ext cx="3826711" cy="3175314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13427B5D-8BA4-6D7F-4F60-A8747239357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67" t="88" r="167" b="33107"/>
          <a:stretch>
            <a:fillRect/>
          </a:stretch>
        </p:blipFill>
        <p:spPr>
          <a:xfrm>
            <a:off x="8193992" y="3505966"/>
            <a:ext cx="3826711" cy="3181582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8B5600FD-F956-C1FF-67F6-D5B300C33471}"/>
              </a:ext>
            </a:extLst>
          </p:cNvPr>
          <p:cNvSpPr/>
          <p:nvPr/>
        </p:nvSpPr>
        <p:spPr>
          <a:xfrm>
            <a:off x="4184141" y="159910"/>
            <a:ext cx="3840078" cy="3176540"/>
          </a:xfrm>
          <a:prstGeom prst="rect">
            <a:avLst/>
          </a:prstGeom>
          <a:ln>
            <a:noFill/>
          </a:ln>
          <a:effectLst>
            <a:innerShdw blurRad="114300">
              <a:prstClr val="black"/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r-Latn-RS" noProof="0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FB6C39B8-7CCF-4ABA-9C0A-432941FB8617}"/>
              </a:ext>
            </a:extLst>
          </p:cNvPr>
          <p:cNvSpPr txBox="1"/>
          <p:nvPr/>
        </p:nvSpPr>
        <p:spPr>
          <a:xfrm>
            <a:off x="4161388" y="963350"/>
            <a:ext cx="3826711" cy="1569660"/>
          </a:xfrm>
          <a:prstGeom prst="rect">
            <a:avLst/>
          </a:prstGeom>
          <a:noFill/>
          <a:effectLst>
            <a:outerShdw blurRad="50800" dist="25400" dir="2700000" algn="tl" rotWithShape="0">
              <a:prstClr val="black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sr-Latn-RS" sz="4800" b="1" noProof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UNUTARNJI NEPRIJATELJ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6DCF5089-D5F7-BBCE-7F42-D9627A0D1C67}"/>
              </a:ext>
            </a:extLst>
          </p:cNvPr>
          <p:cNvSpPr txBox="1"/>
          <p:nvPr/>
        </p:nvSpPr>
        <p:spPr>
          <a:xfrm>
            <a:off x="196732" y="209550"/>
            <a:ext cx="37948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1400" b="1" noProof="0" dirty="0">
                <a:solidFill>
                  <a:srgbClr val="E1ED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 pouka za 8. </a:t>
            </a:r>
            <a:r>
              <a:rPr lang="sr-Latn-RS" sz="1400" b="1" dirty="0">
                <a:solidFill>
                  <a:srgbClr val="E1ED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studenoga</a:t>
            </a:r>
            <a:r>
              <a:rPr lang="sr-Latn-RS" sz="1400" b="1" noProof="0" dirty="0">
                <a:solidFill>
                  <a:srgbClr val="E1ED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2025.</a:t>
            </a:r>
          </a:p>
        </p:txBody>
      </p:sp>
    </p:spTree>
    <p:extLst>
      <p:ext uri="{BB962C8B-B14F-4D97-AF65-F5344CB8AC3E}">
        <p14:creationId xmlns:p14="http://schemas.microsoft.com/office/powerpoint/2010/main" val="3486486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1DDE4E31-E877-DCA6-AE2C-4F47CFB4E222}"/>
              </a:ext>
            </a:extLst>
          </p:cNvPr>
          <p:cNvSpPr txBox="1"/>
          <p:nvPr/>
        </p:nvSpPr>
        <p:spPr>
          <a:xfrm>
            <a:off x="6633210" y="4009102"/>
            <a:ext cx="555879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800"/>
              </a:spcBef>
            </a:pPr>
            <a:r>
              <a:rPr lang="sr-Latn-RS" sz="2200" b="1" noProof="0" dirty="0">
                <a:uFill>
                  <a:solidFill>
                    <a:srgbClr val="CB2760"/>
                  </a:solidFill>
                </a:uFill>
              </a:rPr>
              <a:t>Uzrok poraza </a:t>
            </a:r>
            <a:r>
              <a:rPr lang="sr-Latn-RS" sz="2200" b="1" noProof="0" dirty="0"/>
              <a:t>(</a:t>
            </a:r>
            <a:r>
              <a:rPr lang="sr-Latn-RS" sz="2200" b="1" noProof="0" dirty="0" err="1"/>
              <a:t>Jošua</a:t>
            </a:r>
            <a:r>
              <a:rPr lang="sr-Latn-RS" sz="2200" b="1" noProof="0" dirty="0"/>
              <a:t> 7,1-5.10-13).</a:t>
            </a:r>
          </a:p>
          <a:p>
            <a:pPr>
              <a:spcBef>
                <a:spcPts val="1800"/>
              </a:spcBef>
            </a:pPr>
            <a:r>
              <a:rPr lang="sr-Latn-RS" sz="2200" b="1" noProof="0" dirty="0"/>
              <a:t>U teškoćama i stradanju (</a:t>
            </a:r>
            <a:r>
              <a:rPr lang="sr-Latn-RS" sz="2200" b="1" noProof="0" dirty="0" err="1"/>
              <a:t>Jošua</a:t>
            </a:r>
            <a:r>
              <a:rPr lang="sr-Latn-RS" sz="2200" b="1" noProof="0" dirty="0"/>
              <a:t> 7,6-9).</a:t>
            </a:r>
          </a:p>
          <a:p>
            <a:pPr>
              <a:spcBef>
                <a:spcPts val="1800"/>
              </a:spcBef>
            </a:pPr>
            <a:r>
              <a:rPr lang="sr-Latn-RS" sz="2200" b="1" noProof="0" dirty="0"/>
              <a:t>Otkrivanje prestupnika (</a:t>
            </a:r>
            <a:r>
              <a:rPr lang="sr-Latn-RS" sz="2200" b="1" noProof="0" dirty="0" err="1"/>
              <a:t>Jošua</a:t>
            </a:r>
            <a:r>
              <a:rPr lang="sr-Latn-RS" sz="2200" b="1" noProof="0" dirty="0"/>
              <a:t> 7,14-19).</a:t>
            </a:r>
          </a:p>
          <a:p>
            <a:pPr>
              <a:spcBef>
                <a:spcPts val="1800"/>
              </a:spcBef>
            </a:pPr>
            <a:r>
              <a:rPr lang="sr-Latn-RS" sz="2200" b="1" noProof="0" dirty="0" err="1"/>
              <a:t>Akanov</a:t>
            </a:r>
            <a:r>
              <a:rPr lang="sr-Latn-RS" sz="2200" b="1" noProof="0" dirty="0"/>
              <a:t> </a:t>
            </a:r>
            <a:r>
              <a:rPr lang="sr-Latn-RS" sz="2200" b="1" noProof="0" dirty="0" err="1"/>
              <a:t>grijeh</a:t>
            </a:r>
            <a:r>
              <a:rPr lang="sr-Latn-RS" sz="2200" b="1" noProof="0" dirty="0"/>
              <a:t> (</a:t>
            </a:r>
            <a:r>
              <a:rPr lang="sr-Latn-RS" sz="2200" b="1" noProof="0" dirty="0" err="1"/>
              <a:t>Jošua</a:t>
            </a:r>
            <a:r>
              <a:rPr lang="sr-Latn-RS" sz="2200" b="1" noProof="0" dirty="0"/>
              <a:t> 7,20-26).</a:t>
            </a:r>
          </a:p>
          <a:p>
            <a:pPr>
              <a:spcBef>
                <a:spcPts val="1800"/>
              </a:spcBef>
            </a:pPr>
            <a:r>
              <a:rPr lang="sr-Latn-RS" sz="2200" b="1" noProof="0" dirty="0"/>
              <a:t>Ponovno </a:t>
            </a:r>
            <a:r>
              <a:rPr lang="sr-Latn-RS" sz="2200" b="1" noProof="0" dirty="0" err="1"/>
              <a:t>pobjednici</a:t>
            </a:r>
            <a:r>
              <a:rPr lang="sr-Latn-RS" sz="2200" b="1" noProof="0" dirty="0"/>
              <a:t> (</a:t>
            </a:r>
            <a:r>
              <a:rPr lang="sr-Latn-RS" sz="2200" b="1" noProof="0" dirty="0" err="1"/>
              <a:t>Jošua</a:t>
            </a:r>
            <a:r>
              <a:rPr lang="sr-Latn-RS" sz="2200" b="1" noProof="0" dirty="0"/>
              <a:t> 8,1-29).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355573C-D5DE-F9DB-A6A4-9717CCDB4FA7}"/>
              </a:ext>
            </a:extLst>
          </p:cNvPr>
          <p:cNvSpPr txBox="1"/>
          <p:nvPr/>
        </p:nvSpPr>
        <p:spPr>
          <a:xfrm>
            <a:off x="276225" y="161925"/>
            <a:ext cx="6477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sr-Latn-RS" sz="2200" b="1" noProof="0" dirty="0"/>
              <a:t>Nakon ne</a:t>
            </a:r>
            <a:r>
              <a:rPr lang="sr-Latn-RS" sz="2200" b="1" dirty="0" err="1"/>
              <a:t>logič</a:t>
            </a:r>
            <a:r>
              <a:rPr lang="sr-Latn-RS" sz="2200" b="1" noProof="0" dirty="0"/>
              <a:t>ne vojne taktike, zidine Jerihona su pale. Izrael je ušao u grad i sravnio ga sa zemljom. Pobeda! Čija? Božja, budući da Izrael s tim nije imao puno veze.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F03F9B9-6860-6B46-2AB4-55ADCB13FB2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1854" y="348738"/>
            <a:ext cx="4792865" cy="3367856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Imagen 6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FE85C5F7-BBB7-DFB3-A368-92E259F085B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748" r="290"/>
          <a:stretch>
            <a:fillRect/>
          </a:stretch>
        </p:blipFill>
        <p:spPr>
          <a:xfrm>
            <a:off x="152400" y="3914775"/>
            <a:ext cx="3151239" cy="27432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1" name="Imagen 10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id="{0EB865CE-1137-86C7-B0C6-CA7116BB29C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906" r="9896"/>
          <a:stretch>
            <a:fillRect/>
          </a:stretch>
        </p:blipFill>
        <p:spPr>
          <a:xfrm>
            <a:off x="3142329" y="3914775"/>
            <a:ext cx="2600326" cy="27432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4" name="Imagen 13" descr="Imagen que contiene Forma&#10;&#10;El contenido generado por IA puede ser incorrecto.">
            <a:extLst>
              <a:ext uri="{FF2B5EF4-FFF2-40B4-BE49-F238E27FC236}">
                <a16:creationId xmlns:a16="http://schemas.microsoft.com/office/drawing/2014/main" id="{1703702B-550B-1076-4A2F-4C43A297A28B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5988" y="5111212"/>
            <a:ext cx="345760" cy="32025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Imagen 14" descr="Icono&#10;&#10;El contenido generado por IA puede ser incorrecto.">
            <a:extLst>
              <a:ext uri="{FF2B5EF4-FFF2-40B4-BE49-F238E27FC236}">
                <a16:creationId xmlns:a16="http://schemas.microsoft.com/office/drawing/2014/main" id="{0E4D5F80-9057-9294-9E1E-1659204529AF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5988" y="6168925"/>
            <a:ext cx="345760" cy="32025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Imagen 16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AB712EEE-6B05-AB70-3AAD-169679E05AA5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5988" y="5640068"/>
            <a:ext cx="345760" cy="32025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" name="Imagen 17" descr="Imagen que contiene Patrón de fondo&#10;&#10;El contenido generado por IA puede ser incorrecto.">
            <a:extLst>
              <a:ext uri="{FF2B5EF4-FFF2-40B4-BE49-F238E27FC236}">
                <a16:creationId xmlns:a16="http://schemas.microsoft.com/office/drawing/2014/main" id="{CDC6DFC4-58F3-BD8B-DD63-C6D24FFA2428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5988" y="4053500"/>
            <a:ext cx="345760" cy="32025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" name="Imagen 18" descr="Forma&#10;&#10;El contenido generado por IA puede ser incorrecto.">
            <a:extLst>
              <a:ext uri="{FF2B5EF4-FFF2-40B4-BE49-F238E27FC236}">
                <a16:creationId xmlns:a16="http://schemas.microsoft.com/office/drawing/2014/main" id="{90E17CFA-6814-2A28-95E7-D30EF77E9D1C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5988" y="4582356"/>
            <a:ext cx="345760" cy="32025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F9C831EA-D3CF-B1CA-E031-BFF59C16DEF2}"/>
              </a:ext>
            </a:extLst>
          </p:cNvPr>
          <p:cNvSpPr txBox="1"/>
          <p:nvPr/>
        </p:nvSpPr>
        <p:spPr>
          <a:xfrm>
            <a:off x="276224" y="2487035"/>
            <a:ext cx="6476999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sr-Latn-RS" sz="2200" b="1" noProof="0" dirty="0"/>
              <a:t>Kad su na kraju upitali Boga, odgovor je bio jasan: Izrael je </a:t>
            </a:r>
            <a:r>
              <a:rPr lang="sr-Latn-RS" sz="2200" b="1" noProof="0" dirty="0" err="1"/>
              <a:t>sagriješio</a:t>
            </a:r>
            <a:r>
              <a:rPr lang="sr-Latn-RS" sz="2200" b="1" noProof="0" dirty="0"/>
              <a:t> i više ne može pobjeđivati svoje neprijatelje. Kako može ponovno dobiti božansku naklonost?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AD2EBC14-CC74-FB00-3906-F565C145F22C}"/>
              </a:ext>
            </a:extLst>
          </p:cNvPr>
          <p:cNvSpPr txBox="1"/>
          <p:nvPr/>
        </p:nvSpPr>
        <p:spPr>
          <a:xfrm>
            <a:off x="276223" y="1478368"/>
            <a:ext cx="6600823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sr-Latn-RS" sz="2200" b="1" noProof="0" dirty="0"/>
              <a:t>Nakon dobro osmišljene vojne taktike, </a:t>
            </a:r>
            <a:r>
              <a:rPr lang="sr-Latn-RS" sz="2200" b="1" dirty="0"/>
              <a:t>A</a:t>
            </a:r>
            <a:r>
              <a:rPr lang="sr-Latn-RS" sz="2200" b="1" noProof="0" dirty="0"/>
              <a:t>j ostvaruje </a:t>
            </a:r>
            <a:r>
              <a:rPr lang="sr-Latn-RS" sz="2200" b="1" noProof="0" dirty="0" err="1"/>
              <a:t>pobjeđu</a:t>
            </a:r>
            <a:r>
              <a:rPr lang="sr-Latn-RS" sz="2200" b="1" noProof="0" dirty="0"/>
              <a:t>!. Poraz! Ko je poražen? Narod Izraela, budući da se nisu oslanjali na Boga.</a:t>
            </a:r>
          </a:p>
        </p:txBody>
      </p:sp>
    </p:spTree>
    <p:extLst>
      <p:ext uri="{BB962C8B-B14F-4D97-AF65-F5344CB8AC3E}">
        <p14:creationId xmlns:p14="http://schemas.microsoft.com/office/powerpoint/2010/main" val="3194464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1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51C6C42B-7CC5-AC2B-B094-17605414C279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r-Latn-RS" sz="4400" b="1" spc="300" noProof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UZROK PORAZA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ACBB1FC-82B5-F325-8290-43F026A8A3C6}"/>
              </a:ext>
            </a:extLst>
          </p:cNvPr>
          <p:cNvSpPr txBox="1"/>
          <p:nvPr/>
        </p:nvSpPr>
        <p:spPr>
          <a:xfrm>
            <a:off x="1" y="641620"/>
            <a:ext cx="1219199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r-Latn-RS" sz="20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sr-Latn-RS" sz="2000" b="1" noProof="0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Izrael je </a:t>
            </a:r>
            <a:r>
              <a:rPr lang="sr-Latn-RS" sz="2000" b="1" noProof="0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sagriješio</a:t>
            </a:r>
            <a:r>
              <a:rPr lang="sr-Latn-RS" sz="2000" b="1" noProof="0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: prekršili su Savez kojim sam ih vezao. Zaista, uzeše </a:t>
            </a:r>
            <a:r>
              <a:rPr lang="sr-Latn-RS" sz="20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</a:t>
            </a:r>
            <a:r>
              <a:rPr lang="sr-Latn-RS" sz="2000" b="1" noProof="0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klto</a:t>
            </a:r>
            <a:r>
              <a:rPr lang="sr-Latn-RS" sz="2000" b="1" noProof="0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porobiše,  posakrivaše i </a:t>
            </a:r>
            <a:r>
              <a:rPr lang="sr-Latn-RS" sz="2000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prisvo</a:t>
            </a:r>
            <a:r>
              <a:rPr lang="sr-Latn-RS" sz="2000" b="1" noProof="0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jiše</a:t>
            </a:r>
            <a:r>
              <a:rPr lang="sr-Latn-RS" sz="2000" b="1" noProof="0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.“ </a:t>
            </a:r>
            <a:r>
              <a:rPr lang="sr-Latn-RS" sz="1600" b="1" noProof="0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sr-Latn-RS" sz="1600" b="1" noProof="0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Jošua</a:t>
            </a:r>
            <a:r>
              <a:rPr lang="sr-Latn-RS" sz="1600" b="1" noProof="0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7,11)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C668174-86EE-979D-6C56-656B08DCD5FB}"/>
              </a:ext>
            </a:extLst>
          </p:cNvPr>
          <p:cNvSpPr txBox="1"/>
          <p:nvPr/>
        </p:nvSpPr>
        <p:spPr>
          <a:xfrm>
            <a:off x="190500" y="1327279"/>
            <a:ext cx="778346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sr-Latn-RS" sz="2200" b="1" noProof="0" dirty="0"/>
              <a:t>Nakon povoljnog </a:t>
            </a:r>
            <a:r>
              <a:rPr lang="sr-Latn-RS" sz="2200" b="1" noProof="0" dirty="0" err="1"/>
              <a:t>izvještaja</a:t>
            </a:r>
            <a:r>
              <a:rPr lang="sr-Latn-RS" sz="2200" b="1" noProof="0" dirty="0"/>
              <a:t> od </a:t>
            </a:r>
            <a:r>
              <a:rPr lang="sr-Latn-RS" sz="2200" b="1" dirty="0" err="1"/>
              <a:t>uhod</a:t>
            </a:r>
            <a:r>
              <a:rPr lang="sr-Latn-RS" sz="2200" b="1" noProof="0" dirty="0"/>
              <a:t>a poslanih u Jerihon, </a:t>
            </a:r>
            <a:r>
              <a:rPr lang="sr-Latn-RS" sz="2200" b="1" noProof="0" dirty="0" err="1"/>
              <a:t>Jošua</a:t>
            </a:r>
            <a:r>
              <a:rPr lang="sr-Latn-RS" sz="2200" b="1" noProof="0" dirty="0"/>
              <a:t> se </a:t>
            </a:r>
            <a:r>
              <a:rPr lang="sr-Latn-RS" sz="2200" b="1" noProof="0" dirty="0" err="1"/>
              <a:t>posavjetovao</a:t>
            </a:r>
            <a:r>
              <a:rPr lang="sr-Latn-RS" sz="2200" b="1" noProof="0" dirty="0"/>
              <a:t> s Bogom i od Njega primio strategiju za osvajanje grada.</a:t>
            </a:r>
          </a:p>
        </p:txBody>
      </p:sp>
      <p:pic>
        <p:nvPicPr>
          <p:cNvPr id="4" name="Imagen 3" descr="Imagen que contiene exterior, tabla, grupo, naranja&#10;&#10;El contenido generado por IA puede ser incorrecto.">
            <a:extLst>
              <a:ext uri="{FF2B5EF4-FFF2-40B4-BE49-F238E27FC236}">
                <a16:creationId xmlns:a16="http://schemas.microsoft.com/office/drawing/2014/main" id="{B0AA6414-858F-CF01-6C48-CFF731749EF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3202" y="1450389"/>
            <a:ext cx="3798298" cy="25581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C132C783-31F6-5A6F-DBBE-347A0A2D22DE}"/>
              </a:ext>
            </a:extLst>
          </p:cNvPr>
          <p:cNvSpPr txBox="1"/>
          <p:nvPr/>
        </p:nvSpPr>
        <p:spPr>
          <a:xfrm>
            <a:off x="3460952" y="4136055"/>
            <a:ext cx="600751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sr-Latn-RS" sz="2200" b="1" noProof="0" dirty="0"/>
              <a:t>Bog je vid</a:t>
            </a:r>
            <a:r>
              <a:rPr lang="sr-Latn-RS" sz="2200" b="1" dirty="0"/>
              <a:t>i</a:t>
            </a:r>
            <a:r>
              <a:rPr lang="sr-Latn-RS" sz="2200" b="1" noProof="0" dirty="0"/>
              <a:t>o da je “Izrael </a:t>
            </a:r>
            <a:r>
              <a:rPr lang="sr-Latn-RS" sz="2200" b="1" noProof="0" dirty="0" err="1"/>
              <a:t>sagriješio</a:t>
            </a:r>
            <a:r>
              <a:rPr lang="sr-Latn-RS" sz="2200" b="1" noProof="0" dirty="0"/>
              <a:t>“. </a:t>
            </a:r>
            <a:r>
              <a:rPr lang="sr-Latn-RS" sz="2200" b="1" noProof="0" dirty="0" err="1"/>
              <a:t>Nigdje</a:t>
            </a:r>
            <a:r>
              <a:rPr lang="sr-Latn-RS" sz="2200" b="1" noProof="0" dirty="0"/>
              <a:t> u Bibliji </a:t>
            </a:r>
            <a:r>
              <a:rPr lang="sr-Latn-RS" sz="2200" b="1" noProof="0" dirty="0" err="1"/>
              <a:t>grijeh</a:t>
            </a:r>
            <a:r>
              <a:rPr lang="sr-Latn-RS" sz="2200" b="1" noProof="0" dirty="0"/>
              <a:t> nije opisan s takvim nijansama: „prestupili su… uzeli su… ukrali su… lagali su… sakrili su.“</a:t>
            </a:r>
          </a:p>
        </p:txBody>
      </p:sp>
      <p:pic>
        <p:nvPicPr>
          <p:cNvPr id="14" name="Imagen 13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9C3DD4E6-CDAC-A6EB-104C-140936FF8A8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500" y="4343489"/>
            <a:ext cx="3172132" cy="23791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Imagen 15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DCDE6316-6E67-27A7-9D34-536A869B874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66782" y="4343489"/>
            <a:ext cx="2434718" cy="23791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2A809158-8F76-0852-977D-B5F8218DD65D}"/>
              </a:ext>
            </a:extLst>
          </p:cNvPr>
          <p:cNvSpPr txBox="1"/>
          <p:nvPr/>
        </p:nvSpPr>
        <p:spPr>
          <a:xfrm>
            <a:off x="190500" y="3247965"/>
            <a:ext cx="778346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sr-Latn-RS" sz="2200" b="1" noProof="0" dirty="0"/>
              <a:t>Ali koji je bio pravi razlog poraza, ili koji bi bio mogući razlog da Bog kaže </a:t>
            </a:r>
            <a:r>
              <a:rPr lang="sr-Latn-RS" sz="2200" b="1" noProof="0" dirty="0" err="1"/>
              <a:t>Jošui</a:t>
            </a:r>
            <a:r>
              <a:rPr lang="sr-Latn-RS" sz="2200" b="1" noProof="0" dirty="0"/>
              <a:t> da ne napada </a:t>
            </a:r>
            <a:r>
              <a:rPr lang="sr-Latn-RS" sz="2200" b="1" dirty="0"/>
              <a:t>A</a:t>
            </a:r>
            <a:r>
              <a:rPr lang="sr-Latn-RS" sz="2200" b="1" noProof="0" dirty="0"/>
              <a:t>j (</a:t>
            </a:r>
            <a:r>
              <a:rPr lang="sr-Latn-RS" sz="2200" b="1" noProof="0" dirty="0" err="1"/>
              <a:t>Jošua</a:t>
            </a:r>
            <a:r>
              <a:rPr lang="sr-Latn-RS" sz="2200" b="1" noProof="0" dirty="0"/>
              <a:t> 7,11)?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4D4529B1-44F2-FDA3-0057-32EA39251C2E}"/>
              </a:ext>
            </a:extLst>
          </p:cNvPr>
          <p:cNvSpPr txBox="1"/>
          <p:nvPr/>
        </p:nvSpPr>
        <p:spPr>
          <a:xfrm>
            <a:off x="190500" y="2456899"/>
            <a:ext cx="778346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sr-Latn-RS" sz="2200" b="1" noProof="0" dirty="0"/>
              <a:t>Da je </a:t>
            </a:r>
            <a:r>
              <a:rPr lang="sr-Latn-RS" sz="2200" b="1" noProof="0" dirty="0" err="1"/>
              <a:t>Jošua</a:t>
            </a:r>
            <a:r>
              <a:rPr lang="sr-Latn-RS" sz="2200" b="1" noProof="0" dirty="0"/>
              <a:t>, nakon što je primio </a:t>
            </a:r>
            <a:r>
              <a:rPr lang="sr-Latn-RS" sz="2200" b="1" noProof="0" dirty="0" err="1"/>
              <a:t>izvje</a:t>
            </a:r>
            <a:r>
              <a:rPr lang="sr-Latn-RS" sz="2200" b="1" dirty="0"/>
              <a:t>š</a:t>
            </a:r>
            <a:r>
              <a:rPr lang="sr-Latn-RS" sz="2200" b="1" noProof="0" dirty="0"/>
              <a:t>taj od </a:t>
            </a:r>
            <a:r>
              <a:rPr lang="sr-Latn-RS" sz="2200" b="1" dirty="0" err="1"/>
              <a:t>uhod</a:t>
            </a:r>
            <a:r>
              <a:rPr lang="sr-Latn-RS" sz="2200" b="1" noProof="0" dirty="0"/>
              <a:t>a poslanih u Aj, učinio isto, smrt 36 ljudi bila bi </a:t>
            </a:r>
            <a:r>
              <a:rPr lang="sr-Latn-RS" sz="2200" b="1" noProof="0" dirty="0" err="1"/>
              <a:t>izbjegnuta</a:t>
            </a:r>
            <a:r>
              <a:rPr lang="sr-Latn-RS" sz="2200" b="1" noProof="0" dirty="0"/>
              <a:t> (</a:t>
            </a:r>
            <a:r>
              <a:rPr lang="sr-Latn-RS" sz="2200" b="1" noProof="0" dirty="0" err="1"/>
              <a:t>Jošua</a:t>
            </a:r>
            <a:r>
              <a:rPr lang="sr-Latn-RS" sz="2200" b="1" noProof="0" dirty="0"/>
              <a:t> 7,1-5).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E2B5EBD7-049C-49F3-54F9-6185EFFB7479}"/>
              </a:ext>
            </a:extLst>
          </p:cNvPr>
          <p:cNvSpPr txBox="1"/>
          <p:nvPr/>
        </p:nvSpPr>
        <p:spPr>
          <a:xfrm>
            <a:off x="3460952" y="5459494"/>
            <a:ext cx="600751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sr-Latn-RS" sz="2200" b="1" noProof="0" dirty="0"/>
              <a:t>Zapazite upotrebu množine. </a:t>
            </a:r>
            <a:r>
              <a:rPr lang="sr-Latn-RS" sz="2200" b="1" noProof="0" dirty="0" err="1"/>
              <a:t>Grijeh</a:t>
            </a:r>
            <a:r>
              <a:rPr lang="sr-Latn-RS" sz="2200" b="1" noProof="0" dirty="0"/>
              <a:t> je počinio jedan </a:t>
            </a:r>
            <a:r>
              <a:rPr lang="sr-Latn-RS" sz="2200" b="1" noProof="0" dirty="0" err="1"/>
              <a:t>čovjek</a:t>
            </a:r>
            <a:r>
              <a:rPr lang="sr-Latn-RS" sz="2200" b="1" noProof="0" dirty="0"/>
              <a:t>, ali Bog je smatrao cijeli narod odgovornim. Prekršili su Savez i </a:t>
            </a:r>
            <a:r>
              <a:rPr lang="sr-Latn-RS" sz="2200" b="1" noProof="0" dirty="0" err="1"/>
              <a:t>grijeh</a:t>
            </a:r>
            <a:r>
              <a:rPr lang="sr-Latn-RS" sz="2200" b="1" noProof="0" dirty="0"/>
              <a:t> je trebalo </a:t>
            </a:r>
            <a:r>
              <a:rPr lang="sr-Latn-RS" sz="2200" b="1" noProof="0" dirty="0" err="1"/>
              <a:t>iskorijeniti</a:t>
            </a:r>
            <a:r>
              <a:rPr lang="sr-Latn-RS" sz="2200" b="1" noProof="0" dirty="0"/>
              <a:t> da se ne bi ponovio.</a:t>
            </a:r>
          </a:p>
        </p:txBody>
      </p:sp>
    </p:spTree>
    <p:extLst>
      <p:ext uri="{BB962C8B-B14F-4D97-AF65-F5344CB8AC3E}">
        <p14:creationId xmlns:p14="http://schemas.microsoft.com/office/powerpoint/2010/main" val="2300928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5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8" grpId="0"/>
      <p:bldP spid="7" grpId="0"/>
      <p:bldP spid="10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C7049692-6A1B-CB96-556F-389AFB7BDDB0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r-Latn-RS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U TEŠKOĆAMA I STRADANJU </a:t>
            </a:r>
            <a:endParaRPr lang="sr-Latn-RS" sz="4400" b="1" noProof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E0DA06A-8CEF-5DA7-6B6C-882764A54BCE}"/>
              </a:ext>
            </a:extLst>
          </p:cNvPr>
          <p:cNvSpPr txBox="1"/>
          <p:nvPr/>
        </p:nvSpPr>
        <p:spPr>
          <a:xfrm>
            <a:off x="1428750" y="655141"/>
            <a:ext cx="9334500" cy="1015663"/>
          </a:xfrm>
          <a:prstGeom prst="rect">
            <a:avLst/>
          </a:prstGeom>
          <a:gradFill>
            <a:gsLst>
              <a:gs pos="0">
                <a:schemeClr val="accent3">
                  <a:satMod val="105000"/>
                  <a:tint val="67000"/>
                  <a:lumMod val="69000"/>
                  <a:lumOff val="31000"/>
                </a:schemeClr>
              </a:gs>
              <a:gs pos="50000">
                <a:schemeClr val="accent3">
                  <a:satMod val="103000"/>
                  <a:tint val="73000"/>
                  <a:lumMod val="68000"/>
                  <a:lumOff val="32000"/>
                </a:schemeClr>
              </a:gs>
              <a:gs pos="100000">
                <a:schemeClr val="accent3">
                  <a:satMod val="109000"/>
                  <a:tint val="81000"/>
                  <a:lumMod val="71000"/>
                  <a:lumOff val="29000"/>
                </a:schemeClr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sr-Latn-RS" sz="2000" b="1" noProof="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„I reče </a:t>
            </a:r>
            <a:r>
              <a:rPr lang="sr-Latn-RS" sz="20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Jošua</a:t>
            </a:r>
            <a:r>
              <a:rPr lang="sr-Latn-RS" sz="2000" b="1" noProof="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: Jao, Gospode </a:t>
            </a:r>
            <a:r>
              <a:rPr lang="sr-Latn-RS" sz="20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Jahv</a:t>
            </a:r>
            <a:r>
              <a:rPr lang="sr-Latn-RS" sz="2000" b="1" noProof="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e, zašto si preveo ovaj narod preko Jordana? </a:t>
            </a:r>
            <a:r>
              <a:rPr lang="sr-Latn-RS" sz="20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D</a:t>
            </a:r>
            <a:r>
              <a:rPr lang="sr-Latn-RS" sz="2000" b="1" noProof="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a nas predaš u ruke </a:t>
            </a:r>
            <a:r>
              <a:rPr lang="sr-Latn-RS" sz="2000" b="1" noProof="0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Amorejaca</a:t>
            </a:r>
            <a:r>
              <a:rPr lang="sr-Latn-RS" sz="2000" b="1" noProof="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da nas pobiju? </a:t>
            </a:r>
            <a:r>
              <a:rPr lang="sr-Latn-RS" sz="20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Kamo sreće da smo stali s onu stranu</a:t>
            </a:r>
            <a:r>
              <a:rPr lang="sr-Latn-RS" sz="2000" b="1" noProof="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Jordana! “ </a:t>
            </a:r>
            <a:r>
              <a:rPr lang="sr-Latn-RS" sz="1600" b="1" noProof="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sr-Latn-RS" sz="1600" b="1" noProof="0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Jošua</a:t>
            </a:r>
            <a:r>
              <a:rPr lang="sr-Latn-RS" sz="1600" b="1" noProof="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7,7)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8C9754F-C689-F6D6-CF96-90AC13932DE6}"/>
              </a:ext>
            </a:extLst>
          </p:cNvPr>
          <p:cNvSpPr txBox="1"/>
          <p:nvPr/>
        </p:nvSpPr>
        <p:spPr>
          <a:xfrm>
            <a:off x="3531316" y="1610410"/>
            <a:ext cx="8660683" cy="733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  <a:spcBef>
                <a:spcPts val="600"/>
              </a:spcBef>
            </a:pPr>
            <a:r>
              <a:rPr lang="sr-Latn-RS" sz="2200" b="1" noProof="0" dirty="0" err="1"/>
              <a:t>Jošua</a:t>
            </a:r>
            <a:r>
              <a:rPr lang="sr-Latn-RS" sz="2200" b="1" noProof="0" dirty="0"/>
              <a:t> i </a:t>
            </a:r>
            <a:r>
              <a:rPr lang="sr-Latn-RS" sz="2200" b="1" noProof="0" dirty="0" err="1"/>
              <a:t>starješine</a:t>
            </a:r>
            <a:r>
              <a:rPr lang="sr-Latn-RS" sz="2200" b="1" noProof="0" dirty="0"/>
              <a:t> bili su razočarani porazom kod Aja i pokazali su jasne znakove žalosti (</a:t>
            </a:r>
            <a:r>
              <a:rPr lang="sr-Latn-RS" sz="2200" b="1" noProof="0" dirty="0" err="1"/>
              <a:t>Jošua</a:t>
            </a:r>
            <a:r>
              <a:rPr lang="sr-Latn-RS" sz="2200" b="1" noProof="0" dirty="0"/>
              <a:t> 7,6).</a:t>
            </a:r>
          </a:p>
        </p:txBody>
      </p:sp>
      <p:pic>
        <p:nvPicPr>
          <p:cNvPr id="4" name="Imagen 3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id="{20F8769E-B4C2-ED7E-9A86-57CD5E18680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185" y="1735783"/>
            <a:ext cx="3275269" cy="245645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 descr="Un grupo de personas haciendo gestos con la cara pintada&#10;&#10;El contenido generado por IA puede ser incorrecto.">
            <a:extLst>
              <a:ext uri="{FF2B5EF4-FFF2-40B4-BE49-F238E27FC236}">
                <a16:creationId xmlns:a16="http://schemas.microsoft.com/office/drawing/2014/main" id="{8064969C-10C9-D2AC-8E6C-B55F91531D5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185" y="4308137"/>
            <a:ext cx="3275269" cy="2456452"/>
          </a:xfrm>
          <a:prstGeom prst="snip2DiagRect">
            <a:avLst>
              <a:gd name="adj1" fmla="val 16411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967C7F3B-0E67-468F-5EE1-AAD3CF30AB5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0" r="14406"/>
          <a:stretch>
            <a:fillRect/>
          </a:stretch>
        </p:blipFill>
        <p:spPr>
          <a:xfrm>
            <a:off x="8917576" y="3496355"/>
            <a:ext cx="3145835" cy="3199248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12C5918D-17C9-9D74-57FC-73572AAABB49}"/>
              </a:ext>
            </a:extLst>
          </p:cNvPr>
          <p:cNvSpPr txBox="1"/>
          <p:nvPr/>
        </p:nvSpPr>
        <p:spPr>
          <a:xfrm>
            <a:off x="3531316" y="3318570"/>
            <a:ext cx="5071910" cy="20159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  <a:spcBef>
                <a:spcPts val="600"/>
              </a:spcBef>
            </a:pPr>
            <a:r>
              <a:rPr lang="sr-Latn-RS" sz="2200" b="1" noProof="0" dirty="0"/>
              <a:t>Međutim, </a:t>
            </a:r>
            <a:r>
              <a:rPr lang="sr-Latn-RS" sz="2200" b="1" noProof="0" dirty="0" err="1"/>
              <a:t>Jošuin</a:t>
            </a:r>
            <a:r>
              <a:rPr lang="sr-Latn-RS" sz="2200" b="1" noProof="0" dirty="0"/>
              <a:t> duh nije bio isti kao duh Izraelaca u pustinji. Njegova pritužba nije bila motivirana razočaranjem, već strahom da će Božje ime biti obeščašćeno među </a:t>
            </a:r>
            <a:r>
              <a:rPr lang="sr-Latn-RS" sz="2200" b="1" dirty="0" err="1"/>
              <a:t>neznabošc</a:t>
            </a:r>
            <a:r>
              <a:rPr lang="sr-Latn-RS" sz="2200" b="1" noProof="0" dirty="0"/>
              <a:t>ima (</a:t>
            </a:r>
            <a:r>
              <a:rPr lang="sr-Latn-RS" sz="2200" b="1" noProof="0" dirty="0" err="1"/>
              <a:t>Jošua</a:t>
            </a:r>
            <a:r>
              <a:rPr lang="sr-Latn-RS" sz="2200" b="1" noProof="0" dirty="0"/>
              <a:t> 7,8-9).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9818F621-15CB-E286-09E2-5570B3E2811C}"/>
              </a:ext>
            </a:extLst>
          </p:cNvPr>
          <p:cNvSpPr txBox="1"/>
          <p:nvPr/>
        </p:nvSpPr>
        <p:spPr>
          <a:xfrm>
            <a:off x="3531315" y="2318296"/>
            <a:ext cx="8660683" cy="10541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  <a:spcBef>
                <a:spcPts val="600"/>
              </a:spcBef>
            </a:pPr>
            <a:r>
              <a:rPr lang="sr-Latn-RS" sz="2200" b="1" noProof="0" dirty="0" err="1"/>
              <a:t>Jošua</a:t>
            </a:r>
            <a:r>
              <a:rPr lang="sr-Latn-RS" sz="2200" b="1" noProof="0" dirty="0"/>
              <a:t> tada reagira izlivom </a:t>
            </a:r>
            <a:r>
              <a:rPr lang="sr-Latn-RS" sz="2200" b="1" noProof="0" dirty="0" err="1"/>
              <a:t>bijesa</a:t>
            </a:r>
            <a:r>
              <a:rPr lang="sr-Latn-RS" sz="2200" b="1" noProof="0" dirty="0"/>
              <a:t> sličnim Izraelovim ponovljenim reakcijama </a:t>
            </a:r>
            <a:r>
              <a:rPr lang="sr-Latn-RS" sz="2200" b="1" noProof="0" dirty="0" err="1"/>
              <a:t>tijekom</a:t>
            </a:r>
            <a:r>
              <a:rPr lang="sr-Latn-RS" sz="2200" b="1" noProof="0" dirty="0"/>
              <a:t> njihovih 40 godina lutanja: “Zašto si nas preveo...? Da smo barem ostali...!“ (</a:t>
            </a:r>
            <a:r>
              <a:rPr lang="sr-Latn-RS" sz="2200" b="1" noProof="0" dirty="0" err="1"/>
              <a:t>Jošua</a:t>
            </a:r>
            <a:r>
              <a:rPr lang="sr-Latn-RS" sz="2200" b="1" noProof="0" dirty="0"/>
              <a:t> 7,7).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9E14A5D4-4DAC-1DED-AA67-423E77304F15}"/>
              </a:ext>
            </a:extLst>
          </p:cNvPr>
          <p:cNvSpPr txBox="1"/>
          <p:nvPr/>
        </p:nvSpPr>
        <p:spPr>
          <a:xfrm>
            <a:off x="3543040" y="5228987"/>
            <a:ext cx="5296160" cy="16953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  <a:spcBef>
                <a:spcPts val="600"/>
              </a:spcBef>
            </a:pPr>
            <a:r>
              <a:rPr lang="sr-Latn-RS" sz="2200" b="1" noProof="0" dirty="0"/>
              <a:t>Jasno je </a:t>
            </a:r>
            <a:r>
              <a:rPr lang="sr-Latn-RS" sz="2200" b="1" noProof="0" dirty="0" err="1"/>
              <a:t>vidjeo</a:t>
            </a:r>
            <a:r>
              <a:rPr lang="sr-Latn-RS" sz="2200" b="1" noProof="0" dirty="0"/>
              <a:t> da će </a:t>
            </a:r>
            <a:r>
              <a:rPr lang="sr-Latn-RS" sz="2200" b="1" noProof="0" dirty="0" err="1"/>
              <a:t>nevjernici</a:t>
            </a:r>
            <a:r>
              <a:rPr lang="sr-Latn-RS" sz="2200" b="1" noProof="0" dirty="0"/>
              <a:t> tumačiti Božji karakter na temelju toga kako se Njegov narod ponaša. Danas smo mi i dalje Božje </a:t>
            </a:r>
            <a:r>
              <a:rPr lang="sr-Latn-RS" sz="2200" b="1" noProof="0" dirty="0" err="1"/>
              <a:t>svjedočanstvo</a:t>
            </a:r>
            <a:r>
              <a:rPr lang="sr-Latn-RS" sz="2200" b="1" noProof="0" dirty="0"/>
              <a:t> u </a:t>
            </a:r>
            <a:r>
              <a:rPr lang="sr-Latn-RS" sz="2200" b="1" noProof="0" dirty="0" err="1"/>
              <a:t>svijetu</a:t>
            </a:r>
            <a:r>
              <a:rPr lang="sr-Latn-RS" sz="2200" b="1" noProof="0" dirty="0"/>
              <a:t>. Kakva velika odgovornost za nas </a:t>
            </a:r>
            <a:r>
              <a:rPr lang="sr-Latn-RS" sz="2200" b="1" noProof="0" dirty="0" err="1"/>
              <a:t>dans</a:t>
            </a:r>
            <a:r>
              <a:rPr lang="sr-Latn-RS" sz="2200" b="1" noProof="0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057799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P spid="12" grpId="0"/>
      <p:bldP spid="7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20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91EB6A3-E36F-ADEF-DF63-C3FEA563B3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DA118AE-D9F9-40B0-AFD0-22DEFB93D0C9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r-Latn-RS" sz="4400" b="1" noProof="0" dirty="0">
                <a:ln w="6600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dist="38100" dir="2700000" algn="tl" rotWithShape="0">
                    <a:schemeClr val="accent5">
                      <a:lumMod val="75000"/>
                    </a:schemeClr>
                  </a:outerShdw>
                </a:effectLst>
              </a:rPr>
              <a:t>OTKRIVANJE PRESTUPNIKA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9B7115B-E2AA-9267-6FB1-64BA667ACBD2}"/>
              </a:ext>
            </a:extLst>
          </p:cNvPr>
          <p:cNvSpPr txBox="1"/>
          <p:nvPr/>
        </p:nvSpPr>
        <p:spPr>
          <a:xfrm>
            <a:off x="-4" y="697025"/>
            <a:ext cx="858540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r-Latn-RS" sz="2000" b="1" dirty="0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“Zato sutra zorom p</a:t>
            </a:r>
            <a:r>
              <a:rPr lang="sr-Latn-RS" sz="2000" b="1" noProof="0" dirty="0" err="1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ristupite</a:t>
            </a:r>
            <a:r>
              <a:rPr lang="sr-Latn-RS" sz="2000" b="1" noProof="0" dirty="0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 pleme za plemenom; iz plemena koje odredi </a:t>
            </a:r>
            <a:r>
              <a:rPr lang="sr-Latn-RS" sz="2000" b="1" dirty="0" err="1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Jahve</a:t>
            </a:r>
            <a:r>
              <a:rPr lang="sr-Latn-RS" sz="2000" b="1" noProof="0" dirty="0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 prči će rod za rodom, a onda iz roda koji označi </a:t>
            </a:r>
            <a:r>
              <a:rPr lang="sr-Latn-RS" sz="2000" b="1" noProof="0" dirty="0" err="1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Jahve</a:t>
            </a:r>
            <a:r>
              <a:rPr lang="sr-Latn-RS" sz="2000" b="1" noProof="0" dirty="0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sr-Latn-RS" sz="2000" b="1" noProof="0" dirty="0" err="1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pristupit</a:t>
            </a:r>
            <a:r>
              <a:rPr lang="sr-Latn-RS" sz="2000" b="1" noProof="0" dirty="0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 će obitelj po obitelj, a iz obitelji koju označi </a:t>
            </a:r>
            <a:r>
              <a:rPr lang="sr-Latn-RS" sz="2000" b="1" noProof="0" dirty="0" err="1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Jahve</a:t>
            </a:r>
            <a:r>
              <a:rPr lang="sr-Latn-RS" sz="2000" b="1" noProof="0" dirty="0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  </a:t>
            </a:r>
            <a:r>
              <a:rPr lang="sr-Latn-RS" sz="2000" b="1" noProof="0" dirty="0" err="1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pristupit</a:t>
            </a:r>
            <a:r>
              <a:rPr lang="sr-Latn-RS" sz="2000" b="1" noProof="0" dirty="0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 će </a:t>
            </a:r>
            <a:r>
              <a:rPr lang="sr-Latn-RS" sz="2000" b="1" noProof="0" dirty="0" err="1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čovjek</a:t>
            </a:r>
            <a:r>
              <a:rPr lang="sr-Latn-RS" sz="2000" b="1" noProof="0" dirty="0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 za </a:t>
            </a:r>
            <a:r>
              <a:rPr lang="sr-Latn-RS" sz="2000" b="1" noProof="0" dirty="0" err="1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čovjekom</a:t>
            </a:r>
            <a:r>
              <a:rPr lang="sr-Latn-RS" sz="2000" b="1" noProof="0" dirty="0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.“ </a:t>
            </a:r>
            <a:r>
              <a:rPr lang="sr-Latn-RS" sz="1600" b="1" noProof="0" dirty="0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sr-Latn-RS" sz="1600" b="1" noProof="0" dirty="0" err="1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Jošua</a:t>
            </a:r>
            <a:r>
              <a:rPr lang="sr-Latn-RS" sz="1600" b="1" noProof="0" dirty="0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 7,14)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F9391A1-1513-1CE8-A219-AA28C5E4FE3A}"/>
              </a:ext>
            </a:extLst>
          </p:cNvPr>
          <p:cNvSpPr txBox="1"/>
          <p:nvPr/>
        </p:nvSpPr>
        <p:spPr>
          <a:xfrm>
            <a:off x="0" y="2033290"/>
            <a:ext cx="858540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sr-Latn-RS" sz="2200" b="1" noProof="0" dirty="0"/>
              <a:t>Da bi se uklonio kolektivni </a:t>
            </a:r>
            <a:r>
              <a:rPr lang="sr-Latn-RS" sz="2200" b="1" noProof="0" dirty="0" err="1"/>
              <a:t>grijeh</a:t>
            </a:r>
            <a:r>
              <a:rPr lang="sr-Latn-RS" sz="2200" b="1" noProof="0" dirty="0"/>
              <a:t> (krivica </a:t>
            </a:r>
            <a:r>
              <a:rPr lang="sr-Latn-RS" sz="2200" b="1" dirty="0"/>
              <a:t>čitav</a:t>
            </a:r>
            <a:r>
              <a:rPr lang="sr-Latn-RS" sz="2200" b="1" noProof="0" dirty="0" err="1"/>
              <a:t>og</a:t>
            </a:r>
            <a:r>
              <a:rPr lang="sr-Latn-RS" sz="2200" b="1" noProof="0" dirty="0"/>
              <a:t> naroda), grešnik je morao biti uklonjen (</a:t>
            </a:r>
            <a:r>
              <a:rPr lang="sr-Latn-RS" sz="2200" b="1" noProof="0" dirty="0" err="1"/>
              <a:t>Jošua</a:t>
            </a:r>
            <a:r>
              <a:rPr lang="sr-Latn-RS" sz="2200" b="1" noProof="0" dirty="0"/>
              <a:t> 7,15). Uklonjen? Zar mu ne bi moglo biti oprošteno ako se pokaje? Naravno da bi! Ali Akan nije pokazao nikakav znak iskrenog pokajanja (a imao je mnogo prilika za to).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4BE24C83-B459-7209-55E4-017BE55643F7}"/>
              </a:ext>
            </a:extLst>
          </p:cNvPr>
          <p:cNvSpPr txBox="1"/>
          <p:nvPr/>
        </p:nvSpPr>
        <p:spPr>
          <a:xfrm>
            <a:off x="3927423" y="5149840"/>
            <a:ext cx="82645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sr-Latn-RS" sz="2200" b="1" noProof="0" dirty="0"/>
              <a:t>Pokazujući božansku dobrotu i ljubav, </a:t>
            </a:r>
            <a:r>
              <a:rPr lang="sr-Latn-RS" sz="2200" b="1" noProof="0" dirty="0" err="1"/>
              <a:t>Jošua</a:t>
            </a:r>
            <a:r>
              <a:rPr lang="sr-Latn-RS" sz="2200" b="1" noProof="0" dirty="0"/>
              <a:t> je zamolio Akana da prizna svoj </a:t>
            </a:r>
            <a:r>
              <a:rPr lang="sr-Latn-RS" sz="2200" b="1" noProof="0" dirty="0" err="1"/>
              <a:t>grijeh</a:t>
            </a:r>
            <a:r>
              <a:rPr lang="sr-Latn-RS" sz="2200" b="1" noProof="0" dirty="0"/>
              <a:t> (</a:t>
            </a:r>
            <a:r>
              <a:rPr lang="sr-Latn-RS" sz="2200" b="1" noProof="0" dirty="0" err="1"/>
              <a:t>Jošua</a:t>
            </a:r>
            <a:r>
              <a:rPr lang="sr-Latn-RS" sz="2200" b="1" noProof="0" dirty="0"/>
              <a:t> 7,19).</a:t>
            </a:r>
          </a:p>
        </p:txBody>
      </p:sp>
      <p:graphicFrame>
        <p:nvGraphicFramePr>
          <p:cNvPr id="10" name="Diagrama 9">
            <a:extLst>
              <a:ext uri="{FF2B5EF4-FFF2-40B4-BE49-F238E27FC236}">
                <a16:creationId xmlns:a16="http://schemas.microsoft.com/office/drawing/2014/main" id="{40125A75-98C0-DB03-36E2-396199D8C66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18281350"/>
              </p:ext>
            </p:extLst>
          </p:nvPr>
        </p:nvGraphicFramePr>
        <p:xfrm>
          <a:off x="147635" y="3510617"/>
          <a:ext cx="12044365" cy="1631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1" name="Imagen 10">
            <a:extLst>
              <a:ext uri="{FF2B5EF4-FFF2-40B4-BE49-F238E27FC236}">
                <a16:creationId xmlns:a16="http://schemas.microsoft.com/office/drawing/2014/main" id="{BBBFB3B6-E895-36F8-9EB1-702430FB857E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139" r="18101"/>
          <a:stretch>
            <a:fillRect/>
          </a:stretch>
        </p:blipFill>
        <p:spPr>
          <a:xfrm>
            <a:off x="8681884" y="730113"/>
            <a:ext cx="3362476" cy="2648194"/>
          </a:xfrm>
          <a:prstGeom prst="rect">
            <a:avLst/>
          </a:prstGeom>
          <a:ln w="38100" cap="sq">
            <a:solidFill>
              <a:srgbClr val="92D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Imagen 14" descr="Un grupo de personas disfrazadas&#10;&#10;El contenido generado por IA puede ser incorrecto.">
            <a:extLst>
              <a:ext uri="{FF2B5EF4-FFF2-40B4-BE49-F238E27FC236}">
                <a16:creationId xmlns:a16="http://schemas.microsoft.com/office/drawing/2014/main" id="{6BD48A27-A85C-330D-C5B6-EC3C186E645E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261" y="3917924"/>
            <a:ext cx="3665241" cy="2850356"/>
          </a:xfrm>
          <a:prstGeom prst="rect">
            <a:avLst/>
          </a:prstGeom>
          <a:ln w="38100" cap="sq">
            <a:solidFill>
              <a:srgbClr val="92D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3D250C0A-A477-5E05-1E29-0F23F49B12EE}"/>
              </a:ext>
            </a:extLst>
          </p:cNvPr>
          <p:cNvSpPr txBox="1"/>
          <p:nvPr/>
        </p:nvSpPr>
        <p:spPr>
          <a:xfrm>
            <a:off x="3927423" y="5813462"/>
            <a:ext cx="8264577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sr-Latn-RS" sz="2200" b="1" noProof="0" dirty="0" err="1"/>
              <a:t>Akanov</a:t>
            </a:r>
            <a:r>
              <a:rPr lang="sr-Latn-RS" sz="2200" b="1" noProof="0" dirty="0"/>
              <a:t> slučaj je bio izgubljen. Priznao je, ali nije tražio oprost (</a:t>
            </a:r>
            <a:r>
              <a:rPr lang="sr-Latn-RS" sz="2200" b="1" noProof="0" dirty="0" err="1"/>
              <a:t>Jošua</a:t>
            </a:r>
            <a:r>
              <a:rPr lang="sr-Latn-RS" sz="2200" b="1" noProof="0" dirty="0"/>
              <a:t> 7,20). Pa ipak, Bog je tugovao zbog tvrdoće njegovog srca, koja se pokazala u svakom pozivu na pokajanje.</a:t>
            </a:r>
          </a:p>
        </p:txBody>
      </p:sp>
    </p:spTree>
    <p:extLst>
      <p:ext uri="{BB962C8B-B14F-4D97-AF65-F5344CB8AC3E}">
        <p14:creationId xmlns:p14="http://schemas.microsoft.com/office/powerpoint/2010/main" val="3011311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9308B733-DDE9-463D-B881-2ED72E2CCD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0">
                                            <p:graphicEl>
                                              <a:dgm id="{9308B733-DDE9-463D-B881-2ED72E2CCDA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38FC698C-3944-4519-B767-FB982AE320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0">
                                            <p:graphicEl>
                                              <a:dgm id="{38FC698C-3944-4519-B767-FB982AE320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2DC59288-CCE7-479C-AEF5-2C7D90B217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0">
                                            <p:graphicEl>
                                              <a:dgm id="{2DC59288-CCE7-479C-AEF5-2C7D90B217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A539587E-FC17-4E5E-A50B-408C410764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0">
                                            <p:graphicEl>
                                              <a:dgm id="{A539587E-FC17-4E5E-A50B-408C410764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4A66EC69-65EE-4ECD-AA81-1FAEECF1D4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0">
                                            <p:graphicEl>
                                              <a:dgm id="{4A66EC69-65EE-4ECD-AA81-1FAEECF1D4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851D1B37-6643-4D62-9601-E0058D220A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0">
                                            <p:graphicEl>
                                              <a:dgm id="{851D1B37-6643-4D62-9601-E0058D220A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46961188-8AC9-41D6-BF58-E21BEC8B3A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0">
                                            <p:graphicEl>
                                              <a:dgm id="{46961188-8AC9-41D6-BF58-E21BEC8B3A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C9568CFF-9A3C-4C28-9546-D376128FA9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0">
                                            <p:graphicEl>
                                              <a:dgm id="{C9568CFF-9A3C-4C28-9546-D376128FA9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123C8EFC-2789-4603-91BF-EEF6B7C2ED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0">
                                            <p:graphicEl>
                                              <a:dgm id="{123C8EFC-2789-4603-91BF-EEF6B7C2ED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81494637-307B-48EF-8F7B-31E6C2D3C3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10">
                                            <p:graphicEl>
                                              <a:dgm id="{81494637-307B-48EF-8F7B-31E6C2D3C3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8" grpId="0"/>
      <p:bldGraphic spid="10" grpId="0" uiExpand="1">
        <p:bldSub>
          <a:bldDgm bld="one"/>
        </p:bldSub>
      </p:bldGraphic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BAECECD-3284-43FE-2062-070FF01E3F33}"/>
              </a:ext>
            </a:extLst>
          </p:cNvPr>
          <p:cNvSpPr txBox="1"/>
          <p:nvPr/>
        </p:nvSpPr>
        <p:spPr>
          <a:xfrm>
            <a:off x="2743200" y="0"/>
            <a:ext cx="94487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glow" dir="t"/>
            </a:scene3d>
            <a:sp3d extrusionH="57150" contourW="25400" prstMaterial="softEdge">
              <a:bevelT w="25400" h="38100"/>
              <a:contourClr>
                <a:schemeClr val="accent4">
                  <a:lumMod val="60000"/>
                  <a:lumOff val="40000"/>
                </a:schemeClr>
              </a:contourClr>
            </a:sp3d>
          </a:bodyPr>
          <a:lstStyle/>
          <a:p>
            <a:pPr algn="ctr"/>
            <a:r>
              <a:rPr lang="sr-Latn-RS" sz="4400" b="1" spc="600" noProof="0" dirty="0">
                <a:ln/>
                <a:solidFill>
                  <a:srgbClr val="FFD03B"/>
                </a:solidFill>
              </a:rPr>
              <a:t>AKANOV GRIJEH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AA87830-4280-358C-2DFF-0B99FABDFFC5}"/>
              </a:ext>
            </a:extLst>
          </p:cNvPr>
          <p:cNvSpPr txBox="1"/>
          <p:nvPr/>
        </p:nvSpPr>
        <p:spPr>
          <a:xfrm>
            <a:off x="2792361" y="671975"/>
            <a:ext cx="935047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r-Latn-RS" sz="2000" b="1" noProof="0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„Videh u </a:t>
            </a:r>
            <a:r>
              <a:rPr lang="sr-Latn-RS" sz="2000" b="1" noProof="0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plijenu</a:t>
            </a:r>
            <a:r>
              <a:rPr lang="sr-Latn-RS" sz="2000" b="1" noProof="0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sr-Latn-RS" sz="2000" b="1" noProof="0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lijep</a:t>
            </a:r>
            <a:r>
              <a:rPr lang="sr-Latn-RS" sz="2000" b="1" noProof="0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sr-Latn-RS" sz="2000" b="1" noProof="0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šinearski</a:t>
            </a:r>
            <a:r>
              <a:rPr lang="sr-Latn-RS" sz="2000" b="1" noProof="0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plašt, </a:t>
            </a:r>
            <a:r>
              <a:rPr lang="sr-Latn-RS" sz="2000" b="1" noProof="0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dvije</a:t>
            </a:r>
            <a:r>
              <a:rPr lang="sr-Latn-RS" sz="2000" b="1" noProof="0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stotine srebrnjaka, i </a:t>
            </a:r>
            <a:r>
              <a:rPr lang="sr-Latn-RS" sz="20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zlatnu</a:t>
            </a:r>
            <a:r>
              <a:rPr lang="sr-Latn-RS" sz="2000" b="1" noProof="0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šipku </a:t>
            </a:r>
            <a:r>
              <a:rPr lang="sr-Latn-RS" sz="2000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vrijednu</a:t>
            </a:r>
            <a:r>
              <a:rPr lang="sr-Latn-RS" sz="20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sr-Latn-RS" sz="2000" b="1" noProof="0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pedeset srebrnjaka, pa se polakomih i uzeh sebi</a:t>
            </a:r>
            <a:r>
              <a:rPr lang="sr-Latn-RS" sz="20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</a:t>
            </a:r>
            <a:r>
              <a:rPr lang="sr-Latn-RS" sz="2000" b="1" noProof="0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Eno je sve zakopano u usred moga šatora, a srebro je odozdo.“ </a:t>
            </a:r>
            <a:r>
              <a:rPr lang="sr-Latn-RS" sz="1600" b="1" noProof="0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sr-Latn-RS" sz="1600" b="1" noProof="0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Jošua</a:t>
            </a:r>
            <a:r>
              <a:rPr lang="sr-Latn-RS" sz="1600" b="1" noProof="0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7,21)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2AE1B83-1943-5310-278A-B5264E98AD99}"/>
              </a:ext>
            </a:extLst>
          </p:cNvPr>
          <p:cNvSpPr txBox="1"/>
          <p:nvPr/>
        </p:nvSpPr>
        <p:spPr>
          <a:xfrm>
            <a:off x="95246" y="1943488"/>
            <a:ext cx="698182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sr-Latn-RS" sz="2200" b="1" noProof="0" dirty="0" err="1"/>
              <a:t>Jošua</a:t>
            </a:r>
            <a:r>
              <a:rPr lang="sr-Latn-RS" sz="2200" b="1" noProof="0" dirty="0"/>
              <a:t> je pozvao Akana da da slavu Bogu i prizna svoj </a:t>
            </a:r>
            <a:r>
              <a:rPr lang="sr-Latn-RS" sz="2200" b="1" noProof="0" dirty="0" err="1"/>
              <a:t>grijeh</a:t>
            </a:r>
            <a:r>
              <a:rPr lang="sr-Latn-RS" sz="2200" b="1" noProof="0" dirty="0"/>
              <a:t> (</a:t>
            </a:r>
            <a:r>
              <a:rPr lang="sr-Latn-RS" sz="2200" b="1" noProof="0" dirty="0" err="1"/>
              <a:t>Jošua</a:t>
            </a:r>
            <a:r>
              <a:rPr lang="sr-Latn-RS" sz="2200" b="1" noProof="0" dirty="0"/>
              <a:t> 7,19). To je bila njegova posljednja prilika. Da je, kada je priznao, tražio oprost... Ali nije, zato ni za njega nije bilo oprosta (Br. 15,30.31).</a:t>
            </a:r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B5AEA897-DA17-2C5A-9528-EA9E067D6CD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61721881"/>
              </p:ext>
            </p:extLst>
          </p:nvPr>
        </p:nvGraphicFramePr>
        <p:xfrm>
          <a:off x="7077076" y="1906398"/>
          <a:ext cx="5019677" cy="4848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Imagen 3" descr="Imagen que contiene persona, hombre, tabla, pequeño&#10;&#10;El contenido generado por IA puede ser incorrecto.">
            <a:extLst>
              <a:ext uri="{FF2B5EF4-FFF2-40B4-BE49-F238E27FC236}">
                <a16:creationId xmlns:a16="http://schemas.microsoft.com/office/drawing/2014/main" id="{FBE61D60-49B7-7704-8F15-EE6013752389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236" y="139330"/>
            <a:ext cx="2529964" cy="1686643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A163A61D-73E2-0A35-9216-540C9F4E133E}"/>
              </a:ext>
            </a:extLst>
          </p:cNvPr>
          <p:cNvSpPr txBox="1"/>
          <p:nvPr/>
        </p:nvSpPr>
        <p:spPr>
          <a:xfrm>
            <a:off x="4921086" y="4744010"/>
            <a:ext cx="2481929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sr-Latn-RS" sz="2200" b="1" noProof="0" dirty="0"/>
              <a:t>Odluke koje je Akan </a:t>
            </a:r>
            <a:r>
              <a:rPr lang="sr-Latn-RS" sz="2200" b="1" noProof="0" dirty="0" err="1"/>
              <a:t>donio</a:t>
            </a:r>
            <a:r>
              <a:rPr lang="sr-Latn-RS" sz="2200" b="1" noProof="0" dirty="0"/>
              <a:t> u Jerihonu bile su potpuno suprot-ne odlukama </a:t>
            </a:r>
            <a:r>
              <a:rPr lang="sr-Latn-RS" sz="2200" b="1" noProof="0" dirty="0" err="1"/>
              <a:t>Rahabe</a:t>
            </a:r>
            <a:r>
              <a:rPr lang="sr-Latn-RS" sz="2200" b="1" noProof="0" dirty="0"/>
              <a:t>:</a:t>
            </a:r>
          </a:p>
        </p:txBody>
      </p:sp>
      <p:pic>
        <p:nvPicPr>
          <p:cNvPr id="13" name="Imagen 12" descr="Una mujer con una flor en la planta&#10;&#10;El contenido generado por IA puede ser incorrecto.">
            <a:extLst>
              <a:ext uri="{FF2B5EF4-FFF2-40B4-BE49-F238E27FC236}">
                <a16:creationId xmlns:a16="http://schemas.microsoft.com/office/drawing/2014/main" id="{66E61998-8E08-8D21-B3C1-8B91CC7250A1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960" r="31388"/>
          <a:stretch>
            <a:fillRect/>
          </a:stretch>
        </p:blipFill>
        <p:spPr>
          <a:xfrm>
            <a:off x="144412" y="4919767"/>
            <a:ext cx="1407045" cy="1834992"/>
          </a:xfrm>
          <a:prstGeom prst="round2DiagRect">
            <a:avLst>
              <a:gd name="adj1" fmla="val 0"/>
              <a:gd name="adj2" fmla="val 15373"/>
            </a:avLst>
          </a:prstGeom>
          <a:ln w="38100" cap="sq">
            <a:solidFill>
              <a:schemeClr val="accent4"/>
            </a:solidFill>
            <a:miter lim="800000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15" name="Imagen 14" descr="Imagen que contiene persona, ropa, hombre, grupo&#10;&#10;El contenido generado por IA puede ser incorrecto.">
            <a:extLst>
              <a:ext uri="{FF2B5EF4-FFF2-40B4-BE49-F238E27FC236}">
                <a16:creationId xmlns:a16="http://schemas.microsoft.com/office/drawing/2014/main" id="{C985E9E8-89CE-D915-A8AD-CA177DC58301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89106" y="4919768"/>
            <a:ext cx="1478341" cy="1834991"/>
          </a:xfrm>
          <a:prstGeom prst="round2DiagRect">
            <a:avLst>
              <a:gd name="adj1" fmla="val 16627"/>
              <a:gd name="adj2" fmla="val 16627"/>
            </a:avLst>
          </a:prstGeom>
          <a:ln w="38100" cap="sq">
            <a:solidFill>
              <a:schemeClr val="accent4"/>
            </a:solidFill>
            <a:miter lim="800000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17" name="Imagen 16" descr="Imagen que contiene mujer, cama, hombre, parado&#10;&#10;El contenido generado por IA puede ser incorrecto.">
            <a:extLst>
              <a:ext uri="{FF2B5EF4-FFF2-40B4-BE49-F238E27FC236}">
                <a16:creationId xmlns:a16="http://schemas.microsoft.com/office/drawing/2014/main" id="{CFA093D8-C1CF-78C2-43F9-D77DF077CF74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05096" y="4916823"/>
            <a:ext cx="1483891" cy="1834991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5662A4C0-7327-346C-3EE1-0B625B1DA2E1}"/>
              </a:ext>
            </a:extLst>
          </p:cNvPr>
          <p:cNvSpPr txBox="1"/>
          <p:nvPr/>
        </p:nvSpPr>
        <p:spPr>
          <a:xfrm>
            <a:off x="95247" y="3323881"/>
            <a:ext cx="6718042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sr-Latn-RS" sz="2200" b="1" noProof="0" dirty="0"/>
              <a:t>Poput Eve, Akan je “vid</a:t>
            </a:r>
            <a:r>
              <a:rPr lang="sr-Latn-RS" sz="2200" b="1" dirty="0"/>
              <a:t>i</a:t>
            </a:r>
            <a:r>
              <a:rPr lang="sr-Latn-RS" sz="2200" b="1" noProof="0" dirty="0"/>
              <a:t>o“, “poželio“ i “uzeo“, a njegov </a:t>
            </a:r>
            <a:r>
              <a:rPr lang="sr-Latn-RS" sz="2200" b="1" noProof="0" dirty="0" err="1"/>
              <a:t>grijeh</a:t>
            </a:r>
            <a:r>
              <a:rPr lang="sr-Latn-RS" sz="2200" b="1" noProof="0" dirty="0"/>
              <a:t> </a:t>
            </a:r>
            <a:r>
              <a:rPr lang="sr-Latn-RS" sz="2200" b="1" noProof="0" dirty="0" err="1"/>
              <a:t>utjecao</a:t>
            </a:r>
            <a:r>
              <a:rPr lang="sr-Latn-RS" sz="2200" b="1" noProof="0" dirty="0"/>
              <a:t> je na mnoge (Post. 3,6). Poput </a:t>
            </a:r>
            <a:r>
              <a:rPr lang="sr-Latn-RS" sz="2200" b="1" noProof="0" dirty="0" err="1"/>
              <a:t>Ananije</a:t>
            </a:r>
            <a:r>
              <a:rPr lang="sr-Latn-RS" sz="2200" b="1" noProof="0" dirty="0"/>
              <a:t> i Safire, Akan je uzeo neke od prokletih stvari posvećenih Bogu i platio za njih (</a:t>
            </a:r>
            <a:r>
              <a:rPr lang="sr-Latn-RS" sz="2200" b="1" noProof="0" dirty="0" err="1"/>
              <a:t>Djela</a:t>
            </a:r>
            <a:r>
              <a:rPr lang="sr-Latn-RS" sz="2200" b="1" noProof="0" dirty="0"/>
              <a:t> 5,1.2).</a:t>
            </a:r>
          </a:p>
        </p:txBody>
      </p:sp>
    </p:spTree>
    <p:extLst>
      <p:ext uri="{BB962C8B-B14F-4D97-AF65-F5344CB8AC3E}">
        <p14:creationId xmlns:p14="http://schemas.microsoft.com/office/powerpoint/2010/main" val="1188524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762FCA2-1F16-453B-8338-91AE300D7F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">
                                            <p:graphicEl>
                                              <a:dgm id="{D762FCA2-1F16-453B-8338-91AE300D7F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">
                                            <p:graphicEl>
                                              <a:dgm id="{D762FCA2-1F16-453B-8338-91AE300D7F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">
                                            <p:graphicEl>
                                              <a:dgm id="{D762FCA2-1F16-453B-8338-91AE300D7F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24EC25B-8508-41A4-8261-EEF2502823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">
                                            <p:graphicEl>
                                              <a:dgm id="{B24EC25B-8508-41A4-8261-EEF2502823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7">
                                            <p:graphicEl>
                                              <a:dgm id="{B24EC25B-8508-41A4-8261-EEF2502823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7">
                                            <p:graphicEl>
                                              <a:dgm id="{B24EC25B-8508-41A4-8261-EEF2502823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ED71C70-9444-4F7A-9D93-BC9CD35AAB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7">
                                            <p:graphicEl>
                                              <a:dgm id="{5ED71C70-9444-4F7A-9D93-BC9CD35AAB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7">
                                            <p:graphicEl>
                                              <a:dgm id="{5ED71C70-9444-4F7A-9D93-BC9CD35AAB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7">
                                            <p:graphicEl>
                                              <a:dgm id="{5ED71C70-9444-4F7A-9D93-BC9CD35AAB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7093696-C43E-4229-A405-013EC27DEA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7">
                                            <p:graphicEl>
                                              <a:dgm id="{07093696-C43E-4229-A405-013EC27DEA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7">
                                            <p:graphicEl>
                                              <a:dgm id="{07093696-C43E-4229-A405-013EC27DEA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7">
                                            <p:graphicEl>
                                              <a:dgm id="{07093696-C43E-4229-A405-013EC27DEA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7C7B1D9-907F-435B-A212-8F4FD25F36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7">
                                            <p:graphicEl>
                                              <a:dgm id="{E7C7B1D9-907F-435B-A212-8F4FD25F36D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7">
                                            <p:graphicEl>
                                              <a:dgm id="{E7C7B1D9-907F-435B-A212-8F4FD25F36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7">
                                            <p:graphicEl>
                                              <a:dgm id="{E7C7B1D9-907F-435B-A212-8F4FD25F36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7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CD3CAFC-F0E5-4956-8CB0-9913687CFC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7">
                                            <p:graphicEl>
                                              <a:dgm id="{2CD3CAFC-F0E5-4956-8CB0-9913687CFC4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7">
                                            <p:graphicEl>
                                              <a:dgm id="{2CD3CAFC-F0E5-4956-8CB0-9913687CFC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7">
                                            <p:graphicEl>
                                              <a:dgm id="{2CD3CAFC-F0E5-4956-8CB0-9913687CFC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59103E5-E72E-4BCB-B60E-3965B196A9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7">
                                            <p:graphicEl>
                                              <a:dgm id="{C59103E5-E72E-4BCB-B60E-3965B196A9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7">
                                            <p:graphicEl>
                                              <a:dgm id="{C59103E5-E72E-4BCB-B60E-3965B196A9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7">
                                            <p:graphicEl>
                                              <a:dgm id="{C59103E5-E72E-4BCB-B60E-3965B196A9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A3306F0-74BE-4541-ACA1-A8825D27CE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7">
                                            <p:graphicEl>
                                              <a:dgm id="{0A3306F0-74BE-4541-ACA1-A8825D27CE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7">
                                            <p:graphicEl>
                                              <a:dgm id="{0A3306F0-74BE-4541-ACA1-A8825D27CE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7">
                                            <p:graphicEl>
                                              <a:dgm id="{0A3306F0-74BE-4541-ACA1-A8825D27CE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704AC36-7228-4647-BA2F-E5EA2A0ECE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7">
                                            <p:graphicEl>
                                              <a:dgm id="{5704AC36-7228-4647-BA2F-E5EA2A0ECE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7">
                                            <p:graphicEl>
                                              <a:dgm id="{5704AC36-7228-4647-BA2F-E5EA2A0ECE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7">
                                            <p:graphicEl>
                                              <a:dgm id="{5704AC36-7228-4647-BA2F-E5EA2A0ECE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47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0F65660-7FB7-41F2-8A03-36A84A58A9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7">
                                            <p:graphicEl>
                                              <a:dgm id="{B0F65660-7FB7-41F2-8A03-36A84A58A9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7">
                                            <p:graphicEl>
                                              <a:dgm id="{B0F65660-7FB7-41F2-8A03-36A84A58A9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7">
                                            <p:graphicEl>
                                              <a:dgm id="{B0F65660-7FB7-41F2-8A03-36A84A58A9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240B43A-6446-4345-8693-D7A4B4BE01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7">
                                            <p:graphicEl>
                                              <a:dgm id="{B240B43A-6446-4345-8693-D7A4B4BE01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7">
                                            <p:graphicEl>
                                              <a:dgm id="{B240B43A-6446-4345-8693-D7A4B4BE01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7">
                                            <p:graphicEl>
                                              <a:dgm id="{B240B43A-6446-4345-8693-D7A4B4BE01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DCAC325-92B0-4D3E-95AF-2F5E4C8607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7">
                                            <p:graphicEl>
                                              <a:dgm id="{5DCAC325-92B0-4D3E-95AF-2F5E4C8607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7">
                                            <p:graphicEl>
                                              <a:dgm id="{5DCAC325-92B0-4D3E-95AF-2F5E4C8607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7">
                                            <p:graphicEl>
                                              <a:dgm id="{5DCAC325-92B0-4D3E-95AF-2F5E4C8607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FB70125-0A05-4C1C-AF46-F60B93D12F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7">
                                            <p:graphicEl>
                                              <a:dgm id="{AFB70125-0A05-4C1C-AF46-F60B93D12F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7">
                                            <p:graphicEl>
                                              <a:dgm id="{AFB70125-0A05-4C1C-AF46-F60B93D12F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7">
                                            <p:graphicEl>
                                              <a:dgm id="{AFB70125-0A05-4C1C-AF46-F60B93D12F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47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95AE884-797B-482D-94EE-9234BD6DA0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7">
                                            <p:graphicEl>
                                              <a:dgm id="{C95AE884-797B-482D-94EE-9234BD6DA0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7">
                                            <p:graphicEl>
                                              <a:dgm id="{C95AE884-797B-482D-94EE-9234BD6DA0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7">
                                            <p:graphicEl>
                                              <a:dgm id="{C95AE884-797B-482D-94EE-9234BD6DA0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034CAD1-EADD-442A-9426-DB425099B2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7">
                                            <p:graphicEl>
                                              <a:dgm id="{0034CAD1-EADD-442A-9426-DB425099B2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7">
                                            <p:graphicEl>
                                              <a:dgm id="{0034CAD1-EADD-442A-9426-DB425099B2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7">
                                            <p:graphicEl>
                                              <a:dgm id="{0034CAD1-EADD-442A-9426-DB425099B2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1F5DD34-3CA4-441A-B2AC-D0DDC0055B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7">
                                            <p:graphicEl>
                                              <a:dgm id="{B1F5DD34-3CA4-441A-B2AC-D0DDC0055B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7">
                                            <p:graphicEl>
                                              <a:dgm id="{B1F5DD34-3CA4-441A-B2AC-D0DDC0055B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7">
                                            <p:graphicEl>
                                              <a:dgm id="{B1F5DD34-3CA4-441A-B2AC-D0DDC0055B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EAA5FDD-32FD-454A-8A2D-E96BAF2822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1000"/>
                                        <p:tgtEl>
                                          <p:spTgt spid="7">
                                            <p:graphicEl>
                                              <a:dgm id="{CEAA5FDD-32FD-454A-8A2D-E96BAF2822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7">
                                            <p:graphicEl>
                                              <a:dgm id="{CEAA5FDD-32FD-454A-8A2D-E96BAF2822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7">
                                            <p:graphicEl>
                                              <a:dgm id="{CEAA5FDD-32FD-454A-8A2D-E96BAF2822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2" presetID="47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933A531-52AB-4CC3-80EE-95A29A1B11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7">
                                            <p:graphicEl>
                                              <a:dgm id="{B933A531-52AB-4CC3-80EE-95A29A1B11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7">
                                            <p:graphicEl>
                                              <a:dgm id="{B933A531-52AB-4CC3-80EE-95A29A1B11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7">
                                            <p:graphicEl>
                                              <a:dgm id="{B933A531-52AB-4CC3-80EE-95A29A1B11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47C62CB-97DD-4DF5-92DC-026C1E5B4A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1000"/>
                                        <p:tgtEl>
                                          <p:spTgt spid="7">
                                            <p:graphicEl>
                                              <a:dgm id="{047C62CB-97DD-4DF5-92DC-026C1E5B4A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7">
                                            <p:graphicEl>
                                              <a:dgm id="{047C62CB-97DD-4DF5-92DC-026C1E5B4A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7">
                                            <p:graphicEl>
                                              <a:dgm id="{047C62CB-97DD-4DF5-92DC-026C1E5B4A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5B39515-B656-43E9-A9D6-CC70ABEFA3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1000"/>
                                        <p:tgtEl>
                                          <p:spTgt spid="7">
                                            <p:graphicEl>
                                              <a:dgm id="{D5B39515-B656-43E9-A9D6-CC70ABEFA3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7">
                                            <p:graphicEl>
                                              <a:dgm id="{D5B39515-B656-43E9-A9D6-CC70ABEFA3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7">
                                            <p:graphicEl>
                                              <a:dgm id="{D5B39515-B656-43E9-A9D6-CC70ABEFA3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259866E-3786-4381-A66D-9618105CD9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1000"/>
                                        <p:tgtEl>
                                          <p:spTgt spid="7">
                                            <p:graphicEl>
                                              <a:dgm id="{A259866E-3786-4381-A66D-9618105CD9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7">
                                            <p:graphicEl>
                                              <a:dgm id="{A259866E-3786-4381-A66D-9618105CD9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7">
                                            <p:graphicEl>
                                              <a:dgm id="{A259866E-3786-4381-A66D-9618105CD9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6" presetID="47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C37F6B0-732D-4B24-94AD-34FA984F00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1000"/>
                                        <p:tgtEl>
                                          <p:spTgt spid="7">
                                            <p:graphicEl>
                                              <a:dgm id="{AC37F6B0-732D-4B24-94AD-34FA984F00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7">
                                            <p:graphicEl>
                                              <a:dgm id="{AC37F6B0-732D-4B24-94AD-34FA984F00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7">
                                            <p:graphicEl>
                                              <a:dgm id="{AC37F6B0-732D-4B24-94AD-34FA984F00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7" grpId="0" uiExpand="1">
        <p:bldSub>
          <a:bldDgm bld="one"/>
        </p:bldSub>
      </p:bldGraphic>
      <p:bldGraphic spid="7" grpId="1" uiExpand="1">
        <p:bldSub>
          <a:bldDgm bld="one"/>
        </p:bldSub>
      </p:bldGraphic>
      <p:bldP spid="9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88000"/>
            <a:lum/>
          </a:blip>
          <a:srcRect/>
          <a:stretch>
            <a:fillRect t="-9000" b="-10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6012A32-AEAB-0F07-36AE-889B488693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5ECC6CD4-CAFF-92E1-2268-6F8309A59C29}"/>
              </a:ext>
            </a:extLst>
          </p:cNvPr>
          <p:cNvSpPr txBox="1"/>
          <p:nvPr/>
        </p:nvSpPr>
        <p:spPr>
          <a:xfrm>
            <a:off x="1" y="0"/>
            <a:ext cx="4931764" cy="144655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morning" dir="t"/>
            </a:scene3d>
            <a:sp3d extrusionH="57150">
              <a:bevelT w="57150" h="38100" prst="artDeco"/>
            </a:sp3d>
          </a:bodyPr>
          <a:lstStyle/>
          <a:p>
            <a:pPr algn="ctr"/>
            <a:r>
              <a:rPr lang="sr-Latn-RS" sz="4400" b="1" spc="600" noProof="0" dirty="0">
                <a:ln w="0"/>
                <a:gradFill>
                  <a:gsLst>
                    <a:gs pos="0">
                      <a:schemeClr val="accent4">
                        <a:lumMod val="50000"/>
                      </a:schemeClr>
                    </a:gs>
                    <a:gs pos="50000">
                      <a:schemeClr val="accent4"/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PONOVNO POBJEDNICI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9066FC8-B834-F26F-CEC6-00B7E9065C2A}"/>
              </a:ext>
            </a:extLst>
          </p:cNvPr>
          <p:cNvSpPr txBox="1"/>
          <p:nvPr/>
        </p:nvSpPr>
        <p:spPr>
          <a:xfrm>
            <a:off x="4197245" y="98752"/>
            <a:ext cx="7994753" cy="126188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sr-Latn-RS" sz="2000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“Toga reče </a:t>
            </a:r>
            <a:r>
              <a:rPr lang="sr-Latn-RS" sz="2000" b="1" dirty="0" err="1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Jahve</a:t>
            </a:r>
            <a:r>
              <a:rPr lang="sr-Latn-RS" sz="2000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Isusu: Ne boj se i ne strahuj! Uzmi sa sobom sve ratnike, ustani i navali na Aj. Gle, predajem ti u ruke </a:t>
            </a:r>
            <a:r>
              <a:rPr lang="sr-Latn-RS" sz="2000" b="1" dirty="0" err="1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ajskoga</a:t>
            </a:r>
            <a:r>
              <a:rPr lang="sr-Latn-RS" sz="2000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sr-Latn-RS" sz="2000" b="1" dirty="0" err="1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cara,njegov</a:t>
            </a:r>
            <a:r>
              <a:rPr lang="sr-Latn-RS" sz="2000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narod, grad i zemlju njegovu.“   </a:t>
            </a:r>
            <a:r>
              <a:rPr lang="sr-Latn-RS" sz="1600" b="1" noProof="0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sr-Latn-RS" sz="1600" b="1" noProof="0" dirty="0" err="1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Jošua</a:t>
            </a:r>
            <a:r>
              <a:rPr lang="sr-Latn-RS" sz="1600" b="1" noProof="0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8,1)</a:t>
            </a:r>
            <a:endParaRPr lang="sr-Latn-RS" sz="2000" b="1" noProof="0" dirty="0">
              <a:solidFill>
                <a:schemeClr val="accent3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F553296-D271-E7D1-0E4D-40573198A10B}"/>
              </a:ext>
            </a:extLst>
          </p:cNvPr>
          <p:cNvSpPr txBox="1"/>
          <p:nvPr/>
        </p:nvSpPr>
        <p:spPr>
          <a:xfrm>
            <a:off x="2912448" y="1422190"/>
            <a:ext cx="67547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sr-Latn-RS" sz="2200" b="1" noProof="0" dirty="0"/>
              <a:t>Kao i u Jerihonu, Bog je </a:t>
            </a:r>
            <a:r>
              <a:rPr lang="sr-Latn-RS" sz="2200" b="1" noProof="0" dirty="0" err="1"/>
              <a:t>Jošui</a:t>
            </a:r>
            <a:r>
              <a:rPr lang="sr-Latn-RS" sz="2200" b="1" noProof="0" dirty="0"/>
              <a:t> dao strategiju za </a:t>
            </a:r>
            <a:r>
              <a:rPr lang="sr-Latn-RS" sz="2200" b="1" noProof="0" dirty="0" err="1"/>
              <a:t>pobjedu</a:t>
            </a:r>
            <a:r>
              <a:rPr lang="sr-Latn-RS" sz="2200" b="1" noProof="0" dirty="0"/>
              <a:t> nad </a:t>
            </a:r>
            <a:r>
              <a:rPr lang="sr-Latn-RS" sz="2200" b="1" dirty="0"/>
              <a:t>A</a:t>
            </a:r>
            <a:r>
              <a:rPr lang="sr-Latn-RS" sz="2200" b="1" noProof="0" dirty="0" err="1"/>
              <a:t>jem</a:t>
            </a:r>
            <a:r>
              <a:rPr lang="sr-Latn-RS" sz="2200" b="1" noProof="0" dirty="0"/>
              <a:t> (</a:t>
            </a:r>
            <a:r>
              <a:rPr lang="sr-Latn-RS" sz="2200" b="1" noProof="0" dirty="0" err="1"/>
              <a:t>Jošua</a:t>
            </a:r>
            <a:r>
              <a:rPr lang="sr-Latn-RS" sz="2200" b="1" noProof="0" dirty="0"/>
              <a:t> 8,1.2).</a:t>
            </a:r>
          </a:p>
        </p:txBody>
      </p:sp>
      <p:pic>
        <p:nvPicPr>
          <p:cNvPr id="4" name="Imagen 3" descr="Imagen que contiene edificio, pintura, bicicleta, tabla&#10;&#10;El contenido generado por IA puede ser incorrecto.">
            <a:extLst>
              <a:ext uri="{FF2B5EF4-FFF2-40B4-BE49-F238E27FC236}">
                <a16:creationId xmlns:a16="http://schemas.microsoft.com/office/drawing/2014/main" id="{F5A40F26-4EA1-D649-F256-9C13542146C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51923" y="1469439"/>
            <a:ext cx="1986576" cy="14502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Imagen 9" descr="Imagen que contiene persona, hombre, sostener, parado&#10;&#10;El contenido generado por IA puede ser incorrecto.">
            <a:extLst>
              <a:ext uri="{FF2B5EF4-FFF2-40B4-BE49-F238E27FC236}">
                <a16:creationId xmlns:a16="http://schemas.microsoft.com/office/drawing/2014/main" id="{B08CDCA9-9F4C-8A14-A8E2-DBC04ED9686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5711" y="2399380"/>
            <a:ext cx="3490364" cy="415382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4" name="Imagen 13" descr="Imagen que contiene interior, tabla, pequeño, pastel&#10;&#10;El contenido generado por IA puede ser incorrecto.">
            <a:extLst>
              <a:ext uri="{FF2B5EF4-FFF2-40B4-BE49-F238E27FC236}">
                <a16:creationId xmlns:a16="http://schemas.microsoft.com/office/drawing/2014/main" id="{CBD7FFB3-64FE-E8DA-6121-E7143B140121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760"/>
          <a:stretch>
            <a:fillRect/>
          </a:stretch>
        </p:blipFill>
        <p:spPr>
          <a:xfrm>
            <a:off x="7352789" y="2733137"/>
            <a:ext cx="4485710" cy="412486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9B17B060-7FD3-DE03-B81D-69F3985BA125}"/>
              </a:ext>
            </a:extLst>
          </p:cNvPr>
          <p:cNvSpPr txBox="1"/>
          <p:nvPr/>
        </p:nvSpPr>
        <p:spPr>
          <a:xfrm>
            <a:off x="228599" y="3506233"/>
            <a:ext cx="7342240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sr-Latn-RS" sz="2200" b="1" noProof="0" dirty="0"/>
              <a:t>Dok je Mojsije podizao svoj štap sve dok nije izvojevao pobedu nad </a:t>
            </a:r>
            <a:r>
              <a:rPr lang="sr-Latn-RS" sz="2200" b="1" noProof="0" dirty="0" err="1"/>
              <a:t>Amalićanima</a:t>
            </a:r>
            <a:r>
              <a:rPr lang="sr-Latn-RS" sz="2200" b="1" noProof="0" dirty="0"/>
              <a:t>, </a:t>
            </a:r>
            <a:r>
              <a:rPr lang="sr-Latn-RS" sz="2200" b="1" noProof="0" dirty="0" err="1"/>
              <a:t>Jošua</a:t>
            </a:r>
            <a:r>
              <a:rPr lang="sr-Latn-RS" sz="2200" b="1" noProof="0" dirty="0"/>
              <a:t> je na Božju </a:t>
            </a:r>
            <a:r>
              <a:rPr lang="sr-Latn-RS" sz="2200" b="1" noProof="0" dirty="0" err="1"/>
              <a:t>zapovijed</a:t>
            </a:r>
            <a:r>
              <a:rPr lang="sr-Latn-RS" sz="2200" b="1" noProof="0" dirty="0"/>
              <a:t>, podigao svoju zastavu</a:t>
            </a:r>
            <a:r>
              <a:rPr lang="en-US" sz="2200" b="1" noProof="0" dirty="0"/>
              <a:t> </a:t>
            </a:r>
            <a:r>
              <a:rPr lang="sr-Latn-RS" sz="2200" b="1" noProof="0" dirty="0"/>
              <a:t>- koplje (</a:t>
            </a:r>
            <a:r>
              <a:rPr lang="sr-Latn-RS" sz="2200" b="1" noProof="0" dirty="0" err="1"/>
              <a:t>vjerojatno</a:t>
            </a:r>
            <a:r>
              <a:rPr lang="sr-Latn-RS" sz="2200" b="1" noProof="0" dirty="0"/>
              <a:t> srpasti mač kakav su koristili Egipćani) i držao ga podignutim sve dok nije izvojevana potpuna </a:t>
            </a:r>
            <a:r>
              <a:rPr lang="sr-Latn-RS" sz="2200" b="1" noProof="0" dirty="0" err="1"/>
              <a:t>pobjeda</a:t>
            </a:r>
            <a:r>
              <a:rPr lang="sr-Latn-RS" sz="2200" b="1" noProof="0" dirty="0"/>
              <a:t> (</a:t>
            </a:r>
            <a:r>
              <a:rPr lang="sr-Latn-RS" sz="2200" b="1" noProof="0" dirty="0" err="1"/>
              <a:t>Jošua</a:t>
            </a:r>
            <a:r>
              <a:rPr lang="sr-Latn-RS" sz="2200" b="1" noProof="0" dirty="0"/>
              <a:t> 8,18-22.26).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25C1FA4E-7D4C-2DD5-5E77-525530E0EB55}"/>
              </a:ext>
            </a:extLst>
          </p:cNvPr>
          <p:cNvSpPr txBox="1"/>
          <p:nvPr/>
        </p:nvSpPr>
        <p:spPr>
          <a:xfrm>
            <a:off x="2912448" y="2130076"/>
            <a:ext cx="4658391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sr-Latn-RS" sz="2200" b="1" noProof="0" dirty="0" err="1"/>
              <a:t>Tijekom</a:t>
            </a:r>
            <a:r>
              <a:rPr lang="sr-Latn-RS" sz="2200" b="1" noProof="0" dirty="0"/>
              <a:t> noći postavljena je </a:t>
            </a:r>
            <a:r>
              <a:rPr lang="sr-Latn-RS" sz="2200" b="1" noProof="0" dirty="0" err="1"/>
              <a:t>zasjeda</a:t>
            </a:r>
            <a:r>
              <a:rPr lang="sr-Latn-RS" sz="2200" b="1" noProof="0" dirty="0"/>
              <a:t> iza grada. U zoru se vojska približila </a:t>
            </a:r>
            <a:r>
              <a:rPr lang="sr-Latn-RS" sz="2200" b="1" dirty="0"/>
              <a:t>A</a:t>
            </a:r>
            <a:r>
              <a:rPr lang="sr-Latn-RS" sz="2200" b="1" noProof="0" dirty="0"/>
              <a:t>ju i onda se počela pretvarati kao da ponovno </a:t>
            </a:r>
            <a:r>
              <a:rPr lang="sr-Latn-RS" sz="2200" b="1" noProof="0" dirty="0" err="1"/>
              <a:t>bježi</a:t>
            </a:r>
            <a:r>
              <a:rPr lang="sr-Latn-RS" sz="2200" b="1" noProof="0" dirty="0"/>
              <a:t> pred </a:t>
            </a:r>
            <a:r>
              <a:rPr lang="sr-Latn-RS" sz="2200" b="1" dirty="0" err="1"/>
              <a:t>ajan</a:t>
            </a:r>
            <a:r>
              <a:rPr lang="sr-Latn-RS" sz="2200" b="1" noProof="0" dirty="0"/>
              <a:t>ima.</a:t>
            </a:r>
          </a:p>
        </p:txBody>
      </p:sp>
      <p:pic>
        <p:nvPicPr>
          <p:cNvPr id="22" name="Imagen 21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id="{B58B9B19-12BA-7340-02DE-2C8604F5C64B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599" y="1546558"/>
            <a:ext cx="2446273" cy="183470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66F31D5A-EED3-A5F1-BDE1-A17CE6B64918}"/>
              </a:ext>
            </a:extLst>
          </p:cNvPr>
          <p:cNvSpPr txBox="1"/>
          <p:nvPr/>
        </p:nvSpPr>
        <p:spPr>
          <a:xfrm>
            <a:off x="228598" y="6137723"/>
            <a:ext cx="712418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sr-Latn-RS" sz="2200" b="1" noProof="0" dirty="0"/>
              <a:t>Kad </a:t>
            </a:r>
            <a:r>
              <a:rPr lang="sr-Latn-RS" sz="2200" b="1" noProof="0" dirty="0" err="1"/>
              <a:t>vjerom</a:t>
            </a:r>
            <a:r>
              <a:rPr lang="sr-Latn-RS" sz="2200" b="1" noProof="0" dirty="0"/>
              <a:t> prihvatimo božanski oprost, Bog zakopava naš </a:t>
            </a:r>
            <a:r>
              <a:rPr lang="sr-Latn-RS" sz="2200" b="1" noProof="0" dirty="0" err="1"/>
              <a:t>grijeh</a:t>
            </a:r>
            <a:r>
              <a:rPr lang="sr-Latn-RS" sz="2200" b="1" noProof="0" dirty="0"/>
              <a:t> u </a:t>
            </a:r>
            <a:r>
              <a:rPr lang="sr-Latn-RS" sz="2200" b="1" noProof="0" dirty="0" err="1"/>
              <a:t>Ahoru</a:t>
            </a:r>
            <a:r>
              <a:rPr lang="sr-Latn-RS" sz="2200" b="1" noProof="0" dirty="0"/>
              <a:t> i otvara vrata nadi.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E188C983-ECD8-3C95-4024-75D39FBDC0A7}"/>
              </a:ext>
            </a:extLst>
          </p:cNvPr>
          <p:cNvSpPr txBox="1"/>
          <p:nvPr/>
        </p:nvSpPr>
        <p:spPr>
          <a:xfrm>
            <a:off x="228595" y="5137449"/>
            <a:ext cx="7124189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sr-Latn-RS" sz="2200" b="1" noProof="0" dirty="0"/>
              <a:t>Bog je ponovno dao </a:t>
            </a:r>
            <a:r>
              <a:rPr lang="sr-Latn-RS" sz="2200" b="1" noProof="0" dirty="0" err="1"/>
              <a:t>pobjedu</a:t>
            </a:r>
            <a:r>
              <a:rPr lang="sr-Latn-RS" sz="2200" b="1" noProof="0" dirty="0"/>
              <a:t> svom narodu. Dolina </a:t>
            </a:r>
            <a:r>
              <a:rPr lang="sr-Latn-RS" sz="2200" b="1" noProof="0" dirty="0" err="1"/>
              <a:t>Ahor</a:t>
            </a:r>
            <a:r>
              <a:rPr lang="sr-Latn-RS" sz="2200" b="1" noProof="0" dirty="0"/>
              <a:t>, </a:t>
            </a:r>
            <a:r>
              <a:rPr lang="sr-Latn-RS" sz="2200" b="1" noProof="0" dirty="0" err="1"/>
              <a:t>gdje</a:t>
            </a:r>
            <a:r>
              <a:rPr lang="sr-Latn-RS" sz="2200" b="1" noProof="0" dirty="0"/>
              <a:t> su Akan i njegova </a:t>
            </a:r>
            <a:r>
              <a:rPr lang="sr-Latn-RS" sz="2200" b="1" dirty="0"/>
              <a:t>obitelj</a:t>
            </a:r>
            <a:r>
              <a:rPr lang="sr-Latn-RS" sz="2200" b="1" noProof="0" dirty="0"/>
              <a:t> </a:t>
            </a:r>
            <a:r>
              <a:rPr lang="sr-Latn-RS" sz="2200" b="1" dirty="0"/>
              <a:t>kamenova</a:t>
            </a:r>
            <a:r>
              <a:rPr lang="sr-Latn-RS" sz="2200" b="1" noProof="0" dirty="0"/>
              <a:t>ni, otvorila je vrata </a:t>
            </a:r>
            <a:r>
              <a:rPr lang="sr-Latn-RS" sz="2200" b="1" noProof="0" dirty="0" err="1"/>
              <a:t>pobjedi</a:t>
            </a:r>
            <a:r>
              <a:rPr lang="sr-Latn-RS" sz="2200" b="1" noProof="0" dirty="0"/>
              <a:t>, “vrata nade“ (</a:t>
            </a:r>
            <a:r>
              <a:rPr lang="sr-Latn-RS" sz="2200" b="1" dirty="0" err="1"/>
              <a:t>Hošea</a:t>
            </a:r>
            <a:r>
              <a:rPr lang="sr-Latn-RS" sz="2200" b="1" noProof="0" dirty="0"/>
              <a:t> 2,15).</a:t>
            </a:r>
          </a:p>
        </p:txBody>
      </p:sp>
    </p:spTree>
    <p:extLst>
      <p:ext uri="{BB962C8B-B14F-4D97-AF65-F5344CB8AC3E}">
        <p14:creationId xmlns:p14="http://schemas.microsoft.com/office/powerpoint/2010/main" val="2785916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9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2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5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5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6" grpId="0"/>
      <p:bldP spid="18" grpId="0"/>
      <p:bldP spid="7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D453D992-8A67-A162-8636-FAD043E1160A}"/>
              </a:ext>
            </a:extLst>
          </p:cNvPr>
          <p:cNvSpPr txBox="1"/>
          <p:nvPr/>
        </p:nvSpPr>
        <p:spPr>
          <a:xfrm>
            <a:off x="2969182" y="623592"/>
            <a:ext cx="868288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</a:pPr>
            <a:r>
              <a:rPr lang="sr-Latn-RS" sz="3000" b="1" dirty="0">
                <a:latin typeface="Constantia" panose="02030602050306030303" pitchFamily="18" charset="0"/>
              </a:rPr>
              <a:t>“</a:t>
            </a:r>
            <a:r>
              <a:rPr lang="sr-Latn-RS" sz="3000" b="1" noProof="0" dirty="0" err="1">
                <a:latin typeface="Constantia" panose="02030602050306030303" pitchFamily="18" charset="0"/>
              </a:rPr>
              <a:t>Utjecaj</a:t>
            </a:r>
            <a:r>
              <a:rPr lang="sr-Latn-RS" sz="3000" b="1" noProof="0" dirty="0">
                <a:latin typeface="Constantia" panose="02030602050306030303" pitchFamily="18" charset="0"/>
              </a:rPr>
              <a:t> kojeg se crkva treba najviše bojati nije </a:t>
            </a:r>
            <a:r>
              <a:rPr lang="sr-Latn-RS" sz="3000" b="1" noProof="0" dirty="0" err="1">
                <a:latin typeface="Constantia" panose="02030602050306030303" pitchFamily="18" charset="0"/>
              </a:rPr>
              <a:t>utjecaj</a:t>
            </a:r>
            <a:r>
              <a:rPr lang="sr-Latn-RS" sz="3000" b="1" noProof="0" dirty="0">
                <a:latin typeface="Constantia" panose="02030602050306030303" pitchFamily="18" charset="0"/>
              </a:rPr>
              <a:t> otvorenih protivnika, </a:t>
            </a:r>
            <a:r>
              <a:rPr lang="sr-Latn-RS" sz="3000" b="1" noProof="0" dirty="0" err="1">
                <a:latin typeface="Constantia" panose="02030602050306030303" pitchFamily="18" charset="0"/>
              </a:rPr>
              <a:t>nev</a:t>
            </a:r>
            <a:r>
              <a:rPr lang="sr-Latn-RS" sz="3000" b="1" dirty="0">
                <a:latin typeface="Constantia" panose="02030602050306030303" pitchFamily="18" charset="0"/>
              </a:rPr>
              <a:t>j</a:t>
            </a:r>
            <a:r>
              <a:rPr lang="sr-Latn-RS" sz="3000" b="1" noProof="0" dirty="0" err="1">
                <a:latin typeface="Constantia" panose="02030602050306030303" pitchFamily="18" charset="0"/>
              </a:rPr>
              <a:t>ernih</a:t>
            </a:r>
            <a:r>
              <a:rPr lang="sr-Latn-RS" sz="3000" b="1" noProof="0" dirty="0">
                <a:latin typeface="Constantia" panose="02030602050306030303" pitchFamily="18" charset="0"/>
              </a:rPr>
              <a:t> </a:t>
            </a:r>
            <a:r>
              <a:rPr lang="sr-Latn-RS" sz="3000" b="1" dirty="0">
                <a:latin typeface="Constantia" panose="02030602050306030303" pitchFamily="18" charset="0"/>
              </a:rPr>
              <a:t>i</a:t>
            </a:r>
            <a:r>
              <a:rPr lang="sr-Latn-RS" sz="3000" b="1" noProof="0" dirty="0">
                <a:latin typeface="Constantia" panose="02030602050306030303" pitchFamily="18" charset="0"/>
              </a:rPr>
              <a:t> </a:t>
            </a:r>
            <a:r>
              <a:rPr lang="sr-Latn-RS" sz="3000" b="1" noProof="0" dirty="0" err="1">
                <a:latin typeface="Constantia" panose="02030602050306030303" pitchFamily="18" charset="0"/>
              </a:rPr>
              <a:t>bogo</a:t>
            </a:r>
            <a:r>
              <a:rPr lang="sr-Latn-RS" sz="3000" b="1" noProof="0" dirty="0">
                <a:latin typeface="Constantia" panose="02030602050306030303" pitchFamily="18" charset="0"/>
              </a:rPr>
              <a:t>- </a:t>
            </a:r>
            <a:r>
              <a:rPr lang="sr-Latn-RS" sz="3000" b="1" noProof="0" dirty="0" err="1">
                <a:latin typeface="Constantia" panose="02030602050306030303" pitchFamily="18" charset="0"/>
              </a:rPr>
              <a:t>hulnih</a:t>
            </a:r>
            <a:r>
              <a:rPr lang="sr-Latn-RS" sz="3000" b="1" noProof="0" dirty="0">
                <a:latin typeface="Constantia" panose="02030602050306030303" pitchFamily="18" charset="0"/>
              </a:rPr>
              <a:t>, već </a:t>
            </a:r>
            <a:r>
              <a:rPr lang="sr-Latn-RS" sz="3000" b="1" noProof="0" dirty="0" err="1">
                <a:latin typeface="Constantia" panose="02030602050306030303" pitchFamily="18" charset="0"/>
              </a:rPr>
              <a:t>utjecaj</a:t>
            </a:r>
            <a:r>
              <a:rPr lang="sr-Latn-RS" sz="3000" b="1" noProof="0" dirty="0">
                <a:latin typeface="Constantia" panose="02030602050306030303" pitchFamily="18" charset="0"/>
              </a:rPr>
              <a:t> onih koji se izjašnjavaju kao Kristovi sljedbenici, a koji su </a:t>
            </a:r>
            <a:r>
              <a:rPr lang="sr-Latn-RS" sz="3000" b="1" noProof="0" dirty="0" err="1">
                <a:latin typeface="Constantia" panose="02030602050306030303" pitchFamily="18" charset="0"/>
              </a:rPr>
              <a:t>nedosljedni</a:t>
            </a:r>
            <a:r>
              <a:rPr lang="sr-Latn-RS" sz="3000" b="1" noProof="0" dirty="0">
                <a:latin typeface="Constantia" panose="02030602050306030303" pitchFamily="18" charset="0"/>
              </a:rPr>
              <a:t>. To su oni koji </a:t>
            </a:r>
            <a:r>
              <a:rPr lang="sr-Latn-RS" sz="3000" b="1" noProof="0" dirty="0" err="1">
                <a:latin typeface="Constantia" panose="02030602050306030303" pitchFamily="18" charset="0"/>
              </a:rPr>
              <a:t>spriječavaju</a:t>
            </a:r>
            <a:r>
              <a:rPr lang="sr-Latn-RS" sz="3000" b="1" noProof="0" dirty="0">
                <a:latin typeface="Constantia" panose="02030602050306030303" pitchFamily="18" charset="0"/>
              </a:rPr>
              <a:t> blagoslove Boga Izraelova i donose slabost crkvi, mrlju koju nije lako ukloniti. </a:t>
            </a:r>
            <a:r>
              <a:rPr lang="sr-Latn-RS" sz="3000" b="1" noProof="0" dirty="0" err="1">
                <a:latin typeface="Constantia" panose="02030602050306030303" pitchFamily="18" charset="0"/>
              </a:rPr>
              <a:t>Kršćanstvo</a:t>
            </a:r>
            <a:r>
              <a:rPr lang="sr-Latn-RS" sz="3000" b="1" noProof="0" dirty="0">
                <a:latin typeface="Constantia" panose="02030602050306030303" pitchFamily="18" charset="0"/>
              </a:rPr>
              <a:t> se ne smije </a:t>
            </a:r>
            <a:r>
              <a:rPr lang="sr-Latn-RS" sz="3000" b="1" noProof="0" dirty="0" err="1">
                <a:latin typeface="Constantia" panose="02030602050306030303" pitchFamily="18" charset="0"/>
              </a:rPr>
              <a:t>pokazi</a:t>
            </a:r>
            <a:r>
              <a:rPr lang="sr-Latn-RS" sz="3000" b="1" noProof="0" dirty="0">
                <a:latin typeface="Constantia" panose="02030602050306030303" pitchFamily="18" charset="0"/>
              </a:rPr>
              <a:t>- vati samo u subotu i u crkvi. Ono je za svaki dan u </a:t>
            </a:r>
            <a:r>
              <a:rPr lang="sr-Latn-RS" sz="3000" b="1" dirty="0">
                <a:latin typeface="Constantia" panose="02030602050306030303" pitchFamily="18" charset="0"/>
              </a:rPr>
              <a:t>tjednu</a:t>
            </a:r>
            <a:r>
              <a:rPr lang="sr-Latn-RS" sz="3000" b="1" noProof="0" dirty="0">
                <a:latin typeface="Constantia" panose="02030602050306030303" pitchFamily="18" charset="0"/>
              </a:rPr>
              <a:t> i za svako </a:t>
            </a:r>
            <a:r>
              <a:rPr lang="sr-Latn-RS" sz="3000" b="1" noProof="0" dirty="0" err="1">
                <a:latin typeface="Constantia" panose="02030602050306030303" pitchFamily="18" charset="0"/>
              </a:rPr>
              <a:t>mjesto</a:t>
            </a:r>
            <a:r>
              <a:rPr lang="sr-Latn-RS" sz="3000" b="1" noProof="0" dirty="0">
                <a:latin typeface="Constantia" panose="02030602050306030303" pitchFamily="18" charset="0"/>
              </a:rPr>
              <a:t>. Njegovi </a:t>
            </a:r>
            <a:r>
              <a:rPr lang="sr-Latn-RS" sz="3000" b="1" noProof="0" dirty="0" err="1">
                <a:latin typeface="Constantia" panose="02030602050306030303" pitchFamily="18" charset="0"/>
              </a:rPr>
              <a:t>zahtjevi</a:t>
            </a:r>
            <a:r>
              <a:rPr lang="sr-Latn-RS" sz="3000" b="1" noProof="0" dirty="0">
                <a:latin typeface="Constantia" panose="02030602050306030303" pitchFamily="18" charset="0"/>
              </a:rPr>
              <a:t> moraju se prepoznati u radionici, kod kuće i u poslovnim transakcijama s drugim </a:t>
            </a:r>
            <a:r>
              <a:rPr lang="sr-Latn-RS" sz="3000" b="1" noProof="0" dirty="0" err="1">
                <a:latin typeface="Constantia" panose="02030602050306030303" pitchFamily="18" charset="0"/>
              </a:rPr>
              <a:t>vjernicima</a:t>
            </a:r>
            <a:r>
              <a:rPr lang="sr-Latn-RS" sz="3000" b="1" noProof="0" dirty="0">
                <a:latin typeface="Constantia" panose="02030602050306030303" pitchFamily="18" charset="0"/>
              </a:rPr>
              <a:t> i sa </a:t>
            </a:r>
            <a:r>
              <a:rPr lang="sr-Latn-RS" sz="3000" b="1" noProof="0" dirty="0" err="1">
                <a:latin typeface="Constantia" panose="02030602050306030303" pitchFamily="18" charset="0"/>
              </a:rPr>
              <a:t>svijetom</a:t>
            </a:r>
            <a:r>
              <a:rPr lang="sr-Latn-RS" sz="3000" b="1" noProof="0" dirty="0">
                <a:latin typeface="Constantia" panose="02030602050306030303" pitchFamily="18" charset="0"/>
              </a:rPr>
              <a:t>...“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8807323-22EF-F615-DF65-363B11561D97}"/>
              </a:ext>
            </a:extLst>
          </p:cNvPr>
          <p:cNvSpPr txBox="1"/>
          <p:nvPr/>
        </p:nvSpPr>
        <p:spPr>
          <a:xfrm>
            <a:off x="2899954" y="6519446"/>
            <a:ext cx="43717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r-Latn-RS" sz="1600" b="1" noProof="0" dirty="0" err="1"/>
              <a:t>Ellen</a:t>
            </a:r>
            <a:r>
              <a:rPr lang="sr-Latn-RS" sz="1600" b="1" noProof="0" dirty="0"/>
              <a:t> G. </a:t>
            </a:r>
            <a:r>
              <a:rPr lang="sr-Latn-RS" sz="1600" b="1" noProof="0" dirty="0" err="1"/>
              <a:t>White</a:t>
            </a:r>
            <a:r>
              <a:rPr lang="sr-Latn-RS" sz="1600" b="1" noProof="0" dirty="0"/>
              <a:t>, </a:t>
            </a:r>
            <a:r>
              <a:rPr lang="sr-Latn-RS" sz="1600" i="1" noProof="0" dirty="0"/>
              <a:t>Sukob i hrabrost</a:t>
            </a:r>
            <a:r>
              <a:rPr lang="sr-Latn-RS" sz="1600" b="1" noProof="0" dirty="0"/>
              <a:t>, 23. </a:t>
            </a:r>
            <a:r>
              <a:rPr lang="sr-Latn-RS" sz="1600" b="1" dirty="0"/>
              <a:t>srpnja</a:t>
            </a:r>
            <a:endParaRPr lang="sr-Latn-RS" sz="1600" b="1" noProof="0" dirty="0"/>
          </a:p>
        </p:txBody>
      </p:sp>
    </p:spTree>
    <p:extLst>
      <p:ext uri="{BB962C8B-B14F-4D97-AF65-F5344CB8AC3E}">
        <p14:creationId xmlns:p14="http://schemas.microsoft.com/office/powerpoint/2010/main" val="2257353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FF0066"/>
      </a:accent3>
      <a:accent4>
        <a:srgbClr val="FFC000"/>
      </a:accent4>
      <a:accent5>
        <a:srgbClr val="990099"/>
      </a:accent5>
      <a:accent6>
        <a:srgbClr val="70AD47"/>
      </a:accent6>
      <a:hlink>
        <a:srgbClr val="0563C1"/>
      </a:hlink>
      <a:folHlink>
        <a:srgbClr val="2992FA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563</TotalTime>
  <Words>1229</Words>
  <Application>Microsoft Office PowerPoint</Application>
  <PresentationFormat>Panorámica</PresentationFormat>
  <Paragraphs>65</Paragraphs>
  <Slides>8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4" baseType="lpstr">
      <vt:lpstr>Comic Sans MS</vt:lpstr>
      <vt:lpstr>Aptos Display</vt:lpstr>
      <vt:lpstr>Aptos</vt:lpstr>
      <vt:lpstr>Constantia</vt:lpstr>
      <vt:lpstr>Arial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Sergio</dc:creator>
  <cp:lastModifiedBy>Isabel Laveda</cp:lastModifiedBy>
  <cp:revision>61</cp:revision>
  <dcterms:created xsi:type="dcterms:W3CDTF">2025-10-11T15:20:58Z</dcterms:created>
  <dcterms:modified xsi:type="dcterms:W3CDTF">2025-10-15T05:41:10Z</dcterms:modified>
</cp:coreProperties>
</file>