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5"/>
  </p:notesMasterIdLst>
  <p:sldIdLst>
    <p:sldId id="396" r:id="rId6"/>
    <p:sldId id="388" r:id="rId7"/>
    <p:sldId id="473" r:id="rId8"/>
    <p:sldId id="301" r:id="rId9"/>
    <p:sldId id="257" r:id="rId10"/>
    <p:sldId id="308" r:id="rId11"/>
    <p:sldId id="259" r:id="rId12"/>
    <p:sldId id="260" r:id="rId13"/>
    <p:sldId id="310" r:id="rId14"/>
    <p:sldId id="262" r:id="rId15"/>
    <p:sldId id="263" r:id="rId16"/>
    <p:sldId id="311" r:id="rId17"/>
    <p:sldId id="302" r:id="rId18"/>
    <p:sldId id="303" r:id="rId19"/>
    <p:sldId id="474" r:id="rId20"/>
    <p:sldId id="408" r:id="rId21"/>
    <p:sldId id="390" r:id="rId22"/>
    <p:sldId id="472" r:id="rId23"/>
    <p:sldId id="471" r:id="rId24"/>
  </p:sldIdLst>
  <p:sldSz cx="12192000" cy="6858000"/>
  <p:notesSz cx="6858000" cy="9144000"/>
  <p:embeddedFontLs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Bodoni MT Poster Compressed" panose="02070706080601050204" pitchFamily="18" charset="0"/>
      <p:regular r:id="rId30"/>
    </p:embeddedFont>
    <p:embeddedFont>
      <p:font typeface="Britannic Bold" panose="020B0903060703020204" pitchFamily="3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Constantia" panose="02030602050306030303" pitchFamily="18" charset="0"/>
      <p:regular r:id="rId36"/>
      <p:bold r:id="rId37"/>
      <p:italic r:id="rId38"/>
      <p:boldItalic r:id="rId39"/>
    </p:embeddedFont>
    <p:embeddedFont>
      <p:font typeface="Gill Sans MT Ext Condensed Bold" panose="020B0902020104020203" pitchFamily="34" charset="0"/>
      <p:regular r:id="rId40"/>
    </p:embeddedFont>
    <p:embeddedFont>
      <p:font typeface="Impact" panose="020B0806030902050204" pitchFamily="34" charset="0"/>
      <p:regular r:id="rId4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C58"/>
    <a:srgbClr val="855143"/>
    <a:srgbClr val="653E33"/>
    <a:srgbClr val="186C7A"/>
    <a:srgbClr val="AFE6EF"/>
    <a:srgbClr val="6308DE"/>
    <a:srgbClr val="9F5FCF"/>
    <a:srgbClr val="B98B69"/>
    <a:srgbClr val="E0A4A6"/>
    <a:srgbClr val="8B5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2F2FF-F19F-47A0-8842-9CEE581B3C71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00193-5033-4DB0-9E72-E234041B23D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86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F4A1FB6-6376-3354-E48E-09F318C85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A417-993D-3CE1-2B2D-FC28CD82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52D42-5755-5985-5FDE-4614B876E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5AC57-B1F3-3197-5F6A-4DEDCD521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0BE7-5D32-1F92-8A05-7D3AA1FA1C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27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9F0A-0FA4-3A03-0C83-63E42FA9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F88C7-24CA-AF47-5892-AFC8F473D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E08C1-1604-A3DA-4D4A-BBDB7A6D9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A2535-0CB6-E624-92E2-A5EE834ED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1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B9BC82C-690D-42B1-DFCD-6DDA6BC00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52898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64875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7668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67400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06400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55394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39180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68854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93865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10412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78611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54939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48024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31235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65165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70132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79149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293048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05695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006236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24632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383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301357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370658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5882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56596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88575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34322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4473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15429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85766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44371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68898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51722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65302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17546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44077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31697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1698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81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13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74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524000" y="-76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POUKE O VJERI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IZ KNJIGE JO</a:t>
            </a:r>
            <a:r>
              <a:rPr kumimoji="0" lang="hr-HR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Š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UE NUNOVA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4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203960" y="6366933"/>
            <a:ext cx="10165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4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tromesečje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2025.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rezentacija biblijske pouke      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15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studenoga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2025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2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9E542-FCF4-CEC6-C160-CCB00F74A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23109"/>
            <a:ext cx="12192001" cy="53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313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993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OLTAR ZA OBOŽAVANJE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947737" y="582332"/>
            <a:ext cx="10296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Tada podiže Jošua žrtvenik Jahvi Bogu Izraelovu, na gori </a:t>
            </a:r>
            <a:r>
              <a:rPr lang="hr-HR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Ebalu</a:t>
            </a:r>
            <a:r>
              <a:rPr lang="hr-HR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</a:t>
            </a:r>
            <a:r>
              <a:rPr lang="hr-HR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502221" y="1320476"/>
            <a:ext cx="7489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Mojsije</a:t>
            </a:r>
            <a:r>
              <a:rPr lang="es-ES" sz="2000" b="1" dirty="0"/>
              <a:t> je </a:t>
            </a:r>
            <a:r>
              <a:rPr lang="es-ES" sz="2000" b="1" dirty="0" err="1"/>
              <a:t>zapovjedio</a:t>
            </a:r>
            <a:r>
              <a:rPr lang="es-ES" sz="2000" b="1" dirty="0"/>
              <a:t> da se,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ulasku</a:t>
            </a:r>
            <a:r>
              <a:rPr lang="es-ES" sz="2000" b="1" dirty="0"/>
              <a:t> u Kanaan,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gori</a:t>
            </a:r>
            <a:r>
              <a:rPr lang="es-ES" sz="2000" b="1" dirty="0"/>
              <a:t> </a:t>
            </a:r>
            <a:r>
              <a:rPr lang="es-ES" sz="2000" b="1" dirty="0" err="1"/>
              <a:t>Ebal</a:t>
            </a:r>
            <a:r>
              <a:rPr lang="es-ES" sz="2000" b="1" dirty="0"/>
              <a:t> </a:t>
            </a:r>
            <a:r>
              <a:rPr lang="es-ES" sz="2000" b="1" dirty="0" err="1"/>
              <a:t>sagradi</a:t>
            </a:r>
            <a:r>
              <a:rPr lang="es-ES" sz="2000" b="1" dirty="0"/>
              <a:t> </a:t>
            </a:r>
            <a:r>
              <a:rPr lang="es-ES" sz="2000" b="1" dirty="0" err="1"/>
              <a:t>žrtvenik</a:t>
            </a:r>
            <a:r>
              <a:rPr lang="es-ES" sz="2000" b="1" dirty="0"/>
              <a:t> i </a:t>
            </a:r>
            <a:r>
              <a:rPr lang="es-ES" sz="2000" b="1" dirty="0" err="1"/>
              <a:t>slavi</a:t>
            </a:r>
            <a:r>
              <a:rPr lang="es-ES" sz="2000" b="1" dirty="0"/>
              <a:t> Boga (</a:t>
            </a:r>
            <a:r>
              <a:rPr lang="es-ES" sz="2000" b="1" dirty="0" err="1"/>
              <a:t>Pnz</a:t>
            </a:r>
            <a:r>
              <a:rPr lang="hr-HR" sz="2000" b="1" dirty="0"/>
              <a:t>.</a:t>
            </a:r>
            <a:r>
              <a:rPr lang="es-ES" sz="2000" b="1" dirty="0"/>
              <a:t> 27</a:t>
            </a:r>
            <a:r>
              <a:rPr lang="hr-HR" sz="2000" b="1" dirty="0"/>
              <a:t>,</a:t>
            </a:r>
            <a:r>
              <a:rPr lang="es-ES" sz="2000" b="1" dirty="0"/>
              <a:t>5-7). </a:t>
            </a:r>
            <a:r>
              <a:rPr lang="es-ES" sz="2000" b="1" dirty="0" err="1"/>
              <a:t>Zašto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planini</a:t>
            </a:r>
            <a:r>
              <a:rPr lang="es-ES" sz="2000" b="1" dirty="0"/>
              <a:t> </a:t>
            </a:r>
            <a:r>
              <a:rPr lang="es-ES" sz="2000" b="1" dirty="0" err="1"/>
              <a:t>Ebal</a:t>
            </a:r>
            <a:r>
              <a:rPr lang="es-ES" sz="2000" b="1" dirty="0"/>
              <a:t>, a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G</a:t>
            </a:r>
            <a:r>
              <a:rPr lang="hr-HR" sz="2000" b="1" dirty="0"/>
              <a:t>e</a:t>
            </a:r>
            <a:r>
              <a:rPr lang="es-ES" sz="2000" b="1" dirty="0" err="1"/>
              <a:t>rizim</a:t>
            </a:r>
            <a:r>
              <a:rPr lang="hr-HR" sz="2000" b="1" dirty="0"/>
              <a:t>u</a:t>
            </a:r>
            <a:r>
              <a:rPr lang="es-ES" sz="2000" b="1" dirty="0"/>
              <a:t>?</a:t>
            </a:r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4223302" cy="4223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126723" y="5529479"/>
            <a:ext cx="80233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Usred</a:t>
            </a:r>
            <a:r>
              <a:rPr lang="es-ES" sz="2000" b="1" dirty="0"/>
              <a:t> </a:t>
            </a:r>
            <a:r>
              <a:rPr lang="es-ES" sz="2000" b="1" dirty="0" err="1"/>
              <a:t>osvajanja</a:t>
            </a:r>
            <a:r>
              <a:rPr lang="es-ES" sz="2000" b="1" dirty="0"/>
              <a:t>, </a:t>
            </a:r>
            <a:r>
              <a:rPr lang="es-ES" sz="2000" b="1" dirty="0" err="1"/>
              <a:t>Izrael</a:t>
            </a:r>
            <a:r>
              <a:rPr lang="es-ES" sz="2000" b="1" dirty="0"/>
              <a:t> je </a:t>
            </a:r>
            <a:r>
              <a:rPr lang="es-ES" sz="2000" b="1" dirty="0" err="1"/>
              <a:t>tražio</a:t>
            </a:r>
            <a:r>
              <a:rPr lang="es-ES" sz="2000" b="1" dirty="0"/>
              <a:t> </a:t>
            </a:r>
            <a:r>
              <a:rPr lang="es-ES" sz="2000" b="1" dirty="0" err="1"/>
              <a:t>vrijeme</a:t>
            </a:r>
            <a:r>
              <a:rPr lang="es-ES" sz="2000" b="1" dirty="0"/>
              <a:t> da se </a:t>
            </a:r>
            <a:r>
              <a:rPr lang="es-ES" sz="2000" b="1" dirty="0" err="1"/>
              <a:t>ponovno</a:t>
            </a:r>
            <a:r>
              <a:rPr lang="es-ES" sz="2000" b="1" dirty="0"/>
              <a:t> </a:t>
            </a:r>
            <a:r>
              <a:rPr lang="es-ES" sz="2000" b="1" dirty="0" err="1"/>
              <a:t>posveti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. </a:t>
            </a:r>
            <a:r>
              <a:rPr lang="es-ES" sz="2000" b="1" dirty="0" err="1"/>
              <a:t>To</a:t>
            </a:r>
            <a:r>
              <a:rPr lang="es-ES" sz="2000" b="1" dirty="0"/>
              <a:t> je </a:t>
            </a:r>
            <a:r>
              <a:rPr lang="es-ES" sz="2000" b="1" dirty="0" err="1"/>
              <a:t>poziv</a:t>
            </a:r>
            <a:r>
              <a:rPr lang="es-ES" sz="2000" b="1" dirty="0"/>
              <a:t> da </a:t>
            </a:r>
            <a:r>
              <a:rPr lang="es-ES" sz="2000" b="1" dirty="0" err="1"/>
              <a:t>nasljedujemo</a:t>
            </a:r>
            <a:r>
              <a:rPr lang="es-ES" sz="2000" b="1" dirty="0"/>
              <a:t> </a:t>
            </a:r>
            <a:r>
              <a:rPr lang="es-ES" sz="2000" b="1" dirty="0" err="1"/>
              <a:t>njegov</a:t>
            </a:r>
            <a:r>
              <a:rPr lang="es-ES" sz="2000" b="1" dirty="0"/>
              <a:t> </a:t>
            </a:r>
            <a:r>
              <a:rPr lang="es-ES" sz="2000" b="1" dirty="0" err="1"/>
              <a:t>primjer</a:t>
            </a:r>
            <a:r>
              <a:rPr lang="es-ES" sz="2000" b="1" dirty="0"/>
              <a:t>, </a:t>
            </a:r>
            <a:r>
              <a:rPr lang="es-ES" sz="2000" b="1" dirty="0" err="1"/>
              <a:t>posvećujući</a:t>
            </a:r>
            <a:r>
              <a:rPr lang="es-ES" sz="2000" b="1" dirty="0"/>
              <a:t> se </a:t>
            </a:r>
            <a:r>
              <a:rPr lang="es-ES" sz="2000" b="1" dirty="0" err="1"/>
              <a:t>Bogu</a:t>
            </a:r>
            <a:r>
              <a:rPr lang="es-ES" sz="2000" b="1" dirty="0"/>
              <a:t>,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samo</a:t>
            </a:r>
            <a:r>
              <a:rPr lang="es-ES" sz="2000" b="1" dirty="0"/>
              <a:t> </a:t>
            </a:r>
            <a:r>
              <a:rPr lang="es-ES" sz="2000" b="1" dirty="0" err="1"/>
              <a:t>pojedinačno</a:t>
            </a:r>
            <a:r>
              <a:rPr lang="es-ES" sz="2000" b="1" dirty="0"/>
              <a:t>, </a:t>
            </a:r>
            <a:r>
              <a:rPr lang="es-ES" sz="2000" b="1" dirty="0" err="1"/>
              <a:t>već</a:t>
            </a:r>
            <a:r>
              <a:rPr lang="es-ES" sz="2000" b="1" dirty="0"/>
              <a:t> i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Božji</a:t>
            </a:r>
            <a:r>
              <a:rPr lang="es-ES" sz="2000" b="1" dirty="0"/>
              <a:t> </a:t>
            </a:r>
            <a:r>
              <a:rPr lang="es-ES" sz="2000" b="1" dirty="0" err="1"/>
              <a:t>izabrani</a:t>
            </a:r>
            <a:r>
              <a:rPr lang="es-ES" sz="2000" b="1" dirty="0"/>
              <a:t> </a:t>
            </a:r>
            <a:r>
              <a:rPr lang="es-ES" sz="2000" b="1" dirty="0" err="1"/>
              <a:t>narod</a:t>
            </a:r>
            <a:r>
              <a:rPr lang="hr-HR" sz="2000" b="1" dirty="0"/>
              <a:t>, svi zajedno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502221" y="3770810"/>
            <a:ext cx="364786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Isus</a:t>
            </a:r>
            <a:r>
              <a:rPr lang="es-ES" sz="2000" b="1" dirty="0"/>
              <a:t> je </a:t>
            </a:r>
            <a:r>
              <a:rPr lang="es-ES" sz="2000" b="1" dirty="0" err="1"/>
              <a:t>postao</a:t>
            </a:r>
            <a:r>
              <a:rPr lang="es-ES" sz="2000" b="1" dirty="0"/>
              <a:t> </a:t>
            </a:r>
            <a:r>
              <a:rPr lang="es-ES" sz="2000" b="1" dirty="0" err="1"/>
              <a:t>prokletstvo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,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bismo</a:t>
            </a:r>
            <a:r>
              <a:rPr lang="es-ES" sz="2000" b="1" dirty="0"/>
              <a:t> </a:t>
            </a:r>
            <a:r>
              <a:rPr lang="es-ES" sz="2000" b="1" dirty="0" err="1"/>
              <a:t>mogli</a:t>
            </a:r>
            <a:r>
              <a:rPr lang="es-ES" sz="2000" b="1" dirty="0"/>
              <a:t> </a:t>
            </a:r>
            <a:r>
              <a:rPr lang="es-ES" sz="2000" b="1" dirty="0" err="1"/>
              <a:t>primiti</a:t>
            </a:r>
            <a:r>
              <a:rPr lang="es-ES" sz="2000" b="1" dirty="0"/>
              <a:t> </a:t>
            </a:r>
            <a:r>
              <a:rPr lang="es-ES" sz="2000" b="1" dirty="0" err="1"/>
              <a:t>blagoslov</a:t>
            </a:r>
            <a:r>
              <a:rPr lang="es-ES" sz="2000" b="1" dirty="0"/>
              <a:t> (Gal.</a:t>
            </a:r>
            <a:r>
              <a:rPr lang="hr-HR" sz="2000" b="1" dirty="0"/>
              <a:t> </a:t>
            </a:r>
            <a:r>
              <a:rPr lang="es-ES" sz="2000" b="1" dirty="0"/>
              <a:t>3</a:t>
            </a:r>
            <a:r>
              <a:rPr lang="hr-HR" sz="2000" b="1" dirty="0"/>
              <a:t>,</a:t>
            </a:r>
            <a:r>
              <a:rPr lang="es-ES" sz="2000" b="1" dirty="0"/>
              <a:t>13</a:t>
            </a:r>
            <a:r>
              <a:rPr lang="hr-HR" sz="2000" b="1" dirty="0"/>
              <a:t>.</a:t>
            </a:r>
            <a:r>
              <a:rPr lang="es-ES" sz="2000" b="1" dirty="0"/>
              <a:t>14). Taj je </a:t>
            </a:r>
            <a:r>
              <a:rPr lang="es-ES" sz="2000" b="1" dirty="0" err="1"/>
              <a:t>žrtvenik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jasna</a:t>
            </a:r>
            <a:r>
              <a:rPr lang="es-ES" sz="2000" b="1" dirty="0"/>
              <a:t> </a:t>
            </a:r>
            <a:r>
              <a:rPr lang="es-ES" sz="2000" b="1" dirty="0" err="1"/>
              <a:t>slika</a:t>
            </a:r>
            <a:r>
              <a:rPr lang="es-ES" sz="2000" b="1" dirty="0"/>
              <a:t> </a:t>
            </a:r>
            <a:r>
              <a:rPr lang="es-ES" sz="2000" b="1" dirty="0" err="1"/>
              <a:t>Isusove</a:t>
            </a:r>
            <a:r>
              <a:rPr lang="es-ES" sz="2000" b="1" dirty="0"/>
              <a:t> </a:t>
            </a:r>
            <a:r>
              <a:rPr lang="es-ES" sz="2000" b="1" dirty="0" err="1"/>
              <a:t>žrtve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hr-HR" sz="2000" b="1" dirty="0"/>
              <a:t> danas</a:t>
            </a:r>
            <a:r>
              <a:rPr lang="es-ES" sz="2000" b="1" dirty="0"/>
              <a:t>.</a:t>
            </a:r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8552" y="3499790"/>
            <a:ext cx="3683484" cy="314662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502221" y="2397693"/>
            <a:ext cx="76897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 </a:t>
            </a:r>
            <a:r>
              <a:rPr lang="es-ES" sz="2000" b="1" dirty="0" err="1"/>
              <a:t>oltar</a:t>
            </a:r>
            <a:r>
              <a:rPr lang="es-ES" sz="2000" b="1" dirty="0"/>
              <a:t> i </a:t>
            </a:r>
            <a:r>
              <a:rPr lang="es-ES" sz="2000" b="1" dirty="0" err="1"/>
              <a:t>zakoni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su </a:t>
            </a:r>
            <a:r>
              <a:rPr lang="es-ES" sz="2000" b="1" dirty="0" err="1"/>
              <a:t>trebali</a:t>
            </a:r>
            <a:r>
              <a:rPr lang="es-ES" sz="2000" b="1" dirty="0"/>
              <a:t>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napisani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spomeniku</a:t>
            </a:r>
            <a:r>
              <a:rPr lang="es-ES" sz="2000" b="1" dirty="0"/>
              <a:t> i </a:t>
            </a:r>
            <a:r>
              <a:rPr lang="es-ES" sz="2000" b="1" dirty="0" err="1"/>
              <a:t>pročitani</a:t>
            </a:r>
            <a:r>
              <a:rPr lang="es-ES" sz="2000" b="1" dirty="0"/>
              <a:t> </a:t>
            </a:r>
            <a:r>
              <a:rPr lang="es-ES" sz="2000" b="1" dirty="0" err="1"/>
              <a:t>pred</a:t>
            </a:r>
            <a:r>
              <a:rPr lang="es-ES" sz="2000" b="1" dirty="0"/>
              <a:t> </a:t>
            </a:r>
            <a:r>
              <a:rPr lang="es-ES" sz="2000" b="1" dirty="0" err="1"/>
              <a:t>narodom</a:t>
            </a:r>
            <a:r>
              <a:rPr lang="es-ES" sz="2000" b="1" dirty="0"/>
              <a:t> </a:t>
            </a:r>
            <a:r>
              <a:rPr lang="es-ES" sz="2000" b="1" dirty="0" err="1"/>
              <a:t>bili</a:t>
            </a:r>
            <a:r>
              <a:rPr lang="es-ES" sz="2000" b="1" dirty="0"/>
              <a:t> su </a:t>
            </a:r>
            <a:r>
              <a:rPr lang="es-ES" sz="2000" b="1" dirty="0" err="1"/>
              <a:t>povezani</a:t>
            </a:r>
            <a:r>
              <a:rPr lang="es-ES" sz="2000" b="1" dirty="0"/>
              <a:t> s </a:t>
            </a:r>
            <a:r>
              <a:rPr lang="es-ES" sz="2000" b="1" dirty="0" err="1"/>
              <a:t>blagoslovima</a:t>
            </a:r>
            <a:r>
              <a:rPr lang="es-ES" sz="2000" b="1" dirty="0"/>
              <a:t> i </a:t>
            </a:r>
            <a:r>
              <a:rPr lang="es-ES" sz="2000" b="1" dirty="0" err="1"/>
              <a:t>prokletstvima</a:t>
            </a:r>
            <a:r>
              <a:rPr lang="es-ES" sz="2000" b="1" dirty="0"/>
              <a:t> (P</a:t>
            </a:r>
            <a:r>
              <a:rPr lang="hr-HR" sz="2000" b="1" dirty="0" err="1"/>
              <a:t>nz</a:t>
            </a:r>
            <a:r>
              <a:rPr lang="hr-HR" sz="2000" b="1" dirty="0"/>
              <a:t>.</a:t>
            </a:r>
            <a:r>
              <a:rPr lang="es-ES" sz="2000" b="1" dirty="0"/>
              <a:t> 27,12</a:t>
            </a:r>
            <a:r>
              <a:rPr lang="hr-HR" sz="2000" b="1" dirty="0"/>
              <a:t>.</a:t>
            </a:r>
            <a:r>
              <a:rPr lang="es-ES" sz="2000" b="1" dirty="0"/>
              <a:t>13). U </a:t>
            </a:r>
            <a:r>
              <a:rPr lang="es-ES" sz="2000" b="1" dirty="0" err="1"/>
              <a:t>Gerizimu</a:t>
            </a:r>
            <a:r>
              <a:rPr lang="es-ES" sz="2000" b="1" dirty="0"/>
              <a:t> je </a:t>
            </a:r>
            <a:r>
              <a:rPr lang="hr-HR" sz="2000" b="1" dirty="0"/>
              <a:t>bio </a:t>
            </a:r>
            <a:r>
              <a:rPr lang="es-ES" sz="2000" b="1" dirty="0" err="1"/>
              <a:t>blagoslov</a:t>
            </a:r>
            <a:r>
              <a:rPr lang="es-ES" sz="2000" b="1" dirty="0"/>
              <a:t> </a:t>
            </a:r>
            <a:r>
              <a:rPr lang="es-ES" sz="2000" b="1" dirty="0" err="1"/>
              <a:t>izrečen</a:t>
            </a:r>
            <a:r>
              <a:rPr lang="es-ES" sz="2000" b="1" dirty="0"/>
              <a:t>, </a:t>
            </a:r>
            <a:r>
              <a:rPr lang="hr-HR" sz="2000" b="1" dirty="0"/>
              <a:t>a na</a:t>
            </a:r>
            <a:r>
              <a:rPr lang="es-ES" sz="2000" b="1" dirty="0"/>
              <a:t> </a:t>
            </a:r>
            <a:r>
              <a:rPr lang="es-ES" sz="2000" b="1" dirty="0" err="1"/>
              <a:t>Ebalu</a:t>
            </a:r>
            <a:r>
              <a:rPr lang="es-ES" sz="2000" b="1" dirty="0"/>
              <a:t> </a:t>
            </a:r>
            <a:r>
              <a:rPr lang="es-ES" sz="2000" b="1" dirty="0" err="1"/>
              <a:t>prokletstvo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1" y="-69573"/>
            <a:ext cx="704008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SJEĆANJE NA ZAKON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4" y="653422"/>
            <a:ext cx="693158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855143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855143"/>
                </a:solidFill>
                <a:latin typeface="Comic Sans MS" panose="030F0702030302020204" pitchFamily="66" charset="0"/>
              </a:rPr>
              <a:t>Tu na kamenju Jošua prepiše Zakon Mojsijev, koji bješe napisan za sinove Izraelove. </a:t>
            </a:r>
            <a:r>
              <a:rPr lang="hr-HR" sz="1600" b="1" dirty="0">
                <a:solidFill>
                  <a:srgbClr val="855143"/>
                </a:solidFill>
                <a:latin typeface="Comic Sans MS" panose="030F0702030302020204" pitchFamily="66" charset="0"/>
              </a:rPr>
              <a:t>(Jošua 8,32)</a:t>
            </a:r>
            <a:endParaRPr lang="es-ES" sz="1400" b="1" dirty="0">
              <a:solidFill>
                <a:srgbClr val="855143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5" y="1486597"/>
            <a:ext cx="67427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Nakon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sagradio</a:t>
            </a:r>
            <a:r>
              <a:rPr lang="es-ES" sz="2000" b="1" dirty="0"/>
              <a:t> </a:t>
            </a:r>
            <a:r>
              <a:rPr lang="es-ES" sz="2000" b="1" dirty="0" err="1"/>
              <a:t>oltar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gori</a:t>
            </a:r>
            <a:r>
              <a:rPr lang="es-ES" sz="2000" b="1" dirty="0"/>
              <a:t> </a:t>
            </a:r>
            <a:r>
              <a:rPr lang="es-ES" sz="2000" b="1" dirty="0" err="1"/>
              <a:t>Ebal</a:t>
            </a:r>
            <a:r>
              <a:rPr lang="es-ES" sz="2000" b="1" dirty="0"/>
              <a:t>, </a:t>
            </a:r>
            <a:r>
              <a:rPr lang="es-ES" sz="2000" b="1" dirty="0" err="1"/>
              <a:t>Jošua</a:t>
            </a:r>
            <a:r>
              <a:rPr lang="es-ES" sz="2000" b="1" dirty="0"/>
              <a:t> je </a:t>
            </a:r>
            <a:r>
              <a:rPr lang="es-ES" sz="2000" b="1" dirty="0" err="1"/>
              <a:t>podigao</a:t>
            </a:r>
            <a:r>
              <a:rPr lang="es-ES" sz="2000" b="1" dirty="0"/>
              <a:t> </a:t>
            </a:r>
            <a:r>
              <a:rPr lang="es-ES" sz="2000" b="1" dirty="0" err="1"/>
              <a:t>kamenje</a:t>
            </a:r>
            <a:r>
              <a:rPr lang="es-ES" sz="2000" b="1" dirty="0"/>
              <a:t> i </a:t>
            </a:r>
            <a:r>
              <a:rPr lang="es-ES" sz="2000" b="1" dirty="0" err="1"/>
              <a:t>ožbukao</a:t>
            </a:r>
            <a:r>
              <a:rPr lang="es-ES" sz="2000" b="1" dirty="0"/>
              <a:t> </a:t>
            </a:r>
            <a:r>
              <a:rPr lang="es-ES" sz="2000" b="1" dirty="0" err="1"/>
              <a:t>ih</a:t>
            </a:r>
            <a:r>
              <a:rPr lang="es-ES" sz="2000" b="1" dirty="0"/>
              <a:t> </a:t>
            </a:r>
            <a:r>
              <a:rPr lang="es-ES" sz="2000" b="1" dirty="0" err="1"/>
              <a:t>vapnom</a:t>
            </a:r>
            <a:r>
              <a:rPr lang="es-ES" sz="2000" b="1" dirty="0"/>
              <a:t>. </a:t>
            </a:r>
            <a:r>
              <a:rPr lang="es-ES" sz="2000" b="1" dirty="0" err="1"/>
              <a:t>Zatim</a:t>
            </a:r>
            <a:r>
              <a:rPr lang="es-ES" sz="2000" b="1" dirty="0"/>
              <a:t> je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njima</a:t>
            </a:r>
            <a:r>
              <a:rPr lang="es-ES" sz="2000" b="1" dirty="0"/>
              <a:t> </a:t>
            </a:r>
            <a:r>
              <a:rPr lang="es-ES" sz="2000" b="1" dirty="0" err="1"/>
              <a:t>napisao</a:t>
            </a:r>
            <a:r>
              <a:rPr lang="es-ES" sz="2000" b="1" dirty="0"/>
              <a:t> </a:t>
            </a:r>
            <a:r>
              <a:rPr lang="es-ES" sz="2000" b="1" dirty="0" err="1"/>
              <a:t>primjerak</a:t>
            </a:r>
            <a:r>
              <a:rPr lang="es-ES" sz="2000" b="1" dirty="0"/>
              <a:t> </a:t>
            </a:r>
            <a:r>
              <a:rPr lang="es-ES" sz="2000" b="1" dirty="0" err="1"/>
              <a:t>zakona</a:t>
            </a:r>
            <a:r>
              <a:rPr lang="es-ES" sz="2000" b="1" dirty="0"/>
              <a:t> [</a:t>
            </a:r>
            <a:r>
              <a:rPr lang="es-ES" sz="2000" b="1" dirty="0" err="1"/>
              <a:t>Ponovljeni</a:t>
            </a:r>
            <a:r>
              <a:rPr lang="es-ES" sz="2000" b="1" dirty="0"/>
              <a:t> </a:t>
            </a:r>
            <a:r>
              <a:rPr lang="es-ES" sz="2000" b="1" dirty="0" err="1"/>
              <a:t>zakon</a:t>
            </a:r>
            <a:r>
              <a:rPr lang="es-ES" sz="2000" b="1" dirty="0"/>
              <a:t>,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uključivao</a:t>
            </a:r>
            <a:r>
              <a:rPr lang="es-ES" sz="2000" b="1" dirty="0"/>
              <a:t> </a:t>
            </a:r>
            <a:r>
              <a:rPr lang="es-ES" sz="2000" b="1" dirty="0" err="1"/>
              <a:t>Deset</a:t>
            </a:r>
            <a:r>
              <a:rPr lang="es-ES" sz="2000" b="1" dirty="0"/>
              <a:t> </a:t>
            </a:r>
            <a:r>
              <a:rPr lang="es-ES" sz="2000" b="1" dirty="0" err="1"/>
              <a:t>zapovijedi</a:t>
            </a:r>
            <a:r>
              <a:rPr lang="es-ES" sz="2000" b="1" dirty="0"/>
              <a:t> i </a:t>
            </a:r>
            <a:r>
              <a:rPr lang="es-ES" sz="2000" b="1" dirty="0" err="1"/>
              <a:t>razne</a:t>
            </a:r>
            <a:r>
              <a:rPr lang="es-ES" sz="2000" b="1" dirty="0"/>
              <a:t> </a:t>
            </a:r>
            <a:r>
              <a:rPr lang="es-ES" sz="2000" b="1" dirty="0" err="1"/>
              <a:t>zakone</a:t>
            </a:r>
            <a:r>
              <a:rPr lang="es-ES" sz="2000" b="1" dirty="0"/>
              <a:t>, </a:t>
            </a:r>
            <a:r>
              <a:rPr lang="es-ES" sz="2000" b="1" dirty="0" err="1"/>
              <a:t>zajedno</a:t>
            </a:r>
            <a:r>
              <a:rPr lang="es-ES" sz="2000" b="1" dirty="0"/>
              <a:t> s </a:t>
            </a:r>
            <a:r>
              <a:rPr lang="es-ES" sz="2000" b="1" dirty="0" err="1"/>
              <a:t>blagoslovima</a:t>
            </a:r>
            <a:r>
              <a:rPr lang="es-ES" sz="2000" b="1" dirty="0"/>
              <a:t> i </a:t>
            </a:r>
            <a:r>
              <a:rPr lang="es-ES" sz="2000" b="1" dirty="0" err="1"/>
              <a:t>prokletstvima</a:t>
            </a:r>
            <a:r>
              <a:rPr lang="es-ES" sz="2000" b="1" dirty="0"/>
              <a:t>]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hr-HR" sz="2000" b="1" dirty="0"/>
              <a:t> </a:t>
            </a:r>
            <a:r>
              <a:rPr lang="es-ES" sz="2000" b="1" dirty="0"/>
              <a:t>8</a:t>
            </a:r>
            <a:r>
              <a:rPr lang="hr-HR" sz="2000" b="1" dirty="0"/>
              <a:t>,</a:t>
            </a:r>
            <a:r>
              <a:rPr lang="es-ES" sz="2000" b="1" dirty="0"/>
              <a:t>32; P</a:t>
            </a:r>
            <a:r>
              <a:rPr lang="hr-HR" sz="2000" b="1" dirty="0" err="1"/>
              <a:t>nz</a:t>
            </a:r>
            <a:r>
              <a:rPr lang="hr-HR" sz="2000" b="1" dirty="0"/>
              <a:t>. </a:t>
            </a:r>
            <a:r>
              <a:rPr lang="es-ES" sz="2000" b="1" dirty="0"/>
              <a:t>27</a:t>
            </a:r>
            <a:r>
              <a:rPr lang="hr-HR" sz="2000" b="1" dirty="0"/>
              <a:t>,</a:t>
            </a:r>
            <a:r>
              <a:rPr lang="es-ES" sz="2000" b="1" dirty="0"/>
              <a:t>2</a:t>
            </a:r>
            <a:r>
              <a:rPr lang="hr-HR" sz="2000" b="1" dirty="0"/>
              <a:t>.</a:t>
            </a:r>
            <a:r>
              <a:rPr lang="es-ES" sz="2000" b="1" dirty="0"/>
              <a:t>3).</a:t>
            </a:r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586" y="157452"/>
            <a:ext cx="4934909" cy="5043412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7040084" y="5377109"/>
            <a:ext cx="51519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Osim</a:t>
            </a:r>
            <a:r>
              <a:rPr lang="es-ES" sz="2000" b="1" dirty="0"/>
              <a:t>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osobne</a:t>
            </a:r>
            <a:r>
              <a:rPr lang="es-ES" sz="2000" b="1" dirty="0"/>
              <a:t> </a:t>
            </a:r>
            <a:r>
              <a:rPr lang="es-ES" sz="2000" b="1" dirty="0" err="1"/>
              <a:t>obnove</a:t>
            </a:r>
            <a:r>
              <a:rPr lang="es-ES" sz="2000" b="1" dirty="0"/>
              <a:t>, </a:t>
            </a:r>
            <a:r>
              <a:rPr lang="hr-HR" sz="2000" b="1" dirty="0"/>
              <a:t>posvećenje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pruža</a:t>
            </a:r>
            <a:r>
              <a:rPr lang="es-ES" sz="2000" b="1" dirty="0"/>
              <a:t> i </a:t>
            </a:r>
            <a:r>
              <a:rPr lang="es-ES" sz="2000" b="1" dirty="0" err="1"/>
              <a:t>onaj</a:t>
            </a:r>
            <a:r>
              <a:rPr lang="es-ES" sz="2000" b="1" dirty="0"/>
              <a:t> </a:t>
            </a:r>
            <a:r>
              <a:rPr lang="es-ES" sz="2000" b="1" dirty="0" err="1"/>
              <a:t>poseban</a:t>
            </a:r>
            <a:r>
              <a:rPr lang="es-ES" sz="2000" b="1" dirty="0"/>
              <a:t> </a:t>
            </a:r>
            <a:r>
              <a:rPr lang="es-ES" sz="2000" b="1" dirty="0" err="1"/>
              <a:t>trenutak</a:t>
            </a:r>
            <a:r>
              <a:rPr lang="es-ES" sz="2000" b="1" dirty="0"/>
              <a:t> </a:t>
            </a:r>
            <a:r>
              <a:rPr lang="es-ES" sz="2000" b="1" dirty="0" err="1"/>
              <a:t>obnove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Božjeg</a:t>
            </a:r>
            <a:r>
              <a:rPr lang="es-ES" sz="2000" b="1" dirty="0"/>
              <a:t> </a:t>
            </a:r>
            <a:r>
              <a:rPr lang="es-ES" sz="2000" b="1" dirty="0" err="1"/>
              <a:t>naroda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97955" y="4149531"/>
            <a:ext cx="39466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Ovo je </a:t>
            </a:r>
            <a:r>
              <a:rPr lang="es-ES" sz="2000" b="1" dirty="0" err="1"/>
              <a:t>poziv</a:t>
            </a:r>
            <a:r>
              <a:rPr lang="es-ES" sz="2000" b="1" dirty="0"/>
              <a:t> i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. Kao </a:t>
            </a:r>
            <a:r>
              <a:rPr lang="es-ES" sz="2000" b="1" dirty="0" err="1"/>
              <a:t>Božji</a:t>
            </a:r>
            <a:r>
              <a:rPr lang="es-ES" sz="2000" b="1" dirty="0"/>
              <a:t> </a:t>
            </a:r>
            <a:r>
              <a:rPr lang="es-ES" sz="2000" b="1" dirty="0" err="1"/>
              <a:t>narod</a:t>
            </a:r>
            <a:r>
              <a:rPr lang="es-ES" sz="2000" b="1" dirty="0"/>
              <a:t> </a:t>
            </a:r>
            <a:r>
              <a:rPr lang="hr-HR" sz="2000" b="1" dirty="0"/>
              <a:t>O</a:t>
            </a:r>
            <a:r>
              <a:rPr lang="es-ES" sz="2000" b="1" dirty="0" err="1"/>
              <a:t>statka</a:t>
            </a:r>
            <a:r>
              <a:rPr lang="es-ES" sz="2000" b="1" dirty="0"/>
              <a:t>, </a:t>
            </a: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es-ES" sz="2000" b="1" dirty="0" err="1"/>
              <a:t>povremeno</a:t>
            </a:r>
            <a:r>
              <a:rPr lang="es-ES" sz="2000" b="1" dirty="0"/>
              <a:t> </a:t>
            </a:r>
            <a:r>
              <a:rPr lang="es-ES" sz="2000" b="1" dirty="0" err="1"/>
              <a:t>obnavljati</a:t>
            </a:r>
            <a:r>
              <a:rPr lang="es-ES" sz="2000" b="1" dirty="0"/>
              <a:t> </a:t>
            </a:r>
            <a:r>
              <a:rPr lang="es-ES" sz="2000" b="1" dirty="0" err="1"/>
              <a:t>svoj</a:t>
            </a:r>
            <a:r>
              <a:rPr lang="es-ES" sz="2000" b="1" dirty="0"/>
              <a:t> </a:t>
            </a:r>
            <a:r>
              <a:rPr lang="es-ES" sz="2000" b="1" dirty="0" err="1"/>
              <a:t>savez</a:t>
            </a:r>
            <a:r>
              <a:rPr lang="es-ES" sz="2000" b="1" dirty="0"/>
              <a:t> s </a:t>
            </a:r>
            <a:r>
              <a:rPr lang="hr-HR" sz="2000" b="1" dirty="0"/>
              <a:t>N</a:t>
            </a:r>
            <a:r>
              <a:rPr lang="es-ES" sz="2000" b="1" dirty="0" err="1"/>
              <a:t>jim</a:t>
            </a:r>
            <a:r>
              <a:rPr lang="es-ES" sz="2000" b="1" dirty="0"/>
              <a:t>, </a:t>
            </a:r>
            <a:r>
              <a:rPr lang="es-ES" sz="2000" b="1" dirty="0" err="1"/>
              <a:t>prisjećajući</a:t>
            </a:r>
            <a:r>
              <a:rPr lang="es-ES" sz="2000" b="1" dirty="0"/>
              <a:t> se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je </a:t>
            </a:r>
            <a:r>
              <a:rPr lang="es-ES" sz="2000" b="1" dirty="0" err="1"/>
              <a:t>doveo</a:t>
            </a:r>
            <a:r>
              <a:rPr lang="es-ES" sz="2000" b="1" dirty="0"/>
              <a:t> </a:t>
            </a:r>
            <a:r>
              <a:rPr lang="hr-HR" sz="2000" b="1" dirty="0"/>
              <a:t>do </a:t>
            </a:r>
            <a:r>
              <a:rPr lang="es-ES" sz="2000" b="1" dirty="0" err="1"/>
              <a:t>ov</a:t>
            </a:r>
            <a:r>
              <a:rPr lang="hr-HR" sz="2000" b="1" dirty="0"/>
              <a:t>de</a:t>
            </a:r>
            <a:r>
              <a:rPr lang="es-ES" sz="2000" b="1" dirty="0"/>
              <a:t> i </a:t>
            </a:r>
            <a:r>
              <a:rPr lang="es-ES" sz="2000" b="1" dirty="0" err="1"/>
              <a:t>blagoslova</a:t>
            </a:r>
            <a:r>
              <a:rPr lang="es-ES" sz="2000" b="1" dirty="0"/>
              <a:t> </a:t>
            </a:r>
            <a:r>
              <a:rPr lang="es-ES" sz="2000" b="1" dirty="0" err="1"/>
              <a:t>kojima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je </a:t>
            </a:r>
            <a:r>
              <a:rPr lang="es-ES" sz="2000" b="1" dirty="0" err="1"/>
              <a:t>obasipao</a:t>
            </a:r>
            <a:r>
              <a:rPr lang="es-ES" sz="2000" b="1" dirty="0"/>
              <a:t>.</a:t>
            </a:r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8437" y="4253948"/>
            <a:ext cx="2238375" cy="2327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97953" y="3117813"/>
            <a:ext cx="69315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Konačno</a:t>
            </a:r>
            <a:r>
              <a:rPr lang="es-ES" sz="2000" b="1" dirty="0"/>
              <a:t>, </a:t>
            </a:r>
            <a:r>
              <a:rPr lang="es-ES" sz="2000" b="1" dirty="0" err="1"/>
              <a:t>zakon</a:t>
            </a:r>
            <a:r>
              <a:rPr lang="es-ES" sz="2000" b="1" dirty="0"/>
              <a:t> je </a:t>
            </a:r>
            <a:r>
              <a:rPr lang="es-ES" sz="2000" b="1" dirty="0" err="1"/>
              <a:t>pročitan</a:t>
            </a:r>
            <a:r>
              <a:rPr lang="es-ES" sz="2000" b="1" dirty="0"/>
              <a:t> </a:t>
            </a:r>
            <a:r>
              <a:rPr lang="es-ES" sz="2000" b="1" dirty="0" err="1"/>
              <a:t>pred</a:t>
            </a:r>
            <a:r>
              <a:rPr lang="es-ES" sz="2000" b="1" dirty="0"/>
              <a:t> </a:t>
            </a:r>
            <a:r>
              <a:rPr lang="es-ES" sz="2000" b="1" dirty="0" err="1"/>
              <a:t>narodom</a:t>
            </a:r>
            <a:r>
              <a:rPr lang="es-ES" sz="2000" b="1" dirty="0"/>
              <a:t>, </a:t>
            </a:r>
            <a:r>
              <a:rPr lang="es-ES" sz="2000" b="1" dirty="0" err="1"/>
              <a:t>podijeljen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dva</a:t>
            </a:r>
            <a:r>
              <a:rPr lang="es-ES" sz="2000" b="1" dirty="0"/>
              <a:t> </a:t>
            </a:r>
            <a:r>
              <a:rPr lang="es-ES" sz="2000" b="1" dirty="0" err="1"/>
              <a:t>dijela</a:t>
            </a:r>
            <a:r>
              <a:rPr lang="es-ES" sz="2000" b="1" dirty="0"/>
              <a:t> – </a:t>
            </a:r>
            <a:r>
              <a:rPr lang="es-ES" sz="2000" b="1" dirty="0" err="1"/>
              <a:t>po</a:t>
            </a:r>
            <a:r>
              <a:rPr lang="es-ES" sz="2000" b="1" dirty="0"/>
              <a:t> jedan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strani</a:t>
            </a:r>
            <a:r>
              <a:rPr lang="es-ES" sz="2000" b="1" dirty="0"/>
              <a:t> </a:t>
            </a:r>
            <a:r>
              <a:rPr lang="es-ES" sz="2000" b="1" dirty="0" err="1"/>
              <a:t>svake</a:t>
            </a:r>
            <a:r>
              <a:rPr lang="es-ES" sz="2000" b="1" dirty="0"/>
              <a:t> </a:t>
            </a:r>
            <a:r>
              <a:rPr lang="es-ES" sz="2000" b="1" dirty="0" err="1"/>
              <a:t>planine</a:t>
            </a:r>
            <a:r>
              <a:rPr lang="es-ES" sz="2000" b="1" dirty="0"/>
              <a:t> (Još.8</a:t>
            </a:r>
            <a:r>
              <a:rPr lang="hr-HR" sz="2000" b="1" dirty="0"/>
              <a:t>.</a:t>
            </a:r>
            <a:r>
              <a:rPr lang="es-ES" sz="2000" b="1" dirty="0"/>
              <a:t>33-35).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taj</a:t>
            </a:r>
            <a:r>
              <a:rPr lang="es-ES" sz="2000" b="1" dirty="0"/>
              <a:t> je </a:t>
            </a:r>
            <a:r>
              <a:rPr lang="es-ES" sz="2000" b="1" dirty="0" err="1"/>
              <a:t>način</a:t>
            </a:r>
            <a:r>
              <a:rPr lang="es-ES" sz="2000" b="1" dirty="0"/>
              <a:t> </a:t>
            </a:r>
            <a:r>
              <a:rPr lang="es-ES" sz="2000" b="1" dirty="0" err="1"/>
              <a:t>obnovljen</a:t>
            </a:r>
            <a:r>
              <a:rPr lang="es-ES" sz="2000" b="1" dirty="0"/>
              <a:t> </a:t>
            </a:r>
            <a:r>
              <a:rPr lang="hr-HR" sz="2000" b="1" dirty="0"/>
              <a:t>S</a:t>
            </a:r>
            <a:r>
              <a:rPr lang="es-ES" sz="2000" b="1" dirty="0" err="1"/>
              <a:t>avez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Boga i </a:t>
            </a:r>
            <a:r>
              <a:rPr lang="es-ES" sz="2000" b="1" dirty="0" err="1"/>
              <a:t>naroda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87050"/>
            <a:ext cx="824299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POSEBNO MJESTO ZA OBOŽAVANJE</a:t>
            </a: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IZGRADNJA SVETIŠTA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1538288" y="648085"/>
            <a:ext cx="9115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Sabrala se zajednica sinova Izraelovih u Šilo, i ondje razapeše Šator sastanka. Sva im se zemlja pokorila.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</a:t>
            </a:r>
            <a:r>
              <a:rPr lang="hr-HR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5083867" y="1533140"/>
            <a:ext cx="71081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tierra había sido sometida por Israel. Se había repartido el territorio a las tribus más prominentes, aunque siete tribus todavía no habían recibido su parte. Los guerreros de Rubén, Gad y la media tribu de Manasés iban a ser enviados a sus posesiones más allá del Jordán.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1" y="4199175"/>
            <a:ext cx="59593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Svetište</a:t>
            </a:r>
            <a:r>
              <a:rPr lang="es-ES" sz="2000" b="1" dirty="0"/>
              <a:t>,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vidljivo</a:t>
            </a:r>
            <a:r>
              <a:rPr lang="es-ES" sz="2000" b="1" dirty="0"/>
              <a:t> </a:t>
            </a:r>
            <a:r>
              <a:rPr lang="es-ES" sz="2000" b="1" dirty="0" err="1"/>
              <a:t>Božje</a:t>
            </a:r>
            <a:r>
              <a:rPr lang="es-ES" sz="2000" b="1" dirty="0"/>
              <a:t> </a:t>
            </a:r>
            <a:r>
              <a:rPr lang="es-ES" sz="2000" b="1" dirty="0" err="1"/>
              <a:t>prebivalište</a:t>
            </a:r>
            <a:r>
              <a:rPr lang="es-ES" sz="2000" b="1" dirty="0"/>
              <a:t>, </a:t>
            </a:r>
            <a:r>
              <a:rPr lang="es-ES" sz="2000" b="1" dirty="0" err="1"/>
              <a:t>bilo</a:t>
            </a:r>
            <a:r>
              <a:rPr lang="es-ES" sz="2000" b="1" dirty="0"/>
              <a:t> je </a:t>
            </a:r>
            <a:r>
              <a:rPr lang="es-ES" sz="2000" b="1" dirty="0" err="1"/>
              <a:t>točka</a:t>
            </a:r>
            <a:r>
              <a:rPr lang="es-ES" sz="2000" b="1" dirty="0"/>
              <a:t> </a:t>
            </a:r>
            <a:r>
              <a:rPr lang="es-ES" sz="2000" b="1" dirty="0" err="1"/>
              <a:t>kohezije</a:t>
            </a:r>
            <a:r>
              <a:rPr lang="es-ES" sz="2000" b="1" dirty="0"/>
              <a:t>, </a:t>
            </a:r>
            <a:r>
              <a:rPr lang="es-ES" sz="2000" b="1" dirty="0" err="1"/>
              <a:t>gdje</a:t>
            </a:r>
            <a:r>
              <a:rPr lang="es-ES" sz="2000" b="1" dirty="0"/>
              <a:t> su </a:t>
            </a:r>
            <a:r>
              <a:rPr lang="es-ES" sz="2000" b="1" dirty="0" err="1"/>
              <a:t>svi</a:t>
            </a:r>
            <a:r>
              <a:rPr lang="es-ES" sz="2000" b="1" dirty="0"/>
              <a:t> </a:t>
            </a:r>
            <a:r>
              <a:rPr lang="es-ES" sz="2000" b="1" dirty="0" err="1"/>
              <a:t>bili</a:t>
            </a:r>
            <a:r>
              <a:rPr lang="es-ES" sz="2000" b="1" dirty="0"/>
              <a:t> </a:t>
            </a:r>
            <a:r>
              <a:rPr lang="es-ES" sz="2000" b="1" dirty="0" err="1"/>
              <a:t>ujedinjeni</a:t>
            </a:r>
            <a:r>
              <a:rPr lang="es-ES" sz="2000" b="1" dirty="0"/>
              <a:t> u</a:t>
            </a:r>
            <a:r>
              <a:rPr lang="hr-HR" sz="2000" b="1" dirty="0"/>
              <a:t> obožavanju</a:t>
            </a:r>
            <a:r>
              <a:rPr lang="es-ES" sz="2000" b="1" dirty="0"/>
              <a:t>. </a:t>
            </a: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Božje</a:t>
            </a:r>
            <a:r>
              <a:rPr lang="es-ES" sz="2000" b="1" dirty="0"/>
              <a:t> </a:t>
            </a:r>
            <a:r>
              <a:rPr lang="es-ES" sz="2000" b="1" dirty="0" err="1"/>
              <a:t>prisutnosti</a:t>
            </a:r>
            <a:r>
              <a:rPr lang="es-ES" sz="2000" b="1" dirty="0"/>
              <a:t>, </a:t>
            </a:r>
            <a:r>
              <a:rPr lang="es-ES" sz="2000" b="1" dirty="0" err="1"/>
              <a:t>posjedovanje</a:t>
            </a:r>
            <a:r>
              <a:rPr lang="es-ES" sz="2000" b="1" dirty="0"/>
              <a:t> </a:t>
            </a:r>
            <a:r>
              <a:rPr lang="es-ES" sz="2000" b="1" dirty="0" err="1"/>
              <a:t>zemlje</a:t>
            </a:r>
            <a:r>
              <a:rPr lang="es-ES" sz="2000" b="1" dirty="0"/>
              <a:t> </a:t>
            </a:r>
            <a:r>
              <a:rPr lang="es-ES" sz="2000" b="1" dirty="0" err="1"/>
              <a:t>bilo</a:t>
            </a:r>
            <a:r>
              <a:rPr lang="es-ES" sz="2000" b="1" dirty="0"/>
              <a:t> je </a:t>
            </a:r>
            <a:r>
              <a:rPr lang="es-ES" sz="2000" b="1" dirty="0" err="1"/>
              <a:t>besmisleno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1" y="1620786"/>
            <a:ext cx="452157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5674" y="4199174"/>
            <a:ext cx="5533706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5083867" y="3164356"/>
            <a:ext cx="7108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Antes de que las tribus se separasen, se realizó un acto especial e imprescindible: la erección del Tabernáculo, el centro de adoración de Israel (Jos. 18:1).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1" y="5522614"/>
            <a:ext cx="62769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Danas</a:t>
            </a:r>
            <a:r>
              <a:rPr lang="es-ES" sz="2000" b="1" dirty="0"/>
              <a:t>, </a:t>
            </a: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uvijek</a:t>
            </a:r>
            <a:r>
              <a:rPr lang="es-ES" sz="2000" b="1" dirty="0"/>
              <a:t> </a:t>
            </a:r>
            <a:r>
              <a:rPr lang="es-ES" sz="2000" b="1" dirty="0" err="1"/>
              <a:t>postoje</a:t>
            </a:r>
            <a:r>
              <a:rPr lang="es-ES" sz="2000" b="1" dirty="0"/>
              <a:t> </a:t>
            </a:r>
            <a:r>
              <a:rPr lang="es-ES" sz="2000" b="1" dirty="0" err="1"/>
              <a:t>moderni</a:t>
            </a:r>
            <a:r>
              <a:rPr lang="es-ES" sz="2000" b="1" dirty="0"/>
              <a:t> i </a:t>
            </a:r>
            <a:r>
              <a:rPr lang="es-ES" sz="2000" b="1" dirty="0" err="1"/>
              <a:t>postmoderni</a:t>
            </a:r>
            <a:r>
              <a:rPr lang="hr-HR" sz="2000" b="1" dirty="0"/>
              <a:t> ”</a:t>
            </a:r>
            <a:r>
              <a:rPr lang="es-ES" sz="2000" b="1" dirty="0" err="1"/>
              <a:t>divovi</a:t>
            </a:r>
            <a:r>
              <a:rPr lang="hr-HR" sz="2000" b="1" dirty="0"/>
              <a:t>”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treba</a:t>
            </a:r>
            <a:r>
              <a:rPr lang="es-ES" sz="2000" b="1" dirty="0"/>
              <a:t> </a:t>
            </a:r>
            <a:r>
              <a:rPr lang="es-ES" sz="2000" b="1" dirty="0" err="1"/>
              <a:t>prevladati</a:t>
            </a:r>
            <a:r>
              <a:rPr lang="es-ES" sz="2000" b="1" dirty="0"/>
              <a:t>,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vitalne</a:t>
            </a:r>
            <a:r>
              <a:rPr lang="es-ES" sz="2000" b="1" dirty="0"/>
              <a:t> je </a:t>
            </a:r>
            <a:r>
              <a:rPr lang="es-ES" sz="2000" b="1" dirty="0" err="1"/>
              <a:t>važnosti</a:t>
            </a:r>
            <a:r>
              <a:rPr lang="es-ES" sz="2000" b="1" dirty="0"/>
              <a:t> da </a:t>
            </a:r>
            <a:r>
              <a:rPr lang="es-ES" sz="2000" b="1" dirty="0" err="1"/>
              <a:t>svoj</a:t>
            </a:r>
            <a:r>
              <a:rPr lang="es-ES" sz="2000" b="1" dirty="0"/>
              <a:t> </a:t>
            </a:r>
            <a:r>
              <a:rPr lang="es-ES" sz="2000" b="1" dirty="0" err="1"/>
              <a:t>pogled</a:t>
            </a:r>
            <a:r>
              <a:rPr lang="es-ES" sz="2000" b="1" dirty="0"/>
              <a:t> </a:t>
            </a:r>
            <a:r>
              <a:rPr lang="es-ES" sz="2000" b="1" dirty="0" err="1"/>
              <a:t>usmjerimo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Nebesko</a:t>
            </a:r>
            <a:r>
              <a:rPr lang="es-ES" sz="2000" b="1" dirty="0"/>
              <a:t> </a:t>
            </a:r>
            <a:r>
              <a:rPr lang="es-ES" sz="2000" b="1" dirty="0" err="1"/>
              <a:t>Svetište</a:t>
            </a:r>
            <a:r>
              <a:rPr lang="es-ES" sz="2000" b="1" dirty="0"/>
              <a:t>, </a:t>
            </a:r>
            <a:r>
              <a:rPr lang="es-ES" sz="2000" b="1" dirty="0" err="1"/>
              <a:t>gdje</a:t>
            </a:r>
            <a:r>
              <a:rPr lang="es-ES" sz="2000" b="1" dirty="0"/>
              <a:t>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posreduje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666875" y="1381124"/>
            <a:ext cx="8956192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“Nije </a:t>
            </a:r>
            <a:r>
              <a:rPr lang="es-ES" sz="2400" b="1" dirty="0" err="1">
                <a:latin typeface="Constantia" panose="02030602050306030303" pitchFamily="18" charset="0"/>
              </a:rPr>
              <a:t>prošlo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mnogo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tjedana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otka</a:t>
            </a:r>
            <a:r>
              <a:rPr lang="hr-HR" sz="2400" b="1" dirty="0">
                <a:latin typeface="Constantia" panose="02030602050306030303" pitchFamily="18" charset="0"/>
              </a:rPr>
              <a:t>d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es-ES" sz="2400" b="1" dirty="0" err="1">
                <a:latin typeface="Constantia" panose="02030602050306030303" pitchFamily="18" charset="0"/>
              </a:rPr>
              <a:t>Mojsije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narodu </a:t>
            </a:r>
            <a:r>
              <a:rPr lang="es-ES" sz="2400" b="1" dirty="0" err="1">
                <a:latin typeface="Constantia" panose="02030602050306030303" pitchFamily="18" charset="0"/>
              </a:rPr>
              <a:t>cijelu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knjigu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Ponovljenog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zakona</a:t>
            </a:r>
            <a:r>
              <a:rPr lang="hr-HR" sz="2400" b="1" dirty="0">
                <a:latin typeface="Constantia" panose="02030602050306030303" pitchFamily="18" charset="0"/>
              </a:rPr>
              <a:t>,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a</a:t>
            </a:r>
            <a:r>
              <a:rPr lang="es-ES" sz="2400" b="1" dirty="0">
                <a:latin typeface="Constantia" panose="02030602050306030303" pitchFamily="18" charset="0"/>
              </a:rPr>
              <a:t> Jo</a:t>
            </a:r>
            <a:r>
              <a:rPr lang="hr-HR" sz="2400" b="1" dirty="0">
                <a:latin typeface="Constantia" panose="02030602050306030303" pitchFamily="18" charset="0"/>
              </a:rPr>
              <a:t>š</a:t>
            </a:r>
            <a:r>
              <a:rPr lang="es-ES" sz="2400" b="1" dirty="0" err="1">
                <a:latin typeface="Constantia" panose="02030602050306030303" pitchFamily="18" charset="0"/>
              </a:rPr>
              <a:t>ua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ju je ipak </a:t>
            </a:r>
            <a:r>
              <a:rPr lang="es-ES" sz="2400" b="1" dirty="0" err="1">
                <a:latin typeface="Constantia" panose="02030602050306030303" pitchFamily="18" charset="0"/>
              </a:rPr>
              <a:t>ponovno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čitao</a:t>
            </a:r>
            <a:r>
              <a:rPr lang="es-ES" sz="2400" b="1" dirty="0">
                <a:latin typeface="Constantia" panose="02030602050306030303" pitchFamily="18" charset="0"/>
              </a:rPr>
              <a:t>.
</a:t>
            </a:r>
            <a:r>
              <a:rPr lang="es-ES" sz="2400" b="1" dirty="0" err="1">
                <a:latin typeface="Constantia" panose="02030602050306030303" pitchFamily="18" charset="0"/>
              </a:rPr>
              <a:t>Čitanje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Zakona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su slušali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samo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s-ES" sz="2400" b="1" dirty="0" err="1">
                <a:latin typeface="Constantia" panose="02030602050306030303" pitchFamily="18" charset="0"/>
              </a:rPr>
              <a:t>zrael</a:t>
            </a:r>
            <a:r>
              <a:rPr lang="hr-HR" sz="2400" b="1" dirty="0" err="1">
                <a:latin typeface="Constantia" panose="02030602050306030303" pitchFamily="18" charset="0"/>
              </a:rPr>
              <a:t>sk</a:t>
            </a:r>
            <a:r>
              <a:rPr lang="es-ES" sz="2400" b="1" dirty="0">
                <a:latin typeface="Constantia" panose="02030602050306030303" pitchFamily="18" charset="0"/>
              </a:rPr>
              <a:t>i</a:t>
            </a:r>
            <a:r>
              <a:rPr lang="hr-HR" sz="2400" b="1" dirty="0">
                <a:latin typeface="Constantia" panose="02030602050306030303" pitchFamily="18" charset="0"/>
              </a:rPr>
              <a:t> muškarci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već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žene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djeca</a:t>
            </a:r>
            <a:r>
              <a:rPr lang="hr-HR" sz="2400" b="1" dirty="0">
                <a:latin typeface="Constantia" panose="02030602050306030303" pitchFamily="18" charset="0"/>
              </a:rPr>
              <a:t>,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jer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es-ES" sz="2400" b="1" dirty="0" err="1">
                <a:latin typeface="Constantia" panose="02030602050306030303" pitchFamily="18" charset="0"/>
              </a:rPr>
              <a:t>bilo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važno</a:t>
            </a:r>
            <a:r>
              <a:rPr lang="es-ES" sz="2400" b="1" dirty="0">
                <a:latin typeface="Constantia" panose="02030602050306030303" pitchFamily="18" charset="0"/>
              </a:rPr>
              <a:t> da </a:t>
            </a:r>
            <a:r>
              <a:rPr lang="hr-HR" sz="2400" b="1" dirty="0">
                <a:latin typeface="Constantia" panose="02030602050306030303" pitchFamily="18" charset="0"/>
              </a:rPr>
              <a:t>i oni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 znaju i vrše </a:t>
            </a:r>
            <a:r>
              <a:rPr lang="es-ES" sz="2400" b="1" dirty="0" err="1">
                <a:latin typeface="Constantia" panose="02030602050306030303" pitchFamily="18" charset="0"/>
              </a:rPr>
              <a:t>svoj</a:t>
            </a:r>
            <a:r>
              <a:rPr lang="hr-HR" sz="2400" b="1" dirty="0">
                <a:latin typeface="Constantia" panose="02030602050306030303" pitchFamily="18" charset="0"/>
              </a:rPr>
              <a:t>e </a:t>
            </a:r>
            <a:r>
              <a:rPr lang="es-ES" sz="2400" b="1" dirty="0" err="1">
                <a:latin typeface="Constantia" panose="02030602050306030303" pitchFamily="18" charset="0"/>
              </a:rPr>
              <a:t>dužnost</a:t>
            </a:r>
            <a:r>
              <a:rPr lang="hr-HR" sz="2400" b="1" dirty="0">
                <a:latin typeface="Constantia" panose="02030602050306030303" pitchFamily="18" charset="0"/>
              </a:rPr>
              <a:t>.</a:t>
            </a:r>
            <a:r>
              <a:rPr lang="es-ES" sz="2400" b="1" dirty="0">
                <a:latin typeface="Constantia" panose="02030602050306030303" pitchFamily="18" charset="0"/>
              </a:rPr>
              <a:t> […]
</a:t>
            </a:r>
            <a:r>
              <a:rPr lang="es-ES" sz="2400" b="1" dirty="0" err="1">
                <a:latin typeface="Constantia" panose="02030602050306030303" pitchFamily="18" charset="0"/>
              </a:rPr>
              <a:t>Svako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poglavlje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svaki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redak 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Biblij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Božji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hr-HR" sz="2400" b="1" dirty="0">
                <a:latin typeface="Constantia" panose="02030602050306030303" pitchFamily="18" charset="0"/>
              </a:rPr>
              <a:t>razgovor s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čovjekom</a:t>
            </a:r>
            <a:r>
              <a:rPr lang="es-ES" sz="2400" b="1" dirty="0">
                <a:latin typeface="Constantia" panose="02030602050306030303" pitchFamily="18" charset="0"/>
              </a:rPr>
              <a:t>. […] </a:t>
            </a:r>
            <a:r>
              <a:rPr lang="es-ES" sz="2400" b="1" dirty="0" err="1">
                <a:latin typeface="Constantia" panose="02030602050306030303" pitchFamily="18" charset="0"/>
              </a:rPr>
              <a:t>Ako</a:t>
            </a:r>
            <a:r>
              <a:rPr lang="es-ES" sz="2400" b="1" dirty="0">
                <a:latin typeface="Constantia" panose="02030602050306030303" pitchFamily="18" charset="0"/>
              </a:rPr>
              <a:t>  se </a:t>
            </a:r>
            <a:r>
              <a:rPr lang="es-ES" sz="2400" b="1" dirty="0" err="1">
                <a:latin typeface="Constantia" panose="02030602050306030303" pitchFamily="18" charset="0"/>
              </a:rPr>
              <a:t>proučava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sluša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ona će </a:t>
            </a:r>
            <a:r>
              <a:rPr lang="es-ES" sz="2400" b="1" dirty="0" err="1">
                <a:latin typeface="Constantia" panose="02030602050306030303" pitchFamily="18" charset="0"/>
              </a:rPr>
              <a:t>vodit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Božji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narod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kao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što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hr-HR" sz="2400" b="1" dirty="0">
                <a:latin typeface="Constantia" panose="02030602050306030303" pitchFamily="18" charset="0"/>
              </a:rPr>
              <a:t>vođeni </a:t>
            </a:r>
            <a:r>
              <a:rPr lang="es-ES" sz="2400" b="1" dirty="0" err="1">
                <a:latin typeface="Constantia" panose="02030602050306030303" pitchFamily="18" charset="0"/>
              </a:rPr>
              <a:t>Izraelc</a:t>
            </a:r>
            <a:r>
              <a:rPr lang="hr-HR" sz="2400" b="1" dirty="0">
                <a:latin typeface="Constantia" panose="02030602050306030303" pitchFamily="18" charset="0"/>
              </a:rPr>
              <a:t>i,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stup</a:t>
            </a:r>
            <a:r>
              <a:rPr lang="hr-HR" sz="2400" b="1" dirty="0">
                <a:latin typeface="Constantia" panose="02030602050306030303" pitchFamily="18" charset="0"/>
              </a:rPr>
              <a:t>om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oblaka</a:t>
            </a:r>
            <a:r>
              <a:rPr lang="hr-HR" sz="2400" b="1" dirty="0">
                <a:latin typeface="Constantia" panose="02030602050306030303" pitchFamily="18" charset="0"/>
              </a:rPr>
              <a:t> danju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stup</a:t>
            </a:r>
            <a:r>
              <a:rPr lang="hr-HR" sz="2400" b="1" dirty="0">
                <a:latin typeface="Constantia" panose="02030602050306030303" pitchFamily="18" charset="0"/>
              </a:rPr>
              <a:t>om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ognja</a:t>
            </a:r>
            <a:r>
              <a:rPr lang="hr-HR" sz="2400" b="1" dirty="0">
                <a:latin typeface="Constantia" panose="02030602050306030303" pitchFamily="18" charset="0"/>
              </a:rPr>
              <a:t> noću</a:t>
            </a:r>
            <a:r>
              <a:rPr lang="es-ES" sz="2400" b="1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5293910" y="5580705"/>
            <a:ext cx="5482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 err="1"/>
              <a:t>llen</a:t>
            </a:r>
            <a:r>
              <a:rPr lang="hr-HR" sz="1600" b="1" dirty="0"/>
              <a:t> G. White, </a:t>
            </a:r>
            <a:r>
              <a:rPr lang="es-ES" sz="1600" i="1" dirty="0" err="1"/>
              <a:t>Patrijarsi</a:t>
            </a:r>
            <a:r>
              <a:rPr lang="es-ES" sz="1600" i="1" dirty="0"/>
              <a:t> i </a:t>
            </a:r>
            <a:r>
              <a:rPr lang="es-ES" sz="1600" i="1" dirty="0" err="1"/>
              <a:t>proroci</a:t>
            </a:r>
            <a:r>
              <a:rPr lang="es-ES" sz="1600" b="1" dirty="0"/>
              <a:t>, </a:t>
            </a:r>
            <a:r>
              <a:rPr lang="hr-HR" sz="1600" b="1" dirty="0"/>
              <a:t>str</a:t>
            </a:r>
            <a:r>
              <a:rPr lang="es-ES" sz="1600" b="1" dirty="0"/>
              <a:t>. </a:t>
            </a:r>
            <a:r>
              <a:rPr lang="hr-HR" sz="1600" b="1" dirty="0"/>
              <a:t>504</a:t>
            </a:r>
            <a:r>
              <a:rPr lang="en-US" sz="1600" b="1" dirty="0"/>
              <a:t>/</a:t>
            </a:r>
            <a:r>
              <a:rPr lang="hr-HR" sz="1600" b="1" dirty="0"/>
              <a:t>505</a:t>
            </a:r>
            <a:r>
              <a:rPr lang="en-US" sz="1600" b="1" dirty="0"/>
              <a:t>. u </a:t>
            </a:r>
            <a:r>
              <a:rPr lang="en-US" sz="1600" b="1" dirty="0" err="1"/>
              <a:t>iyvorniku</a:t>
            </a:r>
            <a:r>
              <a:rPr lang="en-US" sz="1600" b="1" dirty="0"/>
              <a:t>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5C45-4223-AB9F-ADF3-DABFB514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FEFCE9B3-67BF-176D-135B-A512AC529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F7F236C0-6AE0-1F63-57D3-7C52826E40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12A7C541-19B8-262C-5879-C9AF13EAC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91A16-8AB8-3FBB-8185-ECE27057EA34}"/>
              </a:ext>
            </a:extLst>
          </p:cNvPr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B7DDB953-DCF7-F67D-8E46-2B4CF08DB5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C352974C-FA20-23C2-D8D6-7AB4D10F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31B8B1F2-C1B3-4F7A-7D0B-B597B84B4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CEFDE5-9EDE-DEBC-0FC2-C8282AA60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C5B19DFF-7A6D-C33D-FAA4-446D7AD32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57378C-4D03-E207-79E2-8EAB12992574}"/>
              </a:ext>
            </a:extLst>
          </p:cNvPr>
          <p:cNvSpPr txBox="1"/>
          <p:nvPr/>
        </p:nvSpPr>
        <p:spPr>
          <a:xfrm>
            <a:off x="-35860" y="3512168"/>
            <a:ext cx="122637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Ovog tjedna razmatramo važne događaje tijekom osvajanja, kada je Jošua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poveo Izraelce da se ponovno predaju Gospodinu. Ove su svečanosti služile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kao snažno sredstvo za prenošenje predaja i vrijednosti, stvaranje značenja i izražavanje emocija. U biblijskom obredu drugi ključni element je proročki, koji ukazuje na Krista i stvarnost koju je On donio. U nastavku ulazimo dublje u obrede obrezivanja i Pashe, koje je Izrael izvršio odmah nakon prelaska preko Jordana, kao i podizanje 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ž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rtvenika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u kontekstu obnove Saveza u Knjizi o Jošui. Dok razmatramo ove obrede, možemo razmišljati o njihovom značenju u prošlosti i njihovoj važnosti za sve one koji 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ž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ive na granici ulaska u nebeski Kanaan.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7C56-2095-2786-4915-E384530D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953" y="-97653"/>
            <a:ext cx="4430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43165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76402"/>
            <a:ext cx="8321040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</a:t>
            </a:r>
            <a:r>
              <a:rPr lang="sr-Latn-RS" sz="2800" dirty="0">
                <a:solidFill>
                  <a:srgbClr val="FFFF99"/>
                </a:solidFill>
              </a:rPr>
              <a:t>Krajnja odanost: bogoslužje u ratnoj zoni</a:t>
            </a:r>
            <a:r>
              <a:rPr lang="hr-HR" sz="2800" dirty="0">
                <a:solidFill>
                  <a:srgbClr val="FFFF99"/>
                </a:solidFill>
              </a:rPr>
              <a:t>”,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2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7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1" y="3886201"/>
            <a:ext cx="7423484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Sveto pismo kao autoritativno, nepogrješivo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ostati vjeran cijelom Pismu a to znači vršiti  zapovijedi Božje i čuvati svjedočanstvo Isusa Krista?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1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4"/>
            <a:ext cx="8976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Razumjevši 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se podsjetim naloga: ”Prestanite i znajte da sam ja Bog (Ps.46,10), da shvatim da je Biblija još uvijek 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62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486400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trebamo ostvariti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1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65" marR="0" lvl="0" indent="-39686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1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157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172200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8731" y="1676401"/>
            <a:ext cx="8781702" cy="9426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”Krajnja odanost: bogoslužje u ratnoj zoni”, možemo da koristimo </a:t>
            </a:r>
            <a:r>
              <a:rPr lang="hr-HR" sz="2800" dirty="0" err="1">
                <a:solidFill>
                  <a:srgbClr val="FFFF99"/>
                </a:solidFill>
              </a:rPr>
              <a:t>iduć</a:t>
            </a:r>
            <a:r>
              <a:rPr lang="sr-Latn-RS" sz="2800" dirty="0">
                <a:solidFill>
                  <a:srgbClr val="FFFF99"/>
                </a:solidFill>
              </a:rPr>
              <a:t>i</a:t>
            </a:r>
            <a:r>
              <a:rPr lang="hr-HR" sz="2800" dirty="0">
                <a:solidFill>
                  <a:srgbClr val="FFFF99"/>
                </a:solidFill>
              </a:rPr>
              <a:t> tjedan?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58459" y="2677830"/>
            <a:ext cx="11008803" cy="38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</a:t>
            </a:r>
            <a:r>
              <a:rPr lang="hr-HR" sz="2000" b="1" dirty="0" err="1">
                <a:solidFill>
                  <a:srgbClr val="FF9900"/>
                </a:solidFill>
                <a:latin typeface="Arial"/>
                <a:cs typeface="Arial" charset="0"/>
              </a:rPr>
              <a:t>sk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kumimoji="0" lang="sr-Latn-R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Jošua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5,1-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Zašto je Gospodin zapovijedio </a:t>
            </a:r>
            <a:r>
              <a:rPr lang="sr-Latn-RS" sz="1400" b="1" dirty="0" err="1">
                <a:solidFill>
                  <a:srgbClr val="FFFFFF"/>
                </a:solidFill>
                <a:latin typeface="Arial"/>
                <a:cs typeface="Arial" charset="0"/>
              </a:rPr>
              <a:t>Jošui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 da obreže drugi naraštaj Izraelaca u tom trenutku osvajanja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kumimoji="0" lang="sr-Latn-R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Jošua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5,10;</a:t>
            </a:r>
            <a:r>
              <a:rPr kumimoji="0" lang="sr-Latn-RS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Izl</a:t>
            </a:r>
            <a:r>
              <a:rPr kumimoji="0" lang="sr-Latn-RS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12,6; Lev. </a:t>
            </a:r>
            <a:r>
              <a:rPr kumimoji="0" lang="sr-Latn-RS" sz="1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zak</a:t>
            </a:r>
            <a:r>
              <a:rPr kumimoji="0" lang="sr-Latn-RS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23,5; Br. 28,16; </a:t>
            </a:r>
            <a:r>
              <a:rPr kumimoji="0" lang="sr-Latn-RS" sz="1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Pnz</a:t>
            </a:r>
            <a:r>
              <a:rPr kumimoji="0" lang="sr-Latn-RS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16,4.6</a:t>
            </a:r>
            <a:r>
              <a:rPr kumimoji="0" lang="sr-Latn-RS" sz="14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lang="sr-Latn-RS" sz="1400" i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Zašto je značajno što je Jošua odlučio proslaviti Pashu,     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usprkos žurnom I golemom zadatku osvajanja Obećane zemlje?</a:t>
            </a: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1. Kor. 11,23-26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U</a:t>
            </a:r>
            <a:r>
              <a:rPr kumimoji="0" lang="hr-HR" sz="1467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što je Isus Krist pretvorio Pashu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Jošua 8,30.31;</a:t>
            </a:r>
            <a:r>
              <a:rPr kumimoji="0" lang="hr-HR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 usporedi s tekstovima: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Pnz.11,26-30; 27,2-10.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Iz kojih pobuda je Jošua podigao žrtvenik Gospodinu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 Uspored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Jošua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8,32-35.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Koje je značenje čina opisanog u ovim redcima I što bi to trebalo govoriti nama danas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Pnz. 4,31;  6,12; 8,11.14; 2. o kralj. 17,38; </a:t>
            </a:r>
            <a:r>
              <a:rPr lang="hr-HR" sz="1200" i="1" dirty="0" err="1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.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78,7. </a:t>
            </a:r>
            <a:r>
              <a:rPr lang="hr-HR" sz="1200" b="1" dirty="0" err="1">
                <a:solidFill>
                  <a:srgbClr val="FFFFFF"/>
                </a:solidFill>
                <a:latin typeface="Arial"/>
                <a:cs typeface="Arial" charset="0"/>
              </a:rPr>
              <a:t>Zaš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 je bilo nužno napraviti prijepis Saveza na spomeniku koji je bio vidljiv svima?                                            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Jošua 18,1.2.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Zbog koje je aktivnosti Jošua prekinuo podjelu zemlje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itaj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200" i="1" noProof="0" dirty="0" err="1">
                <a:solidFill>
                  <a:srgbClr val="FFFFFF"/>
                </a:solidFill>
                <a:latin typeface="Arial"/>
                <a:cs typeface="Arial" charset="0"/>
              </a:rPr>
              <a:t>Heb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. 6,19.20; 9,,11.12.; 10,19-23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200" b="1" dirty="0">
                <a:solidFill>
                  <a:srgbClr val="FFFFFF"/>
                </a:solidFill>
                <a:latin typeface="Arial"/>
                <a:cs typeface="Arial" charset="0"/>
              </a:rPr>
              <a:t>Što mi kao </a:t>
            </a:r>
            <a:r>
              <a:rPr lang="sr-Latn-RS" sz="1200" b="1" dirty="0" err="1">
                <a:solidFill>
                  <a:srgbClr val="FFFFFF"/>
                </a:solidFill>
                <a:latin typeface="Arial"/>
                <a:cs typeface="Arial" charset="0"/>
              </a:rPr>
              <a:t>kršćani</a:t>
            </a:r>
            <a:r>
              <a:rPr lang="sr-Latn-RS" sz="1200" b="1" dirty="0">
                <a:solidFill>
                  <a:srgbClr val="FFFFFF"/>
                </a:solidFill>
                <a:latin typeface="Arial"/>
                <a:cs typeface="Arial" charset="0"/>
              </a:rPr>
              <a:t>, koji nemamo zemaljsko Svetište koje bi predstavljalo Božju fizičku prisutnost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sz="1200" b="1" dirty="0">
                <a:solidFill>
                  <a:srgbClr val="FFFFFF"/>
                </a:solidFill>
                <a:latin typeface="Arial"/>
                <a:cs typeface="Arial" charset="0"/>
              </a:rPr>
              <a:t>                          među nama, možemo naučiti iz Knjige o Jošui?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63702" y="1676401"/>
            <a:ext cx="9525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7617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 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597408" y="3471226"/>
            <a:ext cx="3095967" cy="2725201"/>
            <a:chOff x="264" y="2249"/>
            <a:chExt cx="957" cy="1778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7" y="2249"/>
              <a:ext cx="944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64" y="2641"/>
              <a:ext cx="952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Mojsije umro, njegov utjecaj se I dalje osjećao dok je za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izralski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narod svitala nova „zora”. 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Navin,Mojsijev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pomoćnik preuzeo je vodstvo Izraela I uz Božju pomoć uveo je taj narod u Bogom obećanu zemlju. U vrijeme Isusa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izraelski narod je uvidio da Bog drži do svojih obećanja. Glavno pitanje kojim knjiga počinje glasi:  Hoće li Izrael iskoristiti svoju novu prigodu I slijediti recept uspjeha?</a:t>
              </a:r>
              <a:endPara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796352" y="3976292"/>
            <a:ext cx="1810248" cy="2226209"/>
            <a:chOff x="2639" y="2358"/>
            <a:chExt cx="961" cy="1716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639" y="2358"/>
              <a:ext cx="961" cy="1674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752" y="2411"/>
              <a:ext cx="841" cy="1663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proteklo više od tri hiljade godina od kad je ova knjiga napisana,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ko- me danas živimo,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du-hovno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gledano, ne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zlikuje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mnogo od onog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I mi sto-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jimo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granici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nebe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skog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K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pa os- taje pitanje: Hoćemo li uz Božju pomoć za- vršiti našu MISIJU? </a:t>
              </a:r>
              <a:endParaRPr kumimoji="0" lang="hr-HR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698402" y="3576639"/>
            <a:ext cx="2321400" cy="2616724"/>
            <a:chOff x="1247" y="2437"/>
            <a:chExt cx="1393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47" y="2731"/>
              <a:ext cx="1387" cy="124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Svojom ispruženom rukom Gospodin je vodio narod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 bodu.  Taj neočekivani niz bo-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žanskih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djela bio je početak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nji-hovog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obnovljenog putovanja s Bogom iz Egipta u K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Ti događaji iz prošlosti sada trebaju biti opomena i izvor  nezaboravnih pouka za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nas.Tre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bamo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učiti iz njih, jer kolikogod okolnosti bile drukčije, duhov- na načela ostaju ista.</a:t>
              </a: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9998" y="3581400"/>
            <a:ext cx="2903500" cy="2621101"/>
            <a:chOff x="3571" y="2256"/>
            <a:chExt cx="1757" cy="2323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579" y="2256"/>
              <a:ext cx="1749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71" y="2663"/>
              <a:ext cx="1757" cy="19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Naš plan proučavanja Knjige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Jošue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izgledat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 ovako:. Knjiga je podije-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ljena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tri različite tematske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cijeline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: 1. Prelazak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rijeke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Jordan; 2. Ratovi za zemlju; 3.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Podijela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zemlje po pleme-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nime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Svaki tjedan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obradit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ćemo jednu temu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 ključne događaje određenog poglavlja. Isti božanski poziv se I nama danas upućuje: ”Samo budi odvažan I hrabar!” (Jošua 1,7). Što je tvoja odluka?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633984" y="3505200"/>
            <a:ext cx="3332003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40" y="1824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693375" y="3505200"/>
            <a:ext cx="2326425" cy="533400"/>
            <a:chOff x="1109" y="1824"/>
            <a:chExt cx="1483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109" y="1824"/>
              <a:ext cx="1483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55886488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1" y="129695"/>
            <a:ext cx="4292601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36321" y="2050201"/>
            <a:ext cx="74599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en-US" sz="4800" dirty="0">
                <a:solidFill>
                  <a:srgbClr val="FFFF99"/>
                </a:solidFill>
                <a:latin typeface="Impact" pitchFamily="34" charset="0"/>
              </a:rPr>
              <a:t>MATEJ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en-US" sz="4800" dirty="0">
                <a:solidFill>
                  <a:srgbClr val="FFFF99"/>
                </a:solidFill>
                <a:latin typeface="Impact" pitchFamily="34" charset="0"/>
              </a:rPr>
              <a:t>6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lang="en-US" sz="4800" dirty="0">
                <a:solidFill>
                  <a:srgbClr val="FFFF99"/>
                </a:solidFill>
                <a:latin typeface="Impact" pitchFamily="34" charset="0"/>
              </a:rPr>
              <a:t>33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85874" y="2809875"/>
            <a:ext cx="7459980" cy="1198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hr-HR" dirty="0"/>
              <a:t>Z</a:t>
            </a:r>
            <a:r>
              <a:rPr lang="sr-Latn-RS" dirty="0" err="1"/>
              <a:t>ato</a:t>
            </a:r>
            <a:r>
              <a:rPr lang="sr-Latn-RS" dirty="0"/>
              <a:t> </a:t>
            </a:r>
            <a:r>
              <a:rPr lang="sr-Latn-RS" dirty="0" err="1"/>
              <a:t>najprije</a:t>
            </a:r>
            <a:r>
              <a:rPr lang="sr-Latn-RS" dirty="0"/>
              <a:t> tražite kraljevstvo Božje </a:t>
            </a:r>
            <a:r>
              <a:rPr lang="hr-HR" dirty="0"/>
              <a:t>i njegovu pravednost, a to će vam se nadodati.</a:t>
            </a:r>
            <a:r>
              <a:rPr lang="hr-HR" sz="4000" baseline="30000" dirty="0"/>
              <a:t>” </a:t>
            </a:r>
            <a:r>
              <a:rPr lang="en-US" sz="4000" baseline="30000" dirty="0"/>
              <a:t>  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hr-HR" baseline="30000" dirty="0"/>
              <a:t>                         </a:t>
            </a:r>
            <a:endParaRPr lang="en-US" baseline="30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8B0C459-1C93-42F4-AD40-4FE3E23576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5658" y="1"/>
            <a:ext cx="2253343" cy="187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933D3-2E46-44D9-897D-4333543F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074" y="129695"/>
            <a:ext cx="5033554" cy="67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03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2D9D6-9C66-F931-C69B-E48DBF58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11F56BE2-D3EE-624F-5AFD-21AD1AE1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6C38E69B-0B6C-9FF0-F7A6-62D98C6AD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44970C92-6117-E4FF-A913-0EF610E508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ACB0A26E-BBB4-9228-05E6-CFABAC6F9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ECF0E94D-FB41-F3F2-5EA6-7F5504EB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D2657263-D8B6-C196-EFB2-DD22DF072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D715C5-204C-202B-EEC2-3003623BB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8AABECC3-690E-CA83-F527-FBA7B22FA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AC43E-33DB-CB26-C13A-CB4D4CC5C8B7}"/>
              </a:ext>
            </a:extLst>
          </p:cNvPr>
          <p:cNvSpPr txBox="1"/>
          <p:nvPr/>
        </p:nvSpPr>
        <p:spPr>
          <a:xfrm>
            <a:off x="0" y="3191435"/>
            <a:ext cx="121002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Nakon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č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etrdeset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godina lutanja pustinjom, Izrael je konačno stupio u Obećanu Zemlju. Ovo je bio uzbudljivo razdoblje dok su prelazili preko Jordana i vidjeli kako se obećanje ostvaruje. Međutim, od tog su trenutka bili na neprijateljskom teritoriju, a pred njima su bili golemi izazovi u ovoj ratnoj zoni — daleko iznad njihovih sposobnosti da ih svladaju. Došlo je, dakle, vrijeme za pripremu. Umjesto da se usredotoče na oružje, strategiju i ljudstvo, morali su pripremiti svoja srca obredima koji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ć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 izoštriti njihovo duhovno razumijevanje i utjecati na njihovu odanost Gospodinu. Kako je osvajanje napredovalo, ove svečanosti obnove Saveza ponavljale su se kao stalni podsjetnik na njihovu potrebu za duhovnom pripremljenošću.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787FD-30EA-74FC-9CDC-EB6BD2B8F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206" y="-144461"/>
            <a:ext cx="5780263" cy="19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39842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114193" y="3175907"/>
            <a:ext cx="3822924" cy="35702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hr-HR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Stoga prvo se brinite za Božje kraljevstvo i za ono što On želi, a za sve drugo će se pobrinuti Bog.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</a:t>
            </a:r>
            <a:r>
              <a:rPr kumimoji="0" lang="hr-HR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atej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</a:t>
            </a:r>
            <a:r>
              <a:rPr kumimoji="0" lang="hr-HR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33</a:t>
            </a:r>
            <a:r>
              <a:rPr kumimoji="0" lang="hr-HR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SHP</a:t>
            </a:r>
            <a:endParaRPr kumimoji="0" lang="es-ES" sz="2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F2601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4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791199" y="3288030"/>
            <a:ext cx="640080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Obožava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nje prije pobjede:</a:t>
            </a:r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DEC58"/>
              </a:highlight>
            </a:endParaRP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saveza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Jošua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5,1-9)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Prva Pasha u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anaán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(Jo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10-12)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Obožavanje između dvije planine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Žrtvenik za obožavanje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(Jo</a:t>
            </a:r>
            <a:r>
              <a:rPr lang="hr-H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31)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hr-H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Podsječanje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Zakon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(Jo</a:t>
            </a:r>
            <a:r>
              <a:rPr lang="hr-H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32-35)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Posebno mjesto za obožavanje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Podizanje Svetišta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(Jo</a:t>
            </a:r>
            <a:r>
              <a:rPr lang="hr-H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9" y="97919"/>
            <a:ext cx="9258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čudesnom</a:t>
            </a:r>
            <a:r>
              <a:rPr lang="es-ES" sz="2000" b="1" dirty="0"/>
              <a:t> </a:t>
            </a:r>
            <a:r>
              <a:rPr lang="es-ES" sz="2000" b="1" dirty="0" err="1"/>
              <a:t>prelasku</a:t>
            </a:r>
            <a:r>
              <a:rPr lang="es-ES" sz="2000" b="1" dirty="0"/>
              <a:t> Jordana, </a:t>
            </a:r>
            <a:r>
              <a:rPr lang="es-ES" sz="2000" b="1" dirty="0" err="1"/>
              <a:t>svi</a:t>
            </a:r>
            <a:r>
              <a:rPr lang="es-ES" sz="2000" b="1" dirty="0"/>
              <a:t> su se </a:t>
            </a:r>
            <a:r>
              <a:rPr lang="es-ES" sz="2000" b="1" dirty="0" err="1"/>
              <a:t>kanaanski</a:t>
            </a:r>
            <a:r>
              <a:rPr lang="es-ES" sz="2000" b="1" dirty="0"/>
              <a:t> </a:t>
            </a:r>
            <a:r>
              <a:rPr lang="es-ES" sz="2000" b="1" dirty="0" err="1"/>
              <a:t>kraljevi</a:t>
            </a:r>
            <a:r>
              <a:rPr lang="es-ES" sz="2000" b="1" dirty="0"/>
              <a:t> </a:t>
            </a:r>
            <a:r>
              <a:rPr lang="es-ES" sz="2000" b="1" dirty="0" err="1"/>
              <a:t>uplašili</a:t>
            </a:r>
            <a:r>
              <a:rPr lang="es-ES" sz="2000" b="1" dirty="0"/>
              <a:t> (</a:t>
            </a:r>
            <a:r>
              <a:rPr lang="es-ES" sz="2000" b="1" dirty="0" err="1"/>
              <a:t>Jošu</a:t>
            </a:r>
            <a:r>
              <a:rPr lang="hr-HR" sz="2000" b="1" dirty="0"/>
              <a:t>a</a:t>
            </a:r>
            <a:r>
              <a:rPr lang="es-ES" sz="2000" b="1" dirty="0"/>
              <a:t> 5,1). </a:t>
            </a:r>
            <a:r>
              <a:rPr lang="es-ES" sz="2000" b="1" dirty="0" err="1"/>
              <a:t>Teren</a:t>
            </a:r>
            <a:r>
              <a:rPr lang="es-ES" sz="2000" b="1" dirty="0"/>
              <a:t> je bio </a:t>
            </a:r>
            <a:r>
              <a:rPr lang="es-ES" sz="2000" b="1" dirty="0" err="1"/>
              <a:t>pripremljen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trenutno</a:t>
            </a:r>
            <a:r>
              <a:rPr lang="es-ES" sz="2000" b="1" dirty="0"/>
              <a:t> </a:t>
            </a:r>
            <a:r>
              <a:rPr lang="es-ES" sz="2000" b="1" dirty="0" err="1"/>
              <a:t>osvajanje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774" y="108079"/>
            <a:ext cx="2556727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4110246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633311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0154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41728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007" y="595878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27" y="466422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621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190498" y="2195931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Gotovo</a:t>
            </a:r>
            <a:r>
              <a:rPr lang="es-ES" sz="2000" b="1" dirty="0"/>
              <a:t> </a:t>
            </a:r>
            <a:r>
              <a:rPr lang="es-ES" sz="2000" b="1" dirty="0" err="1"/>
              <a:t>zaključujući</a:t>
            </a:r>
            <a:r>
              <a:rPr lang="es-ES" sz="2000" b="1" dirty="0"/>
              <a:t> </a:t>
            </a:r>
            <a:r>
              <a:rPr lang="es-ES" sz="2000" b="1" dirty="0" err="1"/>
              <a:t>osvajanje</a:t>
            </a:r>
            <a:r>
              <a:rPr lang="es-ES" sz="2000" b="1" dirty="0"/>
              <a:t>, </a:t>
            </a:r>
            <a:r>
              <a:rPr lang="es-ES" sz="2000" b="1" dirty="0" err="1"/>
              <a:t>napravili</a:t>
            </a:r>
            <a:r>
              <a:rPr lang="es-ES" sz="2000" b="1" dirty="0"/>
              <a:t> su </a:t>
            </a:r>
            <a:r>
              <a:rPr lang="es-ES" sz="2000" b="1" dirty="0" err="1"/>
              <a:t>novu</a:t>
            </a:r>
            <a:r>
              <a:rPr lang="es-ES" sz="2000" b="1" dirty="0"/>
              <a:t> </a:t>
            </a:r>
            <a:r>
              <a:rPr lang="es-ES" sz="2000" b="1" dirty="0" err="1"/>
              <a:t>prekretnicu</a:t>
            </a:r>
            <a:r>
              <a:rPr lang="es-ES" sz="2000" b="1" dirty="0"/>
              <a:t> </a:t>
            </a:r>
            <a:r>
              <a:rPr lang="hr-HR" sz="2000" b="1" dirty="0" err="1"/>
              <a:t>obožav</a:t>
            </a:r>
            <a:r>
              <a:rPr lang="es-ES" sz="2000" b="1" dirty="0"/>
              <a:t>anja: </a:t>
            </a:r>
            <a:r>
              <a:rPr lang="es-ES" sz="2000" b="1" dirty="0" err="1"/>
              <a:t>iz</a:t>
            </a:r>
            <a:r>
              <a:rPr lang="hr-HR" sz="2000" b="1" dirty="0" err="1"/>
              <a:t>građivanje</a:t>
            </a:r>
            <a:r>
              <a:rPr lang="es-ES" sz="2000" b="1" dirty="0"/>
              <a:t> </a:t>
            </a:r>
            <a:r>
              <a:rPr lang="es-ES" sz="2000" b="1" dirty="0" err="1"/>
              <a:t>Svetište</a:t>
            </a:r>
            <a:r>
              <a:rPr lang="es-ES" sz="2000" b="1" dirty="0"/>
              <a:t> u </a:t>
            </a:r>
            <a:r>
              <a:rPr lang="es-ES" sz="2000" b="1" dirty="0" err="1"/>
              <a:t>Shilohu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6" y="1496593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Usred</a:t>
            </a:r>
            <a:r>
              <a:rPr lang="es-ES" sz="2000" b="1" dirty="0"/>
              <a:t> </a:t>
            </a:r>
            <a:r>
              <a:rPr lang="es-ES" sz="2000" b="1" dirty="0" err="1"/>
              <a:t>osvajanja</a:t>
            </a:r>
            <a:r>
              <a:rPr lang="es-ES" sz="2000" b="1" dirty="0"/>
              <a:t>, </a:t>
            </a:r>
            <a:r>
              <a:rPr lang="es-ES" sz="2000" b="1" dirty="0" err="1"/>
              <a:t>odlučili</a:t>
            </a:r>
            <a:r>
              <a:rPr lang="es-ES" sz="2000" b="1" dirty="0"/>
              <a:t> su se </a:t>
            </a:r>
            <a:r>
              <a:rPr lang="es-ES" sz="2000" b="1" dirty="0" err="1"/>
              <a:t>zaustaviti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se </a:t>
            </a:r>
            <a:r>
              <a:rPr lang="es-ES" sz="2000" b="1" dirty="0" err="1"/>
              <a:t>ponovno</a:t>
            </a:r>
            <a:r>
              <a:rPr lang="es-ES" sz="2000" b="1" dirty="0"/>
              <a:t> </a:t>
            </a:r>
            <a:r>
              <a:rPr lang="es-ES" sz="2000" b="1" dirty="0" err="1"/>
              <a:t>posvetili</a:t>
            </a:r>
            <a:r>
              <a:rPr lang="es-ES" sz="2000" b="1" dirty="0"/>
              <a:t> </a:t>
            </a:r>
            <a:r>
              <a:rPr lang="es-ES" sz="2000" b="1" dirty="0" err="1"/>
              <a:t>Gospodinu</a:t>
            </a:r>
            <a:r>
              <a:rPr lang="es-ES" sz="2000" b="1" dirty="0"/>
              <a:t> u </a:t>
            </a:r>
            <a:r>
              <a:rPr lang="es-ES" sz="2000" b="1" dirty="0" err="1"/>
              <a:t>velikom</a:t>
            </a:r>
            <a:r>
              <a:rPr lang="es-ES" sz="2000" b="1" dirty="0"/>
              <a:t> </a:t>
            </a:r>
            <a:r>
              <a:rPr lang="es-ES" sz="2000" b="1" dirty="0" err="1"/>
              <a:t>susretu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</a:t>
            </a:r>
            <a:r>
              <a:rPr lang="es-ES" sz="2000" b="1" dirty="0" err="1"/>
              <a:t>planina</a:t>
            </a:r>
            <a:r>
              <a:rPr lang="es-ES" sz="2000" b="1" dirty="0"/>
              <a:t> </a:t>
            </a:r>
            <a:r>
              <a:rPr lang="es-ES" sz="2000" b="1" dirty="0" err="1"/>
              <a:t>Ebal</a:t>
            </a:r>
            <a:r>
              <a:rPr lang="es-ES" sz="2000" b="1" dirty="0"/>
              <a:t> i </a:t>
            </a:r>
            <a:r>
              <a:rPr lang="es-ES" sz="2000" b="1" dirty="0" err="1"/>
              <a:t>Gerizim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3" y="797256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Međutim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nije bio </a:t>
            </a:r>
            <a:r>
              <a:rPr lang="es-ES" sz="2000" b="1" dirty="0" err="1"/>
              <a:t>prioritet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Izrael</a:t>
            </a:r>
            <a:r>
              <a:rPr lang="es-ES" sz="2000" b="1" dirty="0"/>
              <a:t>. </a:t>
            </a:r>
            <a:r>
              <a:rPr lang="es-ES" sz="2000" b="1" dirty="0" err="1"/>
              <a:t>Prvo</a:t>
            </a:r>
            <a:r>
              <a:rPr lang="es-ES" sz="2000" b="1" dirty="0"/>
              <a:t> su </a:t>
            </a:r>
            <a:r>
              <a:rPr lang="es-ES" sz="2000" b="1" dirty="0" err="1"/>
              <a:t>trebali</a:t>
            </a:r>
            <a:r>
              <a:rPr lang="es-ES" sz="2000" b="1" dirty="0"/>
              <a:t> </a:t>
            </a:r>
            <a:r>
              <a:rPr lang="es-ES" sz="2000" b="1" dirty="0" err="1"/>
              <a:t>tražiti</a:t>
            </a:r>
            <a:r>
              <a:rPr lang="es-ES" sz="2000" b="1" dirty="0"/>
              <a:t> </a:t>
            </a:r>
            <a:r>
              <a:rPr lang="es-ES" sz="2000" b="1" dirty="0" err="1"/>
              <a:t>zajedništvo</a:t>
            </a:r>
            <a:r>
              <a:rPr lang="es-ES" sz="2000" b="1" dirty="0"/>
              <a:t> s </a:t>
            </a:r>
            <a:r>
              <a:rPr lang="es-ES" sz="2000" b="1" dirty="0" err="1"/>
              <a:t>Bogom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28682" y="228600"/>
            <a:ext cx="824299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OBOŽAVA</a:t>
            </a:r>
            <a:r>
              <a:rPr lang="hr-HR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s-ES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JE PRIJE  </a:t>
            </a:r>
            <a:r>
              <a:rPr lang="hr-HR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    </a:t>
            </a:r>
            <a:r>
              <a:rPr lang="es-ES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POB</a:t>
            </a:r>
            <a:r>
              <a:rPr lang="hr-HR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JEDE</a:t>
            </a:r>
            <a:endParaRPr lang="es-ES" sz="7200" b="1" dirty="0">
              <a:ln/>
              <a:solidFill>
                <a:srgbClr val="B63D3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OBNOVA </a:t>
            </a:r>
            <a:r>
              <a:rPr lang="hr-HR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SAVEZA</a:t>
            </a:r>
            <a:endParaRPr lang="es-ES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 to vrijeme Jahve reče </a:t>
            </a:r>
            <a:r>
              <a:rPr lang="hr-HR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Jošui:’Načini</a:t>
            </a:r>
            <a:r>
              <a:rPr lang="hr-HR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sebi kamene noževe i ponovo obreži Izraelce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.»”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</a:t>
            </a:r>
            <a:r>
              <a:rPr lang="hr-HR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61093" y="1581622"/>
            <a:ext cx="832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Gilgal</a:t>
            </a:r>
            <a:r>
              <a:rPr lang="es-ES" sz="2000" b="1" dirty="0"/>
              <a:t> je </a:t>
            </a:r>
            <a:r>
              <a:rPr lang="es-ES" sz="2000" b="1" dirty="0" err="1"/>
              <a:t>naziv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izraelski</a:t>
            </a:r>
            <a:r>
              <a:rPr lang="es-ES" sz="2000" b="1" dirty="0"/>
              <a:t> tabor, </a:t>
            </a:r>
            <a:r>
              <a:rPr lang="es-ES" sz="2000" b="1" dirty="0" err="1"/>
              <a:t>zapovjedni</a:t>
            </a:r>
            <a:r>
              <a:rPr lang="es-ES" sz="2000" b="1" dirty="0"/>
              <a:t> </a:t>
            </a:r>
            <a:r>
              <a:rPr lang="es-ES" sz="2000" b="1" dirty="0" err="1"/>
              <a:t>centar</a:t>
            </a:r>
            <a:r>
              <a:rPr lang="es-ES" sz="2000" b="1" dirty="0"/>
              <a:t> u </a:t>
            </a:r>
            <a:r>
              <a:rPr lang="es-ES" sz="2000" b="1" dirty="0" err="1"/>
              <a:t>prvom</a:t>
            </a:r>
            <a:r>
              <a:rPr lang="es-ES" sz="2000" b="1" dirty="0"/>
              <a:t> </a:t>
            </a:r>
            <a:r>
              <a:rPr lang="es-ES" sz="2000" b="1" dirty="0" err="1"/>
              <a:t>dijelu</a:t>
            </a:r>
            <a:r>
              <a:rPr lang="es-ES" sz="2000" b="1" dirty="0"/>
              <a:t> </a:t>
            </a:r>
            <a:r>
              <a:rPr lang="es-ES" sz="2000" b="1" dirty="0" err="1"/>
              <a:t>osvajanja</a:t>
            </a:r>
            <a:r>
              <a:rPr lang="es-ES" sz="2000" b="1" dirty="0"/>
              <a:t>. </a:t>
            </a:r>
            <a:r>
              <a:rPr lang="es-ES" sz="2000" b="1" dirty="0" err="1"/>
              <a:t>Koje</a:t>
            </a:r>
            <a:r>
              <a:rPr lang="es-ES" sz="2000" b="1" dirty="0"/>
              <a:t> je </a:t>
            </a:r>
            <a:r>
              <a:rPr lang="es-ES" sz="2000" b="1" dirty="0" err="1"/>
              <a:t>značenje</a:t>
            </a:r>
            <a:r>
              <a:rPr lang="es-ES" sz="2000" b="1" dirty="0"/>
              <a:t> </a:t>
            </a:r>
            <a:r>
              <a:rPr lang="es-ES" sz="2000" b="1" dirty="0" err="1"/>
              <a:t>dano</a:t>
            </a:r>
            <a:r>
              <a:rPr lang="es-ES" sz="2000" b="1" dirty="0"/>
              <a:t> </a:t>
            </a:r>
            <a:r>
              <a:rPr lang="es-ES" sz="2000" b="1" dirty="0" err="1"/>
              <a:t>ovom</a:t>
            </a:r>
            <a:r>
              <a:rPr lang="es-ES" sz="2000" b="1" dirty="0"/>
              <a:t> </a:t>
            </a:r>
            <a:r>
              <a:rPr lang="es-ES" sz="2000" b="1" dirty="0" err="1"/>
              <a:t>imenu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es-ES" sz="2000" b="1" dirty="0"/>
              <a:t> 5</a:t>
            </a:r>
            <a:r>
              <a:rPr lang="hr-HR" sz="2000" b="1" dirty="0"/>
              <a:t>,</a:t>
            </a:r>
            <a:r>
              <a:rPr lang="es-ES" sz="2000" b="1" dirty="0"/>
              <a:t>9)?</a:t>
            </a:r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520068"/>
            <a:ext cx="3167479" cy="2166399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232339" y="4799274"/>
            <a:ext cx="57273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 </a:t>
            </a:r>
            <a:r>
              <a:rPr lang="es-ES" sz="2000" b="1" dirty="0" err="1"/>
              <a:t>bi</a:t>
            </a:r>
            <a:r>
              <a:rPr lang="es-ES" sz="2000" b="1" dirty="0"/>
              <a:t> se </a:t>
            </a:r>
            <a:r>
              <a:rPr lang="es-ES" sz="2000" b="1" dirty="0" err="1"/>
              <a:t>obnovio</a:t>
            </a:r>
            <a:r>
              <a:rPr lang="es-ES" sz="2000" b="1" dirty="0"/>
              <a:t> </a:t>
            </a:r>
            <a:r>
              <a:rPr lang="es-ES" sz="2000" b="1" dirty="0" err="1"/>
              <a:t>savez</a:t>
            </a:r>
            <a:r>
              <a:rPr lang="es-ES" sz="2000" b="1" dirty="0"/>
              <a:t>, </a:t>
            </a:r>
            <a:r>
              <a:rPr lang="es-ES" sz="2000" b="1" dirty="0" err="1"/>
              <a:t>bilo</a:t>
            </a:r>
            <a:r>
              <a:rPr lang="es-ES" sz="2000" b="1" dirty="0"/>
              <a:t> je </a:t>
            </a:r>
            <a:r>
              <a:rPr lang="es-ES" sz="2000" b="1" dirty="0" err="1"/>
              <a:t>potrebno</a:t>
            </a:r>
            <a:r>
              <a:rPr lang="es-ES" sz="2000" b="1" dirty="0"/>
              <a:t> </a:t>
            </a:r>
            <a:r>
              <a:rPr lang="es-ES" sz="2000" b="1" dirty="0" err="1"/>
              <a:t>ponoviti</a:t>
            </a:r>
            <a:r>
              <a:rPr lang="es-ES" sz="2000" b="1" dirty="0"/>
              <a:t> </a:t>
            </a:r>
            <a:r>
              <a:rPr lang="es-ES" sz="2000" b="1" dirty="0" err="1"/>
              <a:t>taj</a:t>
            </a:r>
            <a:r>
              <a:rPr lang="es-ES" sz="2000" b="1" dirty="0"/>
              <a:t> </a:t>
            </a:r>
            <a:r>
              <a:rPr lang="es-ES" sz="2000" b="1" dirty="0" err="1"/>
              <a:t>fizički</a:t>
            </a:r>
            <a:r>
              <a:rPr lang="es-ES" sz="2000" b="1" dirty="0"/>
              <a:t> </a:t>
            </a:r>
            <a:r>
              <a:rPr lang="es-ES" sz="2000" b="1" dirty="0" err="1"/>
              <a:t>znak</a:t>
            </a:r>
            <a:r>
              <a:rPr lang="es-ES" sz="2000" b="1" dirty="0"/>
              <a:t> (Post 17,10). </a:t>
            </a:r>
            <a:r>
              <a:rPr lang="es-ES" sz="2000" b="1" dirty="0" err="1"/>
              <a:t>Ovaj</a:t>
            </a:r>
            <a:r>
              <a:rPr lang="es-ES" sz="2000" b="1" dirty="0"/>
              <a:t> </a:t>
            </a:r>
            <a:r>
              <a:rPr lang="es-ES" sz="2000" b="1" dirty="0" err="1"/>
              <a:t>čin</a:t>
            </a:r>
            <a:r>
              <a:rPr lang="es-ES" sz="2000" b="1" dirty="0"/>
              <a:t> </a:t>
            </a:r>
            <a:r>
              <a:rPr lang="es-ES" sz="2000" b="1" dirty="0" err="1"/>
              <a:t>stavlja</a:t>
            </a:r>
            <a:r>
              <a:rPr lang="hr-HR" sz="2000" b="1" dirty="0"/>
              <a:t> ono što</a:t>
            </a:r>
            <a:r>
              <a:rPr lang="es-ES" sz="2000" b="1" dirty="0"/>
              <a:t> </a:t>
            </a:r>
            <a:r>
              <a:rPr lang="hr-HR" sz="2000" b="1" dirty="0"/>
              <a:t>je </a:t>
            </a:r>
            <a:r>
              <a:rPr lang="es-ES" sz="2000" b="1" dirty="0" err="1"/>
              <a:t>važno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prvo</a:t>
            </a:r>
            <a:r>
              <a:rPr lang="es-ES" sz="2000" b="1" dirty="0"/>
              <a:t> </a:t>
            </a:r>
            <a:r>
              <a:rPr lang="es-ES" sz="2000" b="1" dirty="0" err="1"/>
              <a:t>mjesto</a:t>
            </a:r>
            <a:r>
              <a:rPr lang="es-ES" sz="2000" b="1" dirty="0"/>
              <a:t>.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je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primjer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treba</a:t>
            </a:r>
            <a:r>
              <a:rPr lang="es-ES" sz="2000" b="1" dirty="0"/>
              <a:t> </a:t>
            </a:r>
            <a:r>
              <a:rPr lang="es-ES" sz="2000" b="1" dirty="0" err="1"/>
              <a:t>oponašati</a:t>
            </a:r>
            <a:r>
              <a:rPr lang="es-ES" sz="2000" b="1" dirty="0"/>
              <a:t>: "</a:t>
            </a:r>
            <a:r>
              <a:rPr lang="hr-HR" sz="2000" b="1" dirty="0" err="1"/>
              <a:t>Zat</a:t>
            </a:r>
            <a:r>
              <a:rPr lang="es-ES" sz="2000" b="1" dirty="0"/>
              <a:t>o </a:t>
            </a:r>
            <a:r>
              <a:rPr lang="hr-HR" sz="2000" b="1" dirty="0"/>
              <a:t>najprije </a:t>
            </a:r>
            <a:r>
              <a:rPr lang="es-ES" sz="2000" b="1" dirty="0" err="1"/>
              <a:t>tražite</a:t>
            </a:r>
            <a:r>
              <a:rPr lang="es-ES" sz="2000" b="1" dirty="0"/>
              <a:t> </a:t>
            </a:r>
            <a:r>
              <a:rPr lang="es-ES" sz="2000" b="1" dirty="0" err="1"/>
              <a:t>kraljevstvo</a:t>
            </a:r>
            <a:r>
              <a:rPr lang="es-ES" sz="2000" b="1" dirty="0"/>
              <a:t> </a:t>
            </a:r>
            <a:r>
              <a:rPr lang="es-ES" sz="2000" b="1" dirty="0" err="1"/>
              <a:t>Božje</a:t>
            </a:r>
            <a:r>
              <a:rPr lang="es-ES" sz="2000" b="1" dirty="0"/>
              <a:t> i </a:t>
            </a:r>
            <a:r>
              <a:rPr lang="es-ES" sz="2000" b="1" dirty="0" err="1"/>
              <a:t>njegovu</a:t>
            </a:r>
            <a:r>
              <a:rPr lang="hr-HR" sz="2000" b="1" dirty="0"/>
              <a:t> pravednost</a:t>
            </a:r>
            <a:r>
              <a:rPr lang="es-ES" sz="2000" b="1" dirty="0"/>
              <a:t>, </a:t>
            </a:r>
            <a:r>
              <a:rPr lang="hr-HR" sz="2000" b="1" dirty="0"/>
              <a:t>a to </a:t>
            </a:r>
            <a:r>
              <a:rPr lang="es-ES" sz="2000" b="1" dirty="0" err="1"/>
              <a:t>će</a:t>
            </a:r>
            <a:r>
              <a:rPr lang="es-ES" sz="2000" b="1" dirty="0"/>
              <a:t> </a:t>
            </a:r>
            <a:r>
              <a:rPr lang="es-ES" sz="2000" b="1" dirty="0" err="1"/>
              <a:t>vam</a:t>
            </a:r>
            <a:r>
              <a:rPr lang="es-ES" sz="2000" b="1" dirty="0"/>
              <a:t> se </a:t>
            </a:r>
            <a:r>
              <a:rPr lang="hr-HR" sz="2000" b="1" dirty="0"/>
              <a:t>nad</a:t>
            </a:r>
            <a:r>
              <a:rPr lang="es-ES" sz="2000" b="1" dirty="0" err="1"/>
              <a:t>odati</a:t>
            </a:r>
            <a:r>
              <a:rPr lang="es-ES" sz="2000" b="1" dirty="0"/>
              <a:t>" (M</a:t>
            </a:r>
            <a:r>
              <a:rPr lang="hr-HR" sz="2000" b="1" dirty="0" err="1"/>
              <a:t>atej</a:t>
            </a:r>
            <a:r>
              <a:rPr lang="es-ES" sz="2000" b="1" dirty="0"/>
              <a:t> 6</a:t>
            </a:r>
            <a:r>
              <a:rPr lang="hr-HR" sz="2000" b="1" dirty="0"/>
              <a:t>,</a:t>
            </a:r>
            <a:r>
              <a:rPr lang="es-ES" sz="2000" b="1" dirty="0"/>
              <a:t>33).</a:t>
            </a:r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525" y="4836580"/>
            <a:ext cx="2877383" cy="1901686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121028" y="3686467"/>
            <a:ext cx="120942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Prije</a:t>
            </a:r>
            <a:r>
              <a:rPr lang="es-ES" sz="2000" b="1" dirty="0"/>
              <a:t> </a:t>
            </a:r>
            <a:r>
              <a:rPr lang="es-ES" sz="2000" b="1" dirty="0" err="1"/>
              <a:t>nego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su </a:t>
            </a:r>
            <a:r>
              <a:rPr lang="es-ES" sz="2000" b="1" dirty="0" err="1"/>
              <a:t>jeli</a:t>
            </a:r>
            <a:r>
              <a:rPr lang="es-ES" sz="2000" b="1" dirty="0"/>
              <a:t> </a:t>
            </a:r>
            <a:r>
              <a:rPr lang="es-ES" sz="2000" b="1" dirty="0" err="1"/>
              <a:t>prvu</a:t>
            </a:r>
            <a:r>
              <a:rPr lang="es-ES" sz="2000" b="1" dirty="0"/>
              <a:t> </a:t>
            </a:r>
            <a:r>
              <a:rPr lang="es-ES" sz="2000" b="1" dirty="0" err="1"/>
              <a:t>Pashu</a:t>
            </a:r>
            <a:r>
              <a:rPr lang="es-ES" sz="2000" b="1" dirty="0"/>
              <a:t>, </a:t>
            </a:r>
            <a:r>
              <a:rPr lang="es-ES" sz="2000" b="1" dirty="0" err="1"/>
              <a:t>izraelski</a:t>
            </a:r>
            <a:r>
              <a:rPr lang="es-ES" sz="2000" b="1" dirty="0"/>
              <a:t> </a:t>
            </a:r>
            <a:r>
              <a:rPr lang="es-ES" sz="2000" b="1" dirty="0" err="1"/>
              <a:t>muškarci</a:t>
            </a:r>
            <a:r>
              <a:rPr lang="es-ES" sz="2000" b="1" dirty="0"/>
              <a:t> su </a:t>
            </a:r>
            <a:r>
              <a:rPr lang="es-ES" sz="2000" b="1" dirty="0" err="1"/>
              <a:t>bili</a:t>
            </a:r>
            <a:r>
              <a:rPr lang="es-ES" sz="2000" b="1" dirty="0"/>
              <a:t> </a:t>
            </a:r>
            <a:r>
              <a:rPr lang="es-ES" sz="2000" b="1" dirty="0" err="1"/>
              <a:t>obrezani</a:t>
            </a:r>
            <a:r>
              <a:rPr lang="es-ES" sz="2000" b="1" dirty="0"/>
              <a:t>, </a:t>
            </a:r>
            <a:r>
              <a:rPr lang="es-ES" sz="2000" b="1" dirty="0" err="1"/>
              <a:t>jer</a:t>
            </a:r>
            <a:r>
              <a:rPr lang="es-ES" sz="2000" b="1" dirty="0"/>
              <a:t> </a:t>
            </a:r>
            <a:r>
              <a:rPr lang="es-ES" sz="2000" b="1" dirty="0" err="1"/>
              <a:t>nijedan</a:t>
            </a:r>
            <a:r>
              <a:rPr lang="es-ES" sz="2000" b="1" dirty="0"/>
              <a:t> </a:t>
            </a:r>
            <a:r>
              <a:rPr lang="es-ES" sz="2000" b="1" dirty="0" err="1"/>
              <a:t>neobrezani</a:t>
            </a:r>
            <a:r>
              <a:rPr lang="es-ES" sz="2000" b="1" dirty="0"/>
              <a:t> </a:t>
            </a:r>
            <a:r>
              <a:rPr lang="es-ES" sz="2000" b="1" dirty="0" err="1"/>
              <a:t>čovjek</a:t>
            </a:r>
            <a:r>
              <a:rPr lang="es-ES" sz="2000" b="1" dirty="0"/>
              <a:t> nije </a:t>
            </a:r>
            <a:r>
              <a:rPr lang="es-ES" sz="2000" b="1" dirty="0" err="1"/>
              <a:t>mogao</a:t>
            </a:r>
            <a:r>
              <a:rPr lang="es-ES" sz="2000" b="1" dirty="0"/>
              <a:t> </a:t>
            </a:r>
            <a:r>
              <a:rPr lang="es-ES" sz="2000" b="1" dirty="0" err="1"/>
              <a:t>sudjelovati</a:t>
            </a:r>
            <a:r>
              <a:rPr lang="es-ES" sz="2000" b="1" dirty="0"/>
              <a:t> u tome (</a:t>
            </a:r>
            <a:r>
              <a:rPr lang="es-ES" sz="2000" b="1" dirty="0" err="1"/>
              <a:t>Izl</a:t>
            </a:r>
            <a:r>
              <a:rPr lang="hr-HR" sz="2000" b="1" dirty="0"/>
              <a:t>.</a:t>
            </a:r>
            <a:r>
              <a:rPr lang="es-ES" sz="2000" b="1" dirty="0"/>
              <a:t> 12</a:t>
            </a:r>
            <a:r>
              <a:rPr lang="hr-HR" sz="2000" b="1" dirty="0"/>
              <a:t>,</a:t>
            </a:r>
            <a:r>
              <a:rPr lang="es-ES" sz="2000" b="1" dirty="0"/>
              <a:t>48). Ali </a:t>
            </a:r>
            <a:r>
              <a:rPr lang="es-ES" sz="2000" b="1" dirty="0" err="1"/>
              <a:t>budući</a:t>
            </a:r>
            <a:r>
              <a:rPr lang="es-ES" sz="2000" b="1" dirty="0"/>
              <a:t> da je </a:t>
            </a:r>
            <a:r>
              <a:rPr lang="es-ES" sz="2000" b="1" dirty="0" err="1"/>
              <a:t>prvi</a:t>
            </a:r>
            <a:r>
              <a:rPr lang="es-ES" sz="2000" b="1" dirty="0"/>
              <a:t> </a:t>
            </a:r>
            <a:r>
              <a:rPr lang="es-ES" sz="2000" b="1" dirty="0" err="1"/>
              <a:t>put</a:t>
            </a:r>
            <a:r>
              <a:rPr lang="es-ES" sz="2000" b="1" dirty="0"/>
              <a:t> </a:t>
            </a:r>
            <a:r>
              <a:rPr lang="es-ES" sz="2000" b="1" dirty="0" err="1"/>
              <a:t>odbio</a:t>
            </a:r>
            <a:r>
              <a:rPr lang="es-ES" sz="2000" b="1" dirty="0"/>
              <a:t> </a:t>
            </a:r>
            <a:r>
              <a:rPr lang="es-ES" sz="2000" b="1" dirty="0" err="1"/>
              <a:t>ući</a:t>
            </a:r>
            <a:r>
              <a:rPr lang="es-ES" sz="2000" b="1" dirty="0"/>
              <a:t> u Kanaan, </a:t>
            </a:r>
            <a:r>
              <a:rPr lang="hr-HR" sz="2000" b="1" dirty="0"/>
              <a:t>S</a:t>
            </a:r>
            <a:r>
              <a:rPr lang="es-ES" sz="2000" b="1" dirty="0" err="1"/>
              <a:t>avez</a:t>
            </a:r>
            <a:r>
              <a:rPr lang="es-ES" sz="2000" b="1" dirty="0"/>
              <a:t> je bio </a:t>
            </a:r>
            <a:r>
              <a:rPr lang="es-ES" sz="2000" b="1" dirty="0" err="1"/>
              <a:t>prekršen</a:t>
            </a:r>
            <a:r>
              <a:rPr lang="es-ES" sz="2000" b="1" dirty="0"/>
              <a:t> i </a:t>
            </a:r>
            <a:r>
              <a:rPr lang="es-ES" sz="2000" b="1" dirty="0" err="1"/>
              <a:t>nijedan</a:t>
            </a:r>
            <a:r>
              <a:rPr lang="es-ES" sz="2000" b="1" dirty="0"/>
              <a:t> </a:t>
            </a:r>
            <a:r>
              <a:rPr lang="es-ES" sz="2000" b="1" dirty="0" err="1"/>
              <a:t>Izraelac</a:t>
            </a:r>
            <a:r>
              <a:rPr lang="es-ES" sz="2000" b="1" dirty="0"/>
              <a:t> nije bio </a:t>
            </a:r>
            <a:r>
              <a:rPr lang="es-ES" sz="2000" b="1" dirty="0" err="1"/>
              <a:t>obrezan</a:t>
            </a:r>
            <a:r>
              <a:rPr lang="es-ES" sz="2000" b="1" dirty="0"/>
              <a:t> u </a:t>
            </a:r>
            <a:r>
              <a:rPr lang="es-ES" sz="2000" b="1" dirty="0" err="1"/>
              <a:t>pustinji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hr-HR" sz="2000" b="1" dirty="0"/>
              <a:t> </a:t>
            </a:r>
            <a:r>
              <a:rPr lang="es-ES" sz="2000" b="1" dirty="0"/>
              <a:t>5</a:t>
            </a:r>
            <a:r>
              <a:rPr lang="hr-HR" sz="2000" b="1" dirty="0"/>
              <a:t>,</a:t>
            </a:r>
            <a:r>
              <a:rPr lang="es-ES" sz="2000" b="1" dirty="0"/>
              <a:t>5).</a:t>
            </a:r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9" y="4910758"/>
            <a:ext cx="2970843" cy="1716024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184340" y="2535731"/>
            <a:ext cx="86157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Iako</a:t>
            </a:r>
            <a:r>
              <a:rPr lang="es-ES" sz="2000" b="1" dirty="0"/>
              <a:t> je </a:t>
            </a:r>
            <a:r>
              <a:rPr lang="es-ES" sz="2000" b="1" dirty="0" err="1"/>
              <a:t>prošlo</a:t>
            </a:r>
            <a:r>
              <a:rPr lang="es-ES" sz="2000" b="1" dirty="0"/>
              <a:t> </a:t>
            </a:r>
            <a:r>
              <a:rPr lang="es-ES" sz="2000" b="1" dirty="0" err="1"/>
              <a:t>više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40 </a:t>
            </a:r>
            <a:r>
              <a:rPr lang="es-ES" sz="2000" b="1" dirty="0" err="1"/>
              <a:t>godina</a:t>
            </a:r>
            <a:r>
              <a:rPr lang="es-ES" sz="2000" b="1" dirty="0"/>
              <a:t> </a:t>
            </a:r>
            <a:r>
              <a:rPr lang="es-ES" sz="2000" b="1" dirty="0" err="1"/>
              <a:t>otkako</a:t>
            </a:r>
            <a:r>
              <a:rPr lang="es-ES" sz="2000" b="1" dirty="0"/>
              <a:t> su </a:t>
            </a:r>
            <a:r>
              <a:rPr lang="es-ES" sz="2000" b="1" dirty="0" err="1"/>
              <a:t>napustili</a:t>
            </a:r>
            <a:r>
              <a:rPr lang="es-ES" sz="2000" b="1" dirty="0"/>
              <a:t> </a:t>
            </a:r>
            <a:r>
              <a:rPr lang="es-ES" sz="2000" b="1" dirty="0" err="1"/>
              <a:t>Egipat</a:t>
            </a:r>
            <a:r>
              <a:rPr lang="es-ES" sz="2000" b="1" dirty="0"/>
              <a:t>, </a:t>
            </a:r>
            <a:r>
              <a:rPr lang="es-ES" sz="2000" b="1" dirty="0" err="1"/>
              <a:t>Izraelci</a:t>
            </a:r>
            <a:r>
              <a:rPr lang="es-ES" sz="2000" b="1" dirty="0"/>
              <a:t>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nisu</a:t>
            </a:r>
            <a:r>
              <a:rPr lang="es-ES" sz="2000" b="1" dirty="0"/>
              <a:t> </a:t>
            </a:r>
            <a:r>
              <a:rPr lang="es-ES" sz="2000" b="1" dirty="0" err="1"/>
              <a:t>ušli</a:t>
            </a:r>
            <a:r>
              <a:rPr lang="es-ES" sz="2000" b="1" dirty="0"/>
              <a:t> u </a:t>
            </a:r>
            <a:r>
              <a:rPr lang="es-ES" sz="2000" b="1" dirty="0" err="1"/>
              <a:t>Obećanu</a:t>
            </a:r>
            <a:r>
              <a:rPr lang="es-ES" sz="2000" b="1" dirty="0"/>
              <a:t> </a:t>
            </a:r>
            <a:r>
              <a:rPr lang="es-ES" sz="2000" b="1" dirty="0" err="1"/>
              <a:t>zemlju</a:t>
            </a:r>
            <a:r>
              <a:rPr lang="es-ES" sz="2000" b="1" dirty="0"/>
              <a:t>. Sada su </a:t>
            </a:r>
            <a:r>
              <a:rPr lang="es-ES" sz="2000" b="1" dirty="0" err="1"/>
              <a:t>joj</a:t>
            </a:r>
            <a:r>
              <a:rPr lang="es-ES" sz="2000" b="1" dirty="0"/>
              <a:t> </a:t>
            </a:r>
            <a:r>
              <a:rPr lang="es-ES" sz="2000" b="1" dirty="0" err="1"/>
              <a:t>noge</a:t>
            </a:r>
            <a:r>
              <a:rPr lang="es-ES" sz="2000" b="1" dirty="0"/>
              <a:t> </a:t>
            </a:r>
            <a:r>
              <a:rPr lang="es-ES" sz="2000" b="1" dirty="0" err="1"/>
              <a:t>gazile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njoj</a:t>
            </a:r>
            <a:r>
              <a:rPr lang="es-ES" sz="2000" b="1" dirty="0"/>
              <a:t>. </a:t>
            </a:r>
            <a:r>
              <a:rPr lang="es-ES" sz="2000" b="1" dirty="0" err="1"/>
              <a:t>Bilo</a:t>
            </a:r>
            <a:r>
              <a:rPr lang="es-ES" sz="2000" b="1" dirty="0"/>
              <a:t> je </a:t>
            </a:r>
            <a:r>
              <a:rPr lang="es-ES" sz="2000" b="1" dirty="0" err="1"/>
              <a:t>vrijeme</a:t>
            </a:r>
            <a:r>
              <a:rPr lang="es-ES" sz="2000" b="1" dirty="0"/>
              <a:t> da se </a:t>
            </a:r>
            <a:r>
              <a:rPr lang="es-ES" sz="2000" b="1" dirty="0" err="1"/>
              <a:t>ukloni</a:t>
            </a:r>
            <a:r>
              <a:rPr lang="es-ES" sz="2000" b="1" dirty="0"/>
              <a:t> "</a:t>
            </a:r>
            <a:r>
              <a:rPr lang="es-ES" sz="2000" b="1" dirty="0" err="1"/>
              <a:t>sramota</a:t>
            </a:r>
            <a:r>
              <a:rPr lang="es-ES" sz="2000" b="1" dirty="0"/>
              <a:t> </a:t>
            </a:r>
            <a:r>
              <a:rPr lang="es-ES" sz="2000" b="1" dirty="0" err="1"/>
              <a:t>Egipta</a:t>
            </a:r>
            <a:r>
              <a:rPr lang="es-ES" sz="2000" b="1" dirty="0"/>
              <a:t>" i </a:t>
            </a:r>
            <a:r>
              <a:rPr lang="es-ES" sz="2000" b="1" dirty="0" err="1"/>
              <a:t>obnovi</a:t>
            </a:r>
            <a:r>
              <a:rPr lang="es-ES" sz="2000" b="1" dirty="0"/>
              <a:t> </a:t>
            </a:r>
            <a:r>
              <a:rPr lang="es-ES" sz="2000" b="1" dirty="0" err="1"/>
              <a:t>savez</a:t>
            </a:r>
            <a:r>
              <a:rPr lang="es-ES" sz="2000" b="1" dirty="0"/>
              <a:t> s </a:t>
            </a:r>
            <a:r>
              <a:rPr lang="es-ES" sz="2000" b="1" dirty="0" err="1"/>
              <a:t>Bogom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PRVA PASHA U KANAANU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681037" y="647997"/>
            <a:ext cx="10829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Izraelci se dakle utaboriše u </a:t>
            </a:r>
            <a:r>
              <a:rPr lang="hr-HR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Gilgalu</a:t>
            </a:r>
            <a:r>
              <a:rPr lang="hr-HR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ondje na Jerihonskim poljanama proslaviše Pashu četrnaestoga dana u mjesecu </a:t>
            </a:r>
            <a:r>
              <a:rPr lang="hr-HR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uveče</a:t>
            </a:r>
            <a:r>
              <a:rPr lang="hr-HR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</a:t>
            </a:r>
            <a:r>
              <a:rPr lang="hr-HR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10)</a:t>
            </a: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Egipat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anaan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06218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Obrezanje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Pasha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92112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67955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Prelazak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Crvenog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mora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5384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48692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Pustinja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3458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0689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Obrezanje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Pasha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483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19954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Prelazak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Jordana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865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0584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-1" y="1388685"/>
            <a:ext cx="12020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Egipta</a:t>
            </a:r>
            <a:r>
              <a:rPr lang="es-ES" sz="2000" b="1" dirty="0"/>
              <a:t> do </a:t>
            </a:r>
            <a:r>
              <a:rPr lang="es-ES" sz="2000" b="1" dirty="0" err="1"/>
              <a:t>Kanaana</a:t>
            </a:r>
            <a:r>
              <a:rPr lang="es-ES" sz="2000" b="1" dirty="0"/>
              <a:t>, </a:t>
            </a:r>
            <a:r>
              <a:rPr lang="es-ES" sz="2000" b="1" dirty="0" err="1"/>
              <a:t>Izrael</a:t>
            </a:r>
            <a:r>
              <a:rPr lang="es-ES" sz="2000" b="1" dirty="0"/>
              <a:t> je </a:t>
            </a:r>
            <a:r>
              <a:rPr lang="es-ES" sz="2000" b="1" dirty="0" err="1"/>
              <a:t>slijedio</a:t>
            </a:r>
            <a:r>
              <a:rPr lang="es-ES" sz="2000" b="1" dirty="0"/>
              <a:t> "</a:t>
            </a:r>
            <a:r>
              <a:rPr lang="es-ES" sz="2000" b="1" dirty="0" err="1"/>
              <a:t>hijastičan</a:t>
            </a:r>
            <a:r>
              <a:rPr lang="es-ES" sz="2000" b="1" dirty="0"/>
              <a:t>" </a:t>
            </a:r>
            <a:r>
              <a:rPr lang="es-ES" sz="2000" b="1" dirty="0" err="1"/>
              <a:t>proces</a:t>
            </a:r>
            <a:r>
              <a:rPr lang="es-ES" sz="2000" b="1" dirty="0"/>
              <a:t>, </a:t>
            </a:r>
            <a:r>
              <a:rPr lang="es-ES" sz="2000" b="1" dirty="0" err="1"/>
              <a:t>ponavljajući</a:t>
            </a:r>
            <a:r>
              <a:rPr lang="es-ES" sz="2000" b="1" dirty="0"/>
              <a:t> </a:t>
            </a:r>
            <a:r>
              <a:rPr lang="es-ES" sz="2000" b="1" dirty="0" err="1"/>
              <a:t>događaje</a:t>
            </a:r>
            <a:r>
              <a:rPr lang="es-ES" sz="2000" b="1" dirty="0"/>
              <a:t> </a:t>
            </a:r>
            <a:r>
              <a:rPr lang="es-ES" b="1" dirty="0" err="1"/>
              <a:t>obrnutim</a:t>
            </a:r>
            <a:r>
              <a:rPr lang="es-ES" b="1" dirty="0"/>
              <a:t> </a:t>
            </a:r>
            <a:r>
              <a:rPr lang="es-ES" b="1" dirty="0" err="1"/>
              <a:t>redosl</a:t>
            </a:r>
            <a:r>
              <a:rPr lang="hr-HR" b="1" dirty="0"/>
              <a:t>jedom:</a:t>
            </a:r>
            <a:endParaRPr lang="es-ES" sz="20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3174931" y="2931477"/>
            <a:ext cx="5842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Prva</a:t>
            </a:r>
            <a:r>
              <a:rPr lang="es-ES" sz="2000" b="1" dirty="0"/>
              <a:t> </a:t>
            </a:r>
            <a:r>
              <a:rPr lang="es-ES" sz="2000" b="1" dirty="0" err="1"/>
              <a:t>Pasha</a:t>
            </a:r>
            <a:r>
              <a:rPr lang="es-ES" sz="2000" b="1" dirty="0"/>
              <a:t> </a:t>
            </a:r>
            <a:r>
              <a:rPr lang="es-ES" sz="2000" b="1" dirty="0" err="1"/>
              <a:t>bila</a:t>
            </a:r>
            <a:r>
              <a:rPr lang="es-ES" sz="2000" b="1" dirty="0"/>
              <a:t> je simbol </a:t>
            </a:r>
            <a:r>
              <a:rPr lang="es-ES" sz="2000" b="1" dirty="0" err="1"/>
              <a:t>oslobođenja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Egipta</a:t>
            </a:r>
            <a:r>
              <a:rPr lang="es-ES" sz="2000" b="1" dirty="0"/>
              <a:t>. </a:t>
            </a:r>
            <a:r>
              <a:rPr lang="es-ES" sz="2000" b="1" dirty="0" err="1"/>
              <a:t>Drug</a:t>
            </a:r>
            <a:r>
              <a:rPr lang="hr-HR" sz="2000" b="1" dirty="0"/>
              <a:t>a</a:t>
            </a:r>
            <a:r>
              <a:rPr lang="es-ES" sz="2000" b="1" dirty="0"/>
              <a:t> </a:t>
            </a:r>
            <a:r>
              <a:rPr lang="hr-HR" sz="2000" b="1" dirty="0"/>
              <a:t>Pasha</a:t>
            </a:r>
            <a:r>
              <a:rPr lang="es-ES" sz="2000" b="1" dirty="0"/>
              <a:t>, </a:t>
            </a:r>
            <a:r>
              <a:rPr lang="es-ES" sz="2000" b="1" dirty="0" err="1"/>
              <a:t>koj</a:t>
            </a:r>
            <a:r>
              <a:rPr lang="hr-HR" sz="2000" b="1" dirty="0"/>
              <a:t>u</a:t>
            </a:r>
            <a:r>
              <a:rPr lang="es-ES" sz="2000" b="1" dirty="0"/>
              <a:t> je </a:t>
            </a:r>
            <a:r>
              <a:rPr lang="es-ES" sz="2000" b="1" dirty="0" err="1"/>
              <a:t>slavio</a:t>
            </a:r>
            <a:r>
              <a:rPr lang="es-ES" sz="2000" b="1" dirty="0"/>
              <a:t> </a:t>
            </a:r>
            <a:r>
              <a:rPr lang="es-ES" sz="2000" b="1" dirty="0" err="1"/>
              <a:t>novi</a:t>
            </a:r>
            <a:r>
              <a:rPr lang="es-ES" sz="2000" b="1" dirty="0"/>
              <a:t> </a:t>
            </a:r>
            <a:r>
              <a:rPr lang="es-ES" sz="2000" b="1" dirty="0" err="1"/>
              <a:t>naraštaj</a:t>
            </a:r>
            <a:r>
              <a:rPr lang="es-ES" sz="2000" b="1" dirty="0"/>
              <a:t>, </a:t>
            </a:r>
            <a:r>
              <a:rPr lang="es-ES" sz="2000" b="1" dirty="0" err="1"/>
              <a:t>bi</a:t>
            </a:r>
            <a:r>
              <a:rPr lang="hr-HR" sz="2000" b="1" dirty="0"/>
              <a:t>la</a:t>
            </a:r>
            <a:r>
              <a:rPr lang="es-ES" sz="2000" b="1" dirty="0"/>
              <a:t> je simbol </a:t>
            </a:r>
            <a:r>
              <a:rPr lang="es-ES" sz="2000" b="1" dirty="0" err="1"/>
              <a:t>njihovog</a:t>
            </a:r>
            <a:r>
              <a:rPr lang="es-ES" sz="2000" b="1" dirty="0"/>
              <a:t> </a:t>
            </a:r>
            <a:r>
              <a:rPr lang="es-ES" sz="2000" b="1" dirty="0" err="1"/>
              <a:t>zauzimanja</a:t>
            </a:r>
            <a:r>
              <a:rPr lang="es-ES" sz="2000" b="1" dirty="0"/>
              <a:t> </a:t>
            </a:r>
            <a:r>
              <a:rPr lang="es-ES" sz="2000" b="1" dirty="0" err="1"/>
              <a:t>Obećane</a:t>
            </a:r>
            <a:r>
              <a:rPr lang="es-ES" sz="2000" b="1" dirty="0"/>
              <a:t> </a:t>
            </a:r>
            <a:r>
              <a:rPr lang="es-ES" sz="2000" b="1" dirty="0" err="1"/>
              <a:t>zemlje</a:t>
            </a:r>
            <a:r>
              <a:rPr lang="hr-HR" sz="2000" b="1" dirty="0"/>
              <a:t> I početak nove ere Izraela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300" y="2815229"/>
            <a:ext cx="2581699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3175762" y="5359965"/>
            <a:ext cx="58413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/>
              <a:t>S</a:t>
            </a:r>
            <a:r>
              <a:rPr lang="es-ES" sz="2000" b="1" dirty="0" err="1"/>
              <a:t>ada</a:t>
            </a:r>
            <a:r>
              <a:rPr lang="es-ES" sz="2000" b="1" dirty="0"/>
              <a:t> </a:t>
            </a:r>
            <a:r>
              <a:rPr lang="hr-HR" sz="2000" b="1" dirty="0"/>
              <a:t>su </a:t>
            </a:r>
            <a:r>
              <a:rPr lang="hr-HR" sz="2000" b="1" dirty="0" err="1"/>
              <a:t>gto</a:t>
            </a:r>
            <a:r>
              <a:rPr lang="hr-HR" sz="2000" b="1" dirty="0"/>
              <a:t> bili </a:t>
            </a:r>
            <a:r>
              <a:rPr lang="es-ES" sz="2000" b="1" dirty="0" err="1"/>
              <a:t>simboli</a:t>
            </a:r>
            <a:r>
              <a:rPr lang="es-ES" sz="2000" b="1" dirty="0"/>
              <a:t> </a:t>
            </a:r>
            <a:r>
              <a:rPr lang="es-ES" sz="2000" b="1" dirty="0" err="1"/>
              <a:t>tijela</a:t>
            </a:r>
            <a:r>
              <a:rPr lang="es-ES" sz="2000" b="1" dirty="0"/>
              <a:t> i </a:t>
            </a:r>
            <a:r>
              <a:rPr lang="es-ES" sz="2000" b="1" dirty="0" err="1"/>
              <a:t>krvi</a:t>
            </a:r>
            <a:r>
              <a:rPr lang="es-ES" sz="2000" b="1" dirty="0"/>
              <a:t> </a:t>
            </a:r>
            <a:r>
              <a:rPr lang="es-ES" sz="2000" b="1" dirty="0" err="1"/>
              <a:t>našeg</a:t>
            </a:r>
            <a:r>
              <a:rPr lang="es-ES" sz="2000" b="1" dirty="0"/>
              <a:t> </a:t>
            </a:r>
            <a:r>
              <a:rPr lang="es-ES" sz="2000" b="1" dirty="0" err="1"/>
              <a:t>Otkupitelja</a:t>
            </a:r>
            <a:r>
              <a:rPr lang="es-ES" sz="2000" b="1" dirty="0"/>
              <a:t>,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izvodi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Egipta</a:t>
            </a:r>
            <a:r>
              <a:rPr lang="es-ES" sz="2000" b="1" dirty="0"/>
              <a:t> (</a:t>
            </a:r>
            <a:r>
              <a:rPr lang="es-ES" sz="2000" b="1" dirty="0" err="1"/>
              <a:t>tj</a:t>
            </a:r>
            <a:r>
              <a:rPr lang="es-ES" sz="2000" b="1" dirty="0"/>
              <a:t>.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našeg</a:t>
            </a:r>
            <a:r>
              <a:rPr lang="es-ES" sz="2000" b="1" dirty="0"/>
              <a:t> </a:t>
            </a:r>
            <a:r>
              <a:rPr lang="es-ES" sz="2000" b="1" dirty="0" err="1"/>
              <a:t>grijeha</a:t>
            </a:r>
            <a:r>
              <a:rPr lang="es-ES" sz="2000" b="1" dirty="0"/>
              <a:t>)  u </a:t>
            </a:r>
            <a:r>
              <a:rPr lang="es-ES" sz="2000" b="1" dirty="0" err="1"/>
              <a:t>Obećanu</a:t>
            </a:r>
            <a:r>
              <a:rPr lang="es-ES" sz="2000" b="1" dirty="0"/>
              <a:t> </a:t>
            </a:r>
            <a:r>
              <a:rPr lang="es-ES" sz="2000" b="1" dirty="0" err="1"/>
              <a:t>zemlju</a:t>
            </a:r>
            <a:r>
              <a:rPr lang="es-ES" sz="2000" b="1" dirty="0"/>
              <a:t> (1. </a:t>
            </a:r>
            <a:r>
              <a:rPr lang="es-ES" sz="2000" b="1" dirty="0" err="1"/>
              <a:t>Kor</a:t>
            </a:r>
            <a:r>
              <a:rPr lang="hr-HR" sz="2000" b="1" dirty="0"/>
              <a:t>.</a:t>
            </a:r>
            <a:r>
              <a:rPr lang="es-ES" sz="2000" b="1" dirty="0"/>
              <a:t> 11,23-26).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3174930" y="4321410"/>
            <a:ext cx="64353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Neposredno</a:t>
            </a:r>
            <a:r>
              <a:rPr lang="es-ES" sz="2000" b="1" dirty="0"/>
              <a:t> </a:t>
            </a:r>
            <a:r>
              <a:rPr lang="es-ES" sz="2000" b="1" dirty="0" err="1"/>
              <a:t>prije</a:t>
            </a:r>
            <a:r>
              <a:rPr lang="es-ES" sz="2000" b="1" dirty="0"/>
              <a:t> </a:t>
            </a:r>
            <a:r>
              <a:rPr lang="es-ES" sz="2000" b="1" dirty="0" err="1"/>
              <a:t>svog</a:t>
            </a:r>
            <a:r>
              <a:rPr lang="es-ES" sz="2000" b="1" dirty="0"/>
              <a:t> </a:t>
            </a:r>
            <a:r>
              <a:rPr lang="es-ES" sz="2000" b="1" dirty="0" err="1"/>
              <a:t>raspeća</a:t>
            </a:r>
            <a:r>
              <a:rPr lang="es-ES" sz="2000" b="1" dirty="0"/>
              <a:t>, </a:t>
            </a:r>
            <a:r>
              <a:rPr lang="es-ES" sz="2000" b="1" dirty="0" err="1"/>
              <a:t>Isus</a:t>
            </a:r>
            <a:r>
              <a:rPr lang="es-ES" sz="2000" b="1" dirty="0"/>
              <a:t> je </a:t>
            </a:r>
            <a:r>
              <a:rPr lang="hr-HR" sz="2000" b="1" dirty="0"/>
              <a:t>obredu Pashe</a:t>
            </a:r>
            <a:r>
              <a:rPr lang="es-ES" sz="2000" b="1" dirty="0"/>
              <a:t> </a:t>
            </a:r>
            <a:r>
              <a:rPr lang="es-ES" sz="2000" b="1" dirty="0" err="1"/>
              <a:t>dao</a:t>
            </a:r>
            <a:r>
              <a:rPr lang="es-ES" sz="2000" b="1" dirty="0"/>
              <a:t> </a:t>
            </a:r>
            <a:r>
              <a:rPr lang="es-ES" sz="2000" b="1" dirty="0" err="1"/>
              <a:t>novo</a:t>
            </a:r>
            <a:r>
              <a:rPr lang="es-ES" sz="2000" b="1" dirty="0"/>
              <a:t> </a:t>
            </a:r>
            <a:r>
              <a:rPr lang="es-ES" sz="2000" b="1" dirty="0" err="1"/>
              <a:t>značenje</a:t>
            </a:r>
            <a:r>
              <a:rPr lang="es-ES" sz="2000" b="1" dirty="0"/>
              <a:t>, s </a:t>
            </a:r>
            <a:r>
              <a:rPr lang="es-ES" sz="2000" b="1" dirty="0" err="1"/>
              <a:t>novim</a:t>
            </a:r>
            <a:r>
              <a:rPr lang="es-ES" sz="2000" b="1" dirty="0"/>
              <a:t> </a:t>
            </a:r>
            <a:r>
              <a:rPr lang="es-ES" sz="2000" b="1" dirty="0" err="1"/>
              <a:t>simbolima</a:t>
            </a:r>
            <a:r>
              <a:rPr lang="es-ES" sz="2000" b="1" dirty="0"/>
              <a:t>:</a:t>
            </a:r>
            <a:r>
              <a:rPr lang="hr-HR" sz="2000" b="1" dirty="0"/>
              <a:t>  Janje</a:t>
            </a:r>
            <a:r>
              <a:rPr lang="es-ES" sz="2000" b="1" dirty="0"/>
              <a:t>  je postalo </a:t>
            </a:r>
            <a:r>
              <a:rPr lang="es-ES" sz="2000" b="1" dirty="0" err="1"/>
              <a:t>kruh</a:t>
            </a:r>
            <a:r>
              <a:rPr lang="es-ES" sz="2000" b="1" dirty="0"/>
              <a:t>, a </a:t>
            </a:r>
            <a:r>
              <a:rPr lang="es-ES" sz="2000" b="1" dirty="0" err="1"/>
              <a:t>krv</a:t>
            </a:r>
            <a:r>
              <a:rPr lang="es-ES" sz="2000" b="1" dirty="0"/>
              <a:t> vino</a:t>
            </a:r>
            <a:r>
              <a:rPr lang="hr-HR" sz="2000" b="1" dirty="0"/>
              <a:t>, a Pasha Večera Gospodnja.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1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12637" y="48950"/>
            <a:ext cx="8242998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OBOŽAVANJE </a:t>
            </a:r>
            <a:r>
              <a:rPr lang="hr-HR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IZ</a:t>
            </a:r>
            <a:r>
              <a:rPr lang="es-ES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MEĐU</a:t>
            </a:r>
            <a:r>
              <a:rPr lang="hr-HR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DVIJU</a:t>
            </a:r>
            <a:r>
              <a:rPr lang="es-ES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hr-HR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  </a:t>
            </a:r>
            <a:r>
              <a:rPr lang="es-ES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PLANIN</a:t>
            </a:r>
            <a:r>
              <a:rPr lang="hr-HR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A</a:t>
            </a:r>
            <a:endParaRPr lang="es-ES" sz="7200" b="1" dirty="0">
              <a:ln/>
              <a:solidFill>
                <a:srgbClr val="A75A2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2245</Words>
  <Application>Microsoft Office PowerPoint</Application>
  <PresentationFormat>Panorámica</PresentationFormat>
  <Paragraphs>111</Paragraphs>
  <Slides>19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19</vt:i4>
      </vt:variant>
    </vt:vector>
  </HeadingPairs>
  <TitlesOfParts>
    <vt:vector size="36" baseType="lpstr">
      <vt:lpstr>Britannic Bold</vt:lpstr>
      <vt:lpstr>Aptos Display</vt:lpstr>
      <vt:lpstr>Calibri</vt:lpstr>
      <vt:lpstr>Times New Roman</vt:lpstr>
      <vt:lpstr>Impact</vt:lpstr>
      <vt:lpstr>Gill Sans MT Ext Condensed Bold</vt:lpstr>
      <vt:lpstr>Comic Sans MS</vt:lpstr>
      <vt:lpstr>Arial Narrow</vt:lpstr>
      <vt:lpstr>Aptos</vt:lpstr>
      <vt:lpstr>Bodoni MT Poster Compressed</vt:lpstr>
      <vt:lpstr>Constantia</vt:lpstr>
      <vt:lpstr>Arial</vt:lpstr>
      <vt:lpstr>Tema de Office</vt:lpstr>
      <vt:lpstr>1_Tema de Office</vt:lpstr>
      <vt:lpstr>3_Default Design</vt:lpstr>
      <vt:lpstr>5_Default Design</vt:lpstr>
      <vt:lpstr>6_Default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73</cp:revision>
  <dcterms:created xsi:type="dcterms:W3CDTF">2025-10-14T06:18:54Z</dcterms:created>
  <dcterms:modified xsi:type="dcterms:W3CDTF">2025-10-21T14:26:38Z</dcterms:modified>
</cp:coreProperties>
</file>