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2"/>
  </p:notesMasterIdLst>
  <p:sldIdLst>
    <p:sldId id="305" r:id="rId3"/>
    <p:sldId id="306" r:id="rId4"/>
    <p:sldId id="257" r:id="rId5"/>
    <p:sldId id="258" r:id="rId6"/>
    <p:sldId id="259" r:id="rId7"/>
    <p:sldId id="260" r:id="rId8"/>
    <p:sldId id="261" r:id="rId9"/>
    <p:sldId id="262" r:id="rId10"/>
    <p:sldId id="264" r:id="rId11"/>
  </p:sldIdLst>
  <p:sldSz cx="12192000" cy="6858000"/>
  <p:notesSz cx="6858000" cy="9144000"/>
  <p:embeddedFontLst>
    <p:embeddedFont>
      <p:font typeface="Comic Sans MS" panose="030F0702030302020204" pitchFamily="66" charset="0"/>
      <p:regular r:id="rId13"/>
      <p:bold r:id="rId14"/>
      <p:italic r:id="rId15"/>
      <p:boldItalic r:id="rId16"/>
    </p:embeddedFont>
    <p:embeddedFont>
      <p:font typeface="Constantia" panose="02030602050306030303" pitchFamily="18" charset="0"/>
      <p:regular r:id="rId17"/>
      <p:bold r:id="rId18"/>
      <p:italic r:id="rId19"/>
      <p:boldItalic r:id="rId20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DC5DA"/>
    <a:srgbClr val="CFCDFF"/>
    <a:srgbClr val="FFF8A3"/>
    <a:srgbClr val="FFA542"/>
    <a:srgbClr val="D5DEFE"/>
    <a:srgbClr val="9FAF66"/>
    <a:srgbClr val="BBE4FA"/>
    <a:srgbClr val="50C2F6"/>
    <a:srgbClr val="9CDDFA"/>
    <a:srgbClr val="108F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284" autoAdjust="0"/>
    <p:restoredTop sz="94431" autoAdjust="0"/>
  </p:normalViewPr>
  <p:slideViewPr>
    <p:cSldViewPr snapToGrid="0">
      <p:cViewPr varScale="1">
        <p:scale>
          <a:sx n="77" d="100"/>
          <a:sy n="77" d="100"/>
        </p:scale>
        <p:origin x="132" y="61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font" Target="fonts/font3.fntdata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font" Target="fonts/font7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2.fntdata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C18F84D-2079-4BB5-AF2D-0A53C1AE0777}" type="doc">
      <dgm:prSet loTypeId="urn:microsoft.com/office/officeart/2008/layout/VerticalCurvedList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C0679E67-18F0-42C4-9F58-657666FD3F1A}">
      <dgm:prSet phldrT="[Texto]" phldr="0"/>
      <dgm:spPr>
        <a:solidFill>
          <a:schemeClr val="accent2"/>
        </a:solidFill>
      </dgm:spPr>
      <dgm:t>
        <a:bodyPr/>
        <a:lstStyle/>
        <a:p>
          <a:r>
            <a:rPr lang="en-US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Zemlja</a:t>
          </a:r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koja</a:t>
          </a:r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je </a:t>
          </a:r>
          <a:r>
            <a:rPr lang="hr-H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bila </a:t>
          </a:r>
          <a:r>
            <a:rPr lang="en-US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izgubljena</a:t>
          </a:r>
          <a:r>
            <a:rPr lang="hr-H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</a:t>
          </a:r>
          <a:endParaRPr lang="en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4F32902-636B-4D9E-99D4-A5CA07E04E8F}" type="parTrans" cxnId="{1ADEC97B-10D6-4AF3-984C-39E08750038A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066696D-A6C0-481C-809D-51FD2FCF3D97}" type="sibTrans" cxnId="{1ADEC97B-10D6-4AF3-984C-39E08750038A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BEF2E13-711D-4147-A1D0-F4521448C699}">
      <dgm:prSet phldrT="[Texto]" phldr="0"/>
      <dgm:spPr>
        <a:solidFill>
          <a:schemeClr val="accent3"/>
        </a:solidFill>
      </dgm:spPr>
      <dgm:t>
        <a:bodyPr/>
        <a:lstStyle/>
        <a:p>
          <a:r>
            <a:rPr lang="en-US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Zemlja</a:t>
          </a:r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k</a:t>
          </a:r>
          <a:r>
            <a:rPr lang="hr-H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ao</a:t>
          </a:r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B</a:t>
          </a:r>
          <a:r>
            <a:rPr lang="hr-H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ožji</a:t>
          </a:r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da</a:t>
          </a:r>
          <a:r>
            <a:rPr lang="hr-H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r.</a:t>
          </a:r>
          <a:endParaRPr lang="en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D7AA75F-F78E-440B-B263-3FD1B6A02B0F}" type="parTrans" cxnId="{DDA876C4-C1AD-4069-ACFE-EEF6455B204B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A67C1DB-92BD-4102-9A27-39CCBC5B8018}" type="sibTrans" cxnId="{DDA876C4-C1AD-4069-ACFE-EEF6455B204B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242A670-583E-4107-A752-A4C7F4656000}">
      <dgm:prSet phldrT="[Texto]" phldr="0"/>
      <dgm:spPr>
        <a:solidFill>
          <a:schemeClr val="accent1"/>
        </a:solidFill>
      </dgm:spPr>
      <dgm:t>
        <a:bodyPr/>
        <a:lstStyle/>
        <a:p>
          <a:r>
            <a:rPr lang="en-US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Osvojite</a:t>
          </a:r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zemlju</a:t>
          </a:r>
          <a:r>
            <a:rPr lang="hr-H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!</a:t>
          </a:r>
          <a:endParaRPr lang="en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954326A-B2B8-4ACD-BA73-A604AB8A9024}" type="parTrans" cxnId="{9A0EF2CC-E48E-4D95-BD8E-52F81D5B69BE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3E57A7E-F198-420D-B873-7CB28E623A4D}" type="sibTrans" cxnId="{9A0EF2CC-E48E-4D95-BD8E-52F81D5B69BE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9560DBF-1931-4370-82F3-AA95D9D8FCDD}">
      <dgm:prSet phldrT="[Texto]" phldr="0"/>
      <dgm:spPr>
        <a:solidFill>
          <a:schemeClr val="accent5"/>
        </a:solidFill>
      </dgm:spPr>
      <dgm:t>
        <a:bodyPr/>
        <a:lstStyle/>
        <a:p>
          <a:r>
            <a:rPr lang="en-US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Zadržite</a:t>
          </a:r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poklon</a:t>
          </a:r>
          <a:r>
            <a:rPr lang="hr-H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!</a:t>
          </a:r>
          <a:endParaRPr lang="en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D406589-89A7-47F5-B21F-3BEDB3CDBED3}" type="parTrans" cxnId="{6549FD77-9F8C-43F1-962E-EFFCFE1CA6D6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0E527FD-3F24-4DCC-AA25-42338FDE371D}" type="sibTrans" cxnId="{6549FD77-9F8C-43F1-962E-EFFCFE1CA6D6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2CBD5FC-9AB9-49BD-82B0-1C9D51E306F0}">
      <dgm:prSet phldrT="[Texto]" phldr="0"/>
      <dgm:spPr>
        <a:solidFill>
          <a:schemeClr val="accent6"/>
        </a:solidFill>
      </dgm:spPr>
      <dgm:t>
        <a:bodyPr/>
        <a:lstStyle/>
        <a:p>
          <a:r>
            <a: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</a:t>
          </a:r>
          <a:r>
            <a:rPr lang="hr-H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bno</a:t>
          </a:r>
          <a:r>
            <a:rPr lang="es-ES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vljen</a:t>
          </a:r>
          <a:r>
            <a:rPr lang="hr-H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</a:t>
          </a:r>
          <a:r>
            <a: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s-ES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zemlj</a:t>
          </a:r>
          <a:r>
            <a:rPr lang="hr-H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a.</a:t>
          </a:r>
          <a:endParaRPr lang="en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A7D7CAC-129B-49B8-9CF9-941B4AC9298D}" type="parTrans" cxnId="{EE4DF5AA-A337-4DF7-B45B-79896640BDA1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47DCC1F-A15C-4C82-9EC6-5DDFFD5E98D8}" type="sibTrans" cxnId="{EE4DF5AA-A337-4DF7-B45B-79896640BDA1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227345E-9CE9-48CE-93B8-5A45E2D314AF}" type="pres">
      <dgm:prSet presAssocID="{CC18F84D-2079-4BB5-AF2D-0A53C1AE0777}" presName="Name0" presStyleCnt="0">
        <dgm:presLayoutVars>
          <dgm:chMax val="7"/>
          <dgm:chPref val="7"/>
          <dgm:dir/>
        </dgm:presLayoutVars>
      </dgm:prSet>
      <dgm:spPr/>
    </dgm:pt>
    <dgm:pt modelId="{7FA29075-1AEF-4435-92E0-4AF5E9EE68F6}" type="pres">
      <dgm:prSet presAssocID="{CC18F84D-2079-4BB5-AF2D-0A53C1AE0777}" presName="Name1" presStyleCnt="0"/>
      <dgm:spPr/>
    </dgm:pt>
    <dgm:pt modelId="{7B18FE0F-F65F-46ED-AE1D-82D5C461169D}" type="pres">
      <dgm:prSet presAssocID="{CC18F84D-2079-4BB5-AF2D-0A53C1AE0777}" presName="cycle" presStyleCnt="0"/>
      <dgm:spPr/>
    </dgm:pt>
    <dgm:pt modelId="{C8498930-C451-4507-A2FB-D62D4B91CA64}" type="pres">
      <dgm:prSet presAssocID="{CC18F84D-2079-4BB5-AF2D-0A53C1AE0777}" presName="srcNode" presStyleLbl="node1" presStyleIdx="0" presStyleCnt="5"/>
      <dgm:spPr/>
    </dgm:pt>
    <dgm:pt modelId="{EBB09E6D-370A-47D3-811F-66BFE2D2FF99}" type="pres">
      <dgm:prSet presAssocID="{CC18F84D-2079-4BB5-AF2D-0A53C1AE0777}" presName="conn" presStyleLbl="parChTrans1D2" presStyleIdx="0" presStyleCnt="1"/>
      <dgm:spPr/>
    </dgm:pt>
    <dgm:pt modelId="{3030FB7E-23B4-4B5A-8A87-17EB007C7EFD}" type="pres">
      <dgm:prSet presAssocID="{CC18F84D-2079-4BB5-AF2D-0A53C1AE0777}" presName="extraNode" presStyleLbl="node1" presStyleIdx="0" presStyleCnt="5"/>
      <dgm:spPr/>
    </dgm:pt>
    <dgm:pt modelId="{DC83E672-8568-4CC3-B1DB-8D3F13679BCE}" type="pres">
      <dgm:prSet presAssocID="{CC18F84D-2079-4BB5-AF2D-0A53C1AE0777}" presName="dstNode" presStyleLbl="node1" presStyleIdx="0" presStyleCnt="5"/>
      <dgm:spPr/>
    </dgm:pt>
    <dgm:pt modelId="{51AF05EF-15D0-4053-B7C1-B1ACE9180F72}" type="pres">
      <dgm:prSet presAssocID="{C0679E67-18F0-42C4-9F58-657666FD3F1A}" presName="text_1" presStyleLbl="node1" presStyleIdx="0" presStyleCnt="5" custLinFactNeighborX="1288" custLinFactNeighborY="-3471">
        <dgm:presLayoutVars>
          <dgm:bulletEnabled val="1"/>
        </dgm:presLayoutVars>
      </dgm:prSet>
      <dgm:spPr/>
    </dgm:pt>
    <dgm:pt modelId="{5942F451-5512-4E34-8E33-6351570178C9}" type="pres">
      <dgm:prSet presAssocID="{C0679E67-18F0-42C4-9F58-657666FD3F1A}" presName="accent_1" presStyleCnt="0"/>
      <dgm:spPr/>
    </dgm:pt>
    <dgm:pt modelId="{934075C3-FDB2-41CB-8468-727C5341CF17}" type="pres">
      <dgm:prSet presAssocID="{C0679E67-18F0-42C4-9F58-657666FD3F1A}" presName="accentRepeatNode" presStyleLbl="solidFgAcc1" presStyleIdx="0" presStyleCnt="5"/>
      <dgm:spPr>
        <a:solidFill>
          <a:schemeClr val="accent2">
            <a:lumMod val="20000"/>
            <a:lumOff val="80000"/>
          </a:schemeClr>
        </a:solidFill>
        <a:scene3d>
          <a:camera prst="orthographicFront"/>
          <a:lightRig rig="threePt" dir="t"/>
        </a:scene3d>
        <a:sp3d>
          <a:bevelT/>
        </a:sp3d>
      </dgm:spPr>
    </dgm:pt>
    <dgm:pt modelId="{0E1311AC-11A8-44A4-B428-E7E32264D141}" type="pres">
      <dgm:prSet presAssocID="{EBEF2E13-711D-4147-A1D0-F4521448C699}" presName="text_2" presStyleLbl="node1" presStyleIdx="1" presStyleCnt="5">
        <dgm:presLayoutVars>
          <dgm:bulletEnabled val="1"/>
        </dgm:presLayoutVars>
      </dgm:prSet>
      <dgm:spPr/>
    </dgm:pt>
    <dgm:pt modelId="{A67D4279-E622-472B-B1CA-D3652E2B280F}" type="pres">
      <dgm:prSet presAssocID="{EBEF2E13-711D-4147-A1D0-F4521448C699}" presName="accent_2" presStyleCnt="0"/>
      <dgm:spPr/>
    </dgm:pt>
    <dgm:pt modelId="{EC58F8DC-AE0E-4724-8D4D-21C188B67353}" type="pres">
      <dgm:prSet presAssocID="{EBEF2E13-711D-4147-A1D0-F4521448C699}" presName="accentRepeatNode" presStyleLbl="solidFgAcc1" presStyleIdx="1" presStyleCnt="5"/>
      <dgm:spPr>
        <a:solidFill>
          <a:schemeClr val="accent3">
            <a:lumMod val="20000"/>
            <a:lumOff val="80000"/>
          </a:schemeClr>
        </a:solidFill>
        <a:scene3d>
          <a:camera prst="orthographicFront"/>
          <a:lightRig rig="threePt" dir="t"/>
        </a:scene3d>
        <a:sp3d>
          <a:bevelT/>
        </a:sp3d>
      </dgm:spPr>
    </dgm:pt>
    <dgm:pt modelId="{56F66C2F-C90D-401D-BDA1-5C880F46D7F2}" type="pres">
      <dgm:prSet presAssocID="{8242A670-583E-4107-A752-A4C7F4656000}" presName="text_3" presStyleLbl="node1" presStyleIdx="2" presStyleCnt="5">
        <dgm:presLayoutVars>
          <dgm:bulletEnabled val="1"/>
        </dgm:presLayoutVars>
      </dgm:prSet>
      <dgm:spPr/>
    </dgm:pt>
    <dgm:pt modelId="{2FAA8478-3B62-4A3F-87C0-7BFDA352C033}" type="pres">
      <dgm:prSet presAssocID="{8242A670-583E-4107-A752-A4C7F4656000}" presName="accent_3" presStyleCnt="0"/>
      <dgm:spPr/>
    </dgm:pt>
    <dgm:pt modelId="{5802CB78-E385-4268-8CB2-AFA4AA72D0A8}" type="pres">
      <dgm:prSet presAssocID="{8242A670-583E-4107-A752-A4C7F4656000}" presName="accentRepeatNode" presStyleLbl="solidFgAcc1" presStyleIdx="2" presStyleCnt="5"/>
      <dgm:spPr>
        <a:solidFill>
          <a:schemeClr val="accent1">
            <a:lumMod val="20000"/>
            <a:lumOff val="80000"/>
          </a:schemeClr>
        </a:solidFill>
        <a:ln>
          <a:solidFill>
            <a:schemeClr val="accent1"/>
          </a:solidFill>
        </a:ln>
        <a:scene3d>
          <a:camera prst="orthographicFront"/>
          <a:lightRig rig="threePt" dir="t"/>
        </a:scene3d>
        <a:sp3d>
          <a:bevelT/>
        </a:sp3d>
      </dgm:spPr>
    </dgm:pt>
    <dgm:pt modelId="{6D5A57CF-DB21-4D2D-B832-7D4E4EDFFCDA}" type="pres">
      <dgm:prSet presAssocID="{49560DBF-1931-4370-82F3-AA95D9D8FCDD}" presName="text_4" presStyleLbl="node1" presStyleIdx="3" presStyleCnt="5">
        <dgm:presLayoutVars>
          <dgm:bulletEnabled val="1"/>
        </dgm:presLayoutVars>
      </dgm:prSet>
      <dgm:spPr/>
    </dgm:pt>
    <dgm:pt modelId="{4D077C10-E68B-4050-AA5C-29F9C0937321}" type="pres">
      <dgm:prSet presAssocID="{49560DBF-1931-4370-82F3-AA95D9D8FCDD}" presName="accent_4" presStyleCnt="0"/>
      <dgm:spPr/>
    </dgm:pt>
    <dgm:pt modelId="{413C6A42-8AE0-4EE2-BCF3-DBB6A0358C15}" type="pres">
      <dgm:prSet presAssocID="{49560DBF-1931-4370-82F3-AA95D9D8FCDD}" presName="accentRepeatNode" presStyleLbl="solidFgAcc1" presStyleIdx="3" presStyleCnt="5"/>
      <dgm:spPr>
        <a:solidFill>
          <a:schemeClr val="accent5">
            <a:lumMod val="20000"/>
            <a:lumOff val="80000"/>
          </a:schemeClr>
        </a:solidFill>
        <a:scene3d>
          <a:camera prst="orthographicFront"/>
          <a:lightRig rig="threePt" dir="t"/>
        </a:scene3d>
        <a:sp3d>
          <a:bevelT/>
        </a:sp3d>
      </dgm:spPr>
    </dgm:pt>
    <dgm:pt modelId="{93B008AC-F51A-41DB-A5B7-3F9EBF1479BF}" type="pres">
      <dgm:prSet presAssocID="{72CBD5FC-9AB9-49BD-82B0-1C9D51E306F0}" presName="text_5" presStyleLbl="node1" presStyleIdx="4" presStyleCnt="5">
        <dgm:presLayoutVars>
          <dgm:bulletEnabled val="1"/>
        </dgm:presLayoutVars>
      </dgm:prSet>
      <dgm:spPr/>
    </dgm:pt>
    <dgm:pt modelId="{EFCA4E87-218F-44F8-A786-7B57375C8329}" type="pres">
      <dgm:prSet presAssocID="{72CBD5FC-9AB9-49BD-82B0-1C9D51E306F0}" presName="accent_5" presStyleCnt="0"/>
      <dgm:spPr/>
    </dgm:pt>
    <dgm:pt modelId="{FFAB8E0A-E854-4A67-9A24-E51F80DB0B58}" type="pres">
      <dgm:prSet presAssocID="{72CBD5FC-9AB9-49BD-82B0-1C9D51E306F0}" presName="accentRepeatNode" presStyleLbl="solidFgAcc1" presStyleIdx="4" presStyleCnt="5"/>
      <dgm:spPr>
        <a:solidFill>
          <a:schemeClr val="accent6">
            <a:lumMod val="20000"/>
            <a:lumOff val="80000"/>
          </a:schemeClr>
        </a:solidFill>
        <a:scene3d>
          <a:camera prst="orthographicFront"/>
          <a:lightRig rig="threePt" dir="t"/>
        </a:scene3d>
        <a:sp3d>
          <a:bevelT/>
        </a:sp3d>
      </dgm:spPr>
    </dgm:pt>
  </dgm:ptLst>
  <dgm:cxnLst>
    <dgm:cxn modelId="{8D717004-D719-4C5D-8DA2-F9C8266707EB}" type="presOf" srcId="{C0679E67-18F0-42C4-9F58-657666FD3F1A}" destId="{51AF05EF-15D0-4053-B7C1-B1ACE9180F72}" srcOrd="0" destOrd="0" presId="urn:microsoft.com/office/officeart/2008/layout/VerticalCurvedList"/>
    <dgm:cxn modelId="{079B6E05-2B0B-4E20-8A1F-F0A0219AF0F2}" type="presOf" srcId="{72CBD5FC-9AB9-49BD-82B0-1C9D51E306F0}" destId="{93B008AC-F51A-41DB-A5B7-3F9EBF1479BF}" srcOrd="0" destOrd="0" presId="urn:microsoft.com/office/officeart/2008/layout/VerticalCurvedList"/>
    <dgm:cxn modelId="{E87CC006-5D38-4657-A0A4-AE12824BB958}" type="presOf" srcId="{EBEF2E13-711D-4147-A1D0-F4521448C699}" destId="{0E1311AC-11A8-44A4-B428-E7E32264D141}" srcOrd="0" destOrd="0" presId="urn:microsoft.com/office/officeart/2008/layout/VerticalCurvedList"/>
    <dgm:cxn modelId="{32BEB44F-AEDD-447D-ABD2-494C106DC44F}" type="presOf" srcId="{CC18F84D-2079-4BB5-AF2D-0A53C1AE0777}" destId="{1227345E-9CE9-48CE-93B8-5A45E2D314AF}" srcOrd="0" destOrd="0" presId="urn:microsoft.com/office/officeart/2008/layout/VerticalCurvedList"/>
    <dgm:cxn modelId="{6549FD77-9F8C-43F1-962E-EFFCFE1CA6D6}" srcId="{CC18F84D-2079-4BB5-AF2D-0A53C1AE0777}" destId="{49560DBF-1931-4370-82F3-AA95D9D8FCDD}" srcOrd="3" destOrd="0" parTransId="{BD406589-89A7-47F5-B21F-3BEDB3CDBED3}" sibTransId="{00E527FD-3F24-4DCC-AA25-42338FDE371D}"/>
    <dgm:cxn modelId="{1ADEC97B-10D6-4AF3-984C-39E08750038A}" srcId="{CC18F84D-2079-4BB5-AF2D-0A53C1AE0777}" destId="{C0679E67-18F0-42C4-9F58-657666FD3F1A}" srcOrd="0" destOrd="0" parTransId="{64F32902-636B-4D9E-99D4-A5CA07E04E8F}" sibTransId="{2066696D-A6C0-481C-809D-51FD2FCF3D97}"/>
    <dgm:cxn modelId="{EE4DF5AA-A337-4DF7-B45B-79896640BDA1}" srcId="{CC18F84D-2079-4BB5-AF2D-0A53C1AE0777}" destId="{72CBD5FC-9AB9-49BD-82B0-1C9D51E306F0}" srcOrd="4" destOrd="0" parTransId="{5A7D7CAC-129B-49B8-9CF9-941B4AC9298D}" sibTransId="{547DCC1F-A15C-4C82-9EC6-5DDFFD5E98D8}"/>
    <dgm:cxn modelId="{F967BFC3-9536-4C60-A908-410D412AFC5A}" type="presOf" srcId="{49560DBF-1931-4370-82F3-AA95D9D8FCDD}" destId="{6D5A57CF-DB21-4D2D-B832-7D4E4EDFFCDA}" srcOrd="0" destOrd="0" presId="urn:microsoft.com/office/officeart/2008/layout/VerticalCurvedList"/>
    <dgm:cxn modelId="{DDA876C4-C1AD-4069-ACFE-EEF6455B204B}" srcId="{CC18F84D-2079-4BB5-AF2D-0A53C1AE0777}" destId="{EBEF2E13-711D-4147-A1D0-F4521448C699}" srcOrd="1" destOrd="0" parTransId="{3D7AA75F-F78E-440B-B263-3FD1B6A02B0F}" sibTransId="{5A67C1DB-92BD-4102-9A27-39CCBC5B8018}"/>
    <dgm:cxn modelId="{B7C3B6C4-60CF-4A83-B55E-4C76E620B6D5}" type="presOf" srcId="{2066696D-A6C0-481C-809D-51FD2FCF3D97}" destId="{EBB09E6D-370A-47D3-811F-66BFE2D2FF99}" srcOrd="0" destOrd="0" presId="urn:microsoft.com/office/officeart/2008/layout/VerticalCurvedList"/>
    <dgm:cxn modelId="{9A0EF2CC-E48E-4D95-BD8E-52F81D5B69BE}" srcId="{CC18F84D-2079-4BB5-AF2D-0A53C1AE0777}" destId="{8242A670-583E-4107-A752-A4C7F4656000}" srcOrd="2" destOrd="0" parTransId="{5954326A-B2B8-4ACD-BA73-A604AB8A9024}" sibTransId="{B3E57A7E-F198-420D-B873-7CB28E623A4D}"/>
    <dgm:cxn modelId="{828B64ED-AC4A-445B-9537-8027579169F8}" type="presOf" srcId="{8242A670-583E-4107-A752-A4C7F4656000}" destId="{56F66C2F-C90D-401D-BDA1-5C880F46D7F2}" srcOrd="0" destOrd="0" presId="urn:microsoft.com/office/officeart/2008/layout/VerticalCurvedList"/>
    <dgm:cxn modelId="{6457ECEA-10DF-45DF-AE5C-120B51290232}" type="presParOf" srcId="{1227345E-9CE9-48CE-93B8-5A45E2D314AF}" destId="{7FA29075-1AEF-4435-92E0-4AF5E9EE68F6}" srcOrd="0" destOrd="0" presId="urn:microsoft.com/office/officeart/2008/layout/VerticalCurvedList"/>
    <dgm:cxn modelId="{E6660DAF-8255-4FC9-BA38-CB8C350BD658}" type="presParOf" srcId="{7FA29075-1AEF-4435-92E0-4AF5E9EE68F6}" destId="{7B18FE0F-F65F-46ED-AE1D-82D5C461169D}" srcOrd="0" destOrd="0" presId="urn:microsoft.com/office/officeart/2008/layout/VerticalCurvedList"/>
    <dgm:cxn modelId="{6764D28D-517B-4619-88DA-144798D158FE}" type="presParOf" srcId="{7B18FE0F-F65F-46ED-AE1D-82D5C461169D}" destId="{C8498930-C451-4507-A2FB-D62D4B91CA64}" srcOrd="0" destOrd="0" presId="urn:microsoft.com/office/officeart/2008/layout/VerticalCurvedList"/>
    <dgm:cxn modelId="{F2660EC6-816E-484A-87A7-2DC10C8B0BA6}" type="presParOf" srcId="{7B18FE0F-F65F-46ED-AE1D-82D5C461169D}" destId="{EBB09E6D-370A-47D3-811F-66BFE2D2FF99}" srcOrd="1" destOrd="0" presId="urn:microsoft.com/office/officeart/2008/layout/VerticalCurvedList"/>
    <dgm:cxn modelId="{EB6CD100-D51F-46AA-8E11-FC49DEBFC83E}" type="presParOf" srcId="{7B18FE0F-F65F-46ED-AE1D-82D5C461169D}" destId="{3030FB7E-23B4-4B5A-8A87-17EB007C7EFD}" srcOrd="2" destOrd="0" presId="urn:microsoft.com/office/officeart/2008/layout/VerticalCurvedList"/>
    <dgm:cxn modelId="{40CFFDBB-ECED-417A-BF38-28BFEB818623}" type="presParOf" srcId="{7B18FE0F-F65F-46ED-AE1D-82D5C461169D}" destId="{DC83E672-8568-4CC3-B1DB-8D3F13679BCE}" srcOrd="3" destOrd="0" presId="urn:microsoft.com/office/officeart/2008/layout/VerticalCurvedList"/>
    <dgm:cxn modelId="{B4EACD93-005A-43BD-82DD-44BE16072E5C}" type="presParOf" srcId="{7FA29075-1AEF-4435-92E0-4AF5E9EE68F6}" destId="{51AF05EF-15D0-4053-B7C1-B1ACE9180F72}" srcOrd="1" destOrd="0" presId="urn:microsoft.com/office/officeart/2008/layout/VerticalCurvedList"/>
    <dgm:cxn modelId="{C72C0AA9-541D-4534-BF64-FCCC3BF501D7}" type="presParOf" srcId="{7FA29075-1AEF-4435-92E0-4AF5E9EE68F6}" destId="{5942F451-5512-4E34-8E33-6351570178C9}" srcOrd="2" destOrd="0" presId="urn:microsoft.com/office/officeart/2008/layout/VerticalCurvedList"/>
    <dgm:cxn modelId="{5A5B058F-854F-4D03-A543-AA17106AD51A}" type="presParOf" srcId="{5942F451-5512-4E34-8E33-6351570178C9}" destId="{934075C3-FDB2-41CB-8468-727C5341CF17}" srcOrd="0" destOrd="0" presId="urn:microsoft.com/office/officeart/2008/layout/VerticalCurvedList"/>
    <dgm:cxn modelId="{52001BFD-4FE6-4928-B727-71FC0478089C}" type="presParOf" srcId="{7FA29075-1AEF-4435-92E0-4AF5E9EE68F6}" destId="{0E1311AC-11A8-44A4-B428-E7E32264D141}" srcOrd="3" destOrd="0" presId="urn:microsoft.com/office/officeart/2008/layout/VerticalCurvedList"/>
    <dgm:cxn modelId="{7CE176A2-100F-4870-83DA-3A8EBF0B995D}" type="presParOf" srcId="{7FA29075-1AEF-4435-92E0-4AF5E9EE68F6}" destId="{A67D4279-E622-472B-B1CA-D3652E2B280F}" srcOrd="4" destOrd="0" presId="urn:microsoft.com/office/officeart/2008/layout/VerticalCurvedList"/>
    <dgm:cxn modelId="{5821720F-5C39-43CC-920A-F04569BE2496}" type="presParOf" srcId="{A67D4279-E622-472B-B1CA-D3652E2B280F}" destId="{EC58F8DC-AE0E-4724-8D4D-21C188B67353}" srcOrd="0" destOrd="0" presId="urn:microsoft.com/office/officeart/2008/layout/VerticalCurvedList"/>
    <dgm:cxn modelId="{838C9491-9E72-4D25-B94F-CE38AB8CDEF3}" type="presParOf" srcId="{7FA29075-1AEF-4435-92E0-4AF5E9EE68F6}" destId="{56F66C2F-C90D-401D-BDA1-5C880F46D7F2}" srcOrd="5" destOrd="0" presId="urn:microsoft.com/office/officeart/2008/layout/VerticalCurvedList"/>
    <dgm:cxn modelId="{4F971702-95AD-473D-A952-6FA9D1B14DF8}" type="presParOf" srcId="{7FA29075-1AEF-4435-92E0-4AF5E9EE68F6}" destId="{2FAA8478-3B62-4A3F-87C0-7BFDA352C033}" srcOrd="6" destOrd="0" presId="urn:microsoft.com/office/officeart/2008/layout/VerticalCurvedList"/>
    <dgm:cxn modelId="{25A4A1BE-19B6-409A-90B6-6AED9613E9E8}" type="presParOf" srcId="{2FAA8478-3B62-4A3F-87C0-7BFDA352C033}" destId="{5802CB78-E385-4268-8CB2-AFA4AA72D0A8}" srcOrd="0" destOrd="0" presId="urn:microsoft.com/office/officeart/2008/layout/VerticalCurvedList"/>
    <dgm:cxn modelId="{FAB00027-01A2-4D67-9AE0-1E910B090609}" type="presParOf" srcId="{7FA29075-1AEF-4435-92E0-4AF5E9EE68F6}" destId="{6D5A57CF-DB21-4D2D-B832-7D4E4EDFFCDA}" srcOrd="7" destOrd="0" presId="urn:microsoft.com/office/officeart/2008/layout/VerticalCurvedList"/>
    <dgm:cxn modelId="{710F9067-A95A-45F1-82E3-5DABCBC9F549}" type="presParOf" srcId="{7FA29075-1AEF-4435-92E0-4AF5E9EE68F6}" destId="{4D077C10-E68B-4050-AA5C-29F9C0937321}" srcOrd="8" destOrd="0" presId="urn:microsoft.com/office/officeart/2008/layout/VerticalCurvedList"/>
    <dgm:cxn modelId="{88747DDE-A938-4A35-AD73-E10A5AE0080B}" type="presParOf" srcId="{4D077C10-E68B-4050-AA5C-29F9C0937321}" destId="{413C6A42-8AE0-4EE2-BCF3-DBB6A0358C15}" srcOrd="0" destOrd="0" presId="urn:microsoft.com/office/officeart/2008/layout/VerticalCurvedList"/>
    <dgm:cxn modelId="{CCECAC19-7182-432E-950F-DF4AC1F9C1BF}" type="presParOf" srcId="{7FA29075-1AEF-4435-92E0-4AF5E9EE68F6}" destId="{93B008AC-F51A-41DB-A5B7-3F9EBF1479BF}" srcOrd="9" destOrd="0" presId="urn:microsoft.com/office/officeart/2008/layout/VerticalCurvedList"/>
    <dgm:cxn modelId="{28A61006-9B87-4DA3-A882-C8AB96377898}" type="presParOf" srcId="{7FA29075-1AEF-4435-92E0-4AF5E9EE68F6}" destId="{EFCA4E87-218F-44F8-A786-7B57375C8329}" srcOrd="10" destOrd="0" presId="urn:microsoft.com/office/officeart/2008/layout/VerticalCurvedList"/>
    <dgm:cxn modelId="{F4D0F0C4-FBF6-4CCC-8093-6704F2259032}" type="presParOf" srcId="{EFCA4E87-218F-44F8-A786-7B57375C8329}" destId="{FFAB8E0A-E854-4A67-9A24-E51F80DB0B58}" srcOrd="0" destOrd="0" presId="urn:microsoft.com/office/officeart/2008/layout/VerticalCurvedList"/>
  </dgm:cxnLst>
  <dgm:bg>
    <a:noFill/>
  </dgm:bg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B09E6D-370A-47D3-811F-66BFE2D2FF99}">
      <dsp:nvSpPr>
        <dsp:cNvPr id="0" name=""/>
        <dsp:cNvSpPr/>
      </dsp:nvSpPr>
      <dsp:spPr>
        <a:xfrm>
          <a:off x="-3665169" y="-563150"/>
          <a:ext cx="4369033" cy="4369033"/>
        </a:xfrm>
        <a:prstGeom prst="blockArc">
          <a:avLst>
            <a:gd name="adj1" fmla="val 18900000"/>
            <a:gd name="adj2" fmla="val 2700000"/>
            <a:gd name="adj3" fmla="val 494"/>
          </a:avLst>
        </a:prstGeom>
        <a:noFill/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AF05EF-15D0-4053-B7C1-B1ACE9180F72}">
      <dsp:nvSpPr>
        <dsp:cNvPr id="0" name=""/>
        <dsp:cNvSpPr/>
      </dsp:nvSpPr>
      <dsp:spPr>
        <a:xfrm>
          <a:off x="350863" y="188532"/>
          <a:ext cx="4522762" cy="405471"/>
        </a:xfrm>
        <a:prstGeom prst="rect">
          <a:avLst/>
        </a:prstGeom>
        <a:solidFill>
          <a:schemeClr val="accent2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21843" tIns="53340" rIns="53340" bIns="5334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Zemlja</a:t>
          </a:r>
          <a:r>
            <a:rPr lang="en-US" sz="21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1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koja</a:t>
          </a:r>
          <a:r>
            <a:rPr lang="en-US" sz="21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je </a:t>
          </a:r>
          <a:r>
            <a:rPr lang="hr-HR" sz="21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bila </a:t>
          </a:r>
          <a:r>
            <a:rPr lang="en-US" sz="21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izgubljena</a:t>
          </a:r>
          <a:r>
            <a:rPr lang="hr-HR" sz="21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</a:t>
          </a:r>
          <a:endParaRPr lang="en" sz="21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50863" y="188532"/>
        <a:ext cx="4522762" cy="405471"/>
      </dsp:txXfrm>
    </dsp:sp>
    <dsp:sp modelId="{934075C3-FDB2-41CB-8468-727C5341CF17}">
      <dsp:nvSpPr>
        <dsp:cNvPr id="0" name=""/>
        <dsp:cNvSpPr/>
      </dsp:nvSpPr>
      <dsp:spPr>
        <a:xfrm>
          <a:off x="55228" y="151922"/>
          <a:ext cx="506839" cy="506839"/>
        </a:xfrm>
        <a:prstGeom prst="ellipse">
          <a:avLst/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E1311AC-11A8-44A4-B428-E7E32264D141}">
      <dsp:nvSpPr>
        <dsp:cNvPr id="0" name=""/>
        <dsp:cNvSpPr/>
      </dsp:nvSpPr>
      <dsp:spPr>
        <a:xfrm>
          <a:off x="599197" y="810618"/>
          <a:ext cx="4232213" cy="405471"/>
        </a:xfrm>
        <a:prstGeom prst="rect">
          <a:avLst/>
        </a:prstGeom>
        <a:solidFill>
          <a:schemeClr val="accent3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21843" tIns="53340" rIns="53340" bIns="5334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Zemlja</a:t>
          </a:r>
          <a:r>
            <a:rPr lang="en-US" sz="21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k</a:t>
          </a:r>
          <a:r>
            <a:rPr lang="hr-HR" sz="21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ao</a:t>
          </a:r>
          <a:r>
            <a:rPr lang="en-US" sz="21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B</a:t>
          </a:r>
          <a:r>
            <a:rPr lang="hr-HR" sz="21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ožji</a:t>
          </a:r>
          <a:r>
            <a:rPr lang="en-US" sz="21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da</a:t>
          </a:r>
          <a:r>
            <a:rPr lang="hr-HR" sz="21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r.</a:t>
          </a:r>
          <a:endParaRPr lang="en" sz="21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99197" y="810618"/>
        <a:ext cx="4232213" cy="405471"/>
      </dsp:txXfrm>
    </dsp:sp>
    <dsp:sp modelId="{EC58F8DC-AE0E-4724-8D4D-21C188B67353}">
      <dsp:nvSpPr>
        <dsp:cNvPr id="0" name=""/>
        <dsp:cNvSpPr/>
      </dsp:nvSpPr>
      <dsp:spPr>
        <a:xfrm>
          <a:off x="345777" y="759934"/>
          <a:ext cx="506839" cy="506839"/>
        </a:xfrm>
        <a:prstGeom prst="ellipse">
          <a:avLst/>
        </a:prstGeom>
        <a:solidFill>
          <a:schemeClr val="accent3">
            <a:lumMod val="20000"/>
            <a:lumOff val="8000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6F66C2F-C90D-401D-BDA1-5C880F46D7F2}">
      <dsp:nvSpPr>
        <dsp:cNvPr id="0" name=""/>
        <dsp:cNvSpPr/>
      </dsp:nvSpPr>
      <dsp:spPr>
        <a:xfrm>
          <a:off x="688372" y="1418630"/>
          <a:ext cx="4143038" cy="405471"/>
        </a:xfrm>
        <a:prstGeom prst="rect">
          <a:avLst/>
        </a:prstGeom>
        <a:solidFill>
          <a:schemeClr val="accent1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21843" tIns="53340" rIns="53340" bIns="5334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Osvojite</a:t>
          </a:r>
          <a:r>
            <a:rPr lang="en-US" sz="21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1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zemlju</a:t>
          </a:r>
          <a:r>
            <a:rPr lang="hr-HR" sz="21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!</a:t>
          </a:r>
          <a:endParaRPr lang="en" sz="21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88372" y="1418630"/>
        <a:ext cx="4143038" cy="405471"/>
      </dsp:txXfrm>
    </dsp:sp>
    <dsp:sp modelId="{5802CB78-E385-4268-8CB2-AFA4AA72D0A8}">
      <dsp:nvSpPr>
        <dsp:cNvPr id="0" name=""/>
        <dsp:cNvSpPr/>
      </dsp:nvSpPr>
      <dsp:spPr>
        <a:xfrm>
          <a:off x="434952" y="1367946"/>
          <a:ext cx="506839" cy="506839"/>
        </a:xfrm>
        <a:prstGeom prst="ellipse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D5A57CF-DB21-4D2D-B832-7D4E4EDFFCDA}">
      <dsp:nvSpPr>
        <dsp:cNvPr id="0" name=""/>
        <dsp:cNvSpPr/>
      </dsp:nvSpPr>
      <dsp:spPr>
        <a:xfrm>
          <a:off x="599197" y="2026643"/>
          <a:ext cx="4232213" cy="405471"/>
        </a:xfrm>
        <a:prstGeom prst="rect">
          <a:avLst/>
        </a:prstGeom>
        <a:solidFill>
          <a:schemeClr val="accent5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21843" tIns="53340" rIns="53340" bIns="5334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Zadržite</a:t>
          </a:r>
          <a:r>
            <a:rPr lang="en-US" sz="21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1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poklon</a:t>
          </a:r>
          <a:r>
            <a:rPr lang="hr-HR" sz="21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!</a:t>
          </a:r>
          <a:endParaRPr lang="en" sz="21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99197" y="2026643"/>
        <a:ext cx="4232213" cy="405471"/>
      </dsp:txXfrm>
    </dsp:sp>
    <dsp:sp modelId="{413C6A42-8AE0-4EE2-BCF3-DBB6A0358C15}">
      <dsp:nvSpPr>
        <dsp:cNvPr id="0" name=""/>
        <dsp:cNvSpPr/>
      </dsp:nvSpPr>
      <dsp:spPr>
        <a:xfrm>
          <a:off x="345777" y="1975959"/>
          <a:ext cx="506839" cy="506839"/>
        </a:xfrm>
        <a:prstGeom prst="ellipse">
          <a:avLst/>
        </a:prstGeom>
        <a:solidFill>
          <a:schemeClr val="accent5">
            <a:lumMod val="20000"/>
            <a:lumOff val="8000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3B008AC-F51A-41DB-A5B7-3F9EBF1479BF}">
      <dsp:nvSpPr>
        <dsp:cNvPr id="0" name=""/>
        <dsp:cNvSpPr/>
      </dsp:nvSpPr>
      <dsp:spPr>
        <a:xfrm>
          <a:off x="308648" y="2634655"/>
          <a:ext cx="4522762" cy="405471"/>
        </a:xfrm>
        <a:prstGeom prst="rect">
          <a:avLst/>
        </a:prstGeom>
        <a:solidFill>
          <a:schemeClr val="accent6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21843" tIns="53340" rIns="53340" bIns="5334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1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</a:t>
          </a:r>
          <a:r>
            <a:rPr lang="hr-HR" sz="21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bno</a:t>
          </a:r>
          <a:r>
            <a:rPr lang="es-ES" sz="21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vljen</a:t>
          </a:r>
          <a:r>
            <a:rPr lang="hr-HR" sz="21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</a:t>
          </a:r>
          <a:r>
            <a:rPr lang="es-ES" sz="21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s-ES" sz="21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zemlj</a:t>
          </a:r>
          <a:r>
            <a:rPr lang="hr-HR" sz="21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a.</a:t>
          </a:r>
          <a:endParaRPr lang="en" sz="21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08648" y="2634655"/>
        <a:ext cx="4522762" cy="405471"/>
      </dsp:txXfrm>
    </dsp:sp>
    <dsp:sp modelId="{FFAB8E0A-E854-4A67-9A24-E51F80DB0B58}">
      <dsp:nvSpPr>
        <dsp:cNvPr id="0" name=""/>
        <dsp:cNvSpPr/>
      </dsp:nvSpPr>
      <dsp:spPr>
        <a:xfrm>
          <a:off x="55228" y="2583971"/>
          <a:ext cx="506839" cy="506839"/>
        </a:xfrm>
        <a:prstGeom prst="ellipse">
          <a:avLst/>
        </a:prstGeom>
        <a:solidFill>
          <a:schemeClr val="accent6">
            <a:lumMod val="20000"/>
            <a:lumOff val="8000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C86D32-084A-4C0D-B849-0AF14616CC90}" type="datetimeFigureOut">
              <a:rPr lang="es-ES" smtClean="0"/>
              <a:t>30/10/2025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2CEF93-0768-4FF4-9C9A-EF45687FCA9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62521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2CEF93-0768-4FF4-9C9A-EF45687FCA9A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654415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2CEF93-0768-4FF4-9C9A-EF45687FCA9A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05276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2CEF93-0768-4FF4-9C9A-EF45687FCA9A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362345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2CEF93-0768-4FF4-9C9A-EF45687FCA9A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270684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2CEF93-0768-4FF4-9C9A-EF45687FCA9A}" type="slidenum">
              <a:rPr lang="es-ES" smtClean="0"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088436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58D9AE-1CB5-FE31-6FCE-8426D99BFA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9FC5750-84A7-A774-276B-06F6316B87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FAEE5A5-3E74-F467-7EB9-B8AC4FADD1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68CC5-F50A-4156-BC46-11517C447FA7}" type="datetimeFigureOut">
              <a:rPr lang="es-ES" smtClean="0"/>
              <a:t>30/10/2025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9C61276-C1FF-248A-2D14-7D16316C2D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22291BC-5FA6-133B-297E-926C72488C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0A851-8327-4934-92CF-8476350C008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02376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C1C7C9-803F-C82E-48BC-8A9354E974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729E0AD-1A08-9449-F487-CD31FCFD7E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58F10EA-1AC2-C7EB-4774-7707C488D2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68CC5-F50A-4156-BC46-11517C447FA7}" type="datetimeFigureOut">
              <a:rPr lang="es-ES" smtClean="0"/>
              <a:t>30/10/2025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558A6DD-35E3-7F04-8B84-ADC265C8E3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BF0E157-465A-89D0-94BD-F89DF84916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0A851-8327-4934-92CF-8476350C008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64012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B401CC5-89DE-5150-22B6-E856BD8E345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06E9130-A0E5-3011-CF28-52323F3758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9B3A177-BD2D-0613-E431-AF04E1284D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68CC5-F50A-4156-BC46-11517C447FA7}" type="datetimeFigureOut">
              <a:rPr lang="es-ES" smtClean="0"/>
              <a:t>30/10/2025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E76289D-4E46-699F-5CEA-71249E92EC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B0BA371-F61C-61A7-6444-716D63860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0A851-8327-4934-92CF-8476350C008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78510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6ACD53-015A-1B50-5619-1692E09713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194D81D-9BCE-BA18-A48F-DE4B1552A7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ACE0CBD-0920-4381-A70F-6808DB8C7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30/10/2025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A45BAE7-2D58-6EAC-494D-FA1663477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465C693-D397-8F01-E7DD-0EB2A3BBA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93197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0A532A-E4DA-6159-3570-C266082D6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8709E60-A379-2E5F-E987-295173E186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5CF6E2-C3B0-A159-4DDC-E951511D0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30/10/2025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89F430B-693A-7FFF-3A49-482CEE4FC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85EBB4B-9EC6-E14B-C96E-6BCC9A4CF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82509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18DB00-0B81-2173-2715-117BD9970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E025F0A-A287-AD90-5AED-69CB8A4D4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4994869-D5A6-1E76-4F97-03AE078B5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30/10/2025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2C74855-86CD-013E-5DA0-3F3C03F5F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B37799E-69FD-45A5-3C99-9B994CF81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11094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BF5C7E-F16B-AD10-2C40-6FF8445B7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493D549-6727-1F01-FA69-9652A11CC5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C25C804-D858-A05C-639B-3F75AB120B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6A0D192-DE8D-5E90-CFE1-B31969129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30/10/2025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B3943E4-FE97-DA4C-EF0F-560BE5ABA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51E95C7-2EFD-2B8E-ADB3-7CA2A3E12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88564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B2E16D-05D6-743F-D22F-73907E729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F192FE9-1356-0580-E4D2-402CC21C23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890E71B-A63F-B96C-C918-D74A104F9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076C492-BB7A-DC45-B1DD-FABB183035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8DBB07C-72D4-023D-F525-B269406B83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26ABA5C-A219-4019-7B41-6336CD13A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30/10/2025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CF65710-F1E8-26EA-7106-E580EB4C3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9E6B9AA-21FA-72F1-4FA0-2C61B6BCB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50084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66274F-174A-D3C1-88CD-48175A6D4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42175ED-FFFC-EAD5-B176-B2732A010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30/10/2025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DBF41FE-87D2-6AB3-1323-3A324A822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95253C5-6CD5-994B-F84D-9A9CF624E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30251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98B9883-A442-E281-B077-F15129C84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30/10/2025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922A0E7-F30E-476A-307B-0A3CC76EA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038A671-C115-CCF9-13FE-C3D2627AC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88825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CA609B-3B70-41AD-EA54-01F63977F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E3D1BA2-207D-3382-968B-B2D06C592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B455BD7-E68C-900D-34C7-A20E34A561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50AEB5F-3ABC-FB7B-7E62-62927CCAB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30/10/2025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F13EFA3-06F7-1B21-7FD0-1CB9376B4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8F6CEC9-D47B-DA67-0ACA-96CBC10B4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48847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A8702F3-B740-523B-743F-0600FCB7E2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28B1A33-D0C4-544B-BA9A-FDAD6E7B24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0087D67-7A0F-7B82-8020-91EB0DED0E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68CC5-F50A-4156-BC46-11517C447FA7}" type="datetimeFigureOut">
              <a:rPr lang="es-ES" smtClean="0"/>
              <a:t>30/10/2025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7C0A835-6F01-88C7-10E2-B3A5990A63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94656C5-EEC0-9EA2-717B-F994DDDB3D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0A851-8327-4934-92CF-8476350C008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33223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5C02CA-48CC-0A67-2119-4B28A9AA2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180754F-D385-7B3D-2A1C-81151224F9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3633B77-4BAB-F7EC-DA65-427328C78C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C21ECEE-D50F-4F06-1D51-4E8B450F8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30/10/2025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0D9EA87-DD77-CE02-4973-53CA4DCA3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00E1D12-BC63-2DFB-2210-B7C1F2349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2673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1ADA4F-BCF4-94A7-A59A-A97950794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6FF65D5-C420-C901-4B68-31C018AD8D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775CC69-D6EC-2B6F-30A3-2D995B7E0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30/10/2025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D3CA59-A2E9-D243-8379-C3276A8F5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3BD7D6-3839-240F-E880-D567062ED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77447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2D2DBCC-35F2-F6AC-B749-524BFC2610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38D330E-4382-1AB7-BCC4-6FF4AB49BE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595679D-B37D-516F-0111-DD7BCAF30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30/10/2025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AC77A74-E560-F281-F898-FF724CE8A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30C324-E168-9E20-EFC3-9B18A847B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51284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07C5479-AAD6-36A9-A2F3-6B007B7F16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DE66E1E-5765-506F-B2E7-0AC9B2DC33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8C2990E-DDD4-0C43-FA3E-93EFBA4530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68CC5-F50A-4156-BC46-11517C447FA7}" type="datetimeFigureOut">
              <a:rPr lang="es-ES" smtClean="0"/>
              <a:t>30/10/2025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9048F3B-07DF-EF12-F791-EA5050ED40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2707CEA-1CAD-4F13-05C9-6CA7FEBB55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0A851-8327-4934-92CF-8476350C008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86116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9CB1E5-EDFC-C59B-BB48-64C80D0299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81DF36E-2894-38CE-4BD7-1E5DC9249C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A180469-AA47-19F9-E43A-3A8581F30A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7DF30A0-FB6C-C1A3-2A95-BF875E8786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68CC5-F50A-4156-BC46-11517C447FA7}" type="datetimeFigureOut">
              <a:rPr lang="es-ES" smtClean="0"/>
              <a:t>30/10/2025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AC99B9D-C030-BEA6-D526-790092FEC8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D5740BD-41D2-842A-3E61-01C702C31A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0A851-8327-4934-92CF-8476350C008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04212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C64701-B694-4AB1-10CF-5E5C474A85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AAF9730-895F-4089-F3ED-20FBDB5346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1702201-0D9D-C809-1291-5D81869107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4D5640AA-548F-FFC6-A9F9-F749E7C3C9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492A1105-BF05-77BC-8EFC-E2ED60F825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A0AB62D5-1AA7-DE37-CAD1-7433ACE6FD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68CC5-F50A-4156-BC46-11517C447FA7}" type="datetimeFigureOut">
              <a:rPr lang="es-ES" smtClean="0"/>
              <a:t>30/10/2025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7C1A1253-9EE1-A10A-59C1-63DAAFB0D8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8AE990C-3799-3114-BFB7-BEFFA6D5F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0A851-8327-4934-92CF-8476350C008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97127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261B18-013F-F127-A823-112EB79216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D6B2D70-722F-025A-F12F-F911E0F057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68CC5-F50A-4156-BC46-11517C447FA7}" type="datetimeFigureOut">
              <a:rPr lang="es-ES" smtClean="0"/>
              <a:t>30/10/2025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D4B37D6-3755-5355-8001-84C57EAF16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96062D2B-6707-1BB3-F0FD-DCED18DA2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0A851-8327-4934-92CF-8476350C008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16543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8C4EE37C-DC8F-8D67-E8D7-DFC4C7970D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68CC5-F50A-4156-BC46-11517C447FA7}" type="datetimeFigureOut">
              <a:rPr lang="es-ES" smtClean="0"/>
              <a:t>30/10/2025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66787FF3-8493-8EF0-D232-BAFFB6B684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EADC458-9E29-0EF8-C090-91D1002CCC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0A851-8327-4934-92CF-8476350C008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52541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C84A8B6-D3AF-4F27-D85C-A543D21B8F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2051FFE-BA2F-707F-CC34-A517323BDE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72DBB0F-A0BE-9CD3-9C18-40834D8456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895355B-0156-8CD3-1FBD-43274EA965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68CC5-F50A-4156-BC46-11517C447FA7}" type="datetimeFigureOut">
              <a:rPr lang="es-ES" smtClean="0"/>
              <a:t>30/10/2025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050FACE-076B-F7E6-1AA2-5AE4104E4D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4935108-75AC-3A1A-7499-518CFC184F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0A851-8327-4934-92CF-8476350C008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0796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5040C3-93E3-81F2-CA15-A18AA1EDCF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1B0FE79C-4909-916B-4280-74B0EC1D070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D0549B9-4533-DB57-0F46-183475A963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D949ED2-42DC-7024-8B02-C25AE21728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68CC5-F50A-4156-BC46-11517C447FA7}" type="datetimeFigureOut">
              <a:rPr lang="es-ES" smtClean="0"/>
              <a:t>30/10/2025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A7C0AC2-9B65-6E67-D282-E9F23505AF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43FBF03-4FBB-7650-B71F-92A94C8BEF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0A851-8327-4934-92CF-8476350C008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47560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843C42C-EC1B-6F2A-DA32-982E784171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4D7EE6C-B03F-30F2-4017-F67CF26E47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BB5E1F9-3457-1E3F-3EF3-3FCD453F10F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0168CC5-F50A-4156-BC46-11517C447FA7}" type="datetimeFigureOut">
              <a:rPr lang="es-ES" smtClean="0"/>
              <a:t>30/10/2025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2F204F0-E1D0-C7F2-8716-C472E51ACC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F2C9234-9987-0C40-1EEE-494A0F4EAB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B80A851-8327-4934-92CF-8476350C008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22744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786E2ED-DCB2-E340-84AD-B30F0B252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05C67FD-3F5E-375F-C131-AD22879A55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BAB6407-EA01-C876-EE0B-4C008A522D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2E8027-C3E3-4EBF-8ECC-94EC8C4D01B0}" type="datetimeFigureOut">
              <a:rPr lang="es-ES" smtClean="0"/>
              <a:t>30/10/2025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AB7995-E9C5-0E5A-9B3C-33AADB2E92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080D52C-4F34-D2AD-5FFB-DF23D09A84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01972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1.xml"/><Relationship Id="rId12" Type="http://schemas.microsoft.com/office/2007/relationships/hdphoto" Target="../media/hdphoto2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1.xml"/><Relationship Id="rId11" Type="http://schemas.openxmlformats.org/officeDocument/2006/relationships/image" Target="../media/image5.png"/><Relationship Id="rId5" Type="http://schemas.openxmlformats.org/officeDocument/2006/relationships/diagramData" Target="../diagrams/data1.xml"/><Relationship Id="rId10" Type="http://schemas.openxmlformats.org/officeDocument/2006/relationships/image" Target="../media/image4.jpeg"/><Relationship Id="rId4" Type="http://schemas.microsoft.com/office/2007/relationships/hdphoto" Target="../media/hdphoto1.wdp"/><Relationship Id="rId9" Type="http://schemas.microsoft.com/office/2007/relationships/diagramDrawing" Target="../diagrams/drawing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7.jpg"/><Relationship Id="rId9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8.pn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microsoft.com/office/2007/relationships/hdphoto" Target="../media/hdphoto3.wdp"/><Relationship Id="rId9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30.jpe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3BFAFE0-AABB-6068-61EC-A2689B8611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2C951FB5-3684-F473-29AE-AC2C1D10C823}"/>
              </a:ext>
            </a:extLst>
          </p:cNvPr>
          <p:cNvSpPr txBox="1"/>
          <p:nvPr/>
        </p:nvSpPr>
        <p:spPr>
          <a:xfrm>
            <a:off x="1348635" y="179624"/>
            <a:ext cx="9494729" cy="14465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morning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400" b="1" i="0" u="none" strike="noStrike" kern="1200" cap="none" spc="300" normalizeH="0" baseline="0" noProof="0" dirty="0" err="1">
                <a:ln/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BAŠTINICI</a:t>
            </a:r>
            <a:r>
              <a:rPr kumimoji="0" lang="es-ES" sz="4400" b="1" i="0" u="none" strike="noStrike" kern="1200" cap="none" spc="300" normalizeH="0" baseline="0" noProof="0" dirty="0">
                <a:ln/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s-ES" sz="4400" b="1" i="0" u="none" strike="noStrike" kern="1200" cap="none" spc="300" normalizeH="0" baseline="0" noProof="0" dirty="0" err="1">
                <a:ln/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OBEĆANJA</a:t>
            </a:r>
            <a:r>
              <a:rPr kumimoji="0" lang="es-ES" sz="4400" b="1" i="0" u="none" strike="noStrike" kern="1200" cap="none" spc="300" normalizeH="0" baseline="0" noProof="0" dirty="0">
                <a:ln/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, </a:t>
            </a:r>
            <a:r>
              <a:rPr kumimoji="0" lang="es-ES" sz="4400" b="1" i="0" u="none" strike="noStrike" kern="1200" cap="none" spc="300" normalizeH="0" baseline="0" noProof="0" dirty="0" err="1">
                <a:ln/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ZATOČENICI</a:t>
            </a:r>
            <a:r>
              <a:rPr kumimoji="0" lang="es-ES" sz="4400" b="1" i="0" u="none" strike="noStrike" kern="1200" cap="none" spc="300" normalizeH="0" baseline="0" noProof="0" dirty="0">
                <a:ln/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 NADE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DE0AC24-B492-3A35-2E1B-14B0E3564C64}"/>
              </a:ext>
            </a:extLst>
          </p:cNvPr>
          <p:cNvSpPr txBox="1"/>
          <p:nvPr/>
        </p:nvSpPr>
        <p:spPr>
          <a:xfrm>
            <a:off x="6823718" y="6427505"/>
            <a:ext cx="30860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srgbClr val="BBE4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9. </a:t>
            </a:r>
            <a:r>
              <a:rPr kumimoji="0" lang="es-E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BBE4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pouka</a:t>
            </a:r>
            <a:r>
              <a: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srgbClr val="BBE4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s-E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BBE4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za</a:t>
            </a:r>
            <a:r>
              <a: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srgbClr val="BBE4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 29.  </a:t>
            </a:r>
            <a:r>
              <a:rPr kumimoji="0" lang="es-E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BBE4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studenoga</a:t>
            </a:r>
            <a:r>
              <a: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srgbClr val="BBE4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 2025</a:t>
            </a:r>
          </a:p>
        </p:txBody>
      </p:sp>
    </p:spTree>
    <p:extLst>
      <p:ext uri="{BB962C8B-B14F-4D97-AF65-F5344CB8AC3E}">
        <p14:creationId xmlns:p14="http://schemas.microsoft.com/office/powerpoint/2010/main" val="717722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7AC1FE-F184-EF7B-20EE-B2E237D835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E8612C4F-6856-753C-313E-99A913A20A8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5" r="4705"/>
          <a:stretch>
            <a:fillRect/>
          </a:stretch>
        </p:blipFill>
        <p:spPr>
          <a:xfrm>
            <a:off x="0" y="-11183"/>
            <a:ext cx="12192000" cy="6869183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3CE7C885-A57A-B51A-C659-D374284465BA}"/>
              </a:ext>
            </a:extLst>
          </p:cNvPr>
          <p:cNvSpPr txBox="1"/>
          <p:nvPr/>
        </p:nvSpPr>
        <p:spPr>
          <a:xfrm>
            <a:off x="-1" y="-11183"/>
            <a:ext cx="12191999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spcBef>
                <a:spcPts val="1200"/>
              </a:spcBef>
              <a:defRPr/>
            </a:pPr>
            <a:r>
              <a:rPr kumimoji="0" lang="es-ES" sz="3600" b="1" i="0" u="none" strike="noStrike" kern="1200" cap="none" spc="0" normalizeH="0" baseline="0" noProof="0" dirty="0">
                <a:ln w="6600">
                  <a:solidFill>
                    <a:srgbClr val="E97132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97132">
                      <a:lumMod val="5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lang="en-US" sz="3600" b="1" dirty="0" err="1">
                <a:ln w="6600">
                  <a:solidFill>
                    <a:srgbClr val="E97132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97132">
                      <a:lumMod val="50000"/>
                    </a:srgbClr>
                  </a:outerShdw>
                </a:effectLst>
                <a:latin typeface="Comic Sans MS" panose="030F0702030302020204" pitchFamily="66" charset="0"/>
              </a:rPr>
              <a:t>Vratite</a:t>
            </a:r>
            <a:r>
              <a:rPr lang="en-US" sz="3600" b="1" dirty="0">
                <a:ln w="6600">
                  <a:solidFill>
                    <a:srgbClr val="E97132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97132">
                      <a:lumMod val="50000"/>
                    </a:srgbClr>
                  </a:outerShdw>
                </a:effectLst>
                <a:latin typeface="Comic Sans MS" panose="030F0702030302020204" pitchFamily="66" charset="0"/>
              </a:rPr>
              <a:t> se u </a:t>
            </a:r>
            <a:r>
              <a:rPr lang="hr-HR" sz="3600" b="1" dirty="0">
                <a:ln w="6600">
                  <a:solidFill>
                    <a:srgbClr val="E97132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97132">
                      <a:lumMod val="50000"/>
                    </a:srgbClr>
                  </a:outerShdw>
                </a:effectLst>
                <a:latin typeface="Comic Sans MS" panose="030F0702030302020204" pitchFamily="66" charset="0"/>
              </a:rPr>
              <a:t>svoju Tvrđavu</a:t>
            </a:r>
            <a:r>
              <a:rPr lang="en-US" sz="3600" b="1" dirty="0">
                <a:ln w="6600">
                  <a:solidFill>
                    <a:srgbClr val="E97132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97132">
                      <a:lumMod val="50000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hr-HR" sz="3600" b="1" dirty="0">
                <a:ln w="6600">
                  <a:solidFill>
                    <a:srgbClr val="E97132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97132">
                      <a:lumMod val="50000"/>
                    </a:srgbClr>
                  </a:outerShdw>
                </a:effectLst>
                <a:latin typeface="Comic Sans MS" panose="030F0702030302020204" pitchFamily="66" charset="0"/>
              </a:rPr>
              <a:t>vi zaroblje</a:t>
            </a:r>
            <a:r>
              <a:rPr lang="en-US" sz="3600" b="1" dirty="0" err="1">
                <a:ln w="6600">
                  <a:solidFill>
                    <a:srgbClr val="E97132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97132">
                      <a:lumMod val="50000"/>
                    </a:srgbClr>
                  </a:outerShdw>
                </a:effectLst>
                <a:latin typeface="Comic Sans MS" panose="030F0702030302020204" pitchFamily="66" charset="0"/>
              </a:rPr>
              <a:t>nici</a:t>
            </a:r>
            <a:r>
              <a:rPr lang="en-US" sz="3600" b="1" dirty="0">
                <a:ln w="6600">
                  <a:solidFill>
                    <a:srgbClr val="E97132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97132">
                      <a:lumMod val="50000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hr-HR" sz="3600" b="1" dirty="0">
                <a:ln w="6600">
                  <a:solidFill>
                    <a:srgbClr val="E97132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97132">
                      <a:lumMod val="50000"/>
                    </a:srgbClr>
                  </a:outerShdw>
                </a:effectLst>
                <a:latin typeface="Comic Sans MS" panose="030F0702030302020204" pitchFamily="66" charset="0"/>
              </a:rPr>
              <a:t>puni nade; </a:t>
            </a:r>
            <a:r>
              <a:rPr lang="en-US" sz="3600" b="1" dirty="0" err="1">
                <a:ln w="6600">
                  <a:solidFill>
                    <a:srgbClr val="E97132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97132">
                      <a:lumMod val="50000"/>
                    </a:srgbClr>
                  </a:outerShdw>
                </a:effectLst>
                <a:latin typeface="Comic Sans MS" panose="030F0702030302020204" pitchFamily="66" charset="0"/>
              </a:rPr>
              <a:t>danas</a:t>
            </a:r>
            <a:r>
              <a:rPr lang="hr-HR" sz="3600" b="1" dirty="0">
                <a:ln w="6600">
                  <a:solidFill>
                    <a:srgbClr val="E97132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97132">
                      <a:lumMod val="50000"/>
                    </a:srgbClr>
                  </a:outerShdw>
                </a:effectLst>
                <a:latin typeface="Comic Sans MS" panose="030F0702030302020204" pitchFamily="66" charset="0"/>
              </a:rPr>
              <a:t> vam objavljujem</a:t>
            </a:r>
            <a:r>
              <a:rPr lang="en-US" sz="3600" b="1" dirty="0">
                <a:ln w="6600">
                  <a:solidFill>
                    <a:srgbClr val="E97132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97132">
                      <a:lumMod val="50000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hr-HR" sz="3600" b="1" dirty="0">
                <a:ln w="6600">
                  <a:solidFill>
                    <a:srgbClr val="E97132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97132">
                      <a:lumMod val="50000"/>
                    </a:srgbClr>
                  </a:outerShdw>
                </a:effectLst>
                <a:latin typeface="Comic Sans MS" panose="030F0702030302020204" pitchFamily="66" charset="0"/>
              </a:rPr>
              <a:t>da ću vam vratiti</a:t>
            </a:r>
            <a:r>
              <a:rPr lang="en-US" sz="3600" b="1" dirty="0">
                <a:ln w="6600">
                  <a:solidFill>
                    <a:srgbClr val="E97132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97132">
                      <a:lumMod val="50000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3600" b="1" dirty="0" err="1">
                <a:ln w="6600">
                  <a:solidFill>
                    <a:srgbClr val="E97132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97132">
                      <a:lumMod val="50000"/>
                    </a:srgbClr>
                  </a:outerShdw>
                </a:effectLst>
                <a:latin typeface="Comic Sans MS" panose="030F0702030302020204" pitchFamily="66" charset="0"/>
              </a:rPr>
              <a:t>dvostruko</a:t>
            </a:r>
            <a:r>
              <a:rPr lang="hr-HR" sz="3600" b="1" dirty="0">
                <a:ln w="6600">
                  <a:solidFill>
                    <a:srgbClr val="E97132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97132">
                      <a:lumMod val="50000"/>
                    </a:srgbClr>
                  </a:outerShdw>
                </a:effectLst>
                <a:latin typeface="Comic Sans MS" panose="030F0702030302020204" pitchFamily="66" charset="0"/>
              </a:rPr>
              <a:t>.</a:t>
            </a:r>
            <a:r>
              <a:rPr kumimoji="0" lang="es-ES" sz="3600" b="1" i="0" u="none" strike="noStrike" kern="1200" cap="none" spc="0" normalizeH="0" baseline="0" noProof="0" dirty="0">
                <a:ln w="6600">
                  <a:solidFill>
                    <a:srgbClr val="E97132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97132">
                      <a:lumMod val="5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 </a:t>
            </a:r>
            <a:r>
              <a:rPr kumimoji="0" lang="es-ES" sz="2800" b="1" i="0" u="none" strike="noStrike" kern="1200" cap="none" spc="0" normalizeH="0" baseline="0" noProof="0" dirty="0">
                <a:ln w="6600">
                  <a:solidFill>
                    <a:srgbClr val="E97132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97132">
                      <a:lumMod val="5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(Z</a:t>
            </a:r>
            <a:r>
              <a:rPr kumimoji="0" lang="hr-HR" sz="2800" b="1" i="0" u="none" strike="noStrike" kern="1200" cap="none" spc="0" normalizeH="0" baseline="0" noProof="0" dirty="0">
                <a:ln w="6600">
                  <a:solidFill>
                    <a:srgbClr val="E97132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97132">
                      <a:lumMod val="5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aharija</a:t>
            </a:r>
            <a:r>
              <a:rPr kumimoji="0" lang="es-ES" sz="2800" b="1" i="0" u="none" strike="noStrike" kern="1200" cap="none" spc="0" normalizeH="0" baseline="0" noProof="0" dirty="0">
                <a:ln w="6600">
                  <a:solidFill>
                    <a:srgbClr val="E97132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97132">
                      <a:lumMod val="5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9</a:t>
            </a:r>
            <a:r>
              <a:rPr kumimoji="0" lang="hr-HR" sz="2800" b="1" i="0" u="none" strike="noStrike" kern="1200" cap="none" spc="0" normalizeH="0" baseline="0" noProof="0" dirty="0">
                <a:ln w="6600">
                  <a:solidFill>
                    <a:srgbClr val="E97132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97132">
                      <a:lumMod val="5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</a:t>
            </a:r>
            <a:r>
              <a:rPr kumimoji="0" lang="es-ES" sz="2800" b="1" i="0" u="none" strike="noStrike" kern="1200" cap="none" spc="0" normalizeH="0" baseline="0" noProof="0" dirty="0">
                <a:ln w="6600">
                  <a:solidFill>
                    <a:srgbClr val="E97132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97132">
                      <a:lumMod val="5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12</a:t>
            </a:r>
            <a:r>
              <a:rPr kumimoji="0" lang="hr-HR" sz="2800" b="1" i="0" u="none" strike="noStrike" kern="1200" cap="none" spc="0" normalizeH="0" baseline="0" noProof="0" dirty="0">
                <a:ln w="6600">
                  <a:solidFill>
                    <a:srgbClr val="E97132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97132">
                      <a:lumMod val="5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 SHP</a:t>
            </a:r>
            <a:r>
              <a:rPr kumimoji="0" lang="es-ES" sz="2800" b="1" i="0" u="none" strike="noStrike" kern="1200" cap="none" spc="0" normalizeH="0" baseline="0" noProof="0" dirty="0">
                <a:ln w="6600">
                  <a:solidFill>
                    <a:srgbClr val="E97132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97132">
                      <a:lumMod val="5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9331743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 radius="3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0C966C11-27BB-6041-0987-A7079A44DBB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82808013"/>
              </p:ext>
            </p:extLst>
          </p:nvPr>
        </p:nvGraphicFramePr>
        <p:xfrm>
          <a:off x="4613275" y="3429000"/>
          <a:ext cx="4873626" cy="32427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FD79DB33-5DCD-DE39-EEEA-3782B4237D34}"/>
              </a:ext>
            </a:extLst>
          </p:cNvPr>
          <p:cNvSpPr txBox="1"/>
          <p:nvPr/>
        </p:nvSpPr>
        <p:spPr>
          <a:xfrm>
            <a:off x="4733829" y="3600450"/>
            <a:ext cx="3754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" sz="2400" b="1" dirty="0">
                <a:solidFill>
                  <a:schemeClr val="accent2">
                    <a:lumMod val="75000"/>
                  </a:schemeClr>
                </a:solidFill>
              </a:rPr>
              <a:t>A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1E7930A-CF15-2B61-5771-6029A3BC2B2B}"/>
              </a:ext>
            </a:extLst>
          </p:cNvPr>
          <p:cNvSpPr txBox="1"/>
          <p:nvPr/>
        </p:nvSpPr>
        <p:spPr>
          <a:xfrm>
            <a:off x="5033053" y="4209455"/>
            <a:ext cx="3754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" sz="2400" b="1" dirty="0">
                <a:solidFill>
                  <a:schemeClr val="accent3">
                    <a:lumMod val="75000"/>
                  </a:schemeClr>
                </a:solidFill>
              </a:rPr>
              <a:t>B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FEB5FC1-C2D7-8A45-109B-F2B1CF9268F5}"/>
              </a:ext>
            </a:extLst>
          </p:cNvPr>
          <p:cNvSpPr txBox="1"/>
          <p:nvPr/>
        </p:nvSpPr>
        <p:spPr>
          <a:xfrm>
            <a:off x="5092744" y="4822925"/>
            <a:ext cx="4026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" sz="2400" b="1" dirty="0">
                <a:solidFill>
                  <a:schemeClr val="accent1">
                    <a:lumMod val="75000"/>
                  </a:schemeClr>
                </a:solidFill>
              </a:rPr>
              <a:t>C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CFBB27A-8CC8-D262-3F9D-1F18D2E0C647}"/>
              </a:ext>
            </a:extLst>
          </p:cNvPr>
          <p:cNvSpPr txBox="1"/>
          <p:nvPr/>
        </p:nvSpPr>
        <p:spPr>
          <a:xfrm>
            <a:off x="4980184" y="5421246"/>
            <a:ext cx="4621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" sz="2400" b="1" dirty="0">
                <a:solidFill>
                  <a:schemeClr val="accent5">
                    <a:lumMod val="75000"/>
                  </a:schemeClr>
                </a:solidFill>
              </a:rPr>
              <a:t>B'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9DA66900-6A82-7307-9CED-004C4359ED7E}"/>
              </a:ext>
            </a:extLst>
          </p:cNvPr>
          <p:cNvSpPr txBox="1"/>
          <p:nvPr/>
        </p:nvSpPr>
        <p:spPr>
          <a:xfrm>
            <a:off x="4706993" y="6040935"/>
            <a:ext cx="4290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" sz="2400" b="1" dirty="0">
                <a:solidFill>
                  <a:schemeClr val="accent6">
                    <a:lumMod val="75000"/>
                  </a:schemeClr>
                </a:solidFill>
              </a:rPr>
              <a:t>A'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F1D47E75-C048-EA1B-0D45-8E0F4F312608}"/>
              </a:ext>
            </a:extLst>
          </p:cNvPr>
          <p:cNvSpPr txBox="1"/>
          <p:nvPr/>
        </p:nvSpPr>
        <p:spPr>
          <a:xfrm>
            <a:off x="4533901" y="142784"/>
            <a:ext cx="75723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Veći</a:t>
            </a:r>
            <a:r>
              <a:rPr lang="en-US" sz="2000" b="1" dirty="0"/>
              <a:t> </a:t>
            </a:r>
            <a:r>
              <a:rPr lang="en-US" sz="2000" b="1" dirty="0" err="1"/>
              <a:t>dio</a:t>
            </a:r>
            <a:r>
              <a:rPr lang="en-US" sz="2000" b="1" dirty="0"/>
              <a:t> </a:t>
            </a:r>
            <a:r>
              <a:rPr lang="hr-HR" sz="2000" b="1" dirty="0"/>
              <a:t>K</a:t>
            </a:r>
            <a:r>
              <a:rPr lang="en-US" sz="2000" b="1" dirty="0" err="1"/>
              <a:t>njige</a:t>
            </a:r>
            <a:r>
              <a:rPr lang="en-US" sz="2000" b="1" dirty="0"/>
              <a:t> </a:t>
            </a:r>
            <a:r>
              <a:rPr lang="en-US" sz="2000" b="1" dirty="0" err="1"/>
              <a:t>Jošue</a:t>
            </a:r>
            <a:r>
              <a:rPr lang="hr-HR" sz="2000" b="1" dirty="0"/>
              <a:t> Nunova</a:t>
            </a:r>
            <a:r>
              <a:rPr lang="en-US" sz="2000" b="1" dirty="0"/>
              <a:t>, </a:t>
            </a:r>
            <a:r>
              <a:rPr lang="en-US" sz="2000" b="1" dirty="0" err="1"/>
              <a:t>poglavlja</a:t>
            </a:r>
            <a:r>
              <a:rPr lang="en-US" sz="2000" b="1" dirty="0"/>
              <a:t> od 13 do 21, </a:t>
            </a:r>
            <a:r>
              <a:rPr lang="en-US" sz="2000" b="1" dirty="0" err="1"/>
              <a:t>bavi</a:t>
            </a:r>
            <a:r>
              <a:rPr lang="en-US" sz="2000" b="1" dirty="0"/>
              <a:t> se </a:t>
            </a:r>
            <a:r>
              <a:rPr lang="en-US" sz="2000" b="1" dirty="0" err="1"/>
              <a:t>raspodjelom</a:t>
            </a:r>
            <a:r>
              <a:rPr lang="en-US" sz="2000" b="1" dirty="0"/>
              <a:t> </a:t>
            </a:r>
            <a:r>
              <a:rPr lang="en-US" sz="2000" b="1" dirty="0" err="1"/>
              <a:t>zemlje</a:t>
            </a:r>
            <a:r>
              <a:rPr lang="en-US" sz="2000" b="1" dirty="0"/>
              <a:t> Kanaan</a:t>
            </a:r>
            <a:r>
              <a:rPr lang="hr-HR" sz="2000" b="1" dirty="0"/>
              <a:t>a</a:t>
            </a:r>
            <a:r>
              <a:rPr lang="en-US" sz="2000" b="1" dirty="0"/>
              <a:t> </a:t>
            </a:r>
            <a:r>
              <a:rPr lang="en-US" sz="2000" b="1" dirty="0" err="1"/>
              <a:t>među</a:t>
            </a:r>
            <a:r>
              <a:rPr lang="en-US" sz="2000" b="1" dirty="0"/>
              <a:t> </a:t>
            </a:r>
            <a:r>
              <a:rPr lang="en-US" sz="2000" b="1" dirty="0" err="1"/>
              <a:t>različitim</a:t>
            </a:r>
            <a:r>
              <a:rPr lang="en-US" sz="2000" b="1" dirty="0"/>
              <a:t> </a:t>
            </a:r>
            <a:r>
              <a:rPr lang="en-US" sz="2000" b="1" dirty="0" err="1"/>
              <a:t>plemenima</a:t>
            </a:r>
            <a:r>
              <a:rPr lang="en-US" sz="2000" b="1" dirty="0"/>
              <a:t> </a:t>
            </a:r>
            <a:r>
              <a:rPr lang="en-US" sz="2000" b="1" dirty="0" err="1"/>
              <a:t>Izraela</a:t>
            </a:r>
            <a:r>
              <a:rPr lang="en-US" sz="2000" b="1" dirty="0"/>
              <a:t>.</a:t>
            </a:r>
            <a:endParaRPr lang="en" sz="2000" b="1" dirty="0"/>
          </a:p>
        </p:txBody>
      </p:sp>
      <p:grpSp>
        <p:nvGrpSpPr>
          <p:cNvPr id="28" name="Grupo 27">
            <a:extLst>
              <a:ext uri="{FF2B5EF4-FFF2-40B4-BE49-F238E27FC236}">
                <a16:creationId xmlns:a16="http://schemas.microsoft.com/office/drawing/2014/main" id="{C17BF701-4CF4-E338-F6E0-0FD93D96CC4F}"/>
              </a:ext>
            </a:extLst>
          </p:cNvPr>
          <p:cNvGrpSpPr/>
          <p:nvPr/>
        </p:nvGrpSpPr>
        <p:grpSpPr>
          <a:xfrm>
            <a:off x="24446" y="0"/>
            <a:ext cx="4332608" cy="6858000"/>
            <a:chOff x="24446" y="0"/>
            <a:chExt cx="4332608" cy="6858000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grpSpPr>
        <p:pic>
          <p:nvPicPr>
            <p:cNvPr id="21" name="Imagen 20" descr="Mapa&#10;&#10;El contenido generado por IA puede ser incorrecto.">
              <a:extLst>
                <a:ext uri="{FF2B5EF4-FFF2-40B4-BE49-F238E27FC236}">
                  <a16:creationId xmlns:a16="http://schemas.microsoft.com/office/drawing/2014/main" id="{75F42EED-7C0B-8CF1-E28B-AC39472C745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446" y="0"/>
              <a:ext cx="4332608" cy="6858000"/>
            </a:xfrm>
            <a:prstGeom prst="rect">
              <a:avLst/>
            </a:prstGeom>
          </p:spPr>
        </p:pic>
        <p:sp>
          <p:nvSpPr>
            <p:cNvPr id="11" name="CuadroTexto 10">
              <a:extLst>
                <a:ext uri="{FF2B5EF4-FFF2-40B4-BE49-F238E27FC236}">
                  <a16:creationId xmlns:a16="http://schemas.microsoft.com/office/drawing/2014/main" id="{DC4DD078-0E8C-D426-8068-494796B163D3}"/>
                </a:ext>
              </a:extLst>
            </p:cNvPr>
            <p:cNvSpPr txBox="1"/>
            <p:nvPr/>
          </p:nvSpPr>
          <p:spPr>
            <a:xfrm>
              <a:off x="342900" y="352425"/>
              <a:ext cx="36576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/>
                <a:t>12 IZRAELSKIH PLEMENA</a:t>
              </a:r>
              <a:endParaRPr lang="en" sz="2000" b="1" dirty="0"/>
            </a:p>
          </p:txBody>
        </p:sp>
        <p:sp>
          <p:nvSpPr>
            <p:cNvPr id="12" name="CuadroTexto 11">
              <a:extLst>
                <a:ext uri="{FF2B5EF4-FFF2-40B4-BE49-F238E27FC236}">
                  <a16:creationId xmlns:a16="http://schemas.microsoft.com/office/drawing/2014/main" id="{56D57F31-E48D-7C59-9EEE-EF0BEB6227E4}"/>
                </a:ext>
              </a:extLst>
            </p:cNvPr>
            <p:cNvSpPr txBox="1"/>
            <p:nvPr/>
          </p:nvSpPr>
          <p:spPr>
            <a:xfrm>
              <a:off x="447675" y="962025"/>
              <a:ext cx="145732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err="1">
                  <a:solidFill>
                    <a:srgbClr val="108FD6"/>
                  </a:solidFill>
                </a:rPr>
                <a:t>Sredozemno</a:t>
              </a:r>
              <a:r>
                <a:rPr lang="en-US" sz="1400" b="1" dirty="0">
                  <a:solidFill>
                    <a:srgbClr val="108FD6"/>
                  </a:solidFill>
                </a:rPr>
                <a:t> more</a:t>
              </a:r>
              <a:endParaRPr lang="en" sz="1400" b="1" dirty="0">
                <a:solidFill>
                  <a:srgbClr val="108FD6"/>
                </a:solidFill>
              </a:endParaRPr>
            </a:p>
          </p:txBody>
        </p:sp>
        <p:sp>
          <p:nvSpPr>
            <p:cNvPr id="13" name="CuadroTexto 12">
              <a:extLst>
                <a:ext uri="{FF2B5EF4-FFF2-40B4-BE49-F238E27FC236}">
                  <a16:creationId xmlns:a16="http://schemas.microsoft.com/office/drawing/2014/main" id="{1E2ADE27-0D9D-47D4-D1D4-8ED4727F9DEA}"/>
                </a:ext>
              </a:extLst>
            </p:cNvPr>
            <p:cNvSpPr txBox="1"/>
            <p:nvPr/>
          </p:nvSpPr>
          <p:spPr>
            <a:xfrm>
              <a:off x="1057275" y="1800225"/>
              <a:ext cx="762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" sz="1200" b="1" dirty="0"/>
                <a:t>ASER</a:t>
              </a:r>
            </a:p>
          </p:txBody>
        </p:sp>
        <p:sp>
          <p:nvSpPr>
            <p:cNvPr id="14" name="CuadroTexto 13">
              <a:extLst>
                <a:ext uri="{FF2B5EF4-FFF2-40B4-BE49-F238E27FC236}">
                  <a16:creationId xmlns:a16="http://schemas.microsoft.com/office/drawing/2014/main" id="{92E31105-F3AC-B725-95B5-EC3F00808459}"/>
                </a:ext>
              </a:extLst>
            </p:cNvPr>
            <p:cNvSpPr txBox="1"/>
            <p:nvPr/>
          </p:nvSpPr>
          <p:spPr>
            <a:xfrm>
              <a:off x="361950" y="2535108"/>
              <a:ext cx="118586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" sz="1200" b="1" dirty="0"/>
                <a:t>ZEBULON</a:t>
              </a:r>
            </a:p>
          </p:txBody>
        </p:sp>
        <p:sp>
          <p:nvSpPr>
            <p:cNvPr id="15" name="CuadroTexto 14">
              <a:extLst>
                <a:ext uri="{FF2B5EF4-FFF2-40B4-BE49-F238E27FC236}">
                  <a16:creationId xmlns:a16="http://schemas.microsoft.com/office/drawing/2014/main" id="{04211943-4119-4361-D0E9-FC522AA39477}"/>
                </a:ext>
              </a:extLst>
            </p:cNvPr>
            <p:cNvSpPr txBox="1"/>
            <p:nvPr/>
          </p:nvSpPr>
          <p:spPr>
            <a:xfrm>
              <a:off x="352425" y="2727096"/>
              <a:ext cx="10525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" sz="1200" b="1" dirty="0"/>
                <a:t>ISAHAR</a:t>
              </a:r>
            </a:p>
          </p:txBody>
        </p:sp>
        <p:sp>
          <p:nvSpPr>
            <p:cNvPr id="16" name="CuadroTexto 15">
              <a:extLst>
                <a:ext uri="{FF2B5EF4-FFF2-40B4-BE49-F238E27FC236}">
                  <a16:creationId xmlns:a16="http://schemas.microsoft.com/office/drawing/2014/main" id="{0BA83634-B26C-A65E-5859-FE489A502748}"/>
                </a:ext>
              </a:extLst>
            </p:cNvPr>
            <p:cNvSpPr txBox="1"/>
            <p:nvPr/>
          </p:nvSpPr>
          <p:spPr>
            <a:xfrm>
              <a:off x="1688123" y="2165152"/>
              <a:ext cx="103602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" sz="1200" b="1" dirty="0"/>
                <a:t>NEPHTHALI</a:t>
              </a:r>
            </a:p>
          </p:txBody>
        </p:sp>
        <p:sp>
          <p:nvSpPr>
            <p:cNvPr id="17" name="CuadroTexto 16">
              <a:extLst>
                <a:ext uri="{FF2B5EF4-FFF2-40B4-BE49-F238E27FC236}">
                  <a16:creationId xmlns:a16="http://schemas.microsoft.com/office/drawing/2014/main" id="{878C7D07-A2A2-2AF4-9AE3-09532A9B25A3}"/>
                </a:ext>
              </a:extLst>
            </p:cNvPr>
            <p:cNvSpPr txBox="1"/>
            <p:nvPr/>
          </p:nvSpPr>
          <p:spPr>
            <a:xfrm>
              <a:off x="1404936" y="3185025"/>
              <a:ext cx="10525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" sz="1200" b="1" dirty="0"/>
                <a:t>MANAS</a:t>
              </a:r>
              <a:r>
                <a:rPr lang="hr-HR" sz="1200" b="1" dirty="0"/>
                <a:t>IJA</a:t>
              </a:r>
              <a:endParaRPr lang="en" sz="1200" b="1" dirty="0"/>
            </a:p>
          </p:txBody>
        </p:sp>
        <p:sp>
          <p:nvSpPr>
            <p:cNvPr id="18" name="CuadroTexto 17">
              <a:extLst>
                <a:ext uri="{FF2B5EF4-FFF2-40B4-BE49-F238E27FC236}">
                  <a16:creationId xmlns:a16="http://schemas.microsoft.com/office/drawing/2014/main" id="{12CCECB7-2B65-4CAD-D866-8902A5CBB161}"/>
                </a:ext>
              </a:extLst>
            </p:cNvPr>
            <p:cNvSpPr txBox="1"/>
            <p:nvPr/>
          </p:nvSpPr>
          <p:spPr>
            <a:xfrm>
              <a:off x="2566986" y="3083123"/>
              <a:ext cx="10525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" sz="1200" b="1" dirty="0"/>
                <a:t>MANAS</a:t>
              </a:r>
              <a:r>
                <a:rPr lang="hr-HR" sz="1200" b="1" dirty="0"/>
                <a:t>IJA</a:t>
              </a:r>
              <a:endParaRPr lang="en" sz="1200" b="1" dirty="0"/>
            </a:p>
          </p:txBody>
        </p:sp>
        <p:sp>
          <p:nvSpPr>
            <p:cNvPr id="19" name="CuadroTexto 18">
              <a:extLst>
                <a:ext uri="{FF2B5EF4-FFF2-40B4-BE49-F238E27FC236}">
                  <a16:creationId xmlns:a16="http://schemas.microsoft.com/office/drawing/2014/main" id="{83F0BC5D-B26C-0585-3350-DB87115A03A4}"/>
                </a:ext>
              </a:extLst>
            </p:cNvPr>
            <p:cNvSpPr txBox="1"/>
            <p:nvPr/>
          </p:nvSpPr>
          <p:spPr>
            <a:xfrm>
              <a:off x="633411" y="3698586"/>
              <a:ext cx="64293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" sz="1200" b="1" dirty="0"/>
                <a:t>DAN</a:t>
              </a:r>
            </a:p>
          </p:txBody>
        </p:sp>
        <p:sp>
          <p:nvSpPr>
            <p:cNvPr id="22" name="CuadroTexto 21">
              <a:extLst>
                <a:ext uri="{FF2B5EF4-FFF2-40B4-BE49-F238E27FC236}">
                  <a16:creationId xmlns:a16="http://schemas.microsoft.com/office/drawing/2014/main" id="{E99990A0-563B-7BE5-088E-A5FB15DEF47C}"/>
                </a:ext>
              </a:extLst>
            </p:cNvPr>
            <p:cNvSpPr txBox="1"/>
            <p:nvPr/>
          </p:nvSpPr>
          <p:spPr>
            <a:xfrm>
              <a:off x="1468121" y="3820268"/>
              <a:ext cx="91313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" sz="1200" b="1" dirty="0"/>
                <a:t>E</a:t>
              </a:r>
              <a:r>
                <a:rPr lang="hr-HR" sz="1200" b="1" dirty="0"/>
                <a:t>F</a:t>
              </a:r>
              <a:r>
                <a:rPr lang="en" sz="1200" b="1" dirty="0"/>
                <a:t>RAIM</a:t>
              </a:r>
            </a:p>
          </p:txBody>
        </p:sp>
        <p:sp>
          <p:nvSpPr>
            <p:cNvPr id="23" name="CuadroTexto 22">
              <a:extLst>
                <a:ext uri="{FF2B5EF4-FFF2-40B4-BE49-F238E27FC236}">
                  <a16:creationId xmlns:a16="http://schemas.microsoft.com/office/drawing/2014/main" id="{9392979E-EE54-AE97-A46E-1BC3B40F3B2D}"/>
                </a:ext>
              </a:extLst>
            </p:cNvPr>
            <p:cNvSpPr txBox="1"/>
            <p:nvPr/>
          </p:nvSpPr>
          <p:spPr>
            <a:xfrm>
              <a:off x="2447923" y="3749262"/>
              <a:ext cx="57150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" sz="1400" b="1" dirty="0"/>
                <a:t>GAD</a:t>
              </a:r>
            </a:p>
          </p:txBody>
        </p:sp>
        <p:sp>
          <p:nvSpPr>
            <p:cNvPr id="24" name="CuadroTexto 23">
              <a:extLst>
                <a:ext uri="{FF2B5EF4-FFF2-40B4-BE49-F238E27FC236}">
                  <a16:creationId xmlns:a16="http://schemas.microsoft.com/office/drawing/2014/main" id="{E4896EF2-8A01-79F2-9ED9-261A0D4BD3B8}"/>
                </a:ext>
              </a:extLst>
            </p:cNvPr>
            <p:cNvSpPr txBox="1"/>
            <p:nvPr/>
          </p:nvSpPr>
          <p:spPr>
            <a:xfrm>
              <a:off x="1578292" y="4047514"/>
              <a:ext cx="105251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" sz="1100" b="1" dirty="0"/>
                <a:t>BENJAMIN</a:t>
              </a:r>
            </a:p>
          </p:txBody>
        </p:sp>
        <p:sp>
          <p:nvSpPr>
            <p:cNvPr id="25" name="CuadroTexto 24">
              <a:extLst>
                <a:ext uri="{FF2B5EF4-FFF2-40B4-BE49-F238E27FC236}">
                  <a16:creationId xmlns:a16="http://schemas.microsoft.com/office/drawing/2014/main" id="{9901BA09-CC3F-8113-25F5-031A08ED73F7}"/>
                </a:ext>
              </a:extLst>
            </p:cNvPr>
            <p:cNvSpPr txBox="1"/>
            <p:nvPr/>
          </p:nvSpPr>
          <p:spPr>
            <a:xfrm>
              <a:off x="1376361" y="4548194"/>
              <a:ext cx="81438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" sz="1400" b="1" dirty="0"/>
                <a:t>JUDA</a:t>
              </a:r>
            </a:p>
          </p:txBody>
        </p:sp>
        <p:sp>
          <p:nvSpPr>
            <p:cNvPr id="26" name="CuadroTexto 25">
              <a:extLst>
                <a:ext uri="{FF2B5EF4-FFF2-40B4-BE49-F238E27FC236}">
                  <a16:creationId xmlns:a16="http://schemas.microsoft.com/office/drawing/2014/main" id="{9F882F21-D1C7-4E98-60FE-1DDCFE5241AD}"/>
                </a:ext>
              </a:extLst>
            </p:cNvPr>
            <p:cNvSpPr txBox="1"/>
            <p:nvPr/>
          </p:nvSpPr>
          <p:spPr>
            <a:xfrm>
              <a:off x="2434587" y="4319198"/>
              <a:ext cx="81438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" sz="1400" b="1" dirty="0"/>
                <a:t>RUBEN</a:t>
              </a:r>
            </a:p>
          </p:txBody>
        </p:sp>
        <p:sp>
          <p:nvSpPr>
            <p:cNvPr id="27" name="CuadroTexto 26">
              <a:extLst>
                <a:ext uri="{FF2B5EF4-FFF2-40B4-BE49-F238E27FC236}">
                  <a16:creationId xmlns:a16="http://schemas.microsoft.com/office/drawing/2014/main" id="{A6B4A3F8-FC32-47D6-E92E-1D08C91ED2E7}"/>
                </a:ext>
              </a:extLst>
            </p:cNvPr>
            <p:cNvSpPr txBox="1"/>
            <p:nvPr/>
          </p:nvSpPr>
          <p:spPr>
            <a:xfrm>
              <a:off x="850105" y="5256794"/>
              <a:ext cx="10525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" sz="1200" b="1" dirty="0"/>
                <a:t>SIMEON</a:t>
              </a:r>
            </a:p>
          </p:txBody>
        </p:sp>
      </p:grpSp>
      <p:pic>
        <p:nvPicPr>
          <p:cNvPr id="10" name="Imagen 9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E471F92B-1D13-1DD1-3032-72045D2FDC14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email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744077" y="3548487"/>
            <a:ext cx="2296382" cy="312324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20" name="CuadroTexto 19">
            <a:extLst>
              <a:ext uri="{FF2B5EF4-FFF2-40B4-BE49-F238E27FC236}">
                <a16:creationId xmlns:a16="http://schemas.microsoft.com/office/drawing/2014/main" id="{A0944EC2-C0CB-1862-4899-A247C04FB7B6}"/>
              </a:ext>
            </a:extLst>
          </p:cNvPr>
          <p:cNvSpPr txBox="1"/>
          <p:nvPr/>
        </p:nvSpPr>
        <p:spPr>
          <a:xfrm>
            <a:off x="4542034" y="2241319"/>
            <a:ext cx="764456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Isusova</a:t>
            </a:r>
            <a:r>
              <a:rPr lang="en-US" sz="2000" b="1" dirty="0"/>
              <a:t> </a:t>
            </a:r>
            <a:r>
              <a:rPr lang="en-US" sz="2000" b="1" dirty="0" err="1"/>
              <a:t>smrt</a:t>
            </a:r>
            <a:r>
              <a:rPr lang="en-US" sz="2000" b="1" dirty="0"/>
              <a:t> </a:t>
            </a:r>
            <a:r>
              <a:rPr lang="en-US" sz="2000" b="1" dirty="0" err="1"/>
              <a:t>uvjerava</a:t>
            </a:r>
            <a:r>
              <a:rPr lang="en-US" sz="2000" b="1" dirty="0"/>
              <a:t> </a:t>
            </a:r>
            <a:r>
              <a:rPr lang="en-US" sz="2000" b="1" dirty="0" err="1"/>
              <a:t>nas</a:t>
            </a:r>
            <a:r>
              <a:rPr lang="en-US" sz="2000" b="1" dirty="0"/>
              <a:t> da </a:t>
            </a:r>
            <a:r>
              <a:rPr lang="en-US" sz="2000" b="1" dirty="0" err="1"/>
              <a:t>smo</a:t>
            </a:r>
            <a:r>
              <a:rPr lang="en-US" sz="2000" b="1" dirty="0"/>
              <a:t> </a:t>
            </a:r>
            <a:r>
              <a:rPr lang="en-US" sz="2000" b="1" dirty="0" err="1"/>
              <a:t>sada</a:t>
            </a:r>
            <a:r>
              <a:rPr lang="en-US" sz="2000" b="1" dirty="0"/>
              <a:t> </a:t>
            </a:r>
            <a:r>
              <a:rPr lang="en-US" sz="2000" b="1" dirty="0" err="1"/>
              <a:t>naslijedili</a:t>
            </a:r>
            <a:r>
              <a:rPr lang="en-US" sz="2000" b="1" dirty="0"/>
              <a:t> </a:t>
            </a:r>
            <a:r>
              <a:rPr lang="en-US" sz="2000" b="1" dirty="0" err="1"/>
              <a:t>zemlju</a:t>
            </a:r>
            <a:r>
              <a:rPr lang="en-US" sz="2000" b="1" dirty="0"/>
              <a:t> </a:t>
            </a:r>
            <a:r>
              <a:rPr lang="en-US" sz="2000" b="1" dirty="0" err="1"/>
              <a:t>koju</a:t>
            </a:r>
            <a:r>
              <a:rPr lang="en-US" sz="2000" b="1" dirty="0"/>
              <a:t> </a:t>
            </a:r>
            <a:r>
              <a:rPr lang="en-US" sz="2000" b="1" dirty="0" err="1"/>
              <a:t>su</a:t>
            </a:r>
            <a:r>
              <a:rPr lang="en-US" sz="2000" b="1" dirty="0"/>
              <a:t> Adam </a:t>
            </a:r>
            <a:r>
              <a:rPr lang="en-US" sz="2000" b="1" dirty="0" err="1"/>
              <a:t>i</a:t>
            </a:r>
            <a:r>
              <a:rPr lang="en-US" sz="2000" b="1" dirty="0"/>
              <a:t> Eva </a:t>
            </a:r>
            <a:r>
              <a:rPr lang="en-US" sz="2000" b="1" dirty="0" err="1"/>
              <a:t>nekoć</a:t>
            </a:r>
            <a:r>
              <a:rPr lang="en-US" sz="2000" b="1" dirty="0"/>
              <a:t> </a:t>
            </a:r>
            <a:r>
              <a:rPr lang="en-US" sz="2000" b="1" dirty="0" err="1"/>
              <a:t>izgubili</a:t>
            </a:r>
            <a:r>
              <a:rPr lang="en-US" sz="2000" b="1" dirty="0"/>
              <a:t>. </a:t>
            </a:r>
            <a:r>
              <a:rPr lang="en-US" sz="2000" b="1" dirty="0" err="1"/>
              <a:t>Međutim</a:t>
            </a:r>
            <a:r>
              <a:rPr lang="en-US" sz="2000" b="1" dirty="0"/>
              <a:t>, mi </a:t>
            </a:r>
            <a:r>
              <a:rPr lang="en-US" sz="2000" b="1" dirty="0" err="1"/>
              <a:t>smo</a:t>
            </a:r>
            <a:r>
              <a:rPr lang="en-US" sz="2000" b="1" dirty="0"/>
              <a:t> </a:t>
            </a:r>
            <a:r>
              <a:rPr lang="en-US" sz="2000" b="1" dirty="0" err="1"/>
              <a:t>još</a:t>
            </a:r>
            <a:r>
              <a:rPr lang="en-US" sz="2000" b="1" dirty="0"/>
              <a:t> </a:t>
            </a:r>
            <a:r>
              <a:rPr lang="en-US" sz="2000" b="1" dirty="0" err="1"/>
              <a:t>uvijek</a:t>
            </a:r>
            <a:r>
              <a:rPr lang="en-US" sz="2000" b="1" dirty="0"/>
              <a:t> "za</a:t>
            </a:r>
            <a:r>
              <a:rPr lang="hr-HR" sz="2000" b="1" dirty="0"/>
              <a:t>toč</a:t>
            </a:r>
            <a:r>
              <a:rPr lang="en-US" sz="2000" b="1" dirty="0" err="1"/>
              <a:t>enici</a:t>
            </a:r>
            <a:r>
              <a:rPr lang="en-US" sz="2000" b="1" dirty="0"/>
              <a:t> </a:t>
            </a:r>
            <a:r>
              <a:rPr lang="en-US" sz="2000" b="1" dirty="0" err="1"/>
              <a:t>nade</a:t>
            </a:r>
            <a:r>
              <a:rPr lang="en-US" sz="2000" b="1" dirty="0"/>
              <a:t>" da </a:t>
            </a:r>
            <a:r>
              <a:rPr lang="en-US" sz="2000" b="1" dirty="0" err="1"/>
              <a:t>ćemo</a:t>
            </a:r>
            <a:r>
              <a:rPr lang="en-US" sz="2000" b="1" dirty="0"/>
              <a:t> je </a:t>
            </a:r>
            <a:r>
              <a:rPr lang="en-US" sz="2000" b="1" dirty="0" err="1"/>
              <a:t>primiti</a:t>
            </a:r>
            <a:r>
              <a:rPr lang="en-US" sz="2000" b="1" dirty="0"/>
              <a:t>.</a:t>
            </a:r>
            <a:endParaRPr lang="en" sz="2000" b="1" dirty="0"/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8E85ABD8-6D0B-1247-9C3F-F4879A5CB272}"/>
              </a:ext>
            </a:extLst>
          </p:cNvPr>
          <p:cNvSpPr txBox="1"/>
          <p:nvPr/>
        </p:nvSpPr>
        <p:spPr>
          <a:xfrm>
            <a:off x="4533901" y="1192051"/>
            <a:ext cx="764456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Između</a:t>
            </a:r>
            <a:r>
              <a:rPr lang="en-US" sz="2000" b="1" dirty="0"/>
              <a:t> </a:t>
            </a:r>
            <a:r>
              <a:rPr lang="hr-HR" sz="2000" b="1" dirty="0"/>
              <a:t>objave</a:t>
            </a:r>
            <a:r>
              <a:rPr lang="en-US" sz="2000" b="1" dirty="0"/>
              <a:t> </a:t>
            </a:r>
            <a:r>
              <a:rPr lang="en-US" sz="2000" b="1" dirty="0" err="1"/>
              <a:t>mjesta</a:t>
            </a:r>
            <a:r>
              <a:rPr lang="en-US" sz="2000" b="1" dirty="0"/>
              <a:t>, </a:t>
            </a:r>
            <a:r>
              <a:rPr lang="en-US" sz="2000" b="1" dirty="0" err="1"/>
              <a:t>narod</a:t>
            </a:r>
            <a:r>
              <a:rPr lang="hr-HR" sz="2000" b="1" dirty="0"/>
              <a:t>a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en-US" sz="2000" b="1" dirty="0" err="1"/>
              <a:t>plemena</a:t>
            </a:r>
            <a:r>
              <a:rPr lang="en-US" sz="2000" b="1" dirty="0"/>
              <a:t> </a:t>
            </a:r>
            <a:r>
              <a:rPr lang="en-US" sz="2000" b="1" dirty="0" err="1"/>
              <a:t>možemo</a:t>
            </a:r>
            <a:r>
              <a:rPr lang="en-US" sz="2000" b="1" dirty="0"/>
              <a:t> </a:t>
            </a:r>
            <a:r>
              <a:rPr lang="en-US" sz="2000" b="1" dirty="0" err="1"/>
              <a:t>vidjeti</a:t>
            </a:r>
            <a:r>
              <a:rPr lang="en-US" sz="2000" b="1" dirty="0"/>
              <a:t> </a:t>
            </a:r>
            <a:r>
              <a:rPr lang="en-US" sz="2000" b="1" dirty="0" err="1"/>
              <a:t>zemlju</a:t>
            </a:r>
            <a:r>
              <a:rPr lang="en-US" sz="2000" b="1" dirty="0"/>
              <a:t> </a:t>
            </a:r>
            <a:r>
              <a:rPr lang="en-US" sz="2000" b="1" dirty="0" err="1"/>
              <a:t>koja</a:t>
            </a:r>
            <a:r>
              <a:rPr lang="en-US" sz="2000" b="1" dirty="0"/>
              <a:t> je </a:t>
            </a:r>
            <a:r>
              <a:rPr lang="en-US" sz="2000" b="1" dirty="0" err="1"/>
              <a:t>već</a:t>
            </a:r>
            <a:r>
              <a:rPr lang="en-US" sz="2000" b="1" dirty="0"/>
              <a:t> </a:t>
            </a:r>
            <a:r>
              <a:rPr lang="en-US" sz="2000" b="1" dirty="0" err="1"/>
              <a:t>bila</a:t>
            </a:r>
            <a:r>
              <a:rPr lang="en-US" sz="2000" b="1" dirty="0"/>
              <a:t> </a:t>
            </a:r>
            <a:r>
              <a:rPr lang="en-US" sz="2000" b="1" dirty="0" err="1"/>
              <a:t>izraelsko</a:t>
            </a:r>
            <a:r>
              <a:rPr lang="en-US" sz="2000" b="1" dirty="0"/>
              <a:t> </a:t>
            </a:r>
            <a:r>
              <a:rPr lang="en-US" sz="2000" b="1" dirty="0" err="1"/>
              <a:t>nasljeđe</a:t>
            </a:r>
            <a:r>
              <a:rPr lang="en-US" sz="2000" b="1" dirty="0"/>
              <a:t>, </a:t>
            </a:r>
            <a:r>
              <a:rPr lang="en-US" sz="2000" b="1" dirty="0" err="1"/>
              <a:t>ali</a:t>
            </a:r>
            <a:r>
              <a:rPr lang="en-US" sz="2000" b="1" dirty="0"/>
              <a:t> </a:t>
            </a:r>
            <a:r>
              <a:rPr lang="en-US" sz="2000" b="1" dirty="0" err="1"/>
              <a:t>koju</a:t>
            </a:r>
            <a:r>
              <a:rPr lang="en-US" sz="2000" b="1" dirty="0"/>
              <a:t>, u to </a:t>
            </a:r>
            <a:r>
              <a:rPr lang="en-US" sz="2000" b="1" dirty="0" err="1"/>
              <a:t>vrijeme</a:t>
            </a:r>
            <a:r>
              <a:rPr lang="en-US" sz="2000" b="1" dirty="0"/>
              <a:t>, </a:t>
            </a:r>
            <a:r>
              <a:rPr lang="en-US" sz="2000" b="1" dirty="0" err="1"/>
              <a:t>još</a:t>
            </a:r>
            <a:r>
              <a:rPr lang="en-US" sz="2000" b="1" dirty="0"/>
              <a:t> </a:t>
            </a:r>
            <a:r>
              <a:rPr lang="en-US" sz="2000" b="1" dirty="0" err="1"/>
              <a:t>nisu</a:t>
            </a:r>
            <a:r>
              <a:rPr lang="en-US" sz="2000" b="1" dirty="0"/>
              <a:t> u </a:t>
            </a:r>
            <a:r>
              <a:rPr lang="en-US" sz="2000" b="1" dirty="0" err="1"/>
              <a:t>potpunosti</a:t>
            </a:r>
            <a:r>
              <a:rPr lang="en-US" sz="2000" b="1" dirty="0"/>
              <a:t> </a:t>
            </a:r>
            <a:r>
              <a:rPr lang="en-US" sz="2000" b="1" dirty="0" err="1"/>
              <a:t>posjedovali</a:t>
            </a:r>
            <a:r>
              <a:rPr lang="en-US" sz="2000" b="1" dirty="0"/>
              <a:t>.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3525829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BB09E6D-370A-47D3-811F-66BFE2D2FF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10"/>
                                        <p:tgtEl>
                                          <p:spTgt spid="2">
                                            <p:graphicEl>
                                              <a:dgm id="{EBB09E6D-370A-47D3-811F-66BFE2D2FF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"/>
                            </p:stCondLst>
                            <p:childTnLst>
                              <p:par>
                                <p:cTn id="3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34075C3-FDB2-41CB-8468-727C5341CF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>
                                            <p:graphicEl>
                                              <a:dgm id="{934075C3-FDB2-41CB-8468-727C5341CF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>
                                            <p:graphicEl>
                                              <a:dgm id="{934075C3-FDB2-41CB-8468-727C5341CF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graphicEl>
                                              <a:dgm id="{934075C3-FDB2-41CB-8468-727C5341CF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1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1AF05EF-15D0-4053-B7C1-B1ACE9180F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">
                                            <p:graphicEl>
                                              <a:dgm id="{51AF05EF-15D0-4053-B7C1-B1ACE9180F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C58F8DC-AE0E-4724-8D4D-21C188B673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>
                                            <p:graphicEl>
                                              <a:dgm id="{EC58F8DC-AE0E-4724-8D4D-21C188B673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">
                                            <p:graphicEl>
                                              <a:dgm id="{EC58F8DC-AE0E-4724-8D4D-21C188B673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">
                                            <p:graphicEl>
                                              <a:dgm id="{EC58F8DC-AE0E-4724-8D4D-21C188B6735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E1311AC-11A8-44A4-B428-E7E32264D1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">
                                            <p:graphicEl>
                                              <a:dgm id="{0E1311AC-11A8-44A4-B428-E7E32264D14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802CB78-E385-4268-8CB2-AFA4AA72D0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">
                                            <p:graphicEl>
                                              <a:dgm id="{5802CB78-E385-4268-8CB2-AFA4AA72D0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">
                                            <p:graphicEl>
                                              <a:dgm id="{5802CB78-E385-4268-8CB2-AFA4AA72D0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">
                                            <p:graphicEl>
                                              <a:dgm id="{5802CB78-E385-4268-8CB2-AFA4AA72D0A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6F66C2F-C90D-401D-BDA1-5C880F46D7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2">
                                            <p:graphicEl>
                                              <a:dgm id="{56F66C2F-C90D-401D-BDA1-5C880F46D7F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13C6A42-8AE0-4EE2-BCF3-DBB6A0358C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">
                                            <p:graphicEl>
                                              <a:dgm id="{413C6A42-8AE0-4EE2-BCF3-DBB6A0358C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">
                                            <p:graphicEl>
                                              <a:dgm id="{413C6A42-8AE0-4EE2-BCF3-DBB6A0358C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">
                                            <p:graphicEl>
                                              <a:dgm id="{413C6A42-8AE0-4EE2-BCF3-DBB6A0358C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"/>
                            </p:stCondLst>
                            <p:childTnLst>
                              <p:par>
                                <p:cTn id="9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D5A57CF-DB21-4D2D-B832-7D4E4EDFFC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2">
                                            <p:graphicEl>
                                              <a:dgm id="{6D5A57CF-DB21-4D2D-B832-7D4E4EDFFC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FAB8E0A-E854-4A67-9A24-E51F80DB0B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">
                                            <p:graphicEl>
                                              <a:dgm id="{FFAB8E0A-E854-4A67-9A24-E51F80DB0B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">
                                            <p:graphicEl>
                                              <a:dgm id="{FFAB8E0A-E854-4A67-9A24-E51F80DB0B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">
                                            <p:graphicEl>
                                              <a:dgm id="{FFAB8E0A-E854-4A67-9A24-E51F80DB0B5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00"/>
                            </p:stCondLst>
                            <p:childTnLst>
                              <p:par>
                                <p:cTn id="1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3B008AC-F51A-41DB-A5B7-3F9EBF1479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2">
                                            <p:graphicEl>
                                              <a:dgm id="{93B008AC-F51A-41DB-A5B7-3F9EBF1479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Sub>
          <a:bldDgm bld="one"/>
        </p:bldSub>
      </p:bldGraphic>
      <p:bldP spid="3" grpId="0"/>
      <p:bldP spid="4" grpId="0"/>
      <p:bldP spid="5" grpId="0"/>
      <p:bldP spid="6" grpId="0"/>
      <p:bldP spid="7" grpId="0"/>
      <p:bldP spid="8" grpId="0"/>
      <p:bldP spid="20" grpId="0"/>
      <p:bldP spid="3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ángulo 24">
            <a:extLst>
              <a:ext uri="{FF2B5EF4-FFF2-40B4-BE49-F238E27FC236}">
                <a16:creationId xmlns:a16="http://schemas.microsoft.com/office/drawing/2014/main" id="{3D43EC96-0890-2AA6-06E3-01B00CE6A5D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9" cy="1323439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F24A005-0124-1E10-056F-DBEDF398DA9F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spc="6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ZEMLJA KOJA JE </a:t>
            </a:r>
            <a:r>
              <a:rPr lang="hr-HR" sz="4400" b="1" spc="6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BILA </a:t>
            </a:r>
            <a:r>
              <a:rPr lang="en-US" sz="4400" b="1" spc="6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IZGUBLJENA</a:t>
            </a:r>
            <a:endParaRPr lang="en" sz="4400" b="1" spc="60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996EE5B-28B9-B07C-A919-D43273D4A9F7}"/>
              </a:ext>
            </a:extLst>
          </p:cNvPr>
          <p:cNvSpPr txBox="1"/>
          <p:nvPr/>
        </p:nvSpPr>
        <p:spPr>
          <a:xfrm>
            <a:off x="976311" y="667047"/>
            <a:ext cx="1023937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rgbClr val="D5DE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rgbClr val="D5DE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Zato</a:t>
            </a:r>
            <a:r>
              <a:rPr lang="en-US" b="1" dirty="0">
                <a:solidFill>
                  <a:srgbClr val="D5DE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ga Jahve, Bog, </a:t>
            </a:r>
            <a:r>
              <a:rPr lang="hr-HR" b="1" dirty="0">
                <a:solidFill>
                  <a:srgbClr val="D5DE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is</a:t>
            </a:r>
            <a:r>
              <a:rPr lang="en-US" b="1" dirty="0" err="1">
                <a:solidFill>
                  <a:srgbClr val="D5DE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tjera</a:t>
            </a:r>
            <a:r>
              <a:rPr lang="en-US" b="1" dirty="0">
                <a:solidFill>
                  <a:srgbClr val="D5DE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D5DE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iz</a:t>
            </a:r>
            <a:r>
              <a:rPr lang="en-US" b="1" dirty="0">
                <a:solidFill>
                  <a:srgbClr val="D5DE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hr-HR" b="1" dirty="0">
                <a:solidFill>
                  <a:srgbClr val="D5DE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vrta e</a:t>
            </a:r>
            <a:r>
              <a:rPr lang="en-US" b="1" dirty="0" err="1">
                <a:solidFill>
                  <a:srgbClr val="D5DE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denskog</a:t>
            </a:r>
            <a:r>
              <a:rPr lang="hr-HR" b="1" dirty="0">
                <a:solidFill>
                  <a:srgbClr val="D5DE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</a:t>
            </a:r>
            <a:r>
              <a:rPr lang="en-US" b="1" dirty="0">
                <a:solidFill>
                  <a:srgbClr val="D5DE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da </a:t>
            </a:r>
            <a:r>
              <a:rPr lang="en-US" b="1" dirty="0" err="1">
                <a:solidFill>
                  <a:srgbClr val="D5DE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obrađuje</a:t>
            </a:r>
            <a:r>
              <a:rPr lang="en-US" b="1" dirty="0">
                <a:solidFill>
                  <a:srgbClr val="D5DE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D5DE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zemlju</a:t>
            </a:r>
            <a:r>
              <a:rPr lang="en-US" b="1" dirty="0">
                <a:solidFill>
                  <a:srgbClr val="D5DE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hr-HR" b="1" dirty="0">
                <a:solidFill>
                  <a:srgbClr val="D5DE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iz</a:t>
            </a:r>
            <a:r>
              <a:rPr lang="en-US" b="1" dirty="0">
                <a:solidFill>
                  <a:srgbClr val="D5DE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D5DE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koje</a:t>
            </a:r>
            <a:r>
              <a:rPr lang="en-US" b="1" dirty="0">
                <a:solidFill>
                  <a:srgbClr val="D5DE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je </a:t>
            </a:r>
            <a:r>
              <a:rPr lang="hr-HR" b="1" dirty="0">
                <a:solidFill>
                  <a:srgbClr val="D5DE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</a:t>
            </a:r>
            <a:r>
              <a:rPr lang="en-US" b="1" dirty="0">
                <a:solidFill>
                  <a:srgbClr val="D5DE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D5DE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uzet</a:t>
            </a:r>
            <a:r>
              <a:rPr lang="en" b="1" dirty="0">
                <a:solidFill>
                  <a:srgbClr val="D5DE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rgbClr val="D5DE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hr-HR" sz="1400" b="1" dirty="0">
                <a:solidFill>
                  <a:srgbClr val="D5DE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Postanak</a:t>
            </a:r>
            <a:r>
              <a:rPr lang="en" sz="1400" b="1" dirty="0">
                <a:solidFill>
                  <a:srgbClr val="D5DE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3</a:t>
            </a:r>
            <a:r>
              <a:rPr lang="hr-HR" sz="1400" b="1" dirty="0">
                <a:solidFill>
                  <a:srgbClr val="D5DE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</a:t>
            </a:r>
            <a:r>
              <a:rPr lang="en" sz="1400" b="1" dirty="0">
                <a:solidFill>
                  <a:srgbClr val="D5DE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23)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7F54C39-4D46-0141-4837-23C24359D4EB}"/>
              </a:ext>
            </a:extLst>
          </p:cNvPr>
          <p:cNvSpPr txBox="1"/>
          <p:nvPr/>
        </p:nvSpPr>
        <p:spPr>
          <a:xfrm>
            <a:off x="3757307" y="2121043"/>
            <a:ext cx="58729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hr-HR" sz="2000" b="1" dirty="0"/>
              <a:t>Zato što </a:t>
            </a:r>
            <a:r>
              <a:rPr lang="en-US" sz="2000" b="1" dirty="0"/>
              <a:t> </a:t>
            </a:r>
            <a:r>
              <a:rPr lang="en-US" sz="2000" b="1" dirty="0" err="1"/>
              <a:t>nisu</a:t>
            </a:r>
            <a:r>
              <a:rPr lang="en-US" sz="2000" b="1" dirty="0"/>
              <a:t> </a:t>
            </a:r>
            <a:r>
              <a:rPr lang="en-US" sz="2000" b="1" dirty="0" err="1"/>
              <a:t>poslušali</a:t>
            </a:r>
            <a:r>
              <a:rPr lang="en-US" sz="2000" b="1" dirty="0"/>
              <a:t> Boga, </a:t>
            </a:r>
            <a:r>
              <a:rPr lang="en-US" sz="2000" b="1" dirty="0" err="1"/>
              <a:t>bili</a:t>
            </a:r>
            <a:r>
              <a:rPr lang="en-US" sz="2000" b="1" dirty="0"/>
              <a:t> </a:t>
            </a:r>
            <a:r>
              <a:rPr lang="en-US" sz="2000" b="1" dirty="0" err="1"/>
              <a:t>su</a:t>
            </a:r>
            <a:r>
              <a:rPr lang="en-US" sz="2000" b="1" dirty="0"/>
              <a:t> </a:t>
            </a:r>
            <a:r>
              <a:rPr lang="en-US" sz="2000" b="1" dirty="0" err="1"/>
              <a:t>protjerani</a:t>
            </a:r>
            <a:r>
              <a:rPr lang="en-US" sz="2000" b="1" dirty="0"/>
              <a:t> </a:t>
            </a:r>
            <a:r>
              <a:rPr lang="en-US" sz="2000" b="1" dirty="0" err="1"/>
              <a:t>odande</a:t>
            </a:r>
            <a:r>
              <a:rPr lang="en-US" sz="2000" b="1" dirty="0"/>
              <a:t> (Post</a:t>
            </a:r>
            <a:r>
              <a:rPr lang="hr-HR" sz="2000" b="1" dirty="0"/>
              <a:t>.</a:t>
            </a:r>
            <a:r>
              <a:rPr lang="en-US" sz="2000" b="1" dirty="0"/>
              <a:t> 3,23)</a:t>
            </a:r>
            <a:r>
              <a:rPr lang="hr-HR" sz="2000" b="1" dirty="0"/>
              <a:t>, te su tako </a:t>
            </a:r>
            <a:r>
              <a:rPr lang="en-US" sz="2000" b="1" dirty="0"/>
              <a:t> </a:t>
            </a:r>
            <a:r>
              <a:rPr lang="en-US" sz="2000" b="1" dirty="0" err="1"/>
              <a:t>Izgubili</a:t>
            </a:r>
            <a:r>
              <a:rPr lang="en-US" sz="2000" b="1" dirty="0"/>
              <a:t> vlast </a:t>
            </a:r>
            <a:r>
              <a:rPr lang="en-US" sz="2000" b="1" dirty="0" err="1"/>
              <a:t>nad</a:t>
            </a:r>
            <a:r>
              <a:rPr lang="en-US" sz="2000" b="1" dirty="0"/>
              <a:t> </a:t>
            </a:r>
            <a:r>
              <a:rPr lang="en-US" sz="2000" b="1" dirty="0" err="1"/>
              <a:t>Zemljom</a:t>
            </a:r>
            <a:r>
              <a:rPr lang="en-US" sz="2000" b="1" dirty="0"/>
              <a:t>.</a:t>
            </a:r>
            <a:endParaRPr lang="en" sz="2000" b="1" dirty="0"/>
          </a:p>
        </p:txBody>
      </p:sp>
      <p:pic>
        <p:nvPicPr>
          <p:cNvPr id="4" name="Imagen 3" descr="Un par de personas en una playa&#10;&#10;El contenido generado por IA puede ser incorrecto.">
            <a:extLst>
              <a:ext uri="{FF2B5EF4-FFF2-40B4-BE49-F238E27FC236}">
                <a16:creationId xmlns:a16="http://schemas.microsoft.com/office/drawing/2014/main" id="{F2FF553E-E66B-60DD-610E-29BD7BDC561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875" y="1436488"/>
            <a:ext cx="1841500" cy="1486949"/>
          </a:xfrm>
          <a:prstGeom prst="round2DiagRect">
            <a:avLst>
              <a:gd name="adj1" fmla="val 0"/>
              <a:gd name="adj2" fmla="val 20934"/>
            </a:avLst>
          </a:prstGeom>
          <a:ln w="1905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8" name="Imagen 7" descr="Pintura de una persona&#10;&#10;El contenido generado por IA puede ser incorrecto.">
            <a:extLst>
              <a:ext uri="{FF2B5EF4-FFF2-40B4-BE49-F238E27FC236}">
                <a16:creationId xmlns:a16="http://schemas.microsoft.com/office/drawing/2014/main" id="{8017AD37-EA03-7058-1963-A595E2E2AAE8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70088" y="1400024"/>
            <a:ext cx="2127288" cy="2771926"/>
          </a:xfrm>
          <a:prstGeom prst="round2DiagRect">
            <a:avLst>
              <a:gd name="adj1" fmla="val 16667"/>
              <a:gd name="adj2" fmla="val 0"/>
            </a:avLst>
          </a:prstGeom>
          <a:ln w="19050" cap="sq">
            <a:solidFill>
              <a:schemeClr val="accent3">
                <a:lumMod val="40000"/>
                <a:lumOff val="60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Imagen 9" descr="Imagen que contiene exterior, pasto, agua, parado&#10;&#10;El contenido generado por IA puede ser incorrecto.">
            <a:extLst>
              <a:ext uri="{FF2B5EF4-FFF2-40B4-BE49-F238E27FC236}">
                <a16:creationId xmlns:a16="http://schemas.microsoft.com/office/drawing/2014/main" id="{C6E898B5-5B2D-21A8-1B94-FD01A5274AF6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875" y="3119016"/>
            <a:ext cx="1801227" cy="1354256"/>
          </a:xfrm>
          <a:prstGeom prst="snip2DiagRect">
            <a:avLst>
              <a:gd name="adj1" fmla="val 15803"/>
              <a:gd name="adj2" fmla="val 0"/>
            </a:avLst>
          </a:prstGeom>
          <a:solidFill>
            <a:srgbClr val="FFFFFF">
              <a:shade val="85000"/>
            </a:srgbClr>
          </a:solidFill>
          <a:ln w="28575" cap="sq">
            <a:solidFill>
              <a:schemeClr val="accent6">
                <a:lumMod val="50000"/>
              </a:schemeClr>
            </a:solidFill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Imagen 11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14E695DF-6149-C866-C597-A494F829E955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5573" y="2217119"/>
            <a:ext cx="1514197" cy="227129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accent6">
                <a:lumMod val="50000"/>
              </a:schemeClr>
            </a:solidFill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Imagen 13" descr="Imagen que contiene Diagrama&#10;&#10;El contenido generado por IA puede ser incorrecto.">
            <a:extLst>
              <a:ext uri="{FF2B5EF4-FFF2-40B4-BE49-F238E27FC236}">
                <a16:creationId xmlns:a16="http://schemas.microsoft.com/office/drawing/2014/main" id="{92AB83C2-D55E-D827-0C79-B1A4A2DB20DC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875" y="4668851"/>
            <a:ext cx="3182355" cy="206057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6" name="Imagen 15" descr="Imagen que contiene persona, mujer, posando, parado&#10;&#10;El contenido generado por IA puede ser incorrecto.">
            <a:extLst>
              <a:ext uri="{FF2B5EF4-FFF2-40B4-BE49-F238E27FC236}">
                <a16:creationId xmlns:a16="http://schemas.microsoft.com/office/drawing/2014/main" id="{FB674F0E-C373-838B-F651-F86112526D10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768891" y="4348167"/>
            <a:ext cx="2228486" cy="238125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511406" lon="925859" rev="21509927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26FDA0F8-560E-0709-2A27-77340B3E651C}"/>
              </a:ext>
            </a:extLst>
          </p:cNvPr>
          <p:cNvSpPr txBox="1"/>
          <p:nvPr/>
        </p:nvSpPr>
        <p:spPr>
          <a:xfrm>
            <a:off x="1984375" y="1400065"/>
            <a:ext cx="788571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Bog je </a:t>
            </a:r>
            <a:r>
              <a:rPr lang="en-US" sz="2000" b="1" dirty="0" err="1"/>
              <a:t>postavio</a:t>
            </a:r>
            <a:r>
              <a:rPr lang="en-US" sz="2000" b="1" dirty="0"/>
              <a:t> Adama 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en-US" sz="2000" b="1" dirty="0" err="1"/>
              <a:t>Evu</a:t>
            </a:r>
            <a:r>
              <a:rPr lang="en-US" sz="2000" b="1" dirty="0"/>
              <a:t> za </a:t>
            </a:r>
            <a:r>
              <a:rPr lang="en-US" sz="2000" b="1" dirty="0" err="1"/>
              <a:t>vladare</a:t>
            </a:r>
            <a:r>
              <a:rPr lang="en-US" sz="2000" b="1" dirty="0"/>
              <a:t> </a:t>
            </a:r>
            <a:r>
              <a:rPr lang="en-US" sz="2000" b="1" dirty="0" err="1"/>
              <a:t>ovoga</a:t>
            </a:r>
            <a:r>
              <a:rPr lang="en-US" sz="2000" b="1" dirty="0"/>
              <a:t> </a:t>
            </a:r>
            <a:r>
              <a:rPr lang="en-US" sz="2000" b="1" dirty="0" err="1"/>
              <a:t>svijeta</a:t>
            </a:r>
            <a:r>
              <a:rPr lang="en-US" sz="2000" b="1" dirty="0"/>
              <a:t> (Post</a:t>
            </a:r>
            <a:r>
              <a:rPr lang="hr-HR" sz="2000" b="1" dirty="0"/>
              <a:t>.</a:t>
            </a:r>
            <a:r>
              <a:rPr lang="en-US" sz="2000" b="1" dirty="0"/>
              <a:t> 1,27-28) 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en-US" sz="2000" b="1" dirty="0" err="1"/>
              <a:t>smjestio</a:t>
            </a:r>
            <a:r>
              <a:rPr lang="en-US" sz="2000" b="1" dirty="0"/>
              <a:t> </a:t>
            </a:r>
            <a:r>
              <a:rPr lang="en-US" sz="2000" b="1" dirty="0" err="1"/>
              <a:t>ih</a:t>
            </a:r>
            <a:r>
              <a:rPr lang="en-US" sz="2000" b="1" dirty="0"/>
              <a:t> u </a:t>
            </a:r>
            <a:r>
              <a:rPr lang="en-US" sz="2000" b="1" dirty="0" err="1"/>
              <a:t>Edenski</a:t>
            </a:r>
            <a:r>
              <a:rPr lang="en-US" sz="2000" b="1" dirty="0"/>
              <a:t> </a:t>
            </a:r>
            <a:r>
              <a:rPr lang="en-US" sz="2000" b="1" dirty="0" err="1"/>
              <a:t>vrt</a:t>
            </a:r>
            <a:r>
              <a:rPr lang="en-US" sz="2000" b="1" dirty="0"/>
              <a:t> (Post</a:t>
            </a:r>
            <a:r>
              <a:rPr lang="hr-HR" sz="2000" b="1" dirty="0"/>
              <a:t>.</a:t>
            </a:r>
            <a:r>
              <a:rPr lang="en-US" sz="2000" b="1" dirty="0"/>
              <a:t> 2,8).</a:t>
            </a:r>
            <a:endParaRPr lang="en" sz="2000" b="1" dirty="0"/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B72E24DE-282D-CD01-7BBC-9BFAD41014BE}"/>
              </a:ext>
            </a:extLst>
          </p:cNvPr>
          <p:cNvSpPr txBox="1"/>
          <p:nvPr/>
        </p:nvSpPr>
        <p:spPr>
          <a:xfrm>
            <a:off x="3500913" y="5515085"/>
            <a:ext cx="613440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Izraelov</a:t>
            </a:r>
            <a:r>
              <a:rPr lang="en-US" sz="2000" b="1" dirty="0"/>
              <a:t> </a:t>
            </a:r>
            <a:r>
              <a:rPr lang="en-US" sz="2000" b="1" dirty="0" err="1"/>
              <a:t>neposluh</a:t>
            </a:r>
            <a:r>
              <a:rPr lang="en-US" sz="2000" b="1" dirty="0"/>
              <a:t> </a:t>
            </a:r>
            <a:r>
              <a:rPr lang="en-US" sz="2000" b="1" dirty="0" err="1"/>
              <a:t>doveo</a:t>
            </a:r>
            <a:r>
              <a:rPr lang="en-US" sz="2000" b="1" dirty="0"/>
              <a:t> je do </a:t>
            </a:r>
            <a:r>
              <a:rPr lang="en-US" sz="2000" b="1" dirty="0" err="1"/>
              <a:t>promjene</a:t>
            </a:r>
            <a:r>
              <a:rPr lang="en-US" sz="2000" b="1" dirty="0"/>
              <a:t> </a:t>
            </a:r>
            <a:r>
              <a:rPr lang="en-US" sz="2000" b="1" dirty="0" err="1"/>
              <a:t>izvornih</a:t>
            </a:r>
            <a:r>
              <a:rPr lang="en-US" sz="2000" b="1" dirty="0"/>
              <a:t> </a:t>
            </a:r>
            <a:r>
              <a:rPr lang="en-US" sz="2000" b="1" dirty="0" err="1"/>
              <a:t>planova</a:t>
            </a:r>
            <a:r>
              <a:rPr lang="en-US" sz="2000" b="1" dirty="0"/>
              <a:t>. Bog je </a:t>
            </a:r>
            <a:r>
              <a:rPr lang="en-US" sz="2000" b="1" dirty="0" err="1"/>
              <a:t>podigao</a:t>
            </a:r>
            <a:r>
              <a:rPr lang="en-US" sz="2000" b="1" dirty="0"/>
              <a:t> </a:t>
            </a:r>
            <a:r>
              <a:rPr lang="en-US" sz="2000" b="1" dirty="0" err="1"/>
              <a:t>Abrahamovu</a:t>
            </a:r>
            <a:r>
              <a:rPr lang="en-US" sz="2000" b="1" dirty="0"/>
              <a:t> </a:t>
            </a:r>
            <a:r>
              <a:rPr lang="en-US" sz="2000" b="1" dirty="0" err="1"/>
              <a:t>djecu</a:t>
            </a:r>
            <a:r>
              <a:rPr lang="en-US" sz="2000" b="1" dirty="0"/>
              <a:t> </a:t>
            </a:r>
            <a:r>
              <a:rPr lang="en-US" sz="2000" b="1" dirty="0" err="1"/>
              <a:t>iz</a:t>
            </a:r>
            <a:r>
              <a:rPr lang="en-US" sz="2000" b="1" dirty="0"/>
              <a:t> </a:t>
            </a:r>
            <a:r>
              <a:rPr lang="hr-HR" sz="2000" b="1" dirty="0"/>
              <a:t>”</a:t>
            </a:r>
            <a:r>
              <a:rPr lang="en-US" sz="2000" b="1" dirty="0" err="1"/>
              <a:t>kamenja</a:t>
            </a:r>
            <a:r>
              <a:rPr lang="hr-HR" sz="2000" b="1" dirty="0"/>
              <a:t>”</a:t>
            </a:r>
            <a:r>
              <a:rPr lang="en-US" sz="2000" b="1" dirty="0"/>
              <a:t> da </a:t>
            </a:r>
            <a:r>
              <a:rPr lang="en-US" sz="2000" b="1" dirty="0" err="1"/>
              <a:t>baštine</a:t>
            </a:r>
            <a:r>
              <a:rPr lang="en-US" sz="2000" b="1" dirty="0"/>
              <a:t> </a:t>
            </a:r>
            <a:r>
              <a:rPr lang="en-US" sz="2000" b="1" dirty="0" err="1"/>
              <a:t>njegova</a:t>
            </a:r>
            <a:r>
              <a:rPr lang="en-US" sz="2000" b="1" dirty="0"/>
              <a:t> </a:t>
            </a:r>
            <a:r>
              <a:rPr lang="en-US" sz="2000" b="1" dirty="0" err="1"/>
              <a:t>obećanja</a:t>
            </a:r>
            <a:r>
              <a:rPr lang="en-US" sz="2000" b="1" dirty="0"/>
              <a:t>: </a:t>
            </a:r>
            <a:r>
              <a:rPr lang="hr-HR" sz="2000" b="1" dirty="0"/>
              <a:t>to smo mi</a:t>
            </a:r>
            <a:r>
              <a:rPr lang="en-US" sz="2000" b="1" dirty="0"/>
              <a:t> </a:t>
            </a:r>
            <a:r>
              <a:rPr lang="hr-HR" sz="2000" b="1" dirty="0"/>
              <a:t>    </a:t>
            </a:r>
            <a:r>
              <a:rPr lang="en-US" sz="2000" b="1" dirty="0"/>
              <a:t>(Luka 3,8; Heb</a:t>
            </a:r>
            <a:r>
              <a:rPr lang="hr-HR" sz="2000" b="1" dirty="0"/>
              <a:t>.</a:t>
            </a:r>
            <a:r>
              <a:rPr lang="en-US" sz="2000" b="1" dirty="0"/>
              <a:t> 6,11</a:t>
            </a:r>
            <a:r>
              <a:rPr lang="hr-HR" sz="2000" b="1" dirty="0"/>
              <a:t>.</a:t>
            </a:r>
            <a:r>
              <a:rPr lang="en-US" sz="2000" b="1" dirty="0"/>
              <a:t>12).</a:t>
            </a:r>
            <a:endParaRPr lang="en" sz="2000" b="1" dirty="0"/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AB680A1D-0D63-AEC4-D7B4-CFD960AF42E9}"/>
              </a:ext>
            </a:extLst>
          </p:cNvPr>
          <p:cNvSpPr txBox="1"/>
          <p:nvPr/>
        </p:nvSpPr>
        <p:spPr>
          <a:xfrm>
            <a:off x="3500913" y="4486329"/>
            <a:ext cx="613440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Postupno</a:t>
            </a:r>
            <a:r>
              <a:rPr lang="en-US" sz="2000" b="1" dirty="0"/>
              <a:t>, </a:t>
            </a:r>
            <a:r>
              <a:rPr lang="en-US" sz="2000" b="1" dirty="0" err="1"/>
              <a:t>posjed</a:t>
            </a:r>
            <a:r>
              <a:rPr lang="en-US" sz="2000" b="1" dirty="0"/>
              <a:t> </a:t>
            </a:r>
            <a:r>
              <a:rPr lang="en-US" sz="2000" b="1" dirty="0" err="1"/>
              <a:t>će</a:t>
            </a:r>
            <a:r>
              <a:rPr lang="en-US" sz="2000" b="1" dirty="0"/>
              <a:t> se </a:t>
            </a:r>
            <a:r>
              <a:rPr lang="en-US" sz="2000" b="1" dirty="0" err="1"/>
              <a:t>proširiti</a:t>
            </a:r>
            <a:r>
              <a:rPr lang="en-US" sz="2000" b="1" dirty="0"/>
              <a:t> </a:t>
            </a:r>
            <a:r>
              <a:rPr lang="en-US" sz="2000" b="1" dirty="0" err="1"/>
              <a:t>na</a:t>
            </a:r>
            <a:r>
              <a:rPr lang="en-US" sz="2000" b="1" dirty="0"/>
              <a:t> </a:t>
            </a:r>
            <a:r>
              <a:rPr lang="en-US" sz="2000" b="1" dirty="0" err="1"/>
              <a:t>cijelu</a:t>
            </a:r>
            <a:r>
              <a:rPr lang="en-US" sz="2000" b="1" dirty="0"/>
              <a:t> </a:t>
            </a:r>
            <a:r>
              <a:rPr lang="en-US" sz="2000" b="1" dirty="0" err="1"/>
              <a:t>zemlju</a:t>
            </a:r>
            <a:r>
              <a:rPr lang="en-US" sz="2000" b="1" dirty="0"/>
              <a:t>, </a:t>
            </a:r>
            <a:r>
              <a:rPr lang="en-US" sz="2000" b="1" dirty="0" err="1"/>
              <a:t>jer</a:t>
            </a:r>
            <a:r>
              <a:rPr lang="en-US" sz="2000" b="1" dirty="0"/>
              <a:t> je </a:t>
            </a:r>
            <a:r>
              <a:rPr lang="en-US" sz="2000" b="1" dirty="0" err="1"/>
              <a:t>spoznaja</a:t>
            </a:r>
            <a:r>
              <a:rPr lang="en-US" sz="2000" b="1" dirty="0"/>
              <a:t> o </a:t>
            </a:r>
            <a:r>
              <a:rPr lang="en-US" sz="2000" b="1" dirty="0" err="1"/>
              <a:t>Bogu</a:t>
            </a:r>
            <a:r>
              <a:rPr lang="en-US" sz="2000" b="1" dirty="0"/>
              <a:t> </a:t>
            </a:r>
            <a:r>
              <a:rPr lang="en-US" sz="2000" b="1" dirty="0" err="1"/>
              <a:t>dopirala</a:t>
            </a:r>
            <a:r>
              <a:rPr lang="en-US" sz="2000" b="1" dirty="0"/>
              <a:t> do </a:t>
            </a:r>
            <a:r>
              <a:rPr lang="en-US" sz="2000" b="1" dirty="0" err="1"/>
              <a:t>svakog</a:t>
            </a:r>
            <a:r>
              <a:rPr lang="en-US" sz="2000" b="1" dirty="0"/>
              <a:t> </a:t>
            </a:r>
            <a:r>
              <a:rPr lang="hr-HR" sz="2000" b="1" dirty="0"/>
              <a:t>čovjeka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en-US" sz="2000" b="1" dirty="0" err="1"/>
              <a:t>naroda</a:t>
            </a:r>
            <a:r>
              <a:rPr lang="en-US" sz="2000" b="1" dirty="0"/>
              <a:t> (</a:t>
            </a:r>
            <a:r>
              <a:rPr lang="en-US" sz="2000" b="1" dirty="0" err="1"/>
              <a:t>Iz</a:t>
            </a:r>
            <a:r>
              <a:rPr lang="hr-HR" sz="2000" b="1" dirty="0"/>
              <a:t>a.</a:t>
            </a:r>
            <a:r>
              <a:rPr lang="en-US" sz="2000" b="1" dirty="0"/>
              <a:t> 11</a:t>
            </a:r>
            <a:r>
              <a:rPr lang="hr-HR" sz="2000" b="1" dirty="0"/>
              <a:t>,</a:t>
            </a:r>
            <a:r>
              <a:rPr lang="en-US" sz="2000" b="1" dirty="0"/>
              <a:t>9).</a:t>
            </a:r>
            <a:endParaRPr lang="en" sz="2000" b="1" dirty="0"/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DE5EE3B2-AF4E-BC18-D39E-5FC6E6246E05}"/>
              </a:ext>
            </a:extLst>
          </p:cNvPr>
          <p:cNvSpPr txBox="1"/>
          <p:nvPr/>
        </p:nvSpPr>
        <p:spPr>
          <a:xfrm>
            <a:off x="3752238" y="3149798"/>
            <a:ext cx="601665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Ali Bog je </a:t>
            </a:r>
            <a:r>
              <a:rPr lang="en-US" sz="2000" b="1" dirty="0" err="1"/>
              <a:t>imao</a:t>
            </a:r>
            <a:r>
              <a:rPr lang="en-US" sz="2000" b="1" dirty="0"/>
              <a:t> plan za </a:t>
            </a:r>
            <a:r>
              <a:rPr lang="en-US" sz="2000" b="1" dirty="0" err="1"/>
              <a:t>čovječanstvo</a:t>
            </a:r>
            <a:r>
              <a:rPr lang="en-US" sz="2000" b="1" dirty="0"/>
              <a:t> da </a:t>
            </a:r>
            <a:r>
              <a:rPr lang="en-US" sz="2000" b="1" dirty="0" err="1"/>
              <a:t>povrati</a:t>
            </a:r>
            <a:r>
              <a:rPr lang="en-US" sz="2000" b="1" dirty="0"/>
              <a:t> </a:t>
            </a:r>
            <a:r>
              <a:rPr lang="en-US" sz="2000" b="1" dirty="0" err="1"/>
              <a:t>izgubljenu</a:t>
            </a:r>
            <a:r>
              <a:rPr lang="en-US" sz="2000" b="1" dirty="0"/>
              <a:t> </a:t>
            </a:r>
            <a:r>
              <a:rPr lang="en-US" sz="2000" b="1" dirty="0" err="1"/>
              <a:t>zemlju</a:t>
            </a:r>
            <a:r>
              <a:rPr lang="en-US" sz="2000" b="1" dirty="0"/>
              <a:t>. U </a:t>
            </a:r>
            <a:r>
              <a:rPr lang="en-US" sz="2000" b="1" dirty="0" err="1"/>
              <a:t>prvoj</a:t>
            </a:r>
            <a:r>
              <a:rPr lang="en-US" sz="2000" b="1" dirty="0"/>
              <a:t> </a:t>
            </a:r>
            <a:r>
              <a:rPr lang="en-US" sz="2000" b="1" dirty="0" err="1"/>
              <a:t>fazi</a:t>
            </a:r>
            <a:r>
              <a:rPr lang="en-US" sz="2000" b="1" dirty="0"/>
              <a:t> dao je Abrahamu, </a:t>
            </a:r>
            <a:r>
              <a:rPr lang="en-US" sz="2000" b="1" dirty="0" err="1"/>
              <a:t>Izaku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en-US" sz="2000" b="1" dirty="0" err="1"/>
              <a:t>Jakovu</a:t>
            </a:r>
            <a:r>
              <a:rPr lang="en-US" sz="2000" b="1" dirty="0"/>
              <a:t> </a:t>
            </a:r>
            <a:r>
              <a:rPr lang="en-US" sz="2000" b="1" dirty="0" err="1"/>
              <a:t>mali</a:t>
            </a:r>
            <a:r>
              <a:rPr lang="en-US" sz="2000" b="1" dirty="0"/>
              <a:t> </a:t>
            </a:r>
            <a:r>
              <a:rPr lang="en-US" sz="2000" b="1" dirty="0" err="1"/>
              <a:t>komad</a:t>
            </a:r>
            <a:r>
              <a:rPr lang="en-US" sz="2000" b="1" dirty="0"/>
              <a:t> </a:t>
            </a:r>
            <a:r>
              <a:rPr lang="en-US" sz="2000" b="1" dirty="0" err="1"/>
              <a:t>zemlje</a:t>
            </a:r>
            <a:r>
              <a:rPr lang="hr-HR" sz="2000" b="1" dirty="0"/>
              <a:t> u </a:t>
            </a:r>
            <a:r>
              <a:rPr lang="en-US" sz="2000" b="1" dirty="0"/>
              <a:t>Kanaan</a:t>
            </a:r>
            <a:r>
              <a:rPr lang="hr-HR" sz="2000" b="1" dirty="0"/>
              <a:t>u</a:t>
            </a:r>
            <a:r>
              <a:rPr lang="en-US" sz="2000" b="1" dirty="0"/>
              <a:t> </a:t>
            </a:r>
            <a:r>
              <a:rPr lang="hr-HR" sz="2000" b="1" dirty="0"/>
              <a:t>         </a:t>
            </a:r>
            <a:r>
              <a:rPr lang="en-US" sz="2000" b="1" dirty="0"/>
              <a:t>(Post</a:t>
            </a:r>
            <a:r>
              <a:rPr lang="hr-HR" sz="2000" b="1" dirty="0"/>
              <a:t>.</a:t>
            </a:r>
            <a:r>
              <a:rPr lang="en-US" sz="2000" b="1" dirty="0"/>
              <a:t>13,14</a:t>
            </a:r>
            <a:r>
              <a:rPr lang="hr-HR" sz="2000" b="1" dirty="0"/>
              <a:t>.</a:t>
            </a:r>
            <a:r>
              <a:rPr lang="en-US" sz="2000" b="1" dirty="0"/>
              <a:t>15).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2778973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8" grpId="0"/>
      <p:bldP spid="20" grpId="0"/>
      <p:bldP spid="22" grpId="0"/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ángulo 14">
            <a:extLst>
              <a:ext uri="{FF2B5EF4-FFF2-40B4-BE49-F238E27FC236}">
                <a16:creationId xmlns:a16="http://schemas.microsoft.com/office/drawing/2014/main" id="{B18C4C50-E46E-AAD8-FBDC-5CD1B7C1690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064893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8D4C0E7F-EBDD-97C6-A82B-6200BF7CB34D}"/>
              </a:ext>
            </a:extLst>
          </p:cNvPr>
          <p:cNvSpPr txBox="1"/>
          <p:nvPr/>
        </p:nvSpPr>
        <p:spPr>
          <a:xfrm>
            <a:off x="0" y="-77824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spc="600" dirty="0">
                <a:ln w="660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5"/>
                  </a:outerShdw>
                </a:effectLst>
              </a:rPr>
              <a:t>ZEMLJA K</a:t>
            </a:r>
            <a:r>
              <a:rPr lang="hr-HR" sz="4400" b="1" spc="600" dirty="0">
                <a:ln w="660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5"/>
                  </a:outerShdw>
                </a:effectLst>
              </a:rPr>
              <a:t>AO</a:t>
            </a:r>
            <a:r>
              <a:rPr lang="en-US" sz="4400" b="1" spc="600" dirty="0">
                <a:ln w="660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5"/>
                  </a:outerShdw>
                </a:effectLst>
              </a:rPr>
              <a:t> BO</a:t>
            </a:r>
            <a:r>
              <a:rPr lang="hr-HR" sz="4400" b="1" spc="600" dirty="0">
                <a:ln w="660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5"/>
                  </a:outerShdw>
                </a:effectLst>
              </a:rPr>
              <a:t>ŽJI DAR</a:t>
            </a:r>
            <a:endParaRPr lang="en" sz="4400" b="1" spc="600" dirty="0">
              <a:ln w="660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5"/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E192925-14DB-3B8B-29A5-B6F8CC8CF570}"/>
              </a:ext>
            </a:extLst>
          </p:cNvPr>
          <p:cNvSpPr txBox="1"/>
          <p:nvPr/>
        </p:nvSpPr>
        <p:spPr>
          <a:xfrm>
            <a:off x="167397" y="1170656"/>
            <a:ext cx="1202460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US" sz="2000" b="1" dirty="0" err="1">
                <a:solidFill>
                  <a:prstClr val="black"/>
                </a:solidFill>
              </a:rPr>
              <a:t>Baš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kao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što</a:t>
            </a:r>
            <a:r>
              <a:rPr lang="en-US" sz="2000" b="1" dirty="0">
                <a:solidFill>
                  <a:prstClr val="black"/>
                </a:solidFill>
              </a:rPr>
              <a:t> Adam </a:t>
            </a:r>
            <a:r>
              <a:rPr lang="en-US" sz="2000" b="1" dirty="0" err="1">
                <a:solidFill>
                  <a:prstClr val="black"/>
                </a:solidFill>
              </a:rPr>
              <a:t>i</a:t>
            </a:r>
            <a:r>
              <a:rPr lang="en-US" sz="2000" b="1" dirty="0">
                <a:solidFill>
                  <a:prstClr val="black"/>
                </a:solidFill>
              </a:rPr>
              <a:t> Eva </a:t>
            </a:r>
            <a:r>
              <a:rPr lang="en-US" sz="2000" b="1" dirty="0" err="1">
                <a:solidFill>
                  <a:prstClr val="black"/>
                </a:solidFill>
              </a:rPr>
              <a:t>nisu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učinili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ništa</a:t>
            </a:r>
            <a:r>
              <a:rPr lang="en-US" sz="2000" b="1" dirty="0">
                <a:solidFill>
                  <a:prstClr val="black"/>
                </a:solidFill>
              </a:rPr>
              <a:t> da </a:t>
            </a:r>
            <a:r>
              <a:rPr lang="en-US" sz="2000" b="1" dirty="0" err="1">
                <a:solidFill>
                  <a:prstClr val="black"/>
                </a:solidFill>
              </a:rPr>
              <a:t>zasluže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Edenski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vrt</a:t>
            </a:r>
            <a:r>
              <a:rPr lang="en-US" sz="2000" b="1" dirty="0">
                <a:solidFill>
                  <a:prstClr val="black"/>
                </a:solidFill>
              </a:rPr>
              <a:t>, Abraham </a:t>
            </a:r>
            <a:r>
              <a:rPr lang="en-US" sz="2000" b="1" dirty="0" err="1">
                <a:solidFill>
                  <a:prstClr val="black"/>
                </a:solidFill>
              </a:rPr>
              <a:t>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njegovi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potomci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nisu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učinili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ništa</a:t>
            </a:r>
            <a:r>
              <a:rPr lang="en-US" sz="2000" b="1" dirty="0">
                <a:solidFill>
                  <a:prstClr val="black"/>
                </a:solidFill>
              </a:rPr>
              <a:t> da </a:t>
            </a:r>
            <a:r>
              <a:rPr lang="en-US" sz="2000" b="1" dirty="0" err="1">
                <a:solidFill>
                  <a:prstClr val="black"/>
                </a:solidFill>
              </a:rPr>
              <a:t>zasluže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Obećanu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zemlju</a:t>
            </a:r>
            <a:r>
              <a:rPr lang="en-US" sz="2000" b="1" dirty="0">
                <a:solidFill>
                  <a:prstClr val="black"/>
                </a:solidFill>
              </a:rPr>
              <a:t>. Bio je to </a:t>
            </a:r>
            <a:r>
              <a:rPr lang="en-US" sz="2000" b="1" dirty="0" err="1">
                <a:solidFill>
                  <a:prstClr val="black"/>
                </a:solidFill>
              </a:rPr>
              <a:t>dar</a:t>
            </a:r>
            <a:r>
              <a:rPr lang="en-US" sz="2000" b="1" dirty="0">
                <a:solidFill>
                  <a:prstClr val="black"/>
                </a:solidFill>
              </a:rPr>
              <a:t> od Boga.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07760541-36A9-33E9-03AA-A52CE3A23C56}"/>
              </a:ext>
            </a:extLst>
          </p:cNvPr>
          <p:cNvSpPr txBox="1"/>
          <p:nvPr/>
        </p:nvSpPr>
        <p:spPr>
          <a:xfrm>
            <a:off x="919161" y="614235"/>
            <a:ext cx="10771394" cy="36933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dirty="0">
                <a:solidFill>
                  <a:schemeClr val="accent6">
                    <a:lumMod val="75000"/>
                  </a:schemeClr>
                </a:solidFill>
                <a:effectLst>
                  <a:glow rad="330200">
                    <a:schemeClr val="accent4">
                      <a:lumMod val="40000"/>
                      <a:lumOff val="60000"/>
                    </a:schemeClr>
                  </a:glow>
                </a:effectLst>
                <a:latin typeface="Comic Sans MS" panose="030F0702030302020204" pitchFamily="66" charset="0"/>
              </a:rPr>
              <a:t>“</a:t>
            </a:r>
            <a:r>
              <a:rPr lang="hr-HR" b="1" dirty="0">
                <a:solidFill>
                  <a:schemeClr val="accent6">
                    <a:lumMod val="75000"/>
                  </a:schemeClr>
                </a:solidFill>
                <a:effectLst>
                  <a:glow rad="330200">
                    <a:schemeClr val="accent4">
                      <a:lumMod val="40000"/>
                      <a:lumOff val="60000"/>
                    </a:schemeClr>
                  </a:glow>
                </a:effectLst>
                <a:latin typeface="Comic Sans MS" panose="030F0702030302020204" pitchFamily="66" charset="0"/>
              </a:rPr>
              <a:t>Jahvina je z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effectLst>
                  <a:glow rad="330200">
                    <a:schemeClr val="accent4">
                      <a:lumMod val="40000"/>
                      <a:lumOff val="60000"/>
                    </a:schemeClr>
                  </a:glow>
                </a:effectLst>
                <a:latin typeface="Comic Sans MS" panose="030F0702030302020204" pitchFamily="66" charset="0"/>
              </a:rPr>
              <a:t>emlja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effectLst>
                  <a:glow rad="330200">
                    <a:schemeClr val="accent4">
                      <a:lumMod val="40000"/>
                      <a:lumOff val="60000"/>
                    </a:scheme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effectLst>
                  <a:glow rad="330200">
                    <a:schemeClr val="accent4">
                      <a:lumMod val="40000"/>
                      <a:lumOff val="60000"/>
                    </a:schemeClr>
                  </a:glow>
                </a:effectLst>
                <a:latin typeface="Comic Sans MS" panose="030F0702030302020204" pitchFamily="66" charset="0"/>
              </a:rPr>
              <a:t>i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effectLst>
                  <a:glow rad="330200">
                    <a:schemeClr val="accent4">
                      <a:lumMod val="40000"/>
                      <a:lumOff val="60000"/>
                    </a:scheme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effectLst>
                  <a:glow rad="330200">
                    <a:schemeClr val="accent4">
                      <a:lumMod val="40000"/>
                      <a:lumOff val="60000"/>
                    </a:schemeClr>
                  </a:glow>
                </a:effectLst>
                <a:latin typeface="Comic Sans MS" panose="030F0702030302020204" pitchFamily="66" charset="0"/>
              </a:rPr>
              <a:t>sve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effectLst>
                  <a:glow rad="330200">
                    <a:schemeClr val="accent4">
                      <a:lumMod val="40000"/>
                      <a:lumOff val="60000"/>
                    </a:scheme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effectLst>
                  <a:glow rad="330200">
                    <a:schemeClr val="accent4">
                      <a:lumMod val="40000"/>
                      <a:lumOff val="60000"/>
                    </a:schemeClr>
                  </a:glow>
                </a:effectLst>
                <a:latin typeface="Comic Sans MS" panose="030F0702030302020204" pitchFamily="66" charset="0"/>
              </a:rPr>
              <a:t>na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effectLst>
                  <a:glow rad="330200">
                    <a:schemeClr val="accent4">
                      <a:lumMod val="40000"/>
                      <a:lumOff val="60000"/>
                    </a:scheme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effectLst>
                  <a:glow rad="330200">
                    <a:schemeClr val="accent4">
                      <a:lumMod val="40000"/>
                      <a:lumOff val="60000"/>
                    </a:schemeClr>
                  </a:glow>
                </a:effectLst>
                <a:latin typeface="Comic Sans MS" panose="030F0702030302020204" pitchFamily="66" charset="0"/>
              </a:rPr>
              <a:t>njoj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effectLst>
                  <a:glow rad="330200">
                    <a:schemeClr val="accent4">
                      <a:lumMod val="40000"/>
                      <a:lumOff val="60000"/>
                    </a:schemeClr>
                  </a:glo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effectLst>
                  <a:glow rad="330200">
                    <a:schemeClr val="accent4">
                      <a:lumMod val="40000"/>
                      <a:lumOff val="60000"/>
                    </a:schemeClr>
                  </a:glow>
                </a:effectLst>
                <a:latin typeface="Comic Sans MS" panose="030F0702030302020204" pitchFamily="66" charset="0"/>
              </a:rPr>
              <a:t>svijet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effectLst>
                  <a:glow rad="330200">
                    <a:schemeClr val="accent4">
                      <a:lumMod val="40000"/>
                      <a:lumOff val="60000"/>
                    </a:scheme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effectLst>
                  <a:glow rad="330200">
                    <a:schemeClr val="accent4">
                      <a:lumMod val="40000"/>
                      <a:lumOff val="60000"/>
                    </a:schemeClr>
                  </a:glow>
                </a:effectLst>
                <a:latin typeface="Comic Sans MS" panose="030F0702030302020204" pitchFamily="66" charset="0"/>
              </a:rPr>
              <a:t>i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effectLst>
                  <a:glow rad="330200">
                    <a:schemeClr val="accent4">
                      <a:lumMod val="40000"/>
                      <a:lumOff val="60000"/>
                    </a:scheme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effectLst>
                  <a:glow rad="330200">
                    <a:schemeClr val="accent4">
                      <a:lumMod val="40000"/>
                      <a:lumOff val="60000"/>
                    </a:schemeClr>
                  </a:glow>
                </a:effectLst>
                <a:latin typeface="Comic Sans MS" panose="030F0702030302020204" pitchFamily="66" charset="0"/>
              </a:rPr>
              <a:t>svi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effectLst>
                  <a:glow rad="330200">
                    <a:schemeClr val="accent4">
                      <a:lumMod val="40000"/>
                      <a:lumOff val="60000"/>
                    </a:schemeClr>
                  </a:glow>
                </a:effectLst>
                <a:latin typeface="Comic Sans MS" panose="030F0702030302020204" pitchFamily="66" charset="0"/>
              </a:rPr>
              <a:t> koji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effectLst>
                  <a:glow rad="330200">
                    <a:schemeClr val="accent4">
                      <a:lumMod val="40000"/>
                      <a:lumOff val="60000"/>
                    </a:schemeClr>
                  </a:glow>
                </a:effectLst>
                <a:latin typeface="Comic Sans MS" panose="030F0702030302020204" pitchFamily="66" charset="0"/>
              </a:rPr>
              <a:t>na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effectLst>
                  <a:glow rad="330200">
                    <a:schemeClr val="accent4">
                      <a:lumMod val="40000"/>
                      <a:lumOff val="60000"/>
                    </a:scheme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effectLst>
                  <a:glow rad="330200">
                    <a:schemeClr val="accent4">
                      <a:lumMod val="40000"/>
                      <a:lumOff val="60000"/>
                    </a:schemeClr>
                  </a:glow>
                </a:effectLst>
                <a:latin typeface="Comic Sans MS" panose="030F0702030302020204" pitchFamily="66" charset="0"/>
              </a:rPr>
              <a:t>nj</a:t>
            </a:r>
            <a:r>
              <a:rPr lang="hr-HR" b="1" dirty="0">
                <a:solidFill>
                  <a:schemeClr val="accent6">
                    <a:lumMod val="75000"/>
                  </a:schemeClr>
                </a:solidFill>
                <a:effectLst>
                  <a:glow rad="330200">
                    <a:schemeClr val="accent4">
                      <a:lumMod val="40000"/>
                      <a:lumOff val="60000"/>
                    </a:schemeClr>
                  </a:glow>
                </a:effectLst>
                <a:latin typeface="Comic Sans MS" panose="030F0702030302020204" pitchFamily="66" charset="0"/>
              </a:rPr>
              <a:t>emu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effectLst>
                  <a:glow rad="330200">
                    <a:schemeClr val="accent4">
                      <a:lumMod val="40000"/>
                      <a:lumOff val="60000"/>
                    </a:scheme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effectLst>
                  <a:glow rad="330200">
                    <a:schemeClr val="accent4">
                      <a:lumMod val="40000"/>
                      <a:lumOff val="60000"/>
                    </a:schemeClr>
                  </a:glow>
                </a:effectLst>
                <a:latin typeface="Comic Sans MS" panose="030F0702030302020204" pitchFamily="66" charset="0"/>
              </a:rPr>
              <a:t>žive</a:t>
            </a:r>
            <a:r>
              <a:rPr lang="en" b="1" dirty="0">
                <a:solidFill>
                  <a:schemeClr val="accent6">
                    <a:lumMod val="75000"/>
                  </a:schemeClr>
                </a:solidFill>
                <a:effectLst>
                  <a:glow rad="330200">
                    <a:schemeClr val="accent4">
                      <a:lumMod val="40000"/>
                      <a:lumOff val="60000"/>
                    </a:schemeClr>
                  </a:glow>
                </a:effectLst>
                <a:latin typeface="Comic Sans MS" panose="030F0702030302020204" pitchFamily="66" charset="0"/>
              </a:rPr>
              <a:t>.” </a:t>
            </a:r>
            <a:r>
              <a:rPr lang="en" sz="1400" b="1" dirty="0">
                <a:solidFill>
                  <a:schemeClr val="accent6">
                    <a:lumMod val="75000"/>
                  </a:schemeClr>
                </a:solidFill>
                <a:effectLst>
                  <a:glow rad="330200">
                    <a:schemeClr val="accent4">
                      <a:lumMod val="40000"/>
                      <a:lumOff val="60000"/>
                    </a:schemeClr>
                  </a:glow>
                </a:effectLst>
                <a:latin typeface="Comic Sans MS" panose="030F0702030302020204" pitchFamily="66" charset="0"/>
              </a:rPr>
              <a:t>(P</a:t>
            </a:r>
            <a:r>
              <a:rPr lang="hr-HR" sz="1400" b="1" dirty="0">
                <a:solidFill>
                  <a:schemeClr val="accent6">
                    <a:lumMod val="75000"/>
                  </a:schemeClr>
                </a:solidFill>
                <a:effectLst>
                  <a:glow rad="330200">
                    <a:schemeClr val="accent4">
                      <a:lumMod val="40000"/>
                      <a:lumOff val="60000"/>
                    </a:schemeClr>
                  </a:glow>
                </a:effectLst>
                <a:latin typeface="Comic Sans MS" panose="030F0702030302020204" pitchFamily="66" charset="0"/>
              </a:rPr>
              <a:t>salam</a:t>
            </a:r>
            <a:r>
              <a:rPr lang="en" sz="1400" b="1" dirty="0">
                <a:solidFill>
                  <a:schemeClr val="accent6">
                    <a:lumMod val="75000"/>
                  </a:schemeClr>
                </a:solidFill>
                <a:effectLst>
                  <a:glow rad="330200">
                    <a:schemeClr val="accent4">
                      <a:lumMod val="40000"/>
                      <a:lumOff val="60000"/>
                    </a:schemeClr>
                  </a:glow>
                </a:effectLst>
                <a:latin typeface="Comic Sans MS" panose="030F0702030302020204" pitchFamily="66" charset="0"/>
              </a:rPr>
              <a:t> 24</a:t>
            </a:r>
            <a:r>
              <a:rPr lang="hr-HR" sz="1400" b="1" dirty="0">
                <a:solidFill>
                  <a:schemeClr val="accent6">
                    <a:lumMod val="75000"/>
                  </a:schemeClr>
                </a:solidFill>
                <a:effectLst>
                  <a:glow rad="330200">
                    <a:schemeClr val="accent4">
                      <a:lumMod val="40000"/>
                      <a:lumOff val="60000"/>
                    </a:schemeClr>
                  </a:glow>
                </a:effectLst>
                <a:latin typeface="Comic Sans MS" panose="030F0702030302020204" pitchFamily="66" charset="0"/>
              </a:rPr>
              <a:t>,</a:t>
            </a:r>
            <a:r>
              <a:rPr lang="en" sz="1400" b="1" dirty="0">
                <a:solidFill>
                  <a:schemeClr val="accent6">
                    <a:lumMod val="75000"/>
                  </a:schemeClr>
                </a:solidFill>
                <a:effectLst>
                  <a:glow rad="330200">
                    <a:schemeClr val="accent4">
                      <a:lumMod val="40000"/>
                      <a:lumOff val="60000"/>
                    </a:schemeClr>
                  </a:glow>
                </a:effectLst>
                <a:latin typeface="Comic Sans MS" panose="030F0702030302020204" pitchFamily="66" charset="0"/>
              </a:rPr>
              <a:t>1)</a:t>
            </a:r>
          </a:p>
        </p:txBody>
      </p:sp>
      <p:pic>
        <p:nvPicPr>
          <p:cNvPr id="4" name="Imagen 3" descr="Imagen que contiene montaña, edificio, caja, cubierto&#10;&#10;El contenido generado por IA puede ser incorrecto.">
            <a:extLst>
              <a:ext uri="{FF2B5EF4-FFF2-40B4-BE49-F238E27FC236}">
                <a16:creationId xmlns:a16="http://schemas.microsoft.com/office/drawing/2014/main" id="{B0DF8257-474B-EE87-7924-36FB0DAA2AB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08183" y="1889051"/>
            <a:ext cx="4116421" cy="4116421"/>
          </a:xfrm>
          <a:prstGeom prst="rect">
            <a:avLst/>
          </a:prstGeom>
          <a:ln w="88900" cap="sq" cmpd="thickThin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Imagen 7" descr="Imagen que contiene tabla, edificio, hombre, frente&#10;&#10;El contenido generado por IA puede ser incorrecto.">
            <a:extLst>
              <a:ext uri="{FF2B5EF4-FFF2-40B4-BE49-F238E27FC236}">
                <a16:creationId xmlns:a16="http://schemas.microsoft.com/office/drawing/2014/main" id="{C6CE21BF-BAC2-7923-B5E1-5FBA44A8C68B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146" y="4115028"/>
            <a:ext cx="4673591" cy="2631232"/>
          </a:xfrm>
          <a:prstGeom prst="rect">
            <a:avLst/>
          </a:prstGeom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F0A88EF3-BBD6-0F8A-8C44-1273D8E85B4F}"/>
              </a:ext>
            </a:extLst>
          </p:cNvPr>
          <p:cNvSpPr txBox="1"/>
          <p:nvPr/>
        </p:nvSpPr>
        <p:spPr>
          <a:xfrm>
            <a:off x="167396" y="1894531"/>
            <a:ext cx="771369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US" sz="2000" b="1" dirty="0" err="1">
                <a:solidFill>
                  <a:prstClr val="black"/>
                </a:solidFill>
              </a:rPr>
              <a:t>Ovaj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dar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možemo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usporediti</a:t>
            </a:r>
            <a:r>
              <a:rPr lang="en-US" sz="2000" b="1" dirty="0">
                <a:solidFill>
                  <a:prstClr val="black"/>
                </a:solidFill>
              </a:rPr>
              <a:t> s </a:t>
            </a:r>
            <a:r>
              <a:rPr lang="en-US" sz="2000" b="1" dirty="0" err="1">
                <a:solidFill>
                  <a:prstClr val="black"/>
                </a:solidFill>
              </a:rPr>
              <a:t>unajmljenom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kućom</a:t>
            </a:r>
            <a:r>
              <a:rPr lang="en-US" sz="2000" b="1" dirty="0">
                <a:solidFill>
                  <a:prstClr val="black"/>
                </a:solidFill>
              </a:rPr>
              <a:t>. </a:t>
            </a:r>
            <a:r>
              <a:rPr lang="en-US" sz="2000" b="1" dirty="0" err="1">
                <a:solidFill>
                  <a:prstClr val="black"/>
                </a:solidFill>
              </a:rPr>
              <a:t>Iako</a:t>
            </a:r>
            <a:r>
              <a:rPr lang="en-US" sz="2000" b="1" dirty="0">
                <a:solidFill>
                  <a:prstClr val="black"/>
                </a:solidFill>
              </a:rPr>
              <a:t> je Izrael </a:t>
            </a:r>
            <a:r>
              <a:rPr lang="en-US" sz="2000" b="1" dirty="0" err="1">
                <a:solidFill>
                  <a:prstClr val="black"/>
                </a:solidFill>
              </a:rPr>
              <a:t>mogao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živjeti</a:t>
            </a:r>
            <a:r>
              <a:rPr lang="en-US" sz="2000" b="1" dirty="0">
                <a:solidFill>
                  <a:prstClr val="black"/>
                </a:solidFill>
              </a:rPr>
              <a:t> u </a:t>
            </a:r>
            <a:r>
              <a:rPr lang="en-US" sz="2000" b="1" dirty="0" err="1">
                <a:solidFill>
                  <a:prstClr val="black"/>
                </a:solidFill>
              </a:rPr>
              <a:t>Kanaanu</a:t>
            </a:r>
            <a:r>
              <a:rPr lang="en-US" sz="2000" b="1" dirty="0">
                <a:solidFill>
                  <a:prstClr val="black"/>
                </a:solidFill>
              </a:rPr>
              <a:t>, </a:t>
            </a:r>
            <a:r>
              <a:rPr lang="en-US" sz="2000" b="1" dirty="0" err="1">
                <a:solidFill>
                  <a:prstClr val="black"/>
                </a:solidFill>
              </a:rPr>
              <a:t>zemlja</a:t>
            </a:r>
            <a:r>
              <a:rPr lang="en-US" sz="2000" b="1" dirty="0">
                <a:solidFill>
                  <a:prstClr val="black"/>
                </a:solidFill>
              </a:rPr>
              <a:t> je </a:t>
            </a:r>
            <a:r>
              <a:rPr lang="en-US" sz="2000" b="1" dirty="0" err="1">
                <a:solidFill>
                  <a:prstClr val="black"/>
                </a:solidFill>
              </a:rPr>
              <a:t>ostala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Božji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posjed</a:t>
            </a:r>
            <a:r>
              <a:rPr lang="en-US" sz="2000" b="1" dirty="0">
                <a:solidFill>
                  <a:prstClr val="black"/>
                </a:solidFill>
              </a:rPr>
              <a:t> (Ps</a:t>
            </a:r>
            <a:r>
              <a:rPr lang="hr-HR" sz="2000" b="1" dirty="0">
                <a:solidFill>
                  <a:prstClr val="black"/>
                </a:solidFill>
              </a:rPr>
              <a:t>.</a:t>
            </a:r>
            <a:r>
              <a:rPr lang="en-US" sz="2000" b="1" dirty="0">
                <a:solidFill>
                  <a:prstClr val="black"/>
                </a:solidFill>
              </a:rPr>
              <a:t> 24,1).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780D1AC4-84B7-27D8-1AB0-024C9CEB7F47}"/>
              </a:ext>
            </a:extLst>
          </p:cNvPr>
          <p:cNvSpPr txBox="1"/>
          <p:nvPr/>
        </p:nvSpPr>
        <p:spPr>
          <a:xfrm>
            <a:off x="4906297" y="4000558"/>
            <a:ext cx="2904203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US" sz="2000" b="1" dirty="0">
                <a:solidFill>
                  <a:prstClr val="black"/>
                </a:solidFill>
              </a:rPr>
              <a:t>Kao</a:t>
            </a:r>
            <a:r>
              <a:rPr lang="hr-HR" sz="2000" b="1" dirty="0">
                <a:solidFill>
                  <a:prstClr val="black"/>
                </a:solidFill>
              </a:rPr>
              <a:t> što je bilo 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i</a:t>
            </a:r>
            <a:r>
              <a:rPr lang="en-US" sz="2000" b="1" dirty="0">
                <a:solidFill>
                  <a:prstClr val="black"/>
                </a:solidFill>
              </a:rPr>
              <a:t> u </a:t>
            </a:r>
            <a:r>
              <a:rPr lang="en-US" sz="2000" b="1" dirty="0" err="1">
                <a:solidFill>
                  <a:prstClr val="black"/>
                </a:solidFill>
              </a:rPr>
              <a:t>Edenu</a:t>
            </a:r>
            <a:r>
              <a:rPr lang="en-US" sz="2000" b="1" dirty="0">
                <a:solidFill>
                  <a:prstClr val="black"/>
                </a:solidFill>
              </a:rPr>
              <a:t>, </a:t>
            </a:r>
            <a:r>
              <a:rPr lang="en-US" sz="2000" b="1" dirty="0" err="1">
                <a:solidFill>
                  <a:prstClr val="black"/>
                </a:solidFill>
              </a:rPr>
              <a:t>postojala</a:t>
            </a:r>
            <a:r>
              <a:rPr lang="en-US" sz="2000" b="1" dirty="0">
                <a:solidFill>
                  <a:prstClr val="black"/>
                </a:solidFill>
              </a:rPr>
              <a:t> je </a:t>
            </a:r>
            <a:r>
              <a:rPr lang="en-US" sz="2000" b="1" dirty="0" err="1">
                <a:solidFill>
                  <a:prstClr val="black"/>
                </a:solidFill>
              </a:rPr>
              <a:t>renta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koju</a:t>
            </a:r>
            <a:r>
              <a:rPr lang="en-US" sz="2000" b="1" dirty="0">
                <a:solidFill>
                  <a:prstClr val="black"/>
                </a:solidFill>
              </a:rPr>
              <a:t> je </a:t>
            </a:r>
            <a:r>
              <a:rPr lang="en-US" sz="2000" b="1" dirty="0" err="1">
                <a:solidFill>
                  <a:prstClr val="black"/>
                </a:solidFill>
              </a:rPr>
              <a:t>trebalo</a:t>
            </a:r>
            <a:r>
              <a:rPr lang="en-US" sz="2000" b="1" dirty="0">
                <a:solidFill>
                  <a:prstClr val="black"/>
                </a:solidFill>
              </a:rPr>
              <a:t> "</a:t>
            </a:r>
            <a:r>
              <a:rPr lang="en-US" sz="2000" b="1" dirty="0" err="1">
                <a:solidFill>
                  <a:prstClr val="black"/>
                </a:solidFill>
              </a:rPr>
              <a:t>platiti</a:t>
            </a:r>
            <a:r>
              <a:rPr lang="en-US" sz="2000" b="1" dirty="0">
                <a:solidFill>
                  <a:prstClr val="black"/>
                </a:solidFill>
              </a:rPr>
              <a:t>": </a:t>
            </a:r>
            <a:r>
              <a:rPr lang="en-US" sz="2000" b="1" dirty="0" err="1">
                <a:solidFill>
                  <a:prstClr val="black"/>
                </a:solidFill>
              </a:rPr>
              <a:t>poslušnost</a:t>
            </a:r>
            <a:r>
              <a:rPr lang="en-US" sz="2000" b="1" dirty="0">
                <a:solidFill>
                  <a:prstClr val="black"/>
                </a:solidFill>
              </a:rPr>
              <a:t> (Lev</a:t>
            </a:r>
            <a:r>
              <a:rPr lang="hr-HR" sz="2000" b="1" dirty="0">
                <a:solidFill>
                  <a:prstClr val="black"/>
                </a:solidFill>
              </a:rPr>
              <a:t>.</a:t>
            </a:r>
            <a:r>
              <a:rPr lang="en-US" sz="2000" b="1" dirty="0">
                <a:solidFill>
                  <a:prstClr val="black"/>
                </a:solidFill>
              </a:rPr>
              <a:t> 20</a:t>
            </a:r>
            <a:r>
              <a:rPr lang="hr-HR" sz="2000" b="1" dirty="0">
                <a:solidFill>
                  <a:prstClr val="black"/>
                </a:solidFill>
              </a:rPr>
              <a:t>,</a:t>
            </a:r>
            <a:r>
              <a:rPr lang="en-US" sz="2000" b="1" dirty="0">
                <a:solidFill>
                  <a:prstClr val="black"/>
                </a:solidFill>
              </a:rPr>
              <a:t>22). To je </a:t>
            </a:r>
            <a:r>
              <a:rPr lang="en-US" sz="2000" b="1" dirty="0" err="1">
                <a:solidFill>
                  <a:prstClr val="black"/>
                </a:solidFill>
              </a:rPr>
              <a:t>zapravo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bila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stvar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odnosa</a:t>
            </a:r>
            <a:r>
              <a:rPr lang="en-US" sz="2000" b="1" dirty="0">
                <a:solidFill>
                  <a:prstClr val="black"/>
                </a:solidFill>
              </a:rPr>
              <a:t>: </a:t>
            </a:r>
            <a:r>
              <a:rPr lang="en-US" sz="2000" b="1" dirty="0" err="1">
                <a:solidFill>
                  <a:prstClr val="black"/>
                </a:solidFill>
              </a:rPr>
              <a:t>voljeti</a:t>
            </a:r>
            <a:r>
              <a:rPr lang="en-US" sz="2000" b="1" dirty="0">
                <a:solidFill>
                  <a:prstClr val="black"/>
                </a:solidFill>
              </a:rPr>
              <a:t> Boga </a:t>
            </a:r>
            <a:r>
              <a:rPr lang="en-US" sz="2000" b="1" dirty="0" err="1">
                <a:solidFill>
                  <a:prstClr val="black"/>
                </a:solidFill>
              </a:rPr>
              <a:t>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uživati</a:t>
            </a:r>
            <a:r>
              <a:rPr lang="en-US" sz="2000" b="1" dirty="0">
                <a:solidFill>
                  <a:prstClr val="black"/>
                </a:solidFill>
              </a:rPr>
              <a:t> u </a:t>
            </a:r>
            <a:r>
              <a:rPr lang="en-US" sz="2000" b="1" dirty="0" err="1">
                <a:solidFill>
                  <a:prstClr val="black"/>
                </a:solidFill>
              </a:rPr>
              <a:t>njegovim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blagoslovima</a:t>
            </a:r>
            <a:r>
              <a:rPr lang="en-US" sz="2000" b="1" dirty="0">
                <a:solidFill>
                  <a:prstClr val="black"/>
                </a:solidFill>
              </a:rPr>
              <a:t>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AC5CF52-0C5A-7C1F-125B-FE5F80B50A74}"/>
              </a:ext>
            </a:extLst>
          </p:cNvPr>
          <p:cNvSpPr txBox="1"/>
          <p:nvPr/>
        </p:nvSpPr>
        <p:spPr>
          <a:xfrm>
            <a:off x="167396" y="2677119"/>
            <a:ext cx="771369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US" sz="2000" b="1" dirty="0" err="1">
                <a:solidFill>
                  <a:prstClr val="black"/>
                </a:solidFill>
              </a:rPr>
              <a:t>Vlasnik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kuće</a:t>
            </a:r>
            <a:r>
              <a:rPr lang="en-US" sz="2000" b="1" dirty="0">
                <a:solidFill>
                  <a:prstClr val="black"/>
                </a:solidFill>
              </a:rPr>
              <a:t> je </a:t>
            </a:r>
            <a:r>
              <a:rPr lang="en-US" sz="2000" b="1" dirty="0" err="1">
                <a:solidFill>
                  <a:prstClr val="black"/>
                </a:solidFill>
              </a:rPr>
              <a:t>onaj</a:t>
            </a:r>
            <a:r>
              <a:rPr lang="en-US" sz="2000" b="1" dirty="0">
                <a:solidFill>
                  <a:prstClr val="black"/>
                </a:solidFill>
              </a:rPr>
              <a:t> koji se brine o </a:t>
            </a:r>
            <a:r>
              <a:rPr lang="en-US" sz="2000" b="1" dirty="0" err="1">
                <a:solidFill>
                  <a:prstClr val="black"/>
                </a:solidFill>
              </a:rPr>
              <a:t>održavanju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krova</a:t>
            </a:r>
            <a:r>
              <a:rPr lang="en-US" sz="2000" b="1" dirty="0">
                <a:solidFill>
                  <a:prstClr val="black"/>
                </a:solidFill>
              </a:rPr>
              <a:t>, </a:t>
            </a:r>
            <a:r>
              <a:rPr lang="en-US" sz="2000" b="1" dirty="0" err="1">
                <a:solidFill>
                  <a:prstClr val="black"/>
                </a:solidFill>
              </a:rPr>
              <a:t>vodovoda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itd</a:t>
            </a:r>
            <a:r>
              <a:rPr lang="en-US" sz="2000" b="1" dirty="0">
                <a:solidFill>
                  <a:prstClr val="black"/>
                </a:solidFill>
              </a:rPr>
              <a:t>. </a:t>
            </a:r>
            <a:r>
              <a:rPr lang="en-US" sz="2000" b="1" dirty="0" err="1">
                <a:solidFill>
                  <a:prstClr val="black"/>
                </a:solidFill>
              </a:rPr>
              <a:t>Slično</a:t>
            </a:r>
            <a:r>
              <a:rPr lang="en-US" sz="2000" b="1" dirty="0">
                <a:solidFill>
                  <a:prstClr val="black"/>
                </a:solidFill>
              </a:rPr>
              <a:t> tome, Bog je taj koji je </a:t>
            </a:r>
            <a:r>
              <a:rPr lang="en-US" sz="2000" b="1" dirty="0" err="1">
                <a:solidFill>
                  <a:prstClr val="black"/>
                </a:solidFill>
              </a:rPr>
              <a:t>osigurao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kišu</a:t>
            </a:r>
            <a:r>
              <a:rPr lang="en-US" sz="2000" b="1" dirty="0">
                <a:solidFill>
                  <a:prstClr val="black"/>
                </a:solidFill>
              </a:rPr>
              <a:t>, </a:t>
            </a:r>
            <a:r>
              <a:rPr lang="en-US" sz="2000" b="1" dirty="0" err="1">
                <a:solidFill>
                  <a:prstClr val="black"/>
                </a:solidFill>
              </a:rPr>
              <a:t>zaštitio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usjeve</a:t>
            </a:r>
            <a:r>
              <a:rPr lang="en-US" sz="2000" b="1" dirty="0">
                <a:solidFill>
                  <a:prstClr val="black"/>
                </a:solidFill>
              </a:rPr>
              <a:t>, </a:t>
            </a:r>
            <a:r>
              <a:rPr lang="en-US" sz="2000" b="1" dirty="0" err="1">
                <a:solidFill>
                  <a:prstClr val="black"/>
                </a:solidFill>
              </a:rPr>
              <a:t>itd</a:t>
            </a:r>
            <a:r>
              <a:rPr lang="en-US" sz="2000" b="1" dirty="0">
                <a:solidFill>
                  <a:prstClr val="black"/>
                </a:solidFill>
              </a:rPr>
              <a:t>., </a:t>
            </a:r>
            <a:r>
              <a:rPr lang="en-US" sz="2000" b="1" dirty="0" err="1">
                <a:solidFill>
                  <a:prstClr val="black"/>
                </a:solidFill>
              </a:rPr>
              <a:t>kako</a:t>
            </a:r>
            <a:r>
              <a:rPr lang="en-US" sz="2000" b="1" dirty="0">
                <a:solidFill>
                  <a:prstClr val="black"/>
                </a:solidFill>
              </a:rPr>
              <a:t> bi Izrael </a:t>
            </a:r>
            <a:r>
              <a:rPr lang="en-US" sz="2000" b="1" dirty="0" err="1">
                <a:solidFill>
                  <a:prstClr val="black"/>
                </a:solidFill>
              </a:rPr>
              <a:t>mogao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živjeti</a:t>
            </a:r>
            <a:r>
              <a:rPr lang="en-US" sz="2000" b="1" dirty="0">
                <a:solidFill>
                  <a:prstClr val="black"/>
                </a:solidFill>
              </a:rPr>
              <a:t> s </a:t>
            </a:r>
            <a:r>
              <a:rPr lang="en-US" sz="2000" b="1" dirty="0" err="1">
                <a:solidFill>
                  <a:prstClr val="black"/>
                </a:solidFill>
              </a:rPr>
              <a:t>pouzdanjem</a:t>
            </a:r>
            <a:r>
              <a:rPr lang="en-US" sz="2000" b="1" dirty="0">
                <a:solidFill>
                  <a:prstClr val="black"/>
                </a:solidFill>
              </a:rPr>
              <a:t> u </a:t>
            </a:r>
            <a:r>
              <a:rPr lang="en-US" sz="2000" b="1" dirty="0" err="1">
                <a:solidFill>
                  <a:prstClr val="black"/>
                </a:solidFill>
              </a:rPr>
              <a:t>zemlji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koju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im</a:t>
            </a:r>
            <a:r>
              <a:rPr lang="en-US" sz="2000" b="1" dirty="0">
                <a:solidFill>
                  <a:prstClr val="black"/>
                </a:solidFill>
              </a:rPr>
              <a:t> je Bog dao.</a:t>
            </a:r>
            <a:endParaRPr lang="en" sz="2000" b="1" dirty="0">
              <a:solidFill>
                <a:prstClr val="black"/>
              </a:solidFill>
              <a:latin typeface="Aptos" panose="02110004020202020204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E89D04C8-BB23-DBBC-73DE-4381DF4AABEC}"/>
              </a:ext>
            </a:extLst>
          </p:cNvPr>
          <p:cNvSpPr txBox="1"/>
          <p:nvPr/>
        </p:nvSpPr>
        <p:spPr>
          <a:xfrm>
            <a:off x="7908183" y="6122576"/>
            <a:ext cx="411642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 err="1">
                <a:solidFill>
                  <a:prstClr val="black"/>
                </a:solidFill>
              </a:rPr>
              <a:t>Jučer</a:t>
            </a:r>
            <a:r>
              <a:rPr lang="en-US" sz="2000" b="1" dirty="0">
                <a:solidFill>
                  <a:prstClr val="black"/>
                </a:solidFill>
              </a:rPr>
              <a:t>, </a:t>
            </a:r>
            <a:r>
              <a:rPr lang="en-US" sz="2000" b="1" dirty="0" err="1">
                <a:solidFill>
                  <a:prstClr val="black"/>
                </a:solidFill>
              </a:rPr>
              <a:t>kao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danas</a:t>
            </a:r>
            <a:r>
              <a:rPr lang="en-US" sz="2000" b="1" dirty="0">
                <a:solidFill>
                  <a:prstClr val="black"/>
                </a:solidFill>
              </a:rPr>
              <a:t>, </a:t>
            </a:r>
            <a:r>
              <a:rPr lang="hr-HR" sz="2000" b="1" dirty="0">
                <a:solidFill>
                  <a:prstClr val="black"/>
                </a:solidFill>
              </a:rPr>
              <a:t>za nas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hr-HR" sz="2000" b="1" dirty="0">
                <a:solidFill>
                  <a:prstClr val="black"/>
                </a:solidFill>
              </a:rPr>
              <a:t>ostaje pitanje vjere</a:t>
            </a:r>
            <a:r>
              <a:rPr lang="en-US" sz="2000" b="1" dirty="0">
                <a:solidFill>
                  <a:prstClr val="black"/>
                </a:solidFill>
              </a:rPr>
              <a:t> (Heb</a:t>
            </a:r>
            <a:r>
              <a:rPr lang="hr-HR" sz="2000" b="1" dirty="0">
                <a:solidFill>
                  <a:prstClr val="black"/>
                </a:solidFill>
              </a:rPr>
              <a:t>.</a:t>
            </a:r>
            <a:r>
              <a:rPr lang="en-US" sz="2000" b="1" dirty="0">
                <a:solidFill>
                  <a:prstClr val="black"/>
                </a:solidFill>
              </a:rPr>
              <a:t> 11,9-13).</a:t>
            </a:r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val="1150767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10" grpId="0"/>
      <p:bldP spid="12" grpId="0"/>
      <p:bldP spid="6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ángulo 20">
            <a:extLst>
              <a:ext uri="{FF2B5EF4-FFF2-40B4-BE49-F238E27FC236}">
                <a16:creationId xmlns:a16="http://schemas.microsoft.com/office/drawing/2014/main" id="{C49B6628-DBE9-F7E6-2531-B72BF4401C0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" y="0"/>
            <a:ext cx="12192000" cy="1314450"/>
          </a:xfrm>
          <a:prstGeom prst="rect">
            <a:avLst/>
          </a:prstGeom>
          <a:blipFill dpi="0"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DD27D7F4-A59C-BF6B-E273-97B7573D5268}"/>
              </a:ext>
            </a:extLst>
          </p:cNvPr>
          <p:cNvSpPr txBox="1"/>
          <p:nvPr/>
        </p:nvSpPr>
        <p:spPr>
          <a:xfrm>
            <a:off x="0" y="0"/>
            <a:ext cx="710380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400" b="1" dirty="0">
                <a:ln/>
                <a:solidFill>
                  <a:schemeClr val="accent3"/>
                </a:solidFill>
              </a:rPr>
              <a:t>OSVOJITE ZEMLJU</a:t>
            </a:r>
            <a:endParaRPr lang="en" sz="4400" b="1" dirty="0">
              <a:ln/>
              <a:solidFill>
                <a:schemeClr val="accent3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34381C5-178D-D9A3-185A-CBCC6A37200D}"/>
              </a:ext>
            </a:extLst>
          </p:cNvPr>
          <p:cNvSpPr txBox="1"/>
          <p:nvPr/>
        </p:nvSpPr>
        <p:spPr>
          <a:xfrm>
            <a:off x="1" y="659607"/>
            <a:ext cx="71038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hr-HR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Raz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dijeli</a:t>
            </a:r>
            <a:r>
              <a:rPr lang="hr-HR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dakle tu zemlju u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baštinu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među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devet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plemena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i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polovi</a:t>
            </a:r>
            <a:r>
              <a:rPr lang="hr-HR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n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u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plemena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Manašeova</a:t>
            </a:r>
            <a:r>
              <a:rPr lang="en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(Jo</a:t>
            </a:r>
            <a:r>
              <a:rPr lang="hr-HR" sz="14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šua</a:t>
            </a:r>
            <a:r>
              <a:rPr lang="en" sz="14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13</a:t>
            </a:r>
            <a:r>
              <a:rPr lang="hr-HR" sz="14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,</a:t>
            </a:r>
            <a:r>
              <a:rPr lang="en" sz="14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7)</a:t>
            </a:r>
            <a:endParaRPr lang="es-ES" b="1" dirty="0">
              <a:solidFill>
                <a:schemeClr val="accent5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770C3ED-EFD6-F494-CF8C-85C05A7472C5}"/>
              </a:ext>
            </a:extLst>
          </p:cNvPr>
          <p:cNvSpPr txBox="1"/>
          <p:nvPr/>
        </p:nvSpPr>
        <p:spPr>
          <a:xfrm>
            <a:off x="87550" y="1352950"/>
            <a:ext cx="685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Kad je </a:t>
            </a:r>
            <a:r>
              <a:rPr lang="en-US" sz="2000" b="1" dirty="0" err="1"/>
              <a:t>Jošua</a:t>
            </a:r>
            <a:r>
              <a:rPr lang="en-US" sz="2000" b="1" dirty="0"/>
              <a:t> </a:t>
            </a:r>
            <a:r>
              <a:rPr lang="en-US" sz="2000" b="1" dirty="0" err="1"/>
              <a:t>ostario</a:t>
            </a:r>
            <a:r>
              <a:rPr lang="en-US" sz="2000" b="1" dirty="0"/>
              <a:t>, Bog mu je </a:t>
            </a:r>
            <a:r>
              <a:rPr lang="en-US" sz="2000" b="1" dirty="0" err="1"/>
              <a:t>zapovjedio</a:t>
            </a:r>
            <a:r>
              <a:rPr lang="en-US" sz="2000" b="1" dirty="0"/>
              <a:t> da </a:t>
            </a:r>
            <a:r>
              <a:rPr lang="en-US" sz="2000" b="1" dirty="0" err="1"/>
              <a:t>podijeli</a:t>
            </a:r>
            <a:r>
              <a:rPr lang="en-US" sz="2000" b="1" dirty="0"/>
              <a:t> </a:t>
            </a:r>
            <a:r>
              <a:rPr lang="en-US" sz="2000" b="1" dirty="0" err="1"/>
              <a:t>zemlju</a:t>
            </a:r>
            <a:r>
              <a:rPr lang="en-US" sz="2000" b="1" dirty="0"/>
              <a:t> </a:t>
            </a:r>
            <a:r>
              <a:rPr lang="en-US" sz="2000" b="1" dirty="0" err="1"/>
              <a:t>među</a:t>
            </a:r>
            <a:r>
              <a:rPr lang="en-US" sz="2000" b="1" dirty="0"/>
              <a:t> </a:t>
            </a:r>
            <a:r>
              <a:rPr lang="en-US" sz="2000" b="1" dirty="0" err="1"/>
              <a:t>izraelskim</a:t>
            </a:r>
            <a:r>
              <a:rPr lang="en-US" sz="2000" b="1" dirty="0"/>
              <a:t> </a:t>
            </a:r>
            <a:r>
              <a:rPr lang="en-US" sz="2000" b="1" dirty="0" err="1"/>
              <a:t>plemenima</a:t>
            </a:r>
            <a:r>
              <a:rPr lang="en-US" sz="2000" b="1" dirty="0"/>
              <a:t>, </a:t>
            </a:r>
            <a:r>
              <a:rPr lang="en-US" sz="2000" b="1" dirty="0" err="1"/>
              <a:t>uključujući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en-US" sz="2000" b="1" dirty="0" err="1"/>
              <a:t>nepokorene</a:t>
            </a:r>
            <a:r>
              <a:rPr lang="en-US" sz="2000" b="1" dirty="0"/>
              <a:t> </a:t>
            </a:r>
            <a:r>
              <a:rPr lang="en-US" sz="2000" b="1" dirty="0" err="1"/>
              <a:t>teritorije</a:t>
            </a:r>
            <a:r>
              <a:rPr lang="en-US" sz="2000" b="1" dirty="0"/>
              <a:t> (Još.13</a:t>
            </a:r>
            <a:r>
              <a:rPr lang="hr-HR" sz="2000" b="1" dirty="0"/>
              <a:t>,</a:t>
            </a:r>
            <a:r>
              <a:rPr lang="en-US" sz="2000" b="1" dirty="0"/>
              <a:t>1-7).</a:t>
            </a:r>
            <a:endParaRPr lang="en" sz="2000" b="1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379EF60D-8C10-0CF5-0EC5-C25510CBF732}"/>
              </a:ext>
            </a:extLst>
          </p:cNvPr>
          <p:cNvSpPr txBox="1"/>
          <p:nvPr/>
        </p:nvSpPr>
        <p:spPr>
          <a:xfrm>
            <a:off x="2723744" y="3419232"/>
            <a:ext cx="4380059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Iako</a:t>
            </a:r>
            <a:r>
              <a:rPr lang="en-US" sz="2000" b="1" dirty="0"/>
              <a:t> </a:t>
            </a:r>
            <a:r>
              <a:rPr lang="en-US" sz="2000" b="1" dirty="0" err="1"/>
              <a:t>su</a:t>
            </a:r>
            <a:r>
              <a:rPr lang="en-US" sz="2000" b="1" dirty="0"/>
              <a:t> se </a:t>
            </a:r>
            <a:r>
              <a:rPr lang="en-US" sz="2000" b="1" dirty="0" err="1"/>
              <a:t>borili</a:t>
            </a:r>
            <a:r>
              <a:rPr lang="en-US" sz="2000" b="1" dirty="0"/>
              <a:t> za </a:t>
            </a:r>
            <a:r>
              <a:rPr lang="en-US" sz="2000" b="1" dirty="0" err="1"/>
              <a:t>pobjedu</a:t>
            </a:r>
            <a:r>
              <a:rPr lang="en-US" sz="2000" b="1" dirty="0"/>
              <a:t>, </a:t>
            </a:r>
            <a:r>
              <a:rPr lang="en-US" sz="2000" b="1" dirty="0" err="1"/>
              <a:t>njihov</a:t>
            </a:r>
            <a:r>
              <a:rPr lang="en-US" sz="2000" b="1" dirty="0"/>
              <a:t> </a:t>
            </a:r>
            <a:r>
              <a:rPr lang="en-US" sz="2000" b="1" dirty="0" err="1"/>
              <a:t>uspjeh</a:t>
            </a:r>
            <a:r>
              <a:rPr lang="en-US" sz="2000" b="1" dirty="0"/>
              <a:t> </a:t>
            </a:r>
            <a:r>
              <a:rPr lang="en-US" sz="2000" b="1" dirty="0" err="1"/>
              <a:t>nije</a:t>
            </a:r>
            <a:r>
              <a:rPr lang="en-US" sz="2000" b="1" dirty="0"/>
              <a:t> bio </a:t>
            </a:r>
            <a:r>
              <a:rPr lang="en-US" sz="2000" b="1" dirty="0" err="1"/>
              <a:t>njihova</a:t>
            </a:r>
            <a:r>
              <a:rPr lang="en-US" sz="2000" b="1" dirty="0"/>
              <a:t> </a:t>
            </a:r>
            <a:r>
              <a:rPr lang="en-US" sz="2000" b="1" dirty="0" err="1"/>
              <a:t>vlastita</a:t>
            </a:r>
            <a:r>
              <a:rPr lang="en-US" sz="2000" b="1" dirty="0"/>
              <a:t> </a:t>
            </a:r>
            <a:r>
              <a:rPr lang="en-US" sz="2000" b="1" dirty="0" err="1"/>
              <a:t>zasluga</a:t>
            </a:r>
            <a:r>
              <a:rPr lang="en-US" sz="2000" b="1" dirty="0"/>
              <a:t>, </a:t>
            </a:r>
            <a:r>
              <a:rPr lang="en-US" sz="2000" b="1" dirty="0" err="1"/>
              <a:t>već</a:t>
            </a:r>
            <a:r>
              <a:rPr lang="en-US" sz="2000" b="1" dirty="0"/>
              <a:t> </a:t>
            </a:r>
            <a:r>
              <a:rPr lang="en-US" sz="2000" b="1" dirty="0" err="1"/>
              <a:t>Božja</a:t>
            </a:r>
            <a:r>
              <a:rPr lang="en-US" sz="2000" b="1" dirty="0"/>
              <a:t> (</a:t>
            </a:r>
            <a:r>
              <a:rPr lang="en-US" sz="2000" b="1" dirty="0" err="1"/>
              <a:t>Pnz</a:t>
            </a:r>
            <a:r>
              <a:rPr lang="hr-HR" sz="2000" b="1" dirty="0"/>
              <a:t>. </a:t>
            </a:r>
            <a:r>
              <a:rPr lang="en-US" sz="2000" b="1" dirty="0"/>
              <a:t>9</a:t>
            </a:r>
            <a:r>
              <a:rPr lang="hr-HR" sz="2000" b="1" dirty="0"/>
              <a:t>,</a:t>
            </a:r>
            <a:r>
              <a:rPr lang="en-US" sz="2000" b="1" dirty="0"/>
              <a:t>5). </a:t>
            </a:r>
            <a:r>
              <a:rPr lang="en-US" sz="2000" b="1" dirty="0" err="1"/>
              <a:t>Poput</a:t>
            </a:r>
            <a:r>
              <a:rPr lang="en-US" sz="2000" b="1" dirty="0"/>
              <a:t> </a:t>
            </a:r>
            <a:r>
              <a:rPr lang="en-US" sz="2000" b="1" dirty="0" err="1"/>
              <a:t>Izraela</a:t>
            </a:r>
            <a:r>
              <a:rPr lang="en-US" sz="2000" b="1" dirty="0"/>
              <a:t>, ne </a:t>
            </a:r>
            <a:r>
              <a:rPr lang="en-US" sz="2000" b="1" dirty="0" err="1"/>
              <a:t>možemo</a:t>
            </a:r>
            <a:r>
              <a:rPr lang="en-US" sz="2000" b="1" dirty="0"/>
              <a:t> </a:t>
            </a:r>
            <a:r>
              <a:rPr lang="en-US" sz="2000" b="1" dirty="0" err="1"/>
              <a:t>učiniti</a:t>
            </a:r>
            <a:r>
              <a:rPr lang="en-US" sz="2000" b="1" dirty="0"/>
              <a:t> </a:t>
            </a:r>
            <a:r>
              <a:rPr lang="en-US" sz="2000" b="1" dirty="0" err="1"/>
              <a:t>ništa</a:t>
            </a:r>
            <a:r>
              <a:rPr lang="en-US" sz="2000" b="1" dirty="0"/>
              <a:t> da </a:t>
            </a:r>
            <a:r>
              <a:rPr lang="en-US" sz="2000" b="1" dirty="0" err="1"/>
              <a:t>dobijemo</a:t>
            </a:r>
            <a:r>
              <a:rPr lang="en-US" sz="2000" b="1" dirty="0"/>
              <a:t> </a:t>
            </a:r>
            <a:r>
              <a:rPr lang="en-US" sz="2000" b="1" dirty="0" err="1"/>
              <a:t>spasenje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en-US" sz="2000" b="1" dirty="0" err="1"/>
              <a:t>baštinimo</a:t>
            </a:r>
            <a:r>
              <a:rPr lang="en-US" sz="2000" b="1" dirty="0"/>
              <a:t> </a:t>
            </a:r>
            <a:r>
              <a:rPr lang="en-US" sz="2000" b="1" dirty="0" err="1"/>
              <a:t>obećanja</a:t>
            </a:r>
            <a:r>
              <a:rPr lang="en-US" sz="2000" b="1" dirty="0"/>
              <a:t>. </a:t>
            </a:r>
            <a:r>
              <a:rPr lang="hr-HR" sz="2000" b="1" dirty="0"/>
              <a:t> (</a:t>
            </a:r>
            <a:r>
              <a:rPr lang="en-US" sz="2000" b="1" dirty="0"/>
              <a:t>Ef 2</a:t>
            </a:r>
            <a:r>
              <a:rPr lang="hr-HR" sz="2000" b="1" dirty="0"/>
              <a:t>,</a:t>
            </a:r>
            <a:r>
              <a:rPr lang="en-US" sz="2000" b="1" dirty="0"/>
              <a:t>8</a:t>
            </a:r>
            <a:r>
              <a:rPr lang="hr-HR" sz="2000" b="1" dirty="0"/>
              <a:t>.</a:t>
            </a:r>
            <a:r>
              <a:rPr lang="en-US" sz="2000" b="1" dirty="0"/>
              <a:t>9; Gal.</a:t>
            </a:r>
            <a:r>
              <a:rPr lang="hr-HR" sz="2000" b="1" dirty="0"/>
              <a:t> </a:t>
            </a:r>
            <a:r>
              <a:rPr lang="en-US" sz="2000" b="1" dirty="0"/>
              <a:t>3</a:t>
            </a:r>
            <a:r>
              <a:rPr lang="hr-HR" sz="2000" b="1" dirty="0"/>
              <a:t>,</a:t>
            </a:r>
            <a:r>
              <a:rPr lang="en-US" sz="2000" b="1" dirty="0"/>
              <a:t>29). Ali </a:t>
            </a:r>
            <a:r>
              <a:rPr lang="en-US" sz="2000" b="1" dirty="0" err="1"/>
              <a:t>ako</a:t>
            </a:r>
            <a:r>
              <a:rPr lang="en-US" sz="2000" b="1" dirty="0"/>
              <a:t> </a:t>
            </a:r>
            <a:r>
              <a:rPr lang="en-US" sz="2000" b="1" dirty="0" err="1"/>
              <a:t>su</a:t>
            </a:r>
            <a:r>
              <a:rPr lang="en-US" sz="2000" b="1" dirty="0"/>
              <a:t> se </a:t>
            </a:r>
            <a:r>
              <a:rPr lang="en-US" sz="2000" b="1" dirty="0" err="1"/>
              <a:t>borili</a:t>
            </a:r>
            <a:r>
              <a:rPr lang="en-US" sz="2000" b="1" dirty="0"/>
              <a:t>... </a:t>
            </a:r>
            <a:r>
              <a:rPr lang="en-US" sz="2000" b="1" dirty="0" err="1"/>
              <a:t>Što</a:t>
            </a:r>
            <a:r>
              <a:rPr lang="en-US" sz="2000" b="1" dirty="0"/>
              <a:t> </a:t>
            </a:r>
            <a:r>
              <a:rPr lang="en-US" sz="2000" b="1" dirty="0" err="1"/>
              <a:t>bismo</a:t>
            </a:r>
            <a:r>
              <a:rPr lang="en-US" sz="2000" b="1" dirty="0"/>
              <a:t> </a:t>
            </a:r>
            <a:r>
              <a:rPr lang="en-US" sz="2000" b="1" dirty="0" err="1"/>
              <a:t>trebali</a:t>
            </a:r>
            <a:r>
              <a:rPr lang="en-US" sz="2000" b="1" dirty="0"/>
              <a:t> </a:t>
            </a:r>
            <a:r>
              <a:rPr lang="en-US" sz="2000" b="1" dirty="0" err="1"/>
              <a:t>učiniti</a:t>
            </a:r>
            <a:r>
              <a:rPr lang="en-US" sz="2000" b="1" dirty="0"/>
              <a:t> </a:t>
            </a:r>
            <a:r>
              <a:rPr lang="en-US" sz="2000" b="1" dirty="0" err="1"/>
              <a:t>danas</a:t>
            </a:r>
            <a:r>
              <a:rPr lang="en-US" sz="2000" b="1" dirty="0"/>
              <a:t>?</a:t>
            </a:r>
            <a:endParaRPr lang="en" sz="2000" b="1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3B0D6593-2C68-C2DB-71E3-85D93AA87A60}"/>
              </a:ext>
            </a:extLst>
          </p:cNvPr>
          <p:cNvSpPr txBox="1"/>
          <p:nvPr/>
        </p:nvSpPr>
        <p:spPr>
          <a:xfrm>
            <a:off x="2743176" y="5883965"/>
            <a:ext cx="445772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Jednom</a:t>
            </a:r>
            <a:r>
              <a:rPr lang="en-US" sz="2000" b="1" dirty="0"/>
              <a:t> </a:t>
            </a:r>
            <a:r>
              <a:rPr lang="en-US" sz="2000" b="1" dirty="0" err="1"/>
              <a:t>spašen</a:t>
            </a:r>
            <a:r>
              <a:rPr lang="en-US" sz="2000" b="1" dirty="0"/>
              <a:t>, Bog </a:t>
            </a:r>
            <a:r>
              <a:rPr lang="hr-HR" sz="2000" b="1" dirty="0"/>
              <a:t>traži</a:t>
            </a:r>
            <a:r>
              <a:rPr lang="en-US" sz="2000" b="1" dirty="0"/>
              <a:t> </a:t>
            </a:r>
            <a:r>
              <a:rPr lang="en-US" sz="2000" b="1" dirty="0" err="1"/>
              <a:t>dvije</a:t>
            </a:r>
            <a:r>
              <a:rPr lang="en-US" sz="2000" b="1" dirty="0"/>
              <a:t> </a:t>
            </a:r>
            <a:r>
              <a:rPr lang="en-US" sz="2000" b="1" dirty="0" err="1"/>
              <a:t>stvari</a:t>
            </a:r>
            <a:r>
              <a:rPr lang="en-US" sz="2000" b="1" dirty="0"/>
              <a:t> od </a:t>
            </a:r>
            <a:r>
              <a:rPr lang="en-US" sz="2000" b="1" dirty="0" err="1"/>
              <a:t>svojih</a:t>
            </a:r>
            <a:r>
              <a:rPr lang="en-US" sz="2000" b="1" dirty="0"/>
              <a:t> </a:t>
            </a:r>
            <a:r>
              <a:rPr lang="en-US" sz="2000" b="1" dirty="0" err="1"/>
              <a:t>nasljednika</a:t>
            </a:r>
            <a:r>
              <a:rPr lang="en-US" sz="2000" b="1" dirty="0"/>
              <a:t>:</a:t>
            </a:r>
            <a:r>
              <a:rPr lang="hr-HR" sz="2000" b="1" dirty="0"/>
              <a:t> posluš</a:t>
            </a:r>
            <a:r>
              <a:rPr lang="en-US" sz="2000" b="1" dirty="0" err="1"/>
              <a:t>nost</a:t>
            </a:r>
            <a:r>
              <a:rPr lang="en-US" sz="2000" b="1" dirty="0"/>
              <a:t> </a:t>
            </a:r>
            <a:r>
              <a:rPr lang="hr-HR" sz="2000" b="1" dirty="0"/>
              <a:t>      </a:t>
            </a:r>
            <a:r>
              <a:rPr lang="en-US" sz="2000" b="1" dirty="0"/>
              <a:t>(Fil 2,12); 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en-US" sz="2000" b="1" dirty="0" err="1"/>
              <a:t>zahvalnost</a:t>
            </a:r>
            <a:r>
              <a:rPr lang="en-US" sz="2000" b="1" dirty="0"/>
              <a:t> (Heb.</a:t>
            </a:r>
            <a:r>
              <a:rPr lang="hr-HR" sz="2000" b="1" dirty="0"/>
              <a:t> </a:t>
            </a:r>
            <a:r>
              <a:rPr lang="en-US" sz="2000" b="1" dirty="0"/>
              <a:t>12</a:t>
            </a:r>
            <a:r>
              <a:rPr lang="hr-HR" sz="2000" b="1" dirty="0"/>
              <a:t>,</a:t>
            </a:r>
            <a:r>
              <a:rPr lang="en-US" sz="2000" b="1" dirty="0"/>
              <a:t>28).</a:t>
            </a:r>
            <a:endParaRPr lang="en" sz="2000" b="1" dirty="0"/>
          </a:p>
        </p:txBody>
      </p:sp>
      <p:pic>
        <p:nvPicPr>
          <p:cNvPr id="13" name="Imagen 12" descr="Un grupo de personas en un barco&#10;&#10;El contenido generado por IA puede ser incorrecto.">
            <a:extLst>
              <a:ext uri="{FF2B5EF4-FFF2-40B4-BE49-F238E27FC236}">
                <a16:creationId xmlns:a16="http://schemas.microsoft.com/office/drawing/2014/main" id="{FB1F0E42-576E-9E53-595E-7AB3A14F6C9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8277" y="3429000"/>
            <a:ext cx="2494740" cy="3244174"/>
          </a:xfrm>
          <a:prstGeom prst="rect">
            <a:avLst/>
          </a:prstGeom>
          <a:ln w="88900" cap="sq" cmpd="thickThin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2F95A777-7223-713E-74CD-3A720E5109CE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84345" y="70851"/>
            <a:ext cx="5006519" cy="34908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gradFill>
              <a:gsLst>
                <a:gs pos="0">
                  <a:srgbClr val="FFF8A3"/>
                </a:gs>
                <a:gs pos="34000">
                  <a:srgbClr val="FFF8A3"/>
                </a:gs>
                <a:gs pos="38000">
                  <a:srgbClr val="CFCDFF"/>
                </a:gs>
                <a:gs pos="100000">
                  <a:srgbClr val="CFCDFF"/>
                </a:gs>
              </a:gsLst>
              <a:lin ang="5400000" scaled="1"/>
            </a:gra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" name="Imagen 17" descr="Imagen que contiene persona, frente, hombre, parado&#10;&#10;El contenido generado por IA puede ser incorrecto.">
            <a:extLst>
              <a:ext uri="{FF2B5EF4-FFF2-40B4-BE49-F238E27FC236}">
                <a16:creationId xmlns:a16="http://schemas.microsoft.com/office/drawing/2014/main" id="{B8D91928-7053-7B70-6029-33985E4B84F3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103801" y="3715966"/>
            <a:ext cx="2546037" cy="3071183"/>
          </a:xfrm>
          <a:prstGeom prst="snip2DiagRect">
            <a:avLst>
              <a:gd name="adj1" fmla="val 14901"/>
              <a:gd name="adj2" fmla="val 16667"/>
            </a:avLst>
          </a:prstGeom>
          <a:solidFill>
            <a:srgbClr val="FFFFFF">
              <a:shade val="85000"/>
            </a:srgbClr>
          </a:solidFill>
          <a:ln w="381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" name="Imagen 19" descr="Imagen que contiene persona, parado, hombre, sostener&#10;&#10;El contenido generado por IA puede ser incorrecto.">
            <a:extLst>
              <a:ext uri="{FF2B5EF4-FFF2-40B4-BE49-F238E27FC236}">
                <a16:creationId xmlns:a16="http://schemas.microsoft.com/office/drawing/2014/main" id="{1817C35F-6C32-7E1F-C8D6-D31C6FE27C63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739998" y="3715966"/>
            <a:ext cx="2373408" cy="3071183"/>
          </a:xfrm>
          <a:prstGeom prst="snip2DiagRect">
            <a:avLst>
              <a:gd name="adj1" fmla="val 17214"/>
              <a:gd name="adj2" fmla="val 16667"/>
            </a:avLst>
          </a:prstGeom>
          <a:solidFill>
            <a:srgbClr val="FFFFFF">
              <a:shade val="85000"/>
            </a:srgbClr>
          </a:solidFill>
          <a:ln w="381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2E38F422-4575-070F-199E-B58D0EDFAD6E}"/>
              </a:ext>
            </a:extLst>
          </p:cNvPr>
          <p:cNvSpPr txBox="1"/>
          <p:nvPr/>
        </p:nvSpPr>
        <p:spPr>
          <a:xfrm>
            <a:off x="101135" y="2332959"/>
            <a:ext cx="691514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Zemlja</a:t>
            </a:r>
            <a:r>
              <a:rPr lang="en-US" sz="2000" b="1" dirty="0"/>
              <a:t> je </a:t>
            </a:r>
            <a:r>
              <a:rPr lang="en-US" sz="2000" b="1" dirty="0" err="1"/>
              <a:t>bila</a:t>
            </a:r>
            <a:r>
              <a:rPr lang="en-US" sz="2000" b="1" dirty="0"/>
              <a:t> </a:t>
            </a:r>
            <a:r>
              <a:rPr lang="en-US" sz="2000" b="1" dirty="0" err="1"/>
              <a:t>njihova</a:t>
            </a:r>
            <a:r>
              <a:rPr lang="en-US" sz="2000" b="1" dirty="0"/>
              <a:t>, </a:t>
            </a:r>
            <a:r>
              <a:rPr lang="en-US" sz="2000" b="1" dirty="0" err="1"/>
              <a:t>ali</a:t>
            </a:r>
            <a:r>
              <a:rPr lang="en-US" sz="2000" b="1" dirty="0"/>
              <a:t> </a:t>
            </a:r>
            <a:r>
              <a:rPr lang="en-US" sz="2000" b="1" dirty="0" err="1"/>
              <a:t>su</a:t>
            </a:r>
            <a:r>
              <a:rPr lang="en-US" sz="2000" b="1" dirty="0"/>
              <a:t> se </a:t>
            </a:r>
            <a:r>
              <a:rPr lang="en-US" sz="2000" b="1" dirty="0" err="1"/>
              <a:t>ipak</a:t>
            </a:r>
            <a:r>
              <a:rPr lang="en-US" sz="2000" b="1" dirty="0"/>
              <a:t> </a:t>
            </a:r>
            <a:r>
              <a:rPr lang="en-US" sz="2000" b="1" dirty="0" err="1"/>
              <a:t>morali</a:t>
            </a:r>
            <a:r>
              <a:rPr lang="en-US" sz="2000" b="1" dirty="0"/>
              <a:t> </a:t>
            </a:r>
            <a:r>
              <a:rPr lang="en-US" sz="2000" b="1" dirty="0" err="1"/>
              <a:t>potruditi</a:t>
            </a:r>
            <a:r>
              <a:rPr lang="en-US" sz="2000" b="1" dirty="0"/>
              <a:t> da je </a:t>
            </a:r>
            <a:r>
              <a:rPr lang="hr-HR" sz="2000" b="1" dirty="0"/>
              <a:t>zaposjedn</a:t>
            </a:r>
            <a:r>
              <a:rPr lang="en-US" sz="2000" b="1" dirty="0"/>
              <a:t>u. Bog ne </a:t>
            </a:r>
            <a:r>
              <a:rPr lang="en-US" sz="2000" b="1" dirty="0" err="1"/>
              <a:t>djeluje</a:t>
            </a:r>
            <a:r>
              <a:rPr lang="en-US" sz="2000" b="1" dirty="0"/>
              <a:t> </a:t>
            </a:r>
            <a:r>
              <a:rPr lang="en-US" sz="2000" b="1" dirty="0" err="1"/>
              <a:t>neovisno</a:t>
            </a:r>
            <a:r>
              <a:rPr lang="en-US" sz="2000" b="1" dirty="0"/>
              <a:t> o </a:t>
            </a:r>
            <a:r>
              <a:rPr lang="en-US" sz="2000" b="1" dirty="0" err="1"/>
              <a:t>čovjeku</a:t>
            </a:r>
            <a:r>
              <a:rPr lang="en-US" sz="2000" b="1" dirty="0"/>
              <a:t>; On </a:t>
            </a:r>
            <a:r>
              <a:rPr lang="en-US" sz="2000" b="1" dirty="0" err="1"/>
              <a:t>želi</a:t>
            </a:r>
            <a:r>
              <a:rPr lang="en-US" sz="2000" b="1" dirty="0"/>
              <a:t> da </a:t>
            </a:r>
            <a:r>
              <a:rPr lang="en-US" sz="2000" b="1" dirty="0" err="1"/>
              <a:t>učinimo</a:t>
            </a:r>
            <a:r>
              <a:rPr lang="en-US" sz="2000" b="1" dirty="0"/>
              <a:t> </a:t>
            </a:r>
            <a:r>
              <a:rPr lang="en-US" sz="2000" b="1" dirty="0" err="1"/>
              <a:t>svoj</a:t>
            </a:r>
            <a:r>
              <a:rPr lang="en-US" sz="2000" b="1" dirty="0"/>
              <a:t> </a:t>
            </a:r>
            <a:r>
              <a:rPr lang="en-US" sz="2000" b="1" dirty="0" err="1"/>
              <a:t>dio</a:t>
            </a:r>
            <a:r>
              <a:rPr lang="en-US" sz="2000" b="1" dirty="0"/>
              <a:t>.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2046864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750"/>
                            </p:stCondLst>
                            <p:childTnLst>
                              <p:par>
                                <p:cTn id="3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9" grpId="0"/>
      <p:bldP spid="11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6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ángulo 14">
            <a:extLst>
              <a:ext uri="{FF2B5EF4-FFF2-40B4-BE49-F238E27FC236}">
                <a16:creationId xmlns:a16="http://schemas.microsoft.com/office/drawing/2014/main" id="{537E382A-7BAF-B73F-6EDB-18C58239A5E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332428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76771A18-D966-5D36-12EB-CEB88178DC3C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400" b="1" spc="600" dirty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ZADRŽITE POKLON</a:t>
            </a:r>
            <a:endParaRPr lang="en" sz="4400" b="1" spc="600" dirty="0">
              <a:ln/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35330C2-6466-6509-3150-1595BCEE8464}"/>
              </a:ext>
            </a:extLst>
          </p:cNvPr>
          <p:cNvSpPr txBox="1"/>
          <p:nvPr/>
        </p:nvSpPr>
        <p:spPr>
          <a:xfrm>
            <a:off x="1314450" y="686097"/>
            <a:ext cx="95631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Zemlja</a:t>
            </a:r>
            <a:r>
              <a:rPr lang="en-US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se ne </a:t>
            </a:r>
            <a:r>
              <a:rPr lang="en-US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smije</a:t>
            </a:r>
            <a:r>
              <a:rPr lang="en-US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prodati</a:t>
            </a:r>
            <a:r>
              <a:rPr lang="hr-HR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potpuno</a:t>
            </a:r>
            <a:r>
              <a:rPr lang="en-US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jer</a:t>
            </a:r>
            <a:r>
              <a:rPr lang="en-US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zemlja</a:t>
            </a:r>
            <a:r>
              <a:rPr lang="en-US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hr-HR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pripada meni</a:t>
            </a:r>
            <a:r>
              <a:rPr lang="en-US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hr-HR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dok ste</a:t>
            </a:r>
            <a:r>
              <a:rPr lang="en-US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vi </a:t>
            </a:r>
            <a:r>
              <a:rPr lang="hr-HR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samo stranci i gosti</a:t>
            </a:r>
            <a:r>
              <a:rPr lang="en-US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hr-HR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kod mene.</a:t>
            </a:r>
            <a:r>
              <a:rPr lang="en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(L</a:t>
            </a:r>
            <a:r>
              <a:rPr lang="hr-HR" sz="14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evitski zakonik</a:t>
            </a:r>
            <a:r>
              <a:rPr lang="en" sz="14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25</a:t>
            </a:r>
            <a:r>
              <a:rPr lang="hr-HR" sz="14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</a:t>
            </a:r>
            <a:r>
              <a:rPr lang="en" sz="14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23)  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63D42FC-3EF1-BC6A-49E4-C47F671B87E9}"/>
              </a:ext>
            </a:extLst>
          </p:cNvPr>
          <p:cNvSpPr txBox="1"/>
          <p:nvPr/>
        </p:nvSpPr>
        <p:spPr>
          <a:xfrm>
            <a:off x="5880138" y="1455538"/>
            <a:ext cx="63118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Nakon</a:t>
            </a:r>
            <a:r>
              <a:rPr lang="en-US" sz="2000" b="1" dirty="0"/>
              <a:t> </a:t>
            </a:r>
            <a:r>
              <a:rPr lang="en-US" sz="2000" b="1" dirty="0" err="1"/>
              <a:t>što</a:t>
            </a:r>
            <a:r>
              <a:rPr lang="en-US" sz="2000" b="1" dirty="0"/>
              <a:t> je </a:t>
            </a:r>
            <a:r>
              <a:rPr lang="en-US" sz="2000" b="1" dirty="0" err="1"/>
              <a:t>nasljedstvo</a:t>
            </a:r>
            <a:r>
              <a:rPr lang="en-US" sz="2000" b="1" dirty="0"/>
              <a:t> </a:t>
            </a:r>
            <a:r>
              <a:rPr lang="en-US" sz="2000" b="1" dirty="0" err="1"/>
              <a:t>primljeno</a:t>
            </a:r>
            <a:r>
              <a:rPr lang="en-US" sz="2000" b="1" dirty="0"/>
              <a:t>, </a:t>
            </a:r>
            <a:r>
              <a:rPr lang="en-US" sz="2000" b="1" dirty="0" err="1"/>
              <a:t>postojala</a:t>
            </a:r>
            <a:r>
              <a:rPr lang="en-US" sz="2000" b="1" dirty="0"/>
              <a:t> </a:t>
            </a:r>
            <a:r>
              <a:rPr lang="en-US" sz="2000" b="1" dirty="0" err="1"/>
              <a:t>su</a:t>
            </a:r>
            <a:r>
              <a:rPr lang="en-US" sz="2000" b="1" dirty="0"/>
              <a:t> </a:t>
            </a:r>
            <a:r>
              <a:rPr lang="en-US" sz="2000" b="1" dirty="0" err="1"/>
              <a:t>posebna</a:t>
            </a:r>
            <a:r>
              <a:rPr lang="en-US" sz="2000" b="1" dirty="0"/>
              <a:t> </a:t>
            </a:r>
            <a:r>
              <a:rPr lang="en-US" sz="2000" b="1" dirty="0" err="1"/>
              <a:t>pravila</a:t>
            </a:r>
            <a:r>
              <a:rPr lang="en-US" sz="2000" b="1" dirty="0"/>
              <a:t> </a:t>
            </a:r>
            <a:r>
              <a:rPr lang="en-US" sz="2000" b="1" dirty="0" err="1"/>
              <a:t>koja</a:t>
            </a:r>
            <a:r>
              <a:rPr lang="en-US" sz="2000" b="1" dirty="0"/>
              <a:t> </a:t>
            </a:r>
            <a:r>
              <a:rPr lang="en-US" sz="2000" b="1" dirty="0" err="1"/>
              <a:t>su</a:t>
            </a:r>
            <a:r>
              <a:rPr lang="en-US" sz="2000" b="1" dirty="0"/>
              <a:t> </a:t>
            </a:r>
            <a:r>
              <a:rPr lang="en-US" sz="2000" b="1" dirty="0" err="1"/>
              <a:t>regulirala</a:t>
            </a:r>
            <a:r>
              <a:rPr lang="en-US" sz="2000" b="1" dirty="0"/>
              <a:t> </a:t>
            </a:r>
            <a:r>
              <a:rPr lang="en-US" sz="2000" b="1" dirty="0" err="1"/>
              <a:t>korištenje</a:t>
            </a:r>
            <a:r>
              <a:rPr lang="en-US" sz="2000" b="1" dirty="0"/>
              <a:t> </a:t>
            </a:r>
            <a:r>
              <a:rPr lang="en-US" sz="2000" b="1" dirty="0" err="1"/>
              <a:t>zemlje</a:t>
            </a:r>
            <a:r>
              <a:rPr lang="en-US" sz="2000" b="1" dirty="0"/>
              <a:t>: </a:t>
            </a:r>
            <a:r>
              <a:rPr lang="en-US" sz="2000" b="1" dirty="0" err="1"/>
              <a:t>subotnja</a:t>
            </a:r>
            <a:r>
              <a:rPr lang="en-US" sz="2000" b="1" dirty="0"/>
              <a:t> </a:t>
            </a:r>
            <a:r>
              <a:rPr lang="en-US" sz="2000" b="1" dirty="0" err="1"/>
              <a:t>godina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en-US" sz="2000" b="1" dirty="0" err="1"/>
              <a:t>jubilej</a:t>
            </a:r>
            <a:r>
              <a:rPr lang="en-US" sz="2000" b="1" dirty="0"/>
              <a:t>.</a:t>
            </a:r>
            <a:endParaRPr lang="en" sz="2000" b="1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05EA471-4DC0-5932-2954-A7CE53A50C4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0236" y="1455538"/>
            <a:ext cx="3423898" cy="2596895"/>
          </a:xfrm>
          <a:prstGeom prst="roundRect">
            <a:avLst>
              <a:gd name="adj" fmla="val 11532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A24C06F8-9B2C-AFBA-284B-0E5E82B4C49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46536" y="1455538"/>
            <a:ext cx="1981200" cy="2596896"/>
          </a:xfrm>
          <a:prstGeom prst="roundRect">
            <a:avLst>
              <a:gd name="adj" fmla="val 11532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15E4C1ED-CA81-A5EB-4BE7-1116BED2E456}"/>
              </a:ext>
            </a:extLst>
          </p:cNvPr>
          <p:cNvSpPr txBox="1"/>
          <p:nvPr/>
        </p:nvSpPr>
        <p:spPr>
          <a:xfrm>
            <a:off x="107183" y="4137443"/>
            <a:ext cx="668290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Jubilej</a:t>
            </a:r>
            <a:r>
              <a:rPr lang="en-US" sz="2000" b="1" dirty="0"/>
              <a:t> je </a:t>
            </a:r>
            <a:r>
              <a:rPr lang="en-US" sz="2000" b="1" dirty="0" err="1"/>
              <a:t>uključivao</a:t>
            </a:r>
            <a:r>
              <a:rPr lang="en-US" sz="2000" b="1" dirty="0"/>
              <a:t> </a:t>
            </a:r>
            <a:r>
              <a:rPr lang="en-US" sz="2000" b="1" dirty="0" err="1"/>
              <a:t>vraćanje</a:t>
            </a:r>
            <a:r>
              <a:rPr lang="en-US" sz="2000" b="1" dirty="0"/>
              <a:t> </a:t>
            </a:r>
            <a:r>
              <a:rPr lang="en-US" sz="2000" b="1" dirty="0" err="1"/>
              <a:t>zemljišta</a:t>
            </a:r>
            <a:r>
              <a:rPr lang="en-US" sz="2000" b="1" dirty="0"/>
              <a:t> </a:t>
            </a:r>
            <a:r>
              <a:rPr lang="en-US" sz="2000" b="1" dirty="0" err="1"/>
              <a:t>njihovim</a:t>
            </a:r>
            <a:r>
              <a:rPr lang="en-US" sz="2000" b="1" dirty="0"/>
              <a:t> </a:t>
            </a:r>
            <a:r>
              <a:rPr lang="en-US" sz="2000" b="1" dirty="0" err="1"/>
              <a:t>izvornim</a:t>
            </a:r>
            <a:r>
              <a:rPr lang="en-US" sz="2000" b="1" dirty="0"/>
              <a:t> </a:t>
            </a:r>
            <a:r>
              <a:rPr lang="en-US" sz="2000" b="1" dirty="0" err="1"/>
              <a:t>vlasnicima</a:t>
            </a:r>
            <a:r>
              <a:rPr lang="en-US" sz="2000" b="1" dirty="0"/>
              <a:t>, </a:t>
            </a:r>
            <a:r>
              <a:rPr lang="en-US" sz="2000" b="1" dirty="0" err="1"/>
              <a:t>izbjegavajući</a:t>
            </a:r>
            <a:r>
              <a:rPr lang="en-US" sz="2000" b="1" dirty="0"/>
              <a:t> </a:t>
            </a:r>
            <a:r>
              <a:rPr lang="hr-HR" sz="2000" b="1" dirty="0"/>
              <a:t>tako </a:t>
            </a:r>
            <a:r>
              <a:rPr lang="en-US" sz="2000" b="1" dirty="0" err="1"/>
              <a:t>socijalne</a:t>
            </a:r>
            <a:r>
              <a:rPr lang="en-US" sz="2000" b="1" dirty="0"/>
              <a:t> </a:t>
            </a:r>
            <a:r>
              <a:rPr lang="en-US" sz="2000" b="1" dirty="0" err="1"/>
              <a:t>nejednakosti</a:t>
            </a:r>
            <a:br>
              <a:rPr lang="en-US" sz="2000" b="1" dirty="0"/>
            </a:br>
            <a:r>
              <a:rPr lang="en-US" sz="2000" b="1" dirty="0"/>
              <a:t>(Lev</a:t>
            </a:r>
            <a:r>
              <a:rPr lang="hr-HR" sz="2000" b="1" dirty="0"/>
              <a:t>.</a:t>
            </a:r>
            <a:r>
              <a:rPr lang="en-US" sz="2000" b="1" dirty="0"/>
              <a:t> 25</a:t>
            </a:r>
            <a:r>
              <a:rPr lang="hr-HR" sz="2000" b="1" dirty="0"/>
              <a:t>,</a:t>
            </a:r>
            <a:r>
              <a:rPr lang="en-US" sz="2000" b="1" dirty="0"/>
              <a:t>10, 23, 40</a:t>
            </a:r>
            <a:r>
              <a:rPr lang="hr-HR" sz="2000" b="1" dirty="0"/>
              <a:t>.</a:t>
            </a:r>
            <a:r>
              <a:rPr lang="en-US" sz="2000" b="1" dirty="0"/>
              <a:t>41).</a:t>
            </a:r>
            <a:endParaRPr lang="en" sz="2000" b="1" dirty="0"/>
          </a:p>
        </p:txBody>
      </p:sp>
      <p:pic>
        <p:nvPicPr>
          <p:cNvPr id="12" name="Imagen 11" descr="Pintura de varios colores&#10;&#10;El contenido generado por IA puede ser incorrecto.">
            <a:extLst>
              <a:ext uri="{FF2B5EF4-FFF2-40B4-BE49-F238E27FC236}">
                <a16:creationId xmlns:a16="http://schemas.microsoft.com/office/drawing/2014/main" id="{2E24AF5C-8E1D-1BF1-0311-FABF7375BFB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906283" y="3833555"/>
            <a:ext cx="2468829" cy="287693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4" name="Imagen 13" descr="Un grupo de personas disfrazadas&#10;&#10;El contenido generado por IA puede ser incorrecto.">
            <a:extLst>
              <a:ext uri="{FF2B5EF4-FFF2-40B4-BE49-F238E27FC236}">
                <a16:creationId xmlns:a16="http://schemas.microsoft.com/office/drawing/2014/main" id="{00326875-0BF4-CC5F-A7B1-E8F063CFD5E0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531360" y="3833555"/>
            <a:ext cx="2490404" cy="287693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3B2A95FF-310D-E7EB-D8DC-BA3D97B3014B}"/>
              </a:ext>
            </a:extLst>
          </p:cNvPr>
          <p:cNvSpPr txBox="1"/>
          <p:nvPr/>
        </p:nvSpPr>
        <p:spPr>
          <a:xfrm>
            <a:off x="5880138" y="2471201"/>
            <a:ext cx="631186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Subotnja</a:t>
            </a:r>
            <a:r>
              <a:rPr lang="en-US" sz="2000" b="1" dirty="0"/>
              <a:t> </a:t>
            </a:r>
            <a:r>
              <a:rPr lang="en-US" sz="2000" b="1" dirty="0" err="1"/>
              <a:t>godina</a:t>
            </a:r>
            <a:r>
              <a:rPr lang="en-US" sz="2000" b="1" dirty="0"/>
              <a:t>, </a:t>
            </a:r>
            <a:r>
              <a:rPr lang="en-US" sz="2000" b="1" dirty="0" err="1"/>
              <a:t>opsežno</a:t>
            </a:r>
            <a:r>
              <a:rPr lang="en-US" sz="2000" b="1" dirty="0"/>
              <a:t> </a:t>
            </a:r>
            <a:r>
              <a:rPr lang="en-US" sz="2000" b="1" dirty="0" err="1"/>
              <a:t>proširenje</a:t>
            </a:r>
            <a:r>
              <a:rPr lang="en-US" sz="2000" b="1" dirty="0"/>
              <a:t> </a:t>
            </a:r>
            <a:r>
              <a:rPr lang="en-US" sz="2000" b="1" dirty="0" err="1"/>
              <a:t>subote</a:t>
            </a:r>
            <a:r>
              <a:rPr lang="en-US" sz="2000" b="1" dirty="0"/>
              <a:t>, </a:t>
            </a:r>
            <a:r>
              <a:rPr lang="en-US" sz="2000" b="1" dirty="0" err="1"/>
              <a:t>omogućila</a:t>
            </a:r>
            <a:r>
              <a:rPr lang="en-US" sz="2000" b="1" dirty="0"/>
              <a:t> je </a:t>
            </a:r>
            <a:r>
              <a:rPr lang="en-US" sz="2000" b="1" dirty="0" err="1"/>
              <a:t>zemlji</a:t>
            </a:r>
            <a:r>
              <a:rPr lang="en-US" sz="2000" b="1" dirty="0"/>
              <a:t> da se </a:t>
            </a:r>
            <a:r>
              <a:rPr lang="en-US" sz="2000" b="1" dirty="0" err="1"/>
              <a:t>odmori</a:t>
            </a:r>
            <a:r>
              <a:rPr lang="en-US" sz="2000" b="1" dirty="0"/>
              <a:t> (Lev</a:t>
            </a:r>
            <a:r>
              <a:rPr lang="hr-HR" sz="2000" b="1" dirty="0"/>
              <a:t>.</a:t>
            </a:r>
            <a:r>
              <a:rPr lang="en-US" sz="2000" b="1" dirty="0"/>
              <a:t> 25</a:t>
            </a:r>
            <a:r>
              <a:rPr lang="hr-HR" sz="2000" b="1" dirty="0"/>
              <a:t>,</a:t>
            </a:r>
            <a:r>
              <a:rPr lang="en-US" sz="2000" b="1" dirty="0"/>
              <a:t>2-5).                        </a:t>
            </a:r>
            <a:r>
              <a:rPr lang="en-US" sz="2000" b="1" dirty="0" err="1"/>
              <a:t>Nepoštivanje</a:t>
            </a:r>
            <a:r>
              <a:rPr lang="en-US" sz="2000" b="1" dirty="0"/>
              <a:t> </a:t>
            </a:r>
            <a:r>
              <a:rPr lang="en-US" sz="2000" b="1" dirty="0" err="1"/>
              <a:t>ovog</a:t>
            </a:r>
            <a:r>
              <a:rPr lang="en-US" sz="2000" b="1" dirty="0"/>
              <a:t> </a:t>
            </a:r>
            <a:r>
              <a:rPr lang="en-US" sz="2000" b="1" dirty="0" err="1"/>
              <a:t>zakona</a:t>
            </a:r>
            <a:r>
              <a:rPr lang="en-US" sz="2000" b="1" dirty="0"/>
              <a:t> bio je </a:t>
            </a:r>
            <a:r>
              <a:rPr lang="en-US" sz="2000" b="1" dirty="0" err="1"/>
              <a:t>jedan</a:t>
            </a:r>
            <a:r>
              <a:rPr lang="en-US" sz="2000" b="1" dirty="0"/>
              <a:t> od </a:t>
            </a:r>
            <a:r>
              <a:rPr lang="en-US" sz="2000" b="1" dirty="0" err="1"/>
              <a:t>razloga</a:t>
            </a:r>
            <a:r>
              <a:rPr lang="en-US" sz="2000" b="1" dirty="0"/>
              <a:t> za </a:t>
            </a:r>
            <a:r>
              <a:rPr lang="en-US" sz="2000" b="1" dirty="0" err="1"/>
              <a:t>progonstvo</a:t>
            </a:r>
            <a:r>
              <a:rPr lang="en-US" sz="2000" b="1" dirty="0"/>
              <a:t> (2</a:t>
            </a:r>
            <a:r>
              <a:rPr lang="hr-HR" sz="2000" b="1" dirty="0"/>
              <a:t>.</a:t>
            </a:r>
            <a:r>
              <a:rPr lang="en-US" sz="2000" b="1" dirty="0"/>
              <a:t> </a:t>
            </a:r>
            <a:r>
              <a:rPr lang="en-US" sz="2000" b="1" dirty="0" err="1"/>
              <a:t>Ljet</a:t>
            </a:r>
            <a:r>
              <a:rPr lang="hr-HR" sz="2000" b="1" dirty="0"/>
              <a:t>.</a:t>
            </a:r>
            <a:r>
              <a:rPr lang="en-US" sz="2000" b="1" dirty="0"/>
              <a:t> 36</a:t>
            </a:r>
            <a:r>
              <a:rPr lang="hr-HR" sz="2000" b="1" dirty="0"/>
              <a:t>,</a:t>
            </a:r>
            <a:r>
              <a:rPr lang="en-US" sz="2000" b="1" dirty="0"/>
              <a:t>20</a:t>
            </a:r>
            <a:r>
              <a:rPr lang="hr-HR" sz="2000" b="1" dirty="0"/>
              <a:t>.</a:t>
            </a:r>
            <a:r>
              <a:rPr lang="en-US" sz="2000" b="1" dirty="0"/>
              <a:t>21).</a:t>
            </a:r>
            <a:endParaRPr lang="en" sz="2000" b="1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88438EE3-214E-33B8-F504-E8D1768A1364}"/>
              </a:ext>
            </a:extLst>
          </p:cNvPr>
          <p:cNvSpPr txBox="1"/>
          <p:nvPr/>
        </p:nvSpPr>
        <p:spPr>
          <a:xfrm>
            <a:off x="107183" y="5213730"/>
            <a:ext cx="6682902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U </a:t>
            </a:r>
            <a:r>
              <a:rPr lang="en-US" sz="2000" b="1" dirty="0" err="1"/>
              <a:t>biti</a:t>
            </a:r>
            <a:r>
              <a:rPr lang="en-US" sz="2000" b="1" dirty="0"/>
              <a:t>, to je </a:t>
            </a:r>
            <a:r>
              <a:rPr lang="en-US" sz="2000" b="1" dirty="0" err="1"/>
              <a:t>glavna</a:t>
            </a:r>
            <a:r>
              <a:rPr lang="en-US" sz="2000" b="1" dirty="0"/>
              <a:t> </a:t>
            </a:r>
            <a:r>
              <a:rPr lang="en-US" sz="2000" b="1" dirty="0" err="1"/>
              <a:t>svrha</a:t>
            </a:r>
            <a:r>
              <a:rPr lang="en-US" sz="2000" b="1" dirty="0"/>
              <a:t> </a:t>
            </a:r>
            <a:r>
              <a:rPr lang="en-US" sz="2000" b="1" dirty="0" err="1"/>
              <a:t>evanđelja</a:t>
            </a:r>
            <a:r>
              <a:rPr lang="en-US" sz="2000" b="1" dirty="0"/>
              <a:t>: </a:t>
            </a:r>
            <a:r>
              <a:rPr lang="en-US" sz="2000" b="1" dirty="0" err="1"/>
              <a:t>izbrisati</a:t>
            </a:r>
            <a:r>
              <a:rPr lang="en-US" sz="2000" b="1" dirty="0"/>
              <a:t> </a:t>
            </a:r>
            <a:r>
              <a:rPr lang="en-US" sz="2000" b="1" dirty="0" err="1"/>
              <a:t>razliku</a:t>
            </a:r>
            <a:r>
              <a:rPr lang="en-US" sz="2000" b="1" dirty="0"/>
              <a:t> </a:t>
            </a:r>
            <a:r>
              <a:rPr lang="en-US" sz="2000" b="1" dirty="0" err="1"/>
              <a:t>između</a:t>
            </a:r>
            <a:r>
              <a:rPr lang="en-US" sz="2000" b="1" dirty="0"/>
              <a:t> </a:t>
            </a:r>
            <a:r>
              <a:rPr lang="en-US" sz="2000" b="1" dirty="0" err="1"/>
              <a:t>bogatih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en-US" sz="2000" b="1" dirty="0" err="1"/>
              <a:t>siromašnih</a:t>
            </a:r>
            <a:r>
              <a:rPr lang="en-US" sz="2000" b="1" dirty="0"/>
              <a:t>, </a:t>
            </a:r>
            <a:r>
              <a:rPr lang="en-US" sz="2000" b="1" dirty="0" err="1"/>
              <a:t>poslodavca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en-US" sz="2000" b="1" dirty="0" err="1"/>
              <a:t>zaposlenika</a:t>
            </a:r>
            <a:r>
              <a:rPr lang="en-US" sz="2000" b="1" dirty="0"/>
              <a:t>, </a:t>
            </a:r>
            <a:r>
              <a:rPr lang="en-US" sz="2000" b="1" dirty="0" err="1"/>
              <a:t>privilegiranih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en-US" sz="2000" b="1" dirty="0" err="1"/>
              <a:t>neprivilegiranih</a:t>
            </a:r>
            <a:r>
              <a:rPr lang="en-US" sz="2000" b="1" dirty="0"/>
              <a:t>, </a:t>
            </a:r>
            <a:r>
              <a:rPr lang="en-US" sz="2000" b="1" dirty="0" err="1"/>
              <a:t>stavljajući</a:t>
            </a:r>
            <a:r>
              <a:rPr lang="en-US" sz="2000" b="1" dirty="0"/>
              <a:t> </a:t>
            </a:r>
            <a:r>
              <a:rPr lang="en-US" sz="2000" b="1" dirty="0" err="1"/>
              <a:t>nas</a:t>
            </a:r>
            <a:r>
              <a:rPr lang="en-US" sz="2000" b="1" dirty="0"/>
              <a:t> </a:t>
            </a:r>
            <a:r>
              <a:rPr lang="en-US" sz="2000" b="1" dirty="0" err="1"/>
              <a:t>sve</a:t>
            </a:r>
            <a:r>
              <a:rPr lang="en-US" sz="2000" b="1" dirty="0"/>
              <a:t> </a:t>
            </a:r>
            <a:r>
              <a:rPr lang="en-US" sz="2000" b="1" dirty="0" err="1"/>
              <a:t>na</a:t>
            </a:r>
            <a:r>
              <a:rPr lang="en-US" sz="2000" b="1" dirty="0"/>
              <a:t> </a:t>
            </a:r>
            <a:r>
              <a:rPr lang="en-US" sz="2000" b="1" dirty="0" err="1"/>
              <a:t>jednaku</a:t>
            </a:r>
            <a:r>
              <a:rPr lang="en-US" sz="2000" b="1" dirty="0"/>
              <a:t> </a:t>
            </a:r>
            <a:r>
              <a:rPr lang="en-US" sz="2000" b="1" dirty="0" err="1"/>
              <a:t>razinu</a:t>
            </a:r>
            <a:r>
              <a:rPr lang="en-US" sz="2000" b="1" dirty="0"/>
              <a:t> </a:t>
            </a:r>
            <a:r>
              <a:rPr lang="en-US" sz="2000" b="1" dirty="0" err="1"/>
              <a:t>prepoznajući</a:t>
            </a:r>
            <a:r>
              <a:rPr lang="en-US" sz="2000" b="1" dirty="0"/>
              <a:t> </a:t>
            </a:r>
            <a:r>
              <a:rPr lang="en-US" sz="2000" b="1" dirty="0" err="1"/>
              <a:t>našu</a:t>
            </a:r>
            <a:r>
              <a:rPr lang="en-US" sz="2000" b="1" dirty="0"/>
              <a:t> </a:t>
            </a:r>
            <a:r>
              <a:rPr lang="en-US" sz="2000" b="1" dirty="0" err="1"/>
              <a:t>potpunu</a:t>
            </a:r>
            <a:r>
              <a:rPr lang="en-US" sz="2000" b="1" dirty="0"/>
              <a:t> </a:t>
            </a:r>
            <a:r>
              <a:rPr lang="en-US" sz="2000" b="1" dirty="0" err="1"/>
              <a:t>potrebu</a:t>
            </a:r>
            <a:r>
              <a:rPr lang="en-US" sz="2000" b="1" dirty="0"/>
              <a:t> za </a:t>
            </a:r>
            <a:r>
              <a:rPr lang="en-US" sz="2000" b="1" dirty="0" err="1"/>
              <a:t>Božjom</a:t>
            </a:r>
            <a:r>
              <a:rPr lang="en-US" sz="2000" b="1" dirty="0"/>
              <a:t> </a:t>
            </a:r>
            <a:r>
              <a:rPr lang="en-US" sz="2000" b="1" dirty="0" err="1"/>
              <a:t>milošću</a:t>
            </a:r>
            <a:r>
              <a:rPr lang="en-US" sz="2000" b="1" dirty="0"/>
              <a:t>.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1590267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1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0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5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0" grpId="0"/>
      <p:bldP spid="7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B9C7F98C-B0CA-1E5D-D237-3AEE5E89ECDD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spc="3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O</a:t>
            </a:r>
            <a:r>
              <a:rPr lang="hr-HR" sz="4400" b="1" spc="3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BNOVLJENA ZEMLJA</a:t>
            </a:r>
            <a:endParaRPr lang="en" sz="4400" b="1" spc="30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DCADAABF-F933-92F1-52E1-487CFE0881DF}"/>
              </a:ext>
            </a:extLst>
          </p:cNvPr>
          <p:cNvSpPr txBox="1"/>
          <p:nvPr/>
        </p:nvSpPr>
        <p:spPr>
          <a:xfrm>
            <a:off x="585787" y="680948"/>
            <a:ext cx="11020425" cy="861774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hr-HR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Boravit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hr-HR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će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u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zemlji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koju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da</a:t>
            </a:r>
            <a:r>
              <a:rPr lang="hr-HR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doh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sluzi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svome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Jakovu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, u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kojoj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živ</a:t>
            </a:r>
            <a:r>
              <a:rPr lang="hr-HR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ljahu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hr-HR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o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ci</a:t>
            </a:r>
            <a:r>
              <a:rPr lang="hr-HR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vaši: u njoj će stanovati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hr-HR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o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ni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i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njihov</a:t>
            </a:r>
            <a:r>
              <a:rPr lang="hr-HR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i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hr-HR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sinovi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i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hr-HR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sinovi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hr-HR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sinova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hr-HR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njihovih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dovijeka</a:t>
            </a:r>
            <a:r>
              <a:rPr lang="hr-HR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.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hr-HR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I moj sluga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David, bit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će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im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knez </a:t>
            </a:r>
            <a:r>
              <a:rPr lang="hr-HR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dovijeka.</a:t>
            </a:r>
            <a:r>
              <a:rPr lang="en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(Ezekiel 37</a:t>
            </a:r>
            <a:r>
              <a:rPr lang="hr-HR" sz="14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,</a:t>
            </a:r>
            <a:r>
              <a:rPr lang="en" sz="14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25)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ED1BA38B-8121-8690-C42B-A26A9CD398E8}"/>
              </a:ext>
            </a:extLst>
          </p:cNvPr>
          <p:cNvSpPr txBox="1"/>
          <p:nvPr/>
        </p:nvSpPr>
        <p:spPr>
          <a:xfrm>
            <a:off x="2266947" y="1695450"/>
            <a:ext cx="72961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Zbog</a:t>
            </a:r>
            <a:r>
              <a:rPr lang="en-US" sz="2000" b="1" dirty="0"/>
              <a:t> </a:t>
            </a:r>
            <a:r>
              <a:rPr lang="en-US" sz="2000" b="1" dirty="0" err="1"/>
              <a:t>njihove</a:t>
            </a:r>
            <a:r>
              <a:rPr lang="en-US" sz="2000" b="1" dirty="0"/>
              <a:t> </a:t>
            </a:r>
            <a:r>
              <a:rPr lang="en-US" sz="2000" b="1" dirty="0" err="1"/>
              <a:t>neposlušnosti</a:t>
            </a:r>
            <a:r>
              <a:rPr lang="en-US" sz="2000" b="1" dirty="0"/>
              <a:t>, </a:t>
            </a:r>
            <a:r>
              <a:rPr lang="en-US" sz="2000" b="1" dirty="0" err="1"/>
              <a:t>Izraelci</a:t>
            </a:r>
            <a:r>
              <a:rPr lang="en-US" sz="2000" b="1" dirty="0"/>
              <a:t> </a:t>
            </a:r>
            <a:r>
              <a:rPr lang="en-US" sz="2000" b="1" dirty="0" err="1"/>
              <a:t>su</a:t>
            </a:r>
            <a:r>
              <a:rPr lang="en-US" sz="2000" b="1" dirty="0"/>
              <a:t> </a:t>
            </a:r>
            <a:r>
              <a:rPr lang="en-US" sz="2000" b="1" dirty="0" err="1"/>
              <a:t>bili</a:t>
            </a:r>
            <a:r>
              <a:rPr lang="en-US" sz="2000" b="1" dirty="0"/>
              <a:t> </a:t>
            </a:r>
            <a:r>
              <a:rPr lang="en-US" sz="2000" b="1" dirty="0" err="1"/>
              <a:t>iskorijenjeni</a:t>
            </a:r>
            <a:r>
              <a:rPr lang="en-US" sz="2000" b="1" dirty="0"/>
              <a:t> </a:t>
            </a:r>
            <a:r>
              <a:rPr lang="en-US" sz="2000" b="1" dirty="0" err="1"/>
              <a:t>iz</a:t>
            </a:r>
            <a:r>
              <a:rPr lang="en-US" sz="2000" b="1" dirty="0"/>
              <a:t> </a:t>
            </a:r>
            <a:r>
              <a:rPr lang="en-US" sz="2000" b="1" dirty="0" err="1"/>
              <a:t>svoje</a:t>
            </a:r>
            <a:r>
              <a:rPr lang="en-US" sz="2000" b="1" dirty="0"/>
              <a:t> </a:t>
            </a:r>
            <a:r>
              <a:rPr lang="en-US" sz="2000" b="1" dirty="0" err="1"/>
              <a:t>zemlje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en-US" sz="2000" b="1" dirty="0" err="1"/>
              <a:t>bačeni</a:t>
            </a:r>
            <a:r>
              <a:rPr lang="en-US" sz="2000" b="1" dirty="0"/>
              <a:t> u Babilon. Ali Bog </a:t>
            </a:r>
            <a:r>
              <a:rPr lang="en-US" sz="2000" b="1" dirty="0" err="1"/>
              <a:t>ih</a:t>
            </a:r>
            <a:r>
              <a:rPr lang="en-US" sz="2000" b="1" dirty="0"/>
              <a:t> </a:t>
            </a:r>
            <a:r>
              <a:rPr lang="en-US" sz="2000" b="1" dirty="0" err="1"/>
              <a:t>nije</a:t>
            </a:r>
            <a:r>
              <a:rPr lang="en-US" sz="2000" b="1" dirty="0"/>
              <a:t> </a:t>
            </a:r>
            <a:r>
              <a:rPr lang="en-US" sz="2000" b="1" dirty="0" err="1"/>
              <a:t>napustio</a:t>
            </a:r>
            <a:r>
              <a:rPr lang="en-US" sz="2000" b="1" dirty="0"/>
              <a:t>.</a:t>
            </a:r>
            <a:endParaRPr lang="en" sz="2000" b="1"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0F1F608E-8644-D1FF-A989-AFBB5C8434A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431"/>
          <a:stretch>
            <a:fillRect/>
          </a:stretch>
        </p:blipFill>
        <p:spPr>
          <a:xfrm>
            <a:off x="9601199" y="1714500"/>
            <a:ext cx="2505075" cy="2006391"/>
          </a:xfrm>
          <a:prstGeom prst="rect">
            <a:avLst/>
          </a:prstGeom>
          <a:ln w="38100" cap="sq">
            <a:solidFill>
              <a:schemeClr val="accent3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Imagen 4" descr="Un hombre con un turbante en la cabeza&#10;&#10;El contenido generado por IA puede ser incorrecto.">
            <a:extLst>
              <a:ext uri="{FF2B5EF4-FFF2-40B4-BE49-F238E27FC236}">
                <a16:creationId xmlns:a16="http://schemas.microsoft.com/office/drawing/2014/main" id="{F3BBDC9E-B2F2-62CE-DCB5-FAD66B230FD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351" y="1845767"/>
            <a:ext cx="2047874" cy="1799647"/>
          </a:xfrm>
          <a:prstGeom prst="ellipse">
            <a:avLst/>
          </a:prstGeom>
          <a:ln w="63500" cap="rnd">
            <a:solidFill>
              <a:schemeClr val="accent1">
                <a:lumMod val="50000"/>
              </a:schemeClr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Imagen 8" descr="Mujer con vestido de novia&#10;&#10;El contenido generado por IA puede ser incorrecto.">
            <a:extLst>
              <a:ext uri="{FF2B5EF4-FFF2-40B4-BE49-F238E27FC236}">
                <a16:creationId xmlns:a16="http://schemas.microsoft.com/office/drawing/2014/main" id="{5ADD6201-D745-C8E5-670C-67019790CCA2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740" y="3801623"/>
            <a:ext cx="2894791" cy="2894791"/>
          </a:xfrm>
          <a:prstGeom prst="roundRect">
            <a:avLst>
              <a:gd name="adj" fmla="val 12299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chemeClr val="accent6">
                <a:lumMod val="60000"/>
                <a:lumOff val="40000"/>
              </a:schemeClr>
            </a:contourClr>
          </a:sp3d>
        </p:spPr>
      </p:pic>
      <p:pic>
        <p:nvPicPr>
          <p:cNvPr id="11" name="Imagen 10" descr="Un grupo de personas en medio de varios árboles&#10;&#10;El contenido generado por IA puede ser incorrecto.">
            <a:extLst>
              <a:ext uri="{FF2B5EF4-FFF2-40B4-BE49-F238E27FC236}">
                <a16:creationId xmlns:a16="http://schemas.microsoft.com/office/drawing/2014/main" id="{8E4730AF-10CE-DA77-C563-BAE010F89E30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286625" y="4546932"/>
            <a:ext cx="4819649" cy="21494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8A4AEDA7-A4A5-B4DF-4F05-ECD3227CD9A0}"/>
              </a:ext>
            </a:extLst>
          </p:cNvPr>
          <p:cNvSpPr txBox="1"/>
          <p:nvPr/>
        </p:nvSpPr>
        <p:spPr>
          <a:xfrm>
            <a:off x="2305050" y="2397452"/>
            <a:ext cx="729614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Obećao</a:t>
            </a:r>
            <a:r>
              <a:rPr lang="en-US" sz="2000" b="1" dirty="0"/>
              <a:t> je da </a:t>
            </a:r>
            <a:r>
              <a:rPr lang="en-US" sz="2000" b="1" dirty="0" err="1"/>
              <a:t>će</a:t>
            </a:r>
            <a:r>
              <a:rPr lang="en-US" sz="2000" b="1" dirty="0"/>
              <a:t> </a:t>
            </a:r>
            <a:r>
              <a:rPr lang="en-US" sz="2000" b="1" dirty="0" err="1"/>
              <a:t>ih</a:t>
            </a:r>
            <a:r>
              <a:rPr lang="en-US" sz="2000" b="1" dirty="0"/>
              <a:t> </a:t>
            </a:r>
            <a:r>
              <a:rPr lang="en-US" sz="2000" b="1" dirty="0" err="1"/>
              <a:t>vratiti</a:t>
            </a:r>
            <a:r>
              <a:rPr lang="en-US" sz="2000" b="1" dirty="0"/>
              <a:t> </a:t>
            </a:r>
            <a:r>
              <a:rPr lang="en-US" sz="2000" b="1" dirty="0" err="1"/>
              <a:t>natrag</a:t>
            </a:r>
            <a:r>
              <a:rPr lang="en-US" sz="2000" b="1" dirty="0"/>
              <a:t>, </a:t>
            </a:r>
            <a:r>
              <a:rPr lang="en-US" sz="2000" b="1" dirty="0" err="1"/>
              <a:t>dati</a:t>
            </a:r>
            <a:r>
              <a:rPr lang="en-US" sz="2000" b="1" dirty="0"/>
              <a:t> </a:t>
            </a:r>
            <a:r>
              <a:rPr lang="en-US" sz="2000" b="1" dirty="0" err="1"/>
              <a:t>im</a:t>
            </a:r>
            <a:r>
              <a:rPr lang="en-US" sz="2000" b="1" dirty="0"/>
              <a:t> </a:t>
            </a:r>
            <a:r>
              <a:rPr lang="en-US" sz="2000" b="1" dirty="0" err="1"/>
              <a:t>zemlju</a:t>
            </a:r>
            <a:r>
              <a:rPr lang="en-US" sz="2000" b="1" dirty="0"/>
              <a:t> </a:t>
            </a:r>
            <a:r>
              <a:rPr lang="en-US" sz="2000" b="1" dirty="0" err="1"/>
              <a:t>zauvijek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en-US" sz="2000" b="1" dirty="0" err="1"/>
              <a:t>postaviti</a:t>
            </a:r>
            <a:r>
              <a:rPr lang="en-US" sz="2000" b="1" dirty="0"/>
              <a:t> Davida za </a:t>
            </a:r>
            <a:r>
              <a:rPr lang="en-US" sz="2000" b="1" dirty="0" err="1"/>
              <a:t>kralja</a:t>
            </a:r>
            <a:r>
              <a:rPr lang="en-US" sz="2000" b="1" dirty="0"/>
              <a:t> </a:t>
            </a:r>
            <a:r>
              <a:rPr lang="en-US" sz="2000" b="1" dirty="0" err="1"/>
              <a:t>nad</a:t>
            </a:r>
            <a:r>
              <a:rPr lang="en-US" sz="2000" b="1" dirty="0"/>
              <a:t> </a:t>
            </a:r>
            <a:r>
              <a:rPr lang="en-US" sz="2000" b="1" dirty="0" err="1"/>
              <a:t>njima</a:t>
            </a:r>
            <a:r>
              <a:rPr lang="en-US" sz="2000" b="1" dirty="0"/>
              <a:t> (Ez</a:t>
            </a:r>
            <a:r>
              <a:rPr lang="hr-HR" sz="2000" b="1" dirty="0"/>
              <a:t>.</a:t>
            </a:r>
            <a:r>
              <a:rPr lang="en-US" sz="2000" b="1" dirty="0"/>
              <a:t> 37</a:t>
            </a:r>
            <a:r>
              <a:rPr lang="hr-HR" sz="2000" b="1" dirty="0"/>
              <a:t>,</a:t>
            </a:r>
            <a:r>
              <a:rPr lang="en-US" sz="2000" b="1" dirty="0"/>
              <a:t>25). Ali Izrael </a:t>
            </a:r>
            <a:r>
              <a:rPr lang="en-US" sz="2000" b="1" dirty="0" err="1"/>
              <a:t>nije</a:t>
            </a:r>
            <a:r>
              <a:rPr lang="en-US" sz="2000" b="1" dirty="0"/>
              <a:t> </a:t>
            </a:r>
            <a:r>
              <a:rPr lang="en-US" sz="2000" b="1" dirty="0" err="1"/>
              <a:t>zauvijek</a:t>
            </a:r>
            <a:r>
              <a:rPr lang="en-US" sz="2000" b="1" dirty="0"/>
              <a:t> </a:t>
            </a:r>
            <a:r>
              <a:rPr lang="en-US" sz="2000" b="1" dirty="0" err="1"/>
              <a:t>posjedovao</a:t>
            </a:r>
            <a:r>
              <a:rPr lang="en-US" sz="2000" b="1" dirty="0"/>
              <a:t> </a:t>
            </a:r>
            <a:r>
              <a:rPr lang="en-US" sz="2000" b="1" dirty="0" err="1"/>
              <a:t>tu</a:t>
            </a:r>
            <a:r>
              <a:rPr lang="en-US" sz="2000" b="1" dirty="0"/>
              <a:t> </a:t>
            </a:r>
            <a:r>
              <a:rPr lang="en-US" sz="2000" b="1" dirty="0" err="1"/>
              <a:t>zemlju</a:t>
            </a:r>
            <a:r>
              <a:rPr lang="en-US" sz="2000" b="1" dirty="0"/>
              <a:t>, a David je </a:t>
            </a:r>
            <a:r>
              <a:rPr lang="en-US" sz="2000" b="1" dirty="0" err="1"/>
              <a:t>već</a:t>
            </a:r>
            <a:r>
              <a:rPr lang="en-US" sz="2000" b="1" dirty="0"/>
              <a:t> </a:t>
            </a:r>
            <a:r>
              <a:rPr lang="en-US" sz="2000" b="1" dirty="0" err="1"/>
              <a:t>dugo</a:t>
            </a:r>
            <a:r>
              <a:rPr lang="en-US" sz="2000" b="1" dirty="0"/>
              <a:t> bio </a:t>
            </a:r>
            <a:r>
              <a:rPr lang="en-US" sz="2000" b="1" dirty="0" err="1"/>
              <a:t>mrtav</a:t>
            </a:r>
            <a:r>
              <a:rPr lang="en-US" sz="2000" b="1" dirty="0"/>
              <a:t>. </a:t>
            </a:r>
            <a:r>
              <a:rPr lang="en-US" sz="2000" b="1" dirty="0" err="1"/>
              <a:t>Što</a:t>
            </a:r>
            <a:r>
              <a:rPr lang="en-US" sz="2000" b="1" dirty="0"/>
              <a:t> </a:t>
            </a:r>
            <a:r>
              <a:rPr lang="en-US" sz="2000" b="1" dirty="0" err="1"/>
              <a:t>onda</a:t>
            </a:r>
            <a:r>
              <a:rPr lang="en-US" sz="2000" b="1" dirty="0"/>
              <a:t> </a:t>
            </a:r>
            <a:r>
              <a:rPr lang="en-US" sz="2000" b="1" dirty="0" err="1"/>
              <a:t>znači</a:t>
            </a:r>
            <a:r>
              <a:rPr lang="en-US" sz="2000" b="1" dirty="0"/>
              <a:t> to </a:t>
            </a:r>
            <a:r>
              <a:rPr lang="en-US" sz="2000" b="1" dirty="0" err="1"/>
              <a:t>proročanstvo</a:t>
            </a:r>
            <a:r>
              <a:rPr lang="en-US" sz="2000" b="1" dirty="0"/>
              <a:t>?</a:t>
            </a:r>
            <a:endParaRPr lang="en" sz="2000" b="1" dirty="0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3F8D964C-4397-876F-8891-F7AA1EF6A0DF}"/>
              </a:ext>
            </a:extLst>
          </p:cNvPr>
          <p:cNvSpPr txBox="1"/>
          <p:nvPr/>
        </p:nvSpPr>
        <p:spPr>
          <a:xfrm>
            <a:off x="3232698" y="4498288"/>
            <a:ext cx="4053927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On je </a:t>
            </a:r>
            <a:r>
              <a:rPr lang="en-US" sz="2000" b="1" dirty="0" err="1"/>
              <a:t>ispunjenje</a:t>
            </a:r>
            <a:r>
              <a:rPr lang="en-US" sz="2000" b="1" dirty="0"/>
              <a:t> </a:t>
            </a:r>
            <a:r>
              <a:rPr lang="en-US" sz="2000" b="1" dirty="0" err="1"/>
              <a:t>svih</a:t>
            </a:r>
            <a:r>
              <a:rPr lang="en-US" sz="2000" b="1" dirty="0"/>
              <a:t> </a:t>
            </a:r>
            <a:r>
              <a:rPr lang="en-US" sz="2000" b="1" dirty="0" err="1"/>
              <a:t>obećanja</a:t>
            </a:r>
            <a:r>
              <a:rPr lang="en-US" sz="2000" b="1" dirty="0"/>
              <a:t> (Rim.15</a:t>
            </a:r>
            <a:r>
              <a:rPr lang="hr-HR" sz="2000" b="1" dirty="0"/>
              <a:t>,</a:t>
            </a:r>
            <a:r>
              <a:rPr lang="en-US" sz="2000" b="1" dirty="0"/>
              <a:t>8; 2</a:t>
            </a:r>
            <a:r>
              <a:rPr lang="hr-HR" sz="2000" b="1" dirty="0"/>
              <a:t>.</a:t>
            </a:r>
            <a:r>
              <a:rPr lang="en-US" sz="2000" b="1" dirty="0"/>
              <a:t> Kor.</a:t>
            </a:r>
            <a:r>
              <a:rPr lang="hr-HR" sz="2000" b="1" dirty="0"/>
              <a:t> </a:t>
            </a:r>
            <a:r>
              <a:rPr lang="en-US" sz="2000" b="1" dirty="0"/>
              <a:t>1</a:t>
            </a:r>
            <a:r>
              <a:rPr lang="hr-HR" sz="2000" b="1" dirty="0"/>
              <a:t>,</a:t>
            </a:r>
            <a:r>
              <a:rPr lang="en-US" sz="2000" b="1" dirty="0"/>
              <a:t>20). U </a:t>
            </a:r>
            <a:r>
              <a:rPr lang="en-US" sz="2000" b="1" dirty="0" err="1"/>
              <a:t>Njemu</a:t>
            </a:r>
            <a:r>
              <a:rPr lang="en-US" sz="2000" b="1" dirty="0"/>
              <a:t> </a:t>
            </a:r>
            <a:r>
              <a:rPr lang="en-US" sz="2000" b="1" dirty="0" err="1"/>
              <a:t>primamo</a:t>
            </a:r>
            <a:r>
              <a:rPr lang="en-US" sz="2000" b="1" dirty="0"/>
              <a:t> </a:t>
            </a:r>
            <a:r>
              <a:rPr lang="en-US" sz="2000" b="1" dirty="0" err="1"/>
              <a:t>blagoslove</a:t>
            </a:r>
            <a:r>
              <a:rPr lang="en-US" sz="2000" b="1" dirty="0"/>
              <a:t> </a:t>
            </a:r>
            <a:r>
              <a:rPr lang="en-US" sz="2000" b="1" dirty="0" err="1"/>
              <a:t>sada</a:t>
            </a:r>
            <a:r>
              <a:rPr lang="en-US" sz="2000" b="1" dirty="0"/>
              <a:t>, a u </a:t>
            </a:r>
            <a:r>
              <a:rPr lang="en-US" sz="2000" b="1" dirty="0" err="1"/>
              <a:t>budućnosti</a:t>
            </a:r>
            <a:r>
              <a:rPr lang="en-US" sz="2000" b="1" dirty="0"/>
              <a:t> </a:t>
            </a:r>
            <a:r>
              <a:rPr lang="en-US" sz="2000" b="1" dirty="0" err="1"/>
              <a:t>obećano</a:t>
            </a:r>
            <a:r>
              <a:rPr lang="en-US" sz="2000" b="1" dirty="0"/>
              <a:t> </a:t>
            </a:r>
            <a:r>
              <a:rPr lang="en-US" sz="2000" b="1" dirty="0" err="1"/>
              <a:t>nasljedstvo</a:t>
            </a:r>
            <a:r>
              <a:rPr lang="en-US" sz="2000" b="1" dirty="0"/>
              <a:t> (1</a:t>
            </a:r>
            <a:r>
              <a:rPr lang="hr-HR" sz="2000" b="1" dirty="0"/>
              <a:t>.</a:t>
            </a:r>
            <a:r>
              <a:rPr lang="en-US" sz="2000" b="1" dirty="0"/>
              <a:t> P</a:t>
            </a:r>
            <a:r>
              <a:rPr lang="hr-HR" sz="2000" b="1" dirty="0"/>
              <a:t>e</a:t>
            </a:r>
            <a:r>
              <a:rPr lang="en-US" sz="2000" b="1" dirty="0"/>
              <a:t>t</a:t>
            </a:r>
            <a:r>
              <a:rPr lang="hr-HR" sz="2000" b="1" dirty="0"/>
              <a:t>.</a:t>
            </a:r>
            <a:r>
              <a:rPr lang="en-US" sz="2000" b="1" dirty="0"/>
              <a:t> 1</a:t>
            </a:r>
            <a:r>
              <a:rPr lang="hr-HR" sz="2000" b="1" dirty="0"/>
              <a:t>,</a:t>
            </a:r>
            <a:r>
              <a:rPr lang="en-US" sz="2000" b="1" dirty="0"/>
              <a:t>3</a:t>
            </a:r>
            <a:r>
              <a:rPr lang="hr-HR" sz="2000" b="1" dirty="0"/>
              <a:t>.</a:t>
            </a:r>
            <a:r>
              <a:rPr lang="en-US" sz="2000" b="1" dirty="0"/>
              <a:t>4). </a:t>
            </a:r>
            <a:r>
              <a:rPr lang="en-US" sz="2000" b="1" dirty="0" err="1"/>
              <a:t>Uskoro</a:t>
            </a:r>
            <a:r>
              <a:rPr lang="en-US" sz="2000" b="1" dirty="0"/>
              <a:t> </a:t>
            </a:r>
            <a:r>
              <a:rPr lang="en-US" sz="2000" b="1" dirty="0" err="1"/>
              <a:t>će</a:t>
            </a:r>
            <a:r>
              <a:rPr lang="en-US" sz="2000" b="1" dirty="0"/>
              <a:t> </a:t>
            </a:r>
            <a:r>
              <a:rPr lang="en-US" sz="2000" b="1" dirty="0" err="1"/>
              <a:t>naše</a:t>
            </a:r>
            <a:r>
              <a:rPr lang="en-US" sz="2000" b="1" dirty="0"/>
              <a:t> </a:t>
            </a:r>
            <a:r>
              <a:rPr lang="en-US" sz="2000" b="1" dirty="0" err="1"/>
              <a:t>noge</a:t>
            </a:r>
            <a:r>
              <a:rPr lang="en-US" sz="2000" b="1" dirty="0"/>
              <a:t> </a:t>
            </a:r>
            <a:r>
              <a:rPr lang="en-US" sz="2000" b="1" dirty="0" err="1"/>
              <a:t>kročiti</a:t>
            </a:r>
            <a:r>
              <a:rPr lang="en-US" sz="2000" b="1" dirty="0"/>
              <a:t> u </a:t>
            </a:r>
            <a:r>
              <a:rPr lang="en-US" sz="2000" b="1" dirty="0" err="1"/>
              <a:t>Obećanu</a:t>
            </a:r>
            <a:r>
              <a:rPr lang="en-US" sz="2000" b="1" dirty="0"/>
              <a:t> </a:t>
            </a:r>
            <a:r>
              <a:rPr lang="en-US" sz="2000" b="1" dirty="0" err="1"/>
              <a:t>zemlju</a:t>
            </a:r>
            <a:r>
              <a:rPr lang="en-US" sz="2000" b="1" dirty="0"/>
              <a:t>.</a:t>
            </a:r>
            <a:endParaRPr lang="en" sz="2000" b="1" dirty="0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9A48FA86-9F50-FFDB-0775-A5B686324288}"/>
              </a:ext>
            </a:extLst>
          </p:cNvPr>
          <p:cNvSpPr txBox="1"/>
          <p:nvPr/>
        </p:nvSpPr>
        <p:spPr>
          <a:xfrm>
            <a:off x="3232698" y="3801623"/>
            <a:ext cx="895930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Ovdje</a:t>
            </a:r>
            <a:r>
              <a:rPr lang="en-US" sz="2000" b="1" dirty="0"/>
              <a:t> je </a:t>
            </a:r>
            <a:r>
              <a:rPr lang="en-US" sz="2000" b="1" dirty="0" err="1"/>
              <a:t>proglašen</a:t>
            </a:r>
            <a:r>
              <a:rPr lang="en-US" sz="2000" b="1" dirty="0"/>
              <a:t> Isus, </a:t>
            </a:r>
            <a:r>
              <a:rPr lang="en-US" sz="2000" b="1" dirty="0" err="1"/>
              <a:t>pravi</a:t>
            </a:r>
            <a:r>
              <a:rPr lang="en-US" sz="2000" b="1" dirty="0"/>
              <a:t> Kralj koji </a:t>
            </a:r>
            <a:r>
              <a:rPr lang="en-US" sz="2000" b="1" dirty="0" err="1"/>
              <a:t>vječno</a:t>
            </a:r>
            <a:r>
              <a:rPr lang="en-US" sz="2000" b="1" dirty="0"/>
              <a:t> </a:t>
            </a:r>
            <a:r>
              <a:rPr lang="en-US" sz="2000" b="1" dirty="0" err="1"/>
              <a:t>vlada</a:t>
            </a:r>
            <a:r>
              <a:rPr lang="en-US" sz="2000" b="1" dirty="0"/>
              <a:t>. </a:t>
            </a:r>
            <a:r>
              <a:rPr lang="en-US" sz="2000" b="1" dirty="0" err="1"/>
              <a:t>Onaj</a:t>
            </a:r>
            <a:r>
              <a:rPr lang="en-US" sz="2000" b="1" dirty="0"/>
              <a:t> koji </a:t>
            </a:r>
            <a:r>
              <a:rPr lang="en-US" sz="2000" b="1" dirty="0" err="1"/>
              <a:t>nam</a:t>
            </a:r>
            <a:r>
              <a:rPr lang="en-US" sz="2000" b="1" dirty="0"/>
              <a:t> </a:t>
            </a:r>
            <a:r>
              <a:rPr lang="en-US" sz="2000" b="1" dirty="0" err="1"/>
              <a:t>svojom</a:t>
            </a:r>
            <a:r>
              <a:rPr lang="en-US" sz="2000" b="1" dirty="0"/>
              <a:t> </a:t>
            </a:r>
            <a:r>
              <a:rPr lang="en-US" sz="2000" b="1" dirty="0" err="1"/>
              <a:t>krvlju</a:t>
            </a:r>
            <a:r>
              <a:rPr lang="en-US" sz="2000" b="1" dirty="0"/>
              <a:t> </a:t>
            </a:r>
            <a:r>
              <a:rPr lang="en-US" sz="2000" b="1" dirty="0" err="1"/>
              <a:t>jamči</a:t>
            </a:r>
            <a:r>
              <a:rPr lang="en-US" sz="2000" b="1" dirty="0"/>
              <a:t> </a:t>
            </a:r>
            <a:r>
              <a:rPr lang="en-US" sz="2000" b="1" dirty="0" err="1"/>
              <a:t>vječnu</a:t>
            </a:r>
            <a:r>
              <a:rPr lang="en-US" sz="2000" b="1" dirty="0"/>
              <a:t> </a:t>
            </a:r>
            <a:r>
              <a:rPr lang="en-US" sz="2000" b="1" dirty="0" err="1"/>
              <a:t>baštinu</a:t>
            </a:r>
            <a:r>
              <a:rPr lang="en-US" sz="2000" b="1" dirty="0"/>
              <a:t>.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777124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5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4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5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P spid="13" grpId="0"/>
      <p:bldP spid="15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16833F42-70ED-5D15-7D8E-8000A77C2BFE}"/>
              </a:ext>
            </a:extLst>
          </p:cNvPr>
          <p:cNvSpPr txBox="1"/>
          <p:nvPr/>
        </p:nvSpPr>
        <p:spPr>
          <a:xfrm>
            <a:off x="2347912" y="853862"/>
            <a:ext cx="7496175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en" sz="2400" b="1" dirty="0">
                <a:latin typeface="Constantia" panose="02030602050306030303" pitchFamily="18" charset="0"/>
              </a:rPr>
              <a:t>“</a:t>
            </a:r>
            <a:r>
              <a:rPr lang="en-US" sz="2400" b="1" dirty="0" err="1">
                <a:latin typeface="Constantia" panose="02030602050306030303" pitchFamily="18" charset="0"/>
              </a:rPr>
              <a:t>Zbog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neposlušnosti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Bogu</a:t>
            </a:r>
            <a:r>
              <a:rPr lang="en-US" sz="2400" b="1" dirty="0">
                <a:latin typeface="Constantia" panose="02030602050306030303" pitchFamily="18" charset="0"/>
              </a:rPr>
              <a:t>, Adam </a:t>
            </a:r>
            <a:r>
              <a:rPr lang="en-US" sz="2400" b="1" dirty="0" err="1">
                <a:latin typeface="Constantia" panose="02030602050306030303" pitchFamily="18" charset="0"/>
              </a:rPr>
              <a:t>i</a:t>
            </a:r>
            <a:r>
              <a:rPr lang="en-US" sz="2400" b="1" dirty="0">
                <a:latin typeface="Constantia" panose="02030602050306030303" pitchFamily="18" charset="0"/>
              </a:rPr>
              <a:t> Eva </a:t>
            </a:r>
            <a:r>
              <a:rPr lang="en-US" sz="2400" b="1" dirty="0" err="1">
                <a:latin typeface="Constantia" panose="02030602050306030303" pitchFamily="18" charset="0"/>
              </a:rPr>
              <a:t>izgubili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su</a:t>
            </a:r>
            <a:r>
              <a:rPr lang="en-US" sz="2400" b="1" dirty="0">
                <a:latin typeface="Constantia" panose="02030602050306030303" pitchFamily="18" charset="0"/>
              </a:rPr>
              <a:t> Eden, a </a:t>
            </a:r>
            <a:r>
              <a:rPr lang="en-US" sz="2400" b="1" dirty="0" err="1">
                <a:latin typeface="Constantia" panose="02030602050306030303" pitchFamily="18" charset="0"/>
              </a:rPr>
              <a:t>zbog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grijeha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cijela</a:t>
            </a:r>
            <a:r>
              <a:rPr lang="en-US" sz="2400" b="1" dirty="0">
                <a:latin typeface="Constantia" panose="02030602050306030303" pitchFamily="18" charset="0"/>
              </a:rPr>
              <a:t> je </a:t>
            </a:r>
            <a:r>
              <a:rPr lang="en-US" sz="2400" b="1" dirty="0" err="1">
                <a:latin typeface="Constantia" panose="02030602050306030303" pitchFamily="18" charset="0"/>
              </a:rPr>
              <a:t>zemlja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stavljena</a:t>
            </a:r>
            <a:r>
              <a:rPr lang="en-US" sz="2400" b="1" dirty="0">
                <a:latin typeface="Constantia" panose="02030602050306030303" pitchFamily="18" charset="0"/>
              </a:rPr>
              <a:t> pod </a:t>
            </a:r>
            <a:r>
              <a:rPr lang="en-US" sz="2400" b="1" dirty="0" err="1">
                <a:latin typeface="Constantia" panose="02030602050306030303" pitchFamily="18" charset="0"/>
              </a:rPr>
              <a:t>prokletstvo</a:t>
            </a:r>
            <a:r>
              <a:rPr lang="en-US" sz="2400" b="1" dirty="0">
                <a:latin typeface="Constantia" panose="02030602050306030303" pitchFamily="18" charset="0"/>
              </a:rPr>
              <a:t>. Me</a:t>
            </a:r>
            <a:r>
              <a:rPr lang="hr-HR" sz="2400" b="1" dirty="0">
                <a:latin typeface="Constantia" panose="02030602050306030303" pitchFamily="18" charset="0"/>
              </a:rPr>
              <a:t>đ</a:t>
            </a:r>
            <a:r>
              <a:rPr lang="en-US" sz="2400" b="1" dirty="0" err="1">
                <a:latin typeface="Constantia" panose="02030602050306030303" pitchFamily="18" charset="0"/>
              </a:rPr>
              <a:t>utim</a:t>
            </a:r>
            <a:r>
              <a:rPr lang="en-US" sz="2400" b="1" dirty="0">
                <a:latin typeface="Constantia" panose="02030602050306030303" pitchFamily="18" charset="0"/>
              </a:rPr>
              <a:t>, </a:t>
            </a:r>
            <a:r>
              <a:rPr lang="en-US" sz="2400" b="1" dirty="0" err="1">
                <a:latin typeface="Constantia" panose="02030602050306030303" pitchFamily="18" charset="0"/>
              </a:rPr>
              <a:t>ukoliko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Božji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narod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bude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slijedio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Njegove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upute</a:t>
            </a:r>
            <a:r>
              <a:rPr lang="en-US" sz="2400" b="1" dirty="0">
                <a:latin typeface="Constantia" panose="02030602050306030303" pitchFamily="18" charset="0"/>
              </a:rPr>
              <a:t>, </a:t>
            </a:r>
            <a:r>
              <a:rPr lang="en-US" sz="2400" b="1" dirty="0" err="1">
                <a:latin typeface="Constantia" panose="02030602050306030303" pitchFamily="18" charset="0"/>
              </a:rPr>
              <a:t>njihovoj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hr-HR" sz="2400" b="1" dirty="0">
                <a:latin typeface="Constantia" panose="02030602050306030303" pitchFamily="18" charset="0"/>
              </a:rPr>
              <a:t>ć</a:t>
            </a:r>
            <a:r>
              <a:rPr lang="en-US" sz="2400" b="1" dirty="0">
                <a:latin typeface="Constantia" panose="02030602050306030303" pitchFamily="18" charset="0"/>
              </a:rPr>
              <a:t>e </a:t>
            </a:r>
            <a:r>
              <a:rPr lang="en-US" sz="2400" b="1" dirty="0" err="1">
                <a:latin typeface="Constantia" panose="02030602050306030303" pitchFamily="18" charset="0"/>
              </a:rPr>
              <a:t>zemlj</a:t>
            </a:r>
            <a:r>
              <a:rPr lang="hr-HR" sz="2400" b="1" dirty="0">
                <a:latin typeface="Constantia" panose="02030602050306030303" pitchFamily="18" charset="0"/>
              </a:rPr>
              <a:t>i</a:t>
            </a:r>
            <a:r>
              <a:rPr lang="en-US" sz="2400" b="1" dirty="0">
                <a:latin typeface="Constantia" panose="02030602050306030303" pitchFamily="18" charset="0"/>
              </a:rPr>
              <a:t> bi</a:t>
            </a:r>
            <a:r>
              <a:rPr lang="hr-HR" sz="2400" b="1" dirty="0">
                <a:latin typeface="Constantia" panose="02030602050306030303" pitchFamily="18" charset="0"/>
              </a:rPr>
              <a:t>ti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hr-HR" sz="2400" b="1" dirty="0">
                <a:latin typeface="Constantia" panose="02030602050306030303" pitchFamily="18" charset="0"/>
              </a:rPr>
              <a:t>vraćena </a:t>
            </a:r>
            <a:r>
              <a:rPr lang="en-US" sz="2400" b="1" dirty="0" err="1">
                <a:latin typeface="Constantia" panose="02030602050306030303" pitchFamily="18" charset="0"/>
              </a:rPr>
              <a:t>plodnost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ljepot</a:t>
            </a:r>
            <a:r>
              <a:rPr lang="hr-HR" sz="2400" b="1" dirty="0">
                <a:latin typeface="Constantia" panose="02030602050306030303" pitchFamily="18" charset="0"/>
              </a:rPr>
              <a:t>a</a:t>
            </a:r>
            <a:r>
              <a:rPr lang="en-US" sz="2400" b="1" dirty="0">
                <a:latin typeface="Constantia" panose="02030602050306030303" pitchFamily="18" charset="0"/>
              </a:rPr>
              <a:t>. Sam Bog </a:t>
            </a:r>
            <a:r>
              <a:rPr lang="en-US" sz="2400" b="1" dirty="0" err="1">
                <a:latin typeface="Constantia" panose="02030602050306030303" pitchFamily="18" charset="0"/>
              </a:rPr>
              <a:t>im</a:t>
            </a:r>
            <a:r>
              <a:rPr lang="en-US" sz="2400" b="1" dirty="0">
                <a:latin typeface="Constantia" panose="02030602050306030303" pitchFamily="18" charset="0"/>
              </a:rPr>
              <a:t> je dao </a:t>
            </a:r>
            <a:r>
              <a:rPr lang="en-US" sz="2400" b="1" dirty="0" err="1">
                <a:latin typeface="Constantia" panose="02030602050306030303" pitchFamily="18" charset="0"/>
              </a:rPr>
              <a:t>upute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hr-HR" sz="2400" b="1" dirty="0">
                <a:latin typeface="Constantia" panose="02030602050306030303" pitchFamily="18" charset="0"/>
              </a:rPr>
              <a:t>kako obrađivati zemlju</a:t>
            </a:r>
            <a:r>
              <a:rPr lang="en-US" sz="2400" b="1" dirty="0">
                <a:latin typeface="Constantia" panose="02030602050306030303" pitchFamily="18" charset="0"/>
              </a:rPr>
              <a:t>, </a:t>
            </a:r>
            <a:r>
              <a:rPr lang="hr-HR" sz="2400" b="1" dirty="0">
                <a:latin typeface="Constantia" panose="02030602050306030303" pitchFamily="18" charset="0"/>
              </a:rPr>
              <a:t> a oni su </a:t>
            </a:r>
            <a:r>
              <a:rPr lang="en-US" sz="2400" b="1" dirty="0" err="1">
                <a:latin typeface="Constantia" panose="02030602050306030303" pitchFamily="18" charset="0"/>
              </a:rPr>
              <a:t>trebali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surađivati</a:t>
            </a:r>
            <a:r>
              <a:rPr lang="en-US" sz="2400" b="1" dirty="0">
                <a:latin typeface="Constantia" panose="02030602050306030303" pitchFamily="18" charset="0"/>
              </a:rPr>
              <a:t> s </a:t>
            </a:r>
            <a:r>
              <a:rPr lang="en-US" sz="2400" b="1" dirty="0" err="1">
                <a:latin typeface="Constantia" panose="02030602050306030303" pitchFamily="18" charset="0"/>
              </a:rPr>
              <a:t>Njim</a:t>
            </a:r>
            <a:r>
              <a:rPr lang="en-US" sz="2400" b="1" dirty="0">
                <a:latin typeface="Constantia" panose="02030602050306030303" pitchFamily="18" charset="0"/>
              </a:rPr>
              <a:t> u </a:t>
            </a:r>
            <a:r>
              <a:rPr lang="hr-HR" sz="2400" b="1" dirty="0">
                <a:latin typeface="Constantia" panose="02030602050306030303" pitchFamily="18" charset="0"/>
              </a:rPr>
              <a:t>obnovi </a:t>
            </a:r>
            <a:r>
              <a:rPr lang="en-US" sz="2400" b="1" dirty="0" err="1">
                <a:latin typeface="Constantia" panose="02030602050306030303" pitchFamily="18" charset="0"/>
              </a:rPr>
              <a:t>nje</a:t>
            </a:r>
            <a:r>
              <a:rPr lang="hr-HR" sz="2400" b="1" dirty="0">
                <a:latin typeface="Constantia" panose="02030602050306030303" pitchFamily="18" charset="0"/>
              </a:rPr>
              <a:t>ne prvobitne plodnosti</a:t>
            </a:r>
            <a:r>
              <a:rPr lang="en-US" sz="2400" b="1" dirty="0">
                <a:latin typeface="Constantia" panose="02030602050306030303" pitchFamily="18" charset="0"/>
              </a:rPr>
              <a:t>. Tako </a:t>
            </a:r>
            <a:r>
              <a:rPr lang="hr-HR" sz="2400" b="1" dirty="0">
                <a:latin typeface="Constantia" panose="02030602050306030303" pitchFamily="18" charset="0"/>
              </a:rPr>
              <a:t>bi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cijela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zemlja</a:t>
            </a:r>
            <a:r>
              <a:rPr lang="en-US" sz="2400" b="1" dirty="0">
                <a:latin typeface="Constantia" panose="02030602050306030303" pitchFamily="18" charset="0"/>
              </a:rPr>
              <a:t>, pod </a:t>
            </a:r>
            <a:r>
              <a:rPr lang="en-US" sz="2400" b="1" dirty="0" err="1">
                <a:latin typeface="Constantia" panose="02030602050306030303" pitchFamily="18" charset="0"/>
              </a:rPr>
              <a:t>Božjom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hr-HR" sz="2400" b="1" dirty="0">
                <a:latin typeface="Constantia" panose="02030602050306030303" pitchFamily="18" charset="0"/>
              </a:rPr>
              <a:t>upravom</a:t>
            </a:r>
            <a:r>
              <a:rPr lang="en-US" sz="2400" b="1" dirty="0">
                <a:latin typeface="Constantia" panose="02030602050306030303" pitchFamily="18" charset="0"/>
              </a:rPr>
              <a:t>, </a:t>
            </a:r>
            <a:r>
              <a:rPr lang="en-US" sz="2400" b="1" dirty="0" err="1">
                <a:latin typeface="Constantia" panose="02030602050306030303" pitchFamily="18" charset="0"/>
              </a:rPr>
              <a:t>posta</a:t>
            </a:r>
            <a:r>
              <a:rPr lang="hr-HR" sz="2400" b="1" dirty="0">
                <a:latin typeface="Constantia" panose="02030602050306030303" pitchFamily="18" charset="0"/>
              </a:rPr>
              <a:t>la rasadnik</a:t>
            </a:r>
            <a:r>
              <a:rPr lang="en-US" sz="2400" b="1" dirty="0">
                <a:latin typeface="Constantia" panose="02030602050306030303" pitchFamily="18" charset="0"/>
              </a:rPr>
              <a:t>  </a:t>
            </a:r>
            <a:r>
              <a:rPr lang="en-US" sz="2400" b="1" dirty="0" err="1">
                <a:latin typeface="Constantia" panose="02030602050306030303" pitchFamily="18" charset="0"/>
              </a:rPr>
              <a:t>duhovn</a:t>
            </a:r>
            <a:r>
              <a:rPr lang="hr-HR" sz="2400" b="1" dirty="0">
                <a:latin typeface="Constantia" panose="02030602050306030303" pitchFamily="18" charset="0"/>
              </a:rPr>
              <a:t>ih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istin</a:t>
            </a:r>
            <a:r>
              <a:rPr lang="hr-HR" sz="2400" b="1" dirty="0">
                <a:latin typeface="Constantia" panose="02030602050306030303" pitchFamily="18" charset="0"/>
              </a:rPr>
              <a:t>a</a:t>
            </a:r>
            <a:r>
              <a:rPr lang="en-US" sz="2400" b="1" dirty="0">
                <a:latin typeface="Constantia" panose="02030602050306030303" pitchFamily="18" charset="0"/>
              </a:rPr>
              <a:t>. Kao </a:t>
            </a:r>
            <a:r>
              <a:rPr lang="en-US" sz="2400" b="1" dirty="0" err="1">
                <a:latin typeface="Constantia" panose="02030602050306030303" pitchFamily="18" charset="0"/>
              </a:rPr>
              <a:t>što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hr-HR" sz="2400" b="1" dirty="0">
                <a:latin typeface="Constantia" panose="02030602050306030303" pitchFamily="18" charset="0"/>
              </a:rPr>
              <a:t>je putem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poslušnosti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Njegovim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prirodnim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zakonima</a:t>
            </a:r>
            <a:r>
              <a:rPr lang="hr-HR" sz="2400" b="1" dirty="0">
                <a:latin typeface="Constantia" panose="02030602050306030303" pitchFamily="18" charset="0"/>
              </a:rPr>
              <a:t>,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zemlja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trebala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hr-HR" sz="2400" b="1" dirty="0">
                <a:latin typeface="Constantia" panose="02030602050306030303" pitchFamily="18" charset="0"/>
              </a:rPr>
              <a:t>širom otvoriti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svoje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hr-HR" sz="2400" b="1" dirty="0">
                <a:latin typeface="Constantia" panose="02030602050306030303" pitchFamily="18" charset="0"/>
              </a:rPr>
              <a:t>riznice</a:t>
            </a:r>
            <a:r>
              <a:rPr lang="en-US" sz="2400" b="1" dirty="0">
                <a:latin typeface="Constantia" panose="02030602050306030303" pitchFamily="18" charset="0"/>
              </a:rPr>
              <a:t>, </a:t>
            </a:r>
            <a:r>
              <a:rPr lang="en-US" sz="2400" b="1" dirty="0" err="1">
                <a:latin typeface="Constantia" panose="02030602050306030303" pitchFamily="18" charset="0"/>
              </a:rPr>
              <a:t>tako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hr-HR" sz="2400" b="1" dirty="0">
                <a:latin typeface="Constantia" panose="02030602050306030303" pitchFamily="18" charset="0"/>
              </a:rPr>
              <a:t>je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hr-HR" sz="2400" b="1" dirty="0">
                <a:latin typeface="Constantia" panose="02030602050306030303" pitchFamily="18" charset="0"/>
              </a:rPr>
              <a:t>trebalo da </a:t>
            </a:r>
            <a:r>
              <a:rPr lang="en-US" sz="2400" b="1" dirty="0" err="1">
                <a:latin typeface="Constantia" panose="02030602050306030303" pitchFamily="18" charset="0"/>
              </a:rPr>
              <a:t>poslušno</a:t>
            </a:r>
            <a:r>
              <a:rPr lang="hr-HR" sz="2400" b="1" dirty="0">
                <a:latin typeface="Constantia" panose="02030602050306030303" pitchFamily="18" charset="0"/>
              </a:rPr>
              <a:t>šću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Njegov</a:t>
            </a:r>
            <a:r>
              <a:rPr lang="hr-HR" sz="2400" b="1" dirty="0">
                <a:latin typeface="Constantia" panose="02030602050306030303" pitchFamily="18" charset="0"/>
              </a:rPr>
              <a:t>i</a:t>
            </a:r>
            <a:r>
              <a:rPr lang="en-US" sz="2400" b="1" dirty="0">
                <a:latin typeface="Constantia" panose="02030602050306030303" pitchFamily="18" charset="0"/>
              </a:rPr>
              <a:t>m </a:t>
            </a:r>
            <a:r>
              <a:rPr lang="en-US" sz="2400" b="1" dirty="0" err="1">
                <a:latin typeface="Constantia" panose="02030602050306030303" pitchFamily="18" charset="0"/>
              </a:rPr>
              <a:t>moraln</a:t>
            </a:r>
            <a:r>
              <a:rPr lang="hr-HR" sz="2400" b="1" dirty="0">
                <a:latin typeface="Constantia" panose="02030602050306030303" pitchFamily="18" charset="0"/>
              </a:rPr>
              <a:t>i</a:t>
            </a:r>
            <a:r>
              <a:rPr lang="en-US" sz="2400" b="1" dirty="0">
                <a:latin typeface="Constantia" panose="02030602050306030303" pitchFamily="18" charset="0"/>
              </a:rPr>
              <a:t>m </a:t>
            </a:r>
            <a:r>
              <a:rPr lang="en-US" sz="2400" b="1" dirty="0" err="1">
                <a:latin typeface="Constantia" panose="02030602050306030303" pitchFamily="18" charset="0"/>
              </a:rPr>
              <a:t>zakon</a:t>
            </a:r>
            <a:r>
              <a:rPr lang="hr-HR" sz="2400" b="1" dirty="0">
                <a:latin typeface="Constantia" panose="02030602050306030303" pitchFamily="18" charset="0"/>
              </a:rPr>
              <a:t>ima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srca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ljudi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odražava</a:t>
            </a:r>
            <a:r>
              <a:rPr lang="hr-HR" sz="2400" b="1" dirty="0">
                <a:latin typeface="Constantia" panose="02030602050306030303" pitchFamily="18" charset="0"/>
              </a:rPr>
              <a:t>ju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osobine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Njegovog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karaktera</a:t>
            </a:r>
            <a:r>
              <a:rPr lang="en-US" sz="2400" b="1" dirty="0">
                <a:latin typeface="Constantia" panose="02030602050306030303" pitchFamily="18" charset="0"/>
              </a:rPr>
              <a:t>."</a:t>
            </a:r>
            <a:endParaRPr lang="en" sz="2400" b="1" dirty="0">
              <a:latin typeface="Constantia" panose="02030602050306030303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5B5D0C1-3E85-151F-5DEA-F321F15A622C}"/>
              </a:ext>
            </a:extLst>
          </p:cNvPr>
          <p:cNvSpPr txBox="1"/>
          <p:nvPr/>
        </p:nvSpPr>
        <p:spPr>
          <a:xfrm>
            <a:off x="4527720" y="6063461"/>
            <a:ext cx="54643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/>
              <a:t>E</a:t>
            </a:r>
            <a:r>
              <a:rPr lang="hr-HR" sz="1600" b="1" dirty="0"/>
              <a:t>llen G. White, </a:t>
            </a:r>
            <a:r>
              <a:rPr lang="hr-HR" sz="1600" i="1" dirty="0"/>
              <a:t>Pouke Velikog Učitelja</a:t>
            </a:r>
            <a:r>
              <a:rPr lang="en" sz="1600" b="1" dirty="0"/>
              <a:t>, </a:t>
            </a:r>
            <a:r>
              <a:rPr lang="hr-HR" sz="1600" b="1" dirty="0"/>
              <a:t>str</a:t>
            </a:r>
            <a:r>
              <a:rPr lang="en" sz="1600" b="1" dirty="0"/>
              <a:t>. 289</a:t>
            </a:r>
            <a:r>
              <a:rPr lang="hr-HR" sz="1600" b="1" dirty="0"/>
              <a:t>. u izvorniku.</a:t>
            </a:r>
            <a:endParaRPr lang="en" sz="1600" b="1" dirty="0"/>
          </a:p>
        </p:txBody>
      </p:sp>
    </p:spTree>
    <p:extLst>
      <p:ext uri="{BB962C8B-B14F-4D97-AF65-F5344CB8AC3E}">
        <p14:creationId xmlns:p14="http://schemas.microsoft.com/office/powerpoint/2010/main" val="655601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5">
      <a:dk1>
        <a:sysClr val="windowText" lastClr="000000"/>
      </a:dk1>
      <a:lt1>
        <a:sysClr val="window" lastClr="FFFFFF"/>
      </a:lt1>
      <a:dk2>
        <a:srgbClr val="003399"/>
      </a:dk2>
      <a:lt2>
        <a:srgbClr val="E7E6E6"/>
      </a:lt2>
      <a:accent1>
        <a:srgbClr val="CC00CC"/>
      </a:accent1>
      <a:accent2>
        <a:srgbClr val="0099CC"/>
      </a:accent2>
      <a:accent3>
        <a:srgbClr val="CC0000"/>
      </a:accent3>
      <a:accent4>
        <a:srgbClr val="FFFF66"/>
      </a:accent4>
      <a:accent5>
        <a:srgbClr val="339933"/>
      </a:accent5>
      <a:accent6>
        <a:srgbClr val="CC9900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2502</TotalTime>
  <Words>1248</Words>
  <Application>Microsoft Office PowerPoint</Application>
  <PresentationFormat>Panorámica</PresentationFormat>
  <Paragraphs>70</Paragraphs>
  <Slides>9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9</vt:i4>
      </vt:variant>
    </vt:vector>
  </HeadingPairs>
  <TitlesOfParts>
    <vt:vector size="16" baseType="lpstr">
      <vt:lpstr>Aptos</vt:lpstr>
      <vt:lpstr>Constantia</vt:lpstr>
      <vt:lpstr>Arial</vt:lpstr>
      <vt:lpstr>Comic Sans MS</vt:lpstr>
      <vt:lpstr>Aptos Display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92</cp:revision>
  <dcterms:created xsi:type="dcterms:W3CDTF">2025-10-25T14:24:07Z</dcterms:created>
  <dcterms:modified xsi:type="dcterms:W3CDTF">2025-10-30T05:09:14Z</dcterms:modified>
</cp:coreProperties>
</file>