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396" r:id="rId6"/>
    <p:sldId id="388" r:id="rId7"/>
    <p:sldId id="473" r:id="rId8"/>
    <p:sldId id="307" r:id="rId9"/>
    <p:sldId id="257" r:id="rId10"/>
    <p:sldId id="258" r:id="rId11"/>
    <p:sldId id="259" r:id="rId12"/>
    <p:sldId id="260" r:id="rId13"/>
    <p:sldId id="310" r:id="rId14"/>
    <p:sldId id="311" r:id="rId15"/>
    <p:sldId id="264" r:id="rId16"/>
    <p:sldId id="474" r:id="rId17"/>
    <p:sldId id="408" r:id="rId18"/>
    <p:sldId id="390" r:id="rId19"/>
    <p:sldId id="475" r:id="rId20"/>
    <p:sldId id="471" r:id="rId21"/>
  </p:sldIdLst>
  <p:sldSz cx="12192000" cy="6858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Bodoni MT Poster Compressed" panose="02070706080601050204" pitchFamily="18" charset="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ill Sans MT Ext Condensed Bold" panose="020B0902020104020203" pitchFamily="34" charset="0"/>
      <p:regular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92"/>
    <a:srgbClr val="FFE271"/>
    <a:srgbClr val="FFFF94"/>
    <a:srgbClr val="79FF71"/>
    <a:srgbClr val="78FF71"/>
    <a:srgbClr val="90FFF8"/>
    <a:srgbClr val="70F1FF"/>
    <a:srgbClr val="0097CB"/>
    <a:srgbClr val="59AC59"/>
    <a:srgbClr val="C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46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9C143A-444D-4597-B46E-35364A21E373}" type="doc">
      <dgm:prSet loTypeId="urn:microsoft.com/office/officeart/2005/8/layout/vList5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412D018-DA1A-4B78-A711-3DDBABDA25FD}">
      <dgm:prSet custT="1"/>
      <dgm:spPr/>
      <dgm:t>
        <a:bodyPr/>
        <a:lstStyle/>
        <a:p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Voljeti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Gospodina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Boga </a:t>
          </a:r>
          <a:r>
            <a:rPr lang="en-US" sz="19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</a:t>
          </a:r>
          <a:r>
            <a:rPr lang="hr-H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</a:t>
          </a:r>
          <a:r>
            <a:rPr lang="hr-H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A34ACA-EC70-495B-A206-195DEA04CD42}" type="parTrans" cxnId="{3A8C64E8-1A05-455F-8D31-A541134913B0}">
      <dgm:prSet/>
      <dgm:spPr/>
      <dgm:t>
        <a:bodyPr/>
        <a:lstStyle/>
        <a:p>
          <a:endParaRPr lang="es-ES" sz="2000" b="1"/>
        </a:p>
      </dgm:t>
    </dgm:pt>
    <dgm:pt modelId="{41F05E55-BC1B-4125-9187-D0AE86A24287}" type="sibTrans" cxnId="{3A8C64E8-1A05-455F-8D31-A541134913B0}">
      <dgm:prSet/>
      <dgm:spPr/>
      <dgm:t>
        <a:bodyPr/>
        <a:lstStyle/>
        <a:p>
          <a:endParaRPr lang="es-ES" sz="2000" b="1"/>
        </a:p>
      </dgm:t>
    </dgm:pt>
    <dgm:pt modelId="{484A6E6C-4694-4270-8D5A-24859B3F1E99}">
      <dgm:prSet custT="1"/>
      <dgm:spPr/>
      <dgm:t>
        <a:bodyPr/>
        <a:lstStyle/>
        <a:p>
          <a:r>
            <a:rPr lang="hr-H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Ići s Njim u poslušnosti.</a:t>
          </a:r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B3ACC4-3D83-481C-B877-25872695E37F}" type="parTrans" cxnId="{0D5A527C-8BDD-4543-BDA7-6F57A9907191}">
      <dgm:prSet/>
      <dgm:spPr/>
      <dgm:t>
        <a:bodyPr/>
        <a:lstStyle/>
        <a:p>
          <a:endParaRPr lang="es-ES" sz="2000" b="1"/>
        </a:p>
      </dgm:t>
    </dgm:pt>
    <dgm:pt modelId="{D59767D4-66CA-4E06-97CF-5D88E39B8396}" type="sibTrans" cxnId="{0D5A527C-8BDD-4543-BDA7-6F57A9907191}">
      <dgm:prSet/>
      <dgm:spPr/>
      <dgm:t>
        <a:bodyPr/>
        <a:lstStyle/>
        <a:p>
          <a:endParaRPr lang="es-ES" sz="2000" b="1"/>
        </a:p>
      </dgm:t>
    </dgm:pt>
    <dgm:pt modelId="{AD602B88-B1A4-4578-8686-8237072E4906}">
      <dgm:prSet custT="1"/>
      <dgm:spPr/>
      <dgm:t>
        <a:bodyPr/>
        <a:lstStyle/>
        <a:p>
          <a:r>
            <a:rPr lang="hr-HR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Držati Njegove zapovijesti.</a:t>
          </a:r>
          <a:endParaRPr lang="en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55D10-F329-4F16-9D6A-9FF0427B3BC1}" type="parTrans" cxnId="{412D46E3-5006-49D9-AB85-2785C253A3F5}">
      <dgm:prSet/>
      <dgm:spPr/>
      <dgm:t>
        <a:bodyPr/>
        <a:lstStyle/>
        <a:p>
          <a:endParaRPr lang="es-ES" sz="2000" b="1"/>
        </a:p>
      </dgm:t>
    </dgm:pt>
    <dgm:pt modelId="{7173F057-E142-4953-A3A7-E73870973518}" type="sibTrans" cxnId="{412D46E3-5006-49D9-AB85-2785C253A3F5}">
      <dgm:prSet/>
      <dgm:spPr/>
      <dgm:t>
        <a:bodyPr/>
        <a:lstStyle/>
        <a:p>
          <a:endParaRPr lang="es-ES" sz="2000" b="1"/>
        </a:p>
      </dgm:t>
    </dgm:pt>
    <dgm:pt modelId="{36747477-0DE3-4212-913B-4D05698CF6E7}">
      <dgm:prSet custT="1"/>
      <dgm:spPr/>
      <dgm:t>
        <a:bodyPr/>
        <a:lstStyle/>
        <a:p>
          <a:r>
            <a:rPr lang="hr-HR" sz="1900" b="1" dirty="0">
              <a:solidFill>
                <a:schemeClr val="tx1"/>
              </a:solidFill>
            </a:rPr>
            <a:t>Držati se čvrsto uz Boga.</a:t>
          </a:r>
          <a:endParaRPr lang="en" sz="1900" b="1" dirty="0">
            <a:solidFill>
              <a:schemeClr val="tx1"/>
            </a:solidFill>
          </a:endParaRPr>
        </a:p>
      </dgm:t>
    </dgm:pt>
    <dgm:pt modelId="{6CAF384A-F7C3-4323-91AC-EBFF46D4F485}" type="parTrans" cxnId="{A50F84BC-BFA3-4D78-99E2-499CC9B7586B}">
      <dgm:prSet/>
      <dgm:spPr/>
      <dgm:t>
        <a:bodyPr/>
        <a:lstStyle/>
        <a:p>
          <a:endParaRPr lang="es-ES" sz="2000" b="1"/>
        </a:p>
      </dgm:t>
    </dgm:pt>
    <dgm:pt modelId="{BB796521-190A-4F48-B60F-0E425AA9AB0A}" type="sibTrans" cxnId="{A50F84BC-BFA3-4D78-99E2-499CC9B7586B}">
      <dgm:prSet/>
      <dgm:spPr/>
      <dgm:t>
        <a:bodyPr/>
        <a:lstStyle/>
        <a:p>
          <a:endParaRPr lang="es-ES" sz="2000" b="1"/>
        </a:p>
      </dgm:t>
    </dgm:pt>
    <dgm:pt modelId="{CA92236A-7379-429F-8FA8-F29A9EB8C1EA}">
      <dgm:prSet custT="1"/>
      <dgm:spPr/>
      <dgm:t>
        <a:bodyPr/>
        <a:lstStyle/>
        <a:p>
          <a:r>
            <a:rPr lang="pl-PL" sz="1900" b="1" dirty="0">
              <a:solidFill>
                <a:schemeClr val="tx1"/>
              </a:solidFill>
            </a:rPr>
            <a:t>Služiti Mu svim srcem i dušom.</a:t>
          </a:r>
          <a:endParaRPr lang="en" sz="1900" b="1" dirty="0">
            <a:solidFill>
              <a:schemeClr val="tx1"/>
            </a:solidFill>
          </a:endParaRPr>
        </a:p>
      </dgm:t>
    </dgm:pt>
    <dgm:pt modelId="{28F375CC-F923-493F-88C8-E4B931185842}" type="parTrans" cxnId="{6F81D044-D2BA-4588-AEB1-ED3535CF5F71}">
      <dgm:prSet/>
      <dgm:spPr/>
      <dgm:t>
        <a:bodyPr/>
        <a:lstStyle/>
        <a:p>
          <a:endParaRPr lang="es-ES" sz="2000" b="1"/>
        </a:p>
      </dgm:t>
    </dgm:pt>
    <dgm:pt modelId="{F012E148-296A-41E1-8F5F-E99A196F814D}" type="sibTrans" cxnId="{6F81D044-D2BA-4588-AEB1-ED3535CF5F71}">
      <dgm:prSet/>
      <dgm:spPr/>
      <dgm:t>
        <a:bodyPr/>
        <a:lstStyle/>
        <a:p>
          <a:endParaRPr lang="es-ES" sz="2000" b="1"/>
        </a:p>
      </dgm:t>
    </dgm:pt>
    <dgm:pt modelId="{89614AEB-B79C-4F67-ACDD-A61E28FFF31D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en-US" sz="1750" b="1" dirty="0" err="1"/>
            <a:t>Ljubav</a:t>
          </a:r>
          <a:r>
            <a:rPr lang="en-US" sz="1750" b="1" dirty="0"/>
            <a:t> je </a:t>
          </a:r>
          <a:r>
            <a:rPr lang="en-US" sz="1750" b="1" dirty="0" err="1"/>
            <a:t>načelo</a:t>
          </a:r>
          <a:r>
            <a:rPr lang="en-US" sz="1750" b="1" dirty="0"/>
            <a:t> </a:t>
          </a:r>
          <a:r>
            <a:rPr lang="en-US" sz="1750" b="1" dirty="0" err="1"/>
            <a:t>koje</a:t>
          </a:r>
          <a:r>
            <a:rPr lang="en-US" sz="1750" b="1" dirty="0"/>
            <a:t> </a:t>
          </a:r>
          <a:r>
            <a:rPr lang="en-US" sz="1750" b="1" dirty="0" err="1"/>
            <a:t>nas</a:t>
          </a:r>
          <a:r>
            <a:rPr lang="en-US" sz="1750" b="1" dirty="0"/>
            <a:t> </a:t>
          </a:r>
          <a:r>
            <a:rPr lang="en-US" sz="1750" b="1" dirty="0" err="1"/>
            <a:t>treba</a:t>
          </a:r>
          <a:r>
            <a:rPr lang="en-US" sz="1750" b="1" dirty="0"/>
            <a:t> </a:t>
          </a:r>
          <a:r>
            <a:rPr lang="en-US" sz="1750" b="1" dirty="0" err="1"/>
            <a:t>voditi</a:t>
          </a:r>
          <a:r>
            <a:rPr lang="en-US" sz="1750" b="1" dirty="0"/>
            <a:t> do Boga. </a:t>
          </a:r>
          <a:r>
            <a:rPr lang="en-US" sz="1750" b="1" dirty="0" err="1"/>
            <a:t>Volimo</a:t>
          </a:r>
          <a:r>
            <a:rPr lang="en-US" sz="1750" b="1" dirty="0"/>
            <a:t> Ga </a:t>
          </a:r>
          <a:r>
            <a:rPr lang="en-US" sz="1750" b="1" dirty="0" err="1"/>
            <a:t>jer</a:t>
          </a:r>
          <a:r>
            <a:rPr lang="en-US" sz="1750" b="1" dirty="0"/>
            <a:t> </a:t>
          </a:r>
          <a:r>
            <a:rPr lang="en-US" sz="1750" b="1" dirty="0" err="1"/>
            <a:t>nas</a:t>
          </a:r>
          <a:r>
            <a:rPr lang="en-US" sz="1750" b="1" dirty="0"/>
            <a:t> je On </a:t>
          </a:r>
          <a:r>
            <a:rPr lang="en-US" sz="1750" b="1" dirty="0" err="1"/>
            <a:t>prvi</a:t>
          </a:r>
          <a:r>
            <a:rPr lang="en-US" sz="1750" b="1" dirty="0"/>
            <a:t> </a:t>
          </a:r>
          <a:r>
            <a:rPr lang="en-US" sz="1750" b="1" dirty="0" err="1"/>
            <a:t>volio</a:t>
          </a:r>
          <a:r>
            <a:rPr lang="hr-HR" sz="1750" b="1" dirty="0"/>
            <a:t>.</a:t>
          </a:r>
          <a:br>
            <a:rPr lang="en-US" sz="1750" b="1" dirty="0"/>
          </a:br>
          <a:r>
            <a:rPr lang="en-US" sz="1750" b="1" dirty="0"/>
            <a:t>(1. Ivanova 4</a:t>
          </a:r>
          <a:r>
            <a:rPr lang="hr-HR" sz="1750" b="1" dirty="0"/>
            <a:t>,</a:t>
          </a:r>
          <a:r>
            <a:rPr lang="en-US" sz="1750" b="1" dirty="0"/>
            <a:t>19)</a:t>
          </a:r>
          <a:endParaRPr lang="en" sz="1750" b="1" dirty="0"/>
        </a:p>
      </dgm:t>
    </dgm:pt>
    <dgm:pt modelId="{1E99D422-6861-4192-98C5-57833E64C2E8}" type="parTrans" cxnId="{1368DEDE-AEEB-4B82-8D9D-40263D801439}">
      <dgm:prSet/>
      <dgm:spPr/>
      <dgm:t>
        <a:bodyPr/>
        <a:lstStyle/>
        <a:p>
          <a:endParaRPr lang="es-ES" sz="2000" b="1"/>
        </a:p>
      </dgm:t>
    </dgm:pt>
    <dgm:pt modelId="{66BE34E0-F113-4043-9F7C-E8C7D5AC877D}" type="sibTrans" cxnId="{1368DEDE-AEEB-4B82-8D9D-40263D801439}">
      <dgm:prSet/>
      <dgm:spPr/>
      <dgm:t>
        <a:bodyPr/>
        <a:lstStyle/>
        <a:p>
          <a:endParaRPr lang="es-ES" sz="2000" b="1"/>
        </a:p>
      </dgm:t>
    </dgm:pt>
    <dgm:pt modelId="{E353CCE2-EF2C-4B0B-A9F2-EB719CF5B4DE}">
      <dgm:prSet custT="1"/>
      <dgm:spPr>
        <a:solidFill>
          <a:schemeClr val="accent3">
            <a:tint val="40000"/>
            <a:hueOff val="900000"/>
            <a:satOff val="13284"/>
            <a:lumOff val="1298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hr-HR" sz="1800" b="1" dirty="0"/>
            <a:t>Ova</a:t>
          </a:r>
          <a:r>
            <a:rPr lang="en-US" sz="1800" b="1" dirty="0"/>
            <a:t>ko </a:t>
          </a:r>
          <a:r>
            <a:rPr lang="en-US" sz="1800" b="1" dirty="0" err="1"/>
            <a:t>Jošua</a:t>
          </a:r>
          <a:r>
            <a:rPr lang="en-US" sz="1800" b="1" dirty="0"/>
            <a:t> </a:t>
          </a:r>
          <a:r>
            <a:rPr lang="en-US" sz="1800" b="1" dirty="0" err="1"/>
            <a:t>pokazuje</a:t>
          </a:r>
          <a:r>
            <a:rPr lang="en-US" sz="1800" b="1" dirty="0"/>
            <a:t> </a:t>
          </a:r>
          <a:r>
            <a:rPr lang="en-US" sz="1800" b="1" dirty="0" err="1"/>
            <a:t>ponašanje</a:t>
          </a:r>
          <a:r>
            <a:rPr lang="en-US" sz="1800" b="1" dirty="0"/>
            <a:t> </a:t>
          </a:r>
          <a:r>
            <a:rPr lang="en-US" sz="1800" b="1" dirty="0" err="1"/>
            <a:t>koje</a:t>
          </a:r>
          <a:r>
            <a:rPr lang="en-US" sz="1800" b="1" dirty="0"/>
            <a:t> se </a:t>
          </a:r>
          <a:r>
            <a:rPr lang="en-US" sz="1800" b="1" dirty="0" err="1"/>
            <a:t>očekuje</a:t>
          </a:r>
          <a:r>
            <a:rPr lang="en-US" sz="1800" b="1" dirty="0"/>
            <a:t> od </a:t>
          </a:r>
          <a:r>
            <a:rPr lang="en-US" sz="1800" b="1" dirty="0" err="1"/>
            <a:t>onih</a:t>
          </a:r>
          <a:r>
            <a:rPr lang="en-US" sz="1800" b="1" dirty="0"/>
            <a:t> koji </a:t>
          </a:r>
          <a:r>
            <a:rPr lang="en-US" sz="1800" b="1" dirty="0" err="1"/>
            <a:t>odluče</a:t>
          </a:r>
          <a:r>
            <a:rPr lang="en-US" sz="1800" b="1" dirty="0"/>
            <a:t> </a:t>
          </a:r>
          <a:r>
            <a:rPr lang="en-US" sz="1800" b="1" dirty="0" err="1"/>
            <a:t>hodati</a:t>
          </a:r>
          <a:r>
            <a:rPr lang="en-US" sz="1800" b="1" dirty="0"/>
            <a:t> s </a:t>
          </a:r>
          <a:r>
            <a:rPr lang="en-US" sz="1800" b="1" dirty="0" err="1"/>
            <a:t>Bogom</a:t>
          </a:r>
          <a:r>
            <a:rPr lang="hr-HR" sz="1800" b="1" dirty="0"/>
            <a:t>.</a:t>
          </a:r>
          <a:endParaRPr lang="en" sz="1800" b="1" dirty="0"/>
        </a:p>
      </dgm:t>
    </dgm:pt>
    <dgm:pt modelId="{E202B996-B352-4A99-BE9E-36326B237A75}" type="parTrans" cxnId="{D4EE29AF-2AB1-4707-B18E-82DFB42807E1}">
      <dgm:prSet/>
      <dgm:spPr/>
      <dgm:t>
        <a:bodyPr/>
        <a:lstStyle/>
        <a:p>
          <a:endParaRPr lang="es-ES" sz="2000" b="1"/>
        </a:p>
      </dgm:t>
    </dgm:pt>
    <dgm:pt modelId="{A572A6B0-DF19-48DE-B8C0-7380BA8DAAD9}" type="sibTrans" cxnId="{D4EE29AF-2AB1-4707-B18E-82DFB42807E1}">
      <dgm:prSet/>
      <dgm:spPr/>
      <dgm:t>
        <a:bodyPr/>
        <a:lstStyle/>
        <a:p>
          <a:endParaRPr lang="es-ES" sz="2000" b="1"/>
        </a:p>
      </dgm:t>
    </dgm:pt>
    <dgm:pt modelId="{1ACCED24-2165-4F08-B8A3-D3C748BAE5F5}">
      <dgm:prSet custT="1"/>
      <dgm:spPr>
        <a:solidFill>
          <a:schemeClr val="accent3">
            <a:tint val="40000"/>
            <a:hueOff val="1800000"/>
            <a:satOff val="26569"/>
            <a:lumOff val="2597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en-US" sz="1800" b="1" dirty="0" err="1"/>
            <a:t>Poslušnost</a:t>
          </a:r>
          <a:r>
            <a:rPr lang="en-US" sz="1800" b="1" dirty="0"/>
            <a:t> je </a:t>
          </a:r>
          <a:r>
            <a:rPr lang="en-US" sz="1800" b="1" dirty="0" err="1"/>
            <a:t>prirodan</a:t>
          </a:r>
          <a:r>
            <a:rPr lang="en-US" sz="1800" b="1" dirty="0"/>
            <a:t> </a:t>
          </a:r>
          <a:r>
            <a:rPr lang="en-US" sz="1800" b="1" dirty="0" err="1"/>
            <a:t>rezultat</a:t>
          </a:r>
          <a:r>
            <a:rPr lang="en-US" sz="1800" b="1" dirty="0"/>
            <a:t> </a:t>
          </a:r>
          <a:r>
            <a:rPr lang="en-US" sz="1800" b="1" dirty="0" err="1"/>
            <a:t>zahvalnog</a:t>
          </a:r>
          <a:r>
            <a:rPr lang="en-US" sz="1800" b="1" dirty="0"/>
            <a:t> </a:t>
          </a:r>
          <a:r>
            <a:rPr lang="en-US" sz="1800" b="1" dirty="0" err="1"/>
            <a:t>srca</a:t>
          </a:r>
          <a:r>
            <a:rPr lang="en-US" sz="1800" b="1" dirty="0"/>
            <a:t> </a:t>
          </a:r>
          <a:r>
            <a:rPr lang="en-US" sz="1800" b="1" dirty="0" err="1"/>
            <a:t>koje</a:t>
          </a:r>
          <a:r>
            <a:rPr lang="en-US" sz="1800" b="1" dirty="0"/>
            <a:t> </a:t>
          </a:r>
          <a:r>
            <a:rPr lang="en-US" sz="1800" b="1" dirty="0" err="1"/>
            <a:t>razumije</a:t>
          </a:r>
          <a:r>
            <a:rPr lang="en-US" sz="1800" b="1" dirty="0"/>
            <a:t> </a:t>
          </a:r>
          <a:r>
            <a:rPr lang="en-US" sz="1800" b="1" dirty="0" err="1"/>
            <a:t>što</a:t>
          </a:r>
          <a:r>
            <a:rPr lang="en-US" sz="1800" b="1" dirty="0"/>
            <a:t> je Bog </a:t>
          </a:r>
          <a:r>
            <a:rPr lang="en-US" sz="1800" b="1" dirty="0" err="1"/>
            <a:t>učinio</a:t>
          </a:r>
          <a:r>
            <a:rPr lang="hr-HR" sz="1800" b="1" dirty="0"/>
            <a:t> za njega.</a:t>
          </a:r>
          <a:endParaRPr lang="en" sz="1800" b="1" dirty="0"/>
        </a:p>
      </dgm:t>
    </dgm:pt>
    <dgm:pt modelId="{922762DE-2A09-43F1-BAD9-6E85F8FC4A8E}" type="parTrans" cxnId="{B57237B2-CCCB-41B7-915C-CEA2D285CD95}">
      <dgm:prSet/>
      <dgm:spPr/>
      <dgm:t>
        <a:bodyPr/>
        <a:lstStyle/>
        <a:p>
          <a:endParaRPr lang="es-ES" sz="2000" b="1"/>
        </a:p>
      </dgm:t>
    </dgm:pt>
    <dgm:pt modelId="{87D810CF-58CC-4205-AA32-F7DAE7E60BE6}" type="sibTrans" cxnId="{B57237B2-CCCB-41B7-915C-CEA2D285CD95}">
      <dgm:prSet/>
      <dgm:spPr/>
      <dgm:t>
        <a:bodyPr/>
        <a:lstStyle/>
        <a:p>
          <a:endParaRPr lang="es-ES" sz="2000" b="1"/>
        </a:p>
      </dgm:t>
    </dgm:pt>
    <dgm:pt modelId="{A20F2B68-9E8D-48F3-A9E7-73115A1EEA98}">
      <dgm:prSet custT="1"/>
      <dgm:spPr>
        <a:solidFill>
          <a:schemeClr val="accent3">
            <a:tint val="40000"/>
            <a:hueOff val="2700000"/>
            <a:satOff val="39853"/>
            <a:lumOff val="3895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pt-BR" sz="1800" b="1" dirty="0"/>
            <a:t>Moramo se držati Boga </a:t>
          </a:r>
          <a:r>
            <a:rPr lang="hr-HR" sz="1800" b="1" dirty="0"/>
            <a:t>i ne dozvoliti</a:t>
          </a:r>
          <a:r>
            <a:rPr lang="pt-BR" sz="1800" b="1" dirty="0"/>
            <a:t> da nas išta omete </a:t>
          </a:r>
          <a:r>
            <a:rPr lang="hr-HR" sz="1800" b="1" dirty="0"/>
            <a:t>i</a:t>
          </a:r>
          <a:r>
            <a:rPr lang="pt-BR" sz="1800" b="1" dirty="0"/>
            <a:t> prekine tu vezu</a:t>
          </a:r>
          <a:r>
            <a:rPr lang="hr-HR" sz="1800" b="1" dirty="0"/>
            <a:t>.</a:t>
          </a:r>
          <a:endParaRPr lang="en" sz="1800" b="1" dirty="0"/>
        </a:p>
      </dgm:t>
    </dgm:pt>
    <dgm:pt modelId="{53D46284-274F-4C35-96E7-8A970339CA1A}" type="parTrans" cxnId="{BF4EC36F-B2F6-457E-BD9D-AD34962EB2C1}">
      <dgm:prSet/>
      <dgm:spPr/>
      <dgm:t>
        <a:bodyPr/>
        <a:lstStyle/>
        <a:p>
          <a:endParaRPr lang="es-ES" sz="2000" b="1"/>
        </a:p>
      </dgm:t>
    </dgm:pt>
    <dgm:pt modelId="{B6D20244-C884-473F-8097-C1A7F83DE7E3}" type="sibTrans" cxnId="{BF4EC36F-B2F6-457E-BD9D-AD34962EB2C1}">
      <dgm:prSet/>
      <dgm:spPr/>
      <dgm:t>
        <a:bodyPr/>
        <a:lstStyle/>
        <a:p>
          <a:endParaRPr lang="es-ES" sz="2000" b="1"/>
        </a:p>
      </dgm:t>
    </dgm:pt>
    <dgm:pt modelId="{6926B611-E3AA-4B6A-9323-92C6109AAED4}">
      <dgm:prSet custT="1"/>
      <dgm:spPr>
        <a:solidFill>
          <a:schemeClr val="accent3">
            <a:tint val="40000"/>
            <a:hueOff val="3600000"/>
            <a:satOff val="53137"/>
            <a:lumOff val="5194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 lIns="144000" rIns="144000"/>
        <a:lstStyle/>
        <a:p>
          <a:pPr marL="0" indent="0">
            <a:buNone/>
          </a:pPr>
          <a:r>
            <a:rPr lang="en-US" sz="1800" b="1" dirty="0" err="1"/>
            <a:t>Svoju</a:t>
          </a:r>
          <a:r>
            <a:rPr lang="en-US" sz="1800" b="1" dirty="0"/>
            <a:t> </a:t>
          </a:r>
          <a:r>
            <a:rPr lang="en-US" sz="1800" b="1" dirty="0" err="1"/>
            <a:t>pravu</a:t>
          </a:r>
          <a:r>
            <a:rPr lang="en-US" sz="1800" b="1" dirty="0"/>
            <a:t> </a:t>
          </a:r>
          <a:r>
            <a:rPr lang="en-US" sz="1800" b="1" dirty="0" err="1"/>
            <a:t>svrhu</a:t>
          </a:r>
          <a:r>
            <a:rPr lang="en-US" sz="1800" b="1" dirty="0"/>
            <a:t>, </a:t>
          </a:r>
          <a:r>
            <a:rPr lang="en-US" sz="1800" b="1" dirty="0" err="1"/>
            <a:t>zadovoljstvo</a:t>
          </a:r>
          <a:r>
            <a:rPr lang="en-US" sz="1800" b="1" dirty="0"/>
            <a:t> </a:t>
          </a:r>
          <a:r>
            <a:rPr lang="en-US" sz="1800" b="1" dirty="0" err="1"/>
            <a:t>i</a:t>
          </a:r>
          <a:r>
            <a:rPr lang="en-US" sz="1800" b="1" dirty="0"/>
            <a:t> </a:t>
          </a:r>
          <a:r>
            <a:rPr lang="en-US" sz="1800" b="1" dirty="0" err="1"/>
            <a:t>obilje</a:t>
          </a:r>
          <a:r>
            <a:rPr lang="en-US" sz="1800" b="1" dirty="0"/>
            <a:t> </a:t>
          </a:r>
          <a:r>
            <a:rPr lang="en-US" sz="1800" b="1" dirty="0" err="1"/>
            <a:t>života</a:t>
          </a:r>
          <a:r>
            <a:rPr lang="en-US" sz="1800" b="1" dirty="0"/>
            <a:t> </a:t>
          </a:r>
          <a:r>
            <a:rPr lang="en-US" sz="1800" b="1" dirty="0" err="1"/>
            <a:t>pronalazimo</a:t>
          </a:r>
          <a:r>
            <a:rPr lang="en-US" sz="1800" b="1" dirty="0"/>
            <a:t> </a:t>
          </a:r>
          <a:r>
            <a:rPr lang="en-US" sz="1800" b="1" dirty="0" err="1"/>
            <a:t>kada</a:t>
          </a:r>
          <a:r>
            <a:rPr lang="en-US" sz="1800" b="1" dirty="0"/>
            <a:t> </a:t>
          </a:r>
          <a:r>
            <a:rPr lang="en-US" sz="1800" b="1" dirty="0" err="1"/>
            <a:t>voljno</a:t>
          </a:r>
          <a:r>
            <a:rPr lang="en-US" sz="1800" b="1" dirty="0"/>
            <a:t> </a:t>
          </a:r>
          <a:r>
            <a:rPr lang="en-US" sz="1800" b="1" dirty="0" err="1"/>
            <a:t>služimo</a:t>
          </a:r>
          <a:r>
            <a:rPr lang="en-US" sz="1800" b="1" dirty="0"/>
            <a:t> </a:t>
          </a:r>
          <a:r>
            <a:rPr lang="en-US" sz="1800" b="1" dirty="0" err="1"/>
            <a:t>svom</a:t>
          </a:r>
          <a:r>
            <a:rPr lang="en-US" sz="1800" b="1" dirty="0"/>
            <a:t> </a:t>
          </a:r>
          <a:r>
            <a:rPr lang="en-US" sz="1800" b="1" dirty="0" err="1"/>
            <a:t>Stvoritelju</a:t>
          </a:r>
          <a:r>
            <a:rPr lang="en-US" sz="1800" b="1" dirty="0"/>
            <a:t> s </a:t>
          </a:r>
          <a:r>
            <a:rPr lang="en-US" sz="1800" b="1" dirty="0" err="1"/>
            <a:t>ljubavlju</a:t>
          </a:r>
          <a:r>
            <a:rPr lang="hr-HR" sz="1800" b="1" dirty="0"/>
            <a:t>.</a:t>
          </a:r>
          <a:endParaRPr lang="en" sz="1800" b="1" dirty="0"/>
        </a:p>
      </dgm:t>
    </dgm:pt>
    <dgm:pt modelId="{DECBF01C-791D-48EC-9D45-FF210CBBD013}" type="parTrans" cxnId="{ED583ED6-EE3F-4653-AD41-A7E72ADD0DAF}">
      <dgm:prSet/>
      <dgm:spPr/>
      <dgm:t>
        <a:bodyPr/>
        <a:lstStyle/>
        <a:p>
          <a:endParaRPr lang="es-ES" sz="2000" b="1"/>
        </a:p>
      </dgm:t>
    </dgm:pt>
    <dgm:pt modelId="{905736D8-052F-4017-A8D4-CD9AAF0F621D}" type="sibTrans" cxnId="{ED583ED6-EE3F-4653-AD41-A7E72ADD0DAF}">
      <dgm:prSet/>
      <dgm:spPr/>
      <dgm:t>
        <a:bodyPr/>
        <a:lstStyle/>
        <a:p>
          <a:endParaRPr lang="es-ES" sz="2000" b="1"/>
        </a:p>
      </dgm:t>
    </dgm:pt>
    <dgm:pt modelId="{FD519FE5-B914-40D7-A62D-FAF63777F94E}" type="pres">
      <dgm:prSet presAssocID="{839C143A-444D-4597-B46E-35364A21E373}" presName="Name0" presStyleCnt="0">
        <dgm:presLayoutVars>
          <dgm:dir/>
          <dgm:animLvl val="lvl"/>
          <dgm:resizeHandles val="exact"/>
        </dgm:presLayoutVars>
      </dgm:prSet>
      <dgm:spPr/>
    </dgm:pt>
    <dgm:pt modelId="{6AE77525-CE4A-498A-AD56-03D63AD234AA}" type="pres">
      <dgm:prSet presAssocID="{4412D018-DA1A-4B78-A711-3DDBABDA25FD}" presName="linNode" presStyleCnt="0"/>
      <dgm:spPr/>
    </dgm:pt>
    <dgm:pt modelId="{D710764A-E94F-45DB-947C-3933CB72199F}" type="pres">
      <dgm:prSet presAssocID="{4412D018-DA1A-4B78-A711-3DDBABDA25FD}" presName="parentText" presStyleLbl="node1" presStyleIdx="0" presStyleCnt="5" custScaleX="86889" custLinFactNeighborX="-3893">
        <dgm:presLayoutVars>
          <dgm:chMax val="1"/>
          <dgm:bulletEnabled val="1"/>
        </dgm:presLayoutVars>
      </dgm:prSet>
      <dgm:spPr/>
    </dgm:pt>
    <dgm:pt modelId="{47ACC016-6D31-46AD-83F9-EED2100109A9}" type="pres">
      <dgm:prSet presAssocID="{4412D018-DA1A-4B78-A711-3DDBABDA25FD}" presName="descendantText" presStyleLbl="alignAccFollowNode1" presStyleIdx="0" presStyleCnt="5" custScaleX="114359" custScaleY="124070">
        <dgm:presLayoutVars>
          <dgm:bulletEnabled val="1"/>
        </dgm:presLayoutVars>
      </dgm:prSet>
      <dgm:spPr/>
    </dgm:pt>
    <dgm:pt modelId="{FBBE4C8A-340D-4E1B-924F-F9B8D468CD9F}" type="pres">
      <dgm:prSet presAssocID="{41F05E55-BC1B-4125-9187-D0AE86A24287}" presName="sp" presStyleCnt="0"/>
      <dgm:spPr/>
    </dgm:pt>
    <dgm:pt modelId="{9E12566E-F342-48C2-A566-1EA6C1C86BB9}" type="pres">
      <dgm:prSet presAssocID="{484A6E6C-4694-4270-8D5A-24859B3F1E99}" presName="linNode" presStyleCnt="0"/>
      <dgm:spPr/>
    </dgm:pt>
    <dgm:pt modelId="{403B2A72-F697-4AD8-B0DC-C8437B67AEEC}" type="pres">
      <dgm:prSet presAssocID="{484A6E6C-4694-4270-8D5A-24859B3F1E99}" presName="parentText" presStyleLbl="node1" presStyleIdx="1" presStyleCnt="5" custScaleX="86889" custLinFactNeighborX="-3893">
        <dgm:presLayoutVars>
          <dgm:chMax val="1"/>
          <dgm:bulletEnabled val="1"/>
        </dgm:presLayoutVars>
      </dgm:prSet>
      <dgm:spPr/>
    </dgm:pt>
    <dgm:pt modelId="{EC4D15AB-9CE5-44D4-B73B-5C3D16681C2F}" type="pres">
      <dgm:prSet presAssocID="{484A6E6C-4694-4270-8D5A-24859B3F1E99}" presName="descendantText" presStyleLbl="alignAccFollowNode1" presStyleIdx="1" presStyleCnt="5" custScaleX="114359">
        <dgm:presLayoutVars>
          <dgm:bulletEnabled val="1"/>
        </dgm:presLayoutVars>
      </dgm:prSet>
      <dgm:spPr/>
    </dgm:pt>
    <dgm:pt modelId="{4EDB2A91-A88A-4DE1-88A4-D2CC339EFDBE}" type="pres">
      <dgm:prSet presAssocID="{D59767D4-66CA-4E06-97CF-5D88E39B8396}" presName="sp" presStyleCnt="0"/>
      <dgm:spPr/>
    </dgm:pt>
    <dgm:pt modelId="{4DFBFC72-975F-4F71-BB0D-3A273B2703F9}" type="pres">
      <dgm:prSet presAssocID="{AD602B88-B1A4-4578-8686-8237072E4906}" presName="linNode" presStyleCnt="0"/>
      <dgm:spPr/>
    </dgm:pt>
    <dgm:pt modelId="{062F4172-6D31-4836-9276-24CBF670E393}" type="pres">
      <dgm:prSet presAssocID="{AD602B88-B1A4-4578-8686-8237072E4906}" presName="parentText" presStyleLbl="node1" presStyleIdx="2" presStyleCnt="5" custScaleX="86889" custLinFactNeighborX="391" custLinFactNeighborY="5984">
        <dgm:presLayoutVars>
          <dgm:chMax val="1"/>
          <dgm:bulletEnabled val="1"/>
        </dgm:presLayoutVars>
      </dgm:prSet>
      <dgm:spPr/>
    </dgm:pt>
    <dgm:pt modelId="{A0A5D1E9-3E5B-40E1-8E83-7EFB7CCFAB4A}" type="pres">
      <dgm:prSet presAssocID="{AD602B88-B1A4-4578-8686-8237072E4906}" presName="descendantText" presStyleLbl="alignAccFollowNode1" presStyleIdx="2" presStyleCnt="5" custScaleX="114359" custScaleY="124070" custLinFactNeighborX="1119" custLinFactNeighborY="7015">
        <dgm:presLayoutVars>
          <dgm:bulletEnabled val="1"/>
        </dgm:presLayoutVars>
      </dgm:prSet>
      <dgm:spPr/>
    </dgm:pt>
    <dgm:pt modelId="{74F8AA5D-1499-495E-9C59-4D7AABDCD143}" type="pres">
      <dgm:prSet presAssocID="{7173F057-E142-4953-A3A7-E73870973518}" presName="sp" presStyleCnt="0"/>
      <dgm:spPr/>
    </dgm:pt>
    <dgm:pt modelId="{09FA2A9B-F0BB-40E5-861E-85C180BAB905}" type="pres">
      <dgm:prSet presAssocID="{36747477-0DE3-4212-913B-4D05698CF6E7}" presName="linNode" presStyleCnt="0"/>
      <dgm:spPr/>
    </dgm:pt>
    <dgm:pt modelId="{4559FD80-2071-4040-87FD-0514AF53CD67}" type="pres">
      <dgm:prSet presAssocID="{36747477-0DE3-4212-913B-4D05698CF6E7}" presName="parentText" presStyleLbl="node1" presStyleIdx="3" presStyleCnt="5" custScaleX="86889" custLinFactNeighborX="-3893">
        <dgm:presLayoutVars>
          <dgm:chMax val="1"/>
          <dgm:bulletEnabled val="1"/>
        </dgm:presLayoutVars>
      </dgm:prSet>
      <dgm:spPr/>
    </dgm:pt>
    <dgm:pt modelId="{EA7A024C-B283-41A0-9C29-21BA16A3C6F6}" type="pres">
      <dgm:prSet presAssocID="{36747477-0DE3-4212-913B-4D05698CF6E7}" presName="descendantText" presStyleLbl="alignAccFollowNode1" presStyleIdx="3" presStyleCnt="5" custScaleX="114359">
        <dgm:presLayoutVars>
          <dgm:bulletEnabled val="1"/>
        </dgm:presLayoutVars>
      </dgm:prSet>
      <dgm:spPr/>
    </dgm:pt>
    <dgm:pt modelId="{8B288D8A-A449-4493-9AED-42E16323E3D5}" type="pres">
      <dgm:prSet presAssocID="{BB796521-190A-4F48-B60F-0E425AA9AB0A}" presName="sp" presStyleCnt="0"/>
      <dgm:spPr/>
    </dgm:pt>
    <dgm:pt modelId="{4E188562-20C6-4165-9458-4273B65C5670}" type="pres">
      <dgm:prSet presAssocID="{CA92236A-7379-429F-8FA8-F29A9EB8C1EA}" presName="linNode" presStyleCnt="0"/>
      <dgm:spPr/>
    </dgm:pt>
    <dgm:pt modelId="{ECB1259D-FEC0-4C56-83DC-352068D0B310}" type="pres">
      <dgm:prSet presAssocID="{CA92236A-7379-429F-8FA8-F29A9EB8C1EA}" presName="parentText" presStyleLbl="node1" presStyleIdx="4" presStyleCnt="5" custScaleX="86889" custLinFactNeighborX="-3893">
        <dgm:presLayoutVars>
          <dgm:chMax val="1"/>
          <dgm:bulletEnabled val="1"/>
        </dgm:presLayoutVars>
      </dgm:prSet>
      <dgm:spPr/>
    </dgm:pt>
    <dgm:pt modelId="{C7BB875E-DA0E-4867-A22D-2276AD93AA7B}" type="pres">
      <dgm:prSet presAssocID="{CA92236A-7379-429F-8FA8-F29A9EB8C1EA}" presName="descendantText" presStyleLbl="alignAccFollowNode1" presStyleIdx="4" presStyleCnt="5" custScaleX="114359" custScaleY="124070">
        <dgm:presLayoutVars>
          <dgm:bulletEnabled val="1"/>
        </dgm:presLayoutVars>
      </dgm:prSet>
      <dgm:spPr/>
    </dgm:pt>
  </dgm:ptLst>
  <dgm:cxnLst>
    <dgm:cxn modelId="{6D384322-DDD5-4554-9152-3506410E0E0F}" type="presOf" srcId="{1ACCED24-2165-4F08-B8A3-D3C748BAE5F5}" destId="{A0A5D1E9-3E5B-40E1-8E83-7EFB7CCFAB4A}" srcOrd="0" destOrd="0" presId="urn:microsoft.com/office/officeart/2005/8/layout/vList5"/>
    <dgm:cxn modelId="{53EFEB60-D235-4A24-9050-8EB42E04A024}" type="presOf" srcId="{AD602B88-B1A4-4578-8686-8237072E4906}" destId="{062F4172-6D31-4836-9276-24CBF670E393}" srcOrd="0" destOrd="0" presId="urn:microsoft.com/office/officeart/2005/8/layout/vList5"/>
    <dgm:cxn modelId="{6F81D044-D2BA-4588-AEB1-ED3535CF5F71}" srcId="{839C143A-444D-4597-B46E-35364A21E373}" destId="{CA92236A-7379-429F-8FA8-F29A9EB8C1EA}" srcOrd="4" destOrd="0" parTransId="{28F375CC-F923-493F-88C8-E4B931185842}" sibTransId="{F012E148-296A-41E1-8F5F-E99A196F814D}"/>
    <dgm:cxn modelId="{BF4EC36F-B2F6-457E-BD9D-AD34962EB2C1}" srcId="{36747477-0DE3-4212-913B-4D05698CF6E7}" destId="{A20F2B68-9E8D-48F3-A9E7-73115A1EEA98}" srcOrd="0" destOrd="0" parTransId="{53D46284-274F-4C35-96E7-8A970339CA1A}" sibTransId="{B6D20244-C884-473F-8097-C1A7F83DE7E3}"/>
    <dgm:cxn modelId="{9D6D0D56-22F4-4F86-AFE5-5C5DAE42EDE5}" type="presOf" srcId="{4412D018-DA1A-4B78-A711-3DDBABDA25FD}" destId="{D710764A-E94F-45DB-947C-3933CB72199F}" srcOrd="0" destOrd="0" presId="urn:microsoft.com/office/officeart/2005/8/layout/vList5"/>
    <dgm:cxn modelId="{0B6E197C-CCB3-49B8-808F-A7C132DFEE85}" type="presOf" srcId="{6926B611-E3AA-4B6A-9323-92C6109AAED4}" destId="{C7BB875E-DA0E-4867-A22D-2276AD93AA7B}" srcOrd="0" destOrd="0" presId="urn:microsoft.com/office/officeart/2005/8/layout/vList5"/>
    <dgm:cxn modelId="{0D5A527C-8BDD-4543-BDA7-6F57A9907191}" srcId="{839C143A-444D-4597-B46E-35364A21E373}" destId="{484A6E6C-4694-4270-8D5A-24859B3F1E99}" srcOrd="1" destOrd="0" parTransId="{C9B3ACC4-3D83-481C-B877-25872695E37F}" sibTransId="{D59767D4-66CA-4E06-97CF-5D88E39B8396}"/>
    <dgm:cxn modelId="{1F07CA7C-A3D7-4A4F-8D96-599ABCCF7836}" type="presOf" srcId="{89614AEB-B79C-4F67-ACDD-A61E28FFF31D}" destId="{47ACC016-6D31-46AD-83F9-EED2100109A9}" srcOrd="0" destOrd="0" presId="urn:microsoft.com/office/officeart/2005/8/layout/vList5"/>
    <dgm:cxn modelId="{C3D1457D-BFB5-4A2E-B8D8-F82BB823F417}" type="presOf" srcId="{E353CCE2-EF2C-4B0B-A9F2-EB719CF5B4DE}" destId="{EC4D15AB-9CE5-44D4-B73B-5C3D16681C2F}" srcOrd="0" destOrd="0" presId="urn:microsoft.com/office/officeart/2005/8/layout/vList5"/>
    <dgm:cxn modelId="{D780F07F-E93F-4EC2-B7F2-422BF33782EA}" type="presOf" srcId="{484A6E6C-4694-4270-8D5A-24859B3F1E99}" destId="{403B2A72-F697-4AD8-B0DC-C8437B67AEEC}" srcOrd="0" destOrd="0" presId="urn:microsoft.com/office/officeart/2005/8/layout/vList5"/>
    <dgm:cxn modelId="{EF4D0B85-FC47-428E-A2EE-ACEAB200B5C4}" type="presOf" srcId="{36747477-0DE3-4212-913B-4D05698CF6E7}" destId="{4559FD80-2071-4040-87FD-0514AF53CD67}" srcOrd="0" destOrd="0" presId="urn:microsoft.com/office/officeart/2005/8/layout/vList5"/>
    <dgm:cxn modelId="{D4EE29AF-2AB1-4707-B18E-82DFB42807E1}" srcId="{484A6E6C-4694-4270-8D5A-24859B3F1E99}" destId="{E353CCE2-EF2C-4B0B-A9F2-EB719CF5B4DE}" srcOrd="0" destOrd="0" parTransId="{E202B996-B352-4A99-BE9E-36326B237A75}" sibTransId="{A572A6B0-DF19-48DE-B8C0-7380BA8DAAD9}"/>
    <dgm:cxn modelId="{939C06B0-6162-4013-A6E2-9D5053B77D32}" type="presOf" srcId="{A20F2B68-9E8D-48F3-A9E7-73115A1EEA98}" destId="{EA7A024C-B283-41A0-9C29-21BA16A3C6F6}" srcOrd="0" destOrd="0" presId="urn:microsoft.com/office/officeart/2005/8/layout/vList5"/>
    <dgm:cxn modelId="{B57237B2-CCCB-41B7-915C-CEA2D285CD95}" srcId="{AD602B88-B1A4-4578-8686-8237072E4906}" destId="{1ACCED24-2165-4F08-B8A3-D3C748BAE5F5}" srcOrd="0" destOrd="0" parTransId="{922762DE-2A09-43F1-BAD9-6E85F8FC4A8E}" sibTransId="{87D810CF-58CC-4205-AA32-F7DAE7E60BE6}"/>
    <dgm:cxn modelId="{D2C59EB4-4BBB-4220-AC52-55C8C72FD6C8}" type="presOf" srcId="{839C143A-444D-4597-B46E-35364A21E373}" destId="{FD519FE5-B914-40D7-A62D-FAF63777F94E}" srcOrd="0" destOrd="0" presId="urn:microsoft.com/office/officeart/2005/8/layout/vList5"/>
    <dgm:cxn modelId="{B91101BC-3649-4927-963D-7E500485E5C1}" type="presOf" srcId="{CA92236A-7379-429F-8FA8-F29A9EB8C1EA}" destId="{ECB1259D-FEC0-4C56-83DC-352068D0B310}" srcOrd="0" destOrd="0" presId="urn:microsoft.com/office/officeart/2005/8/layout/vList5"/>
    <dgm:cxn modelId="{A50F84BC-BFA3-4D78-99E2-499CC9B7586B}" srcId="{839C143A-444D-4597-B46E-35364A21E373}" destId="{36747477-0DE3-4212-913B-4D05698CF6E7}" srcOrd="3" destOrd="0" parTransId="{6CAF384A-F7C3-4323-91AC-EBFF46D4F485}" sibTransId="{BB796521-190A-4F48-B60F-0E425AA9AB0A}"/>
    <dgm:cxn modelId="{ED583ED6-EE3F-4653-AD41-A7E72ADD0DAF}" srcId="{CA92236A-7379-429F-8FA8-F29A9EB8C1EA}" destId="{6926B611-E3AA-4B6A-9323-92C6109AAED4}" srcOrd="0" destOrd="0" parTransId="{DECBF01C-791D-48EC-9D45-FF210CBBD013}" sibTransId="{905736D8-052F-4017-A8D4-CD9AAF0F621D}"/>
    <dgm:cxn modelId="{1368DEDE-AEEB-4B82-8D9D-40263D801439}" srcId="{4412D018-DA1A-4B78-A711-3DDBABDA25FD}" destId="{89614AEB-B79C-4F67-ACDD-A61E28FFF31D}" srcOrd="0" destOrd="0" parTransId="{1E99D422-6861-4192-98C5-57833E64C2E8}" sibTransId="{66BE34E0-F113-4043-9F7C-E8C7D5AC877D}"/>
    <dgm:cxn modelId="{412D46E3-5006-49D9-AB85-2785C253A3F5}" srcId="{839C143A-444D-4597-B46E-35364A21E373}" destId="{AD602B88-B1A4-4578-8686-8237072E4906}" srcOrd="2" destOrd="0" parTransId="{83A55D10-F329-4F16-9D6A-9FF0427B3BC1}" sibTransId="{7173F057-E142-4953-A3A7-E73870973518}"/>
    <dgm:cxn modelId="{3A8C64E8-1A05-455F-8D31-A541134913B0}" srcId="{839C143A-444D-4597-B46E-35364A21E373}" destId="{4412D018-DA1A-4B78-A711-3DDBABDA25FD}" srcOrd="0" destOrd="0" parTransId="{30A34ACA-EC70-495B-A206-195DEA04CD42}" sibTransId="{41F05E55-BC1B-4125-9187-D0AE86A24287}"/>
    <dgm:cxn modelId="{BDD2D865-4B37-4B7C-960A-F69B6E142169}" type="presParOf" srcId="{FD519FE5-B914-40D7-A62D-FAF63777F94E}" destId="{6AE77525-CE4A-498A-AD56-03D63AD234AA}" srcOrd="0" destOrd="0" presId="urn:microsoft.com/office/officeart/2005/8/layout/vList5"/>
    <dgm:cxn modelId="{D8376773-59E2-41CF-AAAB-7179F9FFEF25}" type="presParOf" srcId="{6AE77525-CE4A-498A-AD56-03D63AD234AA}" destId="{D710764A-E94F-45DB-947C-3933CB72199F}" srcOrd="0" destOrd="0" presId="urn:microsoft.com/office/officeart/2005/8/layout/vList5"/>
    <dgm:cxn modelId="{8884FC82-38E0-4408-9707-041FB7BC61DA}" type="presParOf" srcId="{6AE77525-CE4A-498A-AD56-03D63AD234AA}" destId="{47ACC016-6D31-46AD-83F9-EED2100109A9}" srcOrd="1" destOrd="0" presId="urn:microsoft.com/office/officeart/2005/8/layout/vList5"/>
    <dgm:cxn modelId="{86B3524E-9EC2-4D28-8CB4-86F2274F76D1}" type="presParOf" srcId="{FD519FE5-B914-40D7-A62D-FAF63777F94E}" destId="{FBBE4C8A-340D-4E1B-924F-F9B8D468CD9F}" srcOrd="1" destOrd="0" presId="urn:microsoft.com/office/officeart/2005/8/layout/vList5"/>
    <dgm:cxn modelId="{150D9342-9997-4587-92E7-468E8236D93F}" type="presParOf" srcId="{FD519FE5-B914-40D7-A62D-FAF63777F94E}" destId="{9E12566E-F342-48C2-A566-1EA6C1C86BB9}" srcOrd="2" destOrd="0" presId="urn:microsoft.com/office/officeart/2005/8/layout/vList5"/>
    <dgm:cxn modelId="{A6AE40F4-52AA-4B27-BEDC-B6CC4EA770CC}" type="presParOf" srcId="{9E12566E-F342-48C2-A566-1EA6C1C86BB9}" destId="{403B2A72-F697-4AD8-B0DC-C8437B67AEEC}" srcOrd="0" destOrd="0" presId="urn:microsoft.com/office/officeart/2005/8/layout/vList5"/>
    <dgm:cxn modelId="{66999EA1-1286-4D97-99F2-0D1BC8D923E1}" type="presParOf" srcId="{9E12566E-F342-48C2-A566-1EA6C1C86BB9}" destId="{EC4D15AB-9CE5-44D4-B73B-5C3D16681C2F}" srcOrd="1" destOrd="0" presId="urn:microsoft.com/office/officeart/2005/8/layout/vList5"/>
    <dgm:cxn modelId="{A07C030E-5361-45D1-8B0B-F4BD5363B5A9}" type="presParOf" srcId="{FD519FE5-B914-40D7-A62D-FAF63777F94E}" destId="{4EDB2A91-A88A-4DE1-88A4-D2CC339EFDBE}" srcOrd="3" destOrd="0" presId="urn:microsoft.com/office/officeart/2005/8/layout/vList5"/>
    <dgm:cxn modelId="{81385F4B-D431-4C39-BCF2-603CD58D1B2F}" type="presParOf" srcId="{FD519FE5-B914-40D7-A62D-FAF63777F94E}" destId="{4DFBFC72-975F-4F71-BB0D-3A273B2703F9}" srcOrd="4" destOrd="0" presId="urn:microsoft.com/office/officeart/2005/8/layout/vList5"/>
    <dgm:cxn modelId="{95A775F0-3468-4C99-9A62-4E896284DEAB}" type="presParOf" srcId="{4DFBFC72-975F-4F71-BB0D-3A273B2703F9}" destId="{062F4172-6D31-4836-9276-24CBF670E393}" srcOrd="0" destOrd="0" presId="urn:microsoft.com/office/officeart/2005/8/layout/vList5"/>
    <dgm:cxn modelId="{AD4C4DC5-217E-4949-A98C-12BA8116D384}" type="presParOf" srcId="{4DFBFC72-975F-4F71-BB0D-3A273B2703F9}" destId="{A0A5D1E9-3E5B-40E1-8E83-7EFB7CCFAB4A}" srcOrd="1" destOrd="0" presId="urn:microsoft.com/office/officeart/2005/8/layout/vList5"/>
    <dgm:cxn modelId="{DB98F80D-6D19-4981-A2DE-5A6B5F987C73}" type="presParOf" srcId="{FD519FE5-B914-40D7-A62D-FAF63777F94E}" destId="{74F8AA5D-1499-495E-9C59-4D7AABDCD143}" srcOrd="5" destOrd="0" presId="urn:microsoft.com/office/officeart/2005/8/layout/vList5"/>
    <dgm:cxn modelId="{A2931D9F-5C22-4DBE-AAAB-70AD8AC41AEA}" type="presParOf" srcId="{FD519FE5-B914-40D7-A62D-FAF63777F94E}" destId="{09FA2A9B-F0BB-40E5-861E-85C180BAB905}" srcOrd="6" destOrd="0" presId="urn:microsoft.com/office/officeart/2005/8/layout/vList5"/>
    <dgm:cxn modelId="{22EDE693-609E-4410-A379-25C01DB77BE5}" type="presParOf" srcId="{09FA2A9B-F0BB-40E5-861E-85C180BAB905}" destId="{4559FD80-2071-4040-87FD-0514AF53CD67}" srcOrd="0" destOrd="0" presId="urn:microsoft.com/office/officeart/2005/8/layout/vList5"/>
    <dgm:cxn modelId="{C80F0767-B905-443D-9D91-854D1822B2EE}" type="presParOf" srcId="{09FA2A9B-F0BB-40E5-861E-85C180BAB905}" destId="{EA7A024C-B283-41A0-9C29-21BA16A3C6F6}" srcOrd="1" destOrd="0" presId="urn:microsoft.com/office/officeart/2005/8/layout/vList5"/>
    <dgm:cxn modelId="{7E920036-5A94-4A8D-8EBF-939021D52EA0}" type="presParOf" srcId="{FD519FE5-B914-40D7-A62D-FAF63777F94E}" destId="{8B288D8A-A449-4493-9AED-42E16323E3D5}" srcOrd="7" destOrd="0" presId="urn:microsoft.com/office/officeart/2005/8/layout/vList5"/>
    <dgm:cxn modelId="{423AE3EB-E7FB-4F94-BB06-A99EAC69903E}" type="presParOf" srcId="{FD519FE5-B914-40D7-A62D-FAF63777F94E}" destId="{4E188562-20C6-4165-9458-4273B65C5670}" srcOrd="8" destOrd="0" presId="urn:microsoft.com/office/officeart/2005/8/layout/vList5"/>
    <dgm:cxn modelId="{88470F80-61A6-4C76-9B61-DFD7FC54C6BA}" type="presParOf" srcId="{4E188562-20C6-4165-9458-4273B65C5670}" destId="{ECB1259D-FEC0-4C56-83DC-352068D0B310}" srcOrd="0" destOrd="0" presId="urn:microsoft.com/office/officeart/2005/8/layout/vList5"/>
    <dgm:cxn modelId="{8750CA3F-57CB-4B1D-AAC6-7B84C2E88B82}" type="presParOf" srcId="{4E188562-20C6-4165-9458-4273B65C5670}" destId="{C7BB875E-DA0E-4867-A22D-2276AD93AA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A2DDFB-4F68-45DE-8D10-47A87232EFBA}" type="doc">
      <dgm:prSet loTypeId="urn:microsoft.com/office/officeart/2005/8/layout/pyramid2" loCatId="pyramid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C753E66-F251-47FD-BC2B-9CAAA9269B04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/>
            <a:t>U </a:t>
          </a:r>
          <a:r>
            <a:rPr lang="en-US" sz="2000" b="1" dirty="0" err="1"/>
            <a:t>tišini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slušali</a:t>
          </a:r>
          <a:r>
            <a:rPr lang="en-US" sz="2000" b="1" dirty="0"/>
            <a:t> </a:t>
          </a:r>
          <a:r>
            <a:rPr lang="en-US" sz="2000" b="1" dirty="0" err="1"/>
            <a:t>optužbe</a:t>
          </a:r>
          <a:r>
            <a:rPr lang="hr-HR" sz="2000" b="1" dirty="0"/>
            <a:t>.</a:t>
          </a:r>
          <a:endParaRPr lang="es-ES" sz="2000" dirty="0"/>
        </a:p>
      </dgm:t>
    </dgm:pt>
    <dgm:pt modelId="{31771BD4-2229-494D-A6B8-3EC8C57A7F84}" type="parTrans" cxnId="{1C872EFB-F9B5-466F-BD1A-A9E829B7EAD9}">
      <dgm:prSet/>
      <dgm:spPr/>
      <dgm:t>
        <a:bodyPr/>
        <a:lstStyle/>
        <a:p>
          <a:endParaRPr lang="es-ES" sz="2000"/>
        </a:p>
      </dgm:t>
    </dgm:pt>
    <dgm:pt modelId="{75574BA4-BEA9-45AC-A9A8-DCAD3FDF3038}" type="sibTrans" cxnId="{1C872EFB-F9B5-466F-BD1A-A9E829B7EAD9}">
      <dgm:prSet/>
      <dgm:spPr/>
      <dgm:t>
        <a:bodyPr/>
        <a:lstStyle/>
        <a:p>
          <a:endParaRPr lang="es-ES" sz="2000"/>
        </a:p>
      </dgm:t>
    </dgm:pt>
    <dgm:pt modelId="{311A65A9-B72A-4FA1-B78E-7146D9139BE3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Pozvali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Boga </a:t>
          </a:r>
          <a:r>
            <a:rPr lang="en-US" sz="2000" b="1" dirty="0" err="1"/>
            <a:t>kao</a:t>
          </a:r>
          <a:r>
            <a:rPr lang="en-US" sz="2000" b="1" dirty="0"/>
            <a:t> </a:t>
          </a:r>
          <a:r>
            <a:rPr lang="en-US" sz="2000" b="1" dirty="0" err="1"/>
            <a:t>svog</a:t>
          </a:r>
          <a:r>
            <a:rPr lang="en-US" sz="2000" b="1" dirty="0"/>
            <a:t> </a:t>
          </a:r>
          <a:r>
            <a:rPr lang="en-US" sz="2000" b="1" dirty="0" err="1"/>
            <a:t>svjedoka</a:t>
          </a:r>
          <a:r>
            <a:rPr lang="hr-HR" sz="2000" b="1" dirty="0"/>
            <a:t>.</a:t>
          </a:r>
          <a:endParaRPr lang="es-ES" sz="2000" dirty="0"/>
        </a:p>
      </dgm:t>
    </dgm:pt>
    <dgm:pt modelId="{A669C2D5-EB01-4426-A4C1-C1734411A41D}" type="parTrans" cxnId="{7D1F6286-FFC5-4E19-91B6-432D71172BE2}">
      <dgm:prSet/>
      <dgm:spPr/>
      <dgm:t>
        <a:bodyPr/>
        <a:lstStyle/>
        <a:p>
          <a:endParaRPr lang="es-ES" sz="2000"/>
        </a:p>
      </dgm:t>
    </dgm:pt>
    <dgm:pt modelId="{14250B6A-73DF-4D80-B86B-4A36DED16E86}" type="sibTrans" cxnId="{7D1F6286-FFC5-4E19-91B6-432D71172BE2}">
      <dgm:prSet/>
      <dgm:spPr/>
      <dgm:t>
        <a:bodyPr/>
        <a:lstStyle/>
        <a:p>
          <a:endParaRPr lang="es-ES" sz="2000"/>
        </a:p>
      </dgm:t>
    </dgm:pt>
    <dgm:pt modelId="{EFF78899-3327-4035-831F-475AA70FF275}">
      <dgm:prSet custT="1"/>
      <dgm:spPr>
        <a:solidFill>
          <a:srgbClr val="FFD9D9"/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Prihvatili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kaznu</a:t>
          </a:r>
          <a:r>
            <a:rPr lang="en-US" sz="2000" b="1" dirty="0"/>
            <a:t> </a:t>
          </a:r>
          <a:r>
            <a:rPr lang="en-US" sz="2000" b="1" dirty="0" err="1"/>
            <a:t>ako</a:t>
          </a:r>
          <a:r>
            <a:rPr lang="en-US" sz="2000" b="1" dirty="0"/>
            <a:t> </a:t>
          </a:r>
          <a:r>
            <a:rPr lang="en-US" sz="2000" b="1" dirty="0" err="1"/>
            <a:t>su</a:t>
          </a:r>
          <a:r>
            <a:rPr lang="en-US" sz="2000" b="1" dirty="0"/>
            <a:t> </a:t>
          </a:r>
          <a:r>
            <a:rPr lang="en-US" sz="2000" b="1" dirty="0" err="1"/>
            <a:t>sagriješili</a:t>
          </a:r>
          <a:r>
            <a:rPr lang="hr-HR" sz="2000" b="1" dirty="0"/>
            <a:t>.</a:t>
          </a:r>
          <a:endParaRPr lang="es-ES" sz="2000" dirty="0"/>
        </a:p>
      </dgm:t>
    </dgm:pt>
    <dgm:pt modelId="{18F2F1DE-C539-44A9-8FED-7DF39EBB6D7C}" type="parTrans" cxnId="{FB742B15-C017-4F52-922F-08BF8934A835}">
      <dgm:prSet/>
      <dgm:spPr/>
      <dgm:t>
        <a:bodyPr/>
        <a:lstStyle/>
        <a:p>
          <a:endParaRPr lang="es-ES" sz="2000"/>
        </a:p>
      </dgm:t>
    </dgm:pt>
    <dgm:pt modelId="{FC1C17F4-560B-4C78-83FE-23EB3045FED7}" type="sibTrans" cxnId="{FB742B15-C017-4F52-922F-08BF8934A835}">
      <dgm:prSet/>
      <dgm:spPr/>
      <dgm:t>
        <a:bodyPr/>
        <a:lstStyle/>
        <a:p>
          <a:endParaRPr lang="es-ES" sz="2000"/>
        </a:p>
      </dgm:t>
    </dgm:pt>
    <dgm:pt modelId="{A74A9ECC-C8AD-4D6E-AA4C-564B69070BD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/>
            <a:t>Otkrili su svoje prave motive</a:t>
          </a:r>
          <a:r>
            <a:rPr lang="hr-HR" sz="2000" b="1" dirty="0"/>
            <a:t>.</a:t>
          </a:r>
          <a:endParaRPr lang="es-ES" sz="2000" dirty="0"/>
        </a:p>
      </dgm:t>
    </dgm:pt>
    <dgm:pt modelId="{077184F5-9299-4E47-B644-87E66C74006D}" type="parTrans" cxnId="{40E9D01B-26CE-4815-8C00-3F1D6F51FA62}">
      <dgm:prSet/>
      <dgm:spPr/>
      <dgm:t>
        <a:bodyPr/>
        <a:lstStyle/>
        <a:p>
          <a:endParaRPr lang="es-ES" sz="2000"/>
        </a:p>
      </dgm:t>
    </dgm:pt>
    <dgm:pt modelId="{329489F5-348A-4100-898B-6670ED290909}" type="sibTrans" cxnId="{40E9D01B-26CE-4815-8C00-3F1D6F51FA62}">
      <dgm:prSet/>
      <dgm:spPr/>
      <dgm:t>
        <a:bodyPr/>
        <a:lstStyle/>
        <a:p>
          <a:endParaRPr lang="es-ES" sz="2000"/>
        </a:p>
      </dgm:t>
    </dgm:pt>
    <dgm:pt modelId="{0455ECA5-1947-40DD-BBA6-BBDF1350E72C}" type="pres">
      <dgm:prSet presAssocID="{7CA2DDFB-4F68-45DE-8D10-47A87232EFBA}" presName="compositeShape" presStyleCnt="0">
        <dgm:presLayoutVars>
          <dgm:dir/>
          <dgm:resizeHandles/>
        </dgm:presLayoutVars>
      </dgm:prSet>
      <dgm:spPr/>
    </dgm:pt>
    <dgm:pt modelId="{CE1771A9-7127-4ED8-807D-F029D3D5E115}" type="pres">
      <dgm:prSet presAssocID="{7CA2DDFB-4F68-45DE-8D10-47A87232EFBA}" presName="pyramid" presStyleLbl="node1" presStyleIdx="0" presStyleCnt="1" custScaleX="131646" custLinFactX="-99542" custLinFactNeighborX="-100000"/>
      <dgm:spPr>
        <a:prstGeom prst="teardrop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gm:spPr>
    </dgm:pt>
    <dgm:pt modelId="{E0281477-6783-42DC-9911-AC7F9F1390DC}" type="pres">
      <dgm:prSet presAssocID="{7CA2DDFB-4F68-45DE-8D10-47A87232EFBA}" presName="theList" presStyleCnt="0"/>
      <dgm:spPr/>
    </dgm:pt>
    <dgm:pt modelId="{8EF0B609-78E4-4A21-B823-80F55332F729}" type="pres">
      <dgm:prSet presAssocID="{5C753E66-F251-47FD-BC2B-9CAAA9269B04}" presName="aNode" presStyleLbl="fgAcc1" presStyleIdx="0" presStyleCnt="4" custScaleX="398551" custLinFactX="1458" custLinFactY="-52682" custLinFactNeighborX="100000" custLinFactNeighborY="-100000">
        <dgm:presLayoutVars>
          <dgm:bulletEnabled val="1"/>
        </dgm:presLayoutVars>
      </dgm:prSet>
      <dgm:spPr/>
    </dgm:pt>
    <dgm:pt modelId="{93C1C175-61F1-48D0-8712-92CD487CD901}" type="pres">
      <dgm:prSet presAssocID="{5C753E66-F251-47FD-BC2B-9CAAA9269B04}" presName="aSpace" presStyleCnt="0"/>
      <dgm:spPr/>
    </dgm:pt>
    <dgm:pt modelId="{6188357F-B3AE-45B7-9A4B-33CFF5414BDD}" type="pres">
      <dgm:prSet presAssocID="{311A65A9-B72A-4FA1-B78E-7146D9139BE3}" presName="aNode" presStyleLbl="fgAcc1" presStyleIdx="1" presStyleCnt="4" custScaleX="398551" custLinFactX="1458" custLinFactY="-52682" custLinFactNeighborX="100000" custLinFactNeighborY="-100000">
        <dgm:presLayoutVars>
          <dgm:bulletEnabled val="1"/>
        </dgm:presLayoutVars>
      </dgm:prSet>
      <dgm:spPr/>
    </dgm:pt>
    <dgm:pt modelId="{5D41A25F-5021-4030-B277-7B91C849DEE8}" type="pres">
      <dgm:prSet presAssocID="{311A65A9-B72A-4FA1-B78E-7146D9139BE3}" presName="aSpace" presStyleCnt="0"/>
      <dgm:spPr/>
    </dgm:pt>
    <dgm:pt modelId="{0444BAC0-069B-4C38-83A9-C22C28313175}" type="pres">
      <dgm:prSet presAssocID="{EFF78899-3327-4035-831F-475AA70FF275}" presName="aNode" presStyleLbl="fgAcc1" presStyleIdx="2" presStyleCnt="4" custScaleX="398551" custLinFactX="1458" custLinFactY="-52682" custLinFactNeighborX="100000" custLinFactNeighborY="-100000">
        <dgm:presLayoutVars>
          <dgm:bulletEnabled val="1"/>
        </dgm:presLayoutVars>
      </dgm:prSet>
      <dgm:spPr/>
    </dgm:pt>
    <dgm:pt modelId="{8B43A4E9-4D98-41F9-86FD-47AB907D2E34}" type="pres">
      <dgm:prSet presAssocID="{EFF78899-3327-4035-831F-475AA70FF275}" presName="aSpace" presStyleCnt="0"/>
      <dgm:spPr/>
    </dgm:pt>
    <dgm:pt modelId="{2E7D29A4-BEAD-40F9-AEF3-02F602B9DF7B}" type="pres">
      <dgm:prSet presAssocID="{A74A9ECC-C8AD-4D6E-AA4C-564B69070BD5}" presName="aNode" presStyleLbl="fgAcc1" presStyleIdx="3" presStyleCnt="4" custScaleX="398551" custLinFactX="1458" custLinFactY="-52682" custLinFactNeighborX="100000" custLinFactNeighborY="-100000">
        <dgm:presLayoutVars>
          <dgm:bulletEnabled val="1"/>
        </dgm:presLayoutVars>
      </dgm:prSet>
      <dgm:spPr/>
    </dgm:pt>
    <dgm:pt modelId="{6525135C-8510-4249-8E0A-3F40166D881A}" type="pres">
      <dgm:prSet presAssocID="{A74A9ECC-C8AD-4D6E-AA4C-564B69070BD5}" presName="aSpace" presStyleCnt="0"/>
      <dgm:spPr/>
    </dgm:pt>
  </dgm:ptLst>
  <dgm:cxnLst>
    <dgm:cxn modelId="{FB742B15-C017-4F52-922F-08BF8934A835}" srcId="{7CA2DDFB-4F68-45DE-8D10-47A87232EFBA}" destId="{EFF78899-3327-4035-831F-475AA70FF275}" srcOrd="2" destOrd="0" parTransId="{18F2F1DE-C539-44A9-8FED-7DF39EBB6D7C}" sibTransId="{FC1C17F4-560B-4C78-83FE-23EB3045FED7}"/>
    <dgm:cxn modelId="{40E9D01B-26CE-4815-8C00-3F1D6F51FA62}" srcId="{7CA2DDFB-4F68-45DE-8D10-47A87232EFBA}" destId="{A74A9ECC-C8AD-4D6E-AA4C-564B69070BD5}" srcOrd="3" destOrd="0" parTransId="{077184F5-9299-4E47-B644-87E66C74006D}" sibTransId="{329489F5-348A-4100-898B-6670ED290909}"/>
    <dgm:cxn modelId="{16B4BA26-28CB-478F-9518-20DCDED490D5}" type="presOf" srcId="{5C753E66-F251-47FD-BC2B-9CAAA9269B04}" destId="{8EF0B609-78E4-4A21-B823-80F55332F729}" srcOrd="0" destOrd="0" presId="urn:microsoft.com/office/officeart/2005/8/layout/pyramid2"/>
    <dgm:cxn modelId="{7D1F6286-FFC5-4E19-91B6-432D71172BE2}" srcId="{7CA2DDFB-4F68-45DE-8D10-47A87232EFBA}" destId="{311A65A9-B72A-4FA1-B78E-7146D9139BE3}" srcOrd="1" destOrd="0" parTransId="{A669C2D5-EB01-4426-A4C1-C1734411A41D}" sibTransId="{14250B6A-73DF-4D80-B86B-4A36DED16E86}"/>
    <dgm:cxn modelId="{734213B2-955A-4D95-8793-D743B292E367}" type="presOf" srcId="{7CA2DDFB-4F68-45DE-8D10-47A87232EFBA}" destId="{0455ECA5-1947-40DD-BBA6-BBDF1350E72C}" srcOrd="0" destOrd="0" presId="urn:microsoft.com/office/officeart/2005/8/layout/pyramid2"/>
    <dgm:cxn modelId="{7E976FCA-863D-432C-B1BE-19C1A7D250D8}" type="presOf" srcId="{311A65A9-B72A-4FA1-B78E-7146D9139BE3}" destId="{6188357F-B3AE-45B7-9A4B-33CFF5414BDD}" srcOrd="0" destOrd="0" presId="urn:microsoft.com/office/officeart/2005/8/layout/pyramid2"/>
    <dgm:cxn modelId="{0222BBCF-7AC1-4E49-96EB-248925FB9AD3}" type="presOf" srcId="{EFF78899-3327-4035-831F-475AA70FF275}" destId="{0444BAC0-069B-4C38-83A9-C22C28313175}" srcOrd="0" destOrd="0" presId="urn:microsoft.com/office/officeart/2005/8/layout/pyramid2"/>
    <dgm:cxn modelId="{27E5FBF7-AD7E-4935-A94E-0E57D43CB9D7}" type="presOf" srcId="{A74A9ECC-C8AD-4D6E-AA4C-564B69070BD5}" destId="{2E7D29A4-BEAD-40F9-AEF3-02F602B9DF7B}" srcOrd="0" destOrd="0" presId="urn:microsoft.com/office/officeart/2005/8/layout/pyramid2"/>
    <dgm:cxn modelId="{1C872EFB-F9B5-466F-BD1A-A9E829B7EAD9}" srcId="{7CA2DDFB-4F68-45DE-8D10-47A87232EFBA}" destId="{5C753E66-F251-47FD-BC2B-9CAAA9269B04}" srcOrd="0" destOrd="0" parTransId="{31771BD4-2229-494D-A6B8-3EC8C57A7F84}" sibTransId="{75574BA4-BEA9-45AC-A9A8-DCAD3FDF3038}"/>
    <dgm:cxn modelId="{8BDAFD43-3825-48E8-B9D0-5319035C75D3}" type="presParOf" srcId="{0455ECA5-1947-40DD-BBA6-BBDF1350E72C}" destId="{CE1771A9-7127-4ED8-807D-F029D3D5E115}" srcOrd="0" destOrd="0" presId="urn:microsoft.com/office/officeart/2005/8/layout/pyramid2"/>
    <dgm:cxn modelId="{559E0B00-7E32-48B5-B7C2-152D7FAEFD18}" type="presParOf" srcId="{0455ECA5-1947-40DD-BBA6-BBDF1350E72C}" destId="{E0281477-6783-42DC-9911-AC7F9F1390DC}" srcOrd="1" destOrd="0" presId="urn:microsoft.com/office/officeart/2005/8/layout/pyramid2"/>
    <dgm:cxn modelId="{DB6BEDFD-29F4-4E35-AA84-4815B59CB64C}" type="presParOf" srcId="{E0281477-6783-42DC-9911-AC7F9F1390DC}" destId="{8EF0B609-78E4-4A21-B823-80F55332F729}" srcOrd="0" destOrd="0" presId="urn:microsoft.com/office/officeart/2005/8/layout/pyramid2"/>
    <dgm:cxn modelId="{B1D804B0-6D7B-4FFB-8BC5-9BC53E2775DF}" type="presParOf" srcId="{E0281477-6783-42DC-9911-AC7F9F1390DC}" destId="{93C1C175-61F1-48D0-8712-92CD487CD901}" srcOrd="1" destOrd="0" presId="urn:microsoft.com/office/officeart/2005/8/layout/pyramid2"/>
    <dgm:cxn modelId="{5AB45938-7E80-4A2A-A9C3-C16D898BECBE}" type="presParOf" srcId="{E0281477-6783-42DC-9911-AC7F9F1390DC}" destId="{6188357F-B3AE-45B7-9A4B-33CFF5414BDD}" srcOrd="2" destOrd="0" presId="urn:microsoft.com/office/officeart/2005/8/layout/pyramid2"/>
    <dgm:cxn modelId="{5E46D501-9D35-49EF-A131-0969FF5981A8}" type="presParOf" srcId="{E0281477-6783-42DC-9911-AC7F9F1390DC}" destId="{5D41A25F-5021-4030-B277-7B91C849DEE8}" srcOrd="3" destOrd="0" presId="urn:microsoft.com/office/officeart/2005/8/layout/pyramid2"/>
    <dgm:cxn modelId="{7F123B31-C1FF-4627-BE21-E88BFB662A06}" type="presParOf" srcId="{E0281477-6783-42DC-9911-AC7F9F1390DC}" destId="{0444BAC0-069B-4C38-83A9-C22C28313175}" srcOrd="4" destOrd="0" presId="urn:microsoft.com/office/officeart/2005/8/layout/pyramid2"/>
    <dgm:cxn modelId="{7432DFC6-FE80-4870-8EB2-54E402C7B0F2}" type="presParOf" srcId="{E0281477-6783-42DC-9911-AC7F9F1390DC}" destId="{8B43A4E9-4D98-41F9-86FD-47AB907D2E34}" srcOrd="5" destOrd="0" presId="urn:microsoft.com/office/officeart/2005/8/layout/pyramid2"/>
    <dgm:cxn modelId="{25635807-CCB5-4CE0-B403-7B7738C783FD}" type="presParOf" srcId="{E0281477-6783-42DC-9911-AC7F9F1390DC}" destId="{2E7D29A4-BEAD-40F9-AEF3-02F602B9DF7B}" srcOrd="6" destOrd="0" presId="urn:microsoft.com/office/officeart/2005/8/layout/pyramid2"/>
    <dgm:cxn modelId="{60EB9CE1-F1D2-4CEF-A76C-88723C81C365}" type="presParOf" srcId="{E0281477-6783-42DC-9911-AC7F9F1390DC}" destId="{6525135C-8510-4249-8E0A-3F40166D881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E56D41-B609-4EAF-897D-37D6F8EC182F}" type="doc">
      <dgm:prSet loTypeId="urn:microsoft.com/office/officeart/2008/layout/PictureAccent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3F0E32-BC66-4F33-955E-581BC40BF6D3}">
      <dgm:prSet custT="1"/>
      <dgm:spPr>
        <a:solidFill>
          <a:srgbClr val="FFA3FF"/>
        </a:solidFill>
      </dgm:spPr>
      <dgm:t>
        <a:bodyPr/>
        <a:lstStyle/>
        <a:p>
          <a:r>
            <a:rPr lang="hr-HR" sz="2000" b="1" dirty="0">
              <a:solidFill>
                <a:schemeClr val="tx1"/>
              </a:solidFill>
              <a:effectLst/>
              <a:latin typeface="+mn-lt"/>
            </a:rPr>
            <a:t>U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njihov</a:t>
          </a:r>
          <a:r>
            <a:rPr lang="hr-HR" sz="2000" b="1" dirty="0">
              <a:solidFill>
                <a:schemeClr val="tx1"/>
              </a:solidFill>
              <a:effectLst/>
              <a:latin typeface="+mn-lt"/>
            </a:rPr>
            <a:t>om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primjer</a:t>
          </a:r>
          <a:r>
            <a:rPr lang="hr-HR" sz="2000" b="1" dirty="0">
              <a:solidFill>
                <a:schemeClr val="tx1"/>
              </a:solidFill>
              <a:effectLst/>
              <a:latin typeface="+mn-lt"/>
            </a:rPr>
            <a:t>u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možemo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vidjeti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potrebne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korake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za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obnovu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mira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u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sličnim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situacijama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u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odnosima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s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obitelji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,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crkvom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i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dirty="0" err="1">
              <a:solidFill>
                <a:schemeClr val="tx1"/>
              </a:solidFill>
              <a:effectLst/>
              <a:latin typeface="+mn-lt"/>
            </a:rPr>
            <a:t>zajednicom</a:t>
          </a:r>
          <a:r>
            <a:rPr lang="en-US" sz="2000" b="1" dirty="0">
              <a:solidFill>
                <a:schemeClr val="tx1"/>
              </a:solidFill>
              <a:effectLst/>
              <a:latin typeface="+mn-lt"/>
            </a:rPr>
            <a:t>:</a:t>
          </a:r>
          <a:endParaRPr lang="es-ES" sz="2000" dirty="0">
            <a:solidFill>
              <a:schemeClr val="tx1"/>
            </a:solidFill>
            <a:effectLst/>
            <a:latin typeface="+mn-lt"/>
          </a:endParaRPr>
        </a:p>
      </dgm:t>
    </dgm:pt>
    <dgm:pt modelId="{61E4BB15-5F99-4E07-B102-5F5DD3B455D4}" type="parTrans" cxnId="{F17CA2D9-A980-4145-B2B4-A2A2E81E12A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8088B06A-6C50-42E6-83D2-176A6BBBF157}" type="sibTrans" cxnId="{F17CA2D9-A980-4145-B2B4-A2A2E81E12A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ACF6D2C0-49C8-4AB7-995D-89F9ADAE84A5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Nemojte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donositi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preuranjene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zaključke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743463E-BC97-40F5-82E0-CD4952A4072A}" type="parTrans" cxnId="{EAAFC376-DD32-4CDC-8560-E8F7CB36D6E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079111F6-9B4E-4347-975D-DD21FDB8ECD8}" type="sibTrans" cxnId="{EAAFC376-DD32-4CDC-8560-E8F7CB36D6E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0BA7924E-48CE-4EF4-8567-A3ABA63F168B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Razgovarajte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problemima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prije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nego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što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d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onesete odluku.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092B8663-0037-4E73-8B11-29ABA648F77D}" type="parTrans" cxnId="{60C26642-1FF5-4120-84F8-F9464441B5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243D9327-422A-4CF3-A5B8-F3F94CF79ABD}" type="sibTrans" cxnId="{60C26642-1FF5-4120-84F8-F9464441B54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4D90830-C7DC-4A66-819B-DCFF4005D48C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Budite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spremni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žrtve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kako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biste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postigli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jedinstvo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8472034-2115-4BEC-A804-D25E5966C6B1}" type="parTrans" cxnId="{AC4D9C21-1407-44CA-AEE1-9026B60714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D0477558-65B8-4864-97DB-B48F17B6C4E5}" type="sibTrans" cxnId="{AC4D9C21-1407-44CA-AEE1-9026B60714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2B06F1C0-0DC9-48B8-82C8-665C9192A61C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Ljubazno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odgovorite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optužbe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8DB431B1-20B5-4724-9BE6-B20E310F53F4}" type="parTrans" cxnId="{7A518489-2162-467A-BB53-4A88F7C96E8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A68F9DDE-EC61-4FBE-98FD-3797593EA016}" type="sibTrans" cxnId="{7A518489-2162-467A-BB53-4A88F7C96E8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ACFC188E-30EA-42F7-9B79-9EB1AB7A69A9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Radujte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se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blagoslivljajte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Boga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kad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se mir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obnovi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77BD10EF-DF41-43F7-8827-62F7527A5FCD}" type="parTrans" cxnId="{F63101B7-F0CB-45DD-8346-09E09045EF2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C902AA39-FDAE-4011-8050-7A33CA941191}" type="sibTrans" cxnId="{F63101B7-F0CB-45DD-8346-09E09045EF2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EA548E92-8B96-4EE1-BADF-81FB523D5F64}">
      <dgm:prSet custT="1"/>
      <dgm:spPr/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Moramo prvo dobro promisliti..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7BCAB43-25F1-407F-924F-805ACE648F55}" type="parTrans" cxnId="{1E9FA8A6-CA60-4046-BBFB-1D80A72CF6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F6F0F13-07EF-498B-B7CC-7516E54DAB69}" type="sibTrans" cxnId="{1E9FA8A6-CA60-4046-BBFB-1D80A72CF6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70AA975-3C93-4126-BDD7-8C9C5D527E2C}" type="pres">
      <dgm:prSet presAssocID="{82E56D41-B609-4EAF-897D-37D6F8EC182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5B3598A6-B3CD-46D1-8095-282178EC125C}" type="pres">
      <dgm:prSet presAssocID="{CA3F0E32-BC66-4F33-955E-581BC40BF6D3}" presName="root" presStyleCnt="0">
        <dgm:presLayoutVars>
          <dgm:chMax/>
          <dgm:chPref val="4"/>
        </dgm:presLayoutVars>
      </dgm:prSet>
      <dgm:spPr/>
    </dgm:pt>
    <dgm:pt modelId="{0D3809C3-B714-4BB0-8797-F3A38C27EB31}" type="pres">
      <dgm:prSet presAssocID="{CA3F0E32-BC66-4F33-955E-581BC40BF6D3}" presName="rootComposite" presStyleCnt="0">
        <dgm:presLayoutVars/>
      </dgm:prSet>
      <dgm:spPr/>
    </dgm:pt>
    <dgm:pt modelId="{FF12882D-63E2-47AD-89AF-20D2BFDF37B9}" type="pres">
      <dgm:prSet presAssocID="{CA3F0E32-BC66-4F33-955E-581BC40BF6D3}" presName="rootText" presStyleLbl="node0" presStyleIdx="0" presStyleCnt="1" custScaleX="222126" custScaleY="209829" custLinFactNeighborX="6219">
        <dgm:presLayoutVars>
          <dgm:chMax/>
          <dgm:chPref val="4"/>
        </dgm:presLayoutVars>
      </dgm:prSet>
      <dgm:spPr/>
    </dgm:pt>
    <dgm:pt modelId="{5908B31A-6261-466B-B848-EF4CD6D78C4B}" type="pres">
      <dgm:prSet presAssocID="{CA3F0E32-BC66-4F33-955E-581BC40BF6D3}" presName="childShape" presStyleCnt="0">
        <dgm:presLayoutVars>
          <dgm:chMax val="0"/>
          <dgm:chPref val="0"/>
        </dgm:presLayoutVars>
      </dgm:prSet>
      <dgm:spPr/>
    </dgm:pt>
    <dgm:pt modelId="{563741C8-12CE-460F-99AC-9DD4B9D5DBCB}" type="pres">
      <dgm:prSet presAssocID="{EA548E92-8B96-4EE1-BADF-81FB523D5F64}" presName="childComposite" presStyleCnt="0">
        <dgm:presLayoutVars>
          <dgm:chMax val="0"/>
          <dgm:chPref val="0"/>
        </dgm:presLayoutVars>
      </dgm:prSet>
      <dgm:spPr/>
    </dgm:pt>
    <dgm:pt modelId="{FDB41540-DDD2-46E6-9943-88A4A09D1DFD}" type="pres">
      <dgm:prSet presAssocID="{EA548E92-8B96-4EE1-BADF-81FB523D5F64}" presName="Image" presStyleLbl="node1" presStyleIdx="0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D2375470-27C7-4826-AA46-60695B0C3E44}" type="pres">
      <dgm:prSet presAssocID="{EA548E92-8B96-4EE1-BADF-81FB523D5F64}" presName="childText" presStyleLbl="lnNode1" presStyleIdx="0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3DCF93FC-77E3-43C3-992E-19EAFD00ECAC}" type="pres">
      <dgm:prSet presAssocID="{ACF6D2C0-49C8-4AB7-995D-89F9ADAE84A5}" presName="childComposite" presStyleCnt="0">
        <dgm:presLayoutVars>
          <dgm:chMax val="0"/>
          <dgm:chPref val="0"/>
        </dgm:presLayoutVars>
      </dgm:prSet>
      <dgm:spPr/>
    </dgm:pt>
    <dgm:pt modelId="{9FAA2309-5793-40D7-A7EE-B618CE10F05C}" type="pres">
      <dgm:prSet presAssocID="{ACF6D2C0-49C8-4AB7-995D-89F9ADAE84A5}" presName="Image" presStyleLbl="node1" presStyleIdx="1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DE88E075-CBA5-4BBC-95C7-37D8D16407E1}" type="pres">
      <dgm:prSet presAssocID="{ACF6D2C0-49C8-4AB7-995D-89F9ADAE84A5}" presName="childText" presStyleLbl="lnNode1" presStyleIdx="1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E06D4961-C6D5-4BDC-AD3B-A0F5C1409E28}" type="pres">
      <dgm:prSet presAssocID="{0BA7924E-48CE-4EF4-8567-A3ABA63F168B}" presName="childComposite" presStyleCnt="0">
        <dgm:presLayoutVars>
          <dgm:chMax val="0"/>
          <dgm:chPref val="0"/>
        </dgm:presLayoutVars>
      </dgm:prSet>
      <dgm:spPr/>
    </dgm:pt>
    <dgm:pt modelId="{0AB1B83B-182F-4C7A-8DFD-894D02A33F92}" type="pres">
      <dgm:prSet presAssocID="{0BA7924E-48CE-4EF4-8567-A3ABA63F168B}" presName="Image" presStyleLbl="node1" presStyleIdx="2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E1B48CC3-BCF8-4A65-BD22-34E315006561}" type="pres">
      <dgm:prSet presAssocID="{0BA7924E-48CE-4EF4-8567-A3ABA63F168B}" presName="childText" presStyleLbl="lnNode1" presStyleIdx="2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46D49F57-AC51-436B-9162-A595F5662825}" type="pres">
      <dgm:prSet presAssocID="{94D90830-C7DC-4A66-819B-DCFF4005D48C}" presName="childComposite" presStyleCnt="0">
        <dgm:presLayoutVars>
          <dgm:chMax val="0"/>
          <dgm:chPref val="0"/>
        </dgm:presLayoutVars>
      </dgm:prSet>
      <dgm:spPr/>
    </dgm:pt>
    <dgm:pt modelId="{18E7B6FD-D37F-412C-BA88-C665F45ABD07}" type="pres">
      <dgm:prSet presAssocID="{94D90830-C7DC-4A66-819B-DCFF4005D48C}" presName="Image" presStyleLbl="node1" presStyleIdx="3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5A125EFD-309B-4EA0-8878-7C1FD19C0664}" type="pres">
      <dgm:prSet presAssocID="{94D90830-C7DC-4A66-819B-DCFF4005D48C}" presName="childText" presStyleLbl="lnNode1" presStyleIdx="3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BE579EAA-78AA-49D1-89AA-37998BC77844}" type="pres">
      <dgm:prSet presAssocID="{2B06F1C0-0DC9-48B8-82C8-665C9192A61C}" presName="childComposite" presStyleCnt="0">
        <dgm:presLayoutVars>
          <dgm:chMax val="0"/>
          <dgm:chPref val="0"/>
        </dgm:presLayoutVars>
      </dgm:prSet>
      <dgm:spPr/>
    </dgm:pt>
    <dgm:pt modelId="{1CD6CDDE-5BB4-4498-A4A1-14A74AE69814}" type="pres">
      <dgm:prSet presAssocID="{2B06F1C0-0DC9-48B8-82C8-665C9192A61C}" presName="Image" presStyleLbl="node1" presStyleIdx="4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5B3BFDC8-09A2-4499-8B1C-A18266142F19}" type="pres">
      <dgm:prSet presAssocID="{2B06F1C0-0DC9-48B8-82C8-665C9192A61C}" presName="childText" presStyleLbl="lnNode1" presStyleIdx="4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  <dgm:pt modelId="{7634F2F1-7E7E-4B18-95A3-C1E281535979}" type="pres">
      <dgm:prSet presAssocID="{ACFC188E-30EA-42F7-9B79-9EB1AB7A69A9}" presName="childComposite" presStyleCnt="0">
        <dgm:presLayoutVars>
          <dgm:chMax val="0"/>
          <dgm:chPref val="0"/>
        </dgm:presLayoutVars>
      </dgm:prSet>
      <dgm:spPr/>
    </dgm:pt>
    <dgm:pt modelId="{98F9FE8C-06FE-406A-8E67-83A71FEED516}" type="pres">
      <dgm:prSet presAssocID="{ACFC188E-30EA-42F7-9B79-9EB1AB7A69A9}" presName="Image" presStyleLbl="node1" presStyleIdx="5" presStyleCnt="6" custLinFactX="-100000" custLinFactNeighborX="-112987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gm:spPr>
    </dgm:pt>
    <dgm:pt modelId="{D0C30649-33E0-4AE4-9A70-4F8A9E2F14A1}" type="pres">
      <dgm:prSet presAssocID="{ACFC188E-30EA-42F7-9B79-9EB1AB7A69A9}" presName="childText" presStyleLbl="lnNode1" presStyleIdx="5" presStyleCnt="6" custScaleX="257323" custLinFactNeighborX="32775">
        <dgm:presLayoutVars>
          <dgm:chMax val="0"/>
          <dgm:chPref val="0"/>
          <dgm:bulletEnabled val="1"/>
        </dgm:presLayoutVars>
      </dgm:prSet>
      <dgm:spPr/>
    </dgm:pt>
  </dgm:ptLst>
  <dgm:cxnLst>
    <dgm:cxn modelId="{5D2B8E0C-71F1-41C9-A8B0-A8271CC477D1}" type="presOf" srcId="{2B06F1C0-0DC9-48B8-82C8-665C9192A61C}" destId="{5B3BFDC8-09A2-4499-8B1C-A18266142F19}" srcOrd="0" destOrd="0" presId="urn:microsoft.com/office/officeart/2008/layout/PictureAccentList"/>
    <dgm:cxn modelId="{44116113-D188-4C36-AB5D-B5680BC03D5C}" type="presOf" srcId="{ACFC188E-30EA-42F7-9B79-9EB1AB7A69A9}" destId="{D0C30649-33E0-4AE4-9A70-4F8A9E2F14A1}" srcOrd="0" destOrd="0" presId="urn:microsoft.com/office/officeart/2008/layout/PictureAccentList"/>
    <dgm:cxn modelId="{AC4D9C21-1407-44CA-AEE1-9026B60714FB}" srcId="{CA3F0E32-BC66-4F33-955E-581BC40BF6D3}" destId="{94D90830-C7DC-4A66-819B-DCFF4005D48C}" srcOrd="3" destOrd="0" parTransId="{98472034-2115-4BEC-A804-D25E5966C6B1}" sibTransId="{D0477558-65B8-4864-97DB-B48F17B6C4E5}"/>
    <dgm:cxn modelId="{C9CCB739-E886-4D6F-9E06-7CF4AC665353}" type="presOf" srcId="{0BA7924E-48CE-4EF4-8567-A3ABA63F168B}" destId="{E1B48CC3-BCF8-4A65-BD22-34E315006561}" srcOrd="0" destOrd="0" presId="urn:microsoft.com/office/officeart/2008/layout/PictureAccentList"/>
    <dgm:cxn modelId="{60C26642-1FF5-4120-84F8-F9464441B549}" srcId="{CA3F0E32-BC66-4F33-955E-581BC40BF6D3}" destId="{0BA7924E-48CE-4EF4-8567-A3ABA63F168B}" srcOrd="2" destOrd="0" parTransId="{092B8663-0037-4E73-8B11-29ABA648F77D}" sibTransId="{243D9327-422A-4CF3-A5B8-F3F94CF79ABD}"/>
    <dgm:cxn modelId="{EA112F67-2101-4BC2-8974-2DF91B45666D}" type="presOf" srcId="{82E56D41-B609-4EAF-897D-37D6F8EC182F}" destId="{470AA975-3C93-4126-BDD7-8C9C5D527E2C}" srcOrd="0" destOrd="0" presId="urn:microsoft.com/office/officeart/2008/layout/PictureAccentList"/>
    <dgm:cxn modelId="{EAAFC376-DD32-4CDC-8560-E8F7CB36D6E2}" srcId="{CA3F0E32-BC66-4F33-955E-581BC40BF6D3}" destId="{ACF6D2C0-49C8-4AB7-995D-89F9ADAE84A5}" srcOrd="1" destOrd="0" parTransId="{9743463E-BC97-40F5-82E0-CD4952A4072A}" sibTransId="{079111F6-9B4E-4347-975D-DD21FDB8ECD8}"/>
    <dgm:cxn modelId="{7EB2A95A-4E7D-450C-B794-21233AE2C127}" type="presOf" srcId="{94D90830-C7DC-4A66-819B-DCFF4005D48C}" destId="{5A125EFD-309B-4EA0-8878-7C1FD19C0664}" srcOrd="0" destOrd="0" presId="urn:microsoft.com/office/officeart/2008/layout/PictureAccentList"/>
    <dgm:cxn modelId="{7A518489-2162-467A-BB53-4A88F7C96E8B}" srcId="{CA3F0E32-BC66-4F33-955E-581BC40BF6D3}" destId="{2B06F1C0-0DC9-48B8-82C8-665C9192A61C}" srcOrd="4" destOrd="0" parTransId="{8DB431B1-20B5-4724-9BE6-B20E310F53F4}" sibTransId="{A68F9DDE-EC61-4FBE-98FD-3797593EA016}"/>
    <dgm:cxn modelId="{1E9FA8A6-CA60-4046-BBFB-1D80A72CF63F}" srcId="{CA3F0E32-BC66-4F33-955E-581BC40BF6D3}" destId="{EA548E92-8B96-4EE1-BADF-81FB523D5F64}" srcOrd="0" destOrd="0" parTransId="{47BCAB43-25F1-407F-924F-805ACE648F55}" sibTransId="{9F6F0F13-07EF-498B-B7CC-7516E54DAB69}"/>
    <dgm:cxn modelId="{F63101B7-F0CB-45DD-8346-09E09045EF24}" srcId="{CA3F0E32-BC66-4F33-955E-581BC40BF6D3}" destId="{ACFC188E-30EA-42F7-9B79-9EB1AB7A69A9}" srcOrd="5" destOrd="0" parTransId="{77BD10EF-DF41-43F7-8827-62F7527A5FCD}" sibTransId="{C902AA39-FDAE-4011-8050-7A33CA941191}"/>
    <dgm:cxn modelId="{46D898CC-0FFB-4C5D-82AD-9FABAE2D2AE7}" type="presOf" srcId="{ACF6D2C0-49C8-4AB7-995D-89F9ADAE84A5}" destId="{DE88E075-CBA5-4BBC-95C7-37D8D16407E1}" srcOrd="0" destOrd="0" presId="urn:microsoft.com/office/officeart/2008/layout/PictureAccentList"/>
    <dgm:cxn modelId="{0C9914CD-F52C-4F11-9B50-034101659F91}" type="presOf" srcId="{CA3F0E32-BC66-4F33-955E-581BC40BF6D3}" destId="{FF12882D-63E2-47AD-89AF-20D2BFDF37B9}" srcOrd="0" destOrd="0" presId="urn:microsoft.com/office/officeart/2008/layout/PictureAccentList"/>
    <dgm:cxn modelId="{F17CA2D9-A980-4145-B2B4-A2A2E81E12AF}" srcId="{82E56D41-B609-4EAF-897D-37D6F8EC182F}" destId="{CA3F0E32-BC66-4F33-955E-581BC40BF6D3}" srcOrd="0" destOrd="0" parTransId="{61E4BB15-5F99-4E07-B102-5F5DD3B455D4}" sibTransId="{8088B06A-6C50-42E6-83D2-176A6BBBF157}"/>
    <dgm:cxn modelId="{35B358FE-7406-4313-BD9F-FC2E92452F45}" type="presOf" srcId="{EA548E92-8B96-4EE1-BADF-81FB523D5F64}" destId="{D2375470-27C7-4826-AA46-60695B0C3E44}" srcOrd="0" destOrd="0" presId="urn:microsoft.com/office/officeart/2008/layout/PictureAccentList"/>
    <dgm:cxn modelId="{0A7734E2-A34D-4D6F-8345-02C08C3385B8}" type="presParOf" srcId="{470AA975-3C93-4126-BDD7-8C9C5D527E2C}" destId="{5B3598A6-B3CD-46D1-8095-282178EC125C}" srcOrd="0" destOrd="0" presId="urn:microsoft.com/office/officeart/2008/layout/PictureAccentList"/>
    <dgm:cxn modelId="{84A2FAB4-EE37-42DC-97CD-3C543C9FA8D8}" type="presParOf" srcId="{5B3598A6-B3CD-46D1-8095-282178EC125C}" destId="{0D3809C3-B714-4BB0-8797-F3A38C27EB31}" srcOrd="0" destOrd="0" presId="urn:microsoft.com/office/officeart/2008/layout/PictureAccentList"/>
    <dgm:cxn modelId="{2C9639E5-5C5E-4974-ABEA-E62C7C4EBBE5}" type="presParOf" srcId="{0D3809C3-B714-4BB0-8797-F3A38C27EB31}" destId="{FF12882D-63E2-47AD-89AF-20D2BFDF37B9}" srcOrd="0" destOrd="0" presId="urn:microsoft.com/office/officeart/2008/layout/PictureAccentList"/>
    <dgm:cxn modelId="{AC24AE1A-A9C2-4FF4-A747-A1862D12BDE1}" type="presParOf" srcId="{5B3598A6-B3CD-46D1-8095-282178EC125C}" destId="{5908B31A-6261-466B-B848-EF4CD6D78C4B}" srcOrd="1" destOrd="0" presId="urn:microsoft.com/office/officeart/2008/layout/PictureAccentList"/>
    <dgm:cxn modelId="{C7D2295A-C2DC-46D0-A555-B5DCC9620E02}" type="presParOf" srcId="{5908B31A-6261-466B-B848-EF4CD6D78C4B}" destId="{563741C8-12CE-460F-99AC-9DD4B9D5DBCB}" srcOrd="0" destOrd="0" presId="urn:microsoft.com/office/officeart/2008/layout/PictureAccentList"/>
    <dgm:cxn modelId="{14CB12D1-31B3-49BA-A3A7-AE8C2F8709DE}" type="presParOf" srcId="{563741C8-12CE-460F-99AC-9DD4B9D5DBCB}" destId="{FDB41540-DDD2-46E6-9943-88A4A09D1DFD}" srcOrd="0" destOrd="0" presId="urn:microsoft.com/office/officeart/2008/layout/PictureAccentList"/>
    <dgm:cxn modelId="{75CC51C1-070B-4685-8D3E-AB9DE2929555}" type="presParOf" srcId="{563741C8-12CE-460F-99AC-9DD4B9D5DBCB}" destId="{D2375470-27C7-4826-AA46-60695B0C3E44}" srcOrd="1" destOrd="0" presId="urn:microsoft.com/office/officeart/2008/layout/PictureAccentList"/>
    <dgm:cxn modelId="{D3194B98-FE63-41EA-8F09-CA2E7A1C2546}" type="presParOf" srcId="{5908B31A-6261-466B-B848-EF4CD6D78C4B}" destId="{3DCF93FC-77E3-43C3-992E-19EAFD00ECAC}" srcOrd="1" destOrd="0" presId="urn:microsoft.com/office/officeart/2008/layout/PictureAccentList"/>
    <dgm:cxn modelId="{76C14324-C06B-4064-B2FB-6905343121A8}" type="presParOf" srcId="{3DCF93FC-77E3-43C3-992E-19EAFD00ECAC}" destId="{9FAA2309-5793-40D7-A7EE-B618CE10F05C}" srcOrd="0" destOrd="0" presId="urn:microsoft.com/office/officeart/2008/layout/PictureAccentList"/>
    <dgm:cxn modelId="{2E563309-287F-43B3-8773-071BF869A299}" type="presParOf" srcId="{3DCF93FC-77E3-43C3-992E-19EAFD00ECAC}" destId="{DE88E075-CBA5-4BBC-95C7-37D8D16407E1}" srcOrd="1" destOrd="0" presId="urn:microsoft.com/office/officeart/2008/layout/PictureAccentList"/>
    <dgm:cxn modelId="{DFDEDE19-6CC7-4394-A932-216DA90D5F6F}" type="presParOf" srcId="{5908B31A-6261-466B-B848-EF4CD6D78C4B}" destId="{E06D4961-C6D5-4BDC-AD3B-A0F5C1409E28}" srcOrd="2" destOrd="0" presId="urn:microsoft.com/office/officeart/2008/layout/PictureAccentList"/>
    <dgm:cxn modelId="{E19E56FB-F896-4B1E-96D0-D87C059ADAA7}" type="presParOf" srcId="{E06D4961-C6D5-4BDC-AD3B-A0F5C1409E28}" destId="{0AB1B83B-182F-4C7A-8DFD-894D02A33F92}" srcOrd="0" destOrd="0" presId="urn:microsoft.com/office/officeart/2008/layout/PictureAccentList"/>
    <dgm:cxn modelId="{4DC0A348-C1D0-4D6E-96AC-819B7C3EE2DC}" type="presParOf" srcId="{E06D4961-C6D5-4BDC-AD3B-A0F5C1409E28}" destId="{E1B48CC3-BCF8-4A65-BD22-34E315006561}" srcOrd="1" destOrd="0" presId="urn:microsoft.com/office/officeart/2008/layout/PictureAccentList"/>
    <dgm:cxn modelId="{C2F3E3FE-A753-424D-BC4E-53FC7A94E342}" type="presParOf" srcId="{5908B31A-6261-466B-B848-EF4CD6D78C4B}" destId="{46D49F57-AC51-436B-9162-A595F5662825}" srcOrd="3" destOrd="0" presId="urn:microsoft.com/office/officeart/2008/layout/PictureAccentList"/>
    <dgm:cxn modelId="{71A51183-E4CA-488C-84CC-09079A7C5E05}" type="presParOf" srcId="{46D49F57-AC51-436B-9162-A595F5662825}" destId="{18E7B6FD-D37F-412C-BA88-C665F45ABD07}" srcOrd="0" destOrd="0" presId="urn:microsoft.com/office/officeart/2008/layout/PictureAccentList"/>
    <dgm:cxn modelId="{49E696BC-7C58-40C2-B67F-02C50996586D}" type="presParOf" srcId="{46D49F57-AC51-436B-9162-A595F5662825}" destId="{5A125EFD-309B-4EA0-8878-7C1FD19C0664}" srcOrd="1" destOrd="0" presId="urn:microsoft.com/office/officeart/2008/layout/PictureAccentList"/>
    <dgm:cxn modelId="{26ED9F90-FDED-4491-A2EC-E15A6BC527BB}" type="presParOf" srcId="{5908B31A-6261-466B-B848-EF4CD6D78C4B}" destId="{BE579EAA-78AA-49D1-89AA-37998BC77844}" srcOrd="4" destOrd="0" presId="urn:microsoft.com/office/officeart/2008/layout/PictureAccentList"/>
    <dgm:cxn modelId="{C94E94B3-0633-4333-B58A-AA22FB811CC2}" type="presParOf" srcId="{BE579EAA-78AA-49D1-89AA-37998BC77844}" destId="{1CD6CDDE-5BB4-4498-A4A1-14A74AE69814}" srcOrd="0" destOrd="0" presId="urn:microsoft.com/office/officeart/2008/layout/PictureAccentList"/>
    <dgm:cxn modelId="{F2DCC656-4D89-405A-BFFB-4DD158FB1187}" type="presParOf" srcId="{BE579EAA-78AA-49D1-89AA-37998BC77844}" destId="{5B3BFDC8-09A2-4499-8B1C-A18266142F19}" srcOrd="1" destOrd="0" presId="urn:microsoft.com/office/officeart/2008/layout/PictureAccentList"/>
    <dgm:cxn modelId="{35E7451F-4C8B-4358-B4A2-59B2AABDE930}" type="presParOf" srcId="{5908B31A-6261-466B-B848-EF4CD6D78C4B}" destId="{7634F2F1-7E7E-4B18-95A3-C1E281535979}" srcOrd="5" destOrd="0" presId="urn:microsoft.com/office/officeart/2008/layout/PictureAccentList"/>
    <dgm:cxn modelId="{37D42B9D-9779-40C8-8F72-A40CE5FD4186}" type="presParOf" srcId="{7634F2F1-7E7E-4B18-95A3-C1E281535979}" destId="{98F9FE8C-06FE-406A-8E67-83A71FEED516}" srcOrd="0" destOrd="0" presId="urn:microsoft.com/office/officeart/2008/layout/PictureAccentList"/>
    <dgm:cxn modelId="{C50A7C9C-BA20-42F3-82D6-3F21500C7742}" type="presParOf" srcId="{7634F2F1-7E7E-4B18-95A3-C1E281535979}" destId="{D0C30649-33E0-4AE4-9A70-4F8A9E2F14A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CC016-6D31-46AD-83F9-EED2100109A9}">
      <dsp:nvSpPr>
        <dsp:cNvPr id="0" name=""/>
        <dsp:cNvSpPr/>
      </dsp:nvSpPr>
      <dsp:spPr>
        <a:xfrm rot="5400000">
          <a:off x="4566749" y="-2271471"/>
          <a:ext cx="804751" cy="5357435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77787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750" b="1" kern="1200" dirty="0" err="1"/>
            <a:t>Ljubav</a:t>
          </a:r>
          <a:r>
            <a:rPr lang="en-US" sz="1750" b="1" kern="1200" dirty="0"/>
            <a:t> je </a:t>
          </a:r>
          <a:r>
            <a:rPr lang="en-US" sz="1750" b="1" kern="1200" dirty="0" err="1"/>
            <a:t>načelo</a:t>
          </a:r>
          <a:r>
            <a:rPr lang="en-US" sz="1750" b="1" kern="1200" dirty="0"/>
            <a:t> </a:t>
          </a:r>
          <a:r>
            <a:rPr lang="en-US" sz="1750" b="1" kern="1200" dirty="0" err="1"/>
            <a:t>koje</a:t>
          </a:r>
          <a:r>
            <a:rPr lang="en-US" sz="1750" b="1" kern="1200" dirty="0"/>
            <a:t> </a:t>
          </a:r>
          <a:r>
            <a:rPr lang="en-US" sz="1750" b="1" kern="1200" dirty="0" err="1"/>
            <a:t>nas</a:t>
          </a:r>
          <a:r>
            <a:rPr lang="en-US" sz="1750" b="1" kern="1200" dirty="0"/>
            <a:t> </a:t>
          </a:r>
          <a:r>
            <a:rPr lang="en-US" sz="1750" b="1" kern="1200" dirty="0" err="1"/>
            <a:t>treba</a:t>
          </a:r>
          <a:r>
            <a:rPr lang="en-US" sz="1750" b="1" kern="1200" dirty="0"/>
            <a:t> </a:t>
          </a:r>
          <a:r>
            <a:rPr lang="en-US" sz="1750" b="1" kern="1200" dirty="0" err="1"/>
            <a:t>voditi</a:t>
          </a:r>
          <a:r>
            <a:rPr lang="en-US" sz="1750" b="1" kern="1200" dirty="0"/>
            <a:t> do Boga. </a:t>
          </a:r>
          <a:r>
            <a:rPr lang="en-US" sz="1750" b="1" kern="1200" dirty="0" err="1"/>
            <a:t>Volimo</a:t>
          </a:r>
          <a:r>
            <a:rPr lang="en-US" sz="1750" b="1" kern="1200" dirty="0"/>
            <a:t> Ga </a:t>
          </a:r>
          <a:r>
            <a:rPr lang="en-US" sz="1750" b="1" kern="1200" dirty="0" err="1"/>
            <a:t>jer</a:t>
          </a:r>
          <a:r>
            <a:rPr lang="en-US" sz="1750" b="1" kern="1200" dirty="0"/>
            <a:t> </a:t>
          </a:r>
          <a:r>
            <a:rPr lang="en-US" sz="1750" b="1" kern="1200" dirty="0" err="1"/>
            <a:t>nas</a:t>
          </a:r>
          <a:r>
            <a:rPr lang="en-US" sz="1750" b="1" kern="1200" dirty="0"/>
            <a:t> je On </a:t>
          </a:r>
          <a:r>
            <a:rPr lang="en-US" sz="1750" b="1" kern="1200" dirty="0" err="1"/>
            <a:t>prvi</a:t>
          </a:r>
          <a:r>
            <a:rPr lang="en-US" sz="1750" b="1" kern="1200" dirty="0"/>
            <a:t> </a:t>
          </a:r>
          <a:r>
            <a:rPr lang="en-US" sz="1750" b="1" kern="1200" dirty="0" err="1"/>
            <a:t>volio</a:t>
          </a:r>
          <a:r>
            <a:rPr lang="hr-HR" sz="1750" b="1" kern="1200" dirty="0"/>
            <a:t>.</a:t>
          </a:r>
          <a:br>
            <a:rPr lang="en-US" sz="1750" b="1" kern="1200" dirty="0"/>
          </a:br>
          <a:r>
            <a:rPr lang="en-US" sz="1750" b="1" kern="1200" dirty="0"/>
            <a:t>(1. Ivanova 4</a:t>
          </a:r>
          <a:r>
            <a:rPr lang="hr-HR" sz="1750" b="1" kern="1200" dirty="0"/>
            <a:t>,</a:t>
          </a:r>
          <a:r>
            <a:rPr lang="en-US" sz="1750" b="1" kern="1200" dirty="0"/>
            <a:t>19)</a:t>
          </a:r>
          <a:endParaRPr lang="en" sz="1750" b="1" kern="1200" dirty="0"/>
        </a:p>
      </dsp:txBody>
      <dsp:txXfrm rot="-5400000">
        <a:off x="2290408" y="44155"/>
        <a:ext cx="5318150" cy="726181"/>
      </dsp:txXfrm>
    </dsp:sp>
    <dsp:sp modelId="{D710764A-E94F-45DB-947C-3933CB72199F}">
      <dsp:nvSpPr>
        <dsp:cNvPr id="0" name=""/>
        <dsp:cNvSpPr/>
      </dsp:nvSpPr>
      <dsp:spPr>
        <a:xfrm>
          <a:off x="0" y="1854"/>
          <a:ext cx="2289675" cy="81078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Voljeti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Gospodina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Boga </a:t>
          </a:r>
          <a:r>
            <a:rPr lang="en-US" sz="19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</a:t>
          </a:r>
          <a:r>
            <a:rPr lang="hr-H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</a:t>
          </a:r>
          <a:r>
            <a:rPr lang="hr-H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579" y="41433"/>
        <a:ext cx="2210517" cy="731625"/>
      </dsp:txXfrm>
    </dsp:sp>
    <dsp:sp modelId="{EC4D15AB-9CE5-44D4-B73B-5C3D16681C2F}">
      <dsp:nvSpPr>
        <dsp:cNvPr id="0" name=""/>
        <dsp:cNvSpPr/>
      </dsp:nvSpPr>
      <dsp:spPr>
        <a:xfrm rot="5400000">
          <a:off x="4644811" y="-1420149"/>
          <a:ext cx="648626" cy="5357435"/>
        </a:xfrm>
        <a:prstGeom prst="round2SameRect">
          <a:avLst/>
        </a:prstGeom>
        <a:solidFill>
          <a:schemeClr val="accent3">
            <a:tint val="40000"/>
            <a:hueOff val="900000"/>
            <a:satOff val="13284"/>
            <a:lumOff val="1298"/>
          </a:schemeClr>
        </a:solidFill>
        <a:ln w="12700" cap="flat" cmpd="sng" algn="ctr">
          <a:solidFill>
            <a:schemeClr val="accent3">
              <a:tint val="40000"/>
              <a:alpha val="90000"/>
              <a:hueOff val="900000"/>
              <a:satOff val="13284"/>
              <a:lumOff val="129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sz="1800" b="1" kern="1200" dirty="0"/>
            <a:t>Ova</a:t>
          </a:r>
          <a:r>
            <a:rPr lang="en-US" sz="1800" b="1" kern="1200" dirty="0"/>
            <a:t>ko </a:t>
          </a:r>
          <a:r>
            <a:rPr lang="en-US" sz="1800" b="1" kern="1200" dirty="0" err="1"/>
            <a:t>Jošua</a:t>
          </a:r>
          <a:r>
            <a:rPr lang="en-US" sz="1800" b="1" kern="1200" dirty="0"/>
            <a:t> </a:t>
          </a:r>
          <a:r>
            <a:rPr lang="en-US" sz="1800" b="1" kern="1200" dirty="0" err="1"/>
            <a:t>pokazuje</a:t>
          </a:r>
          <a:r>
            <a:rPr lang="en-US" sz="1800" b="1" kern="1200" dirty="0"/>
            <a:t> </a:t>
          </a:r>
          <a:r>
            <a:rPr lang="en-US" sz="1800" b="1" kern="1200" dirty="0" err="1"/>
            <a:t>ponašanje</a:t>
          </a:r>
          <a:r>
            <a:rPr lang="en-US" sz="1800" b="1" kern="1200" dirty="0"/>
            <a:t> </a:t>
          </a:r>
          <a:r>
            <a:rPr lang="en-US" sz="1800" b="1" kern="1200" dirty="0" err="1"/>
            <a:t>koje</a:t>
          </a:r>
          <a:r>
            <a:rPr lang="en-US" sz="1800" b="1" kern="1200" dirty="0"/>
            <a:t> se </a:t>
          </a:r>
          <a:r>
            <a:rPr lang="en-US" sz="1800" b="1" kern="1200" dirty="0" err="1"/>
            <a:t>očekuje</a:t>
          </a:r>
          <a:r>
            <a:rPr lang="en-US" sz="1800" b="1" kern="1200" dirty="0"/>
            <a:t> od </a:t>
          </a:r>
          <a:r>
            <a:rPr lang="en-US" sz="1800" b="1" kern="1200" dirty="0" err="1"/>
            <a:t>onih</a:t>
          </a:r>
          <a:r>
            <a:rPr lang="en-US" sz="1800" b="1" kern="1200" dirty="0"/>
            <a:t> koji </a:t>
          </a:r>
          <a:r>
            <a:rPr lang="en-US" sz="1800" b="1" kern="1200" dirty="0" err="1"/>
            <a:t>odluče</a:t>
          </a:r>
          <a:r>
            <a:rPr lang="en-US" sz="1800" b="1" kern="1200" dirty="0"/>
            <a:t> </a:t>
          </a:r>
          <a:r>
            <a:rPr lang="en-US" sz="1800" b="1" kern="1200" dirty="0" err="1"/>
            <a:t>hodati</a:t>
          </a:r>
          <a:r>
            <a:rPr lang="en-US" sz="1800" b="1" kern="1200" dirty="0"/>
            <a:t> s </a:t>
          </a:r>
          <a:r>
            <a:rPr lang="en-US" sz="1800" b="1" kern="1200" dirty="0" err="1"/>
            <a:t>Bogom</a:t>
          </a:r>
          <a:r>
            <a:rPr lang="hr-HR" sz="1800" b="1" kern="1200" dirty="0"/>
            <a:t>.</a:t>
          </a:r>
          <a:endParaRPr lang="en" sz="1800" b="1" kern="1200" dirty="0"/>
        </a:p>
      </dsp:txBody>
      <dsp:txXfrm rot="-5400000">
        <a:off x="2290407" y="965918"/>
        <a:ext cx="5325772" cy="585300"/>
      </dsp:txXfrm>
    </dsp:sp>
    <dsp:sp modelId="{403B2A72-F697-4AD8-B0DC-C8437B67AEEC}">
      <dsp:nvSpPr>
        <dsp:cNvPr id="0" name=""/>
        <dsp:cNvSpPr/>
      </dsp:nvSpPr>
      <dsp:spPr>
        <a:xfrm>
          <a:off x="0" y="853177"/>
          <a:ext cx="2289675" cy="810783"/>
        </a:xfrm>
        <a:prstGeom prst="roundRect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Ići s Njim u poslušnosti.</a:t>
          </a: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579" y="892756"/>
        <a:ext cx="2210517" cy="731625"/>
      </dsp:txXfrm>
    </dsp:sp>
    <dsp:sp modelId="{A0A5D1E9-3E5B-40E1-8E83-7EFB7CCFAB4A}">
      <dsp:nvSpPr>
        <dsp:cNvPr id="0" name=""/>
        <dsp:cNvSpPr/>
      </dsp:nvSpPr>
      <dsp:spPr>
        <a:xfrm rot="5400000">
          <a:off x="4567481" y="-523325"/>
          <a:ext cx="804751" cy="5357435"/>
        </a:xfrm>
        <a:prstGeom prst="round2SameRect">
          <a:avLst/>
        </a:prstGeom>
        <a:solidFill>
          <a:schemeClr val="accent3">
            <a:tint val="40000"/>
            <a:hueOff val="1800000"/>
            <a:satOff val="26569"/>
            <a:lumOff val="2597"/>
          </a:schemeClr>
        </a:solidFill>
        <a:ln w="12700" cap="flat" cmpd="sng" algn="ctr">
          <a:solidFill>
            <a:schemeClr val="accent3">
              <a:tint val="40000"/>
              <a:alpha val="90000"/>
              <a:hueOff val="1800000"/>
              <a:satOff val="26569"/>
              <a:lumOff val="259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 err="1"/>
            <a:t>Poslušnost</a:t>
          </a:r>
          <a:r>
            <a:rPr lang="en-US" sz="1800" b="1" kern="1200" dirty="0"/>
            <a:t> je </a:t>
          </a:r>
          <a:r>
            <a:rPr lang="en-US" sz="1800" b="1" kern="1200" dirty="0" err="1"/>
            <a:t>prirodan</a:t>
          </a:r>
          <a:r>
            <a:rPr lang="en-US" sz="1800" b="1" kern="1200" dirty="0"/>
            <a:t> </a:t>
          </a:r>
          <a:r>
            <a:rPr lang="en-US" sz="1800" b="1" kern="1200" dirty="0" err="1"/>
            <a:t>rezultat</a:t>
          </a:r>
          <a:r>
            <a:rPr lang="en-US" sz="1800" b="1" kern="1200" dirty="0"/>
            <a:t> </a:t>
          </a:r>
          <a:r>
            <a:rPr lang="en-US" sz="1800" b="1" kern="1200" dirty="0" err="1"/>
            <a:t>zahvalnog</a:t>
          </a:r>
          <a:r>
            <a:rPr lang="en-US" sz="1800" b="1" kern="1200" dirty="0"/>
            <a:t> </a:t>
          </a:r>
          <a:r>
            <a:rPr lang="en-US" sz="1800" b="1" kern="1200" dirty="0" err="1"/>
            <a:t>srca</a:t>
          </a:r>
          <a:r>
            <a:rPr lang="en-US" sz="1800" b="1" kern="1200" dirty="0"/>
            <a:t> </a:t>
          </a:r>
          <a:r>
            <a:rPr lang="en-US" sz="1800" b="1" kern="1200" dirty="0" err="1"/>
            <a:t>koje</a:t>
          </a:r>
          <a:r>
            <a:rPr lang="en-US" sz="1800" b="1" kern="1200" dirty="0"/>
            <a:t> </a:t>
          </a:r>
          <a:r>
            <a:rPr lang="en-US" sz="1800" b="1" kern="1200" dirty="0" err="1"/>
            <a:t>razumije</a:t>
          </a:r>
          <a:r>
            <a:rPr lang="en-US" sz="1800" b="1" kern="1200" dirty="0"/>
            <a:t> </a:t>
          </a:r>
          <a:r>
            <a:rPr lang="en-US" sz="1800" b="1" kern="1200" dirty="0" err="1"/>
            <a:t>što</a:t>
          </a:r>
          <a:r>
            <a:rPr lang="en-US" sz="1800" b="1" kern="1200" dirty="0"/>
            <a:t> je Bog </a:t>
          </a:r>
          <a:r>
            <a:rPr lang="en-US" sz="1800" b="1" kern="1200" dirty="0" err="1"/>
            <a:t>učinio</a:t>
          </a:r>
          <a:r>
            <a:rPr lang="hr-HR" sz="1800" b="1" kern="1200" dirty="0"/>
            <a:t> za njega.</a:t>
          </a:r>
          <a:endParaRPr lang="en" sz="1800" b="1" kern="1200" dirty="0"/>
        </a:p>
      </dsp:txBody>
      <dsp:txXfrm rot="-5400000">
        <a:off x="2291140" y="1792301"/>
        <a:ext cx="5318150" cy="726181"/>
      </dsp:txXfrm>
    </dsp:sp>
    <dsp:sp modelId="{062F4172-6D31-4836-9276-24CBF670E393}">
      <dsp:nvSpPr>
        <dsp:cNvPr id="0" name=""/>
        <dsp:cNvSpPr/>
      </dsp:nvSpPr>
      <dsp:spPr>
        <a:xfrm>
          <a:off x="19049" y="1753017"/>
          <a:ext cx="2289675" cy="810783"/>
        </a:xfrm>
        <a:prstGeom prst="roundRect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Držati Njegove zapovijesti.</a:t>
          </a:r>
          <a:endParaRPr lang="en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628" y="1792596"/>
        <a:ext cx="2210517" cy="731625"/>
      </dsp:txXfrm>
    </dsp:sp>
    <dsp:sp modelId="{EA7A024C-B283-41A0-9C29-21BA16A3C6F6}">
      <dsp:nvSpPr>
        <dsp:cNvPr id="0" name=""/>
        <dsp:cNvSpPr/>
      </dsp:nvSpPr>
      <dsp:spPr>
        <a:xfrm rot="5400000">
          <a:off x="4644811" y="282496"/>
          <a:ext cx="648626" cy="5357435"/>
        </a:xfrm>
        <a:prstGeom prst="round2SameRect">
          <a:avLst/>
        </a:prstGeom>
        <a:solidFill>
          <a:schemeClr val="accent3">
            <a:tint val="40000"/>
            <a:hueOff val="2700000"/>
            <a:satOff val="39853"/>
            <a:lumOff val="3895"/>
          </a:schemeClr>
        </a:solidFill>
        <a:ln w="12700" cap="flat" cmpd="sng" algn="ctr">
          <a:solidFill>
            <a:schemeClr val="accent3">
              <a:tint val="40000"/>
              <a:alpha val="90000"/>
              <a:hueOff val="2700000"/>
              <a:satOff val="39853"/>
              <a:lumOff val="389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1800" b="1" kern="1200" dirty="0"/>
            <a:t>Moramo se držati Boga </a:t>
          </a:r>
          <a:r>
            <a:rPr lang="hr-HR" sz="1800" b="1" kern="1200" dirty="0"/>
            <a:t>i ne dozvoliti</a:t>
          </a:r>
          <a:r>
            <a:rPr lang="pt-BR" sz="1800" b="1" kern="1200" dirty="0"/>
            <a:t> da nas išta omete </a:t>
          </a:r>
          <a:r>
            <a:rPr lang="hr-HR" sz="1800" b="1" kern="1200" dirty="0"/>
            <a:t>i</a:t>
          </a:r>
          <a:r>
            <a:rPr lang="pt-BR" sz="1800" b="1" kern="1200" dirty="0"/>
            <a:t> prekine tu vezu</a:t>
          </a:r>
          <a:r>
            <a:rPr lang="hr-HR" sz="1800" b="1" kern="1200" dirty="0"/>
            <a:t>.</a:t>
          </a:r>
          <a:endParaRPr lang="en" sz="1800" b="1" kern="1200" dirty="0"/>
        </a:p>
      </dsp:txBody>
      <dsp:txXfrm rot="-5400000">
        <a:off x="2290407" y="2668564"/>
        <a:ext cx="5325772" cy="585300"/>
      </dsp:txXfrm>
    </dsp:sp>
    <dsp:sp modelId="{4559FD80-2071-4040-87FD-0514AF53CD67}">
      <dsp:nvSpPr>
        <dsp:cNvPr id="0" name=""/>
        <dsp:cNvSpPr/>
      </dsp:nvSpPr>
      <dsp:spPr>
        <a:xfrm>
          <a:off x="0" y="2555822"/>
          <a:ext cx="2289675" cy="810783"/>
        </a:xfrm>
        <a:prstGeom prst="roundRect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 dirty="0">
              <a:solidFill>
                <a:schemeClr val="tx1"/>
              </a:solidFill>
            </a:rPr>
            <a:t>Držati se čvrsto uz Boga.</a:t>
          </a:r>
          <a:endParaRPr lang="en" sz="1900" b="1" kern="1200" dirty="0">
            <a:solidFill>
              <a:schemeClr val="tx1"/>
            </a:solidFill>
          </a:endParaRPr>
        </a:p>
      </dsp:txBody>
      <dsp:txXfrm>
        <a:off x="39579" y="2595401"/>
        <a:ext cx="2210517" cy="731625"/>
      </dsp:txXfrm>
    </dsp:sp>
    <dsp:sp modelId="{C7BB875E-DA0E-4867-A22D-2276AD93AA7B}">
      <dsp:nvSpPr>
        <dsp:cNvPr id="0" name=""/>
        <dsp:cNvSpPr/>
      </dsp:nvSpPr>
      <dsp:spPr>
        <a:xfrm rot="5400000">
          <a:off x="4566749" y="1133818"/>
          <a:ext cx="804751" cy="5357435"/>
        </a:xfrm>
        <a:prstGeom prst="round2SameRect">
          <a:avLst/>
        </a:prstGeom>
        <a:solidFill>
          <a:schemeClr val="accent3">
            <a:tint val="40000"/>
            <a:hueOff val="3600000"/>
            <a:satOff val="53137"/>
            <a:lumOff val="5194"/>
          </a:schemeClr>
        </a:solidFill>
        <a:ln w="12700" cap="flat" cmpd="sng" algn="ctr">
          <a:solidFill>
            <a:schemeClr val="accent3">
              <a:tint val="40000"/>
              <a:alpha val="90000"/>
              <a:hueOff val="3600000"/>
              <a:satOff val="53137"/>
              <a:lumOff val="519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14400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1" kern="1200" dirty="0" err="1"/>
            <a:t>Svoju</a:t>
          </a:r>
          <a:r>
            <a:rPr lang="en-US" sz="1800" b="1" kern="1200" dirty="0"/>
            <a:t> </a:t>
          </a:r>
          <a:r>
            <a:rPr lang="en-US" sz="1800" b="1" kern="1200" dirty="0" err="1"/>
            <a:t>pravu</a:t>
          </a:r>
          <a:r>
            <a:rPr lang="en-US" sz="1800" b="1" kern="1200" dirty="0"/>
            <a:t> </a:t>
          </a:r>
          <a:r>
            <a:rPr lang="en-US" sz="1800" b="1" kern="1200" dirty="0" err="1"/>
            <a:t>svrhu</a:t>
          </a:r>
          <a:r>
            <a:rPr lang="en-US" sz="1800" b="1" kern="1200" dirty="0"/>
            <a:t>, </a:t>
          </a:r>
          <a:r>
            <a:rPr lang="en-US" sz="1800" b="1" kern="1200" dirty="0" err="1"/>
            <a:t>zadovoljstvo</a:t>
          </a:r>
          <a:r>
            <a:rPr lang="en-US" sz="1800" b="1" kern="1200" dirty="0"/>
            <a:t> </a:t>
          </a:r>
          <a:r>
            <a:rPr lang="en-US" sz="1800" b="1" kern="1200" dirty="0" err="1"/>
            <a:t>i</a:t>
          </a:r>
          <a:r>
            <a:rPr lang="en-US" sz="1800" b="1" kern="1200" dirty="0"/>
            <a:t> </a:t>
          </a:r>
          <a:r>
            <a:rPr lang="en-US" sz="1800" b="1" kern="1200" dirty="0" err="1"/>
            <a:t>obilje</a:t>
          </a:r>
          <a:r>
            <a:rPr lang="en-US" sz="1800" b="1" kern="1200" dirty="0"/>
            <a:t> </a:t>
          </a:r>
          <a:r>
            <a:rPr lang="en-US" sz="1800" b="1" kern="1200" dirty="0" err="1"/>
            <a:t>života</a:t>
          </a:r>
          <a:r>
            <a:rPr lang="en-US" sz="1800" b="1" kern="1200" dirty="0"/>
            <a:t> </a:t>
          </a:r>
          <a:r>
            <a:rPr lang="en-US" sz="1800" b="1" kern="1200" dirty="0" err="1"/>
            <a:t>pronalazimo</a:t>
          </a:r>
          <a:r>
            <a:rPr lang="en-US" sz="1800" b="1" kern="1200" dirty="0"/>
            <a:t> </a:t>
          </a:r>
          <a:r>
            <a:rPr lang="en-US" sz="1800" b="1" kern="1200" dirty="0" err="1"/>
            <a:t>kada</a:t>
          </a:r>
          <a:r>
            <a:rPr lang="en-US" sz="1800" b="1" kern="1200" dirty="0"/>
            <a:t> </a:t>
          </a:r>
          <a:r>
            <a:rPr lang="en-US" sz="1800" b="1" kern="1200" dirty="0" err="1"/>
            <a:t>voljno</a:t>
          </a:r>
          <a:r>
            <a:rPr lang="en-US" sz="1800" b="1" kern="1200" dirty="0"/>
            <a:t> </a:t>
          </a:r>
          <a:r>
            <a:rPr lang="en-US" sz="1800" b="1" kern="1200" dirty="0" err="1"/>
            <a:t>služimo</a:t>
          </a:r>
          <a:r>
            <a:rPr lang="en-US" sz="1800" b="1" kern="1200" dirty="0"/>
            <a:t> </a:t>
          </a:r>
          <a:r>
            <a:rPr lang="en-US" sz="1800" b="1" kern="1200" dirty="0" err="1"/>
            <a:t>svom</a:t>
          </a:r>
          <a:r>
            <a:rPr lang="en-US" sz="1800" b="1" kern="1200" dirty="0"/>
            <a:t> </a:t>
          </a:r>
          <a:r>
            <a:rPr lang="en-US" sz="1800" b="1" kern="1200" dirty="0" err="1"/>
            <a:t>Stvoritelju</a:t>
          </a:r>
          <a:r>
            <a:rPr lang="en-US" sz="1800" b="1" kern="1200" dirty="0"/>
            <a:t> s </a:t>
          </a:r>
          <a:r>
            <a:rPr lang="en-US" sz="1800" b="1" kern="1200" dirty="0" err="1"/>
            <a:t>ljubavlju</a:t>
          </a:r>
          <a:r>
            <a:rPr lang="hr-HR" sz="1800" b="1" kern="1200" dirty="0"/>
            <a:t>.</a:t>
          </a:r>
          <a:endParaRPr lang="en" sz="1800" b="1" kern="1200" dirty="0"/>
        </a:p>
      </dsp:txBody>
      <dsp:txXfrm rot="-5400000">
        <a:off x="2290408" y="3449445"/>
        <a:ext cx="5318150" cy="726181"/>
      </dsp:txXfrm>
    </dsp:sp>
    <dsp:sp modelId="{ECB1259D-FEC0-4C56-83DC-352068D0B310}">
      <dsp:nvSpPr>
        <dsp:cNvPr id="0" name=""/>
        <dsp:cNvSpPr/>
      </dsp:nvSpPr>
      <dsp:spPr>
        <a:xfrm>
          <a:off x="0" y="3407145"/>
          <a:ext cx="2289675" cy="810783"/>
        </a:xfrm>
        <a:prstGeom prst="roundRect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chemeClr val="tx1"/>
              </a:solidFill>
            </a:rPr>
            <a:t>Služiti Mu svim srcem i dušom.</a:t>
          </a:r>
          <a:endParaRPr lang="en" sz="1900" b="1" kern="1200" dirty="0">
            <a:solidFill>
              <a:schemeClr val="tx1"/>
            </a:solidFill>
          </a:endParaRPr>
        </a:p>
      </dsp:txBody>
      <dsp:txXfrm>
        <a:off x="39579" y="3446724"/>
        <a:ext cx="2210517" cy="731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771A9-7127-4ED8-807D-F029D3D5E115}">
      <dsp:nvSpPr>
        <dsp:cNvPr id="0" name=""/>
        <dsp:cNvSpPr/>
      </dsp:nvSpPr>
      <dsp:spPr>
        <a:xfrm>
          <a:off x="0" y="0"/>
          <a:ext cx="3138724" cy="2384216"/>
        </a:xfrm>
        <a:prstGeom prst="teardrop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F0B609-78E4-4A21-B823-80F55332F729}">
      <dsp:nvSpPr>
        <dsp:cNvPr id="0" name=""/>
        <dsp:cNvSpPr/>
      </dsp:nvSpPr>
      <dsp:spPr>
        <a:xfrm>
          <a:off x="3144659" y="0"/>
          <a:ext cx="6176505" cy="423757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 </a:t>
          </a:r>
          <a:r>
            <a:rPr lang="en-US" sz="2000" b="1" kern="1200" dirty="0" err="1"/>
            <a:t>tišini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slušali</a:t>
          </a:r>
          <a:r>
            <a:rPr lang="en-US" sz="2000" b="1" kern="1200" dirty="0"/>
            <a:t> </a:t>
          </a:r>
          <a:r>
            <a:rPr lang="en-US" sz="2000" b="1" kern="1200" dirty="0" err="1"/>
            <a:t>optužbe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3165345" y="20686"/>
        <a:ext cx="6135133" cy="382385"/>
      </dsp:txXfrm>
    </dsp:sp>
    <dsp:sp modelId="{6188357F-B3AE-45B7-9A4B-33CFF5414BDD}">
      <dsp:nvSpPr>
        <dsp:cNvPr id="0" name=""/>
        <dsp:cNvSpPr/>
      </dsp:nvSpPr>
      <dsp:spPr>
        <a:xfrm>
          <a:off x="3144659" y="439167"/>
          <a:ext cx="6176505" cy="423757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Pozvali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Boga </a:t>
          </a:r>
          <a:r>
            <a:rPr lang="en-US" sz="2000" b="1" kern="1200" dirty="0" err="1"/>
            <a:t>kao</a:t>
          </a:r>
          <a:r>
            <a:rPr lang="en-US" sz="2000" b="1" kern="1200" dirty="0"/>
            <a:t> </a:t>
          </a:r>
          <a:r>
            <a:rPr lang="en-US" sz="2000" b="1" kern="1200" dirty="0" err="1"/>
            <a:t>svog</a:t>
          </a:r>
          <a:r>
            <a:rPr lang="en-US" sz="2000" b="1" kern="1200" dirty="0"/>
            <a:t> </a:t>
          </a:r>
          <a:r>
            <a:rPr lang="en-US" sz="2000" b="1" kern="1200" dirty="0" err="1"/>
            <a:t>svjedoka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3165345" y="459853"/>
        <a:ext cx="6135133" cy="382385"/>
      </dsp:txXfrm>
    </dsp:sp>
    <dsp:sp modelId="{0444BAC0-069B-4C38-83A9-C22C28313175}">
      <dsp:nvSpPr>
        <dsp:cNvPr id="0" name=""/>
        <dsp:cNvSpPr/>
      </dsp:nvSpPr>
      <dsp:spPr>
        <a:xfrm>
          <a:off x="3144659" y="915894"/>
          <a:ext cx="6176505" cy="423757"/>
        </a:xfrm>
        <a:prstGeom prst="roundRect">
          <a:avLst/>
        </a:prstGeom>
        <a:solidFill>
          <a:srgbClr val="FFD9D9"/>
        </a:solidFill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Prihvatili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kaznu</a:t>
          </a:r>
          <a:r>
            <a:rPr lang="en-US" sz="2000" b="1" kern="1200" dirty="0"/>
            <a:t> </a:t>
          </a:r>
          <a:r>
            <a:rPr lang="en-US" sz="2000" b="1" kern="1200" dirty="0" err="1"/>
            <a:t>ako</a:t>
          </a:r>
          <a:r>
            <a:rPr lang="en-US" sz="2000" b="1" kern="1200" dirty="0"/>
            <a:t> </a:t>
          </a:r>
          <a:r>
            <a:rPr lang="en-US" sz="2000" b="1" kern="1200" dirty="0" err="1"/>
            <a:t>su</a:t>
          </a:r>
          <a:r>
            <a:rPr lang="en-US" sz="2000" b="1" kern="1200" dirty="0"/>
            <a:t> </a:t>
          </a:r>
          <a:r>
            <a:rPr lang="en-US" sz="2000" b="1" kern="1200" dirty="0" err="1"/>
            <a:t>sagriješili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3165345" y="936580"/>
        <a:ext cx="6135133" cy="382385"/>
      </dsp:txXfrm>
    </dsp:sp>
    <dsp:sp modelId="{2E7D29A4-BEAD-40F9-AEF3-02F602B9DF7B}">
      <dsp:nvSpPr>
        <dsp:cNvPr id="0" name=""/>
        <dsp:cNvSpPr/>
      </dsp:nvSpPr>
      <dsp:spPr>
        <a:xfrm>
          <a:off x="3144659" y="1392621"/>
          <a:ext cx="6176505" cy="423757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Otkrili su svoje prave motive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3165345" y="1413307"/>
        <a:ext cx="6135133" cy="3823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2882D-63E2-47AD-89AF-20D2BFDF37B9}">
      <dsp:nvSpPr>
        <dsp:cNvPr id="0" name=""/>
        <dsp:cNvSpPr/>
      </dsp:nvSpPr>
      <dsp:spPr>
        <a:xfrm>
          <a:off x="6018" y="4624"/>
          <a:ext cx="5547055" cy="1184160"/>
        </a:xfrm>
        <a:prstGeom prst="roundRect">
          <a:avLst>
            <a:gd name="adj" fmla="val 10000"/>
          </a:avLst>
        </a:prstGeom>
        <a:solidFill>
          <a:srgbClr val="FFA3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  <a:effectLst/>
              <a:latin typeface="+mn-lt"/>
            </a:rPr>
            <a:t>U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njihov</a:t>
          </a:r>
          <a:r>
            <a:rPr lang="hr-HR" sz="2000" b="1" kern="1200" dirty="0">
              <a:solidFill>
                <a:schemeClr val="tx1"/>
              </a:solidFill>
              <a:effectLst/>
              <a:latin typeface="+mn-lt"/>
            </a:rPr>
            <a:t>om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primjer</a:t>
          </a:r>
          <a:r>
            <a:rPr lang="hr-HR" sz="2000" b="1" kern="1200" dirty="0">
              <a:solidFill>
                <a:schemeClr val="tx1"/>
              </a:solidFill>
              <a:effectLst/>
              <a:latin typeface="+mn-lt"/>
            </a:rPr>
            <a:t>u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možemo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vidjeti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potrebne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korake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za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obnovu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mira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u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sličnim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situacijama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u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odnosima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s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obitelji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,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crkvom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i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 </a:t>
          </a:r>
          <a:r>
            <a:rPr lang="en-US" sz="2000" b="1" kern="1200" dirty="0" err="1">
              <a:solidFill>
                <a:schemeClr val="tx1"/>
              </a:solidFill>
              <a:effectLst/>
              <a:latin typeface="+mn-lt"/>
            </a:rPr>
            <a:t>zajednicom</a:t>
          </a:r>
          <a:r>
            <a:rPr lang="en-US" sz="2000" b="1" kern="1200" dirty="0">
              <a:solidFill>
                <a:schemeClr val="tx1"/>
              </a:solidFill>
              <a:effectLst/>
              <a:latin typeface="+mn-lt"/>
            </a:rPr>
            <a:t>:</a:t>
          </a:r>
          <a:endParaRPr lang="es-ES" sz="20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40701" y="39307"/>
        <a:ext cx="5477689" cy="1114794"/>
      </dsp:txXfrm>
    </dsp:sp>
    <dsp:sp modelId="{FDB41540-DDD2-46E6-9943-88A4A09D1DFD}">
      <dsp:nvSpPr>
        <dsp:cNvPr id="0" name=""/>
        <dsp:cNvSpPr/>
      </dsp:nvSpPr>
      <dsp:spPr>
        <a:xfrm>
          <a:off x="26822" y="1290367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375470-27C7-4826-AA46-60695B0C3E44}">
      <dsp:nvSpPr>
        <dsp:cNvPr id="0" name=""/>
        <dsp:cNvSpPr/>
      </dsp:nvSpPr>
      <dsp:spPr>
        <a:xfrm>
          <a:off x="666381" y="1290367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Moramo prvo dobro promisliti..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1317921"/>
        <a:ext cx="4831584" cy="509237"/>
      </dsp:txXfrm>
    </dsp:sp>
    <dsp:sp modelId="{9FAA2309-5793-40D7-A7EE-B618CE10F05C}">
      <dsp:nvSpPr>
        <dsp:cNvPr id="0" name=""/>
        <dsp:cNvSpPr/>
      </dsp:nvSpPr>
      <dsp:spPr>
        <a:xfrm>
          <a:off x="26822" y="1922434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2339999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88E075-CBA5-4BBC-95C7-37D8D16407E1}">
      <dsp:nvSpPr>
        <dsp:cNvPr id="0" name=""/>
        <dsp:cNvSpPr/>
      </dsp:nvSpPr>
      <dsp:spPr>
        <a:xfrm>
          <a:off x="666381" y="1922434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2339999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Nemojte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donositi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preuranjene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zaključke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1949988"/>
        <a:ext cx="4831584" cy="509237"/>
      </dsp:txXfrm>
    </dsp:sp>
    <dsp:sp modelId="{0AB1B83B-182F-4C7A-8DFD-894D02A33F92}">
      <dsp:nvSpPr>
        <dsp:cNvPr id="0" name=""/>
        <dsp:cNvSpPr/>
      </dsp:nvSpPr>
      <dsp:spPr>
        <a:xfrm>
          <a:off x="26822" y="2554502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4679997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48CC3-BCF8-4A65-BD22-34E315006561}">
      <dsp:nvSpPr>
        <dsp:cNvPr id="0" name=""/>
        <dsp:cNvSpPr/>
      </dsp:nvSpPr>
      <dsp:spPr>
        <a:xfrm>
          <a:off x="666381" y="2554502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4679997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Razgovarajte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problemima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prije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nego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što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d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onesete odluku.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2582056"/>
        <a:ext cx="4831584" cy="509237"/>
      </dsp:txXfrm>
    </dsp:sp>
    <dsp:sp modelId="{18E7B6FD-D37F-412C-BA88-C665F45ABD07}">
      <dsp:nvSpPr>
        <dsp:cNvPr id="0" name=""/>
        <dsp:cNvSpPr/>
      </dsp:nvSpPr>
      <dsp:spPr>
        <a:xfrm>
          <a:off x="26822" y="3186569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7019996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125EFD-309B-4EA0-8878-7C1FD19C0664}">
      <dsp:nvSpPr>
        <dsp:cNvPr id="0" name=""/>
        <dsp:cNvSpPr/>
      </dsp:nvSpPr>
      <dsp:spPr>
        <a:xfrm>
          <a:off x="666381" y="3186569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7019996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Budite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spremni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žrtve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kako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biste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postigli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jedinstvo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3214123"/>
        <a:ext cx="4831584" cy="509237"/>
      </dsp:txXfrm>
    </dsp:sp>
    <dsp:sp modelId="{1CD6CDDE-5BB4-4498-A4A1-14A74AE69814}">
      <dsp:nvSpPr>
        <dsp:cNvPr id="0" name=""/>
        <dsp:cNvSpPr/>
      </dsp:nvSpPr>
      <dsp:spPr>
        <a:xfrm>
          <a:off x="26822" y="3818636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9359995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3BFDC8-09A2-4499-8B1C-A18266142F19}">
      <dsp:nvSpPr>
        <dsp:cNvPr id="0" name=""/>
        <dsp:cNvSpPr/>
      </dsp:nvSpPr>
      <dsp:spPr>
        <a:xfrm>
          <a:off x="666381" y="3818636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9359995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Ljubazno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odgovorite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optužbe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3846190"/>
        <a:ext cx="4831584" cy="509237"/>
      </dsp:txXfrm>
    </dsp:sp>
    <dsp:sp modelId="{98F9FE8C-06FE-406A-8E67-83A71FEED516}">
      <dsp:nvSpPr>
        <dsp:cNvPr id="0" name=""/>
        <dsp:cNvSpPr/>
      </dsp:nvSpPr>
      <dsp:spPr>
        <a:xfrm>
          <a:off x="26822" y="4450703"/>
          <a:ext cx="564345" cy="564345"/>
        </a:xfrm>
        <a:prstGeom prst="roundRect">
          <a:avLst>
            <a:gd name="adj" fmla="val 16670"/>
          </a:avLst>
        </a:prstGeom>
        <a:solidFill>
          <a:schemeClr val="accent2">
            <a:hueOff val="-11699993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 prst="artDeco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C30649-33E0-4AE4-9A70-4F8A9E2F14A1}">
      <dsp:nvSpPr>
        <dsp:cNvPr id="0" name=""/>
        <dsp:cNvSpPr/>
      </dsp:nvSpPr>
      <dsp:spPr>
        <a:xfrm>
          <a:off x="666381" y="4450703"/>
          <a:ext cx="4886692" cy="564345"/>
        </a:xfrm>
        <a:prstGeom prst="roundRect">
          <a:avLst>
            <a:gd name="adj" fmla="val 16670"/>
          </a:avLst>
        </a:prstGeom>
        <a:solidFill>
          <a:schemeClr val="accent2">
            <a:hueOff val="-11699993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Radujte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se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blagoslivljajte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Boga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kad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se mir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obnovi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93935" y="4478257"/>
        <a:ext cx="4831584" cy="509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D2222-7CB6-4F19-B04F-A9064B9CE41B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6891D-708C-4C0B-AB7D-4785BCFBF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3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7D096-8943-BCFA-97F4-75955CC32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1CADEF-303A-BC55-6479-DF9D9DEB6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A57D6-F4DB-3277-F58D-7C5AF4EA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9C1FF2-C1B9-FC30-E550-A3E30FC6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C5BFEA-975C-2FB6-9848-61897541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78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EA55D-D2B9-8502-53FF-6537F489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697C62-361F-9FD1-E48C-2491D4DD2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5BC29A-37BD-E4C3-1E9B-567AD8F4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E7C775-B120-02D5-5F30-339A3422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0D189A-6BD0-4100-FBA2-06C02D2B2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18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E1A39D-5AEB-E6E2-9E66-2A0527A29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066AC1-CE74-73F8-E59A-2A600BD4A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D6157B-43F0-D120-F10D-A8D0A0F2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7451E3-0AD3-CF7F-EE09-342B3CF72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52988-8046-E428-BA0C-BB3FD1BA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5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89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898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461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39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416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3363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56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82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3B018-1B9E-2CCE-7EB0-1850ED2D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A649A0-7AA3-9EB5-11D2-DE26426F8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90D392-2F9D-304A-9CA9-F263C37C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6922C0-D13D-9426-AD3C-E2F57931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68A058-AEDD-C943-9432-A003B924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377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7829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390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936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46670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23351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61291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20434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5862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94940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58417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E3531-A880-BCCA-465D-C061F568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089DD5-F6A0-B26B-38B3-C744B352C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CCD7D-7812-B764-591C-F4620BDA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041367-E230-7D4C-842A-7C28AB82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EA3447-C060-AD7D-F994-F8805098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42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7726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9674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19859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83277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44804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57796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72841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80980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69409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77664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9E6A3-D989-C05D-B1BE-D3E18B34B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5639E2-DB11-06A8-827A-88E5AE2E5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43E304-A77A-FB8A-75D6-3BBC5022A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E05456-2D2E-5F45-A4D7-DE8480EA6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313BDD-87C9-E866-1752-F5A29FC1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3099E8-51F8-A428-F841-710C6742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8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80429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60616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1663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00431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44815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93331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89155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2840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49830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38756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55E76-FD70-6B85-6E27-76478C78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46E159-FF8E-C1AC-0561-84E6BF86A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D868DC-6A5B-AFEB-6D3C-5DA384C74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E6AB19-0369-A5B6-FDFD-074B8B5AB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605579D-3347-4154-7E04-8D838FDCC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1393B6-F69A-9DD8-8FB3-982F4E52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7022561-26B2-BB0F-8C60-CAEEEC0B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1F8A3E-5FA4-37EA-403E-1FB80E96B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5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38853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30994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41304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09825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24218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0343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43723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46601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02541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4695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F740F-12BC-5211-5F6A-03851A724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0917CE-044D-68F7-2F13-4C89D6B88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4EFB58-F338-3BA4-09A3-93C1616D3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637BAC7-4237-5BAC-576B-88FFD0D9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3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07597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7161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FBBBAB-15BA-6466-5463-796B9589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7A7B82-A436-4D07-D440-E4EE03DD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D1AA0C-292B-BF9F-8D22-359BEA4C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80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8A15F-0FDC-9B8F-1BCE-8BB915D5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70B7A2-8D19-FC35-539C-8BA7D0C3A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681FEF-3F82-3586-6333-CF79FB295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3C0247-323B-AB0D-9E34-978199E8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4F281-A66F-56CB-9F08-650D5749C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115882-2C9E-1CE5-6EDB-235E5215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73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B0B2A-350B-FE22-2E2D-1DF94607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A367757-C4D3-ECA9-AA96-4FB2551BE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9926F1-89A2-287C-BEE6-D66DFE3B1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A33C8B-7187-CDFF-C912-F3937ECF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5AE28D-6DF5-39F8-4C8F-DE5AC533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04695D-BEAB-53C2-6B60-E3B771C2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13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1BE23E-70BF-ABA0-6A5F-3A65F7C3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B368A2-5DD4-AB9A-B79B-7BB35CD61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B7543-2BF4-A59E-4D0B-677E79CCA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82CDDD-868B-45D8-BBAB-31D0D552301E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8BE4E4-F080-9755-EB1F-8981FCB2C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05CB78-9890-A83F-EFD9-6AE103515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6F096-23E9-4D46-B3CB-0CE628D3E2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250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046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5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3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4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7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9.jpg"/><Relationship Id="rId4" Type="http://schemas.openxmlformats.org/officeDocument/2006/relationships/diagramData" Target="../diagrams/data3.xml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6.wdp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Š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j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esečje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13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prosinca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98912-A69B-7151-7504-2E87A152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1"/>
            <a:ext cx="12280490" cy="53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1B469-585C-BCE8-C1B7-01EE49950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B54125-331B-FD01-641B-307712B5171D}"/>
              </a:ext>
            </a:extLst>
          </p:cNvPr>
          <p:cNvSpPr txBox="1"/>
          <p:nvPr/>
        </p:nvSpPr>
        <p:spPr>
          <a:xfrm>
            <a:off x="0" y="0"/>
            <a:ext cx="9029699" cy="769441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508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POMIRENJE</a:t>
            </a:r>
            <a:endParaRPr lang="en" sz="4400" b="1" spc="6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508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B67F3B-2882-9678-82F4-4EC22E160585}"/>
              </a:ext>
            </a:extLst>
          </p:cNvPr>
          <p:cNvSpPr txBox="1"/>
          <p:nvPr/>
        </p:nvSpPr>
        <p:spPr>
          <a:xfrm>
            <a:off x="0" y="571797"/>
            <a:ext cx="9029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latin typeface="Comic Sans MS" panose="030F0702030302020204" pitchFamily="66" charset="0"/>
              </a:rPr>
              <a:t>“</a:t>
            </a:r>
            <a:r>
              <a:rPr lang="hr-HR" b="1" dirty="0">
                <a:latin typeface="Comic Sans MS" panose="030F0702030302020204" pitchFamily="66" charset="0"/>
              </a:rPr>
              <a:t>Izraelovim sinovima bijaše drag taj odgovor: hvalili su Boga i odustali su od nauma da udare i da opustoše zemlju u kojoj su živili sinovi Rubenovi i sinovi Gadivi.</a:t>
            </a:r>
            <a:r>
              <a:rPr lang="en" b="1" dirty="0"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latin typeface="Comic Sans MS" panose="030F0702030302020204" pitchFamily="66" charset="0"/>
              </a:rPr>
              <a:t>š</a:t>
            </a:r>
            <a:r>
              <a:rPr lang="en" sz="1400" b="1" dirty="0">
                <a:latin typeface="Comic Sans MS" panose="030F0702030302020204" pitchFamily="66" charset="0"/>
              </a:rPr>
              <a:t>ua 22</a:t>
            </a:r>
            <a:r>
              <a:rPr lang="hr-HR" sz="1400" b="1" dirty="0">
                <a:latin typeface="Comic Sans MS" panose="030F0702030302020204" pitchFamily="66" charset="0"/>
              </a:rPr>
              <a:t>,</a:t>
            </a:r>
            <a:r>
              <a:rPr lang="en" sz="1400" b="1" dirty="0">
                <a:latin typeface="Comic Sans MS" panose="030F0702030302020204" pitchFamily="66" charset="0"/>
              </a:rPr>
              <a:t>33)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778CC5-4EA7-6863-FFF0-33A8BF63693E}"/>
              </a:ext>
            </a:extLst>
          </p:cNvPr>
          <p:cNvSpPr txBox="1"/>
          <p:nvPr/>
        </p:nvSpPr>
        <p:spPr>
          <a:xfrm>
            <a:off x="1" y="1568946"/>
            <a:ext cx="65627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Vidjevši</a:t>
            </a:r>
            <a:r>
              <a:rPr lang="en-US" sz="2000" b="1" dirty="0">
                <a:solidFill>
                  <a:prstClr val="black"/>
                </a:solidFill>
              </a:rPr>
              <a:t> da je </a:t>
            </a:r>
            <a:r>
              <a:rPr lang="en-US" sz="2000" b="1" dirty="0" err="1">
                <a:solidFill>
                  <a:prstClr val="black"/>
                </a:solidFill>
              </a:rPr>
              <a:t>optužba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neutemeljena</a:t>
            </a:r>
            <a:r>
              <a:rPr lang="en-US" sz="2000" b="1" dirty="0">
                <a:solidFill>
                  <a:prstClr val="black"/>
                </a:solidFill>
              </a:rPr>
              <a:t>, Pin</a:t>
            </a:r>
            <a:r>
              <a:rPr lang="hr-HR" sz="2000" b="1" dirty="0">
                <a:solidFill>
                  <a:prstClr val="black"/>
                </a:solidFill>
              </a:rPr>
              <a:t>hasu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izraels</a:t>
            </a:r>
            <a:r>
              <a:rPr lang="hr-HR" sz="2000" b="1" dirty="0">
                <a:solidFill>
                  <a:prstClr val="black"/>
                </a:solidFill>
              </a:rPr>
              <a:t>- </a:t>
            </a:r>
            <a:r>
              <a:rPr lang="en-US" sz="2000" b="1" dirty="0">
                <a:solidFill>
                  <a:prstClr val="black"/>
                </a:solidFill>
              </a:rPr>
              <a:t>k</a:t>
            </a:r>
            <a:r>
              <a:rPr lang="hr-HR" sz="2000" b="1" dirty="0">
                <a:solidFill>
                  <a:prstClr val="black"/>
                </a:solidFill>
              </a:rPr>
              <a:t>oj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delegacij</a:t>
            </a:r>
            <a:r>
              <a:rPr lang="hr-HR" sz="2000" b="1" dirty="0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hr-HR" sz="2000" b="1" dirty="0">
                <a:solidFill>
                  <a:prstClr val="black"/>
                </a:solidFill>
              </a:rPr>
              <a:t>došlo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hr-HR" sz="2000" b="1" dirty="0">
                <a:solidFill>
                  <a:prstClr val="black"/>
                </a:solidFill>
              </a:rPr>
              <a:t>je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olakša</a:t>
            </a:r>
            <a:r>
              <a:rPr lang="hr-HR" sz="2000" b="1" dirty="0">
                <a:solidFill>
                  <a:prstClr val="black"/>
                </a:solidFill>
              </a:rPr>
              <a:t>nje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Još</a:t>
            </a:r>
            <a:r>
              <a:rPr lang="en-US" sz="2000" b="1" dirty="0">
                <a:solidFill>
                  <a:prstClr val="black"/>
                </a:solidFill>
              </a:rPr>
              <a:t>. 22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30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31). Sa </a:t>
            </a:r>
            <a:r>
              <a:rPr lang="en-US" sz="2000" b="1" dirty="0" err="1">
                <a:solidFill>
                  <a:prstClr val="black"/>
                </a:solidFill>
              </a:rPr>
              <a:t>svoje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strane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kad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Izraelci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saznali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istinu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radovali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</a:t>
            </a:r>
            <a:r>
              <a:rPr lang="en-US" sz="2000" b="1" dirty="0">
                <a:solidFill>
                  <a:prstClr val="black"/>
                </a:solidFill>
              </a:rPr>
              <a:t> se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hvalili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hr-HR" sz="2000" b="1" dirty="0">
                <a:solidFill>
                  <a:prstClr val="black"/>
                </a:solidFill>
              </a:rPr>
              <a:t>su </a:t>
            </a:r>
            <a:r>
              <a:rPr lang="en-US" sz="2000" b="1" dirty="0">
                <a:solidFill>
                  <a:prstClr val="black"/>
                </a:solidFill>
              </a:rPr>
              <a:t>Boga (</a:t>
            </a:r>
            <a:r>
              <a:rPr lang="en-US" sz="2000" b="1" dirty="0" err="1">
                <a:solidFill>
                  <a:prstClr val="black"/>
                </a:solidFill>
              </a:rPr>
              <a:t>Još</a:t>
            </a:r>
            <a:r>
              <a:rPr lang="en-US" sz="2000" b="1" dirty="0">
                <a:solidFill>
                  <a:prstClr val="black"/>
                </a:solidFill>
              </a:rPr>
              <a:t>. 22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32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33).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DA3C8D7-5F90-0743-1238-3DC735D8BF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0484008"/>
              </p:ext>
            </p:extLst>
          </p:nvPr>
        </p:nvGraphicFramePr>
        <p:xfrm>
          <a:off x="6562726" y="1752601"/>
          <a:ext cx="5553074" cy="501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38C1536-5245-F00A-2328-E618E100802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5" y="3022579"/>
            <a:ext cx="5857875" cy="3673495"/>
          </a:xfrm>
          <a:prstGeom prst="roundRect">
            <a:avLst>
              <a:gd name="adj" fmla="val 806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82550" prstMaterial="matte">
            <a:bevelT w="63500" h="63500" prst="artDeco"/>
            <a:contourClr>
              <a:srgbClr val="CB0000"/>
            </a:contourClr>
          </a:sp3d>
        </p:spPr>
      </p:pic>
      <p:pic>
        <p:nvPicPr>
          <p:cNvPr id="9" name="Imagen 8" descr="Imagen que contiene exterior, pasto, persona, hombre&#10;&#10;El contenido generado por IA puede ser incorrecto.">
            <a:extLst>
              <a:ext uri="{FF2B5EF4-FFF2-40B4-BE49-F238E27FC236}">
                <a16:creationId xmlns:a16="http://schemas.microsoft.com/office/drawing/2014/main" id="{4C55BB4C-7739-D34D-4621-B3D7980CE1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699" y="95250"/>
            <a:ext cx="3019425" cy="1509713"/>
          </a:xfrm>
          <a:prstGeom prst="rect">
            <a:avLst/>
          </a:prstGeom>
          <a:ln w="38100" cap="sq">
            <a:solidFill>
              <a:srgbClr val="59AC5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9E16CE1C-AE94-2978-BEBB-E9F5CD25332F}"/>
              </a:ext>
            </a:extLst>
          </p:cNvPr>
          <p:cNvSpPr/>
          <p:nvPr/>
        </p:nvSpPr>
        <p:spPr>
          <a:xfrm>
            <a:off x="6721072" y="3217420"/>
            <a:ext cx="285750" cy="209550"/>
          </a:xfrm>
          <a:prstGeom prst="rightArrow">
            <a:avLst/>
          </a:prstGeom>
          <a:solidFill>
            <a:srgbClr val="70F1FF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F7296B6F-D374-DE2F-68B6-316270A954AE}"/>
              </a:ext>
            </a:extLst>
          </p:cNvPr>
          <p:cNvSpPr/>
          <p:nvPr/>
        </p:nvSpPr>
        <p:spPr>
          <a:xfrm>
            <a:off x="6721072" y="3851785"/>
            <a:ext cx="285750" cy="209550"/>
          </a:xfrm>
          <a:prstGeom prst="rightArrow">
            <a:avLst/>
          </a:prstGeom>
          <a:solidFill>
            <a:srgbClr val="90FFF8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6809781B-5FAD-F914-BEB5-4053C4CAEDCA}"/>
              </a:ext>
            </a:extLst>
          </p:cNvPr>
          <p:cNvSpPr/>
          <p:nvPr/>
        </p:nvSpPr>
        <p:spPr>
          <a:xfrm>
            <a:off x="6721072" y="4486150"/>
            <a:ext cx="285750" cy="209550"/>
          </a:xfrm>
          <a:prstGeom prst="rightArrow">
            <a:avLst/>
          </a:prstGeom>
          <a:solidFill>
            <a:srgbClr val="79FF71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433C867-AF38-5599-1E5A-4746AEC6638E}"/>
              </a:ext>
            </a:extLst>
          </p:cNvPr>
          <p:cNvSpPr/>
          <p:nvPr/>
        </p:nvSpPr>
        <p:spPr>
          <a:xfrm>
            <a:off x="6721072" y="5120515"/>
            <a:ext cx="285750" cy="209550"/>
          </a:xfrm>
          <a:prstGeom prst="rightArrow">
            <a:avLst/>
          </a:prstGeom>
          <a:solidFill>
            <a:srgbClr val="FFFF94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9D59121F-679F-97E3-9101-15FD05BF0CF4}"/>
              </a:ext>
            </a:extLst>
          </p:cNvPr>
          <p:cNvSpPr/>
          <p:nvPr/>
        </p:nvSpPr>
        <p:spPr>
          <a:xfrm>
            <a:off x="6721072" y="5754880"/>
            <a:ext cx="285750" cy="209550"/>
          </a:xfrm>
          <a:prstGeom prst="rightArrow">
            <a:avLst/>
          </a:prstGeom>
          <a:solidFill>
            <a:srgbClr val="FFE271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20DDBAB7-6604-5755-41B9-D75CC27DDFED}"/>
              </a:ext>
            </a:extLst>
          </p:cNvPr>
          <p:cNvSpPr/>
          <p:nvPr/>
        </p:nvSpPr>
        <p:spPr>
          <a:xfrm>
            <a:off x="6721072" y="6389245"/>
            <a:ext cx="285750" cy="209550"/>
          </a:xfrm>
          <a:prstGeom prst="rightArrow">
            <a:avLst/>
          </a:prstGeom>
          <a:solidFill>
            <a:srgbClr val="FF9292"/>
          </a:solidFill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6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12882D-63E2-47AD-89AF-20D2BFDF3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F12882D-63E2-47AD-89AF-20D2BFDF3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F12882D-63E2-47AD-89AF-20D2BFDF3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FF12882D-63E2-47AD-89AF-20D2BFDF37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B41540-DDD2-46E6-9943-88A4A09D1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FDB41540-DDD2-46E6-9943-88A4A09D1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FDB41540-DDD2-46E6-9943-88A4A09D1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FDB41540-DDD2-46E6-9943-88A4A09D1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375470-27C7-4826-AA46-60695B0C3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2375470-27C7-4826-AA46-60695B0C3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FAA2309-5793-40D7-A7EE-B618CE10F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9FAA2309-5793-40D7-A7EE-B618CE10F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9FAA2309-5793-40D7-A7EE-B618CE10F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9FAA2309-5793-40D7-A7EE-B618CE10F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8E075-CBA5-4BBC-95C7-37D8D1640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E88E075-CBA5-4BBC-95C7-37D8D1640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B1B83B-182F-4C7A-8DFD-894D02A33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0AB1B83B-182F-4C7A-8DFD-894D02A33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0AB1B83B-182F-4C7A-8DFD-894D02A33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0AB1B83B-182F-4C7A-8DFD-894D02A33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B48CC3-BCF8-4A65-BD22-34E315006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1B48CC3-BCF8-4A65-BD22-34E315006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E7B6FD-D37F-412C-BA88-C665F45AB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18E7B6FD-D37F-412C-BA88-C665F45AB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18E7B6FD-D37F-412C-BA88-C665F45AB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18E7B6FD-D37F-412C-BA88-C665F45AB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125EFD-309B-4EA0-8878-7C1FD19C0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5A125EFD-309B-4EA0-8878-7C1FD19C06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D6CDDE-5BB4-4498-A4A1-14A74AE69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1CD6CDDE-5BB4-4498-A4A1-14A74AE69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1CD6CDDE-5BB4-4498-A4A1-14A74AE698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1CD6CDDE-5BB4-4498-A4A1-14A74AE698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3BFDC8-09A2-4499-8B1C-A18266142F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5B3BFDC8-09A2-4499-8B1C-A18266142F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F9FE8C-06FE-406A-8E67-83A71FEED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98F9FE8C-06FE-406A-8E67-83A71FEED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98F9FE8C-06FE-406A-8E67-83A71FEED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98F9FE8C-06FE-406A-8E67-83A71FEED5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C30649-33E0-4AE4-9A70-4F8A9E2F1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D0C30649-33E0-4AE4-9A70-4F8A9E2F14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Graphic spid="2" grpId="0" uiExpand="1">
        <p:bldSub>
          <a:bldDgm bld="one"/>
        </p:bldSub>
      </p:bldGraphic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C456FE-6E0E-539F-E9D4-0DA11BD6190E}"/>
              </a:ext>
            </a:extLst>
          </p:cNvPr>
          <p:cNvSpPr txBox="1"/>
          <p:nvPr/>
        </p:nvSpPr>
        <p:spPr>
          <a:xfrm>
            <a:off x="766916" y="835741"/>
            <a:ext cx="1052396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hr-HR" sz="2400" b="1" dirty="0">
                <a:latin typeface="Constantia" panose="02030602050306030303" pitchFamily="18" charset="0"/>
              </a:rPr>
              <a:t>Sinovi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Rubenovi </a:t>
            </a:r>
            <a:r>
              <a:rPr lang="en-US" sz="2400" b="1" dirty="0">
                <a:latin typeface="Constantia" panose="02030602050306030303" pitchFamily="18" charset="0"/>
              </a:rPr>
              <a:t>i Gad</a:t>
            </a:r>
            <a:r>
              <a:rPr lang="hr-HR" sz="2400" b="1" dirty="0">
                <a:latin typeface="Constantia" panose="02030602050306030303" pitchFamily="18" charset="0"/>
              </a:rPr>
              <a:t>ovi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onda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žrtveni</a:t>
            </a:r>
            <a:r>
              <a:rPr lang="en-US" sz="2400" b="1" dirty="0">
                <a:latin typeface="Constantia" panose="02030602050306030303" pitchFamily="18" charset="0"/>
              </a:rPr>
              <a:t>k </a:t>
            </a:r>
            <a:r>
              <a:rPr lang="en-US" sz="2400" b="1" dirty="0" err="1">
                <a:latin typeface="Constantia" panose="02030602050306030303" pitchFamily="18" charset="0"/>
              </a:rPr>
              <a:t>stavili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natpis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ističući razlog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z</a:t>
            </a:r>
            <a:r>
              <a:rPr lang="en-US" sz="2400" b="1" dirty="0">
                <a:latin typeface="Constantia" panose="02030602050306030303" pitchFamily="18" charset="0"/>
              </a:rPr>
              <a:t>bog </a:t>
            </a:r>
            <a:r>
              <a:rPr lang="en-US" sz="2400" b="1" dirty="0" err="1">
                <a:latin typeface="Constantia" panose="02030602050306030303" pitchFamily="18" charset="0"/>
              </a:rPr>
              <a:t>kojeg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podignut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rekli</a:t>
            </a:r>
            <a:r>
              <a:rPr lang="en-US" sz="2400" b="1" dirty="0">
                <a:latin typeface="Constantia" panose="02030602050306030303" pitchFamily="18" charset="0"/>
              </a:rPr>
              <a:t>: „</a:t>
            </a:r>
            <a:r>
              <a:rPr lang="hr-HR" sz="2400" b="1" dirty="0">
                <a:latin typeface="Constantia" panose="02030602050306030303" pitchFamily="18" charset="0"/>
              </a:rPr>
              <a:t>To j</a:t>
            </a:r>
            <a:r>
              <a:rPr lang="en-US" sz="2400" b="1" dirty="0">
                <a:latin typeface="Constantia" panose="02030602050306030303" pitchFamily="18" charset="0"/>
              </a:rPr>
              <a:t>e </a:t>
            </a:r>
            <a:r>
              <a:rPr lang="en-US" sz="2400" b="1" dirty="0" err="1">
                <a:latin typeface="Constantia" panose="02030602050306030303" pitchFamily="18" charset="0"/>
              </a:rPr>
              <a:t>svjedočanstvo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među</a:t>
            </a:r>
            <a:r>
              <a:rPr lang="en-US" sz="2400" b="1" dirty="0">
                <a:latin typeface="Constantia" panose="02030602050306030303" pitchFamily="18" charset="0"/>
              </a:rPr>
              <a:t> nama</a:t>
            </a:r>
            <a:r>
              <a:rPr lang="hr-HR" sz="2400" b="1" dirty="0">
                <a:latin typeface="Constantia" panose="02030602050306030303" pitchFamily="18" charset="0"/>
              </a:rPr>
              <a:t>: 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Jahve j</a:t>
            </a:r>
            <a:r>
              <a:rPr lang="en-US" sz="2400" b="1" dirty="0">
                <a:latin typeface="Constantia" panose="02030602050306030303" pitchFamily="18" charset="0"/>
              </a:rPr>
              <a:t>e Bog." </a:t>
            </a:r>
            <a:r>
              <a:rPr lang="hr-HR" sz="2400" b="1" dirty="0">
                <a:latin typeface="Constantia" panose="02030602050306030303" pitchFamily="18" charset="0"/>
              </a:rPr>
              <a:t>Oni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time </a:t>
            </a:r>
            <a:r>
              <a:rPr lang="en-US" sz="2400" b="1" dirty="0" err="1">
                <a:latin typeface="Constantia" panose="02030602050306030303" pitchFamily="18" charset="0"/>
              </a:rPr>
              <a:t>nastojali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spriječiti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buduće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nerazumijevanje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ukloniti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sve </a:t>
            </a:r>
            <a:r>
              <a:rPr lang="en-US" sz="2400" b="1" dirty="0" err="1">
                <a:latin typeface="Constantia" panose="02030602050306030303" pitchFamily="18" charset="0"/>
              </a:rPr>
              <a:t>što</a:t>
            </a:r>
            <a:r>
              <a:rPr lang="en-US" sz="2400" b="1" dirty="0">
                <a:latin typeface="Constantia" panose="02030602050306030303" pitchFamily="18" charset="0"/>
              </a:rPr>
              <a:t> bi </a:t>
            </a:r>
            <a:r>
              <a:rPr lang="en-US" sz="2400" b="1" dirty="0" err="1">
                <a:latin typeface="Constantia" panose="02030602050306030303" pitchFamily="18" charset="0"/>
              </a:rPr>
              <a:t>moglo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uzrok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kušnj</a:t>
            </a:r>
            <a:r>
              <a:rPr lang="hr-HR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.
K</a:t>
            </a:r>
            <a:r>
              <a:rPr lang="hr-HR" sz="2400" b="1" dirty="0">
                <a:latin typeface="Constantia" panose="02030602050306030303" pitchFamily="18" charset="0"/>
              </a:rPr>
              <a:t>a</a:t>
            </a:r>
            <a:r>
              <a:rPr lang="en-US" sz="2400" b="1" dirty="0">
                <a:latin typeface="Constantia" panose="02030602050306030303" pitchFamily="18" charset="0"/>
              </a:rPr>
              <a:t>ko </a:t>
            </a:r>
            <a:r>
              <a:rPr lang="en-US" sz="2400" b="1" dirty="0" err="1">
                <a:latin typeface="Constantia" panose="02030602050306030303" pitchFamily="18" charset="0"/>
              </a:rPr>
              <a:t>često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ozbiljne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teškoće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nasta</a:t>
            </a:r>
            <a:r>
              <a:rPr lang="hr-HR" sz="2400" b="1" dirty="0">
                <a:latin typeface="Constantia" panose="02030602050306030303" pitchFamily="18" charset="0"/>
              </a:rPr>
              <a:t>n</a:t>
            </a:r>
            <a:r>
              <a:rPr lang="en-US" sz="2400" b="1" dirty="0">
                <a:latin typeface="Constantia" panose="02030602050306030303" pitchFamily="18" charset="0"/>
              </a:rPr>
              <a:t>u </a:t>
            </a:r>
            <a:r>
              <a:rPr lang="hr-HR" sz="2400" b="1" dirty="0">
                <a:latin typeface="Constantia" panose="02030602050306030303" pitchFamily="18" charset="0"/>
              </a:rPr>
              <a:t>iz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jednostavnog</a:t>
            </a:r>
            <a:r>
              <a:rPr lang="en-US" sz="2400" b="1" dirty="0">
                <a:latin typeface="Constantia" panose="02030602050306030303" pitchFamily="18" charset="0"/>
              </a:rPr>
              <a:t> ne</a:t>
            </a:r>
            <a:r>
              <a:rPr lang="hr-HR" sz="2400" b="1" dirty="0">
                <a:latin typeface="Constantia" panose="02030602050306030303" pitchFamily="18" charset="0"/>
              </a:rPr>
              <a:t>raz</a:t>
            </a:r>
            <a:r>
              <a:rPr lang="en-US" sz="2400" b="1" dirty="0">
                <a:latin typeface="Constantia" panose="02030602050306030303" pitchFamily="18" charset="0"/>
              </a:rPr>
              <a:t>u</a:t>
            </a:r>
            <a:r>
              <a:rPr lang="hr-HR" sz="2400" b="1" dirty="0">
                <a:latin typeface="Constantia" panose="02030602050306030303" pitchFamily="18" charset="0"/>
              </a:rPr>
              <a:t>mijevanja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čak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među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onima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vode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naj</a:t>
            </a:r>
            <a:r>
              <a:rPr lang="hr-HR" sz="2400" b="1" dirty="0">
                <a:latin typeface="Constantia" panose="02030602050306030303" pitchFamily="18" charset="0"/>
              </a:rPr>
              <a:t>dostojnije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pobude. Kakve ozbiljne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i pogubne posljedice mogu uslijediti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bez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učtivosti i popuštanja</a:t>
            </a:r>
            <a:r>
              <a:rPr lang="en-US" sz="2400" b="1" dirty="0">
                <a:latin typeface="Constantia" panose="02030602050306030303" pitchFamily="18" charset="0"/>
              </a:rPr>
              <a:t>[...]
</a:t>
            </a:r>
            <a:r>
              <a:rPr lang="hr-HR" sz="2400" b="1" dirty="0">
                <a:latin typeface="Constantia" panose="02030602050306030303" pitchFamily="18" charset="0"/>
              </a:rPr>
              <a:t>P</a:t>
            </a:r>
            <a:r>
              <a:rPr lang="en-US" sz="2400" b="1" dirty="0" err="1">
                <a:latin typeface="Constantia" panose="02030602050306030303" pitchFamily="18" charset="0"/>
              </a:rPr>
              <a:t>rijekor</a:t>
            </a:r>
            <a:r>
              <a:rPr lang="hr-HR" sz="2400" b="1" dirty="0">
                <a:latin typeface="Constantia" panose="02030602050306030303" pitchFamily="18" charset="0"/>
              </a:rPr>
              <a:t>om i osuđivanjem nikoga se nije odvratilo od njegovog pogrešnog stajališta, već se tako mnoge udaljuje od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pravog</a:t>
            </a:r>
            <a:r>
              <a:rPr lang="en-US" sz="2400" b="1" dirty="0">
                <a:latin typeface="Constantia" panose="02030602050306030303" pitchFamily="18" charset="0"/>
              </a:rPr>
              <a:t> puta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njihova srca otvrdnu na uvjeravanja</a:t>
            </a:r>
            <a:r>
              <a:rPr lang="en-US" sz="2400" b="1" dirty="0">
                <a:latin typeface="Constantia" panose="02030602050306030303" pitchFamily="18" charset="0"/>
              </a:rPr>
              <a:t>. Duh </a:t>
            </a:r>
            <a:r>
              <a:rPr lang="hr-HR" sz="2400" b="1" dirty="0">
                <a:latin typeface="Constantia" panose="02030602050306030303" pitchFamily="18" charset="0"/>
              </a:rPr>
              <a:t>ljubaznosti</a:t>
            </a:r>
            <a:r>
              <a:rPr lang="en-US" sz="2400" b="1" dirty="0">
                <a:latin typeface="Constantia" panose="02030602050306030303" pitchFamily="18" charset="0"/>
              </a:rPr>
              <a:t>, u</a:t>
            </a:r>
            <a:r>
              <a:rPr lang="hr-HR" sz="2400" b="1" dirty="0">
                <a:latin typeface="Constantia" panose="02030602050306030303" pitchFamily="18" charset="0"/>
              </a:rPr>
              <a:t>čtiv</a:t>
            </a:r>
            <a:r>
              <a:rPr lang="en-US" sz="2400" b="1" dirty="0">
                <a:latin typeface="Constantia" panose="02030602050306030303" pitchFamily="18" charset="0"/>
              </a:rPr>
              <a:t>o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strpljivo</a:t>
            </a:r>
            <a:r>
              <a:rPr lang="en-US" sz="2400" b="1" dirty="0">
                <a:latin typeface="Constantia" panose="02030602050306030303" pitchFamily="18" charset="0"/>
              </a:rPr>
              <a:t> po</a:t>
            </a:r>
            <a:r>
              <a:rPr lang="hr-HR" sz="2400" b="1" dirty="0">
                <a:latin typeface="Constantia" panose="02030602050306030303" pitchFamily="18" charset="0"/>
              </a:rPr>
              <a:t>d</a:t>
            </a:r>
            <a:r>
              <a:rPr lang="en-US" sz="2400" b="1" dirty="0">
                <a:latin typeface="Constantia" panose="02030602050306030303" pitchFamily="18" charset="0"/>
              </a:rPr>
              <a:t>n</a:t>
            </a:r>
            <a:r>
              <a:rPr lang="hr-HR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 err="1">
                <a:latin typeface="Constantia" panose="02030602050306030303" pitchFamily="18" charset="0"/>
              </a:rPr>
              <a:t>šanje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mogu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spasiti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zabludjelog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pre</a:t>
            </a:r>
            <a:r>
              <a:rPr lang="en-US" sz="2400" b="1" dirty="0" err="1">
                <a:latin typeface="Constantia" panose="02030602050306030303" pitchFamily="18" charset="0"/>
              </a:rPr>
              <a:t>kriti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mnoštvo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grijeha</a:t>
            </a:r>
            <a:r>
              <a:rPr lang="en-US" sz="2400" b="1" dirty="0">
                <a:latin typeface="Constantia" panose="02030602050306030303" pitchFamily="18" charset="0"/>
              </a:rPr>
              <a:t>.”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3C2F48-C8BC-381C-AF47-0B287455933D}"/>
              </a:ext>
            </a:extLst>
          </p:cNvPr>
          <p:cNvSpPr txBox="1"/>
          <p:nvPr/>
        </p:nvSpPr>
        <p:spPr>
          <a:xfrm>
            <a:off x="6222378" y="6064597"/>
            <a:ext cx="5068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</a:t>
            </a:r>
            <a:r>
              <a:rPr lang="hr-HR" sz="1600" b="1" dirty="0"/>
              <a:t>llen G. White, </a:t>
            </a:r>
            <a:r>
              <a:rPr lang="en" sz="1600" i="1" dirty="0"/>
              <a:t>Patri</a:t>
            </a:r>
            <a:r>
              <a:rPr lang="hr-HR" sz="1600" i="1" dirty="0"/>
              <a:t>jarsi i proroci</a:t>
            </a:r>
            <a:r>
              <a:rPr lang="en" sz="1600" b="1" dirty="0"/>
              <a:t>, </a:t>
            </a:r>
            <a:r>
              <a:rPr lang="hr-HR" sz="1600" b="1" dirty="0"/>
              <a:t>str</a:t>
            </a:r>
            <a:r>
              <a:rPr lang="en" sz="1600" b="1" dirty="0"/>
              <a:t>. 518</a:t>
            </a:r>
            <a:r>
              <a:rPr lang="hr-HR" sz="1600" b="1" dirty="0"/>
              <a:t>. u izvorniku.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30937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-89050" y="3779520"/>
            <a:ext cx="123700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Kao i kod govora koji se nalaze u poglavljima 23 i 24, riječi Jošue  u knjizi Jošua 22,2–8 upućene pripadnicima Rubenovog, Gadovog i polovini Manašeovog plemena, koji su odlazili na drugu stranu Jordana, trebalo je da budu oproštajni govori. Iako osmišljen kao oproštajni govor, zbog epizode s žrtvenikom u drugom djelu poglavlja, Jošua je ponovno stupio u interakciju s ovim plemenima. 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On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otkriva put k potpunoj posvećenosti, koji počinje ljubavlju i završava se služenjem. Incident koji uključuje prekojordanska plemena, u drugom djelu poglavlja, pokazuje da pojedinačna ili grupna posvećenost Gospodinu, bez jedinstva, također predstavlja prijetnju Božjem planu. Ako Izrael želi  izdržati predstojeće izazove, ne može zaboraviti tko je u odnosu na Boga i tko su oni u odnosu jednih prema drugima.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3165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”Ž</a:t>
            </a:r>
            <a:r>
              <a:rPr lang="en-US" sz="2800" dirty="0" err="1">
                <a:solidFill>
                  <a:srgbClr val="FFFF99"/>
                </a:solidFill>
              </a:rPr>
              <a:t>ivot</a:t>
            </a:r>
            <a:r>
              <a:rPr lang="en-US" sz="2800" dirty="0">
                <a:solidFill>
                  <a:srgbClr val="FFFF99"/>
                </a:solidFill>
              </a:rPr>
              <a:t> u </a:t>
            </a:r>
            <a:r>
              <a:rPr lang="hr-HR" sz="2800" dirty="0">
                <a:solidFill>
                  <a:srgbClr val="FFFF99"/>
                </a:solidFill>
              </a:rPr>
              <a:t>z</a:t>
            </a:r>
            <a:r>
              <a:rPr lang="en-US" sz="2800" dirty="0" err="1">
                <a:solidFill>
                  <a:srgbClr val="FFFF99"/>
                </a:solidFill>
              </a:rPr>
              <a:t>emlji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0" y="1676401"/>
            <a:ext cx="9289869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</a:t>
            </a:r>
            <a:r>
              <a:rPr lang="sr-Latn-ME" sz="2800" dirty="0">
                <a:solidFill>
                  <a:srgbClr val="FFFF99"/>
                </a:solidFill>
              </a:rPr>
              <a:t>Život u zemlji</a:t>
            </a:r>
            <a:r>
              <a:rPr lang="hr-HR" sz="2800" dirty="0">
                <a:solidFill>
                  <a:srgbClr val="FFFF99"/>
                </a:solidFill>
              </a:rPr>
              <a:t>”, možemo koristiti iduć</a:t>
            </a:r>
            <a:r>
              <a:rPr lang="sr-Latn-RS" sz="2800" dirty="0">
                <a:solidFill>
                  <a:srgbClr val="FFFF99"/>
                </a:solidFill>
              </a:rPr>
              <a:t>i tjedan</a:t>
            </a:r>
            <a:r>
              <a:rPr lang="hr-HR" sz="2800" dirty="0">
                <a:solidFill>
                  <a:srgbClr val="FFFF99"/>
                </a:solidFill>
              </a:rPr>
              <a:t>?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88277" y="2673107"/>
            <a:ext cx="11008803" cy="374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lang="hr-HR" sz="2000" b="1" dirty="0">
                <a:solidFill>
                  <a:srgbClr val="FF9900"/>
                </a:solidFill>
                <a:latin typeface="Arial"/>
                <a:cs typeface="Arial" charset="0"/>
              </a:rPr>
              <a:t>sk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22,1-8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ovi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redc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govore o posvećenosti Rube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n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ovog, Gadovog i polovine Manašeovog plemena?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22,5.6.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N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 što je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 odlasku, pozvao sva Izraelova plemena?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Jošua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22,9-20.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optužbe su plemena sa zap. strane iznela protiv istočnih i koliko su optužbe bile utemeljene?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Luka 6,37;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van 7,24; 1. Kor. 4,5.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 što Isus i Pavao misle opominjući nas da ne osuđ. druge? Zašto lako dolazimo do pog. motiva?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Pročitaj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22,13-15 i Br. 25.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su Izraelci izabrali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Pinha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sa za vođu delegacije za razgovor sa dva i pol plemena?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22,21-29 i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Izrek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15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možemo naučiti iz odgovora plemena sa istočne strane Jordana?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ME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ME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37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kumimoji="0" lang="sr-Latn-ME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3-6.34.37.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Tim. 4,7.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se ti nosiš s lažnim optužbama? Navedi neka načel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a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 kojima zasnivaš svoj stav.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Jošua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20,30-34 i uporedi s Ps. 135;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I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van 17,20-23;  1. Pet. 3,8.9.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nam čitav taj događaj pruža neke uvide u vezi s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rješavanjem sukoba i načinima da se osigura jedinstvo crkve?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Pročitaj 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Filip. 2,3.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  nam Pavlov savjet: „Činite jedan drugoga većim od sebe” pomaže da izbjegnemo zla nagađanja o braći i sestrama?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469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promene  treba da izvršimo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uticaj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I dalje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osećao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itala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Mojsijev pomoćnik preuzeo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vođstvo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Izraela I uz Božju pomoć uveo je taj narod u Bogom obećanu zemlju. U vreme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uvideo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da Bog drži do svojih obećanja. Glavno pitanje kojim knjiga počinje glasi:  Da li će  Izrael iskoristiti svoju novu priliku I slediti formulu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uspeha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43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90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svet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sveta.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Hanana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osta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je pitanje: Da li ćemo 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slobo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Taj neočekivani niz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božan-skih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dela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njiho-vog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sa Bogom iz Egipta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Hanan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 da budu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drugačije,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1"/>
            <a:ext cx="2903500" cy="2611962"/>
            <a:chOff x="3571" y="2256"/>
            <a:chExt cx="1757" cy="245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204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I. Navi-  na izgledaće ovako: Knjiga je pode-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celine:  1. Prelazak reke Jordan; 2. Ratovi za zemlju; 3. Podela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Svake sedmice obradićemo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slobodan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 hrabar!” (Isus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1,7).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Štoaje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en-US" sz="4800" dirty="0">
                <a:solidFill>
                  <a:srgbClr val="FFFF99"/>
                </a:solidFill>
                <a:latin typeface="Impact" pitchFamily="34" charset="0"/>
              </a:rPr>
              <a:t>IZREKE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5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,1: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6740528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US" dirty="0" err="1"/>
              <a:t>Blag</a:t>
            </a:r>
            <a:r>
              <a:rPr lang="hr-HR" dirty="0"/>
              <a:t> o</a:t>
            </a:r>
            <a:r>
              <a:rPr lang="en-US" dirty="0" err="1"/>
              <a:t>dgovor</a:t>
            </a:r>
            <a:r>
              <a:rPr lang="hr-HR" dirty="0"/>
              <a:t> ublažava jarost, a riječ osorna uvečava srdžbu.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72" y="129695"/>
            <a:ext cx="5046756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80084"/>
            <a:ext cx="12098956" cy="3777916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-71120" y="3190240"/>
            <a:ext cx="122631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Ne postoji 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narod bez zakona i zemlje. Takav je slučaj i sa biblijskim Izra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elom koji prima Božji zakon (Izlazak) i dobija zemlju (Knjiga Jošue). Međutim, kao kraljevstvo svećenika, njima je također bio potreban snažan identitet, ukorijenjen u njihovom pozivu da kao izabrani narod budu Božji predstavnici na zemlji. Takav identitet ne bi opstao bez dva osnovna elementa: potpune posvećenosti i jedinstva. O ovoj temi govori poglavlje Jošua 22. U ovom trenutku, zemlja je osvojena i podijeljena između svih plemena – barem djelimično (jer ima još posla). Bez obzira na ovu činjenicu, Izrael je ipak morao shvatiti što znači biti Izrael. Potreba razumjeti svoj identitet je svrha završnih govora u knjizi, koji se nalaze u tekstovima               Jošua 22,1–8; poglavlje 23 i 24,1–28.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039842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525698" y="4650725"/>
            <a:ext cx="7010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36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Blag odgovor ljutnju smiruje, a gruba riječ je raspiruje.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hr-HR" sz="28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Izreke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15</a:t>
            </a:r>
            <a:r>
              <a:rPr kumimoji="0" lang="hr-HR" sz="28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1, </a:t>
            </a:r>
            <a:r>
              <a:rPr lang="hr-HR" sz="2000" b="1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latin typeface="Comic Sans MS" panose="030F0702030302020204" pitchFamily="66" charset="0"/>
              </a:rPr>
              <a:t>SHP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A02B93"/>
                  </a:solidFill>
                  <a:prstDash val="solid"/>
                </a:ln>
                <a:solidFill>
                  <a:srgbClr val="A02B93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EA1179-362A-F3B5-316F-4515CEA75ADB}"/>
              </a:ext>
            </a:extLst>
          </p:cNvPr>
          <p:cNvSpPr txBox="1"/>
          <p:nvPr/>
        </p:nvSpPr>
        <p:spPr>
          <a:xfrm>
            <a:off x="6796086" y="4161354"/>
            <a:ext cx="524351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9868A2"/>
                </a:solidFill>
              </a:rPr>
              <a:t>Oproštajni govor</a:t>
            </a:r>
            <a:r>
              <a:rPr lang="en" sz="2000" b="1" dirty="0">
                <a:solidFill>
                  <a:srgbClr val="9868A2"/>
                </a:solidFill>
              </a:rPr>
              <a:t> (Jo</a:t>
            </a:r>
            <a:r>
              <a:rPr lang="hr-HR" sz="2000" b="1" dirty="0">
                <a:solidFill>
                  <a:srgbClr val="9868A2"/>
                </a:solidFill>
              </a:rPr>
              <a:t>šua</a:t>
            </a:r>
            <a:r>
              <a:rPr lang="en" sz="2000" b="1" dirty="0">
                <a:solidFill>
                  <a:srgbClr val="9868A2"/>
                </a:solidFill>
              </a:rPr>
              <a:t> 22</a:t>
            </a:r>
            <a:r>
              <a:rPr lang="hr-HR" sz="2000" b="1" dirty="0">
                <a:solidFill>
                  <a:srgbClr val="9868A2"/>
                </a:solidFill>
              </a:rPr>
              <a:t>,</a:t>
            </a:r>
            <a:r>
              <a:rPr lang="en" sz="2000" b="1" dirty="0">
                <a:solidFill>
                  <a:srgbClr val="9868A2"/>
                </a:solidFill>
              </a:rPr>
              <a:t>1-8)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9B6260"/>
                </a:solidFill>
              </a:rPr>
              <a:t>Razlog sukoba</a:t>
            </a:r>
            <a:r>
              <a:rPr lang="en" sz="2000" b="1" dirty="0">
                <a:solidFill>
                  <a:srgbClr val="9B6260"/>
                </a:solidFill>
              </a:rPr>
              <a:t> (Jo</a:t>
            </a:r>
            <a:r>
              <a:rPr lang="hr-HR" sz="2000" b="1" dirty="0">
                <a:solidFill>
                  <a:srgbClr val="9B6260"/>
                </a:solidFill>
              </a:rPr>
              <a:t>šua</a:t>
            </a:r>
            <a:r>
              <a:rPr lang="en" sz="2000" b="1" dirty="0">
                <a:solidFill>
                  <a:srgbClr val="9B6260"/>
                </a:solidFill>
              </a:rPr>
              <a:t> 22</a:t>
            </a:r>
            <a:r>
              <a:rPr lang="hr-HR" sz="2000" b="1" dirty="0">
                <a:solidFill>
                  <a:srgbClr val="9B6260"/>
                </a:solidFill>
              </a:rPr>
              <a:t>,</a:t>
            </a:r>
            <a:r>
              <a:rPr lang="en" sz="2000" b="1" dirty="0">
                <a:solidFill>
                  <a:srgbClr val="9B6260"/>
                </a:solidFill>
              </a:rPr>
              <a:t>10-12)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5F9199"/>
                </a:solidFill>
              </a:rPr>
              <a:t>Optužbe</a:t>
            </a:r>
            <a:r>
              <a:rPr lang="en" sz="2000" b="1" dirty="0">
                <a:solidFill>
                  <a:srgbClr val="5F9199"/>
                </a:solidFill>
              </a:rPr>
              <a:t> (Jo</a:t>
            </a:r>
            <a:r>
              <a:rPr lang="hr-HR" sz="2000" b="1" dirty="0">
                <a:solidFill>
                  <a:srgbClr val="5F9199"/>
                </a:solidFill>
              </a:rPr>
              <a:t>šua</a:t>
            </a:r>
            <a:r>
              <a:rPr lang="en" sz="2000" b="1" dirty="0">
                <a:solidFill>
                  <a:srgbClr val="5F9199"/>
                </a:solidFill>
              </a:rPr>
              <a:t> 22</a:t>
            </a:r>
            <a:r>
              <a:rPr lang="hr-HR" sz="2000" b="1" dirty="0">
                <a:solidFill>
                  <a:srgbClr val="5F9199"/>
                </a:solidFill>
              </a:rPr>
              <a:t>,</a:t>
            </a:r>
            <a:r>
              <a:rPr lang="en" sz="2000" b="1" dirty="0">
                <a:solidFill>
                  <a:srgbClr val="5F9199"/>
                </a:solidFill>
              </a:rPr>
              <a:t>13-20)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729C63"/>
                </a:solidFill>
              </a:rPr>
              <a:t>Ljubazan odovor</a:t>
            </a:r>
            <a:r>
              <a:rPr lang="en" sz="2000" b="1" dirty="0">
                <a:solidFill>
                  <a:srgbClr val="729C63"/>
                </a:solidFill>
              </a:rPr>
              <a:t> (Jo</a:t>
            </a:r>
            <a:r>
              <a:rPr lang="hr-HR" sz="2000" b="1" dirty="0">
                <a:solidFill>
                  <a:srgbClr val="729C63"/>
                </a:solidFill>
              </a:rPr>
              <a:t>š</a:t>
            </a:r>
            <a:r>
              <a:rPr lang="en" sz="2000" b="1" dirty="0">
                <a:solidFill>
                  <a:srgbClr val="729C63"/>
                </a:solidFill>
              </a:rPr>
              <a:t>ua 22</a:t>
            </a:r>
            <a:r>
              <a:rPr lang="hr-HR" sz="2000" b="1" dirty="0">
                <a:solidFill>
                  <a:srgbClr val="729C63"/>
                </a:solidFill>
              </a:rPr>
              <a:t>,</a:t>
            </a:r>
            <a:r>
              <a:rPr lang="en" sz="2000" b="1" dirty="0">
                <a:solidFill>
                  <a:srgbClr val="729C63"/>
                </a:solidFill>
              </a:rPr>
              <a:t>21-29)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9B8F61"/>
                </a:solidFill>
              </a:rPr>
              <a:t>Pomirenje</a:t>
            </a:r>
            <a:r>
              <a:rPr lang="en" sz="2000" b="1" dirty="0">
                <a:solidFill>
                  <a:srgbClr val="9B8F61"/>
                </a:solidFill>
              </a:rPr>
              <a:t> (Jo</a:t>
            </a:r>
            <a:r>
              <a:rPr lang="hr-HR" sz="2000" b="1" dirty="0">
                <a:solidFill>
                  <a:srgbClr val="9B8F61"/>
                </a:solidFill>
              </a:rPr>
              <a:t>š</a:t>
            </a:r>
            <a:r>
              <a:rPr lang="en" sz="2000" b="1" dirty="0">
                <a:solidFill>
                  <a:srgbClr val="9B8F61"/>
                </a:solidFill>
              </a:rPr>
              <a:t>ua 22</a:t>
            </a:r>
            <a:r>
              <a:rPr lang="hr-HR" sz="2000" b="1" dirty="0">
                <a:solidFill>
                  <a:srgbClr val="9B8F61"/>
                </a:solidFill>
              </a:rPr>
              <a:t>,</a:t>
            </a:r>
            <a:r>
              <a:rPr lang="en" sz="2000" b="1" dirty="0">
                <a:solidFill>
                  <a:srgbClr val="9B8F61"/>
                </a:solidFill>
              </a:rPr>
              <a:t>30-34)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013E13-0AA3-38EB-5F35-90A820A4A94B}"/>
              </a:ext>
            </a:extLst>
          </p:cNvPr>
          <p:cNvSpPr txBox="1"/>
          <p:nvPr/>
        </p:nvSpPr>
        <p:spPr>
          <a:xfrm>
            <a:off x="142875" y="94476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Nakon</a:t>
            </a:r>
            <a:r>
              <a:rPr lang="en-US" sz="2000" b="1" dirty="0"/>
              <a:t> </a:t>
            </a:r>
            <a:r>
              <a:rPr lang="en-US" sz="2000" b="1" dirty="0" err="1"/>
              <a:t>nekoliko</a:t>
            </a:r>
            <a:r>
              <a:rPr lang="en-US" sz="2000" b="1" dirty="0"/>
              <a:t> </a:t>
            </a:r>
            <a:r>
              <a:rPr lang="en-US" sz="2000" b="1" dirty="0" err="1"/>
              <a:t>godina</a:t>
            </a:r>
            <a:r>
              <a:rPr lang="en-US" sz="2000" b="1" dirty="0"/>
              <a:t> rata, Izrael je </a:t>
            </a:r>
            <a:r>
              <a:rPr lang="en-US" sz="2000" b="1" dirty="0" err="1"/>
              <a:t>osvojio</a:t>
            </a:r>
            <a:r>
              <a:rPr lang="en-US" sz="2000" b="1" dirty="0"/>
              <a:t> Kanaan, </a:t>
            </a:r>
            <a:r>
              <a:rPr lang="en-US" sz="2000" b="1" dirty="0" err="1"/>
              <a:t>iako</a:t>
            </a:r>
            <a:r>
              <a:rPr lang="en-US" sz="2000" b="1" dirty="0"/>
              <a:t> </a:t>
            </a:r>
            <a:r>
              <a:rPr lang="en-US" sz="2000" b="1" dirty="0" err="1"/>
              <a:t>još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svi</a:t>
            </a:r>
            <a:r>
              <a:rPr lang="en-US" sz="2000" b="1" dirty="0"/>
              <a:t> </a:t>
            </a:r>
            <a:r>
              <a:rPr lang="en-US" sz="2000" b="1" dirty="0" err="1"/>
              <a:t>njegovi</a:t>
            </a:r>
            <a:r>
              <a:rPr lang="en-US" sz="2000" b="1" dirty="0"/>
              <a:t> </a:t>
            </a:r>
            <a:r>
              <a:rPr lang="en-US" sz="2000" b="1" dirty="0" err="1"/>
              <a:t>stanovnici</a:t>
            </a:r>
            <a:r>
              <a:rPr lang="en-US" sz="2000" b="1" dirty="0"/>
              <a:t> </a:t>
            </a:r>
            <a:r>
              <a:rPr lang="en-US" sz="2000" b="1" dirty="0" err="1"/>
              <a:t>bili</a:t>
            </a:r>
            <a:r>
              <a:rPr lang="en-US" sz="2000" b="1" dirty="0"/>
              <a:t> </a:t>
            </a:r>
            <a:r>
              <a:rPr lang="en-US" sz="2000" b="1" dirty="0" err="1"/>
              <a:t>protjerani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4F478674-838A-706F-7AE7-0066959B87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9"/>
          <a:stretch>
            <a:fillRect/>
          </a:stretch>
        </p:blipFill>
        <p:spPr>
          <a:xfrm>
            <a:off x="8324850" y="152400"/>
            <a:ext cx="3714750" cy="3733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CDD103-0662-4DD1-1F25-A97342765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53" y="3525971"/>
            <a:ext cx="5448572" cy="3111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75C3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1624605-68D1-F0BD-97A4-E42778EF85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411" y="4200526"/>
            <a:ext cx="526842" cy="306120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256CEBD-F11F-F2A6-661C-4BB7D8078F9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411" y="4735325"/>
            <a:ext cx="526842" cy="306120"/>
          </a:xfrm>
          <a:prstGeom prst="rect">
            <a:avLst/>
          </a:prstGeom>
        </p:spPr>
      </p:pic>
      <p:pic>
        <p:nvPicPr>
          <p:cNvPr id="13" name="Imagen 1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00F1677-4935-444A-A251-4CF292E548E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411" y="6339724"/>
            <a:ext cx="526842" cy="306120"/>
          </a:xfrm>
          <a:prstGeom prst="rect">
            <a:avLst/>
          </a:prstGeom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55D171B-5D8D-CD99-1917-16F4701D49A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411" y="5804925"/>
            <a:ext cx="526842" cy="306120"/>
          </a:xfrm>
          <a:prstGeom prst="rect">
            <a:avLst/>
          </a:prstGeom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D98BCF62-95B8-CA93-C541-CDDEB152255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411" y="5270125"/>
            <a:ext cx="526842" cy="3061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9560939-DF22-4588-9CB6-7A687FCD532D}"/>
              </a:ext>
            </a:extLst>
          </p:cNvPr>
          <p:cNvSpPr txBox="1"/>
          <p:nvPr/>
        </p:nvSpPr>
        <p:spPr>
          <a:xfrm>
            <a:off x="152399" y="2110412"/>
            <a:ext cx="80867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Napokon</a:t>
            </a:r>
            <a:r>
              <a:rPr lang="en-US" sz="2000" b="1" dirty="0"/>
              <a:t> je </a:t>
            </a:r>
            <a:r>
              <a:rPr lang="en-US" sz="2000" b="1" dirty="0" err="1"/>
              <a:t>došlo</a:t>
            </a:r>
            <a:r>
              <a:rPr lang="en-US" sz="2000" b="1" dirty="0"/>
              <a:t> </a:t>
            </a:r>
            <a:r>
              <a:rPr lang="en-US" sz="2000" b="1" dirty="0" err="1"/>
              <a:t>vrijeme</a:t>
            </a:r>
            <a:r>
              <a:rPr lang="en-US" sz="2000" b="1" dirty="0"/>
              <a:t> za </a:t>
            </a:r>
            <a:r>
              <a:rPr lang="en-US" sz="2000" b="1" dirty="0" err="1"/>
              <a:t>rastanak</a:t>
            </a:r>
            <a:r>
              <a:rPr lang="en-US" sz="2000" b="1" dirty="0"/>
              <a:t>. </a:t>
            </a:r>
            <a:r>
              <a:rPr lang="en-US" sz="2000" b="1" dirty="0" err="1"/>
              <a:t>Nakon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je </a:t>
            </a:r>
            <a:r>
              <a:rPr lang="en-US" sz="2000" b="1" dirty="0" err="1"/>
              <a:t>blagoslovio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savjetovao</a:t>
            </a:r>
            <a:r>
              <a:rPr lang="en-US" sz="2000" b="1" dirty="0"/>
              <a:t> da </a:t>
            </a:r>
            <a:r>
              <a:rPr lang="en-US" sz="2000" b="1" dirty="0" err="1"/>
              <a:t>nastave</a:t>
            </a:r>
            <a:r>
              <a:rPr lang="en-US" sz="2000" b="1" dirty="0"/>
              <a:t> </a:t>
            </a:r>
            <a:r>
              <a:rPr lang="en-US" sz="2000" b="1" dirty="0" err="1"/>
              <a:t>Božjim</a:t>
            </a:r>
            <a:r>
              <a:rPr lang="en-US" sz="2000" b="1" dirty="0"/>
              <a:t> </a:t>
            </a:r>
            <a:r>
              <a:rPr lang="en-US" sz="2000" b="1" dirty="0" err="1"/>
              <a:t>putem</a:t>
            </a:r>
            <a:r>
              <a:rPr lang="en-US" sz="2000" b="1" dirty="0"/>
              <a:t>, </a:t>
            </a:r>
            <a:r>
              <a:rPr lang="en-US" sz="2000" b="1" dirty="0" err="1"/>
              <a:t>Jošua</a:t>
            </a:r>
            <a:r>
              <a:rPr lang="en-US" sz="2000" b="1" dirty="0"/>
              <a:t> </a:t>
            </a:r>
            <a:r>
              <a:rPr lang="en-US" sz="2000" b="1" dirty="0" err="1"/>
              <a:t>ih</a:t>
            </a:r>
            <a:r>
              <a:rPr lang="en-US" sz="2000" b="1" dirty="0"/>
              <a:t> je </a:t>
            </a:r>
            <a:r>
              <a:rPr lang="en-US" sz="2000" b="1" dirty="0" err="1"/>
              <a:t>otpustio</a:t>
            </a:r>
            <a:r>
              <a:rPr lang="en-US" sz="2000" b="1" dirty="0"/>
              <a:t>. No, </a:t>
            </a:r>
            <a:r>
              <a:rPr lang="en-US" sz="2000" b="1" dirty="0" err="1"/>
              <a:t>oproštaj</a:t>
            </a:r>
            <a:r>
              <a:rPr lang="en-US" sz="2000" b="1" dirty="0"/>
              <a:t> je </a:t>
            </a:r>
            <a:r>
              <a:rPr lang="en-US" sz="2000" b="1" dirty="0" err="1"/>
              <a:t>zasjenio</a:t>
            </a:r>
            <a:r>
              <a:rPr lang="en-US" sz="2000" b="1" dirty="0"/>
              <a:t> </a:t>
            </a:r>
            <a:r>
              <a:rPr lang="en-US" sz="2000" b="1" dirty="0" err="1"/>
              <a:t>ozbiljan</a:t>
            </a:r>
            <a:r>
              <a:rPr lang="en-US" sz="2000" b="1" dirty="0"/>
              <a:t> </a:t>
            </a:r>
            <a:r>
              <a:rPr lang="en-US" sz="2000" b="1" dirty="0" err="1"/>
              <a:t>nesporazum</a:t>
            </a:r>
            <a:r>
              <a:rPr lang="en-US" sz="2000" b="1" dirty="0"/>
              <a:t> koji je </a:t>
            </a:r>
            <a:r>
              <a:rPr lang="en-US" sz="2000" b="1" dirty="0" err="1"/>
              <a:t>lako</a:t>
            </a:r>
            <a:r>
              <a:rPr lang="en-US" sz="2000" b="1" dirty="0"/>
              <a:t> </a:t>
            </a:r>
            <a:r>
              <a:rPr lang="en-US" sz="2000" b="1" dirty="0" err="1"/>
              <a:t>mogao</a:t>
            </a:r>
            <a:r>
              <a:rPr lang="en-US" sz="2000" b="1" dirty="0"/>
              <a:t> </a:t>
            </a:r>
            <a:r>
              <a:rPr lang="en-US" sz="2000" b="1" dirty="0" err="1"/>
              <a:t>uništiti</a:t>
            </a:r>
            <a:r>
              <a:rPr lang="en-US" sz="2000" b="1" dirty="0"/>
              <a:t> </a:t>
            </a:r>
            <a:r>
              <a:rPr lang="en-US" sz="2000" b="1" dirty="0" err="1"/>
              <a:t>jedinstvo</a:t>
            </a:r>
            <a:r>
              <a:rPr lang="en-US" sz="2000" b="1" dirty="0"/>
              <a:t> </a:t>
            </a:r>
            <a:r>
              <a:rPr lang="en-US" sz="2000" b="1" dirty="0" err="1"/>
              <a:t>naroda</a:t>
            </a:r>
            <a:r>
              <a:rPr lang="en-US" sz="2000" b="1" dirty="0"/>
              <a:t> </a:t>
            </a:r>
            <a:r>
              <a:rPr lang="en-US" sz="2000" b="1" dirty="0" err="1"/>
              <a:t>Izraela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E5D02C-A12B-1471-2F6E-C0AC5AB552D2}"/>
              </a:ext>
            </a:extLst>
          </p:cNvPr>
          <p:cNvSpPr txBox="1"/>
          <p:nvPr/>
        </p:nvSpPr>
        <p:spPr>
          <a:xfrm>
            <a:off x="152398" y="948556"/>
            <a:ext cx="80867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Dva</a:t>
            </a:r>
            <a:r>
              <a:rPr lang="es-ES" sz="2000" b="1" dirty="0"/>
              <a:t> i </a:t>
            </a:r>
            <a:r>
              <a:rPr lang="es-ES" sz="2000" b="1" dirty="0" err="1"/>
              <a:t>pol</a:t>
            </a:r>
            <a:r>
              <a:rPr lang="es-ES" sz="2000" b="1" dirty="0"/>
              <a:t> </a:t>
            </a:r>
            <a:r>
              <a:rPr lang="es-ES" sz="2000" b="1" dirty="0" err="1"/>
              <a:t>plemena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su </a:t>
            </a:r>
            <a:r>
              <a:rPr lang="es-ES" sz="2000" b="1" dirty="0" err="1"/>
              <a:t>zauzela</a:t>
            </a:r>
            <a:r>
              <a:rPr lang="es-ES" sz="2000" b="1" dirty="0"/>
              <a:t> </a:t>
            </a:r>
            <a:r>
              <a:rPr lang="es-ES" sz="2000" b="1" dirty="0" err="1"/>
              <a:t>istočni</a:t>
            </a:r>
            <a:r>
              <a:rPr lang="es-ES" sz="2000" b="1" dirty="0"/>
              <a:t> dio (</a:t>
            </a:r>
            <a:r>
              <a:rPr lang="es-ES" sz="2000" b="1" dirty="0" err="1"/>
              <a:t>Ruben</a:t>
            </a:r>
            <a:r>
              <a:rPr lang="es-ES" sz="2000" b="1" dirty="0"/>
              <a:t>, Gad i </a:t>
            </a:r>
            <a:r>
              <a:rPr lang="es-ES" sz="2000" b="1" dirty="0" err="1"/>
              <a:t>pol</a:t>
            </a:r>
            <a:r>
              <a:rPr lang="hr-HR" sz="2000" b="1" dirty="0"/>
              <a:t>a </a:t>
            </a:r>
            <a:r>
              <a:rPr lang="es-ES" sz="2000" b="1" dirty="0" err="1"/>
              <a:t>pleme</a:t>
            </a:r>
            <a:r>
              <a:rPr lang="hr-HR" sz="2000" b="1" dirty="0"/>
              <a:t>na</a:t>
            </a:r>
            <a:r>
              <a:rPr lang="es-ES" sz="2000" b="1" dirty="0"/>
              <a:t> Manas</a:t>
            </a:r>
            <a:r>
              <a:rPr lang="hr-HR" sz="2000" b="1" dirty="0"/>
              <a:t>ij</a:t>
            </a:r>
            <a:r>
              <a:rPr lang="es-ES" sz="2000" b="1" dirty="0"/>
              <a:t>e), a </a:t>
            </a:r>
            <a:r>
              <a:rPr lang="es-ES" sz="2000" b="1" dirty="0" err="1"/>
              <a:t>koja</a:t>
            </a:r>
            <a:r>
              <a:rPr lang="es-ES" sz="2000" b="1" dirty="0"/>
              <a:t> su </a:t>
            </a:r>
            <a:r>
              <a:rPr lang="es-ES" sz="2000" b="1" dirty="0" err="1"/>
              <a:t>prešla</a:t>
            </a:r>
            <a:r>
              <a:rPr lang="es-ES" sz="2000" b="1" dirty="0"/>
              <a:t> </a:t>
            </a:r>
            <a:r>
              <a:rPr lang="es-ES" sz="2000" b="1" dirty="0" err="1"/>
              <a:t>Jordan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pomogla</a:t>
            </a:r>
            <a:r>
              <a:rPr lang="es-ES" sz="2000" b="1" dirty="0"/>
              <a:t> u </a:t>
            </a:r>
            <a:r>
              <a:rPr lang="es-ES" sz="2000" b="1" dirty="0" err="1"/>
              <a:t>osvajanju</a:t>
            </a:r>
            <a:r>
              <a:rPr lang="es-ES" sz="2000" b="1" dirty="0"/>
              <a:t>, </a:t>
            </a:r>
            <a:r>
              <a:rPr lang="es-ES" sz="2000" b="1" dirty="0" err="1"/>
              <a:t>vjerno</a:t>
            </a:r>
            <a:r>
              <a:rPr lang="es-ES" sz="2000" b="1" dirty="0"/>
              <a:t> su </a:t>
            </a:r>
            <a:r>
              <a:rPr lang="es-ES" sz="2000" b="1" dirty="0" err="1"/>
              <a:t>ispunila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obvezu</a:t>
            </a:r>
            <a:r>
              <a:rPr lang="es-E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2852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68885A54-934A-A68D-FACC-D36230792A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36828"/>
          </a:xfrm>
          <a:prstGeom prst="rect">
            <a:avLst/>
          </a:prstGeom>
          <a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AF2A9F0-2810-578F-5981-611A96058FF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OPROŠTAJNI</a:t>
            </a:r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s-ES" sz="4400" b="1" spc="30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GOVOR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683092-F943-44A0-3E08-5614BB69938B}"/>
              </a:ext>
            </a:extLst>
          </p:cNvPr>
          <p:cNvSpPr txBox="1"/>
          <p:nvPr/>
        </p:nvSpPr>
        <p:spPr>
          <a:xfrm>
            <a:off x="0" y="61349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Smo pazite da vršite zapovijedi i zakon što vam ga dade Mojsije, sluga Jahvin, da ljubite Jahvu Boga svojega, da uvijek idete putovima njegovim, da čuvate zapovijedi njegove, da se držite uz njega i da mu služite svim srcem i svom dušom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.”</a:t>
            </a:r>
            <a:r>
              <a:rPr lang="en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š</a:t>
            </a:r>
            <a:r>
              <a:rPr lang="en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ua 22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5 )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83994D-FC95-2E69-5EAE-30740BBEA664}"/>
              </a:ext>
            </a:extLst>
          </p:cNvPr>
          <p:cNvSpPr txBox="1"/>
          <p:nvPr/>
        </p:nvSpPr>
        <p:spPr>
          <a:xfrm>
            <a:off x="257174" y="1536829"/>
            <a:ext cx="7248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Budući</a:t>
            </a:r>
            <a:r>
              <a:rPr lang="en-US" sz="2000" b="1" dirty="0"/>
              <a:t> da je Jordan </a:t>
            </a:r>
            <a:r>
              <a:rPr lang="hr-HR" sz="2000" b="1" dirty="0"/>
              <a:t>treb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razdvojiti</a:t>
            </a:r>
            <a:r>
              <a:rPr lang="en-US" sz="2000" b="1" dirty="0"/>
              <a:t> </a:t>
            </a:r>
            <a:r>
              <a:rPr lang="en-US" sz="2000" b="1" dirty="0" err="1"/>
              <a:t>plemena</a:t>
            </a:r>
            <a:r>
              <a:rPr lang="en-US" sz="2000" b="1" dirty="0"/>
              <a:t>, </a:t>
            </a:r>
            <a:r>
              <a:rPr lang="en-US" sz="2000" b="1" dirty="0" err="1"/>
              <a:t>Jošua</a:t>
            </a:r>
            <a:r>
              <a:rPr lang="en-US" sz="2000" b="1" dirty="0"/>
              <a:t> je dao </a:t>
            </a:r>
            <a:r>
              <a:rPr lang="en-US" sz="2000" b="1" dirty="0" err="1"/>
              <a:t>mudre</a:t>
            </a:r>
            <a:r>
              <a:rPr lang="en-US" sz="2000" b="1" dirty="0"/>
              <a:t> </a:t>
            </a:r>
            <a:r>
              <a:rPr lang="en-US" sz="2000" b="1" dirty="0" err="1"/>
              <a:t>savjete</a:t>
            </a:r>
            <a:r>
              <a:rPr lang="en-US" sz="2000" b="1" dirty="0"/>
              <a:t> d</a:t>
            </a:r>
            <a:r>
              <a:rPr lang="hr-HR" sz="2000" b="1" dirty="0"/>
              <a:t>va</a:t>
            </a:r>
            <a:r>
              <a:rPr lang="en-US" sz="2000" b="1" dirty="0"/>
              <a:t>ma </a:t>
            </a:r>
            <a:r>
              <a:rPr lang="en-US" sz="2000" b="1" dirty="0" err="1"/>
              <a:t>i</a:t>
            </a:r>
            <a:r>
              <a:rPr lang="en-US" sz="2000" b="1" dirty="0"/>
              <a:t> pol </a:t>
            </a:r>
            <a:r>
              <a:rPr lang="en-US" sz="2000" b="1" dirty="0" err="1"/>
              <a:t>plemenima</a:t>
            </a:r>
            <a:r>
              <a:rPr lang="en-US" sz="2000" b="1" dirty="0"/>
              <a:t> </a:t>
            </a:r>
            <a:r>
              <a:rPr lang="en-US" sz="2000" b="1" dirty="0" err="1"/>
              <a:t>kako</a:t>
            </a:r>
            <a:r>
              <a:rPr lang="en-US" sz="2000" b="1" dirty="0"/>
              <a:t> bi </a:t>
            </a:r>
            <a:r>
              <a:rPr lang="en-US" sz="2000" b="1" dirty="0" err="1"/>
              <a:t>ostali</a:t>
            </a:r>
            <a:r>
              <a:rPr lang="en-US" sz="2000" b="1" dirty="0"/>
              <a:t> </a:t>
            </a:r>
            <a:r>
              <a:rPr lang="en-US" sz="2000" b="1" dirty="0" err="1"/>
              <a:t>vjerni</a:t>
            </a:r>
            <a:r>
              <a:rPr lang="en-US" sz="2000" b="1" dirty="0"/>
              <a:t> (</a:t>
            </a:r>
            <a:r>
              <a:rPr lang="en-US" sz="2000" b="1" dirty="0" err="1"/>
              <a:t>Jošua</a:t>
            </a:r>
            <a:r>
              <a:rPr lang="en-US" sz="2000" b="1" dirty="0"/>
              <a:t> 22</a:t>
            </a:r>
            <a:r>
              <a:rPr lang="hr-HR" sz="2000" b="1" dirty="0"/>
              <a:t>,</a:t>
            </a:r>
            <a:r>
              <a:rPr lang="en-US" sz="2000" b="1" dirty="0"/>
              <a:t>5):</a:t>
            </a:r>
            <a:endParaRPr lang="en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0C47BE6-E384-6CFD-4326-41F6D2296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471834"/>
              </p:ext>
            </p:extLst>
          </p:nvPr>
        </p:nvGraphicFramePr>
        <p:xfrm>
          <a:off x="238124" y="2552491"/>
          <a:ext cx="7648575" cy="4219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 grupo de personas en un barco en el mar&#10;&#10;El contenido generado por IA puede ser incorrecto.">
            <a:extLst>
              <a:ext uri="{FF2B5EF4-FFF2-40B4-BE49-F238E27FC236}">
                <a16:creationId xmlns:a16="http://schemas.microsoft.com/office/drawing/2014/main" id="{C951EDF3-00F4-7772-587B-EBFF5E13CF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3873" y="1628775"/>
            <a:ext cx="3924302" cy="5143499"/>
          </a:xfrm>
          <a:prstGeom prst="rect">
            <a:avLst/>
          </a:prstGeom>
          <a:ln w="38100" cap="sq">
            <a:solidFill>
              <a:srgbClr val="DE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2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10764A-E94F-45DB-947C-3933CB721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graphicEl>
                                              <a:dgm id="{D710764A-E94F-45DB-947C-3933CB721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graphicEl>
                                              <a:dgm id="{D710764A-E94F-45DB-947C-3933CB721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D710764A-E94F-45DB-947C-3933CB721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ACC016-6D31-46AD-83F9-EED2100109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47ACC016-6D31-46AD-83F9-EED2100109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03B2A72-F697-4AD8-B0DC-C8437B67A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403B2A72-F697-4AD8-B0DC-C8437B67A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graphicEl>
                                              <a:dgm id="{403B2A72-F697-4AD8-B0DC-C8437B67A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403B2A72-F697-4AD8-B0DC-C8437B67A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4D15AB-9CE5-44D4-B73B-5C3D16681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EC4D15AB-9CE5-44D4-B73B-5C3D16681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2F4172-6D31-4836-9276-24CBF670E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062F4172-6D31-4836-9276-24CBF670E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062F4172-6D31-4836-9276-24CBF670E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062F4172-6D31-4836-9276-24CBF670E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0A5D1E9-3E5B-40E1-8E83-7EFB7CCFA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>
                                            <p:graphicEl>
                                              <a:dgm id="{A0A5D1E9-3E5B-40E1-8E83-7EFB7CCFA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559FD80-2071-4040-87FD-0514AF53C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4559FD80-2071-4040-87FD-0514AF53C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graphicEl>
                                              <a:dgm id="{4559FD80-2071-4040-87FD-0514AF53CD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4559FD80-2071-4040-87FD-0514AF53CD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A7A024C-B283-41A0-9C29-21BA16A3C6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">
                                            <p:graphicEl>
                                              <a:dgm id="{EA7A024C-B283-41A0-9C29-21BA16A3C6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B1259D-FEC0-4C56-83DC-352068D0B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">
                                            <p:graphicEl>
                                              <a:dgm id="{ECB1259D-FEC0-4C56-83DC-352068D0B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ECB1259D-FEC0-4C56-83DC-352068D0B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dgm id="{ECB1259D-FEC0-4C56-83DC-352068D0B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BB875E-DA0E-4867-A22D-2276AD93A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C7BB875E-DA0E-4867-A22D-2276AD93AA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20A9D69-7318-9BF3-553F-685FCBB158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1585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E611EBE-34CA-61FE-223F-DEB74C9E7CA6}"/>
              </a:ext>
            </a:extLst>
          </p:cNvPr>
          <p:cNvSpPr txBox="1"/>
          <p:nvPr/>
        </p:nvSpPr>
        <p:spPr>
          <a:xfrm>
            <a:off x="0" y="-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tx1"/>
                  </a:outerShdw>
                </a:effectLst>
              </a:rPr>
              <a:t>RAZLOG SUKOBA</a:t>
            </a:r>
            <a:endParaRPr lang="en" sz="4400" b="1" dirty="0">
              <a:ln w="13462">
                <a:solidFill>
                  <a:schemeClr val="tx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b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2DD5B5-C6F3-E9A6-0A3E-8A5C787A5455}"/>
              </a:ext>
            </a:extLst>
          </p:cNvPr>
          <p:cNvSpPr txBox="1"/>
          <p:nvPr/>
        </p:nvSpPr>
        <p:spPr>
          <a:xfrm>
            <a:off x="521109" y="554424"/>
            <a:ext cx="11149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Kad su stigli do jordanskog područja u zemlji kanaanskoj, podigoše sinovi Rubenovi, Gadovi i polovina plemena Manašeova žrtvenik na Jordanu, žrtvenik velik iz daleka se vidio.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 22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AF30A5-8A0D-A825-D4F9-856E518C4A97}"/>
              </a:ext>
            </a:extLst>
          </p:cNvPr>
          <p:cNvSpPr txBox="1"/>
          <p:nvPr/>
        </p:nvSpPr>
        <p:spPr>
          <a:xfrm>
            <a:off x="3431458" y="1610410"/>
            <a:ext cx="5338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Blizu</a:t>
            </a:r>
            <a:r>
              <a:rPr lang="en-US" sz="2000" b="1" dirty="0"/>
              <a:t> </a:t>
            </a:r>
            <a:r>
              <a:rPr lang="en-US" sz="2000" b="1" dirty="0" err="1"/>
              <a:t>mjesta</a:t>
            </a:r>
            <a:r>
              <a:rPr lang="en-US" sz="2000" b="1" dirty="0"/>
              <a:t> </a:t>
            </a:r>
            <a:r>
              <a:rPr lang="en-US" sz="2000" b="1" dirty="0" err="1"/>
              <a:t>gdje</a:t>
            </a:r>
            <a:r>
              <a:rPr lang="en-US" sz="2000" b="1" dirty="0"/>
              <a:t> je </a:t>
            </a:r>
            <a:r>
              <a:rPr lang="en-US" sz="2000" b="1" dirty="0" err="1"/>
              <a:t>Jošua</a:t>
            </a:r>
            <a:r>
              <a:rPr lang="en-US" sz="2000" b="1" dirty="0"/>
              <a:t> </a:t>
            </a:r>
            <a:r>
              <a:rPr lang="en-US" sz="2000" b="1" dirty="0" err="1"/>
              <a:t>podigao</a:t>
            </a:r>
            <a:r>
              <a:rPr lang="en-US" sz="2000" b="1" dirty="0"/>
              <a:t> </a:t>
            </a:r>
            <a:r>
              <a:rPr lang="en-US" sz="2000" b="1" dirty="0" err="1"/>
              <a:t>spomenik</a:t>
            </a:r>
            <a:r>
              <a:rPr lang="en-US" sz="2000" b="1" dirty="0"/>
              <a:t> </a:t>
            </a:r>
            <a:r>
              <a:rPr lang="en-US" sz="2000" b="1" dirty="0" err="1"/>
              <a:t>čudesnom</a:t>
            </a:r>
            <a:r>
              <a:rPr lang="en-US" sz="2000" b="1" dirty="0"/>
              <a:t> </a:t>
            </a:r>
            <a:r>
              <a:rPr lang="en-US" sz="2000" b="1" dirty="0" err="1"/>
              <a:t>prelasku</a:t>
            </a:r>
            <a:r>
              <a:rPr lang="en-US" sz="2000" b="1" dirty="0"/>
              <a:t> Jordana, </a:t>
            </a:r>
            <a:r>
              <a:rPr lang="en-US" sz="2000" b="1" dirty="0" err="1"/>
              <a:t>dva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pol </a:t>
            </a:r>
            <a:r>
              <a:rPr lang="en-US" sz="2000" b="1" dirty="0" err="1"/>
              <a:t>plemena</a:t>
            </a:r>
            <a:r>
              <a:rPr lang="en-US" sz="2000" b="1" dirty="0"/>
              <a:t> </a:t>
            </a:r>
            <a:r>
              <a:rPr lang="en-US" sz="2000" b="1" dirty="0" err="1"/>
              <a:t>sagradila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oltar</a:t>
            </a:r>
            <a:r>
              <a:rPr lang="en-US" sz="2000" b="1" dirty="0"/>
              <a:t> </a:t>
            </a:r>
            <a:r>
              <a:rPr lang="en-US" sz="2000" b="1" dirty="0" err="1"/>
              <a:t>sličan</a:t>
            </a:r>
            <a:r>
              <a:rPr lang="en-US" sz="2000" b="1" dirty="0"/>
              <a:t> </a:t>
            </a:r>
            <a:r>
              <a:rPr lang="en-US" sz="2000" b="1" dirty="0" err="1"/>
              <a:t>oltaru</a:t>
            </a:r>
            <a:r>
              <a:rPr lang="en-US" sz="2000" b="1" dirty="0"/>
              <a:t> </a:t>
            </a:r>
            <a:r>
              <a:rPr lang="en-US" sz="2000" b="1" dirty="0" err="1"/>
              <a:t>Svetišta</a:t>
            </a:r>
            <a:r>
              <a:rPr lang="en-US" sz="2000" b="1" dirty="0"/>
              <a:t> (Jo</a:t>
            </a:r>
            <a:r>
              <a:rPr lang="hr-HR" sz="2000" b="1" dirty="0"/>
              <a:t>šua</a:t>
            </a:r>
            <a:r>
              <a:rPr lang="en-US" sz="2000" b="1" dirty="0"/>
              <a:t> 22</a:t>
            </a:r>
            <a:r>
              <a:rPr lang="hr-HR" sz="2000" b="1" dirty="0"/>
              <a:t>,</a:t>
            </a:r>
            <a:r>
              <a:rPr lang="en-US" sz="2000" b="1" dirty="0"/>
              <a:t>10</a:t>
            </a:r>
            <a:r>
              <a:rPr lang="hr-HR" sz="2000" b="1" dirty="0"/>
              <a:t>.</a:t>
            </a:r>
            <a:r>
              <a:rPr lang="en-US" sz="2000" b="1" dirty="0"/>
              <a:t>28).</a:t>
            </a:r>
            <a:endParaRPr lang="en" sz="2000" b="1" dirty="0"/>
          </a:p>
        </p:txBody>
      </p:sp>
      <p:pic>
        <p:nvPicPr>
          <p:cNvPr id="4" name="Imagen 3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D93E5EE8-FF58-C754-135B-FC8C9C163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237" y="1679233"/>
            <a:ext cx="3051810" cy="27846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Humo saliendo de la tierra&#10;&#10;El contenido generado por IA puede ser incorrecto.">
            <a:extLst>
              <a:ext uri="{FF2B5EF4-FFF2-40B4-BE49-F238E27FC236}">
                <a16:creationId xmlns:a16="http://schemas.microsoft.com/office/drawing/2014/main" id="{01D277EF-BCB1-7A35-2E01-36E8ECF0B5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5953" y="1708733"/>
            <a:ext cx="3051810" cy="2324100"/>
          </a:xfrm>
          <a:prstGeom prst="snip2DiagRect">
            <a:avLst>
              <a:gd name="adj1" fmla="val 1692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7FB5EE6-EF3D-BB9A-BDF7-0817EC656B59}"/>
              </a:ext>
            </a:extLst>
          </p:cNvPr>
          <p:cNvSpPr txBox="1"/>
          <p:nvPr/>
        </p:nvSpPr>
        <p:spPr>
          <a:xfrm>
            <a:off x="84681" y="4534811"/>
            <a:ext cx="85578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Ostali</a:t>
            </a:r>
            <a:r>
              <a:rPr lang="en-US" sz="2000" b="1" dirty="0"/>
              <a:t> </a:t>
            </a:r>
            <a:r>
              <a:rPr lang="en-US" sz="2000" b="1" dirty="0" err="1"/>
              <a:t>Izraelci</a:t>
            </a:r>
            <a:r>
              <a:rPr lang="en-US" sz="2000" b="1" dirty="0"/>
              <a:t> </a:t>
            </a:r>
            <a:r>
              <a:rPr lang="en-US" sz="2000" b="1" dirty="0" err="1"/>
              <a:t>odlučili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iskorijeniti</a:t>
            </a:r>
            <a:r>
              <a:rPr lang="en-US" sz="2000" b="1" dirty="0"/>
              <a:t> taj </a:t>
            </a:r>
            <a:r>
              <a:rPr lang="en-US" sz="2000" b="1" dirty="0" err="1"/>
              <a:t>grijeh</a:t>
            </a:r>
            <a:r>
              <a:rPr lang="en-US" sz="2000" b="1" dirty="0"/>
              <a:t> </a:t>
            </a:r>
            <a:r>
              <a:rPr lang="en-US" sz="2000" b="1" dirty="0" err="1"/>
              <a:t>napadom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svoju</a:t>
            </a:r>
            <a:r>
              <a:rPr lang="en-US" sz="2000" b="1" dirty="0"/>
              <a:t> </a:t>
            </a:r>
            <a:r>
              <a:rPr lang="en-US" sz="2000" b="1" dirty="0" err="1"/>
              <a:t>braću</a:t>
            </a:r>
            <a:r>
              <a:rPr lang="en-US" sz="2000" b="1" dirty="0"/>
              <a:t> (Jo</a:t>
            </a:r>
            <a:r>
              <a:rPr lang="hr-HR" sz="2000" b="1" dirty="0"/>
              <a:t>š</a:t>
            </a:r>
            <a:r>
              <a:rPr lang="en-US" sz="2000" b="1" dirty="0"/>
              <a:t>. 22</a:t>
            </a:r>
            <a:r>
              <a:rPr lang="hr-HR" sz="2000" b="1" dirty="0"/>
              <a:t>,</a:t>
            </a:r>
            <a:r>
              <a:rPr lang="en-US" sz="2000" b="1" dirty="0"/>
              <a:t>12). Ali Bog je </a:t>
            </a:r>
            <a:r>
              <a:rPr lang="en-US" sz="2000" b="1" dirty="0" err="1"/>
              <a:t>intervenirao</a:t>
            </a:r>
            <a:r>
              <a:rPr lang="en-US" sz="2000" b="1" dirty="0"/>
              <a:t> da </a:t>
            </a:r>
            <a:r>
              <a:rPr lang="en-US" sz="2000" b="1" dirty="0" err="1"/>
              <a:t>spriječi</a:t>
            </a:r>
            <a:r>
              <a:rPr lang="en-US" sz="2000" b="1" dirty="0"/>
              <a:t> </a:t>
            </a:r>
            <a:r>
              <a:rPr lang="en-US" sz="2000" b="1" dirty="0" err="1"/>
              <a:t>krvavi</a:t>
            </a:r>
            <a:r>
              <a:rPr lang="en-US" sz="2000" b="1" dirty="0"/>
              <a:t> </a:t>
            </a:r>
            <a:r>
              <a:rPr lang="en-US" sz="2000" b="1" dirty="0" err="1"/>
              <a:t>građanski</a:t>
            </a:r>
            <a:r>
              <a:rPr lang="en-US" sz="2000" b="1" dirty="0"/>
              <a:t> rat. </a:t>
            </a:r>
            <a:r>
              <a:rPr lang="en-US" sz="2000" b="1" dirty="0" err="1"/>
              <a:t>Odgojio</a:t>
            </a:r>
            <a:r>
              <a:rPr lang="en-US" sz="2000" b="1" dirty="0"/>
              <a:t> je </a:t>
            </a:r>
            <a:r>
              <a:rPr lang="en-US" sz="2000" b="1" dirty="0" err="1"/>
              <a:t>ljude</a:t>
            </a:r>
            <a:r>
              <a:rPr lang="en-US" sz="2000" b="1" dirty="0"/>
              <a:t> koji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sudili</a:t>
            </a:r>
            <a:r>
              <a:rPr lang="en-US" sz="2000" b="1" dirty="0"/>
              <a:t> bez </a:t>
            </a:r>
            <a:r>
              <a:rPr lang="en-US" sz="2000" b="1" dirty="0" err="1"/>
              <a:t>svih</a:t>
            </a:r>
            <a:r>
              <a:rPr lang="en-US" sz="2000" b="1" dirty="0"/>
              <a:t> </a:t>
            </a:r>
            <a:r>
              <a:rPr lang="en-US" sz="2000" b="1" dirty="0" err="1"/>
              <a:t>dokaza</a:t>
            </a:r>
            <a:r>
              <a:rPr lang="en-US" sz="2000" b="1" dirty="0"/>
              <a:t>; </a:t>
            </a:r>
            <a:r>
              <a:rPr lang="hr-HR" sz="2000" b="1" dirty="0"/>
              <a:t>niti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hr-HR" sz="2000" b="1" dirty="0"/>
              <a:t>htjeli</a:t>
            </a:r>
            <a:r>
              <a:rPr lang="en-US" sz="2000" b="1" dirty="0"/>
              <a:t> </a:t>
            </a:r>
            <a:r>
              <a:rPr lang="hr-HR" sz="2000" b="1" dirty="0"/>
              <a:t>is</a:t>
            </a:r>
            <a:r>
              <a:rPr lang="en-US" sz="2000" b="1" dirty="0" err="1"/>
              <a:t>korist</a:t>
            </a:r>
            <a:r>
              <a:rPr lang="hr-HR" sz="2000" b="1" dirty="0"/>
              <a:t>iti</a:t>
            </a:r>
            <a:r>
              <a:rPr lang="en-US" sz="2000" b="1" dirty="0"/>
              <a:t>  </a:t>
            </a:r>
            <a:r>
              <a:rPr lang="en-US" sz="2000" b="1" dirty="0" err="1"/>
              <a:t>sumnj</a:t>
            </a:r>
            <a:r>
              <a:rPr lang="hr-HR" sz="2000" b="1" dirty="0"/>
              <a:t>u</a:t>
            </a:r>
            <a:r>
              <a:rPr lang="en-US" sz="2000" b="1" dirty="0"/>
              <a:t>;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odlučili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dati</a:t>
            </a:r>
            <a:r>
              <a:rPr lang="en-US" sz="2000" b="1" dirty="0"/>
              <a:t> </a:t>
            </a:r>
            <a:r>
              <a:rPr lang="en-US" sz="2000" b="1" dirty="0" err="1"/>
              <a:t>braći</a:t>
            </a:r>
            <a:r>
              <a:rPr lang="en-US" sz="2000" b="1" dirty="0"/>
              <a:t> </a:t>
            </a:r>
            <a:r>
              <a:rPr lang="en-US" sz="2000" b="1" dirty="0" err="1"/>
              <a:t>priliku</a:t>
            </a:r>
            <a:r>
              <a:rPr lang="en-US" sz="2000" b="1" dirty="0"/>
              <a:t> </a:t>
            </a:r>
            <a:r>
              <a:rPr lang="hr-HR" sz="2000" b="1" dirty="0"/>
              <a:t>za</a:t>
            </a:r>
            <a:r>
              <a:rPr lang="en-US" sz="2000" b="1" dirty="0"/>
              <a:t> </a:t>
            </a:r>
            <a:r>
              <a:rPr lang="en-US" sz="2000" b="1" dirty="0" err="1"/>
              <a:t>obja</a:t>
            </a:r>
            <a:r>
              <a:rPr lang="hr-HR" sz="2000" b="1" dirty="0"/>
              <a:t>š</a:t>
            </a:r>
            <a:r>
              <a:rPr lang="en-US" sz="2000" b="1" dirty="0"/>
              <a:t>n</a:t>
            </a:r>
            <a:r>
              <a:rPr lang="hr-HR" sz="2000" b="1" dirty="0"/>
              <a:t>j</a:t>
            </a:r>
            <a:r>
              <a:rPr lang="en-US" sz="2000" b="1" dirty="0"/>
              <a:t>e</a:t>
            </a:r>
            <a:r>
              <a:rPr lang="hr-HR" sz="2000" b="1" dirty="0"/>
              <a:t>nje</a:t>
            </a:r>
            <a:r>
              <a:rPr lang="en-US" sz="2000" b="1" dirty="0"/>
              <a:t> (Jo</a:t>
            </a:r>
            <a:r>
              <a:rPr lang="hr-HR" sz="2000" b="1" dirty="0"/>
              <a:t>š</a:t>
            </a:r>
            <a:r>
              <a:rPr lang="en-US" sz="2000" b="1" dirty="0"/>
              <a:t>. 22,13</a:t>
            </a:r>
            <a:r>
              <a:rPr lang="hr-HR" sz="2000" b="1" dirty="0"/>
              <a:t>.</a:t>
            </a:r>
            <a:r>
              <a:rPr lang="en-US" sz="2000" b="1" dirty="0"/>
              <a:t>14).</a:t>
            </a:r>
            <a:endParaRPr lang="en" sz="2000" b="1" dirty="0"/>
          </a:p>
        </p:txBody>
      </p:sp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12A4010-00EC-19DA-8A47-C1FD07C9C4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8963" y="4242795"/>
            <a:ext cx="3098800" cy="2324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C4E9CD7-BD02-A8D1-969E-2F7B8CD5A43D}"/>
              </a:ext>
            </a:extLst>
          </p:cNvPr>
          <p:cNvSpPr txBox="1"/>
          <p:nvPr/>
        </p:nvSpPr>
        <p:spPr>
          <a:xfrm>
            <a:off x="3431459" y="3226499"/>
            <a:ext cx="5338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Ovaj</a:t>
            </a:r>
            <a:r>
              <a:rPr lang="en-US" sz="2000" b="1" dirty="0"/>
              <a:t> </a:t>
            </a:r>
            <a:r>
              <a:rPr lang="en-US" sz="2000" b="1" dirty="0" err="1"/>
              <a:t>čin</a:t>
            </a:r>
            <a:r>
              <a:rPr lang="en-US" sz="2000" b="1" dirty="0"/>
              <a:t> </a:t>
            </a:r>
            <a:r>
              <a:rPr lang="en-US" sz="2000" b="1" dirty="0" err="1"/>
              <a:t>tumačen</a:t>
            </a:r>
            <a:r>
              <a:rPr lang="en-US" sz="2000" b="1" dirty="0"/>
              <a:t> je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kršenje</a:t>
            </a:r>
            <a:r>
              <a:rPr lang="en-US" sz="2000" b="1" dirty="0"/>
              <a:t> </a:t>
            </a:r>
            <a:r>
              <a:rPr lang="en-US" sz="2000" b="1" dirty="0" err="1"/>
              <a:t>zakona</a:t>
            </a:r>
            <a:r>
              <a:rPr lang="en-US" sz="2000" b="1" dirty="0"/>
              <a:t> koji je </a:t>
            </a:r>
            <a:r>
              <a:rPr lang="en-US" sz="2000" b="1" dirty="0" err="1"/>
              <a:t>zabranjivao</a:t>
            </a:r>
            <a:r>
              <a:rPr lang="en-US" sz="2000" b="1" dirty="0"/>
              <a:t> </a:t>
            </a:r>
            <a:r>
              <a:rPr lang="en-US" sz="2000" b="1" dirty="0" err="1"/>
              <a:t>prinošenje</a:t>
            </a:r>
            <a:r>
              <a:rPr lang="en-US" sz="2000" b="1" dirty="0"/>
              <a:t> </a:t>
            </a:r>
            <a:r>
              <a:rPr lang="en-US" sz="2000" b="1" dirty="0" err="1"/>
              <a:t>žrtava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hr-HR" sz="2000" b="1" dirty="0"/>
              <a:t>drugom </a:t>
            </a:r>
            <a:r>
              <a:rPr lang="en-US" sz="2000" b="1" dirty="0" err="1"/>
              <a:t>mjestu</a:t>
            </a:r>
            <a:r>
              <a:rPr lang="en-US" sz="2000" b="1" dirty="0"/>
              <a:t> </a:t>
            </a:r>
            <a:r>
              <a:rPr lang="en-US" sz="2000" b="1" dirty="0" err="1"/>
              <a:t>osim</a:t>
            </a:r>
            <a:r>
              <a:rPr lang="en-US" sz="2000" b="1" dirty="0"/>
              <a:t> </a:t>
            </a:r>
            <a:r>
              <a:rPr lang="en-US" sz="2000" b="1" dirty="0" err="1"/>
              <a:t>oltara</a:t>
            </a:r>
            <a:r>
              <a:rPr lang="en-US" sz="2000" b="1" dirty="0"/>
              <a:t> </a:t>
            </a:r>
            <a:r>
              <a:rPr lang="hr-HR" sz="2000" b="1" dirty="0"/>
              <a:t>za žrtve </a:t>
            </a:r>
            <a:r>
              <a:rPr lang="en-US" sz="2000" b="1" dirty="0" err="1"/>
              <a:t>paljenic</a:t>
            </a:r>
            <a:r>
              <a:rPr lang="hr-HR" sz="2000" b="1" dirty="0"/>
              <a:t>e</a:t>
            </a:r>
            <a:r>
              <a:rPr lang="en-US" sz="2000" b="1" dirty="0"/>
              <a:t> u </a:t>
            </a:r>
            <a:r>
              <a:rPr lang="en-US" sz="2000" b="1" dirty="0" err="1"/>
              <a:t>Svetištu</a:t>
            </a:r>
            <a:r>
              <a:rPr lang="en-US" sz="2000" b="1" dirty="0"/>
              <a:t> (Lev. 17</a:t>
            </a:r>
            <a:r>
              <a:rPr lang="hr-HR" sz="2000" b="1" dirty="0"/>
              <a:t>,</a:t>
            </a:r>
            <a:r>
              <a:rPr lang="en-US" sz="2000" b="1" dirty="0"/>
              <a:t>8</a:t>
            </a:r>
            <a:r>
              <a:rPr lang="hr-HR" sz="2000" b="1" dirty="0"/>
              <a:t>.</a:t>
            </a:r>
            <a:r>
              <a:rPr lang="en-US" sz="2000" b="1" dirty="0"/>
              <a:t>9).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BC699B-C613-2779-279D-FBC391DD335C}"/>
              </a:ext>
            </a:extLst>
          </p:cNvPr>
          <p:cNvSpPr txBox="1"/>
          <p:nvPr/>
        </p:nvSpPr>
        <p:spPr>
          <a:xfrm>
            <a:off x="84681" y="5858250"/>
            <a:ext cx="85578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Ispostavilo</a:t>
            </a:r>
            <a:r>
              <a:rPr lang="en-US" sz="2000" b="1" dirty="0"/>
              <a:t> se da </a:t>
            </a:r>
            <a:r>
              <a:rPr lang="hr-HR" sz="2000" b="1" dirty="0"/>
              <a:t>im</a:t>
            </a:r>
            <a:r>
              <a:rPr lang="en-US" sz="2000" b="1" dirty="0"/>
              <a:t> je </a:t>
            </a:r>
            <a:r>
              <a:rPr lang="en-US" sz="2000" b="1" dirty="0" err="1"/>
              <a:t>jedina</a:t>
            </a:r>
            <a:r>
              <a:rPr lang="en-US" sz="2000" b="1" dirty="0"/>
              <a:t> </a:t>
            </a:r>
            <a:r>
              <a:rPr lang="en-US" sz="2000" b="1" dirty="0" err="1"/>
              <a:t>pogreška</a:t>
            </a:r>
            <a:r>
              <a:rPr lang="en-US" sz="2000" b="1" dirty="0"/>
              <a:t> </a:t>
            </a:r>
            <a:r>
              <a:rPr lang="en-US" sz="2000" b="1" dirty="0" err="1"/>
              <a:t>bila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hr-HR" sz="2000" b="1" dirty="0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obavijesti</a:t>
            </a:r>
            <a:r>
              <a:rPr lang="hr-HR" sz="2000" b="1" dirty="0"/>
              <a:t>li</a:t>
            </a:r>
            <a:r>
              <a:rPr lang="en-US" sz="2000" b="1" dirty="0"/>
              <a:t> </a:t>
            </a:r>
            <a:r>
              <a:rPr lang="en-US" sz="2000" b="1" dirty="0" err="1"/>
              <a:t>braću</a:t>
            </a:r>
            <a:r>
              <a:rPr lang="en-US" sz="2000" b="1" dirty="0"/>
              <a:t> o </a:t>
            </a:r>
            <a:r>
              <a:rPr lang="en-US" sz="2000" b="1" dirty="0" err="1"/>
              <a:t>svojim</a:t>
            </a:r>
            <a:r>
              <a:rPr lang="en-US" sz="2000" b="1" dirty="0"/>
              <a:t> </a:t>
            </a:r>
            <a:r>
              <a:rPr lang="en-US" sz="2000" b="1" dirty="0" err="1"/>
              <a:t>namjerama</a:t>
            </a:r>
            <a:r>
              <a:rPr lang="en-US" sz="2000" b="1" dirty="0"/>
              <a:t>... Ali to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grijeh</a:t>
            </a:r>
            <a:r>
              <a:rPr lang="en-US" sz="2000" b="1" dirty="0"/>
              <a:t>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37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E74CC5-8623-8123-E1F5-12AD9AC3BF6A}"/>
              </a:ext>
            </a:extLst>
          </p:cNvPr>
          <p:cNvSpPr txBox="1"/>
          <p:nvPr/>
        </p:nvSpPr>
        <p:spPr>
          <a:xfrm>
            <a:off x="0" y="-5775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OPTUŽBE</a:t>
            </a:r>
            <a:endParaRPr lang="en" sz="5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30BFAC-B464-7A6C-2E7A-BBAAEC74664E}"/>
              </a:ext>
            </a:extLst>
          </p:cNvPr>
          <p:cNvSpPr txBox="1"/>
          <p:nvPr/>
        </p:nvSpPr>
        <p:spPr>
          <a:xfrm>
            <a:off x="1" y="765453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Evo što veli sva zajednica Jahvina: Što znači nevjerA KOJU ČINITE PROTIV Javve, Boga Izraelova?  Zašto se odvrgoste danas od Jahve, i podigavši žrtvenik zašto se bunite protiv Jahve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?’ </a:t>
            </a:r>
            <a:r>
              <a:rPr lang="en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b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š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ua 22</a:t>
            </a:r>
            <a:r>
              <a:rPr lang="hr-HR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76DDCE-1184-B8E0-6EF4-3F8ADEC5F298}"/>
              </a:ext>
            </a:extLst>
          </p:cNvPr>
          <p:cNvSpPr txBox="1"/>
          <p:nvPr/>
        </p:nvSpPr>
        <p:spPr>
          <a:xfrm>
            <a:off x="3873910" y="1669277"/>
            <a:ext cx="8318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Zašto</a:t>
            </a:r>
            <a:r>
              <a:rPr lang="en-US" sz="2000" b="1" dirty="0"/>
              <a:t> je Pinhas </a:t>
            </a:r>
            <a:r>
              <a:rPr lang="en-US" sz="2000" b="1" dirty="0" err="1"/>
              <a:t>izabran</a:t>
            </a:r>
            <a:r>
              <a:rPr lang="en-US" sz="2000" b="1" dirty="0"/>
              <a:t> za </a:t>
            </a:r>
            <a:r>
              <a:rPr lang="en-US" sz="2000" b="1" dirty="0" err="1"/>
              <a:t>voditelja</a:t>
            </a:r>
            <a:r>
              <a:rPr lang="en-US" sz="2000" b="1" dirty="0"/>
              <a:t> </a:t>
            </a:r>
            <a:r>
              <a:rPr lang="en-US" sz="2000" b="1" dirty="0" err="1"/>
              <a:t>istražnog</a:t>
            </a:r>
            <a:r>
              <a:rPr lang="en-US" sz="2000" b="1" dirty="0"/>
              <a:t> </a:t>
            </a:r>
            <a:r>
              <a:rPr lang="en-US" sz="2000" b="1" dirty="0" err="1"/>
              <a:t>odbora</a:t>
            </a:r>
            <a:br>
              <a:rPr lang="en-US" sz="2000" b="1" dirty="0"/>
            </a:br>
            <a:r>
              <a:rPr lang="en-US" sz="2000" b="1" dirty="0"/>
              <a:t>(Jo</a:t>
            </a:r>
            <a:r>
              <a:rPr lang="hr-HR" sz="2000" b="1" dirty="0"/>
              <a:t>š</a:t>
            </a:r>
            <a:r>
              <a:rPr lang="en-US" sz="2000" b="1" dirty="0"/>
              <a:t>. 22</a:t>
            </a:r>
            <a:r>
              <a:rPr lang="hr-HR" sz="2000" b="1" dirty="0"/>
              <a:t>,</a:t>
            </a:r>
            <a:r>
              <a:rPr lang="en-US" sz="2000" b="1" dirty="0"/>
              <a:t>13</a:t>
            </a:r>
            <a:r>
              <a:rPr lang="hr-HR" sz="2000" b="1" dirty="0"/>
              <a:t>.</a:t>
            </a:r>
            <a:r>
              <a:rPr lang="en-US" sz="2000" b="1" dirty="0"/>
              <a:t>14)?</a:t>
            </a:r>
            <a:endParaRPr lang="en" sz="2000" b="1" dirty="0"/>
          </a:p>
        </p:txBody>
      </p:sp>
      <p:pic>
        <p:nvPicPr>
          <p:cNvPr id="8" name="Imagen 7" descr="Un grupo de personas en un parque&#10;&#10;El contenido generado por IA puede ser incorrecto.">
            <a:extLst>
              <a:ext uri="{FF2B5EF4-FFF2-40B4-BE49-F238E27FC236}">
                <a16:creationId xmlns:a16="http://schemas.microsoft.com/office/drawing/2014/main" id="{D12CDDDE-5B42-B75A-D13E-1475828D5B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8657" y="3768736"/>
            <a:ext cx="4347701" cy="2924726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persona, tabla, pasto, mujer&#10;&#10;El contenido generado por IA puede ser incorrecto.">
            <a:extLst>
              <a:ext uri="{FF2B5EF4-FFF2-40B4-BE49-F238E27FC236}">
                <a16:creationId xmlns:a16="http://schemas.microsoft.com/office/drawing/2014/main" id="{4A50B997-40BF-E4A0-A519-0ACFCAA50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41" y="3903833"/>
            <a:ext cx="2165745" cy="2696132"/>
          </a:xfrm>
          <a:prstGeom prst="round2DiagRect">
            <a:avLst>
              <a:gd name="adj1" fmla="val 0"/>
              <a:gd name="adj2" fmla="val 19111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tela, vestido&#10;&#10;El contenido generado por IA puede ser incorrecto.">
            <a:extLst>
              <a:ext uri="{FF2B5EF4-FFF2-40B4-BE49-F238E27FC236}">
                <a16:creationId xmlns:a16="http://schemas.microsoft.com/office/drawing/2014/main" id="{B4F14443-4643-4AC3-F467-3FD4A5BB7A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41" y="1704483"/>
            <a:ext cx="3517900" cy="19788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D4FF03A-B86D-6034-9DD6-EAB754ED6A98}"/>
              </a:ext>
            </a:extLst>
          </p:cNvPr>
          <p:cNvSpPr txBox="1"/>
          <p:nvPr/>
        </p:nvSpPr>
        <p:spPr>
          <a:xfrm>
            <a:off x="2481211" y="3829348"/>
            <a:ext cx="51324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Pinhasov </a:t>
            </a:r>
            <a:r>
              <a:rPr lang="en-US" sz="2000" b="1" dirty="0" err="1"/>
              <a:t>govor</a:t>
            </a:r>
            <a:r>
              <a:rPr lang="en-US" sz="2000" b="1" dirty="0"/>
              <a:t> </a:t>
            </a:r>
            <a:r>
              <a:rPr lang="en-US" sz="2000" b="1" dirty="0" err="1"/>
              <a:t>imao</a:t>
            </a:r>
            <a:r>
              <a:rPr lang="en-US" sz="2000" b="1" dirty="0"/>
              <a:t> je </a:t>
            </a:r>
            <a:r>
              <a:rPr lang="en-US" sz="2000" b="1" dirty="0" err="1"/>
              <a:t>savršen</a:t>
            </a:r>
            <a:r>
              <a:rPr lang="en-US" sz="2000" b="1" dirty="0"/>
              <a:t> </a:t>
            </a:r>
            <a:r>
              <a:rPr lang="en-US" sz="2000" b="1" dirty="0" err="1"/>
              <a:t>smisao</a:t>
            </a:r>
            <a:r>
              <a:rPr lang="en-US" sz="2000" b="1" dirty="0"/>
              <a:t>. Ako bi se </a:t>
            </a:r>
            <a:r>
              <a:rPr lang="en-US" sz="2000" b="1" dirty="0" err="1"/>
              <a:t>žrtve</a:t>
            </a:r>
            <a:r>
              <a:rPr lang="en-US" sz="2000" b="1" dirty="0"/>
              <a:t> </a:t>
            </a:r>
            <a:r>
              <a:rPr lang="en-US" sz="2000" b="1" dirty="0" err="1"/>
              <a:t>prinosile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novopodignutom</a:t>
            </a:r>
            <a:r>
              <a:rPr lang="en-US" sz="2000" b="1" dirty="0"/>
              <a:t> </a:t>
            </a:r>
            <a:r>
              <a:rPr lang="en-US" sz="2000" b="1" dirty="0" err="1"/>
              <a:t>žrtveniku</a:t>
            </a:r>
            <a:r>
              <a:rPr lang="en-US" sz="2000" b="1" dirty="0"/>
              <a:t>, Bog bi </a:t>
            </a:r>
            <a:r>
              <a:rPr lang="en-US" sz="2000" b="1" dirty="0" err="1"/>
              <a:t>kaznio</a:t>
            </a:r>
            <a:r>
              <a:rPr lang="en-US" sz="2000" b="1" dirty="0"/>
              <a:t> </a:t>
            </a:r>
            <a:r>
              <a:rPr lang="en-US" sz="2000" b="1" dirty="0" err="1"/>
              <a:t>cijeli</a:t>
            </a:r>
            <a:r>
              <a:rPr lang="en-US" sz="2000" b="1" dirty="0"/>
              <a:t> Izrael </a:t>
            </a:r>
            <a:r>
              <a:rPr lang="en-US" sz="2000" b="1" dirty="0" err="1"/>
              <a:t>zbog</a:t>
            </a:r>
            <a:r>
              <a:rPr lang="en-US" sz="2000" b="1" dirty="0"/>
              <a:t> toga (</a:t>
            </a:r>
            <a:r>
              <a:rPr lang="en-US" sz="2000" b="1" dirty="0" err="1"/>
              <a:t>Još</a:t>
            </a:r>
            <a:r>
              <a:rPr lang="en-US" sz="2000" b="1" dirty="0"/>
              <a:t>. 22,18b).</a:t>
            </a:r>
            <a:endParaRPr lang="en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2AA6CD-4547-728C-A3AC-D3B438403799}"/>
              </a:ext>
            </a:extLst>
          </p:cNvPr>
          <p:cNvSpPr txBox="1"/>
          <p:nvPr/>
        </p:nvSpPr>
        <p:spPr>
          <a:xfrm>
            <a:off x="3873910" y="2393811"/>
            <a:ext cx="8318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P</a:t>
            </a:r>
            <a:r>
              <a:rPr lang="en-US" sz="2000" b="1" dirty="0" err="1"/>
              <a:t>inhas</a:t>
            </a:r>
            <a:r>
              <a:rPr lang="en-US" sz="2000" b="1" dirty="0"/>
              <a:t>, sin </a:t>
            </a:r>
            <a:r>
              <a:rPr lang="en-US" sz="2000" b="1" dirty="0" err="1"/>
              <a:t>velikog</a:t>
            </a:r>
            <a:r>
              <a:rPr lang="en-US" sz="2000" b="1" dirty="0"/>
              <a:t> </a:t>
            </a:r>
            <a:r>
              <a:rPr lang="en-US" sz="2000" b="1" dirty="0" err="1"/>
              <a:t>svećenika</a:t>
            </a:r>
            <a:r>
              <a:rPr lang="en-US" sz="2000" b="1" dirty="0"/>
              <a:t>, bio je </a:t>
            </a:r>
            <a:r>
              <a:rPr lang="en-US" sz="2000" b="1" dirty="0" err="1"/>
              <a:t>neumoljiv</a:t>
            </a:r>
            <a:r>
              <a:rPr lang="en-US" sz="2000" b="1" dirty="0"/>
              <a:t> u </a:t>
            </a:r>
            <a:r>
              <a:rPr lang="en-US" sz="2000" b="1" dirty="0" err="1"/>
              <a:t>zaustavljanju</a:t>
            </a:r>
            <a:r>
              <a:rPr lang="en-US" sz="2000" b="1" dirty="0"/>
              <a:t> </a:t>
            </a:r>
            <a:r>
              <a:rPr lang="en-US" sz="2000" b="1" dirty="0" err="1"/>
              <a:t>grijeha</a:t>
            </a:r>
            <a:r>
              <a:rPr lang="en-US" sz="2000" b="1" dirty="0"/>
              <a:t> u Baal-</a:t>
            </a:r>
            <a:r>
              <a:rPr lang="en-US" sz="2000" b="1" dirty="0" err="1"/>
              <a:t>Peoru</a:t>
            </a:r>
            <a:r>
              <a:rPr lang="en-US" sz="2000" b="1" dirty="0"/>
              <a:t> (Br</a:t>
            </a:r>
            <a:r>
              <a:rPr lang="hr-HR" sz="2000" b="1" dirty="0"/>
              <a:t>.</a:t>
            </a:r>
            <a:r>
              <a:rPr lang="en-US" sz="2000" b="1" dirty="0"/>
              <a:t> 25,7</a:t>
            </a:r>
            <a:r>
              <a:rPr lang="hr-HR" sz="2000" b="1" dirty="0"/>
              <a:t>.</a:t>
            </a:r>
            <a:r>
              <a:rPr lang="en-US" sz="2000" b="1" dirty="0"/>
              <a:t>8). U </a:t>
            </a:r>
            <a:r>
              <a:rPr lang="en-US" sz="2000" b="1" dirty="0" err="1"/>
              <a:t>svom</a:t>
            </a:r>
            <a:r>
              <a:rPr lang="en-US" sz="2000" b="1" dirty="0"/>
              <a:t> </a:t>
            </a:r>
            <a:r>
              <a:rPr lang="en-US" sz="2000" b="1" dirty="0" err="1"/>
              <a:t>govoru</a:t>
            </a:r>
            <a:r>
              <a:rPr lang="en-US" sz="2000" b="1" dirty="0"/>
              <a:t> </a:t>
            </a:r>
            <a:r>
              <a:rPr lang="en-US" sz="2000" b="1" dirty="0" err="1"/>
              <a:t>povezao</a:t>
            </a:r>
            <a:r>
              <a:rPr lang="en-US" sz="2000" b="1" dirty="0"/>
              <a:t> je taj </a:t>
            </a:r>
            <a:r>
              <a:rPr lang="en-US" sz="2000" b="1" dirty="0" err="1"/>
              <a:t>grijeh</a:t>
            </a:r>
            <a:r>
              <a:rPr lang="en-US" sz="2000" b="1" dirty="0"/>
              <a:t> s </a:t>
            </a:r>
            <a:r>
              <a:rPr lang="en-US" sz="2000" b="1" dirty="0" err="1"/>
              <a:t>Ahanovim</a:t>
            </a:r>
            <a:r>
              <a:rPr lang="en-US" sz="2000" b="1" dirty="0"/>
              <a:t> </a:t>
            </a:r>
            <a:r>
              <a:rPr lang="en-US" sz="2000" b="1" dirty="0" err="1"/>
              <a:t>grijehom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izjednačio</a:t>
            </a:r>
            <a:r>
              <a:rPr lang="en-US" sz="2000" b="1" dirty="0"/>
              <a:t> ga s </a:t>
            </a:r>
            <a:r>
              <a:rPr lang="en-US" sz="2000" b="1" dirty="0" err="1"/>
              <a:t>onim</a:t>
            </a:r>
            <a:r>
              <a:rPr lang="en-US" sz="2000" b="1" dirty="0"/>
              <a:t> koji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navodno</a:t>
            </a:r>
            <a:r>
              <a:rPr lang="en-US" sz="2000" b="1" dirty="0"/>
              <a:t> </a:t>
            </a:r>
            <a:r>
              <a:rPr lang="en-US" sz="2000" b="1" dirty="0" err="1"/>
              <a:t>počinila</a:t>
            </a:r>
            <a:r>
              <a:rPr lang="en-US" sz="2000" b="1" dirty="0"/>
              <a:t> </a:t>
            </a:r>
            <a:r>
              <a:rPr lang="en-US" sz="2000" b="1" dirty="0" err="1"/>
              <a:t>dva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pol </a:t>
            </a:r>
            <a:r>
              <a:rPr lang="en-US" sz="2000" b="1" dirty="0" err="1"/>
              <a:t>plemena</a:t>
            </a:r>
            <a:r>
              <a:rPr lang="en-US" sz="2000" b="1" dirty="0"/>
              <a:t> (Jo</a:t>
            </a:r>
            <a:r>
              <a:rPr lang="hr-HR" sz="2000" b="1" dirty="0"/>
              <a:t>š</a:t>
            </a:r>
            <a:r>
              <a:rPr lang="en-US" sz="2000" b="1" dirty="0"/>
              <a:t>. 22</a:t>
            </a:r>
            <a:r>
              <a:rPr lang="hr-HR" sz="2000" b="1" dirty="0"/>
              <a:t>,</a:t>
            </a:r>
            <a:r>
              <a:rPr lang="en-US" sz="2000" b="1" dirty="0"/>
              <a:t>16-20).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625BED4-8519-C246-F807-06012776568A}"/>
              </a:ext>
            </a:extLst>
          </p:cNvPr>
          <p:cNvSpPr txBox="1"/>
          <p:nvPr/>
        </p:nvSpPr>
        <p:spPr>
          <a:xfrm>
            <a:off x="2481211" y="5152787"/>
            <a:ext cx="51324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Ipak, dao </a:t>
            </a:r>
            <a:r>
              <a:rPr lang="en-US" sz="2000" b="1" dirty="0" err="1"/>
              <a:t>im</a:t>
            </a:r>
            <a:r>
              <a:rPr lang="en-US" sz="2000" b="1" dirty="0"/>
              <a:t> je </a:t>
            </a:r>
            <a:r>
              <a:rPr lang="en-US" sz="2000" b="1" dirty="0" err="1"/>
              <a:t>priliku</a:t>
            </a:r>
            <a:r>
              <a:rPr lang="en-US" sz="2000" b="1" dirty="0"/>
              <a:t> da </a:t>
            </a:r>
            <a:r>
              <a:rPr lang="en-US" sz="2000" b="1" dirty="0" err="1"/>
              <a:t>isprave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pogrešku</a:t>
            </a:r>
            <a:r>
              <a:rPr lang="en-US" sz="2000" b="1" dirty="0"/>
              <a:t> </a:t>
            </a:r>
            <a:r>
              <a:rPr lang="en-US" sz="2000" b="1" dirty="0" err="1"/>
              <a:t>prije</a:t>
            </a:r>
            <a:r>
              <a:rPr lang="en-US" sz="2000" b="1" dirty="0"/>
              <a:t> </a:t>
            </a:r>
            <a:r>
              <a:rPr lang="en-US" sz="2000" b="1" dirty="0" err="1"/>
              <a:t>nego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počinili</a:t>
            </a:r>
            <a:r>
              <a:rPr lang="en-US" sz="2000" b="1" dirty="0"/>
              <a:t> </a:t>
            </a:r>
            <a:r>
              <a:rPr lang="en-US" sz="2000" b="1" dirty="0" err="1"/>
              <a:t>grijeh</a:t>
            </a:r>
            <a:r>
              <a:rPr lang="en-US" sz="2000" b="1" dirty="0"/>
              <a:t>: </a:t>
            </a:r>
            <a:r>
              <a:rPr lang="en-US" sz="2000" b="1" dirty="0" err="1"/>
              <a:t>ponudio</a:t>
            </a:r>
            <a:r>
              <a:rPr lang="en-US" sz="2000" b="1" dirty="0"/>
              <a:t> </a:t>
            </a:r>
            <a:r>
              <a:rPr lang="en-US" sz="2000" b="1" dirty="0" err="1"/>
              <a:t>im</a:t>
            </a:r>
            <a:r>
              <a:rPr lang="en-US" sz="2000" b="1" dirty="0"/>
              <a:t> je </a:t>
            </a:r>
            <a:r>
              <a:rPr lang="en-US" sz="2000" b="1" dirty="0" err="1"/>
              <a:t>priliku</a:t>
            </a:r>
            <a:r>
              <a:rPr lang="en-US" sz="2000" b="1" dirty="0"/>
              <a:t> da se </a:t>
            </a:r>
            <a:r>
              <a:rPr lang="en-US" sz="2000" b="1" dirty="0" err="1"/>
              <a:t>vrate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jordansku</a:t>
            </a:r>
            <a:r>
              <a:rPr lang="en-US" sz="2000" b="1" dirty="0"/>
              <a:t> </a:t>
            </a:r>
            <a:r>
              <a:rPr lang="en-US" sz="2000" b="1" dirty="0" err="1"/>
              <a:t>stranu</a:t>
            </a:r>
            <a:r>
              <a:rPr lang="en-US" sz="2000" b="1" dirty="0"/>
              <a:t> </a:t>
            </a:r>
            <a:r>
              <a:rPr lang="en-US" sz="2000" b="1" dirty="0" err="1"/>
              <a:t>gdje</a:t>
            </a:r>
            <a:r>
              <a:rPr lang="en-US" sz="2000" b="1" dirty="0"/>
              <a:t> je </a:t>
            </a:r>
            <a:r>
              <a:rPr lang="en-US" sz="2000" b="1" dirty="0" err="1"/>
              <a:t>bilo</a:t>
            </a:r>
            <a:r>
              <a:rPr lang="en-US" sz="2000" b="1" dirty="0"/>
              <a:t> </a:t>
            </a:r>
            <a:r>
              <a:rPr lang="en-US" sz="2000" b="1" dirty="0" err="1"/>
              <a:t>Svetište</a:t>
            </a:r>
            <a:r>
              <a:rPr lang="hr-HR" sz="2000" b="1" dirty="0"/>
              <a:t>    </a:t>
            </a:r>
            <a:r>
              <a:rPr lang="en-US" sz="2000" b="1" dirty="0"/>
              <a:t> (</a:t>
            </a:r>
            <a:r>
              <a:rPr lang="en-US" sz="2000" b="1" dirty="0" err="1"/>
              <a:t>Još</a:t>
            </a:r>
            <a:r>
              <a:rPr lang="en-US" sz="2000" b="1" dirty="0"/>
              <a:t>. 22</a:t>
            </a:r>
            <a:r>
              <a:rPr lang="hr-HR" sz="2000" b="1" dirty="0"/>
              <a:t>,</a:t>
            </a:r>
            <a:r>
              <a:rPr lang="en-US" sz="2000" b="1" dirty="0"/>
              <a:t>19).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908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B3902-541E-7994-110D-1D483A088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AEEA01A-B235-363A-55A8-7C0CF158D0D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LJUBAZAN ODGOVOR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5DA77CA-6391-18A2-9D75-5AC5780894AD}"/>
              </a:ext>
            </a:extLst>
          </p:cNvPr>
          <p:cNvSpPr txBox="1"/>
          <p:nvPr/>
        </p:nvSpPr>
        <p:spPr>
          <a:xfrm>
            <a:off x="0" y="64284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 smo podigli žrtvenik da se odvrgnemo od Jahve i da prinosimo žrtve paljenice,  prinosnice i žrtve paljenice, nek nam onda sudi Jahve</a:t>
            </a:r>
            <a:r>
              <a:rPr lang="en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lang="en" sz="1400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 22</a:t>
            </a:r>
            <a:r>
              <a:rPr lang="hr-HR" sz="1400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rgbClr val="F3CADD"/>
                </a:solidFill>
                <a:effectLst>
                  <a:glow rad="76200">
                    <a:srgbClr val="18637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BE7E8F-56EC-74C6-B8A5-AFBD4408AE17}"/>
              </a:ext>
            </a:extLst>
          </p:cNvPr>
          <p:cNvSpPr txBox="1"/>
          <p:nvPr/>
        </p:nvSpPr>
        <p:spPr>
          <a:xfrm>
            <a:off x="252061" y="1481012"/>
            <a:ext cx="24294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Plemena</a:t>
            </a:r>
            <a:r>
              <a:rPr lang="en-US" sz="2000" b="1" dirty="0"/>
              <a:t> Rubena </a:t>
            </a:r>
            <a:r>
              <a:rPr lang="en-US" sz="2000" b="1" dirty="0" err="1"/>
              <a:t>i</a:t>
            </a:r>
            <a:r>
              <a:rPr lang="en-US" sz="2000" b="1" dirty="0"/>
              <a:t> Gada, </a:t>
            </a:r>
            <a:r>
              <a:rPr lang="en-US" sz="2000" b="1" dirty="0" err="1"/>
              <a:t>te</a:t>
            </a:r>
            <a:r>
              <a:rPr lang="en-US" sz="2000" b="1" dirty="0"/>
              <a:t> pol</a:t>
            </a:r>
            <a:r>
              <a:rPr lang="hr-HR" sz="2000" b="1" dirty="0"/>
              <a:t>ovina</a:t>
            </a:r>
            <a:r>
              <a:rPr lang="en-US" sz="2000" b="1" dirty="0"/>
              <a:t> Mana</a:t>
            </a:r>
            <a:r>
              <a:rPr lang="hr-HR" sz="2000" b="1" dirty="0"/>
              <a:t>š</a:t>
            </a:r>
            <a:r>
              <a:rPr lang="en-US" sz="2000" b="1" dirty="0"/>
              <a:t>e</a:t>
            </a:r>
            <a:r>
              <a:rPr lang="hr-HR" sz="2000" b="1" dirty="0"/>
              <a:t>ovog plemena </a:t>
            </a:r>
            <a:r>
              <a:rPr lang="en-US" sz="2000" b="1" dirty="0"/>
              <a:t>, </a:t>
            </a:r>
            <a:r>
              <a:rPr lang="en-US" sz="2000" b="1" dirty="0" err="1"/>
              <a:t>kada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hr-HR" sz="2000" b="1" dirty="0"/>
              <a:t>bili </a:t>
            </a:r>
            <a:r>
              <a:rPr lang="en-US" sz="2000" b="1" dirty="0" err="1"/>
              <a:t>optuženi</a:t>
            </a:r>
            <a:r>
              <a:rPr lang="en-US" sz="2000" b="1" dirty="0"/>
              <a:t>, </a:t>
            </a:r>
            <a:r>
              <a:rPr lang="en-US" sz="2000" b="1" dirty="0" err="1"/>
              <a:t>postupila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uzorno</a:t>
            </a:r>
            <a:r>
              <a:rPr lang="en-US" sz="2000" b="1" dirty="0"/>
              <a:t>: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5ACBB2C-7C4A-4487-7574-591487462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666040"/>
              </p:ext>
            </p:extLst>
          </p:nvPr>
        </p:nvGraphicFramePr>
        <p:xfrm>
          <a:off x="2681538" y="1412289"/>
          <a:ext cx="9321165" cy="238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EA3EC56-230F-048E-FBAE-534B9D95B678}"/>
              </a:ext>
            </a:extLst>
          </p:cNvPr>
          <p:cNvSpPr txBox="1"/>
          <p:nvPr/>
        </p:nvSpPr>
        <p:spPr>
          <a:xfrm>
            <a:off x="252061" y="3796504"/>
            <a:ext cx="7799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Kad </a:t>
            </a:r>
            <a:r>
              <a:rPr lang="en-US" sz="2000" b="1" dirty="0" err="1"/>
              <a:t>Izraelci</a:t>
            </a:r>
            <a:r>
              <a:rPr lang="en-US" sz="2000" b="1" dirty="0"/>
              <a:t> </a:t>
            </a:r>
            <a:r>
              <a:rPr lang="en-US" sz="2000" b="1" dirty="0" err="1"/>
              <a:t>nisu</a:t>
            </a:r>
            <a:r>
              <a:rPr lang="en-US" sz="2000" b="1" dirty="0"/>
              <a:t> </a:t>
            </a:r>
            <a:r>
              <a:rPr lang="en-US" sz="2000" b="1" dirty="0" err="1"/>
              <a:t>znali</a:t>
            </a:r>
            <a:r>
              <a:rPr lang="en-US" sz="2000" b="1" dirty="0"/>
              <a:t> motive </a:t>
            </a:r>
            <a:r>
              <a:rPr lang="en-US" sz="2000" b="1" dirty="0" err="1"/>
              <a:t>svo</a:t>
            </a:r>
            <a:r>
              <a:rPr lang="hr-HR" sz="2000" b="1" dirty="0"/>
              <a:t>je</a:t>
            </a:r>
            <a:r>
              <a:rPr lang="en-US" sz="2000" b="1" dirty="0"/>
              <a:t> </a:t>
            </a:r>
            <a:r>
              <a:rPr lang="en-US" sz="2000" b="1" dirty="0" err="1"/>
              <a:t>braće</a:t>
            </a:r>
            <a:r>
              <a:rPr lang="en-US" sz="2000" b="1" dirty="0"/>
              <a:t> za </a:t>
            </a:r>
            <a:r>
              <a:rPr lang="en-US" sz="2000" b="1" dirty="0" err="1"/>
              <a:t>izgradnju</a:t>
            </a:r>
            <a:r>
              <a:rPr lang="en-US" sz="2000" b="1" dirty="0"/>
              <a:t> </a:t>
            </a:r>
            <a:r>
              <a:rPr lang="en-US" sz="2000" b="1" dirty="0" err="1"/>
              <a:t>oltara</a:t>
            </a:r>
            <a:r>
              <a:rPr lang="en-US" sz="2000" b="1" dirty="0"/>
              <a:t>, </a:t>
            </a:r>
            <a:r>
              <a:rPr lang="en-US" sz="2000" b="1" dirty="0" err="1"/>
              <a:t>pretpostavili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: </a:t>
            </a:r>
            <a:r>
              <a:rPr lang="hr-HR" sz="2000" b="1" dirty="0"/>
              <a:t>to je </a:t>
            </a:r>
            <a:r>
              <a:rPr lang="en-US" sz="2000" b="1" dirty="0" err="1"/>
              <a:t>pobun</a:t>
            </a:r>
            <a:r>
              <a:rPr lang="hr-HR" sz="2000" b="1" dirty="0"/>
              <a:t>a</a:t>
            </a:r>
            <a:r>
              <a:rPr lang="en-US" sz="2000" b="1" dirty="0"/>
              <a:t>, </a:t>
            </a:r>
            <a:r>
              <a:rPr lang="en-US" sz="2000" b="1" dirty="0" err="1"/>
              <a:t>želj</a:t>
            </a:r>
            <a:r>
              <a:rPr lang="hr-HR" sz="2000" b="1" dirty="0"/>
              <a:t>a</a:t>
            </a:r>
            <a:r>
              <a:rPr lang="en-US" sz="2000" b="1" dirty="0"/>
              <a:t> za </a:t>
            </a:r>
            <a:r>
              <a:rPr lang="en-US" sz="2000" b="1" dirty="0" err="1"/>
              <a:t>razdvajanjem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hr-HR" sz="2000" b="1" dirty="0"/>
              <a:t>mora ih snaći </a:t>
            </a:r>
            <a:r>
              <a:rPr lang="en-US" sz="2000" b="1" dirty="0" err="1"/>
              <a:t>božansk</a:t>
            </a:r>
            <a:r>
              <a:rPr lang="hr-HR" sz="20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kazn</a:t>
            </a:r>
            <a:r>
              <a:rPr lang="hr-HR" sz="2000" b="1" dirty="0"/>
              <a:t>a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0" name="Imagen 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D6A11AD3-9C4C-AA52-72AB-A54CBDB40D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732" y="3730990"/>
            <a:ext cx="3950971" cy="2963229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A6D9515-7892-52AB-C383-E66064714D3E}"/>
              </a:ext>
            </a:extLst>
          </p:cNvPr>
          <p:cNvSpPr txBox="1"/>
          <p:nvPr/>
        </p:nvSpPr>
        <p:spPr>
          <a:xfrm>
            <a:off x="252061" y="5812440"/>
            <a:ext cx="7799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Iako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optužena</a:t>
            </a:r>
            <a:r>
              <a:rPr lang="en-US" sz="2000" b="1" dirty="0"/>
              <a:t> </a:t>
            </a:r>
            <a:r>
              <a:rPr lang="en-US" sz="2000" b="1" dirty="0" err="1"/>
              <a:t>plemena</a:t>
            </a:r>
            <a:r>
              <a:rPr lang="en-US" sz="2000" b="1" dirty="0"/>
              <a:t> </a:t>
            </a:r>
            <a:r>
              <a:rPr lang="en-US" sz="2000" b="1" dirty="0" err="1"/>
              <a:t>mogla</a:t>
            </a:r>
            <a:r>
              <a:rPr lang="en-US" sz="2000" b="1" dirty="0"/>
              <a:t> </a:t>
            </a:r>
            <a:r>
              <a:rPr lang="en-US" sz="2000" b="1" dirty="0" err="1"/>
              <a:t>biti</a:t>
            </a:r>
            <a:r>
              <a:rPr lang="en-US" sz="2000" b="1" dirty="0"/>
              <a:t> </a:t>
            </a:r>
            <a:r>
              <a:rPr lang="en-US" sz="2000" b="1" dirty="0" err="1"/>
              <a:t>uvrijeđena</a:t>
            </a:r>
            <a:r>
              <a:rPr lang="en-US" sz="2000" b="1" dirty="0"/>
              <a:t> </a:t>
            </a:r>
            <a:r>
              <a:rPr lang="en-US" sz="2000" b="1" dirty="0" err="1"/>
              <a:t>optužbama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nasilno</a:t>
            </a:r>
            <a:r>
              <a:rPr lang="en-US" sz="2000" b="1" dirty="0"/>
              <a:t> </a:t>
            </a:r>
            <a:r>
              <a:rPr lang="en-US" sz="2000" b="1" dirty="0" err="1"/>
              <a:t>reagirati</a:t>
            </a:r>
            <a:r>
              <a:rPr lang="en-US" sz="2000" b="1" dirty="0"/>
              <a:t> u </a:t>
            </a:r>
            <a:r>
              <a:rPr lang="en-US" sz="2000" b="1" dirty="0" err="1"/>
              <a:t>svoju</a:t>
            </a:r>
            <a:r>
              <a:rPr lang="en-US" sz="2000" b="1" dirty="0"/>
              <a:t> </a:t>
            </a:r>
            <a:r>
              <a:rPr lang="en-US" sz="2000" b="1" dirty="0" err="1"/>
              <a:t>obranu</a:t>
            </a:r>
            <a:r>
              <a:rPr lang="en-US" sz="2000" b="1" dirty="0"/>
              <a:t>, </a:t>
            </a:r>
            <a:r>
              <a:rPr lang="en-US" sz="2000" b="1" dirty="0" err="1"/>
              <a:t>zahvaljujući</a:t>
            </a:r>
            <a:r>
              <a:rPr lang="en-US" sz="2000" b="1" dirty="0"/>
              <a:t> </a:t>
            </a:r>
            <a:r>
              <a:rPr lang="en-US" sz="2000" b="1" dirty="0" err="1"/>
              <a:t>njihovom</a:t>
            </a:r>
            <a:r>
              <a:rPr lang="en-US" sz="2000" b="1" dirty="0"/>
              <a:t> </a:t>
            </a:r>
            <a:r>
              <a:rPr lang="en-US" sz="2000" b="1" dirty="0" err="1"/>
              <a:t>prijateljskom</a:t>
            </a:r>
            <a:r>
              <a:rPr lang="en-US" sz="2000" b="1" dirty="0"/>
              <a:t> </a:t>
            </a:r>
            <a:r>
              <a:rPr lang="en-US" sz="2000" b="1" dirty="0" err="1"/>
              <a:t>odgovoru</a:t>
            </a:r>
            <a:r>
              <a:rPr lang="en-US" sz="2000" b="1" dirty="0"/>
              <a:t>, rat je </a:t>
            </a:r>
            <a:r>
              <a:rPr lang="hr-HR" sz="2000" b="1" dirty="0"/>
              <a:t>bio </a:t>
            </a:r>
            <a:r>
              <a:rPr lang="en-US" sz="2000" b="1" dirty="0" err="1"/>
              <a:t>izbjegnut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B058510-1EA3-7810-4121-915733130417}"/>
              </a:ext>
            </a:extLst>
          </p:cNvPr>
          <p:cNvSpPr txBox="1"/>
          <p:nvPr/>
        </p:nvSpPr>
        <p:spPr>
          <a:xfrm>
            <a:off x="252060" y="4958361"/>
            <a:ext cx="7729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Stvarnost</a:t>
            </a:r>
            <a:r>
              <a:rPr lang="en-US" sz="2000" b="1" dirty="0"/>
              <a:t> je </a:t>
            </a:r>
            <a:r>
              <a:rPr lang="en-US" sz="2000" b="1" dirty="0" err="1"/>
              <a:t>bila</a:t>
            </a:r>
            <a:r>
              <a:rPr lang="en-US" sz="2000" b="1" dirty="0"/>
              <a:t>: </a:t>
            </a:r>
            <a:r>
              <a:rPr lang="en-US" sz="2000" b="1" dirty="0" err="1"/>
              <a:t>želja</a:t>
            </a:r>
            <a:r>
              <a:rPr lang="en-US" sz="2000" b="1" dirty="0"/>
              <a:t> da </a:t>
            </a:r>
            <a:r>
              <a:rPr lang="en-US" sz="2000" b="1" dirty="0" err="1"/>
              <a:t>ostanu</a:t>
            </a:r>
            <a:r>
              <a:rPr lang="en-US" sz="2000" b="1" dirty="0"/>
              <a:t> </a:t>
            </a:r>
            <a:r>
              <a:rPr lang="en-US" sz="2000" b="1" dirty="0" err="1"/>
              <a:t>ujedinjeni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svojom</a:t>
            </a:r>
            <a:r>
              <a:rPr lang="en-US" sz="2000" b="1" dirty="0"/>
              <a:t> </a:t>
            </a:r>
            <a:r>
              <a:rPr lang="en-US" sz="2000" b="1" dirty="0" err="1"/>
              <a:t>braćom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izbjegnu</a:t>
            </a:r>
            <a:r>
              <a:rPr lang="en-US" sz="2000" b="1" dirty="0"/>
              <a:t> </a:t>
            </a:r>
            <a:r>
              <a:rPr lang="en-US" sz="2000" b="1" dirty="0" err="1"/>
              <a:t>buduće</a:t>
            </a:r>
            <a:r>
              <a:rPr lang="en-US" sz="2000" b="1" dirty="0"/>
              <a:t> </a:t>
            </a:r>
            <a:r>
              <a:rPr lang="en-US" sz="2000" b="1" dirty="0" err="1"/>
              <a:t>razdvajanje</a:t>
            </a:r>
            <a:r>
              <a:rPr lang="en-US" sz="2000" b="1" dirty="0"/>
              <a:t> </a:t>
            </a:r>
            <a:r>
              <a:rPr lang="en-US" sz="2000" b="1" dirty="0" err="1"/>
              <a:t>Izraelaca</a:t>
            </a:r>
            <a:r>
              <a:rPr lang="en-US" sz="2000" b="1" dirty="0"/>
              <a:t> (Jo</a:t>
            </a:r>
            <a:r>
              <a:rPr lang="hr-HR" sz="2000" b="1" dirty="0"/>
              <a:t>š</a:t>
            </a:r>
            <a:r>
              <a:rPr lang="en-US" sz="2000" b="1" dirty="0"/>
              <a:t>. 22</a:t>
            </a:r>
            <a:r>
              <a:rPr lang="hr-HR" sz="2000" b="1" dirty="0"/>
              <a:t>,</a:t>
            </a:r>
            <a:r>
              <a:rPr lang="en-US" sz="2000" b="1" dirty="0"/>
              <a:t>24-26).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463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1771A9-7127-4ED8-807D-F029D3D5E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CE1771A9-7127-4ED8-807D-F029D3D5E1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F0B609-78E4-4A21-B823-80F55332F7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8EF0B609-78E4-4A21-B823-80F55332F7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88357F-B3AE-45B7-9A4B-33CFF5414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6188357F-B3AE-45B7-9A4B-33CFF5414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44BAC0-069B-4C38-83A9-C22C283131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0444BAC0-069B-4C38-83A9-C22C283131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7D29A4-BEAD-40F9-AEF3-02F602B9DF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2E7D29A4-BEAD-40F9-AEF3-02F602B9DF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2310</Words>
  <Application>Microsoft Office PowerPoint</Application>
  <PresentationFormat>Panorámica</PresentationFormat>
  <Paragraphs>109</Paragraphs>
  <Slides>16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Arial</vt:lpstr>
      <vt:lpstr>Aptos</vt:lpstr>
      <vt:lpstr>Britannic Bold</vt:lpstr>
      <vt:lpstr>Bodoni MT Poster Compressed</vt:lpstr>
      <vt:lpstr>Constantia</vt:lpstr>
      <vt:lpstr>Impact</vt:lpstr>
      <vt:lpstr>Gill Sans MT Ext Condensed Bold</vt:lpstr>
      <vt:lpstr>Comic Sans MS</vt:lpstr>
      <vt:lpstr>Times New Roman</vt:lpstr>
      <vt:lpstr>Arial Narrow</vt:lpstr>
      <vt:lpstr>Aptos Display</vt:lpstr>
      <vt:lpstr>Calibri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77</cp:revision>
  <dcterms:created xsi:type="dcterms:W3CDTF">2025-11-15T16:15:13Z</dcterms:created>
  <dcterms:modified xsi:type="dcterms:W3CDTF">2025-12-02T20:30:45Z</dcterms:modified>
</cp:coreProperties>
</file>