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5"/>
  </p:notesMasterIdLst>
  <p:sldIdLst>
    <p:sldId id="396" r:id="rId6"/>
    <p:sldId id="388" r:id="rId7"/>
    <p:sldId id="478" r:id="rId8"/>
    <p:sldId id="308" r:id="rId9"/>
    <p:sldId id="257" r:id="rId10"/>
    <p:sldId id="304" r:id="rId11"/>
    <p:sldId id="259" r:id="rId12"/>
    <p:sldId id="260" r:id="rId13"/>
    <p:sldId id="306" r:id="rId14"/>
    <p:sldId id="300" r:id="rId15"/>
    <p:sldId id="305" r:id="rId16"/>
    <p:sldId id="263" r:id="rId17"/>
    <p:sldId id="307" r:id="rId18"/>
    <p:sldId id="301" r:id="rId19"/>
    <p:sldId id="479" r:id="rId20"/>
    <p:sldId id="408" r:id="rId21"/>
    <p:sldId id="390" r:id="rId22"/>
    <p:sldId id="480" r:id="rId23"/>
    <p:sldId id="482"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5D138B"/>
    <a:srgbClr val="A744E6"/>
    <a:srgbClr val="A40000"/>
    <a:srgbClr val="C04500"/>
    <a:srgbClr val="FFD780"/>
    <a:srgbClr val="977F4F"/>
    <a:srgbClr val="9B9815"/>
    <a:srgbClr val="C2BE1C"/>
    <a:srgbClr val="C8C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336" y="78"/>
      </p:cViewPr>
      <p:guideLst/>
    </p:cSldViewPr>
  </p:slideViewPr>
  <p:notesTextViewPr>
    <p:cViewPr>
      <p:scale>
        <a:sx n="1" d="1"/>
        <a:sy n="1" d="1"/>
      </p:scale>
      <p:origin x="0" y="0"/>
    </p:cViewPr>
  </p:notesTextViewPr>
  <p:sorterViewPr>
    <p:cViewPr>
      <p:scale>
        <a:sx n="100" d="100"/>
        <a:sy n="100" d="100"/>
      </p:scale>
      <p:origin x="0" y="-8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16.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5D0E-7939-48BC-84E4-4A48E0E77280}" type="doc">
      <dgm:prSet loTypeId="urn:microsoft.com/office/officeart/2009/3/layout/StepUpProcess" loCatId="process" qsTypeId="urn:microsoft.com/office/officeart/2005/8/quickstyle/3d2" qsCatId="3D" csTypeId="urn:microsoft.com/office/officeart/2005/8/colors/colorful1" csCatId="colorful" phldr="1"/>
      <dgm:spPr/>
      <dgm:t>
        <a:bodyPr/>
        <a:lstStyle/>
        <a:p>
          <a:endParaRPr lang="es-ES"/>
        </a:p>
      </dgm:t>
    </dgm:pt>
    <dgm:pt modelId="{BB7073D3-9DB3-4AD0-9A03-18BDCE43AE2D}">
      <dgm:prSet phldrT="[Texto]" phldr="0" custT="1"/>
      <dgm:spPr/>
      <dgm:t>
        <a:bodyPr/>
        <a:lstStyle/>
        <a:p>
          <a:r>
            <a:rPr lang="pl-PL" sz="2000" b="1" noProof="0" dirty="0"/>
            <a:t>Neka ljubav u vama obiluje.</a:t>
          </a:r>
          <a:endParaRPr lang="en" sz="2000" b="1" noProof="0" dirty="0"/>
        </a:p>
      </dgm:t>
    </dgm:pt>
    <dgm:pt modelId="{74BA48BB-6E2E-4193-9C11-DD8C8CDCFC6A}" type="parTrans" cxnId="{7828B781-2061-4E47-AFA1-B965AB4A8B17}">
      <dgm:prSet/>
      <dgm:spPr/>
      <dgm:t>
        <a:bodyPr/>
        <a:lstStyle/>
        <a:p>
          <a:endParaRPr lang="es-ES" sz="2000" b="1"/>
        </a:p>
      </dgm:t>
    </dgm:pt>
    <dgm:pt modelId="{ACECA24E-7C09-4485-8CD0-195620C44F16}" type="sibTrans" cxnId="{7828B781-2061-4E47-AFA1-B965AB4A8B17}">
      <dgm:prSet/>
      <dgm:spPr/>
      <dgm:t>
        <a:bodyPr/>
        <a:lstStyle/>
        <a:p>
          <a:endParaRPr lang="es-ES" sz="2000" b="1"/>
        </a:p>
      </dgm:t>
    </dgm:pt>
    <dgm:pt modelId="{9E66B9BC-61E9-44AC-AC76-0B9746B521E7}">
      <dgm:prSet phldrT="[Texto]" phldr="0" custT="1"/>
      <dgm:spPr/>
      <dgm:t>
        <a:bodyPr/>
        <a:lstStyle/>
        <a:p>
          <a:r>
            <a:rPr lang="en-US" sz="2000" b="1" noProof="0" dirty="0"/>
            <a:t>To </a:t>
          </a:r>
          <a:r>
            <a:rPr lang="en-US" sz="2000" b="1" noProof="0" dirty="0" err="1"/>
            <a:t>će</a:t>
          </a:r>
          <a:r>
            <a:rPr lang="en-US" sz="2000" b="1" noProof="0" dirty="0"/>
            <a:t> </a:t>
          </a:r>
          <a:r>
            <a:rPr lang="hr-BA" sz="2000" b="1" noProof="0" dirty="0"/>
            <a:t>vas</a:t>
          </a:r>
          <a:r>
            <a:rPr lang="en-US" sz="2000" b="1" noProof="0" dirty="0"/>
            <a:t> </a:t>
          </a:r>
          <a:r>
            <a:rPr lang="en-US" sz="2000" b="1" noProof="0" dirty="0" err="1"/>
            <a:t>učiniti</a:t>
          </a:r>
          <a:r>
            <a:rPr lang="en-US" sz="2000" b="1" noProof="0" dirty="0"/>
            <a:t> </a:t>
          </a:r>
          <a:r>
            <a:rPr lang="en-US" sz="2000" b="1" noProof="0" dirty="0" err="1"/>
            <a:t>mudrijim</a:t>
          </a:r>
          <a:r>
            <a:rPr lang="hr-BA" sz="2000" b="1" noProof="0" dirty="0"/>
            <a:t>.</a:t>
          </a:r>
          <a:endParaRPr lang="en" sz="2000" b="1" noProof="0" dirty="0"/>
        </a:p>
      </dgm:t>
    </dgm:pt>
    <dgm:pt modelId="{DBFFBED0-1E32-4518-B7E0-EC1D3C7B41CA}" type="parTrans" cxnId="{21A2DE1E-9E6E-49BC-8E26-5D1890A26149}">
      <dgm:prSet/>
      <dgm:spPr/>
      <dgm:t>
        <a:bodyPr/>
        <a:lstStyle/>
        <a:p>
          <a:endParaRPr lang="es-ES" sz="2000" b="1"/>
        </a:p>
      </dgm:t>
    </dgm:pt>
    <dgm:pt modelId="{A9A98F41-43EF-4982-9EF1-311C873B8042}" type="sibTrans" cxnId="{21A2DE1E-9E6E-49BC-8E26-5D1890A26149}">
      <dgm:prSet/>
      <dgm:spPr/>
      <dgm:t>
        <a:bodyPr/>
        <a:lstStyle/>
        <a:p>
          <a:endParaRPr lang="es-ES" sz="2000" b="1"/>
        </a:p>
      </dgm:t>
    </dgm:pt>
    <dgm:pt modelId="{8403EAE0-5385-45F9-BF63-EFE27FD2E761}">
      <dgm:prSet phldrT="[Texto]" phldr="0" custT="1"/>
      <dgm:spPr/>
      <dgm:t>
        <a:bodyPr/>
        <a:lstStyle/>
        <a:p>
          <a:r>
            <a:rPr lang="en-US" sz="2000" b="1" noProof="0" dirty="0" err="1"/>
            <a:t>Prepoznat</a:t>
          </a:r>
          <a:r>
            <a:rPr lang="en-US" sz="2000" b="1" noProof="0" dirty="0"/>
            <a:t> </a:t>
          </a:r>
          <a:r>
            <a:rPr lang="en-US" sz="2000" b="1" noProof="0" dirty="0" err="1"/>
            <a:t>ćete</a:t>
          </a:r>
          <a:r>
            <a:rPr lang="hr-BA" sz="2000" b="1" noProof="0" dirty="0"/>
            <a:t> što je</a:t>
          </a:r>
          <a:r>
            <a:rPr lang="en-US" sz="2000" b="1" noProof="0" dirty="0"/>
            <a:t> </a:t>
          </a:r>
          <a:r>
            <a:rPr lang="en-US" sz="2000" b="1" noProof="0" dirty="0" err="1"/>
            <a:t>najbolje</a:t>
          </a:r>
          <a:r>
            <a:rPr lang="hr-BA" sz="2000" b="1" noProof="0" dirty="0"/>
            <a:t>.</a:t>
          </a:r>
          <a:endParaRPr lang="en" sz="2000" b="1" noProof="0" dirty="0"/>
        </a:p>
      </dgm:t>
    </dgm:pt>
    <dgm:pt modelId="{6CC774D1-8AC0-438C-921C-616A3E58FC7B}" type="parTrans" cxnId="{749CE038-90AE-49BD-8CA1-7AF604688B4E}">
      <dgm:prSet/>
      <dgm:spPr/>
      <dgm:t>
        <a:bodyPr/>
        <a:lstStyle/>
        <a:p>
          <a:endParaRPr lang="es-ES" sz="2000" b="1"/>
        </a:p>
      </dgm:t>
    </dgm:pt>
    <dgm:pt modelId="{2D3ECEAE-E2FA-4590-BBD4-98E9372269B8}" type="sibTrans" cxnId="{749CE038-90AE-49BD-8CA1-7AF604688B4E}">
      <dgm:prSet/>
      <dgm:spPr/>
      <dgm:t>
        <a:bodyPr/>
        <a:lstStyle/>
        <a:p>
          <a:endParaRPr lang="es-ES"/>
        </a:p>
      </dgm:t>
    </dgm:pt>
    <dgm:pt modelId="{D11A2E7F-6145-4BDB-ABC8-C02E52E37B0E}">
      <dgm:prSet phldrT="[Texto]" phldr="0" custT="1"/>
      <dgm:spPr/>
      <dgm:t>
        <a:bodyPr/>
        <a:lstStyle/>
        <a:p>
          <a:r>
            <a:rPr lang="en-US" sz="2000" b="1" noProof="0" dirty="0"/>
            <a:t>Bit </a:t>
          </a:r>
          <a:r>
            <a:rPr lang="en-US" sz="2000" b="1" noProof="0" dirty="0" err="1"/>
            <a:t>će</a:t>
          </a:r>
          <a:r>
            <a:rPr lang="hr-BA" sz="2000" b="1" noProof="0" dirty="0"/>
            <a:t>te</a:t>
          </a:r>
          <a:r>
            <a:rPr lang="en-US" sz="2000" b="1" noProof="0" dirty="0"/>
            <a:t> </a:t>
          </a:r>
          <a:r>
            <a:rPr lang="en-US" sz="2000" b="1" noProof="0" dirty="0" err="1"/>
            <a:t>čist</a:t>
          </a:r>
          <a:r>
            <a:rPr lang="hr-BA" sz="2000" b="1" noProof="0" dirty="0"/>
            <a:t>i</a:t>
          </a:r>
          <a:r>
            <a:rPr lang="en-US" sz="2000" b="1" noProof="0" dirty="0"/>
            <a:t> </a:t>
          </a:r>
          <a:r>
            <a:rPr lang="en-US" sz="2000" b="1" noProof="0" dirty="0" err="1"/>
            <a:t>i</a:t>
          </a:r>
          <a:r>
            <a:rPr lang="en-US" sz="2000" b="1" noProof="0" dirty="0"/>
            <a:t> </a:t>
          </a:r>
          <a:r>
            <a:rPr lang="en-US" sz="2000" b="1" noProof="0" dirty="0" err="1"/>
            <a:t>pošten</a:t>
          </a:r>
          <a:r>
            <a:rPr lang="hr-BA" sz="2000" b="1" noProof="0" dirty="0"/>
            <a:t>i.</a:t>
          </a:r>
          <a:endParaRPr lang="en" sz="2000" b="1" noProof="0" dirty="0"/>
        </a:p>
      </dgm:t>
    </dgm:pt>
    <dgm:pt modelId="{CDBDC9C1-26AE-4F3B-BDD6-125B7F4A7C70}" type="parTrans" cxnId="{FB4B60A7-D560-4D72-AA24-4383A89BCE57}">
      <dgm:prSet/>
      <dgm:spPr/>
      <dgm:t>
        <a:bodyPr/>
        <a:lstStyle/>
        <a:p>
          <a:endParaRPr lang="es-ES" sz="2000" b="1"/>
        </a:p>
      </dgm:t>
    </dgm:pt>
    <dgm:pt modelId="{5D745443-8E69-4665-B502-EE16E97DB88E}" type="sibTrans" cxnId="{FB4B60A7-D560-4D72-AA24-4383A89BCE57}">
      <dgm:prSet/>
      <dgm:spPr/>
      <dgm:t>
        <a:bodyPr/>
        <a:lstStyle/>
        <a:p>
          <a:endParaRPr lang="es-ES" sz="2000" b="1"/>
        </a:p>
      </dgm:t>
    </dgm:pt>
    <dgm:pt modelId="{D9618F52-55B1-4448-8A7B-6F4DE42E674B}">
      <dgm:prSet phldrT="[Texto]" phldr="0" custT="1"/>
      <dgm:spPr/>
      <dgm:t>
        <a:bodyPr/>
        <a:lstStyle/>
        <a:p>
          <a:r>
            <a:rPr lang="en-US" sz="2000" b="1" noProof="0" dirty="0" err="1"/>
            <a:t>Donijet</a:t>
          </a:r>
          <a:r>
            <a:rPr lang="en-US" sz="2000" b="1" noProof="0" dirty="0"/>
            <a:t> </a:t>
          </a:r>
          <a:r>
            <a:rPr lang="en-US" sz="2000" b="1" noProof="0" dirty="0" err="1"/>
            <a:t>ćete</a:t>
          </a:r>
          <a:r>
            <a:rPr lang="en-US" sz="2000" b="1" noProof="0" dirty="0"/>
            <a:t> plod </a:t>
          </a:r>
          <a:r>
            <a:rPr lang="en-US" sz="2000" b="1" noProof="0" dirty="0" err="1"/>
            <a:t>kroz</a:t>
          </a:r>
          <a:r>
            <a:rPr lang="en-US" sz="2000" b="1" noProof="0" dirty="0"/>
            <a:t> </a:t>
          </a:r>
          <a:r>
            <a:rPr lang="en-US" sz="2000" b="1" noProof="0" dirty="0" err="1"/>
            <a:t>Isusa</a:t>
          </a:r>
          <a:r>
            <a:rPr lang="en-US" sz="2000" b="1" noProof="0" dirty="0"/>
            <a:t> Krista</a:t>
          </a:r>
          <a:r>
            <a:rPr lang="hr-BA" sz="2000" b="1" noProof="0" dirty="0"/>
            <a:t>.</a:t>
          </a:r>
          <a:endParaRPr lang="en" sz="2000" b="1" noProof="0" dirty="0"/>
        </a:p>
      </dgm:t>
    </dgm:pt>
    <dgm:pt modelId="{F01BB8BB-359E-4640-B140-2F96E0B97A7E}" type="parTrans" cxnId="{FB08DD50-F36F-4131-93E1-1EC29363D213}">
      <dgm:prSet/>
      <dgm:spPr/>
      <dgm:t>
        <a:bodyPr/>
        <a:lstStyle/>
        <a:p>
          <a:endParaRPr lang="es-ES" sz="2000" b="1"/>
        </a:p>
      </dgm:t>
    </dgm:pt>
    <dgm:pt modelId="{F3A55AD3-F6F7-47A9-8094-B4FD1F13AC85}" type="sibTrans" cxnId="{FB08DD50-F36F-4131-93E1-1EC29363D213}">
      <dgm:prSet/>
      <dgm:spPr/>
      <dgm:t>
        <a:bodyPr/>
        <a:lstStyle/>
        <a:p>
          <a:endParaRPr lang="es-ES" sz="2000" b="1"/>
        </a:p>
      </dgm:t>
    </dgm:pt>
    <dgm:pt modelId="{99B19406-8AB7-4B2A-B561-A5DD98DE9C64}">
      <dgm:prSet phldrT="[Texto]" phldr="0" custT="1"/>
      <dgm:spPr/>
      <dgm:t>
        <a:bodyPr/>
        <a:lstStyle/>
        <a:p>
          <a:r>
            <a:rPr lang="en-US" sz="2000" b="1" noProof="0" dirty="0"/>
            <a:t>To </a:t>
          </a:r>
          <a:r>
            <a:rPr lang="en-US" sz="2000" b="1" noProof="0" dirty="0" err="1"/>
            <a:t>će</a:t>
          </a:r>
          <a:r>
            <a:rPr lang="en-US" sz="2000" b="1" noProof="0" dirty="0"/>
            <a:t> </a:t>
          </a:r>
          <a:r>
            <a:rPr lang="en-US" sz="2000" b="1" noProof="0" dirty="0" err="1"/>
            <a:t>rezultirati</a:t>
          </a:r>
          <a:r>
            <a:rPr lang="en-US" sz="2000" b="1" noProof="0" dirty="0"/>
            <a:t> </a:t>
          </a:r>
          <a:r>
            <a:rPr lang="en-US" sz="2000" b="1" noProof="0" dirty="0" err="1"/>
            <a:t>slavom</a:t>
          </a:r>
          <a:r>
            <a:rPr lang="en-US" sz="2000" b="1" noProof="0" dirty="0"/>
            <a:t> </a:t>
          </a:r>
          <a:r>
            <a:rPr lang="en-US" sz="2000" b="1" noProof="0" dirty="0" err="1"/>
            <a:t>i</a:t>
          </a:r>
          <a:r>
            <a:rPr lang="en-US" sz="2000" b="1" noProof="0" dirty="0"/>
            <a:t> </a:t>
          </a:r>
          <a:r>
            <a:rPr lang="en-US" sz="2000" b="1" noProof="0" dirty="0" err="1"/>
            <a:t>hvalom</a:t>
          </a:r>
          <a:r>
            <a:rPr lang="en-US" sz="2000" b="1" noProof="0" dirty="0"/>
            <a:t> </a:t>
          </a:r>
          <a:r>
            <a:rPr lang="en-US" sz="2000" b="1" noProof="0" dirty="0" err="1"/>
            <a:t>Bogu</a:t>
          </a:r>
          <a:r>
            <a:rPr lang="hr-BA" sz="2000" b="1" noProof="0" dirty="0"/>
            <a:t>.</a:t>
          </a:r>
          <a:endParaRPr lang="en" sz="2000" b="1" noProof="0" dirty="0"/>
        </a:p>
      </dgm:t>
    </dgm:pt>
    <dgm:pt modelId="{2DAF21E5-152B-41FA-8566-F956FE90AF3B}" type="parTrans" cxnId="{5C19176B-FC7E-40EB-A524-D77CA7EC1E37}">
      <dgm:prSet/>
      <dgm:spPr/>
      <dgm:t>
        <a:bodyPr/>
        <a:lstStyle/>
        <a:p>
          <a:endParaRPr lang="es-ES" sz="2000" b="1"/>
        </a:p>
      </dgm:t>
    </dgm:pt>
    <dgm:pt modelId="{981A18B7-2BAE-49B0-9AA8-5DA9ED3F4AA3}" type="sibTrans" cxnId="{5C19176B-FC7E-40EB-A524-D77CA7EC1E37}">
      <dgm:prSet/>
      <dgm:spPr/>
      <dgm:t>
        <a:bodyPr/>
        <a:lstStyle/>
        <a:p>
          <a:endParaRPr lang="es-ES" sz="2000" b="1"/>
        </a:p>
      </dgm:t>
    </dgm:pt>
    <dgm:pt modelId="{F246B898-4B04-4856-826F-BA46643C4F12}" type="pres">
      <dgm:prSet presAssocID="{6D9B5D0E-7939-48BC-84E4-4A48E0E77280}" presName="rootnode" presStyleCnt="0">
        <dgm:presLayoutVars>
          <dgm:chMax/>
          <dgm:chPref/>
          <dgm:dir/>
          <dgm:animLvl val="lvl"/>
        </dgm:presLayoutVars>
      </dgm:prSet>
      <dgm:spPr/>
    </dgm:pt>
    <dgm:pt modelId="{F35A9218-0EA7-4386-A8F3-882D7D3D209A}" type="pres">
      <dgm:prSet presAssocID="{BB7073D3-9DB3-4AD0-9A03-18BDCE43AE2D}" presName="composite" presStyleCnt="0"/>
      <dgm:spPr/>
    </dgm:pt>
    <dgm:pt modelId="{CDEDEE18-2F4A-4842-908F-40437515B9BE}" type="pres">
      <dgm:prSet presAssocID="{BB7073D3-9DB3-4AD0-9A03-18BDCE43AE2D}" presName="LShape" presStyleLbl="alignNode1" presStyleIdx="0" presStyleCnt="11"/>
      <dgm:spPr>
        <a:solidFill>
          <a:schemeClr val="bg2">
            <a:lumMod val="50000"/>
          </a:schemeClr>
        </a:solidFill>
        <a:effectLst>
          <a:outerShdw blurRad="50800" dist="38100" dir="10800000" algn="r" rotWithShape="0">
            <a:prstClr val="black">
              <a:alpha val="40000"/>
            </a:prstClr>
          </a:outerShdw>
        </a:effectLst>
      </dgm:spPr>
    </dgm:pt>
    <dgm:pt modelId="{AE73C552-E150-43B7-9181-6C20C86FE349}" type="pres">
      <dgm:prSet presAssocID="{BB7073D3-9DB3-4AD0-9A03-18BDCE43AE2D}" presName="ParentText" presStyleLbl="revTx" presStyleIdx="0" presStyleCnt="6">
        <dgm:presLayoutVars>
          <dgm:chMax val="0"/>
          <dgm:chPref val="0"/>
          <dgm:bulletEnabled val="1"/>
        </dgm:presLayoutVars>
      </dgm:prSet>
      <dgm:spPr/>
    </dgm:pt>
    <dgm:pt modelId="{47D75436-2C5A-4374-8BE3-B4A2753A70D8}" type="pres">
      <dgm:prSet presAssocID="{BB7073D3-9DB3-4AD0-9A03-18BDCE43AE2D}" presName="Triangle" presStyleLbl="alignNode1" presStyleIdx="1" presStyleCnt="11"/>
      <dgm:spPr>
        <a:effectLst>
          <a:outerShdw blurRad="50800" dist="38100" dir="10800000" algn="r" rotWithShape="0">
            <a:prstClr val="black">
              <a:alpha val="40000"/>
            </a:prstClr>
          </a:outerShdw>
        </a:effectLst>
      </dgm:spPr>
    </dgm:pt>
    <dgm:pt modelId="{3C69109B-749A-487F-B64F-130B3632472B}" type="pres">
      <dgm:prSet presAssocID="{ACECA24E-7C09-4485-8CD0-195620C44F16}" presName="sibTrans" presStyleCnt="0"/>
      <dgm:spPr/>
    </dgm:pt>
    <dgm:pt modelId="{EA2E3ACD-74E0-46A7-B3D7-3499D16BDA13}" type="pres">
      <dgm:prSet presAssocID="{ACECA24E-7C09-4485-8CD0-195620C44F16}" presName="space" presStyleCnt="0"/>
      <dgm:spPr/>
    </dgm:pt>
    <dgm:pt modelId="{9EEE4C0D-C3D9-47F2-A6AE-79F8DC9FA90C}" type="pres">
      <dgm:prSet presAssocID="{9E66B9BC-61E9-44AC-AC76-0B9746B521E7}" presName="composite" presStyleCnt="0"/>
      <dgm:spPr/>
    </dgm:pt>
    <dgm:pt modelId="{DCA00E30-EAB0-4E3A-A2F1-BEA78C727435}" type="pres">
      <dgm:prSet presAssocID="{9E66B9BC-61E9-44AC-AC76-0B9746B521E7}" presName="LShape" presStyleLbl="alignNode1" presStyleIdx="2" presStyleCnt="11"/>
      <dgm:spPr>
        <a:effectLst>
          <a:outerShdw blurRad="50800" dist="38100" dir="10800000" algn="r" rotWithShape="0">
            <a:prstClr val="black">
              <a:alpha val="40000"/>
            </a:prstClr>
          </a:outerShdw>
        </a:effectLst>
      </dgm:spPr>
    </dgm:pt>
    <dgm:pt modelId="{35BE3CF9-4D8B-4742-AFC5-881852CCCED6}" type="pres">
      <dgm:prSet presAssocID="{9E66B9BC-61E9-44AC-AC76-0B9746B521E7}" presName="ParentText" presStyleLbl="revTx" presStyleIdx="1" presStyleCnt="6">
        <dgm:presLayoutVars>
          <dgm:chMax val="0"/>
          <dgm:chPref val="0"/>
          <dgm:bulletEnabled val="1"/>
        </dgm:presLayoutVars>
      </dgm:prSet>
      <dgm:spPr/>
    </dgm:pt>
    <dgm:pt modelId="{7647920E-FF91-4C18-85D4-B46630961676}" type="pres">
      <dgm:prSet presAssocID="{9E66B9BC-61E9-44AC-AC76-0B9746B521E7}" presName="Triangle" presStyleLbl="alignNode1" presStyleIdx="3" presStyleCnt="11"/>
      <dgm:spPr>
        <a:effectLst>
          <a:outerShdw blurRad="50800" dist="38100" dir="10800000" algn="r" rotWithShape="0">
            <a:prstClr val="black">
              <a:alpha val="40000"/>
            </a:prstClr>
          </a:outerShdw>
        </a:effectLst>
      </dgm:spPr>
    </dgm:pt>
    <dgm:pt modelId="{D2540D4B-46F1-454A-A6B6-31666B086FEF}" type="pres">
      <dgm:prSet presAssocID="{A9A98F41-43EF-4982-9EF1-311C873B8042}" presName="sibTrans" presStyleCnt="0"/>
      <dgm:spPr/>
    </dgm:pt>
    <dgm:pt modelId="{02F7C448-322A-4F24-9F10-1468685B4FFA}" type="pres">
      <dgm:prSet presAssocID="{A9A98F41-43EF-4982-9EF1-311C873B8042}" presName="space" presStyleCnt="0"/>
      <dgm:spPr/>
    </dgm:pt>
    <dgm:pt modelId="{9DF02F61-1739-402D-B30E-6338247057AD}" type="pres">
      <dgm:prSet presAssocID="{8403EAE0-5385-45F9-BF63-EFE27FD2E761}" presName="composite" presStyleCnt="0"/>
      <dgm:spPr/>
    </dgm:pt>
    <dgm:pt modelId="{F602706B-F6E9-4C52-BA43-CECC909FA77F}" type="pres">
      <dgm:prSet presAssocID="{8403EAE0-5385-45F9-BF63-EFE27FD2E761}" presName="LShape" presStyleLbl="alignNode1" presStyleIdx="4" presStyleCnt="11"/>
      <dgm:spPr>
        <a:effectLst>
          <a:outerShdw blurRad="50800" dist="38100" dir="10800000" algn="r" rotWithShape="0">
            <a:prstClr val="black">
              <a:alpha val="40000"/>
            </a:prstClr>
          </a:outerShdw>
        </a:effectLst>
      </dgm:spPr>
    </dgm:pt>
    <dgm:pt modelId="{202E6287-1003-4F2F-9256-6CF6C7766CBF}" type="pres">
      <dgm:prSet presAssocID="{8403EAE0-5385-45F9-BF63-EFE27FD2E761}" presName="ParentText" presStyleLbl="revTx" presStyleIdx="2" presStyleCnt="6">
        <dgm:presLayoutVars>
          <dgm:chMax val="0"/>
          <dgm:chPref val="0"/>
          <dgm:bulletEnabled val="1"/>
        </dgm:presLayoutVars>
      </dgm:prSet>
      <dgm:spPr/>
    </dgm:pt>
    <dgm:pt modelId="{FC4AA45B-22E2-4660-BD73-56E5D53B53C4}" type="pres">
      <dgm:prSet presAssocID="{8403EAE0-5385-45F9-BF63-EFE27FD2E761}" presName="Triangle" presStyleLbl="alignNode1" presStyleIdx="5" presStyleCnt="11"/>
      <dgm:spPr>
        <a:solidFill>
          <a:schemeClr val="bg2">
            <a:lumMod val="50000"/>
          </a:schemeClr>
        </a:solidFill>
        <a:effectLst>
          <a:outerShdw blurRad="50800" dist="38100" dir="10800000" algn="r" rotWithShape="0">
            <a:prstClr val="black">
              <a:alpha val="40000"/>
            </a:prstClr>
          </a:outerShdw>
        </a:effectLst>
      </dgm:spPr>
    </dgm:pt>
    <dgm:pt modelId="{13333F13-1F8D-4A51-B351-5915BA06D691}" type="pres">
      <dgm:prSet presAssocID="{2D3ECEAE-E2FA-4590-BBD4-98E9372269B8}" presName="sibTrans" presStyleCnt="0"/>
      <dgm:spPr/>
    </dgm:pt>
    <dgm:pt modelId="{0A88807A-787D-4AEC-B139-0AECD7BC02CC}" type="pres">
      <dgm:prSet presAssocID="{2D3ECEAE-E2FA-4590-BBD4-98E9372269B8}" presName="space" presStyleCnt="0"/>
      <dgm:spPr/>
    </dgm:pt>
    <dgm:pt modelId="{CD228E25-7474-4D92-B3D9-7D8CB9AEC321}" type="pres">
      <dgm:prSet presAssocID="{D11A2E7F-6145-4BDB-ABC8-C02E52E37B0E}" presName="composite" presStyleCnt="0"/>
      <dgm:spPr/>
    </dgm:pt>
    <dgm:pt modelId="{AA1F59CF-AF52-45A7-9C1E-D6FA18C09F4B}" type="pres">
      <dgm:prSet presAssocID="{D11A2E7F-6145-4BDB-ABC8-C02E52E37B0E}" presName="LShape" presStyleLbl="alignNode1" presStyleIdx="6" presStyleCnt="11"/>
      <dgm:spPr>
        <a:effectLst>
          <a:outerShdw blurRad="50800" dist="38100" dir="10800000" algn="r" rotWithShape="0">
            <a:prstClr val="black">
              <a:alpha val="40000"/>
            </a:prstClr>
          </a:outerShdw>
        </a:effectLst>
      </dgm:spPr>
    </dgm:pt>
    <dgm:pt modelId="{AE460954-CAFC-446E-8A61-6727148C5823}" type="pres">
      <dgm:prSet presAssocID="{D11A2E7F-6145-4BDB-ABC8-C02E52E37B0E}" presName="ParentText" presStyleLbl="revTx" presStyleIdx="3" presStyleCnt="6">
        <dgm:presLayoutVars>
          <dgm:chMax val="0"/>
          <dgm:chPref val="0"/>
          <dgm:bulletEnabled val="1"/>
        </dgm:presLayoutVars>
      </dgm:prSet>
      <dgm:spPr/>
    </dgm:pt>
    <dgm:pt modelId="{ACFCC498-7F3E-4F24-BC13-0EA9A2BF0B69}" type="pres">
      <dgm:prSet presAssocID="{D11A2E7F-6145-4BDB-ABC8-C02E52E37B0E}" presName="Triangle" presStyleLbl="alignNode1" presStyleIdx="7" presStyleCnt="11"/>
      <dgm:spPr>
        <a:effectLst>
          <a:outerShdw blurRad="50800" dist="38100" dir="10800000" algn="r" rotWithShape="0">
            <a:prstClr val="black">
              <a:alpha val="40000"/>
            </a:prstClr>
          </a:outerShdw>
        </a:effectLst>
      </dgm:spPr>
    </dgm:pt>
    <dgm:pt modelId="{26FE9E29-D4D9-49EC-A330-F11215F15E17}" type="pres">
      <dgm:prSet presAssocID="{5D745443-8E69-4665-B502-EE16E97DB88E}" presName="sibTrans" presStyleCnt="0"/>
      <dgm:spPr/>
    </dgm:pt>
    <dgm:pt modelId="{AA496A49-1193-45CB-AFB2-E742D3913619}" type="pres">
      <dgm:prSet presAssocID="{5D745443-8E69-4665-B502-EE16E97DB88E}" presName="space" presStyleCnt="0"/>
      <dgm:spPr/>
    </dgm:pt>
    <dgm:pt modelId="{95EBE0EB-B20F-485C-B88A-5C44710D4A9B}" type="pres">
      <dgm:prSet presAssocID="{D9618F52-55B1-4448-8A7B-6F4DE42E674B}" presName="composite" presStyleCnt="0"/>
      <dgm:spPr/>
    </dgm:pt>
    <dgm:pt modelId="{9404D6B4-34B7-4FEB-8D8B-FE766A754DAE}" type="pres">
      <dgm:prSet presAssocID="{D9618F52-55B1-4448-8A7B-6F4DE42E674B}" presName="LShape" presStyleLbl="alignNode1" presStyleIdx="8" presStyleCnt="11"/>
      <dgm:spPr>
        <a:effectLst>
          <a:outerShdw blurRad="50800" dist="38100" dir="10800000" algn="r" rotWithShape="0">
            <a:prstClr val="black">
              <a:alpha val="40000"/>
            </a:prstClr>
          </a:outerShdw>
        </a:effectLst>
      </dgm:spPr>
    </dgm:pt>
    <dgm:pt modelId="{650958D3-FF49-4208-9824-52C5BDF645AC}" type="pres">
      <dgm:prSet presAssocID="{D9618F52-55B1-4448-8A7B-6F4DE42E674B}" presName="ParentText" presStyleLbl="revTx" presStyleIdx="4" presStyleCnt="6">
        <dgm:presLayoutVars>
          <dgm:chMax val="0"/>
          <dgm:chPref val="0"/>
          <dgm:bulletEnabled val="1"/>
        </dgm:presLayoutVars>
      </dgm:prSet>
      <dgm:spPr/>
    </dgm:pt>
    <dgm:pt modelId="{AE7C1B98-0BD6-4D32-9954-4FBDDD521E46}" type="pres">
      <dgm:prSet presAssocID="{D9618F52-55B1-4448-8A7B-6F4DE42E674B}" presName="Triangle" presStyleLbl="alignNode1" presStyleIdx="9" presStyleCnt="11"/>
      <dgm:spPr>
        <a:effectLst>
          <a:outerShdw blurRad="50800" dist="38100" dir="10800000" algn="r" rotWithShape="0">
            <a:prstClr val="black">
              <a:alpha val="40000"/>
            </a:prstClr>
          </a:outerShdw>
        </a:effectLst>
      </dgm:spPr>
    </dgm:pt>
    <dgm:pt modelId="{65CA60D9-B2C9-4CF2-A837-46E71FE39F4D}" type="pres">
      <dgm:prSet presAssocID="{F3A55AD3-F6F7-47A9-8094-B4FD1F13AC85}" presName="sibTrans" presStyleCnt="0"/>
      <dgm:spPr/>
    </dgm:pt>
    <dgm:pt modelId="{CF008FE7-35EE-475C-A80C-51DE314733D8}" type="pres">
      <dgm:prSet presAssocID="{F3A55AD3-F6F7-47A9-8094-B4FD1F13AC85}" presName="space" presStyleCnt="0"/>
      <dgm:spPr/>
    </dgm:pt>
    <dgm:pt modelId="{3190306B-39BB-4328-9204-423193359B75}" type="pres">
      <dgm:prSet presAssocID="{99B19406-8AB7-4B2A-B561-A5DD98DE9C64}" presName="composite" presStyleCnt="0"/>
      <dgm:spPr/>
    </dgm:pt>
    <dgm:pt modelId="{321C2226-C9D3-4142-9F23-19C9BECAB2C1}" type="pres">
      <dgm:prSet presAssocID="{99B19406-8AB7-4B2A-B561-A5DD98DE9C64}" presName="LShape" presStyleLbl="alignNode1" presStyleIdx="10" presStyleCnt="11"/>
      <dgm:spPr>
        <a:solidFill>
          <a:srgbClr val="0070C0"/>
        </a:solidFill>
        <a:effectLst>
          <a:outerShdw blurRad="50800" dist="38100" dir="10800000" algn="r" rotWithShape="0">
            <a:prstClr val="black">
              <a:alpha val="40000"/>
            </a:prstClr>
          </a:outerShdw>
        </a:effectLst>
      </dgm:spPr>
    </dgm:pt>
    <dgm:pt modelId="{2C283CFD-3532-4147-80B1-CA62AFE55B77}" type="pres">
      <dgm:prSet presAssocID="{99B19406-8AB7-4B2A-B561-A5DD98DE9C64}" presName="ParentText" presStyleLbl="revTx" presStyleIdx="5" presStyleCnt="6">
        <dgm:presLayoutVars>
          <dgm:chMax val="0"/>
          <dgm:chPref val="0"/>
          <dgm:bulletEnabled val="1"/>
        </dgm:presLayoutVars>
      </dgm:prSet>
      <dgm:spPr/>
    </dgm:pt>
  </dgm:ptLst>
  <dgm:cxnLst>
    <dgm:cxn modelId="{46B96B15-D3CD-47E9-9490-359C8103999C}" type="presOf" srcId="{D11A2E7F-6145-4BDB-ABC8-C02E52E37B0E}" destId="{AE460954-CAFC-446E-8A61-6727148C5823}" srcOrd="0" destOrd="0" presId="urn:microsoft.com/office/officeart/2009/3/layout/StepUpProcess"/>
    <dgm:cxn modelId="{47912B1B-3288-46A2-BBA0-01E31B477280}" type="presOf" srcId="{D9618F52-55B1-4448-8A7B-6F4DE42E674B}" destId="{650958D3-FF49-4208-9824-52C5BDF645AC}" srcOrd="0" destOrd="0" presId="urn:microsoft.com/office/officeart/2009/3/layout/StepUpProcess"/>
    <dgm:cxn modelId="{21A2DE1E-9E6E-49BC-8E26-5D1890A26149}" srcId="{6D9B5D0E-7939-48BC-84E4-4A48E0E77280}" destId="{9E66B9BC-61E9-44AC-AC76-0B9746B521E7}" srcOrd="1" destOrd="0" parTransId="{DBFFBED0-1E32-4518-B7E0-EC1D3C7B41CA}" sibTransId="{A9A98F41-43EF-4982-9EF1-311C873B8042}"/>
    <dgm:cxn modelId="{749CE038-90AE-49BD-8CA1-7AF604688B4E}" srcId="{6D9B5D0E-7939-48BC-84E4-4A48E0E77280}" destId="{8403EAE0-5385-45F9-BF63-EFE27FD2E761}" srcOrd="2" destOrd="0" parTransId="{6CC774D1-8AC0-438C-921C-616A3E58FC7B}" sibTransId="{2D3ECEAE-E2FA-4590-BBD4-98E9372269B8}"/>
    <dgm:cxn modelId="{DB556969-01F2-4379-A9AD-34BBA8BDC884}" type="presOf" srcId="{9E66B9BC-61E9-44AC-AC76-0B9746B521E7}" destId="{35BE3CF9-4D8B-4742-AFC5-881852CCCED6}" srcOrd="0" destOrd="0" presId="urn:microsoft.com/office/officeart/2009/3/layout/StepUpProcess"/>
    <dgm:cxn modelId="{5C19176B-FC7E-40EB-A524-D77CA7EC1E37}" srcId="{6D9B5D0E-7939-48BC-84E4-4A48E0E77280}" destId="{99B19406-8AB7-4B2A-B561-A5DD98DE9C64}" srcOrd="5" destOrd="0" parTransId="{2DAF21E5-152B-41FA-8566-F956FE90AF3B}" sibTransId="{981A18B7-2BAE-49B0-9AA8-5DA9ED3F4AA3}"/>
    <dgm:cxn modelId="{FB08DD50-F36F-4131-93E1-1EC29363D213}" srcId="{6D9B5D0E-7939-48BC-84E4-4A48E0E77280}" destId="{D9618F52-55B1-4448-8A7B-6F4DE42E674B}" srcOrd="4" destOrd="0" parTransId="{F01BB8BB-359E-4640-B140-2F96E0B97A7E}" sibTransId="{F3A55AD3-F6F7-47A9-8094-B4FD1F13AC85}"/>
    <dgm:cxn modelId="{7828B781-2061-4E47-AFA1-B965AB4A8B17}" srcId="{6D9B5D0E-7939-48BC-84E4-4A48E0E77280}" destId="{BB7073D3-9DB3-4AD0-9A03-18BDCE43AE2D}" srcOrd="0" destOrd="0" parTransId="{74BA48BB-6E2E-4193-9C11-DD8C8CDCFC6A}" sibTransId="{ACECA24E-7C09-4485-8CD0-195620C44F16}"/>
    <dgm:cxn modelId="{B2190789-843A-41EE-ACD5-3B78EF7E6DFF}" type="presOf" srcId="{BB7073D3-9DB3-4AD0-9A03-18BDCE43AE2D}" destId="{AE73C552-E150-43B7-9181-6C20C86FE349}" srcOrd="0" destOrd="0" presId="urn:microsoft.com/office/officeart/2009/3/layout/StepUpProcess"/>
    <dgm:cxn modelId="{E768E193-9A95-4DED-8D92-E32F107B2513}" type="presOf" srcId="{8403EAE0-5385-45F9-BF63-EFE27FD2E761}" destId="{202E6287-1003-4F2F-9256-6CF6C7766CBF}" srcOrd="0" destOrd="0" presId="urn:microsoft.com/office/officeart/2009/3/layout/StepUpProcess"/>
    <dgm:cxn modelId="{FB4B60A7-D560-4D72-AA24-4383A89BCE57}" srcId="{6D9B5D0E-7939-48BC-84E4-4A48E0E77280}" destId="{D11A2E7F-6145-4BDB-ABC8-C02E52E37B0E}" srcOrd="3" destOrd="0" parTransId="{CDBDC9C1-26AE-4F3B-BDD6-125B7F4A7C70}" sibTransId="{5D745443-8E69-4665-B502-EE16E97DB88E}"/>
    <dgm:cxn modelId="{34B256BB-0432-4B89-9F64-47AED486082C}" type="presOf" srcId="{6D9B5D0E-7939-48BC-84E4-4A48E0E77280}" destId="{F246B898-4B04-4856-826F-BA46643C4F12}" srcOrd="0" destOrd="0" presId="urn:microsoft.com/office/officeart/2009/3/layout/StepUpProcess"/>
    <dgm:cxn modelId="{00F355FE-89E6-4E8F-8134-F98664E946BA}" type="presOf" srcId="{99B19406-8AB7-4B2A-B561-A5DD98DE9C64}" destId="{2C283CFD-3532-4147-80B1-CA62AFE55B77}" srcOrd="0" destOrd="0" presId="urn:microsoft.com/office/officeart/2009/3/layout/StepUpProcess"/>
    <dgm:cxn modelId="{039AE9DD-CDE0-497C-BE9D-84D9F07AD3C0}" type="presParOf" srcId="{F246B898-4B04-4856-826F-BA46643C4F12}" destId="{F35A9218-0EA7-4386-A8F3-882D7D3D209A}" srcOrd="0" destOrd="0" presId="urn:microsoft.com/office/officeart/2009/3/layout/StepUpProcess"/>
    <dgm:cxn modelId="{B98359C7-10D0-4869-B6FF-D856F25DDE2B}" type="presParOf" srcId="{F35A9218-0EA7-4386-A8F3-882D7D3D209A}" destId="{CDEDEE18-2F4A-4842-908F-40437515B9BE}" srcOrd="0" destOrd="0" presId="urn:microsoft.com/office/officeart/2009/3/layout/StepUpProcess"/>
    <dgm:cxn modelId="{E83D2923-1602-4151-ACDB-2163366FE29A}" type="presParOf" srcId="{F35A9218-0EA7-4386-A8F3-882D7D3D209A}" destId="{AE73C552-E150-43B7-9181-6C20C86FE349}" srcOrd="1" destOrd="0" presId="urn:microsoft.com/office/officeart/2009/3/layout/StepUpProcess"/>
    <dgm:cxn modelId="{EA1637A4-F882-4884-B018-C39DE463A27A}" type="presParOf" srcId="{F35A9218-0EA7-4386-A8F3-882D7D3D209A}" destId="{47D75436-2C5A-4374-8BE3-B4A2753A70D8}" srcOrd="2" destOrd="0" presId="urn:microsoft.com/office/officeart/2009/3/layout/StepUpProcess"/>
    <dgm:cxn modelId="{F5C5EE98-3C1B-41D7-A906-87ABEFDA3DD7}" type="presParOf" srcId="{F246B898-4B04-4856-826F-BA46643C4F12}" destId="{3C69109B-749A-487F-B64F-130B3632472B}" srcOrd="1" destOrd="0" presId="urn:microsoft.com/office/officeart/2009/3/layout/StepUpProcess"/>
    <dgm:cxn modelId="{6FB01895-46B9-476C-9554-68018D68CD1D}" type="presParOf" srcId="{3C69109B-749A-487F-B64F-130B3632472B}" destId="{EA2E3ACD-74E0-46A7-B3D7-3499D16BDA13}" srcOrd="0" destOrd="0" presId="urn:microsoft.com/office/officeart/2009/3/layout/StepUpProcess"/>
    <dgm:cxn modelId="{3E498CB9-03C0-4426-9DFE-1236C99E8219}" type="presParOf" srcId="{F246B898-4B04-4856-826F-BA46643C4F12}" destId="{9EEE4C0D-C3D9-47F2-A6AE-79F8DC9FA90C}" srcOrd="2" destOrd="0" presId="urn:microsoft.com/office/officeart/2009/3/layout/StepUpProcess"/>
    <dgm:cxn modelId="{105B6D90-9AFD-4194-9C8D-8B8A5E691D55}" type="presParOf" srcId="{9EEE4C0D-C3D9-47F2-A6AE-79F8DC9FA90C}" destId="{DCA00E30-EAB0-4E3A-A2F1-BEA78C727435}" srcOrd="0" destOrd="0" presId="urn:microsoft.com/office/officeart/2009/3/layout/StepUpProcess"/>
    <dgm:cxn modelId="{59553E05-4439-4E8A-B753-FCC1150F23DB}" type="presParOf" srcId="{9EEE4C0D-C3D9-47F2-A6AE-79F8DC9FA90C}" destId="{35BE3CF9-4D8B-4742-AFC5-881852CCCED6}" srcOrd="1" destOrd="0" presId="urn:microsoft.com/office/officeart/2009/3/layout/StepUpProcess"/>
    <dgm:cxn modelId="{81D4BEE3-7915-4C36-BCBD-D229A1B982B5}" type="presParOf" srcId="{9EEE4C0D-C3D9-47F2-A6AE-79F8DC9FA90C}" destId="{7647920E-FF91-4C18-85D4-B46630961676}" srcOrd="2" destOrd="0" presId="urn:microsoft.com/office/officeart/2009/3/layout/StepUpProcess"/>
    <dgm:cxn modelId="{2EE1A09F-2CF5-49FB-9A03-0BCD1B703BF5}" type="presParOf" srcId="{F246B898-4B04-4856-826F-BA46643C4F12}" destId="{D2540D4B-46F1-454A-A6B6-31666B086FEF}" srcOrd="3" destOrd="0" presId="urn:microsoft.com/office/officeart/2009/3/layout/StepUpProcess"/>
    <dgm:cxn modelId="{89BEB143-1590-4395-B900-D408C301CD45}" type="presParOf" srcId="{D2540D4B-46F1-454A-A6B6-31666B086FEF}" destId="{02F7C448-322A-4F24-9F10-1468685B4FFA}" srcOrd="0" destOrd="0" presId="urn:microsoft.com/office/officeart/2009/3/layout/StepUpProcess"/>
    <dgm:cxn modelId="{60C245AF-10B4-442F-B152-59BF0ACEA3D4}" type="presParOf" srcId="{F246B898-4B04-4856-826F-BA46643C4F12}" destId="{9DF02F61-1739-402D-B30E-6338247057AD}" srcOrd="4" destOrd="0" presId="urn:microsoft.com/office/officeart/2009/3/layout/StepUpProcess"/>
    <dgm:cxn modelId="{995641C0-CD45-48F0-8E08-AA9FB55F8958}" type="presParOf" srcId="{9DF02F61-1739-402D-B30E-6338247057AD}" destId="{F602706B-F6E9-4C52-BA43-CECC909FA77F}" srcOrd="0" destOrd="0" presId="urn:microsoft.com/office/officeart/2009/3/layout/StepUpProcess"/>
    <dgm:cxn modelId="{C8709EFB-BED9-4475-9019-C15250992FF8}" type="presParOf" srcId="{9DF02F61-1739-402D-B30E-6338247057AD}" destId="{202E6287-1003-4F2F-9256-6CF6C7766CBF}" srcOrd="1" destOrd="0" presId="urn:microsoft.com/office/officeart/2009/3/layout/StepUpProcess"/>
    <dgm:cxn modelId="{A143E52C-75D9-4FB1-B46C-8A862A36D3F4}" type="presParOf" srcId="{9DF02F61-1739-402D-B30E-6338247057AD}" destId="{FC4AA45B-22E2-4660-BD73-56E5D53B53C4}" srcOrd="2" destOrd="0" presId="urn:microsoft.com/office/officeart/2009/3/layout/StepUpProcess"/>
    <dgm:cxn modelId="{751AC70A-8645-4129-853F-AFDBC236CF51}" type="presParOf" srcId="{F246B898-4B04-4856-826F-BA46643C4F12}" destId="{13333F13-1F8D-4A51-B351-5915BA06D691}" srcOrd="5" destOrd="0" presId="urn:microsoft.com/office/officeart/2009/3/layout/StepUpProcess"/>
    <dgm:cxn modelId="{01153253-8172-48B0-A48B-CD60F68AB1E0}" type="presParOf" srcId="{13333F13-1F8D-4A51-B351-5915BA06D691}" destId="{0A88807A-787D-4AEC-B139-0AECD7BC02CC}" srcOrd="0" destOrd="0" presId="urn:microsoft.com/office/officeart/2009/3/layout/StepUpProcess"/>
    <dgm:cxn modelId="{F5A4FDEE-23FA-4320-B492-2ED85848F3CC}" type="presParOf" srcId="{F246B898-4B04-4856-826F-BA46643C4F12}" destId="{CD228E25-7474-4D92-B3D9-7D8CB9AEC321}" srcOrd="6" destOrd="0" presId="urn:microsoft.com/office/officeart/2009/3/layout/StepUpProcess"/>
    <dgm:cxn modelId="{4D6E4A23-6DFD-4015-ADBF-31ED3548B6CB}" type="presParOf" srcId="{CD228E25-7474-4D92-B3D9-7D8CB9AEC321}" destId="{AA1F59CF-AF52-45A7-9C1E-D6FA18C09F4B}" srcOrd="0" destOrd="0" presId="urn:microsoft.com/office/officeart/2009/3/layout/StepUpProcess"/>
    <dgm:cxn modelId="{3C932B20-B5B7-47F5-9D29-7CA28322F04E}" type="presParOf" srcId="{CD228E25-7474-4D92-B3D9-7D8CB9AEC321}" destId="{AE460954-CAFC-446E-8A61-6727148C5823}" srcOrd="1" destOrd="0" presId="urn:microsoft.com/office/officeart/2009/3/layout/StepUpProcess"/>
    <dgm:cxn modelId="{3372549A-4B04-4917-B275-83341C37FAC8}" type="presParOf" srcId="{CD228E25-7474-4D92-B3D9-7D8CB9AEC321}" destId="{ACFCC498-7F3E-4F24-BC13-0EA9A2BF0B69}" srcOrd="2" destOrd="0" presId="urn:microsoft.com/office/officeart/2009/3/layout/StepUpProcess"/>
    <dgm:cxn modelId="{FA0E7D38-5E77-4170-BBC2-276A11C941F3}" type="presParOf" srcId="{F246B898-4B04-4856-826F-BA46643C4F12}" destId="{26FE9E29-D4D9-49EC-A330-F11215F15E17}" srcOrd="7" destOrd="0" presId="urn:microsoft.com/office/officeart/2009/3/layout/StepUpProcess"/>
    <dgm:cxn modelId="{7644BBDE-4442-48F9-AF22-656D536D2049}" type="presParOf" srcId="{26FE9E29-D4D9-49EC-A330-F11215F15E17}" destId="{AA496A49-1193-45CB-AFB2-E742D3913619}" srcOrd="0" destOrd="0" presId="urn:microsoft.com/office/officeart/2009/3/layout/StepUpProcess"/>
    <dgm:cxn modelId="{6ACEFD6F-B8B5-4ACC-9459-6B02FFEED7A9}" type="presParOf" srcId="{F246B898-4B04-4856-826F-BA46643C4F12}" destId="{95EBE0EB-B20F-485C-B88A-5C44710D4A9B}" srcOrd="8" destOrd="0" presId="urn:microsoft.com/office/officeart/2009/3/layout/StepUpProcess"/>
    <dgm:cxn modelId="{24B264B1-6135-45E6-9BFA-A2A438ACD86F}" type="presParOf" srcId="{95EBE0EB-B20F-485C-B88A-5C44710D4A9B}" destId="{9404D6B4-34B7-4FEB-8D8B-FE766A754DAE}" srcOrd="0" destOrd="0" presId="urn:microsoft.com/office/officeart/2009/3/layout/StepUpProcess"/>
    <dgm:cxn modelId="{5C94E29F-843D-4429-B7FF-A51A5CB2F5FB}" type="presParOf" srcId="{95EBE0EB-B20F-485C-B88A-5C44710D4A9B}" destId="{650958D3-FF49-4208-9824-52C5BDF645AC}" srcOrd="1" destOrd="0" presId="urn:microsoft.com/office/officeart/2009/3/layout/StepUpProcess"/>
    <dgm:cxn modelId="{9088573D-A266-4240-BED2-AA089F3565F5}" type="presParOf" srcId="{95EBE0EB-B20F-485C-B88A-5C44710D4A9B}" destId="{AE7C1B98-0BD6-4D32-9954-4FBDDD521E46}" srcOrd="2" destOrd="0" presId="urn:microsoft.com/office/officeart/2009/3/layout/StepUpProcess"/>
    <dgm:cxn modelId="{169E04CD-4C29-467F-B9C4-75F4BAFD2EB9}" type="presParOf" srcId="{F246B898-4B04-4856-826F-BA46643C4F12}" destId="{65CA60D9-B2C9-4CF2-A837-46E71FE39F4D}" srcOrd="9" destOrd="0" presId="urn:microsoft.com/office/officeart/2009/3/layout/StepUpProcess"/>
    <dgm:cxn modelId="{233D79CC-00D1-46D9-9D6D-05DDB7A0CA72}" type="presParOf" srcId="{65CA60D9-B2C9-4CF2-A837-46E71FE39F4D}" destId="{CF008FE7-35EE-475C-A80C-51DE314733D8}" srcOrd="0" destOrd="0" presId="urn:microsoft.com/office/officeart/2009/3/layout/StepUpProcess"/>
    <dgm:cxn modelId="{BD2AA902-AA4E-467B-B55E-0E4B1BAD6AE4}" type="presParOf" srcId="{F246B898-4B04-4856-826F-BA46643C4F12}" destId="{3190306B-39BB-4328-9204-423193359B75}" srcOrd="10" destOrd="0" presId="urn:microsoft.com/office/officeart/2009/3/layout/StepUpProcess"/>
    <dgm:cxn modelId="{D144F51D-F42C-499A-9A4A-AA2BFDAA77DD}" type="presParOf" srcId="{3190306B-39BB-4328-9204-423193359B75}" destId="{321C2226-C9D3-4142-9F23-19C9BECAB2C1}" srcOrd="0" destOrd="0" presId="urn:microsoft.com/office/officeart/2009/3/layout/StepUpProcess"/>
    <dgm:cxn modelId="{F66156A8-35C6-4905-A336-75B026B981AA}" type="presParOf" srcId="{3190306B-39BB-4328-9204-423193359B75}" destId="{2C283CFD-3532-4147-80B1-CA62AFE55B77}"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EA6A50-5E43-4168-8839-B52602AD8B24}"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s-ES"/>
        </a:p>
      </dgm:t>
    </dgm:pt>
    <dgm:pt modelId="{06FD5F77-E7A9-4856-96AE-70A0DCCABEE9}">
      <dgm:prSet custT="1"/>
      <dgm:spPr/>
      <dgm:t>
        <a:bodyPr/>
        <a:lstStyle/>
        <a:p>
          <a:r>
            <a:rPr lang="en-US" sz="1800" b="1" noProof="0" dirty="0">
              <a:effectLst>
                <a:outerShdw blurRad="38100" dist="38100" dir="2700000" algn="tl">
                  <a:srgbClr val="000000">
                    <a:alpha val="43137"/>
                  </a:srgbClr>
                </a:outerShdw>
              </a:effectLst>
            </a:rPr>
            <a:t>Neka prime </a:t>
          </a:r>
          <a:r>
            <a:rPr lang="en-US" sz="1800" b="1" noProof="0" dirty="0" err="1">
              <a:effectLst>
                <a:outerShdw blurRad="38100" dist="38100" dir="2700000" algn="tl">
                  <a:srgbClr val="000000">
                    <a:alpha val="43137"/>
                  </a:srgbClr>
                </a:outerShdw>
              </a:effectLst>
            </a:rPr>
            <a:t>znanje</a:t>
          </a:r>
          <a:r>
            <a:rPr lang="en-US" sz="1800" b="1" noProof="0" dirty="0">
              <a:effectLst>
                <a:outerShdw blurRad="38100" dist="38100" dir="2700000" algn="tl">
                  <a:srgbClr val="000000">
                    <a:alpha val="43137"/>
                  </a:srgbClr>
                </a:outerShdw>
              </a:effectLst>
            </a:rPr>
            <a:t> o </a:t>
          </a:r>
          <a:r>
            <a:rPr lang="en-US" sz="1800" b="1" noProof="0" dirty="0" err="1">
              <a:effectLst>
                <a:outerShdw blurRad="38100" dist="38100" dir="2700000" algn="tl">
                  <a:srgbClr val="000000">
                    <a:alpha val="43137"/>
                  </a:srgbClr>
                </a:outerShdw>
              </a:effectLst>
            </a:rPr>
            <a:t>Bogu</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koje</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će</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im</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dati</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mudrost</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i</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duhovno</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razumijevanje</a:t>
          </a:r>
          <a:r>
            <a:rPr lang="hr-BA" sz="1800" b="1" noProof="0" dirty="0">
              <a:effectLst>
                <a:outerShdw blurRad="38100" dist="38100" dir="2700000" algn="tl">
                  <a:srgbClr val="000000">
                    <a:alpha val="43137"/>
                  </a:srgbClr>
                </a:outerShdw>
              </a:effectLst>
            </a:rPr>
            <a:t>.</a:t>
          </a:r>
          <a:endParaRPr lang="en" sz="1800" noProof="0" dirty="0">
            <a:effectLst>
              <a:outerShdw blurRad="38100" dist="38100" dir="2700000" algn="tl">
                <a:srgbClr val="000000">
                  <a:alpha val="43137"/>
                </a:srgbClr>
              </a:outerShdw>
            </a:effectLst>
          </a:endParaRPr>
        </a:p>
      </dgm:t>
    </dgm:pt>
    <dgm:pt modelId="{28DFB9E0-3B0B-49E3-A416-223DB54C16DC}" type="par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FA14457F-6B42-4207-9523-5B839824497C}" type="sibTrans" cxnId="{30D192AB-B4E2-41B2-AD50-B4FEB1E71888}">
      <dgm:prSet/>
      <dgm:spPr/>
      <dgm:t>
        <a:bodyPr/>
        <a:lstStyle/>
        <a:p>
          <a:endParaRPr lang="es-ES" sz="1800">
            <a:effectLst>
              <a:outerShdw blurRad="38100" dist="38100" dir="2700000" algn="tl">
                <a:srgbClr val="000000">
                  <a:alpha val="43137"/>
                </a:srgbClr>
              </a:outerShdw>
            </a:effectLst>
          </a:endParaRPr>
        </a:p>
      </dgm:t>
    </dgm:pt>
    <dgm:pt modelId="{81DB7285-8B35-4418-AEC0-01E9CA77FE33}">
      <dgm:prSet custT="1"/>
      <dgm:spPr/>
      <dgm:t>
        <a:bodyPr/>
        <a:lstStyle/>
        <a:p>
          <a:r>
            <a:rPr lang="en-US" sz="1800" b="1" noProof="0" dirty="0" err="1">
              <a:effectLst>
                <a:outerShdw blurRad="38100" dist="38100" dir="2700000" algn="tl">
                  <a:srgbClr val="000000">
                    <a:alpha val="43137"/>
                  </a:srgbClr>
                </a:outerShdw>
              </a:effectLst>
            </a:rPr>
            <a:t>Živite</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kao</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Božja</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djeca</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zadovoljavajući</a:t>
          </a:r>
          <a:r>
            <a:rPr lang="en-US" sz="1800" b="1" noProof="0" dirty="0">
              <a:effectLst>
                <a:outerShdw blurRad="38100" dist="38100" dir="2700000" algn="tl">
                  <a:srgbClr val="000000">
                    <a:alpha val="43137"/>
                  </a:srgbClr>
                </a:outerShdw>
              </a:effectLst>
            </a:rPr>
            <a:t> </a:t>
          </a:r>
          <a:r>
            <a:rPr lang="hr-BA" sz="1800" b="1" noProof="0" dirty="0">
              <a:effectLst>
                <a:outerShdw blurRad="38100" dist="38100" dir="2700000" algn="tl">
                  <a:srgbClr val="000000">
                    <a:alpha val="43137"/>
                  </a:srgbClr>
                </a:outerShdw>
              </a:effectLst>
            </a:rPr>
            <a:t>G</a:t>
          </a:r>
          <a:r>
            <a:rPr lang="en-US" sz="1800" b="1" noProof="0" dirty="0">
              <a:effectLst>
                <a:outerShdw blurRad="38100" dist="38100" dir="2700000" algn="tl">
                  <a:srgbClr val="000000">
                    <a:alpha val="43137"/>
                  </a:srgbClr>
                </a:outerShdw>
              </a:effectLst>
            </a:rPr>
            <a:t>a </a:t>
          </a:r>
          <a:r>
            <a:rPr lang="en-US" sz="1800" b="1" noProof="0" dirty="0" err="1">
              <a:effectLst>
                <a:outerShdw blurRad="38100" dist="38100" dir="2700000" algn="tl">
                  <a:srgbClr val="000000">
                    <a:alpha val="43137"/>
                  </a:srgbClr>
                </a:outerShdw>
              </a:effectLst>
            </a:rPr>
            <a:t>na</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svaki</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način</a:t>
          </a:r>
          <a:r>
            <a:rPr lang="hr-BA" sz="1800" b="1" noProof="0" dirty="0">
              <a:effectLst>
                <a:outerShdw blurRad="38100" dist="38100" dir="2700000" algn="tl">
                  <a:srgbClr val="000000">
                    <a:alpha val="43137"/>
                  </a:srgbClr>
                </a:outerShdw>
              </a:effectLst>
            </a:rPr>
            <a:t>.</a:t>
          </a:r>
          <a:endParaRPr lang="en" sz="1800" noProof="0" dirty="0">
            <a:effectLst>
              <a:outerShdw blurRad="38100" dist="38100" dir="2700000" algn="tl">
                <a:srgbClr val="000000">
                  <a:alpha val="43137"/>
                </a:srgbClr>
              </a:outerShdw>
            </a:effectLst>
          </a:endParaRPr>
        </a:p>
      </dgm:t>
    </dgm:pt>
    <dgm:pt modelId="{EDBF5BB8-A1B8-4019-AA44-7F293AE6F5E1}" type="par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243D4514-0666-4EE4-950A-D5F6C14684FD}" type="sibTrans" cxnId="{49637FAB-101B-499F-B226-11FC4DF22DAB}">
      <dgm:prSet/>
      <dgm:spPr/>
      <dgm:t>
        <a:bodyPr/>
        <a:lstStyle/>
        <a:p>
          <a:endParaRPr lang="es-ES" sz="1800">
            <a:effectLst>
              <a:outerShdw blurRad="38100" dist="38100" dir="2700000" algn="tl">
                <a:srgbClr val="000000">
                  <a:alpha val="43137"/>
                </a:srgbClr>
              </a:outerShdw>
            </a:effectLst>
          </a:endParaRPr>
        </a:p>
      </dgm:t>
    </dgm:pt>
    <dgm:pt modelId="{73FCDED8-FAE2-4789-896A-6B08D6368C8C}">
      <dgm:prSet custT="1"/>
      <dgm:spPr/>
      <dgm:t>
        <a:bodyPr/>
        <a:lstStyle/>
        <a:p>
          <a:r>
            <a:rPr lang="pl-PL" sz="1800" b="1" noProof="0" dirty="0">
              <a:effectLst>
                <a:outerShdw blurRad="38100" dist="38100" dir="2700000" algn="tl">
                  <a:srgbClr val="000000">
                    <a:alpha val="43137"/>
                  </a:srgbClr>
                </a:outerShdw>
              </a:effectLst>
            </a:rPr>
            <a:t>Neka donesu plod i rastu u znanju.</a:t>
          </a:r>
          <a:endParaRPr lang="en" sz="1800" noProof="0" dirty="0">
            <a:effectLst>
              <a:outerShdw blurRad="38100" dist="38100" dir="2700000" algn="tl">
                <a:srgbClr val="000000">
                  <a:alpha val="43137"/>
                </a:srgbClr>
              </a:outerShdw>
            </a:effectLst>
          </a:endParaRPr>
        </a:p>
      </dgm:t>
    </dgm:pt>
    <dgm:pt modelId="{A7880790-97B1-44C1-B886-721272C62FD1}" type="par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2D2D297D-803D-42D9-8EEE-200EFFA515A6}" type="sibTrans" cxnId="{B544161C-50CE-4EA8-A6F9-C3C0FEA6B057}">
      <dgm:prSet/>
      <dgm:spPr/>
      <dgm:t>
        <a:bodyPr/>
        <a:lstStyle/>
        <a:p>
          <a:endParaRPr lang="es-ES" sz="1800">
            <a:effectLst>
              <a:outerShdw blurRad="38100" dist="38100" dir="2700000" algn="tl">
                <a:srgbClr val="000000">
                  <a:alpha val="43137"/>
                </a:srgbClr>
              </a:outerShdw>
            </a:effectLst>
          </a:endParaRPr>
        </a:p>
      </dgm:t>
    </dgm:pt>
    <dgm:pt modelId="{9A290F79-1A39-42FB-9A71-41992F896A32}">
      <dgm:prSet custT="1"/>
      <dgm:spPr>
        <a:solidFill>
          <a:schemeClr val="accent2">
            <a:lumMod val="75000"/>
          </a:schemeClr>
        </a:solidFill>
      </dgm:spPr>
      <dgm:t>
        <a:bodyPr/>
        <a:lstStyle/>
        <a:p>
          <a:r>
            <a:rPr lang="en-US" sz="1800" b="1" noProof="0" dirty="0">
              <a:effectLst>
                <a:outerShdw blurRad="38100" dist="38100" dir="2700000" algn="tl">
                  <a:srgbClr val="000000">
                    <a:alpha val="43137"/>
                  </a:srgbClr>
                </a:outerShdw>
              </a:effectLst>
            </a:rPr>
            <a:t>Neka </a:t>
          </a:r>
          <a:r>
            <a:rPr lang="en-US" sz="1800" b="1" noProof="0" dirty="0" err="1">
              <a:effectLst>
                <a:outerShdw blurRad="38100" dist="38100" dir="2700000" algn="tl">
                  <a:srgbClr val="000000">
                    <a:alpha val="43137"/>
                  </a:srgbClr>
                </a:outerShdw>
              </a:effectLst>
            </a:rPr>
            <a:t>budu</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ojačani</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Božjom</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moći</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kako</a:t>
          </a:r>
          <a:r>
            <a:rPr lang="en-US" sz="1800" b="1" noProof="0" dirty="0">
              <a:effectLst>
                <a:outerShdw blurRad="38100" dist="38100" dir="2700000" algn="tl">
                  <a:srgbClr val="000000">
                    <a:alpha val="43137"/>
                  </a:srgbClr>
                </a:outerShdw>
              </a:effectLst>
            </a:rPr>
            <a:t> bi </a:t>
          </a:r>
          <a:r>
            <a:rPr lang="en-US" sz="1800" b="1" noProof="0" dirty="0" err="1">
              <a:effectLst>
                <a:outerShdw blurRad="38100" dist="38100" dir="2700000" algn="tl">
                  <a:srgbClr val="000000">
                    <a:alpha val="43137"/>
                  </a:srgbClr>
                </a:outerShdw>
              </a:effectLst>
            </a:rPr>
            <a:t>bili</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strpljivi</a:t>
          </a:r>
          <a:r>
            <a:rPr lang="hr-BA" sz="1800" b="1" noProof="0" dirty="0">
              <a:effectLst>
                <a:outerShdw blurRad="38100" dist="38100" dir="2700000" algn="tl">
                  <a:srgbClr val="000000">
                    <a:alpha val="43137"/>
                  </a:srgbClr>
                </a:outerShdw>
              </a:effectLst>
            </a:rPr>
            <a:t>.</a:t>
          </a:r>
          <a:endParaRPr lang="en" sz="1800" noProof="0" dirty="0">
            <a:effectLst>
              <a:outerShdw blurRad="38100" dist="38100" dir="2700000" algn="tl">
                <a:srgbClr val="000000">
                  <a:alpha val="43137"/>
                </a:srgbClr>
              </a:outerShdw>
            </a:effectLst>
          </a:endParaRPr>
        </a:p>
      </dgm:t>
    </dgm:pt>
    <dgm:pt modelId="{D64BE45D-B068-434F-8E42-44542B2744AE}" type="par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EC9A580A-5444-4425-859D-79C83B56A92B}" type="sibTrans" cxnId="{5B9835A5-5724-461B-9E53-5B182B56E507}">
      <dgm:prSet/>
      <dgm:spPr/>
      <dgm:t>
        <a:bodyPr/>
        <a:lstStyle/>
        <a:p>
          <a:endParaRPr lang="es-ES" sz="1800">
            <a:effectLst>
              <a:outerShdw blurRad="38100" dist="38100" dir="2700000" algn="tl">
                <a:srgbClr val="000000">
                  <a:alpha val="43137"/>
                </a:srgbClr>
              </a:outerShdw>
            </a:effectLst>
          </a:endParaRPr>
        </a:p>
      </dgm:t>
    </dgm:pt>
    <dgm:pt modelId="{277088B6-92F6-4F34-9916-9574F7C8CB89}" type="pres">
      <dgm:prSet presAssocID="{E7EA6A50-5E43-4168-8839-B52602AD8B24}" presName="linear" presStyleCnt="0">
        <dgm:presLayoutVars>
          <dgm:animLvl val="lvl"/>
          <dgm:resizeHandles val="exact"/>
        </dgm:presLayoutVars>
      </dgm:prSet>
      <dgm:spPr/>
    </dgm:pt>
    <dgm:pt modelId="{C57C976D-F155-46D2-B6B0-AAEC246080DA}" type="pres">
      <dgm:prSet presAssocID="{06FD5F77-E7A9-4856-96AE-70A0DCCABEE9}" presName="parentText" presStyleLbl="node1" presStyleIdx="0" presStyleCnt="4">
        <dgm:presLayoutVars>
          <dgm:chMax val="0"/>
          <dgm:bulletEnabled val="1"/>
        </dgm:presLayoutVars>
      </dgm:prSet>
      <dgm:spPr/>
    </dgm:pt>
    <dgm:pt modelId="{B88CAFD0-4CC9-4E73-BC6E-633E6AA10B0F}" type="pres">
      <dgm:prSet presAssocID="{FA14457F-6B42-4207-9523-5B839824497C}" presName="spacer" presStyleCnt="0"/>
      <dgm:spPr/>
    </dgm:pt>
    <dgm:pt modelId="{8ED814D4-24A7-4EE6-98D6-F5EF96E58A5E}" type="pres">
      <dgm:prSet presAssocID="{81DB7285-8B35-4418-AEC0-01E9CA77FE33}" presName="parentText" presStyleLbl="node1" presStyleIdx="1" presStyleCnt="4">
        <dgm:presLayoutVars>
          <dgm:chMax val="0"/>
          <dgm:bulletEnabled val="1"/>
        </dgm:presLayoutVars>
      </dgm:prSet>
      <dgm:spPr/>
    </dgm:pt>
    <dgm:pt modelId="{5ACD8B70-CBD9-4BBD-949C-60C08638DCED}" type="pres">
      <dgm:prSet presAssocID="{243D4514-0666-4EE4-950A-D5F6C14684FD}" presName="spacer" presStyleCnt="0"/>
      <dgm:spPr/>
    </dgm:pt>
    <dgm:pt modelId="{D6B98BC7-4DD1-46DD-9A75-7E74C926B220}" type="pres">
      <dgm:prSet presAssocID="{73FCDED8-FAE2-4789-896A-6B08D6368C8C}" presName="parentText" presStyleLbl="node1" presStyleIdx="2" presStyleCnt="4">
        <dgm:presLayoutVars>
          <dgm:chMax val="0"/>
          <dgm:bulletEnabled val="1"/>
        </dgm:presLayoutVars>
      </dgm:prSet>
      <dgm:spPr/>
    </dgm:pt>
    <dgm:pt modelId="{04B12C65-2FE2-4013-9ECB-DB2A8CDB65EB}" type="pres">
      <dgm:prSet presAssocID="{2D2D297D-803D-42D9-8EEE-200EFFA515A6}" presName="spacer" presStyleCnt="0"/>
      <dgm:spPr/>
    </dgm:pt>
    <dgm:pt modelId="{51C553D5-6DF9-4050-9DE4-1DCE1A8DC5FD}" type="pres">
      <dgm:prSet presAssocID="{9A290F79-1A39-42FB-9A71-41992F896A32}" presName="parentText" presStyleLbl="node1" presStyleIdx="3" presStyleCnt="4">
        <dgm:presLayoutVars>
          <dgm:chMax val="0"/>
          <dgm:bulletEnabled val="1"/>
        </dgm:presLayoutVars>
      </dgm:prSet>
      <dgm:spPr/>
    </dgm:pt>
  </dgm:ptLst>
  <dgm:cxnLst>
    <dgm:cxn modelId="{B544161C-50CE-4EA8-A6F9-C3C0FEA6B057}" srcId="{E7EA6A50-5E43-4168-8839-B52602AD8B24}" destId="{73FCDED8-FAE2-4789-896A-6B08D6368C8C}" srcOrd="2" destOrd="0" parTransId="{A7880790-97B1-44C1-B886-721272C62FD1}" sibTransId="{2D2D297D-803D-42D9-8EEE-200EFFA515A6}"/>
    <dgm:cxn modelId="{3A581E44-5163-45A9-8780-3F5D93DA610C}" type="presOf" srcId="{06FD5F77-E7A9-4856-96AE-70A0DCCABEE9}" destId="{C57C976D-F155-46D2-B6B0-AAEC246080DA}" srcOrd="0" destOrd="0" presId="urn:microsoft.com/office/officeart/2005/8/layout/vList2"/>
    <dgm:cxn modelId="{08A88A69-54B3-45CB-A4AA-2E8822269261}" type="presOf" srcId="{9A290F79-1A39-42FB-9A71-41992F896A32}" destId="{51C553D5-6DF9-4050-9DE4-1DCE1A8DC5FD}" srcOrd="0" destOrd="0" presId="urn:microsoft.com/office/officeart/2005/8/layout/vList2"/>
    <dgm:cxn modelId="{3D5EB859-D445-4615-841B-F1227F6CEA54}" type="presOf" srcId="{E7EA6A50-5E43-4168-8839-B52602AD8B24}" destId="{277088B6-92F6-4F34-9916-9574F7C8CB89}" srcOrd="0" destOrd="0" presId="urn:microsoft.com/office/officeart/2005/8/layout/vList2"/>
    <dgm:cxn modelId="{5B9835A5-5724-461B-9E53-5B182B56E507}" srcId="{E7EA6A50-5E43-4168-8839-B52602AD8B24}" destId="{9A290F79-1A39-42FB-9A71-41992F896A32}" srcOrd="3" destOrd="0" parTransId="{D64BE45D-B068-434F-8E42-44542B2744AE}" sibTransId="{EC9A580A-5444-4425-859D-79C83B56A92B}"/>
    <dgm:cxn modelId="{49637FAB-101B-499F-B226-11FC4DF22DAB}" srcId="{E7EA6A50-5E43-4168-8839-B52602AD8B24}" destId="{81DB7285-8B35-4418-AEC0-01E9CA77FE33}" srcOrd="1" destOrd="0" parTransId="{EDBF5BB8-A1B8-4019-AA44-7F293AE6F5E1}" sibTransId="{243D4514-0666-4EE4-950A-D5F6C14684FD}"/>
    <dgm:cxn modelId="{30D192AB-B4E2-41B2-AD50-B4FEB1E71888}" srcId="{E7EA6A50-5E43-4168-8839-B52602AD8B24}" destId="{06FD5F77-E7A9-4856-96AE-70A0DCCABEE9}" srcOrd="0" destOrd="0" parTransId="{28DFB9E0-3B0B-49E3-A416-223DB54C16DC}" sibTransId="{FA14457F-6B42-4207-9523-5B839824497C}"/>
    <dgm:cxn modelId="{B1D656CF-D78C-42F5-880B-5940984E959A}" type="presOf" srcId="{73FCDED8-FAE2-4789-896A-6B08D6368C8C}" destId="{D6B98BC7-4DD1-46DD-9A75-7E74C926B220}" srcOrd="0" destOrd="0" presId="urn:microsoft.com/office/officeart/2005/8/layout/vList2"/>
    <dgm:cxn modelId="{D984E5EF-9A57-4941-83AF-1CA5E428042D}" type="presOf" srcId="{81DB7285-8B35-4418-AEC0-01E9CA77FE33}" destId="{8ED814D4-24A7-4EE6-98D6-F5EF96E58A5E}" srcOrd="0" destOrd="0" presId="urn:microsoft.com/office/officeart/2005/8/layout/vList2"/>
    <dgm:cxn modelId="{BF1205FD-253C-4745-8510-52D30F5F2E57}" type="presParOf" srcId="{277088B6-92F6-4F34-9916-9574F7C8CB89}" destId="{C57C976D-F155-46D2-B6B0-AAEC246080DA}" srcOrd="0" destOrd="0" presId="urn:microsoft.com/office/officeart/2005/8/layout/vList2"/>
    <dgm:cxn modelId="{E026BFA6-ACCB-48B8-945D-68BE85353E24}" type="presParOf" srcId="{277088B6-92F6-4F34-9916-9574F7C8CB89}" destId="{B88CAFD0-4CC9-4E73-BC6E-633E6AA10B0F}" srcOrd="1" destOrd="0" presId="urn:microsoft.com/office/officeart/2005/8/layout/vList2"/>
    <dgm:cxn modelId="{B6C1FA69-523B-4B66-9C24-115518D0C0CE}" type="presParOf" srcId="{277088B6-92F6-4F34-9916-9574F7C8CB89}" destId="{8ED814D4-24A7-4EE6-98D6-F5EF96E58A5E}" srcOrd="2" destOrd="0" presId="urn:microsoft.com/office/officeart/2005/8/layout/vList2"/>
    <dgm:cxn modelId="{E8564C18-7F68-4CF1-ABB8-D3C486BB6406}" type="presParOf" srcId="{277088B6-92F6-4F34-9916-9574F7C8CB89}" destId="{5ACD8B70-CBD9-4BBD-949C-60C08638DCED}" srcOrd="3" destOrd="0" presId="urn:microsoft.com/office/officeart/2005/8/layout/vList2"/>
    <dgm:cxn modelId="{A5CBD0A4-8538-44A6-940C-1BC9D9B498A1}" type="presParOf" srcId="{277088B6-92F6-4F34-9916-9574F7C8CB89}" destId="{D6B98BC7-4DD1-46DD-9A75-7E74C926B220}" srcOrd="4" destOrd="0" presId="urn:microsoft.com/office/officeart/2005/8/layout/vList2"/>
    <dgm:cxn modelId="{C9836C76-23E7-4EED-80EB-CBA62734E3AF}" type="presParOf" srcId="{277088B6-92F6-4F34-9916-9574F7C8CB89}" destId="{04B12C65-2FE2-4013-9ECB-DB2A8CDB65EB}" srcOrd="5" destOrd="0" presId="urn:microsoft.com/office/officeart/2005/8/layout/vList2"/>
    <dgm:cxn modelId="{837681BA-8B87-4ADC-A7A3-2CDD9BD31C5E}" type="presParOf" srcId="{277088B6-92F6-4F34-9916-9574F7C8CB89}" destId="{51C553D5-6DF9-4050-9DE4-1DCE1A8DC5F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71527-4C45-4525-9CD0-4AA289B2566E}" type="doc">
      <dgm:prSet loTypeId="urn:microsoft.com/office/officeart/2008/layout/BendingPictureCaptionList" loCatId="picture" qsTypeId="urn:microsoft.com/office/officeart/2005/8/quickstyle/simple5" qsCatId="simple" csTypeId="urn:microsoft.com/office/officeart/2005/8/colors/colorful5" csCatId="colorful" phldr="1"/>
      <dgm:spPr/>
      <dgm:t>
        <a:bodyPr/>
        <a:lstStyle/>
        <a:p>
          <a:endParaRPr lang="es-ES"/>
        </a:p>
      </dgm:t>
    </dgm:pt>
    <dgm:pt modelId="{401F8674-B447-47F4-A268-FBF1D1CFA43A}">
      <dgm:prSet custT="1"/>
      <dgm:spPr>
        <a:ln>
          <a:solidFill>
            <a:schemeClr val="accent5">
              <a:lumMod val="50000"/>
            </a:schemeClr>
          </a:solidFill>
        </a:ln>
      </dgm:spPr>
      <dgm:t>
        <a:bodyPr/>
        <a:lstStyle/>
        <a:p>
          <a:r>
            <a:rPr lang="en-US" sz="1800" b="1" noProof="0" dirty="0" err="1">
              <a:effectLst>
                <a:outerShdw blurRad="38100" dist="38100" dir="2700000" algn="tl">
                  <a:srgbClr val="000000">
                    <a:alpha val="43137"/>
                  </a:srgbClr>
                </a:outerShdw>
              </a:effectLst>
            </a:rPr>
            <a:t>Biblija</a:t>
          </a:r>
          <a:r>
            <a:rPr lang="en-US" sz="1800" b="1" noProof="0" dirty="0">
              <a:effectLst>
                <a:outerShdw blurRad="38100" dist="38100" dir="2700000" algn="tl">
                  <a:srgbClr val="000000">
                    <a:alpha val="43137"/>
                  </a:srgbClr>
                </a:outerShdw>
              </a:effectLst>
            </a:rPr>
            <a:t> (Ps</a:t>
          </a:r>
          <a:r>
            <a:rPr lang="hr-BA" sz="1800" b="1" noProof="0" dirty="0">
              <a:effectLst>
                <a:outerShdw blurRad="38100" dist="38100" dir="2700000" algn="tl">
                  <a:srgbClr val="000000">
                    <a:alpha val="43137"/>
                  </a:srgbClr>
                </a:outerShdw>
              </a:effectLst>
            </a:rPr>
            <a:t>.</a:t>
          </a:r>
          <a:r>
            <a:rPr lang="en-US" sz="1800" b="1" noProof="0" dirty="0">
              <a:effectLst>
                <a:outerShdw blurRad="38100" dist="38100" dir="2700000" algn="tl">
                  <a:srgbClr val="000000">
                    <a:alpha val="43137"/>
                  </a:srgbClr>
                </a:outerShdw>
              </a:effectLst>
            </a:rPr>
            <a:t> 119:105)</a:t>
          </a:r>
          <a:endParaRPr lang="en" sz="1800" noProof="0" dirty="0">
            <a:effectLst>
              <a:outerShdw blurRad="38100" dist="38100" dir="2700000" algn="tl">
                <a:srgbClr val="000000">
                  <a:alpha val="43137"/>
                </a:srgbClr>
              </a:outerShdw>
            </a:effectLst>
          </a:endParaRPr>
        </a:p>
      </dgm:t>
    </dgm:pt>
    <dgm:pt modelId="{1E8FE497-D1DE-446F-B4D7-3B09E34240AE}" type="par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C4EA12AD-ED01-4DEF-B753-98D7EE9995AF}" type="sibTrans" cxnId="{9D4B3267-527A-49C6-843D-FBA178F8714D}">
      <dgm:prSet/>
      <dgm:spPr/>
      <dgm:t>
        <a:bodyPr/>
        <a:lstStyle/>
        <a:p>
          <a:endParaRPr lang="es-ES" sz="1800">
            <a:effectLst>
              <a:outerShdw blurRad="38100" dist="38100" dir="2700000" algn="tl">
                <a:srgbClr val="000000">
                  <a:alpha val="43137"/>
                </a:srgbClr>
              </a:outerShdw>
            </a:effectLst>
          </a:endParaRPr>
        </a:p>
      </dgm:t>
    </dgm:pt>
    <dgm:pt modelId="{54A944F5-A53A-46BE-AD47-D232C05A81A2}">
      <dgm:prSet custT="1"/>
      <dgm:spPr>
        <a:ln>
          <a:solidFill>
            <a:schemeClr val="accent3">
              <a:lumMod val="50000"/>
            </a:schemeClr>
          </a:solidFill>
        </a:ln>
      </dgm:spPr>
      <dgm:t>
        <a:bodyPr/>
        <a:lstStyle/>
        <a:p>
          <a:r>
            <a:rPr lang="en-US" sz="1800" b="1" noProof="0" dirty="0">
              <a:effectLst>
                <a:outerShdw blurRad="38100" dist="38100" dir="2700000" algn="tl">
                  <a:srgbClr val="000000">
                    <a:alpha val="43137"/>
                  </a:srgbClr>
                </a:outerShdw>
              </a:effectLst>
            </a:rPr>
            <a:t>Duh </a:t>
          </a:r>
          <a:r>
            <a:rPr lang="en-US" sz="1800" b="1" noProof="0" dirty="0" err="1">
              <a:effectLst>
                <a:outerShdw blurRad="38100" dist="38100" dir="2700000" algn="tl">
                  <a:srgbClr val="000000">
                    <a:alpha val="43137"/>
                  </a:srgbClr>
                </a:outerShdw>
              </a:effectLst>
            </a:rPr>
            <a:t>proro</a:t>
          </a:r>
          <a:r>
            <a:rPr lang="hr-BA" sz="1800" b="1" noProof="0" dirty="0">
              <a:effectLst>
                <a:outerShdw blurRad="38100" dist="38100" dir="2700000" algn="tl">
                  <a:srgbClr val="000000">
                    <a:alpha val="43137"/>
                  </a:srgbClr>
                </a:outerShdw>
              </a:effectLst>
            </a:rPr>
            <a:t>š</a:t>
          </a:r>
          <a:r>
            <a:rPr lang="en-US" sz="1800" b="1" noProof="0" dirty="0" err="1">
              <a:effectLst>
                <a:outerShdw blurRad="38100" dist="38100" dir="2700000" algn="tl">
                  <a:srgbClr val="000000">
                    <a:alpha val="43137"/>
                  </a:srgbClr>
                </a:outerShdw>
              </a:effectLst>
            </a:rPr>
            <a:t>tva</a:t>
          </a:r>
          <a:r>
            <a:rPr lang="en-US" sz="1800" b="1" noProof="0" dirty="0">
              <a:effectLst>
                <a:outerShdw blurRad="38100" dist="38100" dir="2700000" algn="tl">
                  <a:srgbClr val="000000">
                    <a:alpha val="43137"/>
                  </a:srgbClr>
                </a:outerShdw>
              </a:effectLst>
            </a:rPr>
            <a:t> (</a:t>
          </a:r>
          <a:r>
            <a:rPr lang="hr-BA" sz="1800" b="1" noProof="0" dirty="0">
              <a:effectLst>
                <a:outerShdw blurRad="38100" dist="38100" dir="2700000" algn="tl">
                  <a:srgbClr val="000000">
                    <a:alpha val="43137"/>
                  </a:srgbClr>
                </a:outerShdw>
              </a:effectLst>
            </a:rPr>
            <a:t>Otk</a:t>
          </a:r>
          <a:r>
            <a:rPr lang="en-US" sz="1800" b="1" noProof="0" dirty="0">
              <a:effectLst>
                <a:outerShdw blurRad="38100" dist="38100" dir="2700000" algn="tl">
                  <a:srgbClr val="000000">
                    <a:alpha val="43137"/>
                  </a:srgbClr>
                </a:outerShdw>
              </a:effectLst>
            </a:rPr>
            <a:t>. 19</a:t>
          </a:r>
          <a:r>
            <a:rPr lang="hr-BA" sz="1800" b="1" noProof="0" dirty="0">
              <a:effectLst>
                <a:outerShdw blurRad="38100" dist="38100" dir="2700000" algn="tl">
                  <a:srgbClr val="000000">
                    <a:alpha val="43137"/>
                  </a:srgbClr>
                </a:outerShdw>
              </a:effectLst>
            </a:rPr>
            <a:t>,</a:t>
          </a:r>
          <a:r>
            <a:rPr lang="en-US" sz="1800" b="1" noProof="0" dirty="0">
              <a:effectLst>
                <a:outerShdw blurRad="38100" dist="38100" dir="2700000" algn="tl">
                  <a:srgbClr val="000000">
                    <a:alpha val="43137"/>
                  </a:srgbClr>
                </a:outerShdw>
              </a:effectLst>
            </a:rPr>
            <a:t>10), </a:t>
          </a:r>
          <a:r>
            <a:rPr lang="en-US" sz="1800" b="1" noProof="0" dirty="0" err="1">
              <a:effectLst>
                <a:outerShdw blurRad="38100" dist="38100" dir="2700000" algn="tl">
                  <a:srgbClr val="000000">
                    <a:alpha val="43137"/>
                  </a:srgbClr>
                </a:outerShdw>
              </a:effectLst>
            </a:rPr>
            <a:t>manifestiran</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kroz</a:t>
          </a:r>
          <a:r>
            <a:rPr lang="en-US" sz="1800" b="1" noProof="0" dirty="0">
              <a:effectLst>
                <a:outerShdw blurRad="38100" dist="38100" dir="2700000" algn="tl">
                  <a:srgbClr val="000000">
                    <a:alpha val="43137"/>
                  </a:srgbClr>
                </a:outerShdw>
              </a:effectLst>
            </a:rPr>
            <a:t> Ellen G. White</a:t>
          </a:r>
          <a:endParaRPr lang="en" sz="1800" noProof="0" dirty="0">
            <a:effectLst>
              <a:outerShdw blurRad="38100" dist="38100" dir="2700000" algn="tl">
                <a:srgbClr val="000000">
                  <a:alpha val="43137"/>
                </a:srgbClr>
              </a:outerShdw>
            </a:effectLst>
          </a:endParaRPr>
        </a:p>
      </dgm:t>
    </dgm:pt>
    <dgm:pt modelId="{59E255C1-F4FB-4EB8-BE5F-26AF5D69E222}" type="par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39C469A2-097C-4912-9FBC-765694281CB2}" type="sibTrans" cxnId="{CE507EAD-B67C-412B-8CE0-413B820A151C}">
      <dgm:prSet/>
      <dgm:spPr/>
      <dgm:t>
        <a:bodyPr/>
        <a:lstStyle/>
        <a:p>
          <a:endParaRPr lang="es-ES" sz="1800">
            <a:effectLst>
              <a:outerShdw blurRad="38100" dist="38100" dir="2700000" algn="tl">
                <a:srgbClr val="000000">
                  <a:alpha val="43137"/>
                </a:srgbClr>
              </a:outerShdw>
            </a:effectLst>
          </a:endParaRPr>
        </a:p>
      </dgm:t>
    </dgm:pt>
    <dgm:pt modelId="{0C005F20-7B80-4165-BA92-5E618C085C64}">
      <dgm:prSet custT="1"/>
      <dgm:spPr>
        <a:ln>
          <a:solidFill>
            <a:schemeClr val="accent1">
              <a:lumMod val="50000"/>
            </a:schemeClr>
          </a:solidFill>
        </a:ln>
      </dgm:spPr>
      <dgm:t>
        <a:bodyPr/>
        <a:lstStyle/>
        <a:p>
          <a:r>
            <a:rPr lang="en-US" sz="1800" b="1" noProof="0" dirty="0" err="1">
              <a:effectLst>
                <a:outerShdw blurRad="38100" dist="38100" dir="2700000" algn="tl">
                  <a:srgbClr val="000000">
                    <a:alpha val="43137"/>
                  </a:srgbClr>
                </a:outerShdw>
              </a:effectLst>
            </a:rPr>
            <a:t>Božje</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providonosno</a:t>
          </a:r>
          <a:r>
            <a:rPr lang="en-US" sz="1800" b="1" noProof="0" dirty="0">
              <a:effectLst>
                <a:outerShdw blurRad="38100" dist="38100" dir="2700000" algn="tl">
                  <a:srgbClr val="000000">
                    <a:alpha val="43137"/>
                  </a:srgbClr>
                </a:outerShdw>
              </a:effectLst>
            </a:rPr>
            <a:t> </a:t>
          </a:r>
          <a:r>
            <a:rPr lang="en-US" sz="1800" b="1" noProof="0" dirty="0" err="1">
              <a:effectLst>
                <a:outerShdw blurRad="38100" dist="38100" dir="2700000" algn="tl">
                  <a:srgbClr val="000000">
                    <a:alpha val="43137"/>
                  </a:srgbClr>
                </a:outerShdw>
              </a:effectLst>
            </a:rPr>
            <a:t>vodstvo</a:t>
          </a:r>
          <a:r>
            <a:rPr lang="en-US" sz="1800" b="1" noProof="0" dirty="0">
              <a:effectLst>
                <a:outerShdw blurRad="38100" dist="38100" dir="2700000" algn="tl">
                  <a:srgbClr val="000000">
                    <a:alpha val="43137"/>
                  </a:srgbClr>
                </a:outerShdw>
              </a:effectLst>
            </a:rPr>
            <a:t> (Kol. 4</a:t>
          </a:r>
          <a:r>
            <a:rPr lang="hr-BA" sz="1800" b="1" noProof="0" dirty="0">
              <a:effectLst>
                <a:outerShdw blurRad="38100" dist="38100" dir="2700000" algn="tl">
                  <a:srgbClr val="000000">
                    <a:alpha val="43137"/>
                  </a:srgbClr>
                </a:outerShdw>
              </a:effectLst>
            </a:rPr>
            <a:t>,</a:t>
          </a:r>
          <a:r>
            <a:rPr lang="en-US" sz="1800" b="1" noProof="0" dirty="0">
              <a:effectLst>
                <a:outerShdw blurRad="38100" dist="38100" dir="2700000" algn="tl">
                  <a:srgbClr val="000000">
                    <a:alpha val="43137"/>
                  </a:srgbClr>
                </a:outerShdw>
              </a:effectLst>
            </a:rPr>
            <a:t>3)</a:t>
          </a:r>
          <a:endParaRPr lang="en" sz="1800" noProof="0" dirty="0">
            <a:effectLst>
              <a:outerShdw blurRad="38100" dist="38100" dir="2700000" algn="tl">
                <a:srgbClr val="000000">
                  <a:alpha val="43137"/>
                </a:srgbClr>
              </a:outerShdw>
            </a:effectLst>
          </a:endParaRPr>
        </a:p>
      </dgm:t>
    </dgm:pt>
    <dgm:pt modelId="{77E83FF5-EDCF-4C9C-B787-D1CE9C34CD49}" type="par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5AE37110-7BF3-424C-AFCB-73D67BED7F27}" type="sibTrans" cxnId="{07411DCB-5916-4AF8-859B-CE9905AA3489}">
      <dgm:prSet/>
      <dgm:spPr/>
      <dgm:t>
        <a:bodyPr/>
        <a:lstStyle/>
        <a:p>
          <a:endParaRPr lang="es-ES" sz="1800">
            <a:effectLst>
              <a:outerShdw blurRad="38100" dist="38100" dir="2700000" algn="tl">
                <a:srgbClr val="000000">
                  <a:alpha val="43137"/>
                </a:srgbClr>
              </a:outerShdw>
            </a:effectLst>
          </a:endParaRPr>
        </a:p>
      </dgm:t>
    </dgm:pt>
    <dgm:pt modelId="{73B1D691-FC9F-40FF-AE3D-890B59177E1A}">
      <dgm:prSet custT="1"/>
      <dgm:spPr>
        <a:ln>
          <a:solidFill>
            <a:schemeClr val="accent6">
              <a:lumMod val="50000"/>
            </a:schemeClr>
          </a:solidFill>
        </a:ln>
      </dgm:spPr>
      <dgm:t>
        <a:bodyPr/>
        <a:lstStyle/>
        <a:p>
          <a:r>
            <a:rPr lang="en-US" sz="1800" b="1" noProof="0" dirty="0">
              <a:effectLst>
                <a:outerShdw blurRad="38100" dist="38100" dir="2700000" algn="tl">
                  <a:srgbClr val="000000">
                    <a:alpha val="43137"/>
                  </a:srgbClr>
                </a:outerShdw>
              </a:effectLst>
            </a:rPr>
            <a:t>Duh Sveti</a:t>
          </a:r>
          <a:br>
            <a:rPr lang="en-US" sz="1800" b="1" noProof="0" dirty="0">
              <a:effectLst>
                <a:outerShdw blurRad="38100" dist="38100" dir="2700000" algn="tl">
                  <a:srgbClr val="000000">
                    <a:alpha val="43137"/>
                  </a:srgbClr>
                </a:outerShdw>
              </a:effectLst>
            </a:rPr>
          </a:br>
          <a:r>
            <a:rPr lang="en-US" sz="1800" b="1" noProof="0" dirty="0">
              <a:effectLst>
                <a:outerShdw blurRad="38100" dist="38100" dir="2700000" algn="tl">
                  <a:srgbClr val="000000">
                    <a:alpha val="43137"/>
                  </a:srgbClr>
                </a:outerShdw>
              </a:effectLst>
            </a:rPr>
            <a:t>(</a:t>
          </a:r>
          <a:r>
            <a:rPr lang="en-US" sz="1800" b="1" noProof="0" dirty="0" err="1">
              <a:effectLst>
                <a:outerShdw blurRad="38100" dist="38100" dir="2700000" algn="tl">
                  <a:srgbClr val="000000">
                    <a:alpha val="43137"/>
                  </a:srgbClr>
                </a:outerShdw>
              </a:effectLst>
            </a:rPr>
            <a:t>Iz</a:t>
          </a:r>
          <a:r>
            <a:rPr lang="hr-BA" sz="1800" b="1" noProof="0" dirty="0">
              <a:effectLst>
                <a:outerShdw blurRad="38100" dist="38100" dir="2700000" algn="tl">
                  <a:srgbClr val="000000">
                    <a:alpha val="43137"/>
                  </a:srgbClr>
                </a:outerShdw>
              </a:effectLst>
            </a:rPr>
            <a:t>a</a:t>
          </a:r>
          <a:r>
            <a:rPr lang="en-US" sz="1800" b="1" noProof="0" dirty="0">
              <a:effectLst>
                <a:outerShdw blurRad="38100" dist="38100" dir="2700000" algn="tl">
                  <a:srgbClr val="000000">
                    <a:alpha val="43137"/>
                  </a:srgbClr>
                </a:outerShdw>
              </a:effectLst>
            </a:rPr>
            <a:t>. 30</a:t>
          </a:r>
          <a:r>
            <a:rPr lang="hr-BA" sz="1800" b="1" noProof="0" dirty="0">
              <a:effectLst>
                <a:outerShdw blurRad="38100" dist="38100" dir="2700000" algn="tl">
                  <a:srgbClr val="000000">
                    <a:alpha val="43137"/>
                  </a:srgbClr>
                </a:outerShdw>
              </a:effectLst>
            </a:rPr>
            <a:t>,</a:t>
          </a:r>
          <a:r>
            <a:rPr lang="en-US" sz="1800" b="1" noProof="0" dirty="0">
              <a:effectLst>
                <a:outerShdw blurRad="38100" dist="38100" dir="2700000" algn="tl">
                  <a:srgbClr val="000000">
                    <a:alpha val="43137"/>
                  </a:srgbClr>
                </a:outerShdw>
              </a:effectLst>
            </a:rPr>
            <a:t>21)</a:t>
          </a:r>
          <a:endParaRPr lang="en" sz="1800" noProof="0" dirty="0">
            <a:effectLst>
              <a:outerShdw blurRad="38100" dist="38100" dir="2700000" algn="tl">
                <a:srgbClr val="000000">
                  <a:alpha val="43137"/>
                </a:srgbClr>
              </a:outerShdw>
            </a:effectLst>
          </a:endParaRPr>
        </a:p>
      </dgm:t>
    </dgm:pt>
    <dgm:pt modelId="{7D7E83FC-8824-44EB-85E3-42A008F26938}" type="par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3BD95735-2CC4-47D8-A0E4-80ED67A2E087}" type="sibTrans" cxnId="{B8447260-8602-4B15-A98A-F1AC20C7A972}">
      <dgm:prSet/>
      <dgm:spPr/>
      <dgm:t>
        <a:bodyPr/>
        <a:lstStyle/>
        <a:p>
          <a:endParaRPr lang="es-ES" sz="1800">
            <a:effectLst>
              <a:outerShdw blurRad="38100" dist="38100" dir="2700000" algn="tl">
                <a:srgbClr val="000000">
                  <a:alpha val="43137"/>
                </a:srgbClr>
              </a:outerShdw>
            </a:effectLst>
          </a:endParaRPr>
        </a:p>
      </dgm:t>
    </dgm:pt>
    <dgm:pt modelId="{BBDFDFAB-FC01-48AF-A1DE-EDFDEB896E10}" type="pres">
      <dgm:prSet presAssocID="{08471527-4C45-4525-9CD0-4AA289B2566E}" presName="Name0" presStyleCnt="0">
        <dgm:presLayoutVars>
          <dgm:dir/>
          <dgm:resizeHandles val="exact"/>
        </dgm:presLayoutVars>
      </dgm:prSet>
      <dgm:spPr/>
    </dgm:pt>
    <dgm:pt modelId="{EC77ED32-43B8-408C-9259-02CB0E13CDE0}" type="pres">
      <dgm:prSet presAssocID="{401F8674-B447-47F4-A268-FBF1D1CFA43A}" presName="composite" presStyleCnt="0"/>
      <dgm:spPr/>
    </dgm:pt>
    <dgm:pt modelId="{E8EB9D21-3E30-45C2-BD9E-5320BDAEAB30}" type="pres">
      <dgm:prSet presAssocID="{401F8674-B447-47F4-A268-FBF1D1CFA43A}" presName="rect1" presStyleLbl="bgImgPlace1" presStyleIdx="0" presStyleCnt="4" custLinFactNeighborX="486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A1311745-2858-4BE4-ADF3-C3D9A7386CF5}" type="pres">
      <dgm:prSet presAssocID="{401F8674-B447-47F4-A268-FBF1D1CFA43A}" presName="wedgeRectCallout1" presStyleLbl="node1" presStyleIdx="0" presStyleCnt="4" custScaleX="111487" custScaleY="114718" custLinFactNeighborX="5460">
        <dgm:presLayoutVars>
          <dgm:bulletEnabled val="1"/>
        </dgm:presLayoutVars>
      </dgm:prSet>
      <dgm:spPr/>
    </dgm:pt>
    <dgm:pt modelId="{75E59199-3C36-43CF-B4A4-ED20A230470A}" type="pres">
      <dgm:prSet presAssocID="{C4EA12AD-ED01-4DEF-B753-98D7EE9995AF}" presName="sibTrans" presStyleCnt="0"/>
      <dgm:spPr/>
    </dgm:pt>
    <dgm:pt modelId="{A8ECFE5A-7B38-48EE-8CA6-7BF7A9D1776E}" type="pres">
      <dgm:prSet presAssocID="{54A944F5-A53A-46BE-AD47-D232C05A81A2}" presName="composite" presStyleCnt="0"/>
      <dgm:spPr/>
    </dgm:pt>
    <dgm:pt modelId="{68A2714C-A2A2-4460-842C-53874DC714E7}" type="pres">
      <dgm:prSet presAssocID="{54A944F5-A53A-46BE-AD47-D232C05A81A2}" presName="rect1" presStyleLbl="bgImgPlace1" presStyleIdx="1" presStyleCnt="4" custLinFactNeighborX="405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scene3d>
          <a:camera prst="orthographicFront"/>
          <a:lightRig rig="threePt" dir="t"/>
        </a:scene3d>
        <a:sp3d>
          <a:bevelT prst="relaxedInset"/>
        </a:sp3d>
      </dgm:spPr>
    </dgm:pt>
    <dgm:pt modelId="{8EC401FB-C870-4B4F-AA1C-64DC475DF4D6}" type="pres">
      <dgm:prSet presAssocID="{54A944F5-A53A-46BE-AD47-D232C05A81A2}" presName="wedgeRectCallout1" presStyleLbl="node1" presStyleIdx="1" presStyleCnt="4" custScaleX="134697" custScaleY="114718" custLinFactNeighborX="4550">
        <dgm:presLayoutVars>
          <dgm:bulletEnabled val="1"/>
        </dgm:presLayoutVars>
      </dgm:prSet>
      <dgm:spPr/>
    </dgm:pt>
    <dgm:pt modelId="{E1D6F68E-D5B9-462B-9BD3-375FBC393B66}" type="pres">
      <dgm:prSet presAssocID="{39C469A2-097C-4912-9FBC-765694281CB2}" presName="sibTrans" presStyleCnt="0"/>
      <dgm:spPr/>
    </dgm:pt>
    <dgm:pt modelId="{4CC48657-6E9A-4036-9348-DEEF3E1D4FCD}" type="pres">
      <dgm:prSet presAssocID="{0C005F20-7B80-4165-BA92-5E618C085C64}" presName="composite" presStyleCnt="0"/>
      <dgm:spPr/>
    </dgm:pt>
    <dgm:pt modelId="{29760ED7-9D83-46E7-BA8F-3196B005E7F3}" type="pres">
      <dgm:prSet presAssocID="{0C005F20-7B80-4165-BA92-5E618C085C64}" presName="rect1" presStyleLbl="b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EDB16F35-AA2D-44E9-ABD8-EE0FFF5BB64A}" type="pres">
      <dgm:prSet presAssocID="{0C005F20-7B80-4165-BA92-5E618C085C64}" presName="wedgeRectCallout1" presStyleLbl="node1" presStyleIdx="2" presStyleCnt="4" custScaleY="114718">
        <dgm:presLayoutVars>
          <dgm:bulletEnabled val="1"/>
        </dgm:presLayoutVars>
      </dgm:prSet>
      <dgm:spPr/>
    </dgm:pt>
    <dgm:pt modelId="{7AD49E0C-3737-4CE8-A939-2BDD64BB768F}" type="pres">
      <dgm:prSet presAssocID="{5AE37110-7BF3-424C-AFCB-73D67BED7F27}" presName="sibTrans" presStyleCnt="0"/>
      <dgm:spPr/>
    </dgm:pt>
    <dgm:pt modelId="{9FA1C8BC-3F31-4119-8B0C-5EC5182537FF}" type="pres">
      <dgm:prSet presAssocID="{73B1D691-FC9F-40FF-AE3D-890B59177E1A}" presName="composite" presStyleCnt="0"/>
      <dgm:spPr/>
    </dgm:pt>
    <dgm:pt modelId="{43E7D701-2AE7-4034-B6A7-FEDA8EBADCE7}" type="pres">
      <dgm:prSet presAssocID="{73B1D691-FC9F-40FF-AE3D-890B59177E1A}" presName="rect1" presStyleLbl="bgImgPlace1" presStyleIdx="3" presStyleCnt="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relaxedInset"/>
        </a:sp3d>
      </dgm:spPr>
    </dgm:pt>
    <dgm:pt modelId="{9F74229B-F2E1-4902-A560-A64009464455}" type="pres">
      <dgm:prSet presAssocID="{73B1D691-FC9F-40FF-AE3D-890B59177E1A}" presName="wedgeRectCallout1" presStyleLbl="node1" presStyleIdx="3" presStyleCnt="4" custScaleY="114718">
        <dgm:presLayoutVars>
          <dgm:bulletEnabled val="1"/>
        </dgm:presLayoutVars>
      </dgm:prSet>
      <dgm:spPr/>
    </dgm:pt>
  </dgm:ptLst>
  <dgm:cxnLst>
    <dgm:cxn modelId="{E3499E0C-10C1-4094-AE50-5B672E850DB0}" type="presOf" srcId="{0C005F20-7B80-4165-BA92-5E618C085C64}" destId="{EDB16F35-AA2D-44E9-ABD8-EE0FFF5BB64A}" srcOrd="0" destOrd="0" presId="urn:microsoft.com/office/officeart/2008/layout/BendingPictureCaptionList"/>
    <dgm:cxn modelId="{AAFDB35B-48FD-44F3-8A77-3AAA4446DC08}" type="presOf" srcId="{54A944F5-A53A-46BE-AD47-D232C05A81A2}" destId="{8EC401FB-C870-4B4F-AA1C-64DC475DF4D6}" srcOrd="0" destOrd="0" presId="urn:microsoft.com/office/officeart/2008/layout/BendingPictureCaptionList"/>
    <dgm:cxn modelId="{B8447260-8602-4B15-A98A-F1AC20C7A972}" srcId="{08471527-4C45-4525-9CD0-4AA289B2566E}" destId="{73B1D691-FC9F-40FF-AE3D-890B59177E1A}" srcOrd="3" destOrd="0" parTransId="{7D7E83FC-8824-44EB-85E3-42A008F26938}" sibTransId="{3BD95735-2CC4-47D8-A0E4-80ED67A2E087}"/>
    <dgm:cxn modelId="{9D4B3267-527A-49C6-843D-FBA178F8714D}" srcId="{08471527-4C45-4525-9CD0-4AA289B2566E}" destId="{401F8674-B447-47F4-A268-FBF1D1CFA43A}" srcOrd="0" destOrd="0" parTransId="{1E8FE497-D1DE-446F-B4D7-3B09E34240AE}" sibTransId="{C4EA12AD-ED01-4DEF-B753-98D7EE9995AF}"/>
    <dgm:cxn modelId="{CE507EAD-B67C-412B-8CE0-413B820A151C}" srcId="{08471527-4C45-4525-9CD0-4AA289B2566E}" destId="{54A944F5-A53A-46BE-AD47-D232C05A81A2}" srcOrd="1" destOrd="0" parTransId="{59E255C1-F4FB-4EB8-BE5F-26AF5D69E222}" sibTransId="{39C469A2-097C-4912-9FBC-765694281CB2}"/>
    <dgm:cxn modelId="{6CD184B7-1E0F-44F7-ACB6-1ED00A00EB43}" type="presOf" srcId="{401F8674-B447-47F4-A268-FBF1D1CFA43A}" destId="{A1311745-2858-4BE4-ADF3-C3D9A7386CF5}" srcOrd="0" destOrd="0" presId="urn:microsoft.com/office/officeart/2008/layout/BendingPictureCaptionList"/>
    <dgm:cxn modelId="{271D56C7-BC5A-4CBF-9545-8033A5C04976}" type="presOf" srcId="{08471527-4C45-4525-9CD0-4AA289B2566E}" destId="{BBDFDFAB-FC01-48AF-A1DE-EDFDEB896E10}" srcOrd="0" destOrd="0" presId="urn:microsoft.com/office/officeart/2008/layout/BendingPictureCaptionList"/>
    <dgm:cxn modelId="{07411DCB-5916-4AF8-859B-CE9905AA3489}" srcId="{08471527-4C45-4525-9CD0-4AA289B2566E}" destId="{0C005F20-7B80-4165-BA92-5E618C085C64}" srcOrd="2" destOrd="0" parTransId="{77E83FF5-EDCF-4C9C-B787-D1CE9C34CD49}" sibTransId="{5AE37110-7BF3-424C-AFCB-73D67BED7F27}"/>
    <dgm:cxn modelId="{1ED7DBE5-C379-455D-9919-CAE3243537C9}" type="presOf" srcId="{73B1D691-FC9F-40FF-AE3D-890B59177E1A}" destId="{9F74229B-F2E1-4902-A560-A64009464455}" srcOrd="0" destOrd="0" presId="urn:microsoft.com/office/officeart/2008/layout/BendingPictureCaptionList"/>
    <dgm:cxn modelId="{6D158827-703C-4448-957C-F7437F73948E}" type="presParOf" srcId="{BBDFDFAB-FC01-48AF-A1DE-EDFDEB896E10}" destId="{EC77ED32-43B8-408C-9259-02CB0E13CDE0}" srcOrd="0" destOrd="0" presId="urn:microsoft.com/office/officeart/2008/layout/BendingPictureCaptionList"/>
    <dgm:cxn modelId="{E8B66121-CF4F-4914-AB09-CFE9DA358F3B}" type="presParOf" srcId="{EC77ED32-43B8-408C-9259-02CB0E13CDE0}" destId="{E8EB9D21-3E30-45C2-BD9E-5320BDAEAB30}" srcOrd="0" destOrd="0" presId="urn:microsoft.com/office/officeart/2008/layout/BendingPictureCaptionList"/>
    <dgm:cxn modelId="{BED14E9D-1B17-40EA-9E7B-93F28E357F7B}" type="presParOf" srcId="{EC77ED32-43B8-408C-9259-02CB0E13CDE0}" destId="{A1311745-2858-4BE4-ADF3-C3D9A7386CF5}" srcOrd="1" destOrd="0" presId="urn:microsoft.com/office/officeart/2008/layout/BendingPictureCaptionList"/>
    <dgm:cxn modelId="{63685E6F-B72D-42A4-AEE4-AC00D2D7AC91}" type="presParOf" srcId="{BBDFDFAB-FC01-48AF-A1DE-EDFDEB896E10}" destId="{75E59199-3C36-43CF-B4A4-ED20A230470A}" srcOrd="1" destOrd="0" presId="urn:microsoft.com/office/officeart/2008/layout/BendingPictureCaptionList"/>
    <dgm:cxn modelId="{91C55965-C0CE-4F68-8576-8D13BFEE3AC4}" type="presParOf" srcId="{BBDFDFAB-FC01-48AF-A1DE-EDFDEB896E10}" destId="{A8ECFE5A-7B38-48EE-8CA6-7BF7A9D1776E}" srcOrd="2" destOrd="0" presId="urn:microsoft.com/office/officeart/2008/layout/BendingPictureCaptionList"/>
    <dgm:cxn modelId="{B5CDF050-704E-4FE2-B620-5DBDF7DBFE2C}" type="presParOf" srcId="{A8ECFE5A-7B38-48EE-8CA6-7BF7A9D1776E}" destId="{68A2714C-A2A2-4460-842C-53874DC714E7}" srcOrd="0" destOrd="0" presId="urn:microsoft.com/office/officeart/2008/layout/BendingPictureCaptionList"/>
    <dgm:cxn modelId="{2E5FF67F-79C5-455F-AB3F-490777CC9751}" type="presParOf" srcId="{A8ECFE5A-7B38-48EE-8CA6-7BF7A9D1776E}" destId="{8EC401FB-C870-4B4F-AA1C-64DC475DF4D6}" srcOrd="1" destOrd="0" presId="urn:microsoft.com/office/officeart/2008/layout/BendingPictureCaptionList"/>
    <dgm:cxn modelId="{5886C345-7D43-429A-B75E-407755947F92}" type="presParOf" srcId="{BBDFDFAB-FC01-48AF-A1DE-EDFDEB896E10}" destId="{E1D6F68E-D5B9-462B-9BD3-375FBC393B66}" srcOrd="3" destOrd="0" presId="urn:microsoft.com/office/officeart/2008/layout/BendingPictureCaptionList"/>
    <dgm:cxn modelId="{F41F2A04-8C81-4A8F-AC3A-ED19B9D42864}" type="presParOf" srcId="{BBDFDFAB-FC01-48AF-A1DE-EDFDEB896E10}" destId="{4CC48657-6E9A-4036-9348-DEEF3E1D4FCD}" srcOrd="4" destOrd="0" presId="urn:microsoft.com/office/officeart/2008/layout/BendingPictureCaptionList"/>
    <dgm:cxn modelId="{75FAAC3A-FE09-4B5F-A50F-2BB9DED8ABD6}" type="presParOf" srcId="{4CC48657-6E9A-4036-9348-DEEF3E1D4FCD}" destId="{29760ED7-9D83-46E7-BA8F-3196B005E7F3}" srcOrd="0" destOrd="0" presId="urn:microsoft.com/office/officeart/2008/layout/BendingPictureCaptionList"/>
    <dgm:cxn modelId="{E3330A50-CF37-498F-942B-722A54DDC1C0}" type="presParOf" srcId="{4CC48657-6E9A-4036-9348-DEEF3E1D4FCD}" destId="{EDB16F35-AA2D-44E9-ABD8-EE0FFF5BB64A}" srcOrd="1" destOrd="0" presId="urn:microsoft.com/office/officeart/2008/layout/BendingPictureCaptionList"/>
    <dgm:cxn modelId="{9DC35000-1AF2-4299-B2C8-31FC3556EA7E}" type="presParOf" srcId="{BBDFDFAB-FC01-48AF-A1DE-EDFDEB896E10}" destId="{7AD49E0C-3737-4CE8-A939-2BDD64BB768F}" srcOrd="5" destOrd="0" presId="urn:microsoft.com/office/officeart/2008/layout/BendingPictureCaptionList"/>
    <dgm:cxn modelId="{E388F909-487D-4137-AD3F-67F83F620948}" type="presParOf" srcId="{BBDFDFAB-FC01-48AF-A1DE-EDFDEB896E10}" destId="{9FA1C8BC-3F31-4119-8B0C-5EC5182537FF}" srcOrd="6" destOrd="0" presId="urn:microsoft.com/office/officeart/2008/layout/BendingPictureCaptionList"/>
    <dgm:cxn modelId="{87D257B8-A312-4E59-BCDF-46EE9DACF088}" type="presParOf" srcId="{9FA1C8BC-3F31-4119-8B0C-5EC5182537FF}" destId="{43E7D701-2AE7-4034-B6A7-FEDA8EBADCE7}" srcOrd="0" destOrd="0" presId="urn:microsoft.com/office/officeart/2008/layout/BendingPictureCaptionList"/>
    <dgm:cxn modelId="{A76A2E70-1B83-401A-8569-02216346B1EF}" type="presParOf" srcId="{9FA1C8BC-3F31-4119-8B0C-5EC5182537FF}" destId="{9F74229B-F2E1-4902-A560-A64009464455}" srcOrd="1" destOrd="0" presId="urn:microsoft.com/office/officeart/2008/layout/BendingPictureCaption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EE18-2F4A-4842-908F-40437515B9BE}">
      <dsp:nvSpPr>
        <dsp:cNvPr id="0" name=""/>
        <dsp:cNvSpPr/>
      </dsp:nvSpPr>
      <dsp:spPr>
        <a:xfrm rot="5400000">
          <a:off x="488602" y="2018205"/>
          <a:ext cx="1037069" cy="1725660"/>
        </a:xfrm>
        <a:prstGeom prst="corner">
          <a:avLst>
            <a:gd name="adj1" fmla="val 16120"/>
            <a:gd name="adj2" fmla="val 1611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73C552-E150-43B7-9181-6C20C86FE349}">
      <dsp:nvSpPr>
        <dsp:cNvPr id="0" name=""/>
        <dsp:cNvSpPr/>
      </dsp:nvSpPr>
      <dsp:spPr>
        <a:xfrm>
          <a:off x="315490" y="2533806"/>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l-PL" sz="2000" b="1" kern="1200" noProof="0" dirty="0"/>
            <a:t>Neka ljubav u vama obiluje.</a:t>
          </a:r>
          <a:endParaRPr lang="en" sz="2000" b="1" kern="1200" noProof="0" dirty="0"/>
        </a:p>
      </dsp:txBody>
      <dsp:txXfrm>
        <a:off x="315490" y="2533806"/>
        <a:ext cx="1557936" cy="1365622"/>
      </dsp:txXfrm>
    </dsp:sp>
    <dsp:sp modelId="{47D75436-2C5A-4374-8BE3-B4A2753A70D8}">
      <dsp:nvSpPr>
        <dsp:cNvPr id="0" name=""/>
        <dsp:cNvSpPr/>
      </dsp:nvSpPr>
      <dsp:spPr>
        <a:xfrm>
          <a:off x="1579476" y="1891160"/>
          <a:ext cx="293950" cy="293950"/>
        </a:xfrm>
        <a:prstGeom prst="triangle">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CA00E30-EAB0-4E3A-A2F1-BEA78C727435}">
      <dsp:nvSpPr>
        <dsp:cNvPr id="0" name=""/>
        <dsp:cNvSpPr/>
      </dsp:nvSpPr>
      <dsp:spPr>
        <a:xfrm rot="5400000">
          <a:off x="2395821" y="1546262"/>
          <a:ext cx="1037069" cy="1725660"/>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5BE3CF9-4D8B-4742-AFC5-881852CCCED6}">
      <dsp:nvSpPr>
        <dsp:cNvPr id="0" name=""/>
        <dsp:cNvSpPr/>
      </dsp:nvSpPr>
      <dsp:spPr>
        <a:xfrm>
          <a:off x="2222708" y="2061862"/>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noProof="0" dirty="0"/>
            <a:t>To </a:t>
          </a:r>
          <a:r>
            <a:rPr lang="en-US" sz="2000" b="1" kern="1200" noProof="0" dirty="0" err="1"/>
            <a:t>će</a:t>
          </a:r>
          <a:r>
            <a:rPr lang="en-US" sz="2000" b="1" kern="1200" noProof="0" dirty="0"/>
            <a:t> </a:t>
          </a:r>
          <a:r>
            <a:rPr lang="hr-BA" sz="2000" b="1" kern="1200" noProof="0" dirty="0"/>
            <a:t>vas</a:t>
          </a:r>
          <a:r>
            <a:rPr lang="en-US" sz="2000" b="1" kern="1200" noProof="0" dirty="0"/>
            <a:t> </a:t>
          </a:r>
          <a:r>
            <a:rPr lang="en-US" sz="2000" b="1" kern="1200" noProof="0" dirty="0" err="1"/>
            <a:t>učiniti</a:t>
          </a:r>
          <a:r>
            <a:rPr lang="en-US" sz="2000" b="1" kern="1200" noProof="0" dirty="0"/>
            <a:t> </a:t>
          </a:r>
          <a:r>
            <a:rPr lang="en-US" sz="2000" b="1" kern="1200" noProof="0" dirty="0" err="1"/>
            <a:t>mudrijim</a:t>
          </a:r>
          <a:r>
            <a:rPr lang="hr-BA" sz="2000" b="1" kern="1200" noProof="0" dirty="0"/>
            <a:t>.</a:t>
          </a:r>
          <a:endParaRPr lang="en" sz="2000" b="1" kern="1200" noProof="0" dirty="0"/>
        </a:p>
      </dsp:txBody>
      <dsp:txXfrm>
        <a:off x="2222708" y="2061862"/>
        <a:ext cx="1557936" cy="1365622"/>
      </dsp:txXfrm>
    </dsp:sp>
    <dsp:sp modelId="{7647920E-FF91-4C18-85D4-B46630961676}">
      <dsp:nvSpPr>
        <dsp:cNvPr id="0" name=""/>
        <dsp:cNvSpPr/>
      </dsp:nvSpPr>
      <dsp:spPr>
        <a:xfrm>
          <a:off x="3486694" y="1419217"/>
          <a:ext cx="293950" cy="293950"/>
        </a:xfrm>
        <a:prstGeom prst="triangle">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02706B-F6E9-4C52-BA43-CECC909FA77F}">
      <dsp:nvSpPr>
        <dsp:cNvPr id="0" name=""/>
        <dsp:cNvSpPr/>
      </dsp:nvSpPr>
      <dsp:spPr>
        <a:xfrm rot="5400000">
          <a:off x="4303039" y="1074319"/>
          <a:ext cx="1037069" cy="1725660"/>
        </a:xfrm>
        <a:prstGeom prst="corner">
          <a:avLst>
            <a:gd name="adj1" fmla="val 16120"/>
            <a:gd name="adj2" fmla="val 1611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02E6287-1003-4F2F-9256-6CF6C7766CBF}">
      <dsp:nvSpPr>
        <dsp:cNvPr id="0" name=""/>
        <dsp:cNvSpPr/>
      </dsp:nvSpPr>
      <dsp:spPr>
        <a:xfrm>
          <a:off x="4129926" y="1589919"/>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noProof="0" dirty="0" err="1"/>
            <a:t>Prepoznat</a:t>
          </a:r>
          <a:r>
            <a:rPr lang="en-US" sz="2000" b="1" kern="1200" noProof="0" dirty="0"/>
            <a:t> </a:t>
          </a:r>
          <a:r>
            <a:rPr lang="en-US" sz="2000" b="1" kern="1200" noProof="0" dirty="0" err="1"/>
            <a:t>ćete</a:t>
          </a:r>
          <a:r>
            <a:rPr lang="hr-BA" sz="2000" b="1" kern="1200" noProof="0" dirty="0"/>
            <a:t> što je</a:t>
          </a:r>
          <a:r>
            <a:rPr lang="en-US" sz="2000" b="1" kern="1200" noProof="0" dirty="0"/>
            <a:t> </a:t>
          </a:r>
          <a:r>
            <a:rPr lang="en-US" sz="2000" b="1" kern="1200" noProof="0" dirty="0" err="1"/>
            <a:t>najbolje</a:t>
          </a:r>
          <a:r>
            <a:rPr lang="hr-BA" sz="2000" b="1" kern="1200" noProof="0" dirty="0"/>
            <a:t>.</a:t>
          </a:r>
          <a:endParaRPr lang="en" sz="2000" b="1" kern="1200" noProof="0" dirty="0"/>
        </a:p>
      </dsp:txBody>
      <dsp:txXfrm>
        <a:off x="4129926" y="1589919"/>
        <a:ext cx="1557936" cy="1365622"/>
      </dsp:txXfrm>
    </dsp:sp>
    <dsp:sp modelId="{FC4AA45B-22E2-4660-BD73-56E5D53B53C4}">
      <dsp:nvSpPr>
        <dsp:cNvPr id="0" name=""/>
        <dsp:cNvSpPr/>
      </dsp:nvSpPr>
      <dsp:spPr>
        <a:xfrm>
          <a:off x="5393912" y="947274"/>
          <a:ext cx="293950" cy="293950"/>
        </a:xfrm>
        <a:prstGeom prst="triangle">
          <a:avLst>
            <a:gd name="adj" fmla="val 100000"/>
          </a:avLst>
        </a:prstGeom>
        <a:solidFill>
          <a:schemeClr val="bg2">
            <a:lumMod val="50000"/>
          </a:schemeClr>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1F59CF-AF52-45A7-9C1E-D6FA18C09F4B}">
      <dsp:nvSpPr>
        <dsp:cNvPr id="0" name=""/>
        <dsp:cNvSpPr/>
      </dsp:nvSpPr>
      <dsp:spPr>
        <a:xfrm rot="5400000">
          <a:off x="6210257" y="602376"/>
          <a:ext cx="1037069" cy="1725660"/>
        </a:xfrm>
        <a:prstGeom prst="corner">
          <a:avLst>
            <a:gd name="adj1" fmla="val 16120"/>
            <a:gd name="adj2" fmla="val 161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460954-CAFC-446E-8A61-6727148C5823}">
      <dsp:nvSpPr>
        <dsp:cNvPr id="0" name=""/>
        <dsp:cNvSpPr/>
      </dsp:nvSpPr>
      <dsp:spPr>
        <a:xfrm>
          <a:off x="6037144" y="1117976"/>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noProof="0" dirty="0"/>
            <a:t>Bit </a:t>
          </a:r>
          <a:r>
            <a:rPr lang="en-US" sz="2000" b="1" kern="1200" noProof="0" dirty="0" err="1"/>
            <a:t>će</a:t>
          </a:r>
          <a:r>
            <a:rPr lang="hr-BA" sz="2000" b="1" kern="1200" noProof="0" dirty="0"/>
            <a:t>te</a:t>
          </a:r>
          <a:r>
            <a:rPr lang="en-US" sz="2000" b="1" kern="1200" noProof="0" dirty="0"/>
            <a:t> </a:t>
          </a:r>
          <a:r>
            <a:rPr lang="en-US" sz="2000" b="1" kern="1200" noProof="0" dirty="0" err="1"/>
            <a:t>čist</a:t>
          </a:r>
          <a:r>
            <a:rPr lang="hr-BA" sz="2000" b="1" kern="1200" noProof="0" dirty="0"/>
            <a:t>i</a:t>
          </a:r>
          <a:r>
            <a:rPr lang="en-US" sz="2000" b="1" kern="1200" noProof="0" dirty="0"/>
            <a:t> </a:t>
          </a:r>
          <a:r>
            <a:rPr lang="en-US" sz="2000" b="1" kern="1200" noProof="0" dirty="0" err="1"/>
            <a:t>i</a:t>
          </a:r>
          <a:r>
            <a:rPr lang="en-US" sz="2000" b="1" kern="1200" noProof="0" dirty="0"/>
            <a:t> </a:t>
          </a:r>
          <a:r>
            <a:rPr lang="en-US" sz="2000" b="1" kern="1200" noProof="0" dirty="0" err="1"/>
            <a:t>pošten</a:t>
          </a:r>
          <a:r>
            <a:rPr lang="hr-BA" sz="2000" b="1" kern="1200" noProof="0" dirty="0"/>
            <a:t>i.</a:t>
          </a:r>
          <a:endParaRPr lang="en" sz="2000" b="1" kern="1200" noProof="0" dirty="0"/>
        </a:p>
      </dsp:txBody>
      <dsp:txXfrm>
        <a:off x="6037144" y="1117976"/>
        <a:ext cx="1557936" cy="1365622"/>
      </dsp:txXfrm>
    </dsp:sp>
    <dsp:sp modelId="{ACFCC498-7F3E-4F24-BC13-0EA9A2BF0B69}">
      <dsp:nvSpPr>
        <dsp:cNvPr id="0" name=""/>
        <dsp:cNvSpPr/>
      </dsp:nvSpPr>
      <dsp:spPr>
        <a:xfrm>
          <a:off x="7301130" y="475331"/>
          <a:ext cx="293950" cy="293950"/>
        </a:xfrm>
        <a:prstGeom prst="triangle">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04D6B4-34B7-4FEB-8D8B-FE766A754DAE}">
      <dsp:nvSpPr>
        <dsp:cNvPr id="0" name=""/>
        <dsp:cNvSpPr/>
      </dsp:nvSpPr>
      <dsp:spPr>
        <a:xfrm rot="5400000">
          <a:off x="8117475" y="130433"/>
          <a:ext cx="1037069" cy="1725660"/>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0958D3-FF49-4208-9824-52C5BDF645AC}">
      <dsp:nvSpPr>
        <dsp:cNvPr id="0" name=""/>
        <dsp:cNvSpPr/>
      </dsp:nvSpPr>
      <dsp:spPr>
        <a:xfrm>
          <a:off x="7944363" y="646033"/>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noProof="0" dirty="0" err="1"/>
            <a:t>Donijet</a:t>
          </a:r>
          <a:r>
            <a:rPr lang="en-US" sz="2000" b="1" kern="1200" noProof="0" dirty="0"/>
            <a:t> </a:t>
          </a:r>
          <a:r>
            <a:rPr lang="en-US" sz="2000" b="1" kern="1200" noProof="0" dirty="0" err="1"/>
            <a:t>ćete</a:t>
          </a:r>
          <a:r>
            <a:rPr lang="en-US" sz="2000" b="1" kern="1200" noProof="0" dirty="0"/>
            <a:t> plod </a:t>
          </a:r>
          <a:r>
            <a:rPr lang="en-US" sz="2000" b="1" kern="1200" noProof="0" dirty="0" err="1"/>
            <a:t>kroz</a:t>
          </a:r>
          <a:r>
            <a:rPr lang="en-US" sz="2000" b="1" kern="1200" noProof="0" dirty="0"/>
            <a:t> </a:t>
          </a:r>
          <a:r>
            <a:rPr lang="en-US" sz="2000" b="1" kern="1200" noProof="0" dirty="0" err="1"/>
            <a:t>Isusa</a:t>
          </a:r>
          <a:r>
            <a:rPr lang="en-US" sz="2000" b="1" kern="1200" noProof="0" dirty="0"/>
            <a:t> Krista</a:t>
          </a:r>
          <a:r>
            <a:rPr lang="hr-BA" sz="2000" b="1" kern="1200" noProof="0" dirty="0"/>
            <a:t>.</a:t>
          </a:r>
          <a:endParaRPr lang="en" sz="2000" b="1" kern="1200" noProof="0" dirty="0"/>
        </a:p>
      </dsp:txBody>
      <dsp:txXfrm>
        <a:off x="7944363" y="646033"/>
        <a:ext cx="1557936" cy="1365622"/>
      </dsp:txXfrm>
    </dsp:sp>
    <dsp:sp modelId="{AE7C1B98-0BD6-4D32-9954-4FBDDD521E46}">
      <dsp:nvSpPr>
        <dsp:cNvPr id="0" name=""/>
        <dsp:cNvSpPr/>
      </dsp:nvSpPr>
      <dsp:spPr>
        <a:xfrm>
          <a:off x="9208349" y="3387"/>
          <a:ext cx="293950" cy="293950"/>
        </a:xfrm>
        <a:prstGeom prst="triangle">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1C2226-C9D3-4142-9F23-19C9BECAB2C1}">
      <dsp:nvSpPr>
        <dsp:cNvPr id="0" name=""/>
        <dsp:cNvSpPr/>
      </dsp:nvSpPr>
      <dsp:spPr>
        <a:xfrm rot="5400000">
          <a:off x="10024694" y="-341510"/>
          <a:ext cx="1037069" cy="1725660"/>
        </a:xfrm>
        <a:prstGeom prst="corner">
          <a:avLst>
            <a:gd name="adj1" fmla="val 16120"/>
            <a:gd name="adj2" fmla="val 16110"/>
          </a:avLst>
        </a:prstGeom>
        <a:solidFill>
          <a:srgbClr val="0070C0"/>
        </a:solidFill>
        <a:ln>
          <a:noFill/>
        </a:ln>
        <a:effectLst>
          <a:outerShdw blurRad="50800" dist="38100" dir="10800000" algn="r"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283CFD-3532-4147-80B1-CA62AFE55B77}">
      <dsp:nvSpPr>
        <dsp:cNvPr id="0" name=""/>
        <dsp:cNvSpPr/>
      </dsp:nvSpPr>
      <dsp:spPr>
        <a:xfrm>
          <a:off x="9851581" y="174090"/>
          <a:ext cx="1557936" cy="136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noProof="0" dirty="0"/>
            <a:t>To </a:t>
          </a:r>
          <a:r>
            <a:rPr lang="en-US" sz="2000" b="1" kern="1200" noProof="0" dirty="0" err="1"/>
            <a:t>će</a:t>
          </a:r>
          <a:r>
            <a:rPr lang="en-US" sz="2000" b="1" kern="1200" noProof="0" dirty="0"/>
            <a:t> </a:t>
          </a:r>
          <a:r>
            <a:rPr lang="en-US" sz="2000" b="1" kern="1200" noProof="0" dirty="0" err="1"/>
            <a:t>rezultirati</a:t>
          </a:r>
          <a:r>
            <a:rPr lang="en-US" sz="2000" b="1" kern="1200" noProof="0" dirty="0"/>
            <a:t> </a:t>
          </a:r>
          <a:r>
            <a:rPr lang="en-US" sz="2000" b="1" kern="1200" noProof="0" dirty="0" err="1"/>
            <a:t>slavom</a:t>
          </a:r>
          <a:r>
            <a:rPr lang="en-US" sz="2000" b="1" kern="1200" noProof="0" dirty="0"/>
            <a:t> </a:t>
          </a:r>
          <a:r>
            <a:rPr lang="en-US" sz="2000" b="1" kern="1200" noProof="0" dirty="0" err="1"/>
            <a:t>i</a:t>
          </a:r>
          <a:r>
            <a:rPr lang="en-US" sz="2000" b="1" kern="1200" noProof="0" dirty="0"/>
            <a:t> </a:t>
          </a:r>
          <a:r>
            <a:rPr lang="en-US" sz="2000" b="1" kern="1200" noProof="0" dirty="0" err="1"/>
            <a:t>hvalom</a:t>
          </a:r>
          <a:r>
            <a:rPr lang="en-US" sz="2000" b="1" kern="1200" noProof="0" dirty="0"/>
            <a:t> </a:t>
          </a:r>
          <a:r>
            <a:rPr lang="en-US" sz="2000" b="1" kern="1200" noProof="0" dirty="0" err="1"/>
            <a:t>Bogu</a:t>
          </a:r>
          <a:r>
            <a:rPr lang="hr-BA" sz="2000" b="1" kern="1200" noProof="0" dirty="0"/>
            <a:t>.</a:t>
          </a:r>
          <a:endParaRPr lang="en" sz="2000" b="1" kern="1200" noProof="0" dirty="0"/>
        </a:p>
      </dsp:txBody>
      <dsp:txXfrm>
        <a:off x="9851581" y="174090"/>
        <a:ext cx="1557936" cy="1365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976D-F155-46D2-B6B0-AAEC246080DA}">
      <dsp:nvSpPr>
        <dsp:cNvPr id="0" name=""/>
        <dsp:cNvSpPr/>
      </dsp:nvSpPr>
      <dsp:spPr>
        <a:xfrm>
          <a:off x="0" y="1085"/>
          <a:ext cx="5447488" cy="676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effectLst>
                <a:outerShdw blurRad="38100" dist="38100" dir="2700000" algn="tl">
                  <a:srgbClr val="000000">
                    <a:alpha val="43137"/>
                  </a:srgbClr>
                </a:outerShdw>
              </a:effectLst>
            </a:rPr>
            <a:t>Neka prime </a:t>
          </a:r>
          <a:r>
            <a:rPr lang="en-US" sz="1800" b="1" kern="1200" noProof="0" dirty="0" err="1">
              <a:effectLst>
                <a:outerShdw blurRad="38100" dist="38100" dir="2700000" algn="tl">
                  <a:srgbClr val="000000">
                    <a:alpha val="43137"/>
                  </a:srgbClr>
                </a:outerShdw>
              </a:effectLst>
            </a:rPr>
            <a:t>znanje</a:t>
          </a:r>
          <a:r>
            <a:rPr lang="en-US" sz="1800" b="1" kern="1200" noProof="0" dirty="0">
              <a:effectLst>
                <a:outerShdw blurRad="38100" dist="38100" dir="2700000" algn="tl">
                  <a:srgbClr val="000000">
                    <a:alpha val="43137"/>
                  </a:srgbClr>
                </a:outerShdw>
              </a:effectLst>
            </a:rPr>
            <a:t> o </a:t>
          </a:r>
          <a:r>
            <a:rPr lang="en-US" sz="1800" b="1" kern="1200" noProof="0" dirty="0" err="1">
              <a:effectLst>
                <a:outerShdw blurRad="38100" dist="38100" dir="2700000" algn="tl">
                  <a:srgbClr val="000000">
                    <a:alpha val="43137"/>
                  </a:srgbClr>
                </a:outerShdw>
              </a:effectLst>
            </a:rPr>
            <a:t>Bogu</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koje</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će</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im</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dati</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mudrost</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i</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duhovno</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razumijevanje</a:t>
          </a:r>
          <a:r>
            <a:rPr lang="hr-BA" sz="1800" b="1" kern="1200" noProof="0" dirty="0">
              <a:effectLst>
                <a:outerShdw blurRad="38100" dist="38100" dir="2700000" algn="tl">
                  <a:srgbClr val="000000">
                    <a:alpha val="43137"/>
                  </a:srgbClr>
                </a:outerShdw>
              </a:effectLst>
            </a:rPr>
            <a:t>.</a:t>
          </a:r>
          <a:endParaRPr lang="en" sz="1800" kern="1200" noProof="0" dirty="0">
            <a:effectLst>
              <a:outerShdw blurRad="38100" dist="38100" dir="2700000" algn="tl">
                <a:srgbClr val="000000">
                  <a:alpha val="43137"/>
                </a:srgbClr>
              </a:outerShdw>
            </a:effectLst>
          </a:endParaRPr>
        </a:p>
      </dsp:txBody>
      <dsp:txXfrm>
        <a:off x="33037" y="34122"/>
        <a:ext cx="5381414" cy="610686"/>
      </dsp:txXfrm>
    </dsp:sp>
    <dsp:sp modelId="{8ED814D4-24A7-4EE6-98D6-F5EF96E58A5E}">
      <dsp:nvSpPr>
        <dsp:cNvPr id="0" name=""/>
        <dsp:cNvSpPr/>
      </dsp:nvSpPr>
      <dsp:spPr>
        <a:xfrm>
          <a:off x="0" y="691500"/>
          <a:ext cx="5447488" cy="676760"/>
        </a:xfrm>
        <a:prstGeom prst="roundRect">
          <a:avLst/>
        </a:prstGeom>
        <a:gradFill rotWithShape="0">
          <a:gsLst>
            <a:gs pos="0">
              <a:schemeClr val="accent3">
                <a:hueOff val="-2520006"/>
                <a:satOff val="2325"/>
                <a:lumOff val="980"/>
                <a:alphaOff val="0"/>
                <a:satMod val="103000"/>
                <a:lumMod val="102000"/>
                <a:tint val="94000"/>
              </a:schemeClr>
            </a:gs>
            <a:gs pos="50000">
              <a:schemeClr val="accent3">
                <a:hueOff val="-2520006"/>
                <a:satOff val="2325"/>
                <a:lumOff val="980"/>
                <a:alphaOff val="0"/>
                <a:satMod val="110000"/>
                <a:lumMod val="100000"/>
                <a:shade val="100000"/>
              </a:schemeClr>
            </a:gs>
            <a:gs pos="100000">
              <a:schemeClr val="accent3">
                <a:hueOff val="-2520006"/>
                <a:satOff val="2325"/>
                <a:lumOff val="98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err="1">
              <a:effectLst>
                <a:outerShdw blurRad="38100" dist="38100" dir="2700000" algn="tl">
                  <a:srgbClr val="000000">
                    <a:alpha val="43137"/>
                  </a:srgbClr>
                </a:outerShdw>
              </a:effectLst>
            </a:rPr>
            <a:t>Živite</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kao</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Božja</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djeca</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zadovoljavajući</a:t>
          </a:r>
          <a:r>
            <a:rPr lang="en-US" sz="1800" b="1" kern="1200" noProof="0" dirty="0">
              <a:effectLst>
                <a:outerShdw blurRad="38100" dist="38100" dir="2700000" algn="tl">
                  <a:srgbClr val="000000">
                    <a:alpha val="43137"/>
                  </a:srgbClr>
                </a:outerShdw>
              </a:effectLst>
            </a:rPr>
            <a:t> </a:t>
          </a:r>
          <a:r>
            <a:rPr lang="hr-BA" sz="1800" b="1" kern="1200" noProof="0" dirty="0">
              <a:effectLst>
                <a:outerShdw blurRad="38100" dist="38100" dir="2700000" algn="tl">
                  <a:srgbClr val="000000">
                    <a:alpha val="43137"/>
                  </a:srgbClr>
                </a:outerShdw>
              </a:effectLst>
            </a:rPr>
            <a:t>G</a:t>
          </a:r>
          <a:r>
            <a:rPr lang="en-US" sz="1800" b="1" kern="1200" noProof="0" dirty="0">
              <a:effectLst>
                <a:outerShdw blurRad="38100" dist="38100" dir="2700000" algn="tl">
                  <a:srgbClr val="000000">
                    <a:alpha val="43137"/>
                  </a:srgbClr>
                </a:outerShdw>
              </a:effectLst>
            </a:rPr>
            <a:t>a </a:t>
          </a:r>
          <a:r>
            <a:rPr lang="en-US" sz="1800" b="1" kern="1200" noProof="0" dirty="0" err="1">
              <a:effectLst>
                <a:outerShdw blurRad="38100" dist="38100" dir="2700000" algn="tl">
                  <a:srgbClr val="000000">
                    <a:alpha val="43137"/>
                  </a:srgbClr>
                </a:outerShdw>
              </a:effectLst>
            </a:rPr>
            <a:t>na</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svaki</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način</a:t>
          </a:r>
          <a:r>
            <a:rPr lang="hr-BA" sz="1800" b="1" kern="1200" noProof="0" dirty="0">
              <a:effectLst>
                <a:outerShdw blurRad="38100" dist="38100" dir="2700000" algn="tl">
                  <a:srgbClr val="000000">
                    <a:alpha val="43137"/>
                  </a:srgbClr>
                </a:outerShdw>
              </a:effectLst>
            </a:rPr>
            <a:t>.</a:t>
          </a:r>
          <a:endParaRPr lang="en" sz="1800" kern="1200" noProof="0" dirty="0">
            <a:effectLst>
              <a:outerShdw blurRad="38100" dist="38100" dir="2700000" algn="tl">
                <a:srgbClr val="000000">
                  <a:alpha val="43137"/>
                </a:srgbClr>
              </a:outerShdw>
            </a:effectLst>
          </a:endParaRPr>
        </a:p>
      </dsp:txBody>
      <dsp:txXfrm>
        <a:off x="33037" y="724537"/>
        <a:ext cx="5381414" cy="610686"/>
      </dsp:txXfrm>
    </dsp:sp>
    <dsp:sp modelId="{D6B98BC7-4DD1-46DD-9A75-7E74C926B220}">
      <dsp:nvSpPr>
        <dsp:cNvPr id="0" name=""/>
        <dsp:cNvSpPr/>
      </dsp:nvSpPr>
      <dsp:spPr>
        <a:xfrm>
          <a:off x="0" y="1381915"/>
          <a:ext cx="5447488" cy="676760"/>
        </a:xfrm>
        <a:prstGeom prst="roundRect">
          <a:avLst/>
        </a:prstGeom>
        <a:gradFill rotWithShape="0">
          <a:gsLst>
            <a:gs pos="0">
              <a:schemeClr val="accent3">
                <a:hueOff val="-5040011"/>
                <a:satOff val="4651"/>
                <a:lumOff val="1961"/>
                <a:alphaOff val="0"/>
                <a:satMod val="103000"/>
                <a:lumMod val="102000"/>
                <a:tint val="94000"/>
              </a:schemeClr>
            </a:gs>
            <a:gs pos="50000">
              <a:schemeClr val="accent3">
                <a:hueOff val="-5040011"/>
                <a:satOff val="4651"/>
                <a:lumOff val="1961"/>
                <a:alphaOff val="0"/>
                <a:satMod val="110000"/>
                <a:lumMod val="100000"/>
                <a:shade val="100000"/>
              </a:schemeClr>
            </a:gs>
            <a:gs pos="100000">
              <a:schemeClr val="accent3">
                <a:hueOff val="-5040011"/>
                <a:satOff val="4651"/>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noProof="0" dirty="0">
              <a:effectLst>
                <a:outerShdw blurRad="38100" dist="38100" dir="2700000" algn="tl">
                  <a:srgbClr val="000000">
                    <a:alpha val="43137"/>
                  </a:srgbClr>
                </a:outerShdw>
              </a:effectLst>
            </a:rPr>
            <a:t>Neka donesu plod i rastu u znanju.</a:t>
          </a:r>
          <a:endParaRPr lang="en" sz="1800" kern="1200" noProof="0" dirty="0">
            <a:effectLst>
              <a:outerShdw blurRad="38100" dist="38100" dir="2700000" algn="tl">
                <a:srgbClr val="000000">
                  <a:alpha val="43137"/>
                </a:srgbClr>
              </a:outerShdw>
            </a:effectLst>
          </a:endParaRPr>
        </a:p>
      </dsp:txBody>
      <dsp:txXfrm>
        <a:off x="33037" y="1414952"/>
        <a:ext cx="5381414" cy="610686"/>
      </dsp:txXfrm>
    </dsp:sp>
    <dsp:sp modelId="{51C553D5-6DF9-4050-9DE4-1DCE1A8DC5FD}">
      <dsp:nvSpPr>
        <dsp:cNvPr id="0" name=""/>
        <dsp:cNvSpPr/>
      </dsp:nvSpPr>
      <dsp:spPr>
        <a:xfrm>
          <a:off x="0" y="2072330"/>
          <a:ext cx="5447488" cy="676760"/>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effectLst>
                <a:outerShdw blurRad="38100" dist="38100" dir="2700000" algn="tl">
                  <a:srgbClr val="000000">
                    <a:alpha val="43137"/>
                  </a:srgbClr>
                </a:outerShdw>
              </a:effectLst>
            </a:rPr>
            <a:t>Neka </a:t>
          </a:r>
          <a:r>
            <a:rPr lang="en-US" sz="1800" b="1" kern="1200" noProof="0" dirty="0" err="1">
              <a:effectLst>
                <a:outerShdw blurRad="38100" dist="38100" dir="2700000" algn="tl">
                  <a:srgbClr val="000000">
                    <a:alpha val="43137"/>
                  </a:srgbClr>
                </a:outerShdw>
              </a:effectLst>
            </a:rPr>
            <a:t>budu</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ojačani</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Božjom</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moći</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kako</a:t>
          </a:r>
          <a:r>
            <a:rPr lang="en-US" sz="1800" b="1" kern="1200" noProof="0" dirty="0">
              <a:effectLst>
                <a:outerShdw blurRad="38100" dist="38100" dir="2700000" algn="tl">
                  <a:srgbClr val="000000">
                    <a:alpha val="43137"/>
                  </a:srgbClr>
                </a:outerShdw>
              </a:effectLst>
            </a:rPr>
            <a:t> bi </a:t>
          </a:r>
          <a:r>
            <a:rPr lang="en-US" sz="1800" b="1" kern="1200" noProof="0" dirty="0" err="1">
              <a:effectLst>
                <a:outerShdw blurRad="38100" dist="38100" dir="2700000" algn="tl">
                  <a:srgbClr val="000000">
                    <a:alpha val="43137"/>
                  </a:srgbClr>
                </a:outerShdw>
              </a:effectLst>
            </a:rPr>
            <a:t>bili</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strpljivi</a:t>
          </a:r>
          <a:r>
            <a:rPr lang="hr-BA" sz="1800" b="1" kern="1200" noProof="0" dirty="0">
              <a:effectLst>
                <a:outerShdw blurRad="38100" dist="38100" dir="2700000" algn="tl">
                  <a:srgbClr val="000000">
                    <a:alpha val="43137"/>
                  </a:srgbClr>
                </a:outerShdw>
              </a:effectLst>
            </a:rPr>
            <a:t>.</a:t>
          </a:r>
          <a:endParaRPr lang="en" sz="1800" kern="1200" noProof="0" dirty="0">
            <a:effectLst>
              <a:outerShdw blurRad="38100" dist="38100" dir="2700000" algn="tl">
                <a:srgbClr val="000000">
                  <a:alpha val="43137"/>
                </a:srgbClr>
              </a:outerShdw>
            </a:effectLst>
          </a:endParaRPr>
        </a:p>
      </dsp:txBody>
      <dsp:txXfrm>
        <a:off x="33037" y="2105367"/>
        <a:ext cx="5381414" cy="610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B9D21-3E30-45C2-BD9E-5320BDAEAB30}">
      <dsp:nvSpPr>
        <dsp:cNvPr id="0" name=""/>
        <dsp:cNvSpPr/>
      </dsp:nvSpPr>
      <dsp:spPr>
        <a:xfrm>
          <a:off x="661832" y="321"/>
          <a:ext cx="2353593" cy="1882874"/>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1311745-2858-4BE4-ADF3-C3D9A7386CF5}">
      <dsp:nvSpPr>
        <dsp:cNvPr id="0" name=""/>
        <dsp:cNvSpPr/>
      </dsp:nvSpPr>
      <dsp:spPr>
        <a:xfrm>
          <a:off x="753332" y="1646412"/>
          <a:ext cx="2335316" cy="755998"/>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solidFill>
            <a:schemeClr val="accent5">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effectLst>
                <a:outerShdw blurRad="38100" dist="38100" dir="2700000" algn="tl">
                  <a:srgbClr val="000000">
                    <a:alpha val="43137"/>
                  </a:srgbClr>
                </a:outerShdw>
              </a:effectLst>
            </a:rPr>
            <a:t>Biblija</a:t>
          </a:r>
          <a:r>
            <a:rPr lang="en-US" sz="1800" b="1" kern="1200" noProof="0" dirty="0">
              <a:effectLst>
                <a:outerShdw blurRad="38100" dist="38100" dir="2700000" algn="tl">
                  <a:srgbClr val="000000">
                    <a:alpha val="43137"/>
                  </a:srgbClr>
                </a:outerShdw>
              </a:effectLst>
            </a:rPr>
            <a:t> (Ps</a:t>
          </a:r>
          <a:r>
            <a:rPr lang="hr-BA" sz="1800" b="1" kern="1200" noProof="0" dirty="0">
              <a:effectLst>
                <a:outerShdw blurRad="38100" dist="38100" dir="2700000" algn="tl">
                  <a:srgbClr val="000000">
                    <a:alpha val="43137"/>
                  </a:srgbClr>
                </a:outerShdw>
              </a:effectLst>
            </a:rPr>
            <a:t>.</a:t>
          </a:r>
          <a:r>
            <a:rPr lang="en-US" sz="1800" b="1" kern="1200" noProof="0" dirty="0">
              <a:effectLst>
                <a:outerShdw blurRad="38100" dist="38100" dir="2700000" algn="tl">
                  <a:srgbClr val="000000">
                    <a:alpha val="43137"/>
                  </a:srgbClr>
                </a:outerShdw>
              </a:effectLst>
            </a:rPr>
            <a:t> 119:105)</a:t>
          </a:r>
          <a:endParaRPr lang="en" sz="1800" kern="1200" noProof="0" dirty="0">
            <a:effectLst>
              <a:outerShdw blurRad="38100" dist="38100" dir="2700000" algn="tl">
                <a:srgbClr val="000000">
                  <a:alpha val="43137"/>
                </a:srgbClr>
              </a:outerShdw>
            </a:effectLst>
          </a:endParaRPr>
        </a:p>
      </dsp:txBody>
      <dsp:txXfrm>
        <a:off x="753332" y="1646412"/>
        <a:ext cx="2335316" cy="755998"/>
      </dsp:txXfrm>
    </dsp:sp>
    <dsp:sp modelId="{68A2714C-A2A2-4460-842C-53874DC714E7}">
      <dsp:nvSpPr>
        <dsp:cNvPr id="0" name=""/>
        <dsp:cNvSpPr/>
      </dsp:nvSpPr>
      <dsp:spPr>
        <a:xfrm>
          <a:off x="3456533" y="321"/>
          <a:ext cx="2353593" cy="188287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l="753"/>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EC401FB-C870-4B4F-AA1C-64DC475DF4D6}">
      <dsp:nvSpPr>
        <dsp:cNvPr id="0" name=""/>
        <dsp:cNvSpPr/>
      </dsp:nvSpPr>
      <dsp:spPr>
        <a:xfrm>
          <a:off x="3304946" y="1646412"/>
          <a:ext cx="2821495" cy="755998"/>
        </a:xfrm>
        <a:prstGeom prst="wedgeRectCallout">
          <a:avLst>
            <a:gd name="adj1" fmla="val 20250"/>
            <a:gd name="adj2" fmla="val -60700"/>
          </a:avLst>
        </a:prstGeom>
        <a:gradFill rotWithShape="0">
          <a:gsLst>
            <a:gs pos="0">
              <a:schemeClr val="accent5">
                <a:hueOff val="5335692"/>
                <a:satOff val="2524"/>
                <a:lumOff val="3856"/>
                <a:alphaOff val="0"/>
                <a:satMod val="103000"/>
                <a:lumMod val="102000"/>
                <a:tint val="94000"/>
              </a:schemeClr>
            </a:gs>
            <a:gs pos="50000">
              <a:schemeClr val="accent5">
                <a:hueOff val="5335692"/>
                <a:satOff val="2524"/>
                <a:lumOff val="3856"/>
                <a:alphaOff val="0"/>
                <a:satMod val="110000"/>
                <a:lumMod val="100000"/>
                <a:shade val="100000"/>
              </a:schemeClr>
            </a:gs>
            <a:gs pos="100000">
              <a:schemeClr val="accent5">
                <a:hueOff val="5335692"/>
                <a:satOff val="2524"/>
                <a:lumOff val="3856"/>
                <a:alphaOff val="0"/>
                <a:lumMod val="99000"/>
                <a:satMod val="120000"/>
                <a:shade val="78000"/>
              </a:schemeClr>
            </a:gs>
          </a:gsLst>
          <a:lin ang="5400000" scaled="0"/>
        </a:gradFill>
        <a:ln>
          <a:solidFill>
            <a:schemeClr val="accent3">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effectLst>
                <a:outerShdw blurRad="38100" dist="38100" dir="2700000" algn="tl">
                  <a:srgbClr val="000000">
                    <a:alpha val="43137"/>
                  </a:srgbClr>
                </a:outerShdw>
              </a:effectLst>
            </a:rPr>
            <a:t>Duh </a:t>
          </a:r>
          <a:r>
            <a:rPr lang="en-US" sz="1800" b="1" kern="1200" noProof="0" dirty="0" err="1">
              <a:effectLst>
                <a:outerShdw blurRad="38100" dist="38100" dir="2700000" algn="tl">
                  <a:srgbClr val="000000">
                    <a:alpha val="43137"/>
                  </a:srgbClr>
                </a:outerShdw>
              </a:effectLst>
            </a:rPr>
            <a:t>proro</a:t>
          </a:r>
          <a:r>
            <a:rPr lang="hr-BA" sz="1800" b="1" kern="1200" noProof="0" dirty="0">
              <a:effectLst>
                <a:outerShdw blurRad="38100" dist="38100" dir="2700000" algn="tl">
                  <a:srgbClr val="000000">
                    <a:alpha val="43137"/>
                  </a:srgbClr>
                </a:outerShdw>
              </a:effectLst>
            </a:rPr>
            <a:t>š</a:t>
          </a:r>
          <a:r>
            <a:rPr lang="en-US" sz="1800" b="1" kern="1200" noProof="0" dirty="0" err="1">
              <a:effectLst>
                <a:outerShdw blurRad="38100" dist="38100" dir="2700000" algn="tl">
                  <a:srgbClr val="000000">
                    <a:alpha val="43137"/>
                  </a:srgbClr>
                </a:outerShdw>
              </a:effectLst>
            </a:rPr>
            <a:t>tva</a:t>
          </a:r>
          <a:r>
            <a:rPr lang="en-US" sz="1800" b="1" kern="1200" noProof="0" dirty="0">
              <a:effectLst>
                <a:outerShdw blurRad="38100" dist="38100" dir="2700000" algn="tl">
                  <a:srgbClr val="000000">
                    <a:alpha val="43137"/>
                  </a:srgbClr>
                </a:outerShdw>
              </a:effectLst>
            </a:rPr>
            <a:t> (</a:t>
          </a:r>
          <a:r>
            <a:rPr lang="hr-BA" sz="1800" b="1" kern="1200" noProof="0" dirty="0">
              <a:effectLst>
                <a:outerShdw blurRad="38100" dist="38100" dir="2700000" algn="tl">
                  <a:srgbClr val="000000">
                    <a:alpha val="43137"/>
                  </a:srgbClr>
                </a:outerShdw>
              </a:effectLst>
            </a:rPr>
            <a:t>Otk</a:t>
          </a:r>
          <a:r>
            <a:rPr lang="en-US" sz="1800" b="1" kern="1200" noProof="0" dirty="0">
              <a:effectLst>
                <a:outerShdw blurRad="38100" dist="38100" dir="2700000" algn="tl">
                  <a:srgbClr val="000000">
                    <a:alpha val="43137"/>
                  </a:srgbClr>
                </a:outerShdw>
              </a:effectLst>
            </a:rPr>
            <a:t>. 19</a:t>
          </a:r>
          <a:r>
            <a:rPr lang="hr-BA" sz="1800" b="1" kern="1200" noProof="0" dirty="0">
              <a:effectLst>
                <a:outerShdw blurRad="38100" dist="38100" dir="2700000" algn="tl">
                  <a:srgbClr val="000000">
                    <a:alpha val="43137"/>
                  </a:srgbClr>
                </a:outerShdw>
              </a:effectLst>
            </a:rPr>
            <a:t>,</a:t>
          </a:r>
          <a:r>
            <a:rPr lang="en-US" sz="1800" b="1" kern="1200" noProof="0" dirty="0">
              <a:effectLst>
                <a:outerShdw blurRad="38100" dist="38100" dir="2700000" algn="tl">
                  <a:srgbClr val="000000">
                    <a:alpha val="43137"/>
                  </a:srgbClr>
                </a:outerShdw>
              </a:effectLst>
            </a:rPr>
            <a:t>10), </a:t>
          </a:r>
          <a:r>
            <a:rPr lang="en-US" sz="1800" b="1" kern="1200" noProof="0" dirty="0" err="1">
              <a:effectLst>
                <a:outerShdw blurRad="38100" dist="38100" dir="2700000" algn="tl">
                  <a:srgbClr val="000000">
                    <a:alpha val="43137"/>
                  </a:srgbClr>
                </a:outerShdw>
              </a:effectLst>
            </a:rPr>
            <a:t>manifestiran</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kroz</a:t>
          </a:r>
          <a:r>
            <a:rPr lang="en-US" sz="1800" b="1" kern="1200" noProof="0" dirty="0">
              <a:effectLst>
                <a:outerShdw blurRad="38100" dist="38100" dir="2700000" algn="tl">
                  <a:srgbClr val="000000">
                    <a:alpha val="43137"/>
                  </a:srgbClr>
                </a:outerShdw>
              </a:effectLst>
            </a:rPr>
            <a:t> Ellen G. White</a:t>
          </a:r>
          <a:endParaRPr lang="en" sz="1800" kern="1200" noProof="0" dirty="0">
            <a:effectLst>
              <a:outerShdw blurRad="38100" dist="38100" dir="2700000" algn="tl">
                <a:srgbClr val="000000">
                  <a:alpha val="43137"/>
                </a:srgbClr>
              </a:outerShdw>
            </a:effectLst>
          </a:endParaRPr>
        </a:p>
      </dsp:txBody>
      <dsp:txXfrm>
        <a:off x="3304946" y="1646412"/>
        <a:ext cx="2821495" cy="755998"/>
      </dsp:txXfrm>
    </dsp:sp>
    <dsp:sp modelId="{29760ED7-9D83-46E7-BA8F-3196B005E7F3}">
      <dsp:nvSpPr>
        <dsp:cNvPr id="0" name=""/>
        <dsp:cNvSpPr/>
      </dsp:nvSpPr>
      <dsp:spPr>
        <a:xfrm>
          <a:off x="6266492" y="321"/>
          <a:ext cx="2353593" cy="188287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EDB16F35-AA2D-44E9-ABD8-EE0FFF5BB64A}">
      <dsp:nvSpPr>
        <dsp:cNvPr id="0" name=""/>
        <dsp:cNvSpPr/>
      </dsp:nvSpPr>
      <dsp:spPr>
        <a:xfrm>
          <a:off x="6478316" y="1646412"/>
          <a:ext cx="2094698" cy="755998"/>
        </a:xfrm>
        <a:prstGeom prst="wedgeRectCallout">
          <a:avLst>
            <a:gd name="adj1" fmla="val 20250"/>
            <a:gd name="adj2" fmla="val -60700"/>
          </a:avLst>
        </a:prstGeom>
        <a:gradFill rotWithShape="0">
          <a:gsLst>
            <a:gs pos="0">
              <a:schemeClr val="accent5">
                <a:hueOff val="10671383"/>
                <a:satOff val="5049"/>
                <a:lumOff val="7712"/>
                <a:alphaOff val="0"/>
                <a:satMod val="103000"/>
                <a:lumMod val="102000"/>
                <a:tint val="94000"/>
              </a:schemeClr>
            </a:gs>
            <a:gs pos="50000">
              <a:schemeClr val="accent5">
                <a:hueOff val="10671383"/>
                <a:satOff val="5049"/>
                <a:lumOff val="7712"/>
                <a:alphaOff val="0"/>
                <a:satMod val="110000"/>
                <a:lumMod val="100000"/>
                <a:shade val="100000"/>
              </a:schemeClr>
            </a:gs>
            <a:gs pos="100000">
              <a:schemeClr val="accent5">
                <a:hueOff val="10671383"/>
                <a:satOff val="5049"/>
                <a:lumOff val="7712"/>
                <a:alphaOff val="0"/>
                <a:lumMod val="99000"/>
                <a:satMod val="120000"/>
                <a:shade val="78000"/>
              </a:schemeClr>
            </a:gs>
          </a:gsLst>
          <a:lin ang="5400000" scaled="0"/>
        </a:gradFill>
        <a:ln>
          <a:solidFill>
            <a:schemeClr val="accent1">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effectLst>
                <a:outerShdw blurRad="38100" dist="38100" dir="2700000" algn="tl">
                  <a:srgbClr val="000000">
                    <a:alpha val="43137"/>
                  </a:srgbClr>
                </a:outerShdw>
              </a:effectLst>
            </a:rPr>
            <a:t>Božje</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providonosno</a:t>
          </a:r>
          <a:r>
            <a:rPr lang="en-US" sz="1800" b="1" kern="1200" noProof="0" dirty="0">
              <a:effectLst>
                <a:outerShdw blurRad="38100" dist="38100" dir="2700000" algn="tl">
                  <a:srgbClr val="000000">
                    <a:alpha val="43137"/>
                  </a:srgbClr>
                </a:outerShdw>
              </a:effectLst>
            </a:rPr>
            <a:t> </a:t>
          </a:r>
          <a:r>
            <a:rPr lang="en-US" sz="1800" b="1" kern="1200" noProof="0" dirty="0" err="1">
              <a:effectLst>
                <a:outerShdw blurRad="38100" dist="38100" dir="2700000" algn="tl">
                  <a:srgbClr val="000000">
                    <a:alpha val="43137"/>
                  </a:srgbClr>
                </a:outerShdw>
              </a:effectLst>
            </a:rPr>
            <a:t>vodstvo</a:t>
          </a:r>
          <a:r>
            <a:rPr lang="en-US" sz="1800" b="1" kern="1200" noProof="0" dirty="0">
              <a:effectLst>
                <a:outerShdw blurRad="38100" dist="38100" dir="2700000" algn="tl">
                  <a:srgbClr val="000000">
                    <a:alpha val="43137"/>
                  </a:srgbClr>
                </a:outerShdw>
              </a:effectLst>
            </a:rPr>
            <a:t> (Kol. 4</a:t>
          </a:r>
          <a:r>
            <a:rPr lang="hr-BA" sz="1800" b="1" kern="1200" noProof="0" dirty="0">
              <a:effectLst>
                <a:outerShdw blurRad="38100" dist="38100" dir="2700000" algn="tl">
                  <a:srgbClr val="000000">
                    <a:alpha val="43137"/>
                  </a:srgbClr>
                </a:outerShdw>
              </a:effectLst>
            </a:rPr>
            <a:t>,</a:t>
          </a:r>
          <a:r>
            <a:rPr lang="en-US" sz="1800" b="1" kern="1200" noProof="0" dirty="0">
              <a:effectLst>
                <a:outerShdw blurRad="38100" dist="38100" dir="2700000" algn="tl">
                  <a:srgbClr val="000000">
                    <a:alpha val="43137"/>
                  </a:srgbClr>
                </a:outerShdw>
              </a:effectLst>
            </a:rPr>
            <a:t>3)</a:t>
          </a:r>
          <a:endParaRPr lang="en" sz="1800" kern="1200" noProof="0" dirty="0">
            <a:effectLst>
              <a:outerShdw blurRad="38100" dist="38100" dir="2700000" algn="tl">
                <a:srgbClr val="000000">
                  <a:alpha val="43137"/>
                </a:srgbClr>
              </a:outerShdw>
            </a:effectLst>
          </a:endParaRPr>
        </a:p>
      </dsp:txBody>
      <dsp:txXfrm>
        <a:off x="6478316" y="1646412"/>
        <a:ext cx="2094698" cy="755998"/>
      </dsp:txXfrm>
    </dsp:sp>
    <dsp:sp modelId="{43E7D701-2AE7-4034-B6A7-FEDA8EBADCE7}">
      <dsp:nvSpPr>
        <dsp:cNvPr id="0" name=""/>
        <dsp:cNvSpPr/>
      </dsp:nvSpPr>
      <dsp:spPr>
        <a:xfrm>
          <a:off x="8855445" y="321"/>
          <a:ext cx="2353593" cy="188287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F74229B-F2E1-4902-A560-A64009464455}">
      <dsp:nvSpPr>
        <dsp:cNvPr id="0" name=""/>
        <dsp:cNvSpPr/>
      </dsp:nvSpPr>
      <dsp:spPr>
        <a:xfrm>
          <a:off x="9067269" y="1646412"/>
          <a:ext cx="2094698" cy="755998"/>
        </a:xfrm>
        <a:prstGeom prst="wedgeRectCallout">
          <a:avLst>
            <a:gd name="adj1" fmla="val 20250"/>
            <a:gd name="adj2" fmla="val -60700"/>
          </a:avLst>
        </a:prstGeom>
        <a:gradFill rotWithShape="0">
          <a:gsLst>
            <a:gs pos="0">
              <a:schemeClr val="accent5">
                <a:hueOff val="16007075"/>
                <a:satOff val="7573"/>
                <a:lumOff val="11568"/>
                <a:alphaOff val="0"/>
                <a:satMod val="103000"/>
                <a:lumMod val="102000"/>
                <a:tint val="94000"/>
              </a:schemeClr>
            </a:gs>
            <a:gs pos="50000">
              <a:schemeClr val="accent5">
                <a:hueOff val="16007075"/>
                <a:satOff val="7573"/>
                <a:lumOff val="11568"/>
                <a:alphaOff val="0"/>
                <a:satMod val="110000"/>
                <a:lumMod val="100000"/>
                <a:shade val="100000"/>
              </a:schemeClr>
            </a:gs>
            <a:gs pos="100000">
              <a:schemeClr val="accent5">
                <a:hueOff val="16007075"/>
                <a:satOff val="7573"/>
                <a:lumOff val="11568"/>
                <a:alphaOff val="0"/>
                <a:lumMod val="99000"/>
                <a:satMod val="120000"/>
                <a:shade val="78000"/>
              </a:schemeClr>
            </a:gs>
          </a:gsLst>
          <a:lin ang="5400000" scaled="0"/>
        </a:gradFill>
        <a:ln>
          <a:solidFill>
            <a:schemeClr val="accent6">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effectLst>
                <a:outerShdw blurRad="38100" dist="38100" dir="2700000" algn="tl">
                  <a:srgbClr val="000000">
                    <a:alpha val="43137"/>
                  </a:srgbClr>
                </a:outerShdw>
              </a:effectLst>
            </a:rPr>
            <a:t>Duh Sveti</a:t>
          </a:r>
          <a:br>
            <a:rPr lang="en-US" sz="1800" b="1" kern="1200" noProof="0" dirty="0">
              <a:effectLst>
                <a:outerShdw blurRad="38100" dist="38100" dir="2700000" algn="tl">
                  <a:srgbClr val="000000">
                    <a:alpha val="43137"/>
                  </a:srgbClr>
                </a:outerShdw>
              </a:effectLst>
            </a:rPr>
          </a:br>
          <a:r>
            <a:rPr lang="en-US" sz="1800" b="1" kern="1200" noProof="0" dirty="0">
              <a:effectLst>
                <a:outerShdw blurRad="38100" dist="38100" dir="2700000" algn="tl">
                  <a:srgbClr val="000000">
                    <a:alpha val="43137"/>
                  </a:srgbClr>
                </a:outerShdw>
              </a:effectLst>
            </a:rPr>
            <a:t>(</a:t>
          </a:r>
          <a:r>
            <a:rPr lang="en-US" sz="1800" b="1" kern="1200" noProof="0" dirty="0" err="1">
              <a:effectLst>
                <a:outerShdw blurRad="38100" dist="38100" dir="2700000" algn="tl">
                  <a:srgbClr val="000000">
                    <a:alpha val="43137"/>
                  </a:srgbClr>
                </a:outerShdw>
              </a:effectLst>
            </a:rPr>
            <a:t>Iz</a:t>
          </a:r>
          <a:r>
            <a:rPr lang="hr-BA" sz="1800" b="1" kern="1200" noProof="0" dirty="0">
              <a:effectLst>
                <a:outerShdw blurRad="38100" dist="38100" dir="2700000" algn="tl">
                  <a:srgbClr val="000000">
                    <a:alpha val="43137"/>
                  </a:srgbClr>
                </a:outerShdw>
              </a:effectLst>
            </a:rPr>
            <a:t>a</a:t>
          </a:r>
          <a:r>
            <a:rPr lang="en-US" sz="1800" b="1" kern="1200" noProof="0" dirty="0">
              <a:effectLst>
                <a:outerShdw blurRad="38100" dist="38100" dir="2700000" algn="tl">
                  <a:srgbClr val="000000">
                    <a:alpha val="43137"/>
                  </a:srgbClr>
                </a:outerShdw>
              </a:effectLst>
            </a:rPr>
            <a:t>. 30</a:t>
          </a:r>
          <a:r>
            <a:rPr lang="hr-BA" sz="1800" b="1" kern="1200" noProof="0" dirty="0">
              <a:effectLst>
                <a:outerShdw blurRad="38100" dist="38100" dir="2700000" algn="tl">
                  <a:srgbClr val="000000">
                    <a:alpha val="43137"/>
                  </a:srgbClr>
                </a:outerShdw>
              </a:effectLst>
            </a:rPr>
            <a:t>,</a:t>
          </a:r>
          <a:r>
            <a:rPr lang="en-US" sz="1800" b="1" kern="1200" noProof="0" dirty="0">
              <a:effectLst>
                <a:outerShdw blurRad="38100" dist="38100" dir="2700000" algn="tl">
                  <a:srgbClr val="000000">
                    <a:alpha val="43137"/>
                  </a:srgbClr>
                </a:outerShdw>
              </a:effectLst>
            </a:rPr>
            <a:t>21)</a:t>
          </a:r>
          <a:endParaRPr lang="en" sz="1800" kern="1200" noProof="0" dirty="0">
            <a:effectLst>
              <a:outerShdw blurRad="38100" dist="38100" dir="2700000" algn="tl">
                <a:srgbClr val="000000">
                  <a:alpha val="43137"/>
                </a:srgbClr>
              </a:outerShdw>
            </a:effectLst>
          </a:endParaRPr>
        </a:p>
      </dsp:txBody>
      <dsp:txXfrm>
        <a:off x="9067269" y="1646412"/>
        <a:ext cx="2094698" cy="7559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D569D-A6D3-43FA-9430-0DB135A07576}" type="datetimeFigureOut">
              <a:rPr lang="es-ES" smtClean="0"/>
              <a:t>05/01/2026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75A6A-6A4A-4F2D-8A41-A0104832738F}" type="slidenum">
              <a:rPr lang="es-ES" smtClean="0"/>
              <a:t>‹Nº›</a:t>
            </a:fld>
            <a:endParaRPr lang="es-ES"/>
          </a:p>
        </p:txBody>
      </p:sp>
    </p:spTree>
    <p:extLst>
      <p:ext uri="{BB962C8B-B14F-4D97-AF65-F5344CB8AC3E}">
        <p14:creationId xmlns:p14="http://schemas.microsoft.com/office/powerpoint/2010/main" val="164933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0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592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5</a:t>
            </a:fld>
            <a:endParaRPr lang="es-ES"/>
          </a:p>
        </p:txBody>
      </p:sp>
    </p:spTree>
    <p:extLst>
      <p:ext uri="{BB962C8B-B14F-4D97-AF65-F5344CB8AC3E}">
        <p14:creationId xmlns:p14="http://schemas.microsoft.com/office/powerpoint/2010/main" val="360298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0F75A6A-6A4A-4F2D-8A41-A0104832738F}" type="slidenum">
              <a:rPr lang="es-ES" smtClean="0"/>
              <a:t>8</a:t>
            </a:fld>
            <a:endParaRPr lang="es-ES"/>
          </a:p>
        </p:txBody>
      </p:sp>
    </p:spTree>
    <p:extLst>
      <p:ext uri="{BB962C8B-B14F-4D97-AF65-F5344CB8AC3E}">
        <p14:creationId xmlns:p14="http://schemas.microsoft.com/office/powerpoint/2010/main" val="2414861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75A6A-6A4A-4F2D-8A41-A0104832738F}" type="slidenum">
              <a:rPr lang="es-ES" smtClean="0"/>
              <a:t>13</a:t>
            </a:fld>
            <a:endParaRPr lang="es-ES"/>
          </a:p>
        </p:txBody>
      </p:sp>
    </p:spTree>
    <p:extLst>
      <p:ext uri="{BB962C8B-B14F-4D97-AF65-F5344CB8AC3E}">
        <p14:creationId xmlns:p14="http://schemas.microsoft.com/office/powerpoint/2010/main" val="357558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9F0A-0FA4-3A03-0C83-63E42FA9C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88C7-24CA-AF47-5892-AFC8F473DB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7E08C1-1604-A3DA-4D4A-BBDB7A6D9E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2535-0CB6-E624-92E2-A5EE834ED924}"/>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4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F68A6-7BD5-0D87-6972-D940B07289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D0D9F7-67AD-1418-2D6B-F45EBAF64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A04186B-2278-AF9C-8706-DB1021524634}"/>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51844765-AAD4-633A-7098-6FF1988750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56AA6E-0598-8881-A808-DC3872259F4C}"/>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2672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2B3CB-B1EB-6CDE-52D3-6D8FBB4A726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2326CD-B7E1-2563-2106-1F8457807B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D7D759-BEE0-DBE7-D488-BD4C268151BE}"/>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3D022E0D-9472-63D6-30DA-2C5BD294F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04DFD9-2471-00A5-C9B1-6CCE41FF9D47}"/>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6546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C310353-66D0-8ABC-BB73-A10B950E61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2CF690-50AD-7D46-3A1B-E902F37D2D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EDDC40-AA86-CCE0-DC5D-B3881399C19C}"/>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815C85FD-B805-9320-D54F-EE07E7EF9F0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DA4379-61C2-B30B-705C-FC2B7CC19E5E}"/>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195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585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044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706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65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570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88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490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7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FFF8C-5089-CADC-4E36-FD96A53F6B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0464707-A70B-93A5-8509-41718C1E82F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5CC396-5D8B-58B7-E28C-A002EA172975}"/>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72C059F1-E9BF-BF5F-49A9-5AA4CE0EB1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D004B6-7EA4-BCAE-5B70-A1E3BB0B9A85}"/>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19773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427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82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7244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60614238"/>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3607204"/>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41350830"/>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08728116"/>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60247322"/>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92919797"/>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9193876"/>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731AC-0B5F-F9A9-DD74-D7300E2294A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5C2605-3A6F-1D90-6D76-FEDC60C6B4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8CAF842-B57F-FCFE-D1FB-C8C1A20A43E9}"/>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33473C29-D284-C934-9B99-6291FAF330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B415C5-D02C-50D8-77DB-7C5AFAF35F9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000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71340891"/>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81238923"/>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8140570"/>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35820508"/>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47448809"/>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03928935"/>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16086859"/>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513944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2397086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64732054"/>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60060-7C90-FCF5-3BDB-F773A452CD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EF51805-2CA7-2B56-C927-32DE0560E1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E6D7DCB-E92F-4161-9C62-05631121CC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34B30A0-70ED-9326-35A0-0F28CC4B5CBD}"/>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6" name="Marcador de pie de página 5">
            <a:extLst>
              <a:ext uri="{FF2B5EF4-FFF2-40B4-BE49-F238E27FC236}">
                <a16:creationId xmlns:a16="http://schemas.microsoft.com/office/drawing/2014/main" id="{E114B1E4-D70C-2C3A-4C02-3E89E84F69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AF93E9A-B509-98B9-CE0C-9DF8F22743F4}"/>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2034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51004732"/>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70662790"/>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62873141"/>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65860490"/>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81187049"/>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9626938"/>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82744908"/>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27722232"/>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46285987"/>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46933638"/>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722C8-32D8-F3A1-D3A9-CE9F24BBF7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AB8BF0-27F8-D9FF-5552-CB6086164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E5DF83-0D7A-FC82-90C3-B0F96621518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972D0C-1C14-F917-4FB8-33A649F83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0987FF-20AD-999B-8479-57B29D2F4E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AFBE91-6D0B-EAE2-BAEA-BB41F2D65A26}"/>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8" name="Marcador de pie de página 7">
            <a:extLst>
              <a:ext uri="{FF2B5EF4-FFF2-40B4-BE49-F238E27FC236}">
                <a16:creationId xmlns:a16="http://schemas.microsoft.com/office/drawing/2014/main" id="{C9BFC2A1-41C5-F818-4AF5-E2B92AD631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F4ABEE-D685-095C-A923-FEBD7DF7C046}"/>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2933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65464110"/>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27058841"/>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7686552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5470626"/>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997635"/>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85689863"/>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75657730"/>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70249667"/>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74012011"/>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4869061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52A526-66E1-0501-A409-7B39FD42132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6443C8C-B22B-F248-EE42-64CD8E95ADD7}"/>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4" name="Marcador de pie de página 3">
            <a:extLst>
              <a:ext uri="{FF2B5EF4-FFF2-40B4-BE49-F238E27FC236}">
                <a16:creationId xmlns:a16="http://schemas.microsoft.com/office/drawing/2014/main" id="{8AAFEF62-DEBA-F8AB-5D31-AE08F59D623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853AEA6-C68B-BAA6-5220-C383E3142F2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35502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46973114"/>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4313929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459742-B927-28E6-70CD-750B3B84CCF3}"/>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3" name="Marcador de pie de página 2">
            <a:extLst>
              <a:ext uri="{FF2B5EF4-FFF2-40B4-BE49-F238E27FC236}">
                <a16:creationId xmlns:a16="http://schemas.microsoft.com/office/drawing/2014/main" id="{4E19F5F7-A17C-12C5-9058-C98D799D917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FC68610-7837-569A-F545-2025DB3F3CE2}"/>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21174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D8B83-D128-EDFB-489C-EAE0E356C9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62C0F5-527E-FA27-987F-624B93348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AD4AF7-4BEA-BE40-0390-039FFA738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C3983D-5C65-402F-E7A0-BF8697C6E266}"/>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6" name="Marcador de pie de página 5">
            <a:extLst>
              <a:ext uri="{FF2B5EF4-FFF2-40B4-BE49-F238E27FC236}">
                <a16:creationId xmlns:a16="http://schemas.microsoft.com/office/drawing/2014/main" id="{C718A801-B9E1-8BC3-0646-1FD57099CA4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F56129-75C1-037E-EB54-FAC671D47CBB}"/>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11371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BA105-17D1-53D9-CD1D-41B55B9A77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9C794F-FEBE-4698-B330-6F103B0DE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4BDE71B-D58F-5C7A-AB18-3DE8BD9EA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9B39DB-CE63-F71A-FFC9-B3CFC599C6A6}"/>
              </a:ext>
            </a:extLst>
          </p:cNvPr>
          <p:cNvSpPr>
            <a:spLocks noGrp="1"/>
          </p:cNvSpPr>
          <p:nvPr>
            <p:ph type="dt" sz="half" idx="10"/>
          </p:nvPr>
        </p:nvSpPr>
        <p:spPr/>
        <p:txBody>
          <a:bodyPr/>
          <a:lstStyle/>
          <a:p>
            <a:fld id="{C66FA8D7-9AE1-4EE7-85D3-FB39AD155F05}" type="datetimeFigureOut">
              <a:rPr lang="es-ES" smtClean="0"/>
              <a:t>05/01/2026</a:t>
            </a:fld>
            <a:endParaRPr lang="es-ES"/>
          </a:p>
        </p:txBody>
      </p:sp>
      <p:sp>
        <p:nvSpPr>
          <p:cNvPr id="6" name="Marcador de pie de página 5">
            <a:extLst>
              <a:ext uri="{FF2B5EF4-FFF2-40B4-BE49-F238E27FC236}">
                <a16:creationId xmlns:a16="http://schemas.microsoft.com/office/drawing/2014/main" id="{02A32A46-E609-E3FA-95A9-FEE2EFB7DB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9E5377-EA0C-8892-6147-0DF94C9EF701}"/>
              </a:ext>
            </a:extLst>
          </p:cNvPr>
          <p:cNvSpPr>
            <a:spLocks noGrp="1"/>
          </p:cNvSpPr>
          <p:nvPr>
            <p:ph type="sldNum" sz="quarter" idx="12"/>
          </p:nvPr>
        </p:nvSpPr>
        <p:spPr/>
        <p:txBody>
          <a:bodyPr/>
          <a:lstStyle/>
          <a:p>
            <a:fld id="{F7236A62-6BA3-440C-A2CB-B60787D5F186}" type="slidenum">
              <a:rPr lang="es-ES" smtClean="0"/>
              <a:t>‹Nº›</a:t>
            </a:fld>
            <a:endParaRPr lang="es-ES"/>
          </a:p>
        </p:txBody>
      </p:sp>
    </p:spTree>
    <p:extLst>
      <p:ext uri="{BB962C8B-B14F-4D97-AF65-F5344CB8AC3E}">
        <p14:creationId xmlns:p14="http://schemas.microsoft.com/office/powerpoint/2010/main" val="4419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416A7E8-CFDD-AB85-A039-0CD51181C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5826B65-38C8-E4DB-7605-1A4C28978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8E6C43-A9C4-4B0E-26CF-E2B05AC41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6FA8D7-9AE1-4EE7-85D3-FB39AD155F05}" type="datetimeFigureOut">
              <a:rPr lang="es-ES" smtClean="0"/>
              <a:t>05/01/2026</a:t>
            </a:fld>
            <a:endParaRPr lang="es-ES"/>
          </a:p>
        </p:txBody>
      </p:sp>
      <p:sp>
        <p:nvSpPr>
          <p:cNvPr id="5" name="Marcador de pie de página 4">
            <a:extLst>
              <a:ext uri="{FF2B5EF4-FFF2-40B4-BE49-F238E27FC236}">
                <a16:creationId xmlns:a16="http://schemas.microsoft.com/office/drawing/2014/main" id="{E8462C30-6719-66B9-18F6-1B07D3713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F9415E5-62BE-1974-197D-1EAE38B94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36A62-6BA3-440C-A2CB-B60787D5F186}" type="slidenum">
              <a:rPr lang="es-ES" smtClean="0"/>
              <a:t>‹Nº›</a:t>
            </a:fld>
            <a:endParaRPr lang="es-ES"/>
          </a:p>
        </p:txBody>
      </p:sp>
    </p:spTree>
    <p:extLst>
      <p:ext uri="{BB962C8B-B14F-4D97-AF65-F5344CB8AC3E}">
        <p14:creationId xmlns:p14="http://schemas.microsoft.com/office/powerpoint/2010/main" val="114665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05/01/2026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09618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9620770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5274714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13652336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41.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7.jpeg"/><Relationship Id="rId10" Type="http://schemas.openxmlformats.org/officeDocument/2006/relationships/diagramData" Target="../diagrams/data3.xml"/><Relationship Id="rId4" Type="http://schemas.openxmlformats.org/officeDocument/2006/relationships/image" Target="../media/image42.jpeg"/><Relationship Id="rId9" Type="http://schemas.microsoft.com/office/2007/relationships/diagramDrawing" Target="../diagrams/drawing2.xml"/><Relationship Id="rId14" Type="http://schemas.microsoft.com/office/2007/relationships/diagramDrawing" Target="../diagrams/drawing3.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9.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diagramLayout" Target="../diagrams/layout1.xml"/><Relationship Id="rId12"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8.jpg"/><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27.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kumimoji="0" lang="sr-Latn-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a:t>
            </a:r>
            <a:r>
              <a:rPr lang="sr-Latn-BA" sz="60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RIST</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U FILI</a:t>
            </a:r>
            <a:r>
              <a:rPr lang="sr-Latn-BA" sz="60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P</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j</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10</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siječnja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233CC65F-D705-F12D-3E01-C7CA7B862B5E}"/>
              </a:ext>
            </a:extLst>
          </p:cNvPr>
          <p:cNvPicPr>
            <a:picLocks noChangeAspect="1"/>
          </p:cNvPicPr>
          <p:nvPr/>
        </p:nvPicPr>
        <p:blipFill>
          <a:blip r:embed="rId3"/>
          <a:stretch>
            <a:fillRect/>
          </a:stretch>
        </p:blipFill>
        <p:spPr>
          <a:xfrm>
            <a:off x="134620" y="928804"/>
            <a:ext cx="12169140" cy="5329719"/>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EF92BE-5B1B-B4BB-4F05-17A0A628D4B0}"/>
              </a:ext>
            </a:extLst>
          </p:cNvPr>
          <p:cNvSpPr txBox="1"/>
          <p:nvPr/>
        </p:nvSpPr>
        <p:spPr>
          <a:xfrm>
            <a:off x="144026" y="586026"/>
            <a:ext cx="7989825" cy="64633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 b="1" noProof="0" dirty="0">
                <a:effectLst>
                  <a:outerShdw blurRad="38100" dist="38100" dir="2700000" algn="tl">
                    <a:srgbClr val="000000">
                      <a:alpha val="43137"/>
                    </a:srgbClr>
                  </a:outerShdw>
                </a:effectLst>
                <a:latin typeface="Comic Sans MS" panose="030F0702030302020204" pitchFamily="66" charset="0"/>
              </a:rPr>
              <a:t>“</a:t>
            </a:r>
            <a:r>
              <a:rPr lang="hr-BA" b="1" dirty="0">
                <a:effectLst>
                  <a:outerShdw blurRad="38100" dist="38100" dir="2700000" algn="tl">
                    <a:srgbClr val="000000">
                      <a:alpha val="43137"/>
                    </a:srgbClr>
                  </a:outerShdw>
                </a:effectLst>
                <a:latin typeface="Comic Sans MS" panose="030F0702030302020204" pitchFamily="66" charset="0"/>
              </a:rPr>
              <a:t>Ali braćo, želim da vi znate da je moj položaj veoma mnogo pripomogao širenju Radosne vijesti</a:t>
            </a:r>
            <a:r>
              <a:rPr lang="en" b="1" noProof="0" dirty="0">
                <a:effectLst>
                  <a:outerShdw blurRad="38100" dist="38100" dir="2700000" algn="tl">
                    <a:srgbClr val="000000">
                      <a:alpha val="43137"/>
                    </a:srgbClr>
                  </a:outerShdw>
                </a:effectLst>
                <a:latin typeface="Comic Sans MS" panose="030F0702030302020204" pitchFamily="66" charset="0"/>
              </a:rPr>
              <a:t>.”       </a:t>
            </a:r>
            <a:r>
              <a:rPr lang="en" sz="1400" b="1" noProof="0" dirty="0">
                <a:effectLst>
                  <a:outerShdw blurRad="38100" dist="38100" dir="2700000" algn="tl">
                    <a:srgbClr val="000000">
                      <a:alpha val="43137"/>
                    </a:srgbClr>
                  </a:outerShdw>
                </a:effectLst>
                <a:latin typeface="Comic Sans MS" panose="030F0702030302020204" pitchFamily="66" charset="0"/>
              </a:rPr>
              <a:t>(</a:t>
            </a:r>
            <a:r>
              <a:rPr lang="hr-BA" sz="1400" b="1" dirty="0">
                <a:effectLst>
                  <a:outerShdw blurRad="38100" dist="38100" dir="2700000" algn="tl">
                    <a:srgbClr val="000000">
                      <a:alpha val="43137"/>
                    </a:srgbClr>
                  </a:outerShdw>
                </a:effectLst>
                <a:latin typeface="Comic Sans MS" panose="030F0702030302020204" pitchFamily="66" charset="0"/>
              </a:rPr>
              <a:t>Filipljanima</a:t>
            </a:r>
            <a:r>
              <a:rPr lang="en" sz="1400" b="1" noProof="0" dirty="0">
                <a:effectLst>
                  <a:outerShdw blurRad="38100" dist="38100" dir="2700000" algn="tl">
                    <a:srgbClr val="000000">
                      <a:alpha val="43137"/>
                    </a:srgbClr>
                  </a:outerShdw>
                </a:effectLst>
                <a:latin typeface="Comic Sans MS" panose="030F0702030302020204" pitchFamily="66" charset="0"/>
              </a:rPr>
              <a:t> 1</a:t>
            </a:r>
            <a:r>
              <a:rPr lang="hr-BA" sz="1400" b="1" noProof="0" dirty="0">
                <a:effectLst>
                  <a:outerShdw blurRad="38100" dist="38100" dir="2700000" algn="tl">
                    <a:srgbClr val="000000">
                      <a:alpha val="43137"/>
                    </a:srgbClr>
                  </a:outerShdw>
                </a:effectLst>
                <a:latin typeface="Comic Sans MS" panose="030F0702030302020204" pitchFamily="66" charset="0"/>
              </a:rPr>
              <a:t>,</a:t>
            </a:r>
            <a:r>
              <a:rPr lang="en" sz="1400" b="1" noProof="0" dirty="0">
                <a:effectLst>
                  <a:outerShdw blurRad="38100" dist="38100" dir="2700000" algn="tl">
                    <a:srgbClr val="000000">
                      <a:alpha val="43137"/>
                    </a:srgbClr>
                  </a:outerShdw>
                </a:effectLst>
                <a:latin typeface="Comic Sans MS" panose="030F0702030302020204" pitchFamily="66" charset="0"/>
              </a:rPr>
              <a:t>12)</a:t>
            </a:r>
          </a:p>
        </p:txBody>
      </p:sp>
      <p:sp>
        <p:nvSpPr>
          <p:cNvPr id="4" name="CuadroTexto 3">
            <a:extLst>
              <a:ext uri="{FF2B5EF4-FFF2-40B4-BE49-F238E27FC236}">
                <a16:creationId xmlns:a16="http://schemas.microsoft.com/office/drawing/2014/main" id="{FF415446-A361-EA05-838D-ADC51C060C83}"/>
              </a:ext>
            </a:extLst>
          </p:cNvPr>
          <p:cNvSpPr txBox="1"/>
          <p:nvPr/>
        </p:nvSpPr>
        <p:spPr>
          <a:xfrm>
            <a:off x="0" y="0"/>
            <a:ext cx="12192000" cy="646331"/>
          </a:xfrm>
          <a:prstGeom prst="rect">
            <a:avLst/>
          </a:prstGeom>
          <a:noFill/>
        </p:spPr>
        <p:txBody>
          <a:bodyPr wrap="square" rtlCol="0">
            <a:spAutoFit/>
          </a:bodyPr>
          <a:lstStyle/>
          <a:p>
            <a:pPr algn="ctr"/>
            <a:r>
              <a:rPr lang="en-US" sz="3600" b="1"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rPr>
              <a:t>PRILIKA ZA OBRANU EVANĐELJA</a:t>
            </a:r>
            <a:endParaRPr lang="en" sz="3600" b="1" noProof="0" dirty="0">
              <a:ln w="9525">
                <a:solidFill>
                  <a:srgbClr val="FFFF00"/>
                </a:solidFill>
                <a:prstDash val="solid"/>
              </a:ln>
              <a:solidFill>
                <a:schemeClr val="accent6">
                  <a:lumMod val="50000"/>
                </a:schemeClr>
              </a:solidFill>
              <a:effectLst>
                <a:outerShdw blurRad="12700" dist="38100" dir="2700000" algn="tl" rotWithShape="0">
                  <a:schemeClr val="accent3">
                    <a:lumMod val="75000"/>
                  </a:schemeClr>
                </a:outerShdw>
              </a:effectLst>
            </a:endParaRPr>
          </a:p>
        </p:txBody>
      </p:sp>
      <p:sp>
        <p:nvSpPr>
          <p:cNvPr id="5" name="CuadroTexto 4">
            <a:extLst>
              <a:ext uri="{FF2B5EF4-FFF2-40B4-BE49-F238E27FC236}">
                <a16:creationId xmlns:a16="http://schemas.microsoft.com/office/drawing/2014/main" id="{506798FA-E70B-8959-C5CC-A79EAB3587AF}"/>
              </a:ext>
            </a:extLst>
          </p:cNvPr>
          <p:cNvSpPr txBox="1"/>
          <p:nvPr/>
        </p:nvSpPr>
        <p:spPr>
          <a:xfrm>
            <a:off x="175654" y="1447800"/>
            <a:ext cx="7972425" cy="707886"/>
          </a:xfrm>
          <a:prstGeom prst="rect">
            <a:avLst/>
          </a:prstGeom>
          <a:noFill/>
        </p:spPr>
        <p:txBody>
          <a:bodyPr wrap="square" rtlCol="0">
            <a:spAutoFit/>
          </a:bodyPr>
          <a:lstStyle/>
          <a:p>
            <a:pPr>
              <a:spcBef>
                <a:spcPts val="600"/>
              </a:spcBef>
            </a:pPr>
            <a:r>
              <a:rPr lang="en-US" sz="2000" b="1" dirty="0"/>
              <a:t>Kad </a:t>
            </a:r>
            <a:r>
              <a:rPr lang="en-US" sz="2000" b="1" dirty="0" err="1"/>
              <a:t>su</a:t>
            </a:r>
            <a:r>
              <a:rPr lang="en-US" sz="2000" b="1" dirty="0"/>
              <a:t> </a:t>
            </a:r>
            <a:r>
              <a:rPr lang="en-US" sz="2000" b="1" dirty="0" err="1"/>
              <a:t>Filipljani</a:t>
            </a:r>
            <a:r>
              <a:rPr lang="en-US" sz="2000" b="1" dirty="0"/>
              <a:t> </a:t>
            </a:r>
            <a:r>
              <a:rPr lang="en-US" sz="2000" b="1" dirty="0" err="1"/>
              <a:t>saznali</a:t>
            </a:r>
            <a:r>
              <a:rPr lang="en-US" sz="2000" b="1" dirty="0"/>
              <a:t> da je Pavao </a:t>
            </a:r>
            <a:r>
              <a:rPr lang="en-US" sz="2000" b="1" dirty="0" err="1"/>
              <a:t>zatvoren</a:t>
            </a:r>
            <a:r>
              <a:rPr lang="en-US" sz="2000" b="1" dirty="0"/>
              <a:t> u Rimu, </a:t>
            </a:r>
            <a:r>
              <a:rPr lang="en-US" sz="2000" b="1" dirty="0" err="1"/>
              <a:t>bili</a:t>
            </a:r>
            <a:r>
              <a:rPr lang="en-US" sz="2000" b="1" dirty="0"/>
              <a:t> </a:t>
            </a:r>
            <a:r>
              <a:rPr lang="en-US" sz="2000" b="1" dirty="0" err="1"/>
              <a:t>su</a:t>
            </a:r>
            <a:r>
              <a:rPr lang="en-US" sz="2000" b="1" dirty="0"/>
              <a:t> </a:t>
            </a:r>
            <a:r>
              <a:rPr lang="en-US" sz="2000" b="1" dirty="0" err="1"/>
              <a:t>duboko</a:t>
            </a:r>
            <a:r>
              <a:rPr lang="en-US" sz="2000" b="1" dirty="0"/>
              <a:t> </a:t>
            </a:r>
            <a:r>
              <a:rPr lang="en-US" sz="2000" b="1" dirty="0" err="1"/>
              <a:t>uznemireni</a:t>
            </a:r>
            <a:r>
              <a:rPr lang="en-US" sz="2000" b="1" dirty="0"/>
              <a:t> </a:t>
            </a:r>
            <a:r>
              <a:rPr lang="en-US" sz="2000" b="1" dirty="0" err="1"/>
              <a:t>i</a:t>
            </a:r>
            <a:r>
              <a:rPr lang="en-US" sz="2000" b="1" dirty="0"/>
              <a:t> </a:t>
            </a:r>
            <a:r>
              <a:rPr lang="en-US" sz="2000" b="1" dirty="0" err="1"/>
              <a:t>poslali</a:t>
            </a:r>
            <a:r>
              <a:rPr lang="en-US" sz="2000" b="1" dirty="0"/>
              <a:t> </a:t>
            </a:r>
            <a:r>
              <a:rPr lang="en-US" sz="2000" b="1" dirty="0" err="1"/>
              <a:t>su</a:t>
            </a:r>
            <a:r>
              <a:rPr lang="en-US" sz="2000" b="1" dirty="0"/>
              <a:t> </a:t>
            </a:r>
            <a:r>
              <a:rPr lang="en-US" sz="2000" b="1" dirty="0" err="1"/>
              <a:t>Epafrodita</a:t>
            </a:r>
            <a:r>
              <a:rPr lang="en-US" sz="2000" b="1" dirty="0"/>
              <a:t> s </a:t>
            </a:r>
            <a:r>
              <a:rPr lang="en-US" sz="2000" b="1" dirty="0" err="1"/>
              <a:t>pomoći</a:t>
            </a:r>
            <a:r>
              <a:rPr lang="en-US" sz="2000" b="1" dirty="0"/>
              <a:t> za </a:t>
            </a:r>
            <a:r>
              <a:rPr lang="en-US" sz="2000" b="1" dirty="0" err="1"/>
              <a:t>apostola</a:t>
            </a:r>
            <a:r>
              <a:rPr lang="en-US" sz="2000" b="1" dirty="0"/>
              <a:t> (Fil</a:t>
            </a:r>
            <a:r>
              <a:rPr lang="hr-BA" sz="2000" b="1" dirty="0"/>
              <a:t>ip.</a:t>
            </a:r>
            <a:r>
              <a:rPr lang="en-US" sz="2000" b="1" dirty="0"/>
              <a:t> 4</a:t>
            </a:r>
            <a:r>
              <a:rPr lang="hr-BA" sz="2000" b="1" dirty="0"/>
              <a:t>,</a:t>
            </a:r>
            <a:r>
              <a:rPr lang="en-US" sz="2000" b="1" dirty="0"/>
              <a:t>18).</a:t>
            </a:r>
            <a:endParaRPr lang="en" sz="2000" b="1" noProof="0" dirty="0"/>
          </a:p>
        </p:txBody>
      </p:sp>
      <p:pic>
        <p:nvPicPr>
          <p:cNvPr id="2" name="Imagen 1">
            <a:extLst>
              <a:ext uri="{FF2B5EF4-FFF2-40B4-BE49-F238E27FC236}">
                <a16:creationId xmlns:a16="http://schemas.microsoft.com/office/drawing/2014/main" id="{8FB0006A-EE14-761C-DDB1-20BFD68FD754}"/>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0435"/>
          <a:stretch>
            <a:fillRect/>
          </a:stretch>
        </p:blipFill>
        <p:spPr>
          <a:xfrm>
            <a:off x="8278760" y="624184"/>
            <a:ext cx="3669277" cy="1792575"/>
          </a:xfrm>
          <a:prstGeom prst="roundRect">
            <a:avLst>
              <a:gd name="adj" fmla="val 4167"/>
            </a:avLst>
          </a:prstGeom>
          <a:solidFill>
            <a:srgbClr val="FFFFFF"/>
          </a:solidFill>
          <a:ln w="76200" cap="sq">
            <a:solidFill>
              <a:srgbClr val="FFD780"/>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Un grupo de personas disfrazadas&#10;&#10;El contenido generado por IA puede ser incorrecto.">
            <a:extLst>
              <a:ext uri="{FF2B5EF4-FFF2-40B4-BE49-F238E27FC236}">
                <a16:creationId xmlns:a16="http://schemas.microsoft.com/office/drawing/2014/main" id="{6149BA71-FEDF-FF78-F7EF-C738CDF4F7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963" y="2490611"/>
            <a:ext cx="2968927" cy="2870349"/>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descr="Una caricatura de una persona&#10;&#10;El contenido generado por IA puede ser incorrecto.">
            <a:extLst>
              <a:ext uri="{FF2B5EF4-FFF2-40B4-BE49-F238E27FC236}">
                <a16:creationId xmlns:a16="http://schemas.microsoft.com/office/drawing/2014/main" id="{37B361DC-6DA5-29D5-AA49-C1D19DD02D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447280" y="3683558"/>
            <a:ext cx="4569066" cy="2963048"/>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2FF8AACF-CB76-4CF8-3D8D-AFEFA7CECF9F}"/>
              </a:ext>
            </a:extLst>
          </p:cNvPr>
          <p:cNvSpPr txBox="1"/>
          <p:nvPr/>
        </p:nvSpPr>
        <p:spPr>
          <a:xfrm>
            <a:off x="3307425" y="2378427"/>
            <a:ext cx="8640612" cy="1015663"/>
          </a:xfrm>
          <a:prstGeom prst="rect">
            <a:avLst/>
          </a:prstGeom>
          <a:noFill/>
        </p:spPr>
        <p:txBody>
          <a:bodyPr wrap="square">
            <a:spAutoFit/>
          </a:bodyPr>
          <a:lstStyle/>
          <a:p>
            <a:pPr>
              <a:spcBef>
                <a:spcPts val="600"/>
              </a:spcBef>
            </a:pPr>
            <a:r>
              <a:rPr lang="en-US" sz="2000" b="1" dirty="0" err="1"/>
              <a:t>Daleko</a:t>
            </a:r>
            <a:r>
              <a:rPr lang="en-US" sz="2000" b="1" dirty="0"/>
              <a:t> od toga da je bio </a:t>
            </a:r>
            <a:r>
              <a:rPr lang="en-US" sz="2000" b="1" dirty="0" err="1"/>
              <a:t>uznemiren</a:t>
            </a:r>
            <a:r>
              <a:rPr lang="en-US" sz="2000" b="1" dirty="0"/>
              <a:t>, Pavao je </a:t>
            </a:r>
            <a:r>
              <a:rPr lang="en-US" sz="2000" b="1" dirty="0" err="1"/>
              <a:t>zahvalio</a:t>
            </a:r>
            <a:r>
              <a:rPr lang="en-US" sz="2000" b="1" dirty="0"/>
              <a:t> </a:t>
            </a:r>
            <a:r>
              <a:rPr lang="en-US" sz="2000" b="1" dirty="0" err="1"/>
              <a:t>Bogu</a:t>
            </a:r>
            <a:r>
              <a:rPr lang="en-US" sz="2000" b="1" dirty="0"/>
              <a:t> za </a:t>
            </a:r>
            <a:r>
              <a:rPr lang="en-US" sz="2000" b="1" dirty="0" err="1"/>
              <a:t>svoje</a:t>
            </a:r>
            <a:r>
              <a:rPr lang="en-US" sz="2000" b="1" dirty="0"/>
              <a:t> </a:t>
            </a:r>
            <a:r>
              <a:rPr lang="en-US" sz="2000" b="1" dirty="0" err="1"/>
              <a:t>zatočeništvo</a:t>
            </a:r>
            <a:r>
              <a:rPr lang="en-US" sz="2000" b="1" dirty="0"/>
              <a:t>. </a:t>
            </a:r>
            <a:r>
              <a:rPr lang="en-US" sz="2000" b="1" dirty="0" err="1"/>
              <a:t>Zašto</a:t>
            </a:r>
            <a:r>
              <a:rPr lang="en-US" sz="2000" b="1" dirty="0"/>
              <a:t> </a:t>
            </a:r>
            <a:r>
              <a:rPr lang="en-US" sz="2000" b="1" dirty="0" err="1"/>
              <a:t>zahvaljivati</a:t>
            </a:r>
            <a:r>
              <a:rPr lang="en-US" sz="2000" b="1" dirty="0"/>
              <a:t> </a:t>
            </a:r>
            <a:r>
              <a:rPr lang="en-US" sz="2000" b="1" dirty="0" err="1"/>
              <a:t>drugima</a:t>
            </a:r>
            <a:r>
              <a:rPr lang="en-US" sz="2000" b="1" dirty="0"/>
              <a:t>? Jer </a:t>
            </a:r>
            <a:r>
              <a:rPr lang="en-US" sz="2000" b="1" dirty="0" err="1"/>
              <a:t>na</a:t>
            </a:r>
            <a:r>
              <a:rPr lang="en-US" sz="2000" b="1" dirty="0"/>
              <a:t> taj je </a:t>
            </a:r>
            <a:r>
              <a:rPr lang="en-US" sz="2000" b="1" dirty="0" err="1"/>
              <a:t>način</a:t>
            </a:r>
            <a:r>
              <a:rPr lang="en-US" sz="2000" b="1" dirty="0"/>
              <a:t> </a:t>
            </a:r>
            <a:r>
              <a:rPr lang="en-US" sz="2000" b="1" dirty="0" err="1"/>
              <a:t>mogao</a:t>
            </a:r>
            <a:r>
              <a:rPr lang="en-US" sz="2000" b="1" dirty="0"/>
              <a:t> </a:t>
            </a:r>
            <a:r>
              <a:rPr lang="en-US" sz="2000" b="1" dirty="0" err="1"/>
              <a:t>propovijedati</a:t>
            </a:r>
            <a:r>
              <a:rPr lang="en-US" sz="2000" b="1" dirty="0"/>
              <a:t> </a:t>
            </a:r>
            <a:r>
              <a:rPr lang="en-US" sz="2000" b="1" dirty="0" err="1"/>
              <a:t>onima</a:t>
            </a:r>
            <a:r>
              <a:rPr lang="en-US" sz="2000" b="1" dirty="0"/>
              <a:t> </a:t>
            </a:r>
            <a:r>
              <a:rPr lang="en-US" sz="2000" b="1" dirty="0" err="1"/>
              <a:t>kojima</a:t>
            </a:r>
            <a:r>
              <a:rPr lang="en-US" sz="2000" b="1" dirty="0"/>
              <a:t> </a:t>
            </a:r>
            <a:r>
              <a:rPr lang="en-US" sz="2000" b="1" dirty="0" err="1"/>
              <a:t>inače</a:t>
            </a:r>
            <a:r>
              <a:rPr lang="en-US" sz="2000" b="1" dirty="0"/>
              <a:t> </a:t>
            </a:r>
            <a:r>
              <a:rPr lang="en-US" sz="2000" b="1" dirty="0" err="1"/>
              <a:t>nikada</a:t>
            </a:r>
            <a:r>
              <a:rPr lang="en-US" sz="2000" b="1" dirty="0"/>
              <a:t> ne bi </a:t>
            </a:r>
            <a:r>
              <a:rPr lang="en-US" sz="2000" b="1" dirty="0" err="1"/>
              <a:t>mogao</a:t>
            </a:r>
            <a:r>
              <a:rPr lang="en-US" sz="2000" b="1" dirty="0"/>
              <a:t> </a:t>
            </a:r>
            <a:r>
              <a:rPr lang="en-US" sz="2000" b="1" dirty="0" err="1"/>
              <a:t>doći</a:t>
            </a:r>
            <a:r>
              <a:rPr lang="en-US" sz="2000" b="1" dirty="0"/>
              <a:t> (Fil</a:t>
            </a:r>
            <a:r>
              <a:rPr lang="hr-BA" sz="2000" b="1" dirty="0"/>
              <a:t>ip.</a:t>
            </a:r>
            <a:r>
              <a:rPr lang="en-US" sz="2000" b="1" dirty="0"/>
              <a:t> 1</a:t>
            </a:r>
            <a:r>
              <a:rPr lang="hr-BA" sz="2000" b="1" dirty="0"/>
              <a:t>,</a:t>
            </a:r>
            <a:r>
              <a:rPr lang="en-US" sz="2000" b="1" dirty="0"/>
              <a:t>13).</a:t>
            </a:r>
            <a:endParaRPr lang="en" sz="2000" b="1" noProof="0" dirty="0"/>
          </a:p>
        </p:txBody>
      </p:sp>
      <p:sp>
        <p:nvSpPr>
          <p:cNvPr id="13" name="CuadroTexto 12">
            <a:extLst>
              <a:ext uri="{FF2B5EF4-FFF2-40B4-BE49-F238E27FC236}">
                <a16:creationId xmlns:a16="http://schemas.microsoft.com/office/drawing/2014/main" id="{D2B67381-4836-A4C5-E2F3-6F258978A750}"/>
              </a:ext>
            </a:extLst>
          </p:cNvPr>
          <p:cNvSpPr txBox="1"/>
          <p:nvPr/>
        </p:nvSpPr>
        <p:spPr>
          <a:xfrm>
            <a:off x="3212890" y="3616830"/>
            <a:ext cx="3983288" cy="1631216"/>
          </a:xfrm>
          <a:prstGeom prst="rect">
            <a:avLst/>
          </a:prstGeom>
          <a:noFill/>
        </p:spPr>
        <p:txBody>
          <a:bodyPr wrap="square">
            <a:spAutoFit/>
          </a:bodyPr>
          <a:lstStyle/>
          <a:p>
            <a:pPr>
              <a:spcBef>
                <a:spcPts val="600"/>
              </a:spcBef>
            </a:pPr>
            <a:r>
              <a:rPr lang="en-US" sz="2000" b="1" dirty="0" err="1"/>
              <a:t>Štoviše</a:t>
            </a:r>
            <a:r>
              <a:rPr lang="en-US" sz="2000" b="1" dirty="0"/>
              <a:t>, </a:t>
            </a:r>
            <a:r>
              <a:rPr lang="en-US" sz="2000" b="1" dirty="0" err="1"/>
              <a:t>vidjevši</a:t>
            </a:r>
            <a:r>
              <a:rPr lang="en-US" sz="2000" b="1" dirty="0"/>
              <a:t> </a:t>
            </a:r>
            <a:r>
              <a:rPr lang="en-US" sz="2000" b="1" dirty="0" err="1"/>
              <a:t>apostolov</a:t>
            </a:r>
            <a:r>
              <a:rPr lang="en-US" sz="2000" b="1" dirty="0"/>
              <a:t> </a:t>
            </a:r>
            <a:r>
              <a:rPr lang="en-US" sz="2000" b="1" dirty="0" err="1"/>
              <a:t>stav</a:t>
            </a:r>
            <a:r>
              <a:rPr lang="en-US" sz="2000" b="1" dirty="0"/>
              <a:t>, </a:t>
            </a:r>
            <a:r>
              <a:rPr lang="en-US" sz="2000" b="1" dirty="0" err="1"/>
              <a:t>druga</a:t>
            </a:r>
            <a:r>
              <a:rPr lang="en-US" sz="2000" b="1" dirty="0"/>
              <a:t> </a:t>
            </a:r>
            <a:r>
              <a:rPr lang="en-US" sz="2000" b="1" dirty="0" err="1"/>
              <a:t>vjerna</a:t>
            </a:r>
            <a:r>
              <a:rPr lang="en-US" sz="2000" b="1" dirty="0"/>
              <a:t> </a:t>
            </a:r>
            <a:r>
              <a:rPr lang="en-US" sz="2000" b="1" dirty="0" err="1"/>
              <a:t>braća</a:t>
            </a:r>
            <a:r>
              <a:rPr lang="en-US" sz="2000" b="1" dirty="0"/>
              <a:t> </a:t>
            </a:r>
            <a:r>
              <a:rPr lang="en-US" sz="2000" b="1" dirty="0" err="1"/>
              <a:t>su</a:t>
            </a:r>
            <a:r>
              <a:rPr lang="en-US" sz="2000" b="1" dirty="0"/>
              <a:t> </a:t>
            </a:r>
            <a:r>
              <a:rPr lang="en-US" sz="2000" b="1" dirty="0" err="1"/>
              <a:t>bila</a:t>
            </a:r>
            <a:r>
              <a:rPr lang="en-US" sz="2000" b="1" dirty="0"/>
              <a:t> </a:t>
            </a:r>
            <a:r>
              <a:rPr lang="en-US" sz="2000" b="1" dirty="0" err="1"/>
              <a:t>ohrabrena</a:t>
            </a:r>
            <a:r>
              <a:rPr lang="en-US" sz="2000" b="1" dirty="0"/>
              <a:t> </a:t>
            </a:r>
            <a:r>
              <a:rPr lang="en-US" sz="2000" b="1" dirty="0" err="1"/>
              <a:t>i</a:t>
            </a:r>
            <a:r>
              <a:rPr lang="en-US" sz="2000" b="1" dirty="0"/>
              <a:t> </a:t>
            </a:r>
            <a:r>
              <a:rPr lang="en-US" sz="2000" b="1" dirty="0" err="1"/>
              <a:t>počeli</a:t>
            </a:r>
            <a:r>
              <a:rPr lang="en-US" sz="2000" b="1" dirty="0"/>
              <a:t> </a:t>
            </a:r>
            <a:r>
              <a:rPr lang="en-US" sz="2000" b="1" dirty="0" err="1"/>
              <a:t>su</a:t>
            </a:r>
            <a:r>
              <a:rPr lang="en-US" sz="2000" b="1" dirty="0"/>
              <a:t> </a:t>
            </a:r>
            <a:r>
              <a:rPr lang="en-US" sz="2000" b="1" dirty="0" err="1"/>
              <a:t>propovijedati</a:t>
            </a:r>
            <a:r>
              <a:rPr lang="en-US" sz="2000" b="1" dirty="0"/>
              <a:t> </a:t>
            </a:r>
            <a:r>
              <a:rPr lang="hr-BA" sz="2000" b="1" dirty="0"/>
              <a:t>E</a:t>
            </a:r>
            <a:r>
              <a:rPr lang="en-US" sz="2000" b="1" dirty="0" err="1"/>
              <a:t>vanđelje</a:t>
            </a:r>
            <a:r>
              <a:rPr lang="en-US" sz="2000" b="1" dirty="0"/>
              <a:t> bez </a:t>
            </a:r>
            <a:r>
              <a:rPr lang="en-US" sz="2000" b="1" dirty="0" err="1"/>
              <a:t>obzira</a:t>
            </a:r>
            <a:r>
              <a:rPr lang="en-US" sz="2000" b="1" dirty="0"/>
              <a:t> </a:t>
            </a:r>
            <a:r>
              <a:rPr lang="en-US" sz="2000" b="1" dirty="0" err="1"/>
              <a:t>na</a:t>
            </a:r>
            <a:r>
              <a:rPr lang="en-US" sz="2000" b="1" dirty="0"/>
              <a:t> </a:t>
            </a:r>
            <a:r>
              <a:rPr lang="en-US" sz="2000" b="1" dirty="0" err="1"/>
              <a:t>poteškoće</a:t>
            </a:r>
            <a:r>
              <a:rPr lang="en-US" sz="2000" b="1" dirty="0"/>
              <a:t> (Fil</a:t>
            </a:r>
            <a:r>
              <a:rPr lang="hr-BA" sz="2000" b="1" dirty="0"/>
              <a:t>ip.</a:t>
            </a:r>
            <a:r>
              <a:rPr lang="en-US" sz="2000" b="1" dirty="0"/>
              <a:t> 1</a:t>
            </a:r>
            <a:r>
              <a:rPr lang="hr-BA" sz="2000" b="1" dirty="0"/>
              <a:t>,</a:t>
            </a:r>
            <a:r>
              <a:rPr lang="en-US" sz="2000" b="1" dirty="0"/>
              <a:t>14).</a:t>
            </a:r>
            <a:endParaRPr lang="en" sz="2000" b="1" noProof="0" dirty="0"/>
          </a:p>
        </p:txBody>
      </p:sp>
      <p:sp>
        <p:nvSpPr>
          <p:cNvPr id="15" name="CuadroTexto 14">
            <a:extLst>
              <a:ext uri="{FF2B5EF4-FFF2-40B4-BE49-F238E27FC236}">
                <a16:creationId xmlns:a16="http://schemas.microsoft.com/office/drawing/2014/main" id="{DCA28D3B-EB9F-B33B-2666-8265E376D846}"/>
              </a:ext>
            </a:extLst>
          </p:cNvPr>
          <p:cNvSpPr txBox="1"/>
          <p:nvPr/>
        </p:nvSpPr>
        <p:spPr>
          <a:xfrm>
            <a:off x="2269926" y="5470786"/>
            <a:ext cx="4857944" cy="1323439"/>
          </a:xfrm>
          <a:prstGeom prst="rect">
            <a:avLst/>
          </a:prstGeom>
          <a:noFill/>
        </p:spPr>
        <p:txBody>
          <a:bodyPr wrap="square">
            <a:spAutoFit/>
          </a:bodyPr>
          <a:lstStyle/>
          <a:p>
            <a:pPr>
              <a:spcBef>
                <a:spcPts val="600"/>
              </a:spcBef>
            </a:pPr>
            <a:r>
              <a:rPr lang="en-US" sz="2000" b="1" dirty="0"/>
              <a:t>Drugi, </a:t>
            </a:r>
            <a:r>
              <a:rPr lang="en-US" sz="2000" b="1" dirty="0" err="1"/>
              <a:t>misleći</a:t>
            </a:r>
            <a:r>
              <a:rPr lang="en-US" sz="2000" b="1" dirty="0"/>
              <a:t> da </a:t>
            </a:r>
            <a:r>
              <a:rPr lang="en-US" sz="2000" b="1" dirty="0" err="1"/>
              <a:t>će</a:t>
            </a:r>
            <a:r>
              <a:rPr lang="en-US" sz="2000" b="1" dirty="0"/>
              <a:t> </a:t>
            </a:r>
            <a:r>
              <a:rPr lang="en-US" sz="2000" b="1" dirty="0" err="1"/>
              <a:t>otvoreno</a:t>
            </a:r>
            <a:r>
              <a:rPr lang="en-US" sz="2000" b="1" dirty="0"/>
              <a:t> </a:t>
            </a:r>
            <a:r>
              <a:rPr lang="en-US" sz="2000" b="1" dirty="0" err="1"/>
              <a:t>govoriti</a:t>
            </a:r>
            <a:r>
              <a:rPr lang="en-US" sz="2000" b="1" dirty="0"/>
              <a:t> o </a:t>
            </a:r>
            <a:r>
              <a:rPr lang="hr-BA" sz="2000" b="1" dirty="0"/>
              <a:t>E</a:t>
            </a:r>
            <a:r>
              <a:rPr lang="en-US" sz="2000" b="1" dirty="0" err="1"/>
              <a:t>vanđelju</a:t>
            </a:r>
            <a:r>
              <a:rPr lang="en-US" sz="2000" b="1" dirty="0"/>
              <a:t> </a:t>
            </a:r>
            <a:r>
              <a:rPr lang="en-US" sz="2000" b="1" dirty="0" err="1"/>
              <a:t>donijeti</a:t>
            </a:r>
            <a:r>
              <a:rPr lang="en-US" sz="2000" b="1" dirty="0"/>
              <a:t> Pavlu </a:t>
            </a:r>
            <a:r>
              <a:rPr lang="en-US" sz="2000" b="1" dirty="0" err="1"/>
              <a:t>poteškoće</a:t>
            </a:r>
            <a:r>
              <a:rPr lang="en-US" sz="2000" b="1" dirty="0"/>
              <a:t>, </a:t>
            </a:r>
            <a:r>
              <a:rPr lang="en-US" sz="2000" b="1" dirty="0" err="1"/>
              <a:t>također</a:t>
            </a:r>
            <a:r>
              <a:rPr lang="en-US" sz="2000" b="1" dirty="0"/>
              <a:t> </a:t>
            </a:r>
            <a:r>
              <a:rPr lang="en-US" sz="2000" b="1" dirty="0" err="1"/>
              <a:t>su</a:t>
            </a:r>
            <a:r>
              <a:rPr lang="en-US" sz="2000" b="1" dirty="0"/>
              <a:t> </a:t>
            </a:r>
            <a:r>
              <a:rPr lang="en-US" sz="2000" b="1" dirty="0" err="1"/>
              <a:t>nenamjerno</a:t>
            </a:r>
            <a:r>
              <a:rPr lang="en-US" sz="2000" b="1" dirty="0"/>
              <a:t> </a:t>
            </a:r>
            <a:r>
              <a:rPr lang="en-US" sz="2000" b="1" dirty="0" err="1"/>
              <a:t>pomogli</a:t>
            </a:r>
            <a:r>
              <a:rPr lang="en-US" sz="2000" b="1" dirty="0"/>
              <a:t> u </a:t>
            </a:r>
            <a:r>
              <a:rPr lang="en-US" sz="2000" b="1" dirty="0" err="1"/>
              <a:t>širenju</a:t>
            </a:r>
            <a:r>
              <a:rPr lang="en-US" sz="2000" b="1" dirty="0"/>
              <a:t> </a:t>
            </a:r>
            <a:r>
              <a:rPr lang="hr-BA" sz="2000" b="1" dirty="0"/>
              <a:t>E</a:t>
            </a:r>
            <a:r>
              <a:rPr lang="en-US" sz="2000" b="1" dirty="0" err="1"/>
              <a:t>vanđelja</a:t>
            </a:r>
            <a:r>
              <a:rPr lang="en-US" sz="2000" b="1" dirty="0"/>
              <a:t> (Fil</a:t>
            </a:r>
            <a:r>
              <a:rPr lang="hr-BA" sz="2000" b="1" dirty="0"/>
              <a:t>ip</a:t>
            </a:r>
            <a:r>
              <a:rPr lang="en-US" sz="2000" b="1" dirty="0"/>
              <a:t>. 1</a:t>
            </a:r>
            <a:r>
              <a:rPr lang="hr-BA" sz="2000" b="1" dirty="0"/>
              <a:t>,</a:t>
            </a:r>
            <a:r>
              <a:rPr lang="en-US" sz="2000" b="1" dirty="0"/>
              <a:t>15-18).</a:t>
            </a:r>
            <a:endParaRPr lang="en" sz="2000" b="1" noProof="0" dirty="0"/>
          </a:p>
        </p:txBody>
      </p:sp>
      <p:pic>
        <p:nvPicPr>
          <p:cNvPr id="17" name="Imagen 16" descr="Un dibujo de un grupo de personas en una calle&#10;&#10;El contenido generado por IA puede ser incorrecto.">
            <a:extLst>
              <a:ext uri="{FF2B5EF4-FFF2-40B4-BE49-F238E27FC236}">
                <a16:creationId xmlns:a16="http://schemas.microsoft.com/office/drawing/2014/main" id="{6BFDA191-2670-DFEB-2F7E-76DCEE6F8DD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243963" y="5579138"/>
            <a:ext cx="1957655" cy="1106734"/>
          </a:xfrm>
          <a:prstGeom prst="rect">
            <a:avLst/>
          </a:prstGeom>
          <a:solidFill>
            <a:srgbClr val="FFFFFF">
              <a:shade val="85000"/>
            </a:srgbClr>
          </a:solidFill>
          <a:ln w="88900" cap="sq">
            <a:solidFill>
              <a:srgbClr val="A4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2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900" decel="100000" fill="hold"/>
                                        <p:tgtEl>
                                          <p:spTgt spid="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A43364FA-F78D-3181-C178-2B7EE036E7D3}"/>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EC626D6-03B3-36B1-BE9E-D1EE47C1D7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0210160E-1715-FC18-F63A-240823FBDF5B}"/>
              </a:ext>
            </a:extLst>
          </p:cNvPr>
          <p:cNvSpPr txBox="1"/>
          <p:nvPr/>
        </p:nvSpPr>
        <p:spPr>
          <a:xfrm>
            <a:off x="1970405" y="3654387"/>
            <a:ext cx="5181600" cy="301180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pl-PL" sz="3600" b="1" dirty="0">
                <a:ln/>
                <a:solidFill>
                  <a:schemeClr val="accent6">
                    <a:lumMod val="50000"/>
                  </a:schemeClr>
                </a:solidFill>
              </a:rPr>
              <a:t>Razlozi za zahvalnost i molitvu u Poslanici Kološanima</a:t>
            </a:r>
            <a:endParaRPr lang="en" sz="3600" b="1" noProof="0" dirty="0">
              <a:ln/>
              <a:solidFill>
                <a:schemeClr val="accent6">
                  <a:lumMod val="50000"/>
                </a:schemeClr>
              </a:solidFill>
            </a:endParaRPr>
          </a:p>
        </p:txBody>
      </p:sp>
    </p:spTree>
    <p:extLst>
      <p:ext uri="{BB962C8B-B14F-4D97-AF65-F5344CB8AC3E}">
        <p14:creationId xmlns:p14="http://schemas.microsoft.com/office/powerpoint/2010/main" val="4213681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7364FD-E419-765A-E16D-7AE26A9EFD02}"/>
              </a:ext>
            </a:extLst>
          </p:cNvPr>
          <p:cNvSpPr>
            <a:spLocks noGrp="1" noRot="1" noMove="1" noResize="1" noEditPoints="1" noAdjustHandles="1" noChangeArrowheads="1" noChangeShapeType="1"/>
          </p:cNvSpPr>
          <p:nvPr/>
        </p:nvSpPr>
        <p:spPr>
          <a:xfrm>
            <a:off x="0" y="0"/>
            <a:ext cx="12191998" cy="1162357"/>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85898E66-D5E7-42A9-2633-2C4CB31D24A5}"/>
              </a:ext>
            </a:extLst>
          </p:cNvPr>
          <p:cNvSpPr txBox="1"/>
          <p:nvPr/>
        </p:nvSpPr>
        <p:spPr>
          <a:xfrm>
            <a:off x="0" y="0"/>
            <a:ext cx="12191999" cy="769441"/>
          </a:xfrm>
          <a:prstGeom prst="rect">
            <a:avLst/>
          </a:prstGeom>
          <a:noFill/>
        </p:spPr>
        <p:txBody>
          <a:bodyPr wrap="square">
            <a:spAutoFit/>
            <a:scene3d>
              <a:camera prst="orthographicFront"/>
              <a:lightRig rig="glow" dir="t"/>
            </a:scene3d>
            <a:sp3d extrusionH="57150">
              <a:bevelT w="38100" h="38100"/>
            </a:sp3d>
          </a:bodyPr>
          <a:lstStyle/>
          <a:p>
            <a:pPr algn="ctr"/>
            <a:r>
              <a:rPr lang="en-U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RAZLOZI ZA ZAHVALNOST</a:t>
            </a:r>
            <a:endParaRPr lang="en" sz="4400" b="1" spc="3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344FECA-FFE9-1235-CA75-0A75F28F8F53}"/>
              </a:ext>
            </a:extLst>
          </p:cNvPr>
          <p:cNvSpPr txBox="1"/>
          <p:nvPr/>
        </p:nvSpPr>
        <p:spPr>
          <a:xfrm>
            <a:off x="0" y="700772"/>
            <a:ext cx="12191998" cy="369332"/>
          </a:xfrm>
          <a:prstGeom prst="rect">
            <a:avLst/>
          </a:prstGeom>
          <a:noFill/>
        </p:spPr>
        <p:txBody>
          <a:bodyPr wrap="square">
            <a:spAutoFit/>
          </a:bodyPr>
          <a:lstStyle/>
          <a:p>
            <a:pPr algn="ctr"/>
            <a:r>
              <a:rPr lang="en" b="1" noProof="0" dirty="0">
                <a:solidFill>
                  <a:schemeClr val="accent3">
                    <a:lumMod val="40000"/>
                    <a:lumOff val="60000"/>
                  </a:schemeClr>
                </a:solidFill>
                <a:effectLst>
                  <a:glow rad="101600">
                    <a:srgbClr val="5D138B"/>
                  </a:glow>
                </a:effectLst>
                <a:latin typeface="Comic Sans MS" panose="030F0702030302020204" pitchFamily="66" charset="0"/>
              </a:rPr>
              <a:t>“</a:t>
            </a:r>
            <a:r>
              <a:rPr lang="hr-BA" b="1" dirty="0">
                <a:solidFill>
                  <a:schemeClr val="accent3">
                    <a:lumMod val="40000"/>
                    <a:lumOff val="60000"/>
                  </a:schemeClr>
                </a:solidFill>
                <a:effectLst>
                  <a:glow rad="101600">
                    <a:srgbClr val="5D138B"/>
                  </a:glow>
                </a:effectLst>
                <a:latin typeface="Comic Sans MS" panose="030F0702030302020204" pitchFamily="66" charset="0"/>
              </a:rPr>
              <a:t>Zahvaljujemo Bogu, ocu Gospodina našega Isusa Krista, uvijek kad molimo za vas.</a:t>
            </a:r>
            <a:r>
              <a:rPr lang="en" b="1" noProof="0" dirty="0">
                <a:solidFill>
                  <a:schemeClr val="accent3">
                    <a:lumMod val="40000"/>
                    <a:lumOff val="60000"/>
                  </a:schemeClr>
                </a:solidFill>
                <a:effectLst>
                  <a:glow rad="101600">
                    <a:srgbClr val="5D138B"/>
                  </a:glow>
                </a:effectLst>
                <a:latin typeface="Comic Sans MS" panose="030F0702030302020204" pitchFamily="66" charset="0"/>
              </a:rPr>
              <a:t>” </a:t>
            </a:r>
            <a:r>
              <a:rPr lang="en" sz="1400" b="1" noProof="0" dirty="0">
                <a:solidFill>
                  <a:schemeClr val="accent3">
                    <a:lumMod val="40000"/>
                    <a:lumOff val="60000"/>
                  </a:schemeClr>
                </a:solidFill>
                <a:effectLst>
                  <a:glow rad="101600">
                    <a:srgbClr val="5D138B"/>
                  </a:glow>
                </a:effectLst>
                <a:latin typeface="Comic Sans MS" panose="030F0702030302020204" pitchFamily="66" charset="0"/>
              </a:rPr>
              <a:t>(</a:t>
            </a:r>
            <a:r>
              <a:rPr lang="hr-BA" sz="1400" b="1" dirty="0">
                <a:solidFill>
                  <a:schemeClr val="accent3">
                    <a:lumMod val="40000"/>
                    <a:lumOff val="60000"/>
                  </a:schemeClr>
                </a:solidFill>
                <a:effectLst>
                  <a:glow rad="101600">
                    <a:srgbClr val="5D138B"/>
                  </a:glow>
                </a:effectLst>
                <a:latin typeface="Comic Sans MS" panose="030F0702030302020204" pitchFamily="66" charset="0"/>
              </a:rPr>
              <a:t>Kološanima</a:t>
            </a:r>
            <a:r>
              <a:rPr lang="en" sz="1400" b="1" noProof="0" dirty="0">
                <a:solidFill>
                  <a:schemeClr val="accent3">
                    <a:lumMod val="40000"/>
                    <a:lumOff val="60000"/>
                  </a:schemeClr>
                </a:solidFill>
                <a:effectLst>
                  <a:glow rad="101600">
                    <a:srgbClr val="5D138B"/>
                  </a:glow>
                </a:effectLst>
                <a:latin typeface="Comic Sans MS" panose="030F0702030302020204" pitchFamily="66" charset="0"/>
              </a:rPr>
              <a:t> 1</a:t>
            </a:r>
            <a:r>
              <a:rPr lang="hr-BA" sz="1400" b="1" noProof="0" dirty="0">
                <a:solidFill>
                  <a:schemeClr val="accent3">
                    <a:lumMod val="40000"/>
                    <a:lumOff val="60000"/>
                  </a:schemeClr>
                </a:solidFill>
                <a:effectLst>
                  <a:glow rad="101600">
                    <a:srgbClr val="5D138B"/>
                  </a:glow>
                </a:effectLst>
                <a:latin typeface="Comic Sans MS" panose="030F0702030302020204" pitchFamily="66" charset="0"/>
              </a:rPr>
              <a:t>,</a:t>
            </a:r>
            <a:r>
              <a:rPr lang="en" sz="1400" b="1" noProof="0" dirty="0">
                <a:solidFill>
                  <a:schemeClr val="accent3">
                    <a:lumMod val="40000"/>
                    <a:lumOff val="60000"/>
                  </a:schemeClr>
                </a:solidFill>
                <a:effectLst>
                  <a:glow rad="101600">
                    <a:srgbClr val="5D138B"/>
                  </a:glow>
                </a:effectLst>
                <a:latin typeface="Comic Sans MS" panose="030F0702030302020204" pitchFamily="66" charset="0"/>
              </a:rPr>
              <a:t>3)</a:t>
            </a:r>
          </a:p>
        </p:txBody>
      </p:sp>
      <p:sp>
        <p:nvSpPr>
          <p:cNvPr id="6" name="CuadroTexto 5">
            <a:extLst>
              <a:ext uri="{FF2B5EF4-FFF2-40B4-BE49-F238E27FC236}">
                <a16:creationId xmlns:a16="http://schemas.microsoft.com/office/drawing/2014/main" id="{FF5D1943-4169-D232-E392-7CFBFA040C97}"/>
              </a:ext>
            </a:extLst>
          </p:cNvPr>
          <p:cNvSpPr txBox="1"/>
          <p:nvPr/>
        </p:nvSpPr>
        <p:spPr>
          <a:xfrm>
            <a:off x="266700" y="1266825"/>
            <a:ext cx="8247380" cy="707886"/>
          </a:xfrm>
          <a:prstGeom prst="rect">
            <a:avLst/>
          </a:prstGeom>
          <a:noFill/>
        </p:spPr>
        <p:txBody>
          <a:bodyPr wrap="square" rtlCol="0">
            <a:spAutoFit/>
          </a:bodyPr>
          <a:lstStyle/>
          <a:p>
            <a:pPr>
              <a:spcBef>
                <a:spcPts val="600"/>
              </a:spcBef>
            </a:pPr>
            <a:r>
              <a:rPr lang="en-US" sz="2000" b="1" dirty="0" err="1"/>
              <a:t>Odjekujući</a:t>
            </a:r>
            <a:r>
              <a:rPr lang="en-US" sz="2000" b="1" dirty="0"/>
              <a:t> </a:t>
            </a:r>
            <a:r>
              <a:rPr lang="en-US" sz="2000" b="1" dirty="0" err="1"/>
              <a:t>riječima</a:t>
            </a:r>
            <a:r>
              <a:rPr lang="en-US" sz="2000" b="1" dirty="0"/>
              <a:t> </a:t>
            </a:r>
            <a:r>
              <a:rPr lang="en-US" sz="2000" b="1" dirty="0" err="1"/>
              <a:t>iz</a:t>
            </a:r>
            <a:r>
              <a:rPr lang="en-US" sz="2000" b="1" dirty="0"/>
              <a:t> 1. Kor</a:t>
            </a:r>
            <a:r>
              <a:rPr lang="hr-BA" sz="2000" b="1" dirty="0"/>
              <a:t>.</a:t>
            </a:r>
            <a:r>
              <a:rPr lang="en-US" sz="2000" b="1" dirty="0"/>
              <a:t> 13</a:t>
            </a:r>
            <a:r>
              <a:rPr lang="hr-BA" sz="2000" b="1" dirty="0"/>
              <a:t>,</a:t>
            </a:r>
            <a:r>
              <a:rPr lang="en-US" sz="2000" b="1" dirty="0"/>
              <a:t>13, Pavao </a:t>
            </a:r>
            <a:r>
              <a:rPr lang="en-US" sz="2000" b="1" dirty="0" err="1"/>
              <a:t>zahvaljuje</a:t>
            </a:r>
            <a:r>
              <a:rPr lang="en-US" sz="2000" b="1" dirty="0"/>
              <a:t> </a:t>
            </a:r>
            <a:r>
              <a:rPr lang="en-US" sz="2000" b="1" dirty="0" err="1"/>
              <a:t>Bogu</a:t>
            </a:r>
            <a:r>
              <a:rPr lang="en-US" sz="2000" b="1" dirty="0"/>
              <a:t> </a:t>
            </a:r>
            <a:r>
              <a:rPr lang="en-US" sz="2000" b="1" dirty="0" err="1"/>
              <a:t>jer</a:t>
            </a:r>
            <a:r>
              <a:rPr lang="en-US" sz="2000" b="1" dirty="0"/>
              <a:t> </a:t>
            </a:r>
            <a:r>
              <a:rPr lang="en-US" sz="2000" b="1" dirty="0" err="1"/>
              <a:t>Kološani</a:t>
            </a:r>
            <a:r>
              <a:rPr lang="en-US" sz="2000" b="1" dirty="0"/>
              <a:t> </a:t>
            </a:r>
            <a:r>
              <a:rPr lang="en-US" sz="2000" b="1" dirty="0" err="1"/>
              <a:t>imaju</a:t>
            </a:r>
            <a:r>
              <a:rPr lang="en-US" sz="2000" b="1" dirty="0"/>
              <a:t> </a:t>
            </a:r>
            <a:r>
              <a:rPr lang="en-US" sz="2000" b="1" dirty="0" err="1"/>
              <a:t>ove</a:t>
            </a:r>
            <a:r>
              <a:rPr lang="en-US" sz="2000" b="1" dirty="0"/>
              <a:t> tri </a:t>
            </a:r>
            <a:r>
              <a:rPr lang="en-US" sz="2000" b="1" dirty="0" err="1"/>
              <a:t>kršćanske</a:t>
            </a:r>
            <a:r>
              <a:rPr lang="en-US" sz="2000" b="1" dirty="0"/>
              <a:t> </a:t>
            </a:r>
            <a:r>
              <a:rPr lang="en-US" sz="2000" b="1" dirty="0" err="1"/>
              <a:t>vrline</a:t>
            </a:r>
            <a:r>
              <a:rPr lang="en-US" sz="2000" b="1" dirty="0"/>
              <a:t>: </a:t>
            </a:r>
            <a:r>
              <a:rPr lang="en-US" sz="2000" b="1" dirty="0" err="1"/>
              <a:t>vjeru</a:t>
            </a:r>
            <a:r>
              <a:rPr lang="en-US" sz="2000" b="1" dirty="0"/>
              <a:t>, </a:t>
            </a:r>
            <a:r>
              <a:rPr lang="en-US" sz="2000" b="1" dirty="0" err="1"/>
              <a:t>nadu</a:t>
            </a:r>
            <a:r>
              <a:rPr lang="en-US" sz="2000" b="1" dirty="0"/>
              <a:t> </a:t>
            </a:r>
            <a:r>
              <a:rPr lang="en-US" sz="2000" b="1" dirty="0" err="1"/>
              <a:t>i</a:t>
            </a:r>
            <a:r>
              <a:rPr lang="en-US" sz="2000" b="1" dirty="0"/>
              <a:t> </a:t>
            </a:r>
            <a:r>
              <a:rPr lang="en-US" sz="2000" b="1" dirty="0" err="1"/>
              <a:t>ljubav</a:t>
            </a:r>
            <a:r>
              <a:rPr lang="en-US" sz="2000" b="1" dirty="0"/>
              <a:t> (Kol</a:t>
            </a:r>
            <a:r>
              <a:rPr lang="hr-BA" sz="2000" b="1" dirty="0"/>
              <a:t>.</a:t>
            </a:r>
            <a:r>
              <a:rPr lang="en-US" sz="2000" b="1" dirty="0"/>
              <a:t> 1</a:t>
            </a:r>
            <a:r>
              <a:rPr lang="hr-BA" sz="2000" b="1" dirty="0"/>
              <a:t>,</a:t>
            </a:r>
            <a:r>
              <a:rPr lang="en-US" sz="2000" b="1" dirty="0"/>
              <a:t>4</a:t>
            </a:r>
            <a:r>
              <a:rPr lang="hr-BA" sz="2000" b="1" dirty="0"/>
              <a:t>.</a:t>
            </a:r>
            <a:r>
              <a:rPr lang="en-US" sz="2000" b="1" dirty="0"/>
              <a:t>5).</a:t>
            </a:r>
            <a:endParaRPr lang="en" sz="2000" b="1" noProof="0" dirty="0"/>
          </a:p>
        </p:txBody>
      </p:sp>
      <p:pic>
        <p:nvPicPr>
          <p:cNvPr id="4" name="Imagen 3" descr="Imagen que contiene interior, persona, mujer, tabla&#10;&#10;El contenido generado por IA puede ser incorrecto.">
            <a:extLst>
              <a:ext uri="{FF2B5EF4-FFF2-40B4-BE49-F238E27FC236}">
                <a16:creationId xmlns:a16="http://schemas.microsoft.com/office/drawing/2014/main" id="{677F6DDB-DF9E-E08D-38AB-5FC603CBF1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8632" y="4156587"/>
            <a:ext cx="2589162" cy="2589162"/>
          </a:xfrm>
          <a:prstGeom prst="rect">
            <a:avLst/>
          </a:prstGeom>
          <a:effectLst>
            <a:innerShdw blurRad="114300">
              <a:prstClr val="black"/>
            </a:innerShdw>
          </a:effectLst>
        </p:spPr>
      </p:pic>
      <p:pic>
        <p:nvPicPr>
          <p:cNvPr id="8" name="Imagen 7" descr="Mapa&#10;&#10;El contenido generado por IA puede ser incorrecto.">
            <a:extLst>
              <a:ext uri="{FF2B5EF4-FFF2-40B4-BE49-F238E27FC236}">
                <a16:creationId xmlns:a16="http://schemas.microsoft.com/office/drawing/2014/main" id="{13677C94-9868-E8B2-0F00-ACE5599805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96960" y="1350706"/>
            <a:ext cx="3350834" cy="2701413"/>
          </a:xfrm>
          <a:prstGeom prst="rect">
            <a:avLst/>
          </a:prstGeom>
          <a:ln w="38100" cap="rnd">
            <a:solidFill>
              <a:srgbClr val="FFFF99"/>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interior, hombre, viendo&#10;&#10;El contenido generado por IA puede ser incorrecto.">
            <a:extLst>
              <a:ext uri="{FF2B5EF4-FFF2-40B4-BE49-F238E27FC236}">
                <a16:creationId xmlns:a16="http://schemas.microsoft.com/office/drawing/2014/main" id="{4964615A-1B94-FB61-AF7E-5FE15A03D40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6700" y="2333625"/>
            <a:ext cx="2867880" cy="4412124"/>
          </a:xfrm>
          <a:prstGeom prst="rect">
            <a:avLst/>
          </a:prstGeom>
          <a:ln w="38100" cap="sq">
            <a:solidFill>
              <a:schemeClr val="accent3">
                <a:lumMod val="20000"/>
                <a:lumOff val="8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A00D4A0-D114-1ED9-3A91-D64EE6EFBEC6}"/>
              </a:ext>
            </a:extLst>
          </p:cNvPr>
          <p:cNvSpPr txBox="1"/>
          <p:nvPr/>
        </p:nvSpPr>
        <p:spPr>
          <a:xfrm>
            <a:off x="3206893" y="2317712"/>
            <a:ext cx="5156058" cy="1323439"/>
          </a:xfrm>
          <a:prstGeom prst="rect">
            <a:avLst/>
          </a:prstGeom>
          <a:noFill/>
        </p:spPr>
        <p:txBody>
          <a:bodyPr wrap="square">
            <a:spAutoFit/>
          </a:bodyPr>
          <a:lstStyle/>
          <a:p>
            <a:pPr>
              <a:spcBef>
                <a:spcPts val="600"/>
              </a:spcBef>
            </a:pPr>
            <a:r>
              <a:rPr lang="en-US" sz="2000" b="1" dirty="0" err="1"/>
              <a:t>Te</a:t>
            </a:r>
            <a:r>
              <a:rPr lang="en-US" sz="2000" b="1" dirty="0"/>
              <a:t> </a:t>
            </a:r>
            <a:r>
              <a:rPr lang="en-US" sz="2000" b="1" dirty="0" err="1"/>
              <a:t>vrline</a:t>
            </a:r>
            <a:r>
              <a:rPr lang="en-US" sz="2000" b="1" dirty="0"/>
              <a:t> </a:t>
            </a:r>
            <a:r>
              <a:rPr lang="en-US" sz="2000" b="1" dirty="0" err="1"/>
              <a:t>nastaju</a:t>
            </a:r>
            <a:r>
              <a:rPr lang="en-US" sz="2000" b="1" dirty="0"/>
              <a:t> "u </a:t>
            </a:r>
            <a:r>
              <a:rPr lang="en-US" sz="2000" b="1" dirty="0" err="1"/>
              <a:t>Kristu</a:t>
            </a:r>
            <a:r>
              <a:rPr lang="en-US" sz="2000" b="1" dirty="0"/>
              <a:t> </a:t>
            </a:r>
            <a:r>
              <a:rPr lang="en-US" sz="2000" b="1" dirty="0" err="1"/>
              <a:t>Isusu</a:t>
            </a:r>
            <a:r>
              <a:rPr lang="en-US" sz="2000" b="1" dirty="0"/>
              <a:t>", </a:t>
            </a:r>
            <a:r>
              <a:rPr lang="en-US" sz="2000" b="1" dirty="0" err="1"/>
              <a:t>utječu</a:t>
            </a:r>
            <a:r>
              <a:rPr lang="en-US" sz="2000" b="1" dirty="0"/>
              <a:t> </a:t>
            </a:r>
            <a:r>
              <a:rPr lang="en-US" sz="2000" b="1" dirty="0" err="1"/>
              <a:t>na</a:t>
            </a:r>
            <a:r>
              <a:rPr lang="en-US" sz="2000" b="1" dirty="0"/>
              <a:t> </a:t>
            </a:r>
            <a:r>
              <a:rPr lang="en-US" sz="2000" b="1" dirty="0" err="1"/>
              <a:t>naše</a:t>
            </a:r>
            <a:r>
              <a:rPr lang="en-US" sz="2000" b="1" dirty="0"/>
              <a:t> </a:t>
            </a:r>
            <a:r>
              <a:rPr lang="en-US" sz="2000" b="1" dirty="0" err="1"/>
              <a:t>odnose</a:t>
            </a:r>
            <a:r>
              <a:rPr lang="en-US" sz="2000" b="1" dirty="0"/>
              <a:t> </a:t>
            </a:r>
            <a:r>
              <a:rPr lang="en-US" sz="2000" b="1" dirty="0" err="1"/>
              <a:t>sa</a:t>
            </a:r>
            <a:r>
              <a:rPr lang="en-US" sz="2000" b="1" dirty="0"/>
              <a:t> "</a:t>
            </a:r>
            <a:r>
              <a:rPr lang="en-US" sz="2000" b="1" dirty="0" err="1"/>
              <a:t>svim</a:t>
            </a:r>
            <a:r>
              <a:rPr lang="en-US" sz="2000" b="1" dirty="0"/>
              <a:t> </a:t>
            </a:r>
            <a:r>
              <a:rPr lang="en-US" sz="2000" b="1" dirty="0" err="1"/>
              <a:t>svetima</a:t>
            </a:r>
            <a:r>
              <a:rPr lang="en-US" sz="2000" b="1" dirty="0"/>
              <a:t>" </a:t>
            </a:r>
            <a:r>
              <a:rPr lang="en-US" sz="2000" b="1" dirty="0" err="1"/>
              <a:t>i</a:t>
            </a:r>
            <a:r>
              <a:rPr lang="en-US" sz="2000" b="1" dirty="0"/>
              <a:t> </a:t>
            </a:r>
            <a:r>
              <a:rPr lang="en-US" sz="2000" b="1" dirty="0" err="1"/>
              <a:t>prenesene</a:t>
            </a:r>
            <a:r>
              <a:rPr lang="en-US" sz="2000" b="1" dirty="0"/>
              <a:t> </a:t>
            </a:r>
            <a:r>
              <a:rPr lang="en-US" sz="2000" b="1" dirty="0" err="1"/>
              <a:t>su</a:t>
            </a:r>
            <a:r>
              <a:rPr lang="en-US" sz="2000" b="1" dirty="0"/>
              <a:t> </a:t>
            </a:r>
            <a:r>
              <a:rPr lang="en-US" sz="2000" b="1" dirty="0" err="1"/>
              <a:t>nam</a:t>
            </a:r>
            <a:r>
              <a:rPr lang="en-US" sz="2000" b="1" dirty="0"/>
              <a:t> </a:t>
            </a:r>
            <a:r>
              <a:rPr lang="en-US" sz="2000" b="1" dirty="0" err="1"/>
              <a:t>kroz</a:t>
            </a:r>
            <a:r>
              <a:rPr lang="en-US" sz="2000" b="1" dirty="0"/>
              <a:t> "</a:t>
            </a:r>
            <a:r>
              <a:rPr lang="en-US" sz="2000" b="1" dirty="0" err="1"/>
              <a:t>pravu</a:t>
            </a:r>
            <a:r>
              <a:rPr lang="en-US" sz="2000" b="1" dirty="0"/>
              <a:t> </a:t>
            </a:r>
            <a:r>
              <a:rPr lang="en-US" sz="2000" b="1" dirty="0" err="1"/>
              <a:t>riječ</a:t>
            </a:r>
            <a:r>
              <a:rPr lang="en-US" sz="2000" b="1" dirty="0"/>
              <a:t> </a:t>
            </a:r>
            <a:r>
              <a:rPr lang="hr-BA" sz="2000" b="1" dirty="0"/>
              <a:t>E</a:t>
            </a:r>
            <a:r>
              <a:rPr lang="en-US" sz="2000" b="1" dirty="0" err="1"/>
              <a:t>vanđelja</a:t>
            </a:r>
            <a:r>
              <a:rPr lang="en-US" sz="2000" b="1" dirty="0"/>
              <a:t>".</a:t>
            </a:r>
            <a:endParaRPr lang="en" sz="2000" b="1" noProof="0" dirty="0"/>
          </a:p>
        </p:txBody>
      </p:sp>
      <p:sp>
        <p:nvSpPr>
          <p:cNvPr id="11" name="CuadroTexto 10">
            <a:extLst>
              <a:ext uri="{FF2B5EF4-FFF2-40B4-BE49-F238E27FC236}">
                <a16:creationId xmlns:a16="http://schemas.microsoft.com/office/drawing/2014/main" id="{64B64D26-A13F-8B08-FB25-961CB28EA41B}"/>
              </a:ext>
            </a:extLst>
          </p:cNvPr>
          <p:cNvSpPr txBox="1"/>
          <p:nvPr/>
        </p:nvSpPr>
        <p:spPr>
          <a:xfrm>
            <a:off x="3206891" y="5035038"/>
            <a:ext cx="6156183" cy="1631216"/>
          </a:xfrm>
          <a:prstGeom prst="rect">
            <a:avLst/>
          </a:prstGeom>
          <a:noFill/>
        </p:spPr>
        <p:txBody>
          <a:bodyPr wrap="square">
            <a:spAutoFit/>
          </a:bodyPr>
          <a:lstStyle/>
          <a:p>
            <a:pPr>
              <a:spcBef>
                <a:spcPts val="600"/>
              </a:spcBef>
            </a:pPr>
            <a:r>
              <a:rPr lang="en-US" sz="2000" b="1" dirty="0" err="1"/>
              <a:t>Božja</a:t>
            </a:r>
            <a:r>
              <a:rPr lang="en-US" sz="2000" b="1" dirty="0"/>
              <a:t> </a:t>
            </a:r>
            <a:r>
              <a:rPr lang="en-US" sz="2000" b="1" dirty="0" err="1"/>
              <a:t>moć</a:t>
            </a:r>
            <a:r>
              <a:rPr lang="en-US" sz="2000" b="1" dirty="0"/>
              <a:t>, </a:t>
            </a:r>
            <a:r>
              <a:rPr lang="en-US" sz="2000" b="1" dirty="0" err="1"/>
              <a:t>koja</a:t>
            </a:r>
            <a:r>
              <a:rPr lang="en-US" sz="2000" b="1" dirty="0"/>
              <a:t> se </a:t>
            </a:r>
            <a:r>
              <a:rPr lang="en-US" sz="2000" b="1" dirty="0" err="1"/>
              <a:t>prenosi</a:t>
            </a:r>
            <a:r>
              <a:rPr lang="en-US" sz="2000" b="1" dirty="0"/>
              <a:t> </a:t>
            </a:r>
            <a:r>
              <a:rPr lang="en-US" sz="2000" b="1" dirty="0" err="1"/>
              <a:t>kroz</a:t>
            </a:r>
            <a:r>
              <a:rPr lang="en-US" sz="2000" b="1" dirty="0"/>
              <a:t> </a:t>
            </a:r>
            <a:r>
              <a:rPr lang="hr-BA" sz="2000" b="1" dirty="0"/>
              <a:t>E</a:t>
            </a:r>
            <a:r>
              <a:rPr lang="en-US" sz="2000" b="1" dirty="0" err="1"/>
              <a:t>vanđelje</a:t>
            </a:r>
            <a:r>
              <a:rPr lang="en-US" sz="2000" b="1" dirty="0"/>
              <a:t> </a:t>
            </a:r>
            <a:r>
              <a:rPr lang="en-US" sz="2000" b="1" dirty="0" err="1"/>
              <a:t>djelovanjem</a:t>
            </a:r>
            <a:r>
              <a:rPr lang="en-US" sz="2000" b="1" dirty="0"/>
              <a:t> Duha </a:t>
            </a:r>
            <a:r>
              <a:rPr lang="en-US" sz="2000" b="1" dirty="0" err="1"/>
              <a:t>Svetoga</a:t>
            </a:r>
            <a:r>
              <a:rPr lang="en-US" sz="2000" b="1" dirty="0"/>
              <a:t>, </a:t>
            </a:r>
            <a:r>
              <a:rPr lang="en-US" sz="2000" b="1" dirty="0" err="1"/>
              <a:t>čini</a:t>
            </a:r>
            <a:r>
              <a:rPr lang="en-US" sz="2000" b="1" dirty="0"/>
              <a:t> </a:t>
            </a:r>
            <a:r>
              <a:rPr lang="hr-BA" sz="2000" b="1" dirty="0"/>
              <a:t>da </a:t>
            </a:r>
            <a:r>
              <a:rPr lang="en-US" sz="2000" b="1" dirty="0" err="1"/>
              <a:t>Biblij</a:t>
            </a:r>
            <a:r>
              <a:rPr lang="hr-BA" sz="2000" b="1" dirty="0"/>
              <a:t>a postaje </a:t>
            </a:r>
            <a:r>
              <a:rPr lang="en-US" sz="2000" b="1" dirty="0"/>
              <a:t> "</a:t>
            </a:r>
            <a:r>
              <a:rPr lang="en-US" sz="2000" b="1" dirty="0" err="1"/>
              <a:t>riječ</a:t>
            </a:r>
            <a:r>
              <a:rPr lang="en-US" sz="2000" b="1" dirty="0"/>
              <a:t> </a:t>
            </a:r>
            <a:r>
              <a:rPr lang="en-US" sz="2000" b="1" dirty="0" err="1"/>
              <a:t>života</a:t>
            </a:r>
            <a:r>
              <a:rPr lang="en-US" sz="2000" b="1" dirty="0"/>
              <a:t>" (Fil</a:t>
            </a:r>
            <a:r>
              <a:rPr lang="hr-BA" sz="2000" b="1" dirty="0"/>
              <a:t>ip.</a:t>
            </a:r>
            <a:r>
              <a:rPr lang="en-US" sz="2000" b="1" dirty="0"/>
              <a:t> 2,16). To </a:t>
            </a:r>
            <a:r>
              <a:rPr lang="en-US" sz="2000" b="1" dirty="0" err="1"/>
              <a:t>znači</a:t>
            </a:r>
            <a:r>
              <a:rPr lang="en-US" sz="2000" b="1" dirty="0"/>
              <a:t> da, </a:t>
            </a:r>
            <a:r>
              <a:rPr lang="en-US" sz="2000" b="1" dirty="0" err="1"/>
              <a:t>prihvaćajući</a:t>
            </a:r>
            <a:r>
              <a:rPr lang="en-US" sz="2000" b="1" dirty="0"/>
              <a:t> </a:t>
            </a:r>
            <a:r>
              <a:rPr lang="hr-BA" sz="2000" b="1" dirty="0"/>
              <a:t>E</a:t>
            </a:r>
            <a:r>
              <a:rPr lang="en-US" sz="2000" b="1" dirty="0" err="1"/>
              <a:t>vanđelje</a:t>
            </a:r>
            <a:r>
              <a:rPr lang="en-US" sz="2000" b="1" dirty="0"/>
              <a:t>, </a:t>
            </a:r>
            <a:r>
              <a:rPr lang="en-US" sz="2000" b="1" dirty="0" err="1"/>
              <a:t>imamo</a:t>
            </a:r>
            <a:r>
              <a:rPr lang="en-US" sz="2000" b="1" dirty="0"/>
              <a:t> </a:t>
            </a:r>
            <a:r>
              <a:rPr lang="en-US" sz="2000" b="1" dirty="0" err="1"/>
              <a:t>vječni</a:t>
            </a:r>
            <a:r>
              <a:rPr lang="en-US" sz="2000" b="1" dirty="0"/>
              <a:t> </a:t>
            </a:r>
            <a:r>
              <a:rPr lang="en-US" sz="2000" b="1" dirty="0" err="1"/>
              <a:t>život</a:t>
            </a:r>
            <a:r>
              <a:rPr lang="en-US" sz="2000" b="1" dirty="0"/>
              <a:t> </a:t>
            </a:r>
            <a:r>
              <a:rPr lang="en-US" sz="2000" b="1" dirty="0" err="1"/>
              <a:t>i</a:t>
            </a:r>
            <a:r>
              <a:rPr lang="en-US" sz="2000" b="1" dirty="0"/>
              <a:t> </a:t>
            </a:r>
            <a:r>
              <a:rPr lang="en-US" sz="2000" b="1" dirty="0" err="1"/>
              <a:t>nasljedstvo</a:t>
            </a:r>
            <a:r>
              <a:rPr lang="en-US" sz="2000" b="1" dirty="0"/>
              <a:t> "</a:t>
            </a:r>
            <a:r>
              <a:rPr lang="en-US" sz="2000" b="1" dirty="0" err="1"/>
              <a:t>pohranjeno</a:t>
            </a:r>
            <a:r>
              <a:rPr lang="en-US" sz="2000" b="1" dirty="0"/>
              <a:t> za vas </a:t>
            </a:r>
            <a:r>
              <a:rPr lang="en-US" sz="2000" b="1" dirty="0" err="1"/>
              <a:t>na</a:t>
            </a:r>
            <a:r>
              <a:rPr lang="en-US" sz="2000" b="1" dirty="0"/>
              <a:t> </a:t>
            </a:r>
            <a:r>
              <a:rPr lang="en-US" sz="2000" b="1" dirty="0" err="1"/>
              <a:t>nebu</a:t>
            </a:r>
            <a:r>
              <a:rPr lang="en-US" sz="2000" b="1" dirty="0"/>
              <a:t>" (Kol</a:t>
            </a:r>
            <a:r>
              <a:rPr lang="hr-BA" sz="2000" b="1" dirty="0"/>
              <a:t>.</a:t>
            </a:r>
            <a:r>
              <a:rPr lang="en-US" sz="2000" b="1" dirty="0"/>
              <a:t> 1,5).</a:t>
            </a:r>
            <a:endParaRPr lang="en" sz="2000" b="1" noProof="0" dirty="0"/>
          </a:p>
        </p:txBody>
      </p:sp>
      <p:sp>
        <p:nvSpPr>
          <p:cNvPr id="13" name="CuadroTexto 12">
            <a:extLst>
              <a:ext uri="{FF2B5EF4-FFF2-40B4-BE49-F238E27FC236}">
                <a16:creationId xmlns:a16="http://schemas.microsoft.com/office/drawing/2014/main" id="{05B09734-52EC-F1AA-5DEA-EF07C590E940}"/>
              </a:ext>
            </a:extLst>
          </p:cNvPr>
          <p:cNvSpPr txBox="1"/>
          <p:nvPr/>
        </p:nvSpPr>
        <p:spPr>
          <a:xfrm>
            <a:off x="3206892" y="3676375"/>
            <a:ext cx="5156058" cy="1323439"/>
          </a:xfrm>
          <a:prstGeom prst="rect">
            <a:avLst/>
          </a:prstGeom>
          <a:noFill/>
        </p:spPr>
        <p:txBody>
          <a:bodyPr wrap="square">
            <a:spAutoFit/>
          </a:bodyPr>
          <a:lstStyle/>
          <a:p>
            <a:pPr>
              <a:spcBef>
                <a:spcPts val="600"/>
              </a:spcBef>
            </a:pPr>
            <a:r>
              <a:rPr lang="en-US" sz="2000" b="1" dirty="0"/>
              <a:t>Pavao </a:t>
            </a:r>
            <a:r>
              <a:rPr lang="en-US" sz="2000" b="1" dirty="0" err="1"/>
              <a:t>naglašava</a:t>
            </a:r>
            <a:r>
              <a:rPr lang="en-US" sz="2000" b="1" dirty="0"/>
              <a:t> da </a:t>
            </a:r>
            <a:r>
              <a:rPr lang="en-US" sz="2000" b="1" dirty="0" err="1"/>
              <a:t>ovo</a:t>
            </a:r>
            <a:r>
              <a:rPr lang="en-US" sz="2000" b="1" dirty="0"/>
              <a:t> </a:t>
            </a:r>
            <a:r>
              <a:rPr lang="en-US" sz="2000" b="1" dirty="0" err="1"/>
              <a:t>evanđelje</a:t>
            </a:r>
            <a:r>
              <a:rPr lang="en-US" sz="2000" b="1" dirty="0"/>
              <a:t> </a:t>
            </a:r>
            <a:r>
              <a:rPr lang="en-US" sz="2000" b="1" dirty="0" err="1"/>
              <a:t>nije</a:t>
            </a:r>
            <a:r>
              <a:rPr lang="en-US" sz="2000" b="1" dirty="0"/>
              <a:t> </a:t>
            </a:r>
            <a:r>
              <a:rPr lang="en-US" sz="2000" b="1" dirty="0" err="1"/>
              <a:t>propovijedano</a:t>
            </a:r>
            <a:r>
              <a:rPr lang="en-US" sz="2000" b="1" dirty="0"/>
              <a:t> </a:t>
            </a:r>
            <a:r>
              <a:rPr lang="en-US" sz="2000" b="1" dirty="0" err="1"/>
              <a:t>samo</a:t>
            </a:r>
            <a:r>
              <a:rPr lang="en-US" sz="2000" b="1" dirty="0"/>
              <a:t> </a:t>
            </a:r>
            <a:r>
              <a:rPr lang="en-US" sz="2000" b="1" dirty="0" err="1"/>
              <a:t>Kološanima</a:t>
            </a:r>
            <a:r>
              <a:rPr lang="en-US" sz="2000" b="1" dirty="0"/>
              <a:t>, </a:t>
            </a:r>
            <a:r>
              <a:rPr lang="en-US" sz="2000" b="1" dirty="0" err="1"/>
              <a:t>nego</a:t>
            </a:r>
            <a:r>
              <a:rPr lang="en-US" sz="2000" b="1" dirty="0"/>
              <a:t> "po </a:t>
            </a:r>
            <a:r>
              <a:rPr lang="en-US" sz="2000" b="1" dirty="0" err="1"/>
              <a:t>cijelom</a:t>
            </a:r>
            <a:r>
              <a:rPr lang="en-US" sz="2000" b="1" dirty="0"/>
              <a:t> </a:t>
            </a:r>
            <a:r>
              <a:rPr lang="en-US" sz="2000" b="1" dirty="0" err="1"/>
              <a:t>svijetu</a:t>
            </a:r>
            <a:r>
              <a:rPr lang="en-US" sz="2000" b="1" dirty="0"/>
              <a:t>" (Kol. 1,6)... I to za </a:t>
            </a:r>
            <a:r>
              <a:rPr lang="en-US" sz="2000" b="1" dirty="0" err="1"/>
              <a:t>samo</a:t>
            </a:r>
            <a:r>
              <a:rPr lang="en-US" sz="2000" b="1" dirty="0"/>
              <a:t> 30 </a:t>
            </a:r>
            <a:r>
              <a:rPr lang="en-US" sz="2000" b="1" dirty="0" err="1"/>
              <a:t>godina</a:t>
            </a:r>
            <a:r>
              <a:rPr lang="en-US" sz="2000" b="1" dirty="0"/>
              <a:t>!</a:t>
            </a:r>
            <a:endParaRPr lang="en" sz="2000" b="1" noProof="0" dirty="0"/>
          </a:p>
        </p:txBody>
      </p:sp>
    </p:spTree>
    <p:extLst>
      <p:ext uri="{BB962C8B-B14F-4D97-AF65-F5344CB8AC3E}">
        <p14:creationId xmlns:p14="http://schemas.microsoft.com/office/powerpoint/2010/main" val="37804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ppt_h/2"/>
                                          </p:val>
                                        </p:tav>
                                        <p:tav tm="100000">
                                          <p:val>
                                            <p:strVal val="#ppt_y"/>
                                          </p:val>
                                        </p:tav>
                                      </p:tavLst>
                                    </p:anim>
                                    <p:anim calcmode="lin" valueType="num">
                                      <p:cBhvr>
                                        <p:cTn id="53" dur="500" fill="hold"/>
                                        <p:tgtEl>
                                          <p:spTgt spid="8"/>
                                        </p:tgtEl>
                                        <p:attrNameLst>
                                          <p:attrName>ppt_w</p:attrName>
                                        </p:attrNameLst>
                                      </p:cBhvr>
                                      <p:tavLst>
                                        <p:tav tm="0">
                                          <p:val>
                                            <p:strVal val="#ppt_w"/>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3" presetClass="entr" presetSubtype="3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plus(out)">
                                      <p:cBhvr>
                                        <p:cTn id="63" dur="750"/>
                                        <p:tgtEl>
                                          <p:spTgt spid="4"/>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5C76C0D5-A237-966D-212E-D3017B12F6B2}"/>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FBE3EC0A-41B2-E974-6E6F-402D9392D8BA}"/>
              </a:ext>
            </a:extLst>
          </p:cNvPr>
          <p:cNvSpPr>
            <a:spLocks noGrp="1" noRot="1" noMove="1" noResize="1" noEditPoints="1" noAdjustHandles="1" noChangeArrowheads="1" noChangeShapeType="1"/>
          </p:cNvSpPr>
          <p:nvPr/>
        </p:nvSpPr>
        <p:spPr>
          <a:xfrm>
            <a:off x="0" y="0"/>
            <a:ext cx="12191998" cy="1279184"/>
          </a:xfrm>
          <a:prstGeom prst="rect">
            <a:avLst/>
          </a:prstGeom>
          <a:blipFill>
            <a:blip r:embed="rId4" cstate="hq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3C53874A-5FDC-56BC-7A71-47A4D1C5443D}"/>
              </a:ext>
            </a:extLst>
          </p:cNvPr>
          <p:cNvSpPr txBox="1">
            <a:spLocks/>
          </p:cNvSpPr>
          <p:nvPr/>
        </p:nvSpPr>
        <p:spPr>
          <a:xfrm>
            <a:off x="0" y="0"/>
            <a:ext cx="12191999" cy="769441"/>
          </a:xfrm>
          <a:prstGeom prst="rect">
            <a:avLst/>
          </a:prstGeom>
          <a:noFill/>
        </p:spPr>
        <p:txBody>
          <a:bodyPr wrap="square">
            <a:spAutoFit/>
            <a:scene3d>
              <a:camera prst="orthographicFront"/>
              <a:lightRig rig="soft" dir="t"/>
            </a:scene3d>
            <a:sp3d extrusionH="57150">
              <a:bevelT w="38100" h="38100" prst="slope"/>
            </a:sp3d>
          </a:bodyPr>
          <a:lstStyle/>
          <a:p>
            <a:pPr algn="ctr"/>
            <a:r>
              <a:rPr lang="en-US" sz="4400" b="1" spc="60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MOLBE ZA MOLITVU</a:t>
            </a:r>
            <a:endParaRPr lang="en" sz="4400" b="1" spc="600" noProof="0" dirty="0">
              <a:ln w="1905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796E3B3-EDDF-77E9-3818-5329237074B6}"/>
              </a:ext>
            </a:extLst>
          </p:cNvPr>
          <p:cNvSpPr txBox="1"/>
          <p:nvPr/>
        </p:nvSpPr>
        <p:spPr>
          <a:xfrm>
            <a:off x="0" y="590293"/>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chemeClr val="accent5">
                    <a:lumMod val="75000"/>
                  </a:schemeClr>
                </a:solidFill>
                <a:latin typeface="Comic Sans MS" panose="030F0702030302020204" pitchFamily="66" charset="0"/>
              </a:rPr>
              <a:t>“</a:t>
            </a:r>
            <a:r>
              <a:rPr lang="hr-BA" sz="1600" b="1" dirty="0">
                <a:solidFill>
                  <a:schemeClr val="accent5">
                    <a:lumMod val="75000"/>
                  </a:schemeClr>
                </a:solidFill>
                <a:latin typeface="Comic Sans MS" panose="030F0702030302020204" pitchFamily="66" charset="0"/>
              </a:rPr>
              <a:t>Zato i mi od onoga dana u koji smo to čuli ne prestajemo moliti za vas i prositi Da vas Bog napuni potpunom spoznajom svoje volje sa svakovrsnom mudrosti i duhovnim razumijevanjem</a:t>
            </a:r>
            <a:r>
              <a:rPr lang="en" b="1" noProof="0" dirty="0">
                <a:solidFill>
                  <a:schemeClr val="accent5">
                    <a:lumMod val="75000"/>
                  </a:schemeClr>
                </a:solidFill>
                <a:latin typeface="Comic Sans MS" panose="030F0702030302020204" pitchFamily="66" charset="0"/>
              </a:rPr>
              <a:t>.” </a:t>
            </a:r>
            <a:r>
              <a:rPr lang="en" sz="1400" b="1" noProof="0" dirty="0">
                <a:solidFill>
                  <a:schemeClr val="accent5">
                    <a:lumMod val="75000"/>
                  </a:schemeClr>
                </a:solidFill>
                <a:latin typeface="Comic Sans MS" panose="030F0702030302020204" pitchFamily="66" charset="0"/>
              </a:rPr>
              <a:t>(</a:t>
            </a:r>
            <a:r>
              <a:rPr lang="hr-BA" sz="1400" b="1" dirty="0">
                <a:solidFill>
                  <a:schemeClr val="accent5">
                    <a:lumMod val="75000"/>
                  </a:schemeClr>
                </a:solidFill>
                <a:latin typeface="Comic Sans MS" panose="030F0702030302020204" pitchFamily="66" charset="0"/>
              </a:rPr>
              <a:t>Kološanima</a:t>
            </a:r>
            <a:r>
              <a:rPr lang="en" sz="1400" b="1" noProof="0" dirty="0">
                <a:solidFill>
                  <a:schemeClr val="accent5">
                    <a:lumMod val="75000"/>
                  </a:schemeClr>
                </a:solidFill>
                <a:latin typeface="Comic Sans MS" panose="030F0702030302020204" pitchFamily="66" charset="0"/>
              </a:rPr>
              <a:t> 1</a:t>
            </a:r>
            <a:r>
              <a:rPr lang="hr-BA" sz="1400" b="1" noProof="0" dirty="0">
                <a:solidFill>
                  <a:schemeClr val="accent5">
                    <a:lumMod val="75000"/>
                  </a:schemeClr>
                </a:solidFill>
                <a:latin typeface="Comic Sans MS" panose="030F0702030302020204" pitchFamily="66" charset="0"/>
              </a:rPr>
              <a:t>,</a:t>
            </a:r>
            <a:r>
              <a:rPr lang="en" sz="1400" b="1" noProof="0" dirty="0">
                <a:solidFill>
                  <a:schemeClr val="accent5">
                    <a:lumMod val="75000"/>
                  </a:schemeClr>
                </a:solidFill>
                <a:latin typeface="Comic Sans MS" panose="030F0702030302020204" pitchFamily="66" charset="0"/>
              </a:rPr>
              <a:t>9)</a:t>
            </a:r>
            <a:endParaRPr lang="en" b="1" noProof="0"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AA19A7C-6B61-8582-8601-EAEC1B737040}"/>
              </a:ext>
            </a:extLst>
          </p:cNvPr>
          <p:cNvSpPr txBox="1"/>
          <p:nvPr/>
        </p:nvSpPr>
        <p:spPr>
          <a:xfrm>
            <a:off x="257175" y="1402764"/>
            <a:ext cx="6289540" cy="707886"/>
          </a:xfrm>
          <a:prstGeom prst="rect">
            <a:avLst/>
          </a:prstGeom>
          <a:noFill/>
        </p:spPr>
        <p:txBody>
          <a:bodyPr wrap="square" rtlCol="0">
            <a:spAutoFit/>
          </a:bodyPr>
          <a:lstStyle/>
          <a:p>
            <a:pPr>
              <a:spcBef>
                <a:spcPts val="600"/>
              </a:spcBef>
            </a:pPr>
            <a:r>
              <a:rPr lang="en-US" sz="2000" b="1" dirty="0"/>
              <a:t>Pavlova </a:t>
            </a:r>
            <a:r>
              <a:rPr lang="en-US" sz="2000" b="1" dirty="0" err="1"/>
              <a:t>molitvena</a:t>
            </a:r>
            <a:r>
              <a:rPr lang="en-US" sz="2000" b="1" dirty="0"/>
              <a:t> </a:t>
            </a:r>
            <a:r>
              <a:rPr lang="en-US" sz="2000" b="1" dirty="0" err="1"/>
              <a:t>molba</a:t>
            </a:r>
            <a:r>
              <a:rPr lang="en-US" sz="2000" b="1" dirty="0"/>
              <a:t> </a:t>
            </a:r>
            <a:r>
              <a:rPr lang="en-US" sz="2000" b="1" dirty="0" err="1"/>
              <a:t>uključuje</a:t>
            </a:r>
            <a:r>
              <a:rPr lang="en-US" sz="2000" b="1" dirty="0"/>
              <a:t> </a:t>
            </a:r>
            <a:r>
              <a:rPr lang="en-US" sz="2000" b="1" dirty="0" err="1"/>
              <a:t>mnoge</a:t>
            </a:r>
            <a:r>
              <a:rPr lang="en-US" sz="2000" b="1" dirty="0"/>
              <a:t> </a:t>
            </a:r>
            <a:r>
              <a:rPr lang="en-US" sz="2000" b="1" dirty="0" err="1"/>
              <a:t>dobre</a:t>
            </a:r>
            <a:r>
              <a:rPr lang="en-US" sz="2000" b="1" dirty="0"/>
              <a:t> </a:t>
            </a:r>
            <a:r>
              <a:rPr lang="en-US" sz="2000" b="1" dirty="0" err="1"/>
              <a:t>stvari</a:t>
            </a:r>
            <a:r>
              <a:rPr lang="en-US" sz="2000" b="1" dirty="0"/>
              <a:t> za </a:t>
            </a:r>
            <a:r>
              <a:rPr lang="en-US" sz="2000" b="1" dirty="0" err="1"/>
              <a:t>Kološan</a:t>
            </a:r>
            <a:r>
              <a:rPr lang="hr-BA" sz="2000" b="1" dirty="0"/>
              <a:t>e</a:t>
            </a:r>
            <a:r>
              <a:rPr lang="en-US" sz="2000" b="1" dirty="0"/>
              <a:t> (Kol</a:t>
            </a:r>
            <a:r>
              <a:rPr lang="hr-BA" sz="2000" b="1" dirty="0"/>
              <a:t>.</a:t>
            </a:r>
            <a:r>
              <a:rPr lang="en-US" sz="2000" b="1" dirty="0"/>
              <a:t> 1:9-11):</a:t>
            </a:r>
            <a:endParaRPr lang="en" sz="2000" b="1" noProof="0" dirty="0"/>
          </a:p>
        </p:txBody>
      </p:sp>
      <p:graphicFrame>
        <p:nvGraphicFramePr>
          <p:cNvPr id="4" name="Diagrama 3">
            <a:extLst>
              <a:ext uri="{FF2B5EF4-FFF2-40B4-BE49-F238E27FC236}">
                <a16:creationId xmlns:a16="http://schemas.microsoft.com/office/drawing/2014/main" id="{FDAE372C-A449-E813-E5C4-AFB9D1F027F1}"/>
              </a:ext>
            </a:extLst>
          </p:cNvPr>
          <p:cNvGraphicFramePr/>
          <p:nvPr>
            <p:extLst>
              <p:ext uri="{D42A27DB-BD31-4B8C-83A1-F6EECF244321}">
                <p14:modId xmlns:p14="http://schemas.microsoft.com/office/powerpoint/2010/main" val="1491117406"/>
              </p:ext>
            </p:extLst>
          </p:nvPr>
        </p:nvGraphicFramePr>
        <p:xfrm>
          <a:off x="6620078" y="1402764"/>
          <a:ext cx="5447488" cy="27501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12F8FD0-54C0-53B6-DC96-4DB8B8929E86}"/>
              </a:ext>
            </a:extLst>
          </p:cNvPr>
          <p:cNvSpPr txBox="1"/>
          <p:nvPr/>
        </p:nvSpPr>
        <p:spPr>
          <a:xfrm>
            <a:off x="4641310" y="2178122"/>
            <a:ext cx="1861226" cy="1631216"/>
          </a:xfrm>
          <a:prstGeom prst="rect">
            <a:avLst/>
          </a:prstGeom>
          <a:noFill/>
        </p:spPr>
        <p:txBody>
          <a:bodyPr wrap="square" rtlCol="0">
            <a:spAutoFit/>
          </a:bodyPr>
          <a:lstStyle/>
          <a:p>
            <a:pPr>
              <a:spcBef>
                <a:spcPts val="600"/>
              </a:spcBef>
            </a:pPr>
            <a:r>
              <a:rPr lang="en-US" sz="2000" b="1" dirty="0"/>
              <a:t>Ova </a:t>
            </a:r>
            <a:r>
              <a:rPr lang="en-US" sz="2000" b="1" dirty="0" err="1"/>
              <a:t>molitva</a:t>
            </a:r>
            <a:r>
              <a:rPr lang="en-US" sz="2000" b="1" dirty="0"/>
              <a:t> je "</a:t>
            </a:r>
            <a:r>
              <a:rPr lang="en-US" sz="2000" b="1" dirty="0" err="1"/>
              <a:t>radosno</a:t>
            </a:r>
            <a:r>
              <a:rPr lang="en-US" sz="2000" b="1" dirty="0"/>
              <a:t> </a:t>
            </a:r>
            <a:r>
              <a:rPr lang="en-US" sz="2000" b="1" dirty="0" err="1"/>
              <a:t>zahvalj</a:t>
            </a:r>
            <a:r>
              <a:rPr lang="hr-BA" sz="2000" b="1" dirty="0"/>
              <a:t>ivanje</a:t>
            </a:r>
            <a:r>
              <a:rPr lang="en-US" sz="2000" b="1" dirty="0"/>
              <a:t> </a:t>
            </a:r>
            <a:r>
              <a:rPr lang="en-US" sz="2000" b="1" dirty="0" err="1"/>
              <a:t>Ocu</a:t>
            </a:r>
            <a:r>
              <a:rPr lang="en-US" sz="2000" b="1" dirty="0"/>
              <a:t>" </a:t>
            </a:r>
            <a:r>
              <a:rPr lang="hr-BA" sz="2000" b="1" dirty="0"/>
              <a:t>           </a:t>
            </a:r>
            <a:r>
              <a:rPr lang="en-US" sz="2000" b="1" dirty="0"/>
              <a:t>(Kol. 1,12).</a:t>
            </a:r>
            <a:endParaRPr lang="en" sz="2000" b="1" noProof="0" dirty="0"/>
          </a:p>
        </p:txBody>
      </p:sp>
      <p:graphicFrame>
        <p:nvGraphicFramePr>
          <p:cNvPr id="2" name="Diagrama 1">
            <a:extLst>
              <a:ext uri="{FF2B5EF4-FFF2-40B4-BE49-F238E27FC236}">
                <a16:creationId xmlns:a16="http://schemas.microsoft.com/office/drawing/2014/main" id="{C3A1B8CA-FF81-7183-07B9-37E52BD1E7CB}"/>
              </a:ext>
            </a:extLst>
          </p:cNvPr>
          <p:cNvGraphicFramePr/>
          <p:nvPr>
            <p:extLst>
              <p:ext uri="{D42A27DB-BD31-4B8C-83A1-F6EECF244321}">
                <p14:modId xmlns:p14="http://schemas.microsoft.com/office/powerpoint/2010/main" val="1749552416"/>
              </p:ext>
            </p:extLst>
          </p:nvPr>
        </p:nvGraphicFramePr>
        <p:xfrm>
          <a:off x="957566" y="4319081"/>
          <a:ext cx="11756487" cy="24027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5533F411-D2A5-A54E-71C1-140FF8B7E76C}"/>
              </a:ext>
            </a:extLst>
          </p:cNvPr>
          <p:cNvSpPr txBox="1"/>
          <p:nvPr/>
        </p:nvSpPr>
        <p:spPr>
          <a:xfrm>
            <a:off x="29184" y="3708401"/>
            <a:ext cx="1590065" cy="3170099"/>
          </a:xfrm>
          <a:prstGeom prst="rect">
            <a:avLst/>
          </a:prstGeom>
          <a:noFill/>
        </p:spPr>
        <p:txBody>
          <a:bodyPr wrap="square">
            <a:spAutoFit/>
          </a:bodyPr>
          <a:lstStyle/>
          <a:p>
            <a:pPr>
              <a:spcBef>
                <a:spcPts val="600"/>
              </a:spcBef>
            </a:pPr>
            <a:r>
              <a:rPr lang="en-US" sz="2000" b="1" dirty="0" err="1"/>
              <a:t>Postoje</a:t>
            </a:r>
            <a:r>
              <a:rPr lang="en-US" sz="2000" b="1" dirty="0"/>
              <a:t> </a:t>
            </a:r>
            <a:r>
              <a:rPr lang="en-US" sz="2000" b="1" dirty="0" err="1"/>
              <a:t>četiri</a:t>
            </a:r>
            <a:r>
              <a:rPr lang="en-US" sz="2000" b="1" dirty="0"/>
              <a:t> </a:t>
            </a:r>
            <a:r>
              <a:rPr lang="en-US" sz="2000" b="1" dirty="0" err="1"/>
              <a:t>kanala</a:t>
            </a:r>
            <a:r>
              <a:rPr lang="en-US" sz="2000" b="1" dirty="0"/>
              <a:t> </a:t>
            </a:r>
            <a:r>
              <a:rPr lang="en-US" sz="2000" b="1" dirty="0" err="1"/>
              <a:t>kroz</a:t>
            </a:r>
            <a:r>
              <a:rPr lang="en-US" sz="2000" b="1" dirty="0"/>
              <a:t> </a:t>
            </a:r>
            <a:r>
              <a:rPr lang="en-US" sz="2000" b="1" dirty="0" err="1"/>
              <a:t>koja</a:t>
            </a:r>
            <a:r>
              <a:rPr lang="en-US" sz="2000" b="1" dirty="0"/>
              <a:t> Bog </a:t>
            </a:r>
            <a:r>
              <a:rPr lang="en-US" sz="2000" b="1" dirty="0" err="1"/>
              <a:t>djeluje</a:t>
            </a:r>
            <a:r>
              <a:rPr lang="en-US" sz="2000" b="1" dirty="0"/>
              <a:t> </a:t>
            </a:r>
            <a:r>
              <a:rPr lang="en-US" sz="2000" b="1" dirty="0" err="1"/>
              <a:t>kako</a:t>
            </a:r>
            <a:r>
              <a:rPr lang="en-US" sz="2000" b="1" dirty="0"/>
              <a:t> bi Pavlova </a:t>
            </a:r>
            <a:r>
              <a:rPr lang="en-US" sz="2000" b="1" dirty="0" err="1"/>
              <a:t>molitva</a:t>
            </a:r>
            <a:r>
              <a:rPr lang="en-US" sz="2000" b="1" dirty="0"/>
              <a:t> </a:t>
            </a:r>
            <a:r>
              <a:rPr lang="en-US" sz="2000" b="1" dirty="0" err="1"/>
              <a:t>postala</a:t>
            </a:r>
            <a:r>
              <a:rPr lang="en-US" sz="2000" b="1" dirty="0"/>
              <a:t> </a:t>
            </a:r>
            <a:r>
              <a:rPr lang="en-US" sz="2000" b="1" dirty="0" err="1"/>
              <a:t>stvarnost</a:t>
            </a:r>
            <a:r>
              <a:rPr lang="en-US" sz="2000" b="1" dirty="0"/>
              <a:t> u nama:</a:t>
            </a:r>
            <a:endParaRPr lang="en" sz="2000" b="1" noProof="0" dirty="0"/>
          </a:p>
        </p:txBody>
      </p:sp>
      <p:pic>
        <p:nvPicPr>
          <p:cNvPr id="21" name="Imagen 20" descr="Un par de hombres sentados en una mesa&#10;&#10;El contenido generado por IA puede ser incorrecto.">
            <a:extLst>
              <a:ext uri="{FF2B5EF4-FFF2-40B4-BE49-F238E27FC236}">
                <a16:creationId xmlns:a16="http://schemas.microsoft.com/office/drawing/2014/main" id="{AB0A5775-E7F0-FD81-5FC1-BA03DE4B7B64}"/>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a:fillRect/>
          </a:stretch>
        </p:blipFill>
        <p:spPr>
          <a:xfrm>
            <a:off x="29184" y="2090666"/>
            <a:ext cx="4657519" cy="1987489"/>
          </a:xfrm>
          <a:prstGeom prst="ellipse">
            <a:avLst/>
          </a:prstGeom>
          <a:ln>
            <a:noFill/>
          </a:ln>
          <a:effectLst>
            <a:softEdge rad="112500"/>
          </a:effectLst>
        </p:spPr>
      </p:pic>
    </p:spTree>
    <p:extLst>
      <p:ext uri="{BB962C8B-B14F-4D97-AF65-F5344CB8AC3E}">
        <p14:creationId xmlns:p14="http://schemas.microsoft.com/office/powerpoint/2010/main" val="24320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750"/>
                                        <p:tgtEl>
                                          <p:spTgt spid="21"/>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graphicEl>
                                              <a:dgm id="{C57C976D-F155-46D2-B6B0-AAEC246080DA}"/>
                                            </p:graphicEl>
                                          </p:spTgt>
                                        </p:tgtEl>
                                        <p:attrNameLst>
                                          <p:attrName>style.visibility</p:attrName>
                                        </p:attrNameLst>
                                      </p:cBhvr>
                                      <p:to>
                                        <p:strVal val="visible"/>
                                      </p:to>
                                    </p:set>
                                    <p:anim calcmode="lin" valueType="num">
                                      <p:cBhvr>
                                        <p:cTn id="30" dur="500" fill="hold"/>
                                        <p:tgtEl>
                                          <p:spTgt spid="4">
                                            <p:graphicEl>
                                              <a:dgm id="{C57C976D-F155-46D2-B6B0-AAEC246080DA}"/>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C57C976D-F155-46D2-B6B0-AAEC246080DA}"/>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C57C976D-F155-46D2-B6B0-AAEC246080D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graphicEl>
                                              <a:dgm id="{8ED814D4-24A7-4EE6-98D6-F5EF96E58A5E}"/>
                                            </p:graphicEl>
                                          </p:spTgt>
                                        </p:tgtEl>
                                        <p:attrNameLst>
                                          <p:attrName>style.visibility</p:attrName>
                                        </p:attrNameLst>
                                      </p:cBhvr>
                                      <p:to>
                                        <p:strVal val="visible"/>
                                      </p:to>
                                    </p:set>
                                    <p:anim calcmode="lin" valueType="num">
                                      <p:cBhvr>
                                        <p:cTn id="37" dur="500" fill="hold"/>
                                        <p:tgtEl>
                                          <p:spTgt spid="4">
                                            <p:graphicEl>
                                              <a:dgm id="{8ED814D4-24A7-4EE6-98D6-F5EF96E58A5E}"/>
                                            </p:graphicEl>
                                          </p:spTgt>
                                        </p:tgtEl>
                                        <p:attrNameLst>
                                          <p:attrName>ppt_w</p:attrName>
                                        </p:attrNameLst>
                                      </p:cBhvr>
                                      <p:tavLst>
                                        <p:tav tm="0">
                                          <p:val>
                                            <p:fltVal val="0"/>
                                          </p:val>
                                        </p:tav>
                                        <p:tav tm="100000">
                                          <p:val>
                                            <p:strVal val="#ppt_w"/>
                                          </p:val>
                                        </p:tav>
                                      </p:tavLst>
                                    </p:anim>
                                    <p:anim calcmode="lin" valueType="num">
                                      <p:cBhvr>
                                        <p:cTn id="38" dur="500" fill="hold"/>
                                        <p:tgtEl>
                                          <p:spTgt spid="4">
                                            <p:graphicEl>
                                              <a:dgm id="{8ED814D4-24A7-4EE6-98D6-F5EF96E58A5E}"/>
                                            </p:graphicEl>
                                          </p:spTgt>
                                        </p:tgtEl>
                                        <p:attrNameLst>
                                          <p:attrName>ppt_h</p:attrName>
                                        </p:attrNameLst>
                                      </p:cBhvr>
                                      <p:tavLst>
                                        <p:tav tm="0">
                                          <p:val>
                                            <p:fltVal val="0"/>
                                          </p:val>
                                        </p:tav>
                                        <p:tav tm="100000">
                                          <p:val>
                                            <p:strVal val="#ppt_h"/>
                                          </p:val>
                                        </p:tav>
                                      </p:tavLst>
                                    </p:anim>
                                    <p:animEffect transition="in" filter="fade">
                                      <p:cBhvr>
                                        <p:cTn id="39" dur="500"/>
                                        <p:tgtEl>
                                          <p:spTgt spid="4">
                                            <p:graphicEl>
                                              <a:dgm id="{8ED814D4-24A7-4EE6-98D6-F5EF96E58A5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graphicEl>
                                              <a:dgm id="{D6B98BC7-4DD1-46DD-9A75-7E74C926B220}"/>
                                            </p:graphicEl>
                                          </p:spTgt>
                                        </p:tgtEl>
                                        <p:attrNameLst>
                                          <p:attrName>style.visibility</p:attrName>
                                        </p:attrNameLst>
                                      </p:cBhvr>
                                      <p:to>
                                        <p:strVal val="visible"/>
                                      </p:to>
                                    </p:set>
                                    <p:anim calcmode="lin" valueType="num">
                                      <p:cBhvr>
                                        <p:cTn id="44" dur="500" fill="hold"/>
                                        <p:tgtEl>
                                          <p:spTgt spid="4">
                                            <p:graphicEl>
                                              <a:dgm id="{D6B98BC7-4DD1-46DD-9A75-7E74C926B220}"/>
                                            </p:graphicEl>
                                          </p:spTgt>
                                        </p:tgtEl>
                                        <p:attrNameLst>
                                          <p:attrName>ppt_w</p:attrName>
                                        </p:attrNameLst>
                                      </p:cBhvr>
                                      <p:tavLst>
                                        <p:tav tm="0">
                                          <p:val>
                                            <p:fltVal val="0"/>
                                          </p:val>
                                        </p:tav>
                                        <p:tav tm="100000">
                                          <p:val>
                                            <p:strVal val="#ppt_w"/>
                                          </p:val>
                                        </p:tav>
                                      </p:tavLst>
                                    </p:anim>
                                    <p:anim calcmode="lin" valueType="num">
                                      <p:cBhvr>
                                        <p:cTn id="45" dur="500" fill="hold"/>
                                        <p:tgtEl>
                                          <p:spTgt spid="4">
                                            <p:graphicEl>
                                              <a:dgm id="{D6B98BC7-4DD1-46DD-9A75-7E74C926B220}"/>
                                            </p:graphicEl>
                                          </p:spTgt>
                                        </p:tgtEl>
                                        <p:attrNameLst>
                                          <p:attrName>ppt_h</p:attrName>
                                        </p:attrNameLst>
                                      </p:cBhvr>
                                      <p:tavLst>
                                        <p:tav tm="0">
                                          <p:val>
                                            <p:fltVal val="0"/>
                                          </p:val>
                                        </p:tav>
                                        <p:tav tm="100000">
                                          <p:val>
                                            <p:strVal val="#ppt_h"/>
                                          </p:val>
                                        </p:tav>
                                      </p:tavLst>
                                    </p:anim>
                                    <p:animEffect transition="in" filter="fade">
                                      <p:cBhvr>
                                        <p:cTn id="46" dur="500"/>
                                        <p:tgtEl>
                                          <p:spTgt spid="4">
                                            <p:graphicEl>
                                              <a:dgm id="{D6B98BC7-4DD1-46DD-9A75-7E74C926B22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
                                            <p:graphicEl>
                                              <a:dgm id="{51C553D5-6DF9-4050-9DE4-1DCE1A8DC5FD}"/>
                                            </p:graphicEl>
                                          </p:spTgt>
                                        </p:tgtEl>
                                        <p:attrNameLst>
                                          <p:attrName>style.visibility</p:attrName>
                                        </p:attrNameLst>
                                      </p:cBhvr>
                                      <p:to>
                                        <p:strVal val="visible"/>
                                      </p:to>
                                    </p:set>
                                    <p:anim calcmode="lin" valueType="num">
                                      <p:cBhvr>
                                        <p:cTn id="51" dur="500" fill="hold"/>
                                        <p:tgtEl>
                                          <p:spTgt spid="4">
                                            <p:graphicEl>
                                              <a:dgm id="{51C553D5-6DF9-4050-9DE4-1DCE1A8DC5FD}"/>
                                            </p:graphicEl>
                                          </p:spTgt>
                                        </p:tgtEl>
                                        <p:attrNameLst>
                                          <p:attrName>ppt_w</p:attrName>
                                        </p:attrNameLst>
                                      </p:cBhvr>
                                      <p:tavLst>
                                        <p:tav tm="0">
                                          <p:val>
                                            <p:fltVal val="0"/>
                                          </p:val>
                                        </p:tav>
                                        <p:tav tm="100000">
                                          <p:val>
                                            <p:strVal val="#ppt_w"/>
                                          </p:val>
                                        </p:tav>
                                      </p:tavLst>
                                    </p:anim>
                                    <p:anim calcmode="lin" valueType="num">
                                      <p:cBhvr>
                                        <p:cTn id="52" dur="500" fill="hold"/>
                                        <p:tgtEl>
                                          <p:spTgt spid="4">
                                            <p:graphicEl>
                                              <a:dgm id="{51C553D5-6DF9-4050-9DE4-1DCE1A8DC5FD}"/>
                                            </p:graphicEl>
                                          </p:spTgt>
                                        </p:tgtEl>
                                        <p:attrNameLst>
                                          <p:attrName>ppt_h</p:attrName>
                                        </p:attrNameLst>
                                      </p:cBhvr>
                                      <p:tavLst>
                                        <p:tav tm="0">
                                          <p:val>
                                            <p:fltVal val="0"/>
                                          </p:val>
                                        </p:tav>
                                        <p:tav tm="100000">
                                          <p:val>
                                            <p:strVal val="#ppt_h"/>
                                          </p:val>
                                        </p:tav>
                                      </p:tavLst>
                                    </p:anim>
                                    <p:animEffect transition="in" filter="fade">
                                      <p:cBhvr>
                                        <p:cTn id="53" dur="500"/>
                                        <p:tgtEl>
                                          <p:spTgt spid="4">
                                            <p:graphicEl>
                                              <a:dgm id="{51C553D5-6DF9-4050-9DE4-1DCE1A8DC5F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2">
                                            <p:graphicEl>
                                              <a:dgm id="{E8EB9D21-3E30-45C2-BD9E-5320BDAEAB30}"/>
                                            </p:graphicEl>
                                          </p:spTgt>
                                        </p:tgtEl>
                                        <p:attrNameLst>
                                          <p:attrName>style.visibility</p:attrName>
                                        </p:attrNameLst>
                                      </p:cBhvr>
                                      <p:to>
                                        <p:strVal val="visible"/>
                                      </p:to>
                                    </p:set>
                                    <p:anim calcmode="lin" valueType="num">
                                      <p:cBhvr>
                                        <p:cTn id="71" dur="500" fill="hold"/>
                                        <p:tgtEl>
                                          <p:spTgt spid="2">
                                            <p:graphicEl>
                                              <a:dgm id="{E8EB9D21-3E30-45C2-BD9E-5320BDAEAB3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E8EB9D21-3E30-45C2-BD9E-5320BDAEAB3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E8EB9D21-3E30-45C2-BD9E-5320BDAEAB30}"/>
                                            </p:graphicEl>
                                          </p:spTgt>
                                        </p:tgtEl>
                                      </p:cBhvr>
                                    </p:animEffect>
                                    <p:anim calcmode="lin" valueType="num">
                                      <p:cBhvr>
                                        <p:cTn id="74" dur="500" fill="hold"/>
                                        <p:tgtEl>
                                          <p:spTgt spid="2">
                                            <p:graphicEl>
                                              <a:dgm id="{E8EB9D21-3E30-45C2-BD9E-5320BDAEAB30}"/>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E8EB9D21-3E30-45C2-BD9E-5320BDAEAB30}"/>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2">
                                            <p:graphicEl>
                                              <a:dgm id="{A1311745-2858-4BE4-ADF3-C3D9A7386CF5}"/>
                                            </p:graphicEl>
                                          </p:spTgt>
                                        </p:tgtEl>
                                        <p:attrNameLst>
                                          <p:attrName>style.visibility</p:attrName>
                                        </p:attrNameLst>
                                      </p:cBhvr>
                                      <p:to>
                                        <p:strVal val="visible"/>
                                      </p:to>
                                    </p:set>
                                    <p:anim calcmode="lin" valueType="num">
                                      <p:cBhvr>
                                        <p:cTn id="78" dur="500" fill="hold"/>
                                        <p:tgtEl>
                                          <p:spTgt spid="2">
                                            <p:graphicEl>
                                              <a:dgm id="{A1311745-2858-4BE4-ADF3-C3D9A7386CF5}"/>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A1311745-2858-4BE4-ADF3-C3D9A7386CF5}"/>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A1311745-2858-4BE4-ADF3-C3D9A7386CF5}"/>
                                            </p:graphicEl>
                                          </p:spTgt>
                                        </p:tgtEl>
                                      </p:cBhvr>
                                    </p:animEffect>
                                    <p:anim calcmode="lin" valueType="num">
                                      <p:cBhvr>
                                        <p:cTn id="81" dur="500" fill="hold"/>
                                        <p:tgtEl>
                                          <p:spTgt spid="2">
                                            <p:graphicEl>
                                              <a:dgm id="{A1311745-2858-4BE4-ADF3-C3D9A7386CF5}"/>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A1311745-2858-4BE4-ADF3-C3D9A7386CF5}"/>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2">
                                            <p:graphicEl>
                                              <a:dgm id="{68A2714C-A2A2-4460-842C-53874DC714E7}"/>
                                            </p:graphicEl>
                                          </p:spTgt>
                                        </p:tgtEl>
                                        <p:attrNameLst>
                                          <p:attrName>style.visibility</p:attrName>
                                        </p:attrNameLst>
                                      </p:cBhvr>
                                      <p:to>
                                        <p:strVal val="visible"/>
                                      </p:to>
                                    </p:set>
                                    <p:anim calcmode="lin" valueType="num">
                                      <p:cBhvr>
                                        <p:cTn id="87" dur="500" fill="hold"/>
                                        <p:tgtEl>
                                          <p:spTgt spid="2">
                                            <p:graphicEl>
                                              <a:dgm id="{68A2714C-A2A2-4460-842C-53874DC714E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68A2714C-A2A2-4460-842C-53874DC714E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68A2714C-A2A2-4460-842C-53874DC714E7}"/>
                                            </p:graphicEl>
                                          </p:spTgt>
                                        </p:tgtEl>
                                      </p:cBhvr>
                                    </p:animEffect>
                                    <p:anim calcmode="lin" valueType="num">
                                      <p:cBhvr>
                                        <p:cTn id="90" dur="500" fill="hold"/>
                                        <p:tgtEl>
                                          <p:spTgt spid="2">
                                            <p:graphicEl>
                                              <a:dgm id="{68A2714C-A2A2-4460-842C-53874DC714E7}"/>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68A2714C-A2A2-4460-842C-53874DC714E7}"/>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2">
                                            <p:graphicEl>
                                              <a:dgm id="{8EC401FB-C870-4B4F-AA1C-64DC475DF4D6}"/>
                                            </p:graphicEl>
                                          </p:spTgt>
                                        </p:tgtEl>
                                        <p:attrNameLst>
                                          <p:attrName>style.visibility</p:attrName>
                                        </p:attrNameLst>
                                      </p:cBhvr>
                                      <p:to>
                                        <p:strVal val="visible"/>
                                      </p:to>
                                    </p:set>
                                    <p:anim calcmode="lin" valueType="num">
                                      <p:cBhvr>
                                        <p:cTn id="94" dur="500" fill="hold"/>
                                        <p:tgtEl>
                                          <p:spTgt spid="2">
                                            <p:graphicEl>
                                              <a:dgm id="{8EC401FB-C870-4B4F-AA1C-64DC475DF4D6}"/>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8EC401FB-C870-4B4F-AA1C-64DC475DF4D6}"/>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8EC401FB-C870-4B4F-AA1C-64DC475DF4D6}"/>
                                            </p:graphicEl>
                                          </p:spTgt>
                                        </p:tgtEl>
                                      </p:cBhvr>
                                    </p:animEffect>
                                    <p:anim calcmode="lin" valueType="num">
                                      <p:cBhvr>
                                        <p:cTn id="97" dur="500" fill="hold"/>
                                        <p:tgtEl>
                                          <p:spTgt spid="2">
                                            <p:graphicEl>
                                              <a:dgm id="{8EC401FB-C870-4B4F-AA1C-64DC475DF4D6}"/>
                                            </p:graphicEl>
                                          </p:spTgt>
                                        </p:tgtEl>
                                        <p:attrNameLst>
                                          <p:attrName>ppt_x</p:attrName>
                                        </p:attrNameLst>
                                      </p:cBhvr>
                                      <p:tavLst>
                                        <p:tav tm="0">
                                          <p:val>
                                            <p:fltVal val="0.5"/>
                                          </p:val>
                                        </p:tav>
                                        <p:tav tm="100000">
                                          <p:val>
                                            <p:strVal val="#ppt_x"/>
                                          </p:val>
                                        </p:tav>
                                      </p:tavLst>
                                    </p:anim>
                                    <p:anim calcmode="lin" valueType="num">
                                      <p:cBhvr>
                                        <p:cTn id="98" dur="500" fill="hold"/>
                                        <p:tgtEl>
                                          <p:spTgt spid="2">
                                            <p:graphicEl>
                                              <a:dgm id="{8EC401FB-C870-4B4F-AA1C-64DC475DF4D6}"/>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2">
                                            <p:graphicEl>
                                              <a:dgm id="{29760ED7-9D83-46E7-BA8F-3196B005E7F3}"/>
                                            </p:graphicEl>
                                          </p:spTgt>
                                        </p:tgtEl>
                                        <p:attrNameLst>
                                          <p:attrName>style.visibility</p:attrName>
                                        </p:attrNameLst>
                                      </p:cBhvr>
                                      <p:to>
                                        <p:strVal val="visible"/>
                                      </p:to>
                                    </p:set>
                                    <p:anim calcmode="lin" valueType="num">
                                      <p:cBhvr>
                                        <p:cTn id="103" dur="500" fill="hold"/>
                                        <p:tgtEl>
                                          <p:spTgt spid="2">
                                            <p:graphicEl>
                                              <a:dgm id="{29760ED7-9D83-46E7-BA8F-3196B005E7F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29760ED7-9D83-46E7-BA8F-3196B005E7F3}"/>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29760ED7-9D83-46E7-BA8F-3196B005E7F3}"/>
                                            </p:graphicEl>
                                          </p:spTgt>
                                        </p:tgtEl>
                                      </p:cBhvr>
                                    </p:animEffect>
                                    <p:anim calcmode="lin" valueType="num">
                                      <p:cBhvr>
                                        <p:cTn id="106" dur="500" fill="hold"/>
                                        <p:tgtEl>
                                          <p:spTgt spid="2">
                                            <p:graphicEl>
                                              <a:dgm id="{29760ED7-9D83-46E7-BA8F-3196B005E7F3}"/>
                                            </p:graphicEl>
                                          </p:spTgt>
                                        </p:tgtEl>
                                        <p:attrNameLst>
                                          <p:attrName>ppt_x</p:attrName>
                                        </p:attrNameLst>
                                      </p:cBhvr>
                                      <p:tavLst>
                                        <p:tav tm="0">
                                          <p:val>
                                            <p:fltVal val="0.5"/>
                                          </p:val>
                                        </p:tav>
                                        <p:tav tm="100000">
                                          <p:val>
                                            <p:strVal val="#ppt_x"/>
                                          </p:val>
                                        </p:tav>
                                      </p:tavLst>
                                    </p:anim>
                                    <p:anim calcmode="lin" valueType="num">
                                      <p:cBhvr>
                                        <p:cTn id="107" dur="500" fill="hold"/>
                                        <p:tgtEl>
                                          <p:spTgt spid="2">
                                            <p:graphicEl>
                                              <a:dgm id="{29760ED7-9D83-46E7-BA8F-3196B005E7F3}"/>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2">
                                            <p:graphicEl>
                                              <a:dgm id="{EDB16F35-AA2D-44E9-ABD8-EE0FFF5BB64A}"/>
                                            </p:graphicEl>
                                          </p:spTgt>
                                        </p:tgtEl>
                                        <p:attrNameLst>
                                          <p:attrName>style.visibility</p:attrName>
                                        </p:attrNameLst>
                                      </p:cBhvr>
                                      <p:to>
                                        <p:strVal val="visible"/>
                                      </p:to>
                                    </p:set>
                                    <p:anim calcmode="lin" valueType="num">
                                      <p:cBhvr>
                                        <p:cTn id="110" dur="500" fill="hold"/>
                                        <p:tgtEl>
                                          <p:spTgt spid="2">
                                            <p:graphicEl>
                                              <a:dgm id="{EDB16F35-AA2D-44E9-ABD8-EE0FFF5BB64A}"/>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EDB16F35-AA2D-44E9-ABD8-EE0FFF5BB64A}"/>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EDB16F35-AA2D-44E9-ABD8-EE0FFF5BB64A}"/>
                                            </p:graphicEl>
                                          </p:spTgt>
                                        </p:tgtEl>
                                      </p:cBhvr>
                                    </p:animEffect>
                                    <p:anim calcmode="lin" valueType="num">
                                      <p:cBhvr>
                                        <p:cTn id="113" dur="500" fill="hold"/>
                                        <p:tgtEl>
                                          <p:spTgt spid="2">
                                            <p:graphicEl>
                                              <a:dgm id="{EDB16F35-AA2D-44E9-ABD8-EE0FFF5BB64A}"/>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EDB16F35-AA2D-44E9-ABD8-EE0FFF5BB64A}"/>
                                            </p:graphicEl>
                                          </p:spTgt>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528" fill="hold" grpId="0" nodeType="clickEffect">
                                  <p:stCondLst>
                                    <p:cond delay="0"/>
                                  </p:stCondLst>
                                  <p:childTnLst>
                                    <p:set>
                                      <p:cBhvr>
                                        <p:cTn id="118" dur="1" fill="hold">
                                          <p:stCondLst>
                                            <p:cond delay="0"/>
                                          </p:stCondLst>
                                        </p:cTn>
                                        <p:tgtEl>
                                          <p:spTgt spid="2">
                                            <p:graphicEl>
                                              <a:dgm id="{43E7D701-2AE7-4034-B6A7-FEDA8EBADCE7}"/>
                                            </p:graphicEl>
                                          </p:spTgt>
                                        </p:tgtEl>
                                        <p:attrNameLst>
                                          <p:attrName>style.visibility</p:attrName>
                                        </p:attrNameLst>
                                      </p:cBhvr>
                                      <p:to>
                                        <p:strVal val="visible"/>
                                      </p:to>
                                    </p:set>
                                    <p:anim calcmode="lin" valueType="num">
                                      <p:cBhvr>
                                        <p:cTn id="119" dur="500" fill="hold"/>
                                        <p:tgtEl>
                                          <p:spTgt spid="2">
                                            <p:graphicEl>
                                              <a:dgm id="{43E7D701-2AE7-4034-B6A7-FEDA8EBADCE7}"/>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43E7D701-2AE7-4034-B6A7-FEDA8EBADCE7}"/>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43E7D701-2AE7-4034-B6A7-FEDA8EBADCE7}"/>
                                            </p:graphicEl>
                                          </p:spTgt>
                                        </p:tgtEl>
                                      </p:cBhvr>
                                    </p:animEffect>
                                    <p:anim calcmode="lin" valueType="num">
                                      <p:cBhvr>
                                        <p:cTn id="122" dur="500" fill="hold"/>
                                        <p:tgtEl>
                                          <p:spTgt spid="2">
                                            <p:graphicEl>
                                              <a:dgm id="{43E7D701-2AE7-4034-B6A7-FEDA8EBADCE7}"/>
                                            </p:graphicEl>
                                          </p:spTgt>
                                        </p:tgtEl>
                                        <p:attrNameLst>
                                          <p:attrName>ppt_x</p:attrName>
                                        </p:attrNameLst>
                                      </p:cBhvr>
                                      <p:tavLst>
                                        <p:tav tm="0">
                                          <p:val>
                                            <p:fltVal val="0.5"/>
                                          </p:val>
                                        </p:tav>
                                        <p:tav tm="100000">
                                          <p:val>
                                            <p:strVal val="#ppt_x"/>
                                          </p:val>
                                        </p:tav>
                                      </p:tavLst>
                                    </p:anim>
                                    <p:anim calcmode="lin" valueType="num">
                                      <p:cBhvr>
                                        <p:cTn id="123" dur="500" fill="hold"/>
                                        <p:tgtEl>
                                          <p:spTgt spid="2">
                                            <p:graphicEl>
                                              <a:dgm id="{43E7D701-2AE7-4034-B6A7-FEDA8EBADCE7}"/>
                                            </p:graphic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
                                            <p:graphicEl>
                                              <a:dgm id="{9F74229B-F2E1-4902-A560-A64009464455}"/>
                                            </p:graphicEl>
                                          </p:spTgt>
                                        </p:tgtEl>
                                        <p:attrNameLst>
                                          <p:attrName>style.visibility</p:attrName>
                                        </p:attrNameLst>
                                      </p:cBhvr>
                                      <p:to>
                                        <p:strVal val="visible"/>
                                      </p:to>
                                    </p:set>
                                    <p:anim calcmode="lin" valueType="num">
                                      <p:cBhvr>
                                        <p:cTn id="126" dur="500" fill="hold"/>
                                        <p:tgtEl>
                                          <p:spTgt spid="2">
                                            <p:graphicEl>
                                              <a:dgm id="{9F74229B-F2E1-4902-A560-A64009464455}"/>
                                            </p:graphicEl>
                                          </p:spTgt>
                                        </p:tgtEl>
                                        <p:attrNameLst>
                                          <p:attrName>ppt_w</p:attrName>
                                        </p:attrNameLst>
                                      </p:cBhvr>
                                      <p:tavLst>
                                        <p:tav tm="0">
                                          <p:val>
                                            <p:fltVal val="0"/>
                                          </p:val>
                                        </p:tav>
                                        <p:tav tm="100000">
                                          <p:val>
                                            <p:strVal val="#ppt_w"/>
                                          </p:val>
                                        </p:tav>
                                      </p:tavLst>
                                    </p:anim>
                                    <p:anim calcmode="lin" valueType="num">
                                      <p:cBhvr>
                                        <p:cTn id="127" dur="500" fill="hold"/>
                                        <p:tgtEl>
                                          <p:spTgt spid="2">
                                            <p:graphicEl>
                                              <a:dgm id="{9F74229B-F2E1-4902-A560-A64009464455}"/>
                                            </p:graphicEl>
                                          </p:spTgt>
                                        </p:tgtEl>
                                        <p:attrNameLst>
                                          <p:attrName>ppt_h</p:attrName>
                                        </p:attrNameLst>
                                      </p:cBhvr>
                                      <p:tavLst>
                                        <p:tav tm="0">
                                          <p:val>
                                            <p:fltVal val="0"/>
                                          </p:val>
                                        </p:tav>
                                        <p:tav tm="100000">
                                          <p:val>
                                            <p:strVal val="#ppt_h"/>
                                          </p:val>
                                        </p:tav>
                                      </p:tavLst>
                                    </p:anim>
                                    <p:animEffect transition="in" filter="fade">
                                      <p:cBhvr>
                                        <p:cTn id="128" dur="500"/>
                                        <p:tgtEl>
                                          <p:spTgt spid="2">
                                            <p:graphicEl>
                                              <a:dgm id="{9F74229B-F2E1-4902-A560-A64009464455}"/>
                                            </p:graphicEl>
                                          </p:spTgt>
                                        </p:tgtEl>
                                      </p:cBhvr>
                                    </p:animEffect>
                                    <p:anim calcmode="lin" valueType="num">
                                      <p:cBhvr>
                                        <p:cTn id="129" dur="500" fill="hold"/>
                                        <p:tgtEl>
                                          <p:spTgt spid="2">
                                            <p:graphicEl>
                                              <a:dgm id="{9F74229B-F2E1-4902-A560-A64009464455}"/>
                                            </p:graphicEl>
                                          </p:spTgt>
                                        </p:tgtEl>
                                        <p:attrNameLst>
                                          <p:attrName>ppt_x</p:attrName>
                                        </p:attrNameLst>
                                      </p:cBhvr>
                                      <p:tavLst>
                                        <p:tav tm="0">
                                          <p:val>
                                            <p:fltVal val="0.5"/>
                                          </p:val>
                                        </p:tav>
                                        <p:tav tm="100000">
                                          <p:val>
                                            <p:strVal val="#ppt_x"/>
                                          </p:val>
                                        </p:tav>
                                      </p:tavLst>
                                    </p:anim>
                                    <p:anim calcmode="lin" valueType="num">
                                      <p:cBhvr>
                                        <p:cTn id="130" dur="500" fill="hold"/>
                                        <p:tgtEl>
                                          <p:spTgt spid="2">
                                            <p:graphicEl>
                                              <a:dgm id="{9F74229B-F2E1-4902-A560-A6400946445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8" grpId="0"/>
      <p:bldGraphic spid="2" grpId="0">
        <p:bldSub>
          <a:bldDgm bld="one"/>
        </p:bldSub>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5F8A81-8FF0-77F5-EE6B-A0A5174A18CA}"/>
              </a:ext>
            </a:extLst>
          </p:cNvPr>
          <p:cNvSpPr txBox="1"/>
          <p:nvPr/>
        </p:nvSpPr>
        <p:spPr>
          <a:xfrm>
            <a:off x="998636" y="969586"/>
            <a:ext cx="10772775" cy="4524315"/>
          </a:xfrm>
          <a:prstGeom prst="rect">
            <a:avLst/>
          </a:prstGeom>
          <a:noFill/>
        </p:spPr>
        <p:txBody>
          <a:bodyPr wrap="square">
            <a:spAutoFit/>
          </a:bodyPr>
          <a:lstStyle/>
          <a:p>
            <a:pPr algn="just">
              <a:spcBef>
                <a:spcPts val="600"/>
              </a:spcBef>
            </a:pPr>
            <a:r>
              <a:rPr lang="en" sz="2400" b="1" noProof="0" dirty="0">
                <a:latin typeface="Constantia" panose="02030602050306030303" pitchFamily="18" charset="0"/>
              </a:rPr>
              <a:t>“</a:t>
            </a:r>
            <a:r>
              <a:rPr lang="en-US" sz="2400" b="1" dirty="0" err="1">
                <a:latin typeface="Constantia" panose="02030602050306030303" pitchFamily="18" charset="0"/>
              </a:rPr>
              <a:t>Naš</a:t>
            </a:r>
            <a:r>
              <a:rPr lang="en-US" sz="2400" b="1" dirty="0">
                <a:latin typeface="Constantia" panose="02030602050306030303" pitchFamily="18" charset="0"/>
              </a:rPr>
              <a:t> </a:t>
            </a:r>
            <a:r>
              <a:rPr lang="en-US" sz="2400" b="1" dirty="0" err="1">
                <a:latin typeface="Constantia" panose="02030602050306030303" pitchFamily="18" charset="0"/>
              </a:rPr>
              <a:t>život</a:t>
            </a:r>
            <a:r>
              <a:rPr lang="en-US" sz="2400" b="1" dirty="0">
                <a:latin typeface="Constantia" panose="02030602050306030303" pitchFamily="18" charset="0"/>
              </a:rPr>
              <a:t> </a:t>
            </a:r>
            <a:r>
              <a:rPr lang="en-US" sz="2400" b="1" dirty="0" err="1">
                <a:latin typeface="Constantia" panose="02030602050306030303" pitchFamily="18" charset="0"/>
              </a:rPr>
              <a:t>treba</a:t>
            </a:r>
            <a:r>
              <a:rPr lang="en-US" sz="2400" b="1" dirty="0">
                <a:latin typeface="Constantia" panose="02030602050306030303" pitchFamily="18" charset="0"/>
              </a:rPr>
              <a:t> </a:t>
            </a:r>
            <a:r>
              <a:rPr lang="en-US" sz="2400" b="1" dirty="0" err="1">
                <a:latin typeface="Constantia" panose="02030602050306030303" pitchFamily="18" charset="0"/>
              </a:rPr>
              <a:t>biti</a:t>
            </a:r>
            <a:r>
              <a:rPr lang="en-US" sz="2400" b="1" dirty="0">
                <a:latin typeface="Constantia" panose="02030602050306030303" pitchFamily="18" charset="0"/>
              </a:rPr>
              <a:t> </a:t>
            </a:r>
            <a:r>
              <a:rPr lang="en-US" sz="2400" b="1" dirty="0" err="1">
                <a:latin typeface="Constantia" panose="02030602050306030303" pitchFamily="18" charset="0"/>
              </a:rPr>
              <a:t>povezan</a:t>
            </a:r>
            <a:r>
              <a:rPr lang="en-US" sz="2400" b="1" dirty="0">
                <a:latin typeface="Constantia" panose="02030602050306030303" pitchFamily="18" charset="0"/>
              </a:rPr>
              <a:t> </a:t>
            </a:r>
            <a:r>
              <a:rPr lang="en-US" sz="2400" b="1" dirty="0" err="1">
                <a:latin typeface="Constantia" panose="02030602050306030303" pitchFamily="18" charset="0"/>
              </a:rPr>
              <a:t>sa</a:t>
            </a:r>
            <a:r>
              <a:rPr lang="en-US" sz="2400" b="1" dirty="0">
                <a:latin typeface="Constantia" panose="02030602050306030303" pitchFamily="18" charset="0"/>
              </a:rPr>
              <a:t> </a:t>
            </a:r>
            <a:r>
              <a:rPr lang="en-US" sz="2400" b="1" dirty="0" err="1">
                <a:latin typeface="Constantia" panose="02030602050306030303" pitchFamily="18" charset="0"/>
              </a:rPr>
              <a:t>životom</a:t>
            </a:r>
            <a:r>
              <a:rPr lang="en-US" sz="2400" b="1" dirty="0">
                <a:latin typeface="Constantia" panose="02030602050306030303" pitchFamily="18" charset="0"/>
              </a:rPr>
              <a:t> Krista; </a:t>
            </a:r>
            <a:r>
              <a:rPr lang="en-US" sz="2400" b="1" dirty="0" err="1">
                <a:latin typeface="Constantia" panose="02030602050306030303" pitchFamily="18" charset="0"/>
              </a:rPr>
              <a:t>trebamo</a:t>
            </a:r>
            <a:r>
              <a:rPr lang="en-US" sz="2400" b="1" dirty="0">
                <a:latin typeface="Constantia" panose="02030602050306030303" pitchFamily="18" charset="0"/>
              </a:rPr>
              <a:t> </a:t>
            </a:r>
            <a:r>
              <a:rPr lang="en-US" sz="2400" b="1" dirty="0" err="1">
                <a:latin typeface="Constantia" panose="02030602050306030303" pitchFamily="18" charset="0"/>
              </a:rPr>
              <a:t>neprestano</a:t>
            </a:r>
            <a:r>
              <a:rPr lang="en-US" sz="2400" b="1" dirty="0">
                <a:latin typeface="Constantia" panose="02030602050306030303" pitchFamily="18" charset="0"/>
              </a:rPr>
              <a:t> </a:t>
            </a:r>
            <a:r>
              <a:rPr lang="en-US" sz="2400" b="1" dirty="0" err="1">
                <a:latin typeface="Constantia" panose="02030602050306030303" pitchFamily="18" charset="0"/>
              </a:rPr>
              <a:t>crpiti</a:t>
            </a:r>
            <a:r>
              <a:rPr lang="en-US" sz="2400" b="1" dirty="0">
                <a:latin typeface="Constantia" panose="02030602050306030303" pitchFamily="18" charset="0"/>
              </a:rPr>
              <a:t> od </a:t>
            </a:r>
            <a:r>
              <a:rPr lang="en-US" sz="2400" b="1" dirty="0" err="1">
                <a:latin typeface="Constantia" panose="02030602050306030303" pitchFamily="18" charset="0"/>
              </a:rPr>
              <a:t>Njega</a:t>
            </a:r>
            <a:r>
              <a:rPr lang="en-US" sz="2400" b="1" dirty="0">
                <a:latin typeface="Constantia" panose="02030602050306030303" pitchFamily="18" charset="0"/>
              </a:rPr>
              <a:t>, </a:t>
            </a:r>
            <a:r>
              <a:rPr lang="en-US" sz="2400" b="1" dirty="0" err="1">
                <a:latin typeface="Constantia" panose="02030602050306030303" pitchFamily="18" charset="0"/>
              </a:rPr>
              <a:t>dijeliti</a:t>
            </a:r>
            <a:r>
              <a:rPr lang="en-US" sz="2400" b="1" dirty="0">
                <a:latin typeface="Constantia" panose="02030602050306030303" pitchFamily="18" charset="0"/>
              </a:rPr>
              <a:t> </a:t>
            </a:r>
            <a:r>
              <a:rPr lang="en-US" sz="2400" b="1" dirty="0" err="1">
                <a:latin typeface="Constantia" panose="02030602050306030303" pitchFamily="18" charset="0"/>
              </a:rPr>
              <a:t>Njega</a:t>
            </a:r>
            <a:r>
              <a:rPr lang="en-US" sz="2400" b="1" dirty="0">
                <a:latin typeface="Constantia" panose="02030602050306030303" pitchFamily="18" charset="0"/>
              </a:rPr>
              <a:t>, </a:t>
            </a:r>
            <a:r>
              <a:rPr lang="hr-BA" sz="2400" b="1" dirty="0">
                <a:latin typeface="Constantia" panose="02030602050306030303" pitchFamily="18" charset="0"/>
              </a:rPr>
              <a:t>kao </a:t>
            </a:r>
            <a:r>
              <a:rPr lang="en-US" sz="2400" b="1" dirty="0" err="1">
                <a:latin typeface="Constantia" panose="02030602050306030303" pitchFamily="18" charset="0"/>
              </a:rPr>
              <a:t>živi</a:t>
            </a:r>
            <a:r>
              <a:rPr lang="en-US" sz="2400" b="1" dirty="0">
                <a:latin typeface="Constantia" panose="02030602050306030303" pitchFamily="18" charset="0"/>
              </a:rPr>
              <a:t> </a:t>
            </a:r>
            <a:r>
              <a:rPr lang="en-US" sz="2400" b="1" dirty="0" err="1">
                <a:latin typeface="Constantia" panose="02030602050306030303" pitchFamily="18" charset="0"/>
              </a:rPr>
              <a:t>Kruh</a:t>
            </a:r>
            <a:r>
              <a:rPr lang="en-US" sz="2400" b="1" dirty="0">
                <a:latin typeface="Constantia" panose="02030602050306030303" pitchFamily="18" charset="0"/>
              </a:rPr>
              <a:t> koji je </a:t>
            </a:r>
            <a:r>
              <a:rPr lang="en-US" sz="2400" b="1" dirty="0" err="1">
                <a:latin typeface="Constantia" panose="02030602050306030303" pitchFamily="18" charset="0"/>
              </a:rPr>
              <a:t>sišao</a:t>
            </a:r>
            <a:r>
              <a:rPr lang="en-US" sz="2400" b="1" dirty="0">
                <a:latin typeface="Constantia" panose="02030602050306030303" pitchFamily="18" charset="0"/>
              </a:rPr>
              <a:t> s </a:t>
            </a:r>
            <a:r>
              <a:rPr lang="en-US" sz="2400" b="1" dirty="0" err="1">
                <a:latin typeface="Constantia" panose="02030602050306030303" pitchFamily="18" charset="0"/>
              </a:rPr>
              <a:t>neba</a:t>
            </a:r>
            <a:r>
              <a:rPr lang="en-US" sz="2400" b="1" dirty="0">
                <a:latin typeface="Constantia" panose="02030602050306030303" pitchFamily="18" charset="0"/>
              </a:rPr>
              <a:t>, </a:t>
            </a:r>
            <a:r>
              <a:rPr lang="en-US" sz="2400" b="1" dirty="0" err="1">
                <a:latin typeface="Constantia" panose="02030602050306030303" pitchFamily="18" charset="0"/>
              </a:rPr>
              <a:t>crpiti</a:t>
            </a:r>
            <a:r>
              <a:rPr lang="en-US" sz="2400" b="1" dirty="0">
                <a:latin typeface="Constantia" panose="02030602050306030303" pitchFamily="18" charset="0"/>
              </a:rPr>
              <a:t> </a:t>
            </a:r>
            <a:r>
              <a:rPr lang="en-US" sz="2400" b="1" dirty="0" err="1">
                <a:latin typeface="Constantia" panose="02030602050306030303" pitchFamily="18" charset="0"/>
              </a:rPr>
              <a:t>iz</a:t>
            </a:r>
            <a:r>
              <a:rPr lang="en-US" sz="2400" b="1" dirty="0">
                <a:latin typeface="Constantia" panose="02030602050306030303" pitchFamily="18" charset="0"/>
              </a:rPr>
              <a:t> </a:t>
            </a:r>
            <a:r>
              <a:rPr lang="en-US" sz="2400" b="1" dirty="0" err="1">
                <a:latin typeface="Constantia" panose="02030602050306030303" pitchFamily="18" charset="0"/>
              </a:rPr>
              <a:t>izvora</a:t>
            </a:r>
            <a:r>
              <a:rPr lang="en-US" sz="2400" b="1" dirty="0">
                <a:latin typeface="Constantia" panose="02030602050306030303" pitchFamily="18" charset="0"/>
              </a:rPr>
              <a:t> </a:t>
            </a:r>
            <a:r>
              <a:rPr lang="en-US" sz="2400" b="1" dirty="0" err="1">
                <a:latin typeface="Constantia" panose="02030602050306030303" pitchFamily="18" charset="0"/>
              </a:rPr>
              <a:t>uvijek</a:t>
            </a:r>
            <a:r>
              <a:rPr lang="en-US" sz="2400" b="1" dirty="0">
                <a:latin typeface="Constantia" panose="02030602050306030303" pitchFamily="18" charset="0"/>
              </a:rPr>
              <a:t> </a:t>
            </a:r>
            <a:r>
              <a:rPr lang="en-US" sz="2400" b="1" dirty="0" err="1">
                <a:latin typeface="Constantia" panose="02030602050306030303" pitchFamily="18" charset="0"/>
              </a:rPr>
              <a:t>svježeg</a:t>
            </a:r>
            <a:r>
              <a:rPr lang="en-US" sz="2400" b="1" dirty="0">
                <a:latin typeface="Constantia" panose="02030602050306030303" pitchFamily="18" charset="0"/>
              </a:rPr>
              <a:t>, </a:t>
            </a:r>
            <a:r>
              <a:rPr lang="hr-BA" sz="2400" b="1" dirty="0">
                <a:latin typeface="Constantia" panose="02030602050306030303" pitchFamily="18" charset="0"/>
              </a:rPr>
              <a:t>da iz njega </a:t>
            </a:r>
            <a:r>
              <a:rPr lang="en-US" sz="2400" b="1" dirty="0" err="1">
                <a:latin typeface="Constantia" panose="02030602050306030303" pitchFamily="18" charset="0"/>
              </a:rPr>
              <a:t>uvijek</a:t>
            </a:r>
            <a:r>
              <a:rPr lang="en-US" sz="2400" b="1" dirty="0">
                <a:latin typeface="Constantia" panose="02030602050306030303" pitchFamily="18" charset="0"/>
              </a:rPr>
              <a:t> </a:t>
            </a:r>
            <a:r>
              <a:rPr lang="hr-BA" sz="2400" b="1" dirty="0">
                <a:latin typeface="Constantia" panose="02030602050306030303" pitchFamily="18" charset="0"/>
              </a:rPr>
              <a:t>crpimo</a:t>
            </a:r>
            <a:r>
              <a:rPr lang="en-US" sz="2400" b="1" dirty="0">
                <a:latin typeface="Constantia" panose="02030602050306030303" pitchFamily="18" charset="0"/>
              </a:rPr>
              <a:t> </a:t>
            </a:r>
            <a:r>
              <a:rPr lang="en-US" sz="2400" b="1" dirty="0" err="1">
                <a:latin typeface="Constantia" panose="02030602050306030303" pitchFamily="18" charset="0"/>
              </a:rPr>
              <a:t>njegova</a:t>
            </a:r>
            <a:r>
              <a:rPr lang="en-US" sz="2400" b="1" dirty="0">
                <a:latin typeface="Constantia" panose="02030602050306030303" pitchFamily="18" charset="0"/>
              </a:rPr>
              <a:t> </a:t>
            </a:r>
            <a:r>
              <a:rPr lang="en-US" sz="2400" b="1" dirty="0" err="1">
                <a:latin typeface="Constantia" panose="02030602050306030303" pitchFamily="18" charset="0"/>
              </a:rPr>
              <a:t>obilna</a:t>
            </a:r>
            <a:r>
              <a:rPr lang="en-US" sz="2400" b="1" dirty="0">
                <a:latin typeface="Constantia" panose="02030602050306030303" pitchFamily="18" charset="0"/>
              </a:rPr>
              <a:t> </a:t>
            </a:r>
            <a:r>
              <a:rPr lang="en-US" sz="2400" b="1" dirty="0" err="1">
                <a:latin typeface="Constantia" panose="02030602050306030303" pitchFamily="18" charset="0"/>
              </a:rPr>
              <a:t>blaga</a:t>
            </a:r>
            <a:r>
              <a:rPr lang="en-US" sz="2400" b="1" dirty="0">
                <a:latin typeface="Constantia" panose="02030602050306030303" pitchFamily="18" charset="0"/>
              </a:rPr>
              <a:t>. Ako </a:t>
            </a:r>
            <a:r>
              <a:rPr lang="en-US" sz="2400" b="1" dirty="0" err="1">
                <a:latin typeface="Constantia" panose="02030602050306030303" pitchFamily="18" charset="0"/>
              </a:rPr>
              <a:t>uvijek</a:t>
            </a:r>
            <a:r>
              <a:rPr lang="en-US" sz="2400" b="1" dirty="0">
                <a:latin typeface="Constantia" panose="02030602050306030303" pitchFamily="18" charset="0"/>
              </a:rPr>
              <a:t> </a:t>
            </a:r>
            <a:r>
              <a:rPr lang="en-US" sz="2400" b="1" dirty="0" err="1">
                <a:latin typeface="Constantia" panose="02030602050306030303" pitchFamily="18" charset="0"/>
              </a:rPr>
              <a:t>držimo</a:t>
            </a:r>
            <a:r>
              <a:rPr lang="en-US" sz="2400" b="1" dirty="0">
                <a:latin typeface="Constantia" panose="02030602050306030303" pitchFamily="18" charset="0"/>
              </a:rPr>
              <a:t> </a:t>
            </a:r>
            <a:r>
              <a:rPr lang="en-US" sz="2400" b="1" dirty="0" err="1">
                <a:latin typeface="Constantia" panose="02030602050306030303" pitchFamily="18" charset="0"/>
              </a:rPr>
              <a:t>Gospodina</a:t>
            </a:r>
            <a:r>
              <a:rPr lang="en-US" sz="2400" b="1" dirty="0">
                <a:latin typeface="Constantia" panose="02030602050306030303" pitchFamily="18" charset="0"/>
              </a:rPr>
              <a:t> pred </a:t>
            </a:r>
            <a:r>
              <a:rPr lang="en-US" sz="2400" b="1" dirty="0" err="1">
                <a:latin typeface="Constantia" panose="02030602050306030303" pitchFamily="18" charset="0"/>
              </a:rPr>
              <a:t>sobom</a:t>
            </a:r>
            <a:r>
              <a:rPr lang="en-US" sz="2400" b="1" dirty="0">
                <a:latin typeface="Constantia" panose="02030602050306030303" pitchFamily="18" charset="0"/>
              </a:rPr>
              <a:t>, </a:t>
            </a:r>
            <a:r>
              <a:rPr lang="en-US" sz="2400" b="1" dirty="0" err="1">
                <a:latin typeface="Constantia" panose="02030602050306030303" pitchFamily="18" charset="0"/>
              </a:rPr>
              <a:t>dopuštajući</a:t>
            </a:r>
            <a:r>
              <a:rPr lang="en-US" sz="2400" b="1" dirty="0">
                <a:latin typeface="Constantia" panose="02030602050306030303" pitchFamily="18" charset="0"/>
              </a:rPr>
              <a:t> </a:t>
            </a:r>
            <a:r>
              <a:rPr lang="en-US" sz="2400" b="1" dirty="0" err="1">
                <a:latin typeface="Constantia" panose="02030602050306030303" pitchFamily="18" charset="0"/>
              </a:rPr>
              <a:t>svojim</a:t>
            </a:r>
            <a:r>
              <a:rPr lang="en-US" sz="2400" b="1" dirty="0">
                <a:latin typeface="Constantia" panose="02030602050306030303" pitchFamily="18" charset="0"/>
              </a:rPr>
              <a:t> </a:t>
            </a:r>
            <a:r>
              <a:rPr lang="en-US" sz="2400" b="1" dirty="0" err="1">
                <a:latin typeface="Constantia" panose="02030602050306030303" pitchFamily="18" charset="0"/>
              </a:rPr>
              <a:t>srcima</a:t>
            </a:r>
            <a:r>
              <a:rPr lang="en-US" sz="2400" b="1" dirty="0">
                <a:latin typeface="Constantia" panose="02030602050306030303" pitchFamily="18" charset="0"/>
              </a:rPr>
              <a:t> da </a:t>
            </a:r>
            <a:r>
              <a:rPr lang="en-US" sz="2400" b="1" dirty="0" err="1">
                <a:latin typeface="Constantia" panose="02030602050306030303" pitchFamily="18" charset="0"/>
              </a:rPr>
              <a:t>idu</a:t>
            </a:r>
            <a:r>
              <a:rPr lang="en-US" sz="2400" b="1" dirty="0">
                <a:latin typeface="Constantia" panose="02030602050306030303" pitchFamily="18" charset="0"/>
              </a:rPr>
              <a:t> u </a:t>
            </a:r>
            <a:r>
              <a:rPr lang="en-US" sz="2400" b="1" dirty="0" err="1">
                <a:latin typeface="Constantia" panose="02030602050306030303" pitchFamily="18" charset="0"/>
              </a:rPr>
              <a:t>zahvalnost</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hvalu</a:t>
            </a:r>
            <a:r>
              <a:rPr lang="en-US" sz="2400" b="1" dirty="0">
                <a:latin typeface="Constantia" panose="02030602050306030303" pitchFamily="18" charset="0"/>
              </a:rPr>
              <a:t> </a:t>
            </a:r>
            <a:r>
              <a:rPr lang="en-US" sz="2400" b="1" dirty="0" err="1">
                <a:latin typeface="Constantia" panose="02030602050306030303" pitchFamily="18" charset="0"/>
              </a:rPr>
              <a:t>Njemu</a:t>
            </a:r>
            <a:r>
              <a:rPr lang="en-US" sz="2400" b="1" dirty="0">
                <a:latin typeface="Constantia" panose="02030602050306030303" pitchFamily="18" charset="0"/>
              </a:rPr>
              <a:t>, </a:t>
            </a:r>
            <a:r>
              <a:rPr lang="en-US" sz="2400" b="1" dirty="0" err="1">
                <a:latin typeface="Constantia" panose="02030602050306030303" pitchFamily="18" charset="0"/>
              </a:rPr>
              <a:t>imat</a:t>
            </a:r>
            <a:r>
              <a:rPr lang="en-US" sz="2400" b="1" dirty="0">
                <a:latin typeface="Constantia" panose="02030602050306030303" pitchFamily="18" charset="0"/>
              </a:rPr>
              <a:t> </a:t>
            </a:r>
            <a:r>
              <a:rPr lang="en-US" sz="2400" b="1" dirty="0" err="1">
                <a:latin typeface="Constantia" panose="02030602050306030303" pitchFamily="18" charset="0"/>
              </a:rPr>
              <a:t>ćemo</a:t>
            </a:r>
            <a:r>
              <a:rPr lang="en-US" sz="2400" b="1" dirty="0">
                <a:latin typeface="Constantia" panose="02030602050306030303" pitchFamily="18" charset="0"/>
              </a:rPr>
              <a:t> </a:t>
            </a:r>
            <a:r>
              <a:rPr lang="en-US" sz="2400" b="1" dirty="0" err="1">
                <a:latin typeface="Constantia" panose="02030602050306030303" pitchFamily="18" charset="0"/>
              </a:rPr>
              <a:t>stalnu</a:t>
            </a:r>
            <a:r>
              <a:rPr lang="en-US" sz="2400" b="1" dirty="0">
                <a:latin typeface="Constantia" panose="02030602050306030303" pitchFamily="18" charset="0"/>
              </a:rPr>
              <a:t> </a:t>
            </a:r>
            <a:r>
              <a:rPr lang="en-US" sz="2400" b="1" dirty="0" err="1">
                <a:latin typeface="Constantia" panose="02030602050306030303" pitchFamily="18" charset="0"/>
              </a:rPr>
              <a:t>svježinu</a:t>
            </a:r>
            <a:r>
              <a:rPr lang="en-US" sz="2400" b="1" dirty="0">
                <a:latin typeface="Constantia" panose="02030602050306030303" pitchFamily="18" charset="0"/>
              </a:rPr>
              <a:t> u </a:t>
            </a:r>
            <a:r>
              <a:rPr lang="en-US" sz="2400" b="1" dirty="0" err="1">
                <a:latin typeface="Constantia" panose="02030602050306030303" pitchFamily="18" charset="0"/>
              </a:rPr>
              <a:t>našem</a:t>
            </a:r>
            <a:r>
              <a:rPr lang="en-US" sz="2400" b="1" dirty="0">
                <a:latin typeface="Constantia" panose="02030602050306030303" pitchFamily="18" charset="0"/>
              </a:rPr>
              <a:t> </a:t>
            </a:r>
            <a:r>
              <a:rPr lang="hr-BA" sz="2400" b="1" dirty="0">
                <a:latin typeface="Constantia" panose="02030602050306030303" pitchFamily="18" charset="0"/>
              </a:rPr>
              <a:t>vjers</a:t>
            </a:r>
            <a:r>
              <a:rPr lang="en-US" sz="2400" b="1" dirty="0" err="1">
                <a:latin typeface="Constantia" panose="02030602050306030303" pitchFamily="18" charset="0"/>
              </a:rPr>
              <a:t>kom</a:t>
            </a:r>
            <a:r>
              <a:rPr lang="en-US" sz="2400" b="1" dirty="0">
                <a:latin typeface="Constantia" panose="02030602050306030303" pitchFamily="18" charset="0"/>
              </a:rPr>
              <a:t> </a:t>
            </a:r>
            <a:r>
              <a:rPr lang="en-US" sz="2400" b="1" dirty="0" err="1">
                <a:latin typeface="Constantia" panose="02030602050306030303" pitchFamily="18" charset="0"/>
              </a:rPr>
              <a:t>životu</a:t>
            </a:r>
            <a:r>
              <a:rPr lang="en-US" sz="2400" b="1" dirty="0">
                <a:latin typeface="Constantia" panose="02030602050306030303" pitchFamily="18" charset="0"/>
              </a:rPr>
              <a:t>. </a:t>
            </a:r>
            <a:r>
              <a:rPr lang="en-US" sz="2400" b="1" dirty="0" err="1">
                <a:latin typeface="Constantia" panose="02030602050306030303" pitchFamily="18" charset="0"/>
              </a:rPr>
              <a:t>Naše</a:t>
            </a:r>
            <a:r>
              <a:rPr lang="en-US" sz="2400" b="1" dirty="0">
                <a:latin typeface="Constantia" panose="02030602050306030303" pitchFamily="18" charset="0"/>
              </a:rPr>
              <a:t> </a:t>
            </a:r>
            <a:r>
              <a:rPr lang="en-US" sz="2400" b="1" dirty="0" err="1">
                <a:latin typeface="Constantia" panose="02030602050306030303" pitchFamily="18" charset="0"/>
              </a:rPr>
              <a:t>molitve</a:t>
            </a:r>
            <a:r>
              <a:rPr lang="en-US" sz="2400" b="1" dirty="0">
                <a:latin typeface="Constantia" panose="02030602050306030303" pitchFamily="18" charset="0"/>
              </a:rPr>
              <a:t> </a:t>
            </a:r>
            <a:r>
              <a:rPr lang="en-US" sz="2400" b="1" dirty="0" err="1">
                <a:latin typeface="Constantia" panose="02030602050306030303" pitchFamily="18" charset="0"/>
              </a:rPr>
              <a:t>poprimit</a:t>
            </a:r>
            <a:r>
              <a:rPr lang="en-US" sz="2400" b="1" dirty="0">
                <a:latin typeface="Constantia" panose="02030602050306030303" pitchFamily="18" charset="0"/>
              </a:rPr>
              <a:t> </a:t>
            </a:r>
            <a:r>
              <a:rPr lang="en-US" sz="2400" b="1" dirty="0" err="1">
                <a:latin typeface="Constantia" panose="02030602050306030303" pitchFamily="18" charset="0"/>
              </a:rPr>
              <a:t>će</a:t>
            </a:r>
            <a:r>
              <a:rPr lang="en-US" sz="2400" b="1" dirty="0">
                <a:latin typeface="Constantia" panose="02030602050306030303" pitchFamily="18" charset="0"/>
              </a:rPr>
              <a:t> </a:t>
            </a:r>
            <a:r>
              <a:rPr lang="en-US" sz="2400" b="1" dirty="0" err="1">
                <a:latin typeface="Constantia" panose="02030602050306030303" pitchFamily="18" charset="0"/>
              </a:rPr>
              <a:t>oblik</a:t>
            </a:r>
            <a:r>
              <a:rPr lang="en-US" sz="2400" b="1" dirty="0">
                <a:latin typeface="Constantia" panose="02030602050306030303" pitchFamily="18" charset="0"/>
              </a:rPr>
              <a:t> </a:t>
            </a:r>
            <a:r>
              <a:rPr lang="en-US" sz="2400" b="1" dirty="0" err="1">
                <a:latin typeface="Constantia" panose="02030602050306030303" pitchFamily="18" charset="0"/>
              </a:rPr>
              <a:t>razgovora</a:t>
            </a:r>
            <a:r>
              <a:rPr lang="en-US" sz="2400" b="1" dirty="0">
                <a:latin typeface="Constantia" panose="02030602050306030303" pitchFamily="18" charset="0"/>
              </a:rPr>
              <a:t> s </a:t>
            </a:r>
            <a:r>
              <a:rPr lang="en-US" sz="2400" b="1" dirty="0" err="1">
                <a:latin typeface="Constantia" panose="02030602050306030303" pitchFamily="18" charset="0"/>
              </a:rPr>
              <a:t>Bogom</a:t>
            </a:r>
            <a:r>
              <a:rPr lang="en-US" sz="2400" b="1" dirty="0">
                <a:latin typeface="Constantia" panose="02030602050306030303" pitchFamily="18" charset="0"/>
              </a:rPr>
              <a:t> </a:t>
            </a:r>
            <a:r>
              <a:rPr lang="en-US" sz="2400" b="1" dirty="0" err="1">
                <a:latin typeface="Constantia" panose="02030602050306030303" pitchFamily="18" charset="0"/>
              </a:rPr>
              <a:t>kao</a:t>
            </a:r>
            <a:r>
              <a:rPr lang="en-US" sz="2400" b="1" dirty="0">
                <a:latin typeface="Constantia" panose="02030602050306030303" pitchFamily="18" charset="0"/>
              </a:rPr>
              <a:t> </a:t>
            </a:r>
            <a:r>
              <a:rPr lang="en-US" sz="2400" b="1" dirty="0" err="1">
                <a:latin typeface="Constantia" panose="02030602050306030303" pitchFamily="18" charset="0"/>
              </a:rPr>
              <a:t>što</a:t>
            </a:r>
            <a:r>
              <a:rPr lang="en-US" sz="2400" b="1" dirty="0">
                <a:latin typeface="Constantia" panose="02030602050306030303" pitchFamily="18" charset="0"/>
              </a:rPr>
              <a:t> </a:t>
            </a:r>
            <a:r>
              <a:rPr lang="en-US" sz="2400" b="1" dirty="0" err="1">
                <a:latin typeface="Constantia" panose="02030602050306030303" pitchFamily="18" charset="0"/>
              </a:rPr>
              <a:t>bismo</a:t>
            </a:r>
            <a:r>
              <a:rPr lang="en-US" sz="2400" b="1" dirty="0">
                <a:latin typeface="Constantia" panose="02030602050306030303" pitchFamily="18" charset="0"/>
              </a:rPr>
              <a:t> </a:t>
            </a:r>
            <a:r>
              <a:rPr lang="en-US" sz="2400" b="1" dirty="0" err="1">
                <a:latin typeface="Constantia" panose="02030602050306030303" pitchFamily="18" charset="0"/>
              </a:rPr>
              <a:t>razgovarali</a:t>
            </a:r>
            <a:r>
              <a:rPr lang="en-US" sz="2400" b="1" dirty="0">
                <a:latin typeface="Constantia" panose="02030602050306030303" pitchFamily="18" charset="0"/>
              </a:rPr>
              <a:t> s </a:t>
            </a:r>
            <a:r>
              <a:rPr lang="en-US" sz="2400" b="1" dirty="0" err="1">
                <a:latin typeface="Constantia" panose="02030602050306030303" pitchFamily="18" charset="0"/>
              </a:rPr>
              <a:t>prijateljem</a:t>
            </a:r>
            <a:r>
              <a:rPr lang="en-US" sz="2400" b="1" dirty="0">
                <a:latin typeface="Constantia" panose="02030602050306030303" pitchFamily="18" charset="0"/>
              </a:rPr>
              <a:t>. On </a:t>
            </a:r>
            <a:r>
              <a:rPr lang="en-US" sz="2400" b="1" dirty="0" err="1">
                <a:latin typeface="Constantia" panose="02030602050306030303" pitchFamily="18" charset="0"/>
              </a:rPr>
              <a:t>će</a:t>
            </a:r>
            <a:r>
              <a:rPr lang="en-US" sz="2400" b="1" dirty="0">
                <a:latin typeface="Constantia" panose="02030602050306030303" pitchFamily="18" charset="0"/>
              </a:rPr>
              <a:t> </a:t>
            </a:r>
            <a:r>
              <a:rPr lang="en-US" sz="2400" b="1" dirty="0" err="1">
                <a:latin typeface="Constantia" panose="02030602050306030303" pitchFamily="18" charset="0"/>
              </a:rPr>
              <a:t>nam</a:t>
            </a:r>
            <a:r>
              <a:rPr lang="en-US" sz="2400" b="1" dirty="0">
                <a:latin typeface="Constantia" panose="02030602050306030303" pitchFamily="18" charset="0"/>
              </a:rPr>
              <a:t> </a:t>
            </a:r>
            <a:r>
              <a:rPr lang="en-US" sz="2400" b="1" dirty="0" err="1">
                <a:latin typeface="Constantia" panose="02030602050306030303" pitchFamily="18" charset="0"/>
              </a:rPr>
              <a:t>osobno</a:t>
            </a:r>
            <a:r>
              <a:rPr lang="en-US" sz="2400" b="1" dirty="0">
                <a:latin typeface="Constantia" panose="02030602050306030303" pitchFamily="18" charset="0"/>
              </a:rPr>
              <a:t> </a:t>
            </a:r>
            <a:r>
              <a:rPr lang="en-US" sz="2400" b="1" dirty="0" err="1">
                <a:latin typeface="Constantia" panose="02030602050306030303" pitchFamily="18" charset="0"/>
              </a:rPr>
              <a:t>govoriti</a:t>
            </a:r>
            <a:r>
              <a:rPr lang="en-US" sz="2400" b="1" dirty="0">
                <a:latin typeface="Constantia" panose="02030602050306030303" pitchFamily="18" charset="0"/>
              </a:rPr>
              <a:t>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tajne</a:t>
            </a:r>
            <a:r>
              <a:rPr lang="en-US" sz="2400" b="1" dirty="0">
                <a:latin typeface="Constantia" panose="02030602050306030303" pitchFamily="18" charset="0"/>
              </a:rPr>
              <a:t>. </a:t>
            </a:r>
            <a:r>
              <a:rPr lang="en-US" sz="2400" b="1" dirty="0" err="1">
                <a:latin typeface="Constantia" panose="02030602050306030303" pitchFamily="18" charset="0"/>
              </a:rPr>
              <a:t>Često</a:t>
            </a:r>
            <a:r>
              <a:rPr lang="en-US" sz="2400" b="1" dirty="0">
                <a:latin typeface="Constantia" panose="02030602050306030303" pitchFamily="18" charset="0"/>
              </a:rPr>
              <a:t> </a:t>
            </a:r>
            <a:r>
              <a:rPr lang="en-US" sz="2400" b="1" dirty="0" err="1">
                <a:latin typeface="Constantia" panose="02030602050306030303" pitchFamily="18" charset="0"/>
              </a:rPr>
              <a:t>nam</a:t>
            </a:r>
            <a:r>
              <a:rPr lang="en-US" sz="2400" b="1" dirty="0">
                <a:latin typeface="Constantia" panose="02030602050306030303" pitchFamily="18" charset="0"/>
              </a:rPr>
              <a:t> </a:t>
            </a:r>
            <a:r>
              <a:rPr lang="en-US" sz="2400" b="1" dirty="0" err="1">
                <a:latin typeface="Constantia" panose="02030602050306030303" pitchFamily="18" charset="0"/>
              </a:rPr>
              <a:t>dođe</a:t>
            </a:r>
            <a:r>
              <a:rPr lang="en-US" sz="2400" b="1" dirty="0">
                <a:latin typeface="Constantia" panose="02030602050306030303" pitchFamily="18" charset="0"/>
              </a:rPr>
              <a:t> </a:t>
            </a:r>
            <a:r>
              <a:rPr lang="en-US" sz="2400" b="1" dirty="0" err="1">
                <a:latin typeface="Constantia" panose="02030602050306030303" pitchFamily="18" charset="0"/>
              </a:rPr>
              <a:t>slatki</a:t>
            </a:r>
            <a:r>
              <a:rPr lang="en-US" sz="2400" b="1" dirty="0">
                <a:latin typeface="Constantia" panose="02030602050306030303" pitchFamily="18" charset="0"/>
              </a:rPr>
              <a:t>, </a:t>
            </a:r>
            <a:r>
              <a:rPr lang="en-US" sz="2400" b="1" dirty="0" err="1">
                <a:latin typeface="Constantia" panose="02030602050306030303" pitchFamily="18" charset="0"/>
              </a:rPr>
              <a:t>radosni</a:t>
            </a:r>
            <a:r>
              <a:rPr lang="en-US" sz="2400" b="1" dirty="0">
                <a:latin typeface="Constantia" panose="02030602050306030303" pitchFamily="18" charset="0"/>
              </a:rPr>
              <a:t> </a:t>
            </a:r>
            <a:r>
              <a:rPr lang="en-US" sz="2400" b="1" dirty="0" err="1">
                <a:latin typeface="Constantia" panose="02030602050306030303" pitchFamily="18" charset="0"/>
              </a:rPr>
              <a:t>osjećaj</a:t>
            </a:r>
            <a:r>
              <a:rPr lang="en-US" sz="2400" b="1" dirty="0">
                <a:latin typeface="Constantia" panose="02030602050306030303" pitchFamily="18" charset="0"/>
              </a:rPr>
              <a:t> </a:t>
            </a:r>
            <a:r>
              <a:rPr lang="en-US" sz="2400" b="1" dirty="0" err="1">
                <a:latin typeface="Constantia" panose="02030602050306030303" pitchFamily="18" charset="0"/>
              </a:rPr>
              <a:t>prisutnosti</a:t>
            </a:r>
            <a:r>
              <a:rPr lang="en-US" sz="2400" b="1" dirty="0">
                <a:latin typeface="Constantia" panose="02030602050306030303" pitchFamily="18" charset="0"/>
              </a:rPr>
              <a:t> </a:t>
            </a:r>
            <a:r>
              <a:rPr lang="en-US" sz="2400" b="1" dirty="0" err="1">
                <a:latin typeface="Constantia" panose="02030602050306030303" pitchFamily="18" charset="0"/>
              </a:rPr>
              <a:t>Isusa</a:t>
            </a:r>
            <a:r>
              <a:rPr lang="en-US" sz="2400" b="1" dirty="0">
                <a:latin typeface="Constantia" panose="02030602050306030303" pitchFamily="18" charset="0"/>
              </a:rPr>
              <a:t>. </a:t>
            </a:r>
            <a:r>
              <a:rPr lang="en-US" sz="2400" b="1" dirty="0" err="1">
                <a:latin typeface="Constantia" panose="02030602050306030303" pitchFamily="18" charset="0"/>
              </a:rPr>
              <a:t>Često</a:t>
            </a:r>
            <a:r>
              <a:rPr lang="en-US" sz="2400" b="1" dirty="0">
                <a:latin typeface="Constantia" panose="02030602050306030303" pitchFamily="18" charset="0"/>
              </a:rPr>
              <a:t> </a:t>
            </a:r>
            <a:r>
              <a:rPr lang="en-US" sz="2400" b="1" dirty="0" err="1">
                <a:latin typeface="Constantia" panose="02030602050306030303" pitchFamily="18" charset="0"/>
              </a:rPr>
              <a:t>će</a:t>
            </a:r>
            <a:r>
              <a:rPr lang="en-US" sz="2400" b="1" dirty="0">
                <a:latin typeface="Constantia" panose="02030602050306030303" pitchFamily="18" charset="0"/>
              </a:rPr>
              <a:t> </a:t>
            </a:r>
            <a:r>
              <a:rPr lang="en-US" sz="2400" b="1" dirty="0" err="1">
                <a:latin typeface="Constantia" panose="02030602050306030303" pitchFamily="18" charset="0"/>
              </a:rPr>
              <a:t>naša</a:t>
            </a:r>
            <a:r>
              <a:rPr lang="en-US" sz="2400" b="1" dirty="0">
                <a:latin typeface="Constantia" panose="02030602050306030303" pitchFamily="18" charset="0"/>
              </a:rPr>
              <a:t> </a:t>
            </a:r>
            <a:r>
              <a:rPr lang="en-US" sz="2400" b="1" dirty="0" err="1">
                <a:latin typeface="Constantia" panose="02030602050306030303" pitchFamily="18" charset="0"/>
              </a:rPr>
              <a:t>srca</a:t>
            </a:r>
            <a:r>
              <a:rPr lang="en-US" sz="2400" b="1" dirty="0">
                <a:latin typeface="Constantia" panose="02030602050306030303" pitchFamily="18" charset="0"/>
              </a:rPr>
              <a:t> </a:t>
            </a:r>
            <a:r>
              <a:rPr lang="en-US" sz="2400" b="1" dirty="0" err="1">
                <a:latin typeface="Constantia" panose="02030602050306030303" pitchFamily="18" charset="0"/>
              </a:rPr>
              <a:t>gorjeti</a:t>
            </a:r>
            <a:r>
              <a:rPr lang="en-US" sz="2400" b="1" dirty="0">
                <a:latin typeface="Constantia" panose="02030602050306030303" pitchFamily="18" charset="0"/>
              </a:rPr>
              <a:t> u nama </a:t>
            </a:r>
            <a:r>
              <a:rPr lang="en-US" sz="2400" b="1" dirty="0" err="1">
                <a:latin typeface="Constantia" panose="02030602050306030303" pitchFamily="18" charset="0"/>
              </a:rPr>
              <a:t>dok</a:t>
            </a:r>
            <a:r>
              <a:rPr lang="en-US" sz="2400" b="1" dirty="0">
                <a:latin typeface="Constantia" panose="02030602050306030303" pitchFamily="18" charset="0"/>
              </a:rPr>
              <a:t> se On </a:t>
            </a:r>
            <a:r>
              <a:rPr lang="en-US" sz="2400" b="1" dirty="0" err="1">
                <a:latin typeface="Constantia" panose="02030602050306030303" pitchFamily="18" charset="0"/>
              </a:rPr>
              <a:t>približava</a:t>
            </a:r>
            <a:r>
              <a:rPr lang="en-US" sz="2400" b="1" dirty="0">
                <a:latin typeface="Constantia" panose="02030602050306030303" pitchFamily="18" charset="0"/>
              </a:rPr>
              <a:t> </a:t>
            </a:r>
            <a:r>
              <a:rPr lang="en-US" sz="2400" b="1" dirty="0" err="1">
                <a:latin typeface="Constantia" panose="02030602050306030303" pitchFamily="18" charset="0"/>
              </a:rPr>
              <a:t>kako</a:t>
            </a:r>
            <a:r>
              <a:rPr lang="en-US" sz="2400" b="1" dirty="0">
                <a:latin typeface="Constantia" panose="02030602050306030303" pitchFamily="18" charset="0"/>
              </a:rPr>
              <a:t> bi s nama </a:t>
            </a:r>
            <a:r>
              <a:rPr lang="en-US" sz="2400" b="1" dirty="0" err="1">
                <a:latin typeface="Constantia" panose="02030602050306030303" pitchFamily="18" charset="0"/>
              </a:rPr>
              <a:t>komunicirao</a:t>
            </a:r>
            <a:r>
              <a:rPr lang="en-US" sz="2400" b="1" dirty="0">
                <a:latin typeface="Constantia" panose="02030602050306030303" pitchFamily="18" charset="0"/>
              </a:rPr>
              <a:t> </a:t>
            </a:r>
            <a:r>
              <a:rPr lang="en-US" sz="2400" b="1" dirty="0" err="1">
                <a:latin typeface="Constantia" panose="02030602050306030303" pitchFamily="18" charset="0"/>
              </a:rPr>
              <a:t>kao</a:t>
            </a:r>
            <a:r>
              <a:rPr lang="en-US" sz="2400" b="1" dirty="0">
                <a:latin typeface="Constantia" panose="02030602050306030303" pitchFamily="18" charset="0"/>
              </a:rPr>
              <a:t> </a:t>
            </a:r>
            <a:r>
              <a:rPr lang="en-US" sz="2400" b="1" dirty="0" err="1">
                <a:latin typeface="Constantia" panose="02030602050306030303" pitchFamily="18" charset="0"/>
              </a:rPr>
              <a:t>što</a:t>
            </a:r>
            <a:r>
              <a:rPr lang="en-US" sz="2400" b="1" dirty="0">
                <a:latin typeface="Constantia" panose="02030602050306030303" pitchFamily="18" charset="0"/>
              </a:rPr>
              <a:t> je to </a:t>
            </a:r>
            <a:r>
              <a:rPr lang="en-US" sz="2400" b="1" dirty="0" err="1">
                <a:latin typeface="Constantia" panose="02030602050306030303" pitchFamily="18" charset="0"/>
              </a:rPr>
              <a:t>činio</a:t>
            </a:r>
            <a:r>
              <a:rPr lang="en-US" sz="2400" b="1" dirty="0">
                <a:latin typeface="Constantia" panose="02030602050306030303" pitchFamily="18" charset="0"/>
              </a:rPr>
              <a:t> s </a:t>
            </a:r>
            <a:r>
              <a:rPr lang="en-US" sz="2400" b="1" dirty="0" err="1">
                <a:latin typeface="Constantia" panose="02030602050306030303" pitchFamily="18" charset="0"/>
              </a:rPr>
              <a:t>Henohom</a:t>
            </a:r>
            <a:r>
              <a:rPr lang="en-US" sz="2400" b="1" dirty="0">
                <a:latin typeface="Constantia" panose="02030602050306030303" pitchFamily="18" charset="0"/>
              </a:rPr>
              <a:t>. Kad je to </a:t>
            </a:r>
            <a:r>
              <a:rPr lang="en-US" sz="2400" b="1" dirty="0" err="1">
                <a:latin typeface="Constantia" panose="02030602050306030303" pitchFamily="18" charset="0"/>
              </a:rPr>
              <a:t>doista</a:t>
            </a:r>
            <a:r>
              <a:rPr lang="en-US" sz="2400" b="1" dirty="0">
                <a:latin typeface="Constantia" panose="02030602050306030303" pitchFamily="18" charset="0"/>
              </a:rPr>
              <a:t> </a:t>
            </a:r>
            <a:r>
              <a:rPr lang="en-US" sz="2400" b="1" dirty="0" err="1">
                <a:latin typeface="Constantia" panose="02030602050306030303" pitchFamily="18" charset="0"/>
              </a:rPr>
              <a:t>iskustvo</a:t>
            </a:r>
            <a:r>
              <a:rPr lang="en-US" sz="2400" b="1" dirty="0">
                <a:latin typeface="Constantia" panose="02030602050306030303" pitchFamily="18" charset="0"/>
              </a:rPr>
              <a:t> </a:t>
            </a:r>
            <a:r>
              <a:rPr lang="en-US" sz="2400" b="1" dirty="0" err="1">
                <a:latin typeface="Constantia" panose="02030602050306030303" pitchFamily="18" charset="0"/>
              </a:rPr>
              <a:t>kršćanina</a:t>
            </a:r>
            <a:r>
              <a:rPr lang="en-US" sz="2400" b="1" dirty="0">
                <a:latin typeface="Constantia" panose="02030602050306030303" pitchFamily="18" charset="0"/>
              </a:rPr>
              <a:t>, u </a:t>
            </a:r>
            <a:r>
              <a:rPr lang="en-US" sz="2400" b="1" dirty="0" err="1">
                <a:latin typeface="Constantia" panose="02030602050306030303" pitchFamily="18" charset="0"/>
              </a:rPr>
              <a:t>njegovom</a:t>
            </a:r>
            <a:r>
              <a:rPr lang="en-US" sz="2400" b="1" dirty="0">
                <a:latin typeface="Constantia" panose="02030602050306030303" pitchFamily="18" charset="0"/>
              </a:rPr>
              <a:t> </a:t>
            </a:r>
            <a:r>
              <a:rPr lang="en-US" sz="2400" b="1" dirty="0" err="1">
                <a:latin typeface="Constantia" panose="02030602050306030303" pitchFamily="18" charset="0"/>
              </a:rPr>
              <a:t>životu</a:t>
            </a:r>
            <a:r>
              <a:rPr lang="en-US" sz="2400" b="1" dirty="0">
                <a:latin typeface="Constantia" panose="02030602050306030303" pitchFamily="18" charset="0"/>
              </a:rPr>
              <a:t> </a:t>
            </a:r>
            <a:r>
              <a:rPr lang="en-US" sz="2400" b="1" dirty="0" err="1">
                <a:latin typeface="Constantia" panose="02030602050306030303" pitchFamily="18" charset="0"/>
              </a:rPr>
              <a:t>vidi</a:t>
            </a:r>
            <a:r>
              <a:rPr lang="en-US" sz="2400" b="1" dirty="0">
                <a:latin typeface="Constantia" panose="02030602050306030303" pitchFamily="18" charset="0"/>
              </a:rPr>
              <a:t> se </a:t>
            </a:r>
            <a:r>
              <a:rPr lang="en-US" sz="2400" b="1" dirty="0" err="1">
                <a:latin typeface="Constantia" panose="02030602050306030303" pitchFamily="18" charset="0"/>
              </a:rPr>
              <a:t>jednostavnost</a:t>
            </a:r>
            <a:r>
              <a:rPr lang="en-US" sz="2400" b="1" dirty="0">
                <a:latin typeface="Constantia" panose="02030602050306030303" pitchFamily="18" charset="0"/>
              </a:rPr>
              <a:t>, </a:t>
            </a:r>
            <a:r>
              <a:rPr lang="hr-BA" sz="2400" b="1" dirty="0">
                <a:latin typeface="Constantia" panose="02030602050306030303" pitchFamily="18" charset="0"/>
              </a:rPr>
              <a:t>nježnost</a:t>
            </a:r>
            <a:r>
              <a:rPr lang="en-US" sz="2400" b="1" dirty="0">
                <a:latin typeface="Constantia" panose="02030602050306030303" pitchFamily="18" charset="0"/>
              </a:rPr>
              <a:t>, </a:t>
            </a:r>
            <a:r>
              <a:rPr lang="en-US" sz="2400" b="1" dirty="0" err="1">
                <a:latin typeface="Constantia" panose="02030602050306030303" pitchFamily="18" charset="0"/>
              </a:rPr>
              <a:t>poniznost</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hr-BA" sz="2400" b="1" dirty="0">
                <a:latin typeface="Constantia" panose="02030602050306030303" pitchFamily="18" charset="0"/>
              </a:rPr>
              <a:t>skruše</a:t>
            </a:r>
            <a:r>
              <a:rPr lang="en-US" sz="2400" b="1" dirty="0" err="1">
                <a:latin typeface="Constantia" panose="02030602050306030303" pitchFamily="18" charset="0"/>
              </a:rPr>
              <a:t>nost</a:t>
            </a:r>
            <a:r>
              <a:rPr lang="en-US" sz="2400" b="1" dirty="0">
                <a:latin typeface="Constantia" panose="02030602050306030303" pitchFamily="18" charset="0"/>
              </a:rPr>
              <a:t> </a:t>
            </a:r>
            <a:r>
              <a:rPr lang="en-US" sz="2400" b="1" dirty="0" err="1">
                <a:latin typeface="Constantia" panose="02030602050306030303" pitchFamily="18" charset="0"/>
              </a:rPr>
              <a:t>srca</a:t>
            </a:r>
            <a:r>
              <a:rPr lang="en-US" sz="2400" b="1" dirty="0">
                <a:latin typeface="Constantia" panose="02030602050306030303" pitchFamily="18" charset="0"/>
              </a:rPr>
              <a:t>, </a:t>
            </a:r>
            <a:r>
              <a:rPr lang="en-US" sz="2400" b="1" dirty="0" err="1">
                <a:latin typeface="Constantia" panose="02030602050306030303" pitchFamily="18" charset="0"/>
              </a:rPr>
              <a:t>što</a:t>
            </a:r>
            <a:r>
              <a:rPr lang="en-US" sz="2400" b="1" dirty="0">
                <a:latin typeface="Constantia" panose="02030602050306030303" pitchFamily="18" charset="0"/>
              </a:rPr>
              <a:t> </a:t>
            </a:r>
            <a:r>
              <a:rPr lang="en-US" sz="2400" b="1" dirty="0" err="1">
                <a:latin typeface="Constantia" panose="02030602050306030303" pitchFamily="18" charset="0"/>
              </a:rPr>
              <a:t>svima</a:t>
            </a:r>
            <a:r>
              <a:rPr lang="en-US" sz="2400" b="1" dirty="0">
                <a:latin typeface="Constantia" panose="02030602050306030303" pitchFamily="18" charset="0"/>
              </a:rPr>
              <a:t> s </a:t>
            </a:r>
            <a:r>
              <a:rPr lang="en-US" sz="2400" b="1" dirty="0" err="1">
                <a:latin typeface="Constantia" panose="02030602050306030303" pitchFamily="18" charset="0"/>
              </a:rPr>
              <a:t>kojima</a:t>
            </a:r>
            <a:r>
              <a:rPr lang="en-US" sz="2400" b="1" dirty="0">
                <a:latin typeface="Constantia" panose="02030602050306030303" pitchFamily="18" charset="0"/>
              </a:rPr>
              <a:t> se </a:t>
            </a:r>
            <a:r>
              <a:rPr lang="en-US" sz="2400" b="1" dirty="0" err="1">
                <a:latin typeface="Constantia" panose="02030602050306030303" pitchFamily="18" charset="0"/>
              </a:rPr>
              <a:t>druži</a:t>
            </a:r>
            <a:r>
              <a:rPr lang="en-US" sz="2400" b="1" dirty="0">
                <a:latin typeface="Constantia" panose="02030602050306030303" pitchFamily="18" charset="0"/>
              </a:rPr>
              <a:t> </a:t>
            </a:r>
            <a:r>
              <a:rPr lang="en-US" sz="2400" b="1" dirty="0" err="1">
                <a:latin typeface="Constantia" panose="02030602050306030303" pitchFamily="18" charset="0"/>
              </a:rPr>
              <a:t>pokazuje</a:t>
            </a:r>
            <a:r>
              <a:rPr lang="en-US" sz="2400" b="1" dirty="0">
                <a:latin typeface="Constantia" panose="02030602050306030303" pitchFamily="18" charset="0"/>
              </a:rPr>
              <a:t> da je bio s </a:t>
            </a:r>
            <a:r>
              <a:rPr lang="en-US" sz="2400" b="1" dirty="0" err="1">
                <a:latin typeface="Constantia" panose="02030602050306030303" pitchFamily="18" charset="0"/>
              </a:rPr>
              <a:t>Isusom</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učio</a:t>
            </a:r>
            <a:r>
              <a:rPr lang="en-US" sz="2400" b="1" dirty="0">
                <a:latin typeface="Constantia" panose="02030602050306030303" pitchFamily="18" charset="0"/>
              </a:rPr>
              <a:t> o</a:t>
            </a:r>
            <a:r>
              <a:rPr lang="hr-BA" sz="2400" b="1" dirty="0">
                <a:latin typeface="Constantia" panose="02030602050306030303" pitchFamily="18" charset="0"/>
              </a:rPr>
              <a:t>d</a:t>
            </a:r>
            <a:r>
              <a:rPr lang="en-US" sz="2400" b="1" dirty="0">
                <a:latin typeface="Constantia" panose="02030602050306030303" pitchFamily="18" charset="0"/>
              </a:rPr>
              <a:t> </a:t>
            </a:r>
            <a:r>
              <a:rPr lang="en-US" sz="2400" b="1" dirty="0" err="1">
                <a:latin typeface="Constantia" panose="02030602050306030303" pitchFamily="18" charset="0"/>
              </a:rPr>
              <a:t>Nje</a:t>
            </a:r>
            <a:r>
              <a:rPr lang="hr-BA" sz="2400" b="1" dirty="0">
                <a:latin typeface="Constantia" panose="02030602050306030303" pitchFamily="18" charset="0"/>
              </a:rPr>
              <a:t>ga</a:t>
            </a:r>
            <a:r>
              <a:rPr lang="en-US" sz="2400" b="1" dirty="0">
                <a:latin typeface="Constantia" panose="02030602050306030303" pitchFamily="18" charset="0"/>
              </a:rPr>
              <a:t>."</a:t>
            </a:r>
            <a:endParaRPr lang="en"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9E3123D6-5231-E355-4E6C-B9157863F64C}"/>
              </a:ext>
            </a:extLst>
          </p:cNvPr>
          <p:cNvSpPr txBox="1"/>
          <p:nvPr/>
        </p:nvSpPr>
        <p:spPr>
          <a:xfrm>
            <a:off x="7369590" y="6215971"/>
            <a:ext cx="4822410" cy="338554"/>
          </a:xfrm>
          <a:prstGeom prst="rect">
            <a:avLst/>
          </a:prstGeom>
          <a:noFill/>
        </p:spPr>
        <p:txBody>
          <a:bodyPr wrap="none" rtlCol="0">
            <a:spAutoFit/>
          </a:bodyPr>
          <a:lstStyle/>
          <a:p>
            <a:pPr algn="r"/>
            <a:r>
              <a:rPr lang="en" sz="1600" b="1" noProof="0" dirty="0"/>
              <a:t>E</a:t>
            </a:r>
            <a:r>
              <a:rPr lang="hr-BA" sz="1600" b="1" noProof="0" dirty="0"/>
              <a:t>llen G. White, </a:t>
            </a:r>
            <a:r>
              <a:rPr lang="en-US" sz="1600" b="1" dirty="0" err="1"/>
              <a:t>Kristove</a:t>
            </a:r>
            <a:r>
              <a:rPr lang="en-US" sz="1600" b="1" dirty="0"/>
              <a:t> </a:t>
            </a:r>
            <a:r>
              <a:rPr lang="hr-BA" sz="1600" b="1" dirty="0"/>
              <a:t>priče</a:t>
            </a:r>
            <a:r>
              <a:rPr lang="en" sz="1600" b="1" noProof="0" dirty="0"/>
              <a:t>,</a:t>
            </a:r>
            <a:r>
              <a:rPr lang="hr-BA" sz="1600" b="1" noProof="0" dirty="0"/>
              <a:t>str</a:t>
            </a:r>
            <a:r>
              <a:rPr lang="en" sz="1600" b="1" noProof="0" dirty="0"/>
              <a:t>. 129</a:t>
            </a:r>
            <a:r>
              <a:rPr lang="hr-BA" sz="1600" b="1" noProof="0" dirty="0"/>
              <a:t>. u izvorniku</a:t>
            </a:r>
            <a:r>
              <a:rPr lang="hr-BA" sz="1600" b="1" dirty="0"/>
              <a:t>.</a:t>
            </a:r>
            <a:endParaRPr lang="en" sz="1600" b="1" noProof="0" dirty="0"/>
          </a:p>
        </p:txBody>
      </p:sp>
    </p:spTree>
    <p:extLst>
      <p:ext uri="{BB962C8B-B14F-4D97-AF65-F5344CB8AC3E}">
        <p14:creationId xmlns:p14="http://schemas.microsoft.com/office/powerpoint/2010/main" val="27801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5C45-4223-AB9F-ADF3-DABFB514C826}"/>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FEFCE9B3-67BF-176D-135B-A512AC529F06}"/>
              </a:ext>
            </a:extLst>
          </p:cNvPr>
          <p:cNvSpPr>
            <a:spLocks noChangeArrowheads="1"/>
          </p:cNvSpPr>
          <p:nvPr/>
        </p:nvSpPr>
        <p:spPr bwMode="auto">
          <a:xfrm>
            <a:off x="341620"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F7F236C0-6AE0-1F63-57D3-7C52826E4092}"/>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12A7C541-19B8-262C-5879-C9AF13EAC2E6}"/>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4BC91A16-8AB8-3FBB-8185-ECE27057EA34}"/>
              </a:ext>
            </a:extLst>
          </p:cNvPr>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B7DDB953-DCF7-F67D-8E46-2B4CF08DB50A}"/>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C352974C-FA20-23C2-D8D6-7AB4D10F5F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31B8B1F2-C1B3-4F7A-7D0B-B597B84B4D82}"/>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3ACEFDE5-9EDE-DEBC-0FC2-C8282AA602A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C5B19DFF-7A6D-C33D-FAA4-446D7AD32CA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957378C-4D03-E207-79E2-8EAB12992574}"/>
              </a:ext>
            </a:extLst>
          </p:cNvPr>
          <p:cNvSpPr txBox="1"/>
          <p:nvPr/>
        </p:nvSpPr>
        <p:spPr>
          <a:xfrm>
            <a:off x="0" y="4088095"/>
            <a:ext cx="12281049" cy="2554545"/>
          </a:xfrm>
          <a:prstGeom prst="rect">
            <a:avLst/>
          </a:prstGeom>
          <a:noFill/>
        </p:spPr>
        <p:txBody>
          <a:bodyPr wrap="square" rtlCol="0">
            <a:spAutoFit/>
          </a:bodyPr>
          <a:lstStyle/>
          <a:p>
            <a:pPr lvl="0" algn="ctr" defTabSz="914354" fontAlgn="base">
              <a:spcBef>
                <a:spcPct val="0"/>
              </a:spcBef>
              <a:spcAft>
                <a:spcPct val="0"/>
              </a:spcAf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a:t>
            </a:r>
            <a:r>
              <a:rPr lang="en-US" sz="2000" b="1" dirty="0">
                <a:solidFill>
                  <a:srgbClr val="FFFFFF"/>
                </a:solidFill>
                <a:effectLst>
                  <a:glow rad="127000">
                    <a:srgbClr val="000000"/>
                  </a:glow>
                </a:effectLst>
                <a:cs typeface="Arial" charset="0"/>
              </a:rPr>
              <a:t>Pavao je </a:t>
            </a:r>
            <a:r>
              <a:rPr lang="en-US" sz="2000" b="1" dirty="0" err="1">
                <a:solidFill>
                  <a:srgbClr val="FFFFFF"/>
                </a:solidFill>
                <a:effectLst>
                  <a:glow rad="127000">
                    <a:srgbClr val="000000"/>
                  </a:glow>
                </a:effectLst>
                <a:cs typeface="Arial" charset="0"/>
              </a:rPr>
              <a:t>dosljedno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naglašavao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kršćanske</a:t>
            </a:r>
            <a:r>
              <a:rPr lang="en-US" sz="2000" b="1" dirty="0">
                <a:solidFill>
                  <a:srgbClr val="FFFFFF"/>
                </a:solidFill>
                <a:effectLst>
                  <a:glow rad="127000">
                    <a:srgbClr val="000000"/>
                  </a:glow>
                </a:effectLst>
                <a:cs typeface="Arial" charset="0"/>
              </a:rPr>
              <a:t> discipline, </a:t>
            </a:r>
            <a:r>
              <a:rPr lang="en-US" sz="2000" b="1" dirty="0" err="1">
                <a:solidFill>
                  <a:srgbClr val="FFFFFF"/>
                </a:solidFill>
                <a:effectLst>
                  <a:glow rad="127000">
                    <a:srgbClr val="000000"/>
                  </a:glow>
                </a:effectLst>
                <a:cs typeface="Arial" charset="0"/>
              </a:rPr>
              <a:t>poput</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molitve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zahvalnosti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Zahvalnost</a:t>
            </a:r>
            <a:r>
              <a:rPr lang="en-US" sz="2000" b="1" dirty="0">
                <a:solidFill>
                  <a:srgbClr val="FFFFFF"/>
                </a:solidFill>
                <a:effectLst>
                  <a:glow rad="127000">
                    <a:srgbClr val="000000"/>
                  </a:glow>
                </a:effectLst>
                <a:cs typeface="Arial" charset="0"/>
              </a:rPr>
              <a:t> je </a:t>
            </a:r>
            <a:r>
              <a:rPr lang="en-US" sz="2000" b="1" dirty="0" err="1">
                <a:solidFill>
                  <a:srgbClr val="FFFFFF"/>
                </a:solidFill>
                <a:effectLst>
                  <a:glow rad="127000">
                    <a:srgbClr val="000000"/>
                  </a:glow>
                </a:effectLst>
                <a:cs typeface="Arial" charset="0"/>
              </a:rPr>
              <a:t>također</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bila</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ključni</a:t>
            </a:r>
            <a:r>
              <a:rPr lang="en-US" sz="2000" b="1" dirty="0">
                <a:solidFill>
                  <a:srgbClr val="FFFFFF"/>
                </a:solidFill>
                <a:effectLst>
                  <a:glow rad="127000">
                    <a:srgbClr val="000000"/>
                  </a:glow>
                </a:effectLst>
                <a:cs typeface="Arial" charset="0"/>
              </a:rPr>
              <a:t> element </a:t>
            </a:r>
            <a:r>
              <a:rPr lang="en-US" sz="2000" b="1" dirty="0" err="1">
                <a:solidFill>
                  <a:srgbClr val="FFFFFF"/>
                </a:solidFill>
                <a:effectLst>
                  <a:glow rad="127000">
                    <a:srgbClr val="000000"/>
                  </a:glow>
                </a:effectLst>
                <a:cs typeface="Arial" charset="0"/>
              </a:rPr>
              <a:t>njegovih</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molit</a:t>
            </a:r>
            <a:r>
              <a:rPr lang="sr-Latn-BA" sz="2000" b="1" dirty="0">
                <a:solidFill>
                  <a:srgbClr val="FFFFFF"/>
                </a:solidFill>
                <a:effectLst>
                  <a:glow rad="127000">
                    <a:srgbClr val="000000"/>
                  </a:glow>
                </a:effectLst>
                <a:cs typeface="Arial" charset="0"/>
              </a:rPr>
              <a:t>ava</a:t>
            </a:r>
            <a:r>
              <a:rPr lang="en-US" sz="2000" b="1" dirty="0">
                <a:solidFill>
                  <a:srgbClr val="FFFFFF"/>
                </a:solidFill>
                <a:effectLst>
                  <a:glow rad="127000">
                    <a:srgbClr val="000000"/>
                  </a:glow>
                </a:effectLst>
                <a:cs typeface="Arial" charset="0"/>
              </a:rPr>
              <a:t>, pa </a:t>
            </a:r>
            <a:r>
              <a:rPr lang="en-US" sz="2000" b="1" dirty="0" err="1">
                <a:solidFill>
                  <a:srgbClr val="FFFFFF"/>
                </a:solidFill>
                <a:effectLst>
                  <a:glow rad="127000">
                    <a:srgbClr val="000000"/>
                  </a:glow>
                </a:effectLst>
                <a:cs typeface="Arial" charset="0"/>
              </a:rPr>
              <a:t>čak</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tipičan</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dio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njegovih</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pisama</a:t>
            </a:r>
            <a:r>
              <a:rPr lang="en-US" sz="2000" b="1" dirty="0">
                <a:solidFill>
                  <a:srgbClr val="FFFFFF"/>
                </a:solidFill>
                <a:effectLst>
                  <a:glow rad="127000">
                    <a:srgbClr val="000000"/>
                  </a:glow>
                </a:effectLst>
                <a:cs typeface="Arial" charset="0"/>
              </a:rPr>
              <a:t>. Ne </a:t>
            </a:r>
            <a:r>
              <a:rPr lang="en-US" sz="2000" b="1" dirty="0" err="1">
                <a:solidFill>
                  <a:srgbClr val="FFFFFF"/>
                </a:solidFill>
                <a:effectLst>
                  <a:glow rad="127000">
                    <a:srgbClr val="000000"/>
                  </a:glow>
                </a:effectLst>
                <a:cs typeface="Arial" charset="0"/>
              </a:rPr>
              <a:t>samo</a:t>
            </a:r>
            <a:r>
              <a:rPr lang="en-US" sz="2000" b="1" dirty="0">
                <a:solidFill>
                  <a:srgbClr val="FFFFFF"/>
                </a:solidFill>
                <a:effectLst>
                  <a:glow rad="127000">
                    <a:srgbClr val="000000"/>
                  </a:glow>
                </a:effectLst>
                <a:cs typeface="Arial" charset="0"/>
              </a:rPr>
              <a:t> da je </a:t>
            </a:r>
            <a:r>
              <a:rPr lang="en-US" sz="2000" b="1" dirty="0" err="1">
                <a:solidFill>
                  <a:srgbClr val="FFFFFF"/>
                </a:solidFill>
                <a:effectLst>
                  <a:glow rad="127000">
                    <a:srgbClr val="000000"/>
                  </a:glow>
                </a:effectLst>
                <a:cs typeface="Arial" charset="0"/>
              </a:rPr>
              <a:t>neprestano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izražavao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zahvalnost</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Bogu</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kroz</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molitve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već</a:t>
            </a:r>
            <a:r>
              <a:rPr lang="en-US" sz="2000" b="1" dirty="0">
                <a:solidFill>
                  <a:srgbClr val="FFFFFF"/>
                </a:solidFill>
                <a:effectLst>
                  <a:glow rad="127000">
                    <a:srgbClr val="000000"/>
                  </a:glow>
                </a:effectLst>
                <a:cs typeface="Arial" charset="0"/>
              </a:rPr>
              <a:t> je </a:t>
            </a:r>
            <a:r>
              <a:rPr lang="en-US" sz="2000" b="1" dirty="0" err="1">
                <a:solidFill>
                  <a:srgbClr val="FFFFFF"/>
                </a:solidFill>
                <a:effectLst>
                  <a:glow rad="127000">
                    <a:srgbClr val="000000"/>
                  </a:glow>
                </a:effectLst>
                <a:cs typeface="Arial" charset="0"/>
              </a:rPr>
              <a:t>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poticao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svoju</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publiku</a:t>
            </a:r>
            <a:r>
              <a:rPr lang="en-US" sz="2000" b="1" dirty="0">
                <a:solidFill>
                  <a:srgbClr val="FFFFFF"/>
                </a:solidFill>
                <a:effectLst>
                  <a:glow rad="127000">
                    <a:srgbClr val="000000"/>
                  </a:glow>
                </a:effectLst>
                <a:cs typeface="Arial" charset="0"/>
              </a:rPr>
              <a:t> da </a:t>
            </a:r>
            <a:r>
              <a:rPr lang="en-US" sz="2000" b="1" dirty="0" err="1">
                <a:solidFill>
                  <a:srgbClr val="FFFFFF"/>
                </a:solidFill>
                <a:effectLst>
                  <a:glow rad="127000">
                    <a:srgbClr val="000000"/>
                  </a:glow>
                </a:effectLst>
                <a:cs typeface="Arial" charset="0"/>
              </a:rPr>
              <a:t>čini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isto</a:t>
            </a:r>
            <a:r>
              <a:rPr lang="en-US" sz="2000" b="1" dirty="0">
                <a:solidFill>
                  <a:srgbClr val="FFFFFF"/>
                </a:solidFill>
                <a:effectLst>
                  <a:glow rad="127000">
                    <a:srgbClr val="000000"/>
                  </a:glow>
                </a:effectLst>
                <a:cs typeface="Arial" charset="0"/>
              </a:rPr>
              <a:t> </a:t>
            </a:r>
            <a:r>
              <a:rPr lang="sr-Latn-BA" sz="2000" b="1" dirty="0">
                <a:solidFill>
                  <a:srgbClr val="FFFFFF"/>
                </a:solidFill>
                <a:effectLst>
                  <a:glow rad="127000">
                    <a:srgbClr val="000000"/>
                  </a:glow>
                </a:effectLst>
                <a:cs typeface="Arial" charset="0"/>
              </a:rPr>
              <a:t>   </a:t>
            </a:r>
            <a:r>
              <a:rPr lang="en-US" sz="2000" b="1" dirty="0">
                <a:solidFill>
                  <a:srgbClr val="FFFFFF"/>
                </a:solidFill>
                <a:effectLst>
                  <a:glow rad="127000">
                    <a:srgbClr val="000000"/>
                  </a:glow>
                </a:effectLst>
                <a:cs typeface="Arial" charset="0"/>
              </a:rPr>
              <a:t>(Kol. 3</a:t>
            </a:r>
            <a:r>
              <a:rPr lang="sr-Latn-BA" sz="2000" b="1" dirty="0">
                <a:solidFill>
                  <a:srgbClr val="FFFFFF"/>
                </a:solidFill>
                <a:effectLst>
                  <a:glow rad="127000">
                    <a:srgbClr val="000000"/>
                  </a:glow>
                </a:effectLst>
                <a:cs typeface="Arial" charset="0"/>
              </a:rPr>
              <a:t>,</a:t>
            </a:r>
            <a:r>
              <a:rPr lang="en-US" sz="2000" b="1" dirty="0">
                <a:solidFill>
                  <a:srgbClr val="FFFFFF"/>
                </a:solidFill>
                <a:effectLst>
                  <a:glow rad="127000">
                    <a:srgbClr val="000000"/>
                  </a:glow>
                </a:effectLst>
                <a:cs typeface="Arial" charset="0"/>
              </a:rPr>
              <a:t>17, 1</a:t>
            </a:r>
            <a:r>
              <a:rPr lang="sr-Latn-BA" sz="2000" b="1" dirty="0">
                <a:solidFill>
                  <a:srgbClr val="FFFFFF"/>
                </a:solidFill>
                <a:effectLst>
                  <a:glow rad="127000">
                    <a:srgbClr val="000000"/>
                  </a:glow>
                </a:effectLst>
                <a:cs typeface="Arial" charset="0"/>
              </a:rPr>
              <a:t>.</a:t>
            </a:r>
            <a:r>
              <a:rPr lang="en-US" sz="2000" b="1" dirty="0">
                <a:solidFill>
                  <a:srgbClr val="FFFFFF"/>
                </a:solidFill>
                <a:effectLst>
                  <a:glow rad="127000">
                    <a:srgbClr val="000000"/>
                  </a:glow>
                </a:effectLst>
                <a:cs typeface="Arial" charset="0"/>
              </a:rPr>
              <a:t> Sol. 5</a:t>
            </a:r>
            <a:r>
              <a:rPr lang="sr-Latn-BA" sz="2000" b="1" dirty="0">
                <a:solidFill>
                  <a:srgbClr val="FFFFFF"/>
                </a:solidFill>
                <a:effectLst>
                  <a:glow rad="127000">
                    <a:srgbClr val="000000"/>
                  </a:glow>
                </a:effectLst>
                <a:cs typeface="Arial" charset="0"/>
              </a:rPr>
              <a:t>,</a:t>
            </a:r>
            <a:r>
              <a:rPr lang="en-US" sz="2000" b="1" dirty="0">
                <a:solidFill>
                  <a:srgbClr val="FFFFFF"/>
                </a:solidFill>
                <a:effectLst>
                  <a:glow rad="127000">
                    <a:srgbClr val="000000"/>
                  </a:glow>
                </a:effectLst>
                <a:cs typeface="Arial" charset="0"/>
              </a:rPr>
              <a:t>18). On je </a:t>
            </a:r>
            <a:r>
              <a:rPr lang="en-US" sz="2000" b="1" dirty="0" err="1">
                <a:solidFill>
                  <a:srgbClr val="FFFFFF"/>
                </a:solidFill>
                <a:effectLst>
                  <a:glow rad="127000">
                    <a:srgbClr val="000000"/>
                  </a:glow>
                </a:effectLst>
                <a:cs typeface="Arial" charset="0"/>
              </a:rPr>
              <a:t>zahvalnost</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vidio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kao</a:t>
            </a:r>
            <a:r>
              <a:rPr lang="en-US" sz="2000" b="1" dirty="0">
                <a:solidFill>
                  <a:srgbClr val="FFFFFF"/>
                </a:solidFill>
                <a:effectLst>
                  <a:glow rad="127000">
                    <a:srgbClr val="000000"/>
                  </a:glow>
                </a:effectLst>
                <a:cs typeface="Arial" charset="0"/>
              </a:rPr>
              <a:t> plod </a:t>
            </a:r>
            <a:r>
              <a:rPr lang="en-US" sz="2000" b="1" dirty="0" err="1">
                <a:solidFill>
                  <a:srgbClr val="FFFFFF"/>
                </a:solidFill>
                <a:effectLst>
                  <a:glow rad="127000">
                    <a:srgbClr val="000000"/>
                  </a:glow>
                </a:effectLst>
                <a:cs typeface="Arial" charset="0"/>
              </a:rPr>
              <a:t>Božjeg</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djelovanja</a:t>
            </a:r>
            <a:r>
              <a:rPr lang="en-US" sz="2000" b="1" dirty="0">
                <a:solidFill>
                  <a:srgbClr val="FFFFFF"/>
                </a:solidFill>
                <a:effectLst>
                  <a:glow rad="127000">
                    <a:srgbClr val="000000"/>
                  </a:glow>
                </a:effectLst>
                <a:cs typeface="Arial" charset="0"/>
              </a:rPr>
              <a:t> u </a:t>
            </a:r>
            <a:r>
              <a:rPr lang="en-US" sz="2000" b="1" dirty="0" err="1">
                <a:solidFill>
                  <a:srgbClr val="FFFFFF"/>
                </a:solidFill>
                <a:effectLst>
                  <a:glow rad="127000">
                    <a:srgbClr val="000000"/>
                  </a:glow>
                </a:effectLst>
                <a:cs typeface="Arial" charset="0"/>
              </a:rPr>
              <a:t>srcu</a:t>
            </a:r>
            <a:r>
              <a:rPr lang="en-US" sz="2000" b="1" dirty="0">
                <a:solidFill>
                  <a:srgbClr val="FFFFFF"/>
                </a:solidFill>
                <a:effectLst>
                  <a:glow rad="127000">
                    <a:srgbClr val="000000"/>
                  </a:glow>
                </a:effectLst>
                <a:cs typeface="Arial" charset="0"/>
              </a:rPr>
              <a:t> (Fil</a:t>
            </a:r>
            <a:r>
              <a:rPr lang="sr-Latn-BA" sz="2000" b="1" dirty="0">
                <a:solidFill>
                  <a:srgbClr val="FFFFFF"/>
                </a:solidFill>
                <a:effectLst>
                  <a:glow rad="127000">
                    <a:srgbClr val="000000"/>
                  </a:glow>
                </a:effectLst>
                <a:cs typeface="Arial" charset="0"/>
              </a:rPr>
              <a:t>ip.</a:t>
            </a:r>
            <a:r>
              <a:rPr lang="en-US" sz="2000" b="1" dirty="0">
                <a:solidFill>
                  <a:srgbClr val="FFFFFF"/>
                </a:solidFill>
                <a:effectLst>
                  <a:glow rad="127000">
                    <a:srgbClr val="000000"/>
                  </a:glow>
                </a:effectLst>
                <a:cs typeface="Arial" charset="0"/>
              </a:rPr>
              <a:t> 1</a:t>
            </a:r>
            <a:r>
              <a:rPr lang="sr-Latn-BA" sz="2000" b="1" dirty="0">
                <a:solidFill>
                  <a:srgbClr val="FFFFFF"/>
                </a:solidFill>
                <a:effectLst>
                  <a:glow rad="127000">
                    <a:srgbClr val="000000"/>
                  </a:glow>
                </a:effectLst>
                <a:cs typeface="Arial" charset="0"/>
              </a:rPr>
              <a:t>,</a:t>
            </a:r>
            <a:r>
              <a:rPr lang="en-US" sz="2000" b="1" dirty="0">
                <a:solidFill>
                  <a:srgbClr val="FFFFFF"/>
                </a:solidFill>
                <a:effectLst>
                  <a:glow rad="127000">
                    <a:srgbClr val="000000"/>
                  </a:glow>
                </a:effectLst>
                <a:cs typeface="Arial" charset="0"/>
              </a:rPr>
              <a:t>6</a:t>
            </a:r>
            <a:r>
              <a:rPr lang="sr-Latn-BA" sz="2000" b="1" dirty="0">
                <a:solidFill>
                  <a:srgbClr val="FFFFFF"/>
                </a:solidFill>
                <a:effectLst>
                  <a:glow rad="127000">
                    <a:srgbClr val="000000"/>
                  </a:glow>
                </a:effectLst>
                <a:cs typeface="Arial" charset="0"/>
              </a:rPr>
              <a:t>.</a:t>
            </a:r>
            <a:r>
              <a:rPr lang="en-US" sz="2000" b="1" dirty="0">
                <a:solidFill>
                  <a:srgbClr val="FFFFFF"/>
                </a:solidFill>
                <a:effectLst>
                  <a:glow rad="127000">
                    <a:srgbClr val="000000"/>
                  </a:glow>
                </a:effectLst>
                <a:cs typeface="Arial" charset="0"/>
              </a:rPr>
              <a:t>10</a:t>
            </a:r>
            <a:r>
              <a:rPr lang="sr-Latn-BA" sz="2000" b="1" dirty="0">
                <a:solidFill>
                  <a:srgbClr val="FFFFFF"/>
                </a:solidFill>
                <a:effectLst>
                  <a:glow rad="127000">
                    <a:srgbClr val="000000"/>
                  </a:glow>
                </a:effectLst>
                <a:cs typeface="Arial" charset="0"/>
              </a:rPr>
              <a:t>.</a:t>
            </a:r>
            <a:r>
              <a:rPr lang="en-US" sz="2000" b="1" dirty="0">
                <a:solidFill>
                  <a:srgbClr val="FFFFFF"/>
                </a:solidFill>
                <a:effectLst>
                  <a:glow rad="127000">
                    <a:srgbClr val="000000"/>
                  </a:glow>
                </a:effectLst>
                <a:cs typeface="Arial" charset="0"/>
              </a:rPr>
              <a:t>11).
</a:t>
            </a:r>
            <a:r>
              <a:rPr lang="en-US" sz="2000" b="1" dirty="0" err="1">
                <a:solidFill>
                  <a:srgbClr val="FFFFFF"/>
                </a:solidFill>
                <a:effectLst>
                  <a:glow rad="127000">
                    <a:srgbClr val="000000"/>
                  </a:glow>
                </a:effectLst>
                <a:cs typeface="Arial" charset="0"/>
              </a:rPr>
              <a:t>Ovotjedna</a:t>
            </a:r>
            <a:r>
              <a:rPr lang="en-US" sz="2000" b="1" dirty="0">
                <a:solidFill>
                  <a:srgbClr val="FFFFFF"/>
                </a:solidFill>
                <a:effectLst>
                  <a:glow rad="127000">
                    <a:srgbClr val="000000"/>
                  </a:glow>
                </a:effectLst>
                <a:cs typeface="Arial" charset="0"/>
              </a:rPr>
              <a:t> </a:t>
            </a:r>
            <a:r>
              <a:rPr lang="sr-Latn-BA" sz="2000" b="1" dirty="0">
                <a:solidFill>
                  <a:srgbClr val="FFFFFF"/>
                </a:solidFill>
                <a:effectLst>
                  <a:glow rad="127000">
                    <a:srgbClr val="000000"/>
                  </a:glow>
                </a:effectLst>
                <a:cs typeface="Arial" charset="0"/>
              </a:rPr>
              <a:t>pouk</a:t>
            </a:r>
            <a:r>
              <a:rPr lang="en-US" sz="2000" b="1" dirty="0">
                <a:solidFill>
                  <a:srgbClr val="FFFFFF"/>
                </a:solidFill>
                <a:effectLst>
                  <a:glow rad="127000">
                    <a:srgbClr val="000000"/>
                  </a:glow>
                </a:effectLst>
                <a:cs typeface="Arial" charset="0"/>
              </a:rPr>
              <a:t>a </a:t>
            </a:r>
            <a:r>
              <a:rPr lang="en-US" sz="2000" b="1" dirty="0" err="1">
                <a:solidFill>
                  <a:srgbClr val="FFFFFF"/>
                </a:solidFill>
                <a:effectLst>
                  <a:glow rad="127000">
                    <a:srgbClr val="000000"/>
                  </a:glow>
                </a:effectLst>
                <a:cs typeface="Arial" charset="0"/>
              </a:rPr>
              <a:t>naglašava</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dvije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glavne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teme</a:t>
            </a:r>
            <a:r>
              <a:rPr lang="en-US" sz="2000" b="1" dirty="0">
                <a:solidFill>
                  <a:srgbClr val="FFFFFF"/>
                </a:solidFill>
                <a:effectLst>
                  <a:glow rad="127000">
                    <a:srgbClr val="000000"/>
                  </a:glow>
                </a:effectLst>
                <a:cs typeface="Arial" charset="0"/>
              </a:rPr>
              <a:t>:
</a:t>
            </a:r>
            <a:r>
              <a:rPr lang="sr-Latn-BA" sz="2000" b="1" dirty="0">
                <a:solidFill>
                  <a:srgbClr val="FFFFFF"/>
                </a:solidFill>
                <a:effectLst>
                  <a:glow rad="127000">
                    <a:srgbClr val="000000"/>
                  </a:glow>
                </a:effectLst>
                <a:cs typeface="Arial" charset="0"/>
              </a:rPr>
              <a:t>1. </a:t>
            </a:r>
            <a:r>
              <a:rPr lang="en-US" sz="2000" b="1" dirty="0" err="1">
                <a:solidFill>
                  <a:srgbClr val="FFFFFF"/>
                </a:solidFill>
                <a:effectLst>
                  <a:glow rad="127000">
                    <a:srgbClr val="000000"/>
                  </a:glow>
                </a:effectLst>
                <a:cs typeface="Arial" charset="0"/>
              </a:rPr>
              <a:t>Zahvalnost</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molitva</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su</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inherentno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povezane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kao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dvije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strane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novčića</a:t>
            </a:r>
            <a:r>
              <a:rPr lang="en-US" sz="2000" b="1" dirty="0">
                <a:solidFill>
                  <a:srgbClr val="FFFFFF"/>
                </a:solidFill>
                <a:effectLst>
                  <a:glow rad="127000">
                    <a:srgbClr val="000000"/>
                  </a:glow>
                </a:effectLst>
                <a:cs typeface="Arial" charset="0"/>
              </a:rPr>
              <a:t>.
</a:t>
            </a:r>
            <a:r>
              <a:rPr lang="sr-Latn-BA" sz="2000" b="1" dirty="0">
                <a:solidFill>
                  <a:srgbClr val="FFFFFF"/>
                </a:solidFill>
                <a:effectLst>
                  <a:glow rad="127000">
                    <a:srgbClr val="000000"/>
                  </a:glow>
                </a:effectLst>
                <a:cs typeface="Arial" charset="0"/>
              </a:rPr>
              <a:t>    2. </a:t>
            </a:r>
            <a:r>
              <a:rPr lang="en-US" sz="2000" b="1" dirty="0" err="1">
                <a:solidFill>
                  <a:srgbClr val="FFFFFF"/>
                </a:solidFill>
                <a:effectLst>
                  <a:glow rad="127000">
                    <a:srgbClr val="000000"/>
                  </a:glow>
                </a:effectLst>
                <a:cs typeface="Arial" charset="0"/>
              </a:rPr>
              <a:t>Zahvalnost</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molitva</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među</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ostalim</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služe</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kao</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opipljivi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pokazatelji</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Božjeg</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dobrog</a:t>
            </a:r>
            <a:r>
              <a:rPr lang="en-US" sz="2000" b="1" dirty="0">
                <a:solidFill>
                  <a:srgbClr val="FFFFFF"/>
                </a:solidFill>
                <a:effectLst>
                  <a:glow rad="127000">
                    <a:srgbClr val="000000"/>
                  </a:glow>
                </a:effectLst>
                <a:cs typeface="Arial" charset="0"/>
              </a:rPr>
              <a:t> </a:t>
            </a:r>
            <a:r>
              <a:rPr lang="en-US" sz="2000" b="1" dirty="0" err="1">
                <a:solidFill>
                  <a:srgbClr val="FFFFFF"/>
                </a:solidFill>
                <a:effectLst>
                  <a:glow rad="127000">
                    <a:srgbClr val="000000"/>
                  </a:glow>
                </a:effectLst>
                <a:cs typeface="Arial" charset="0"/>
              </a:rPr>
              <a:t>djelovanja</a:t>
            </a:r>
            <a:r>
              <a:rPr lang="en-US" sz="2000" b="1" dirty="0">
                <a:solidFill>
                  <a:srgbClr val="FFFFFF"/>
                </a:solidFill>
                <a:effectLst>
                  <a:glow rad="127000">
                    <a:srgbClr val="000000"/>
                  </a:glow>
                </a:effectLst>
                <a:cs typeface="Arial" charset="0"/>
              </a:rPr>
              <a:t> </a:t>
            </a:r>
            <a:r>
              <a:rPr lang="sr-Latn-BA" sz="2000" b="1" dirty="0">
                <a:solidFill>
                  <a:srgbClr val="FFFFFF"/>
                </a:solidFill>
                <a:effectLst>
                  <a:glow rad="127000">
                    <a:srgbClr val="000000"/>
                  </a:glow>
                </a:effectLst>
                <a:cs typeface="Arial" charset="0"/>
              </a:rPr>
              <a:t>    </a:t>
            </a:r>
            <a:r>
              <a:rPr lang="en-US" sz="2000" b="1" dirty="0">
                <a:solidFill>
                  <a:srgbClr val="FFFFFF"/>
                </a:solidFill>
                <a:effectLst>
                  <a:glow rad="127000">
                    <a:srgbClr val="000000"/>
                  </a:glow>
                </a:effectLst>
                <a:cs typeface="Arial" charset="0"/>
              </a:rPr>
              <a:t>u nama.</a:t>
            </a:r>
            <a:endPar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endParaRPr>
          </a:p>
        </p:txBody>
      </p:sp>
      <p:pic>
        <p:nvPicPr>
          <p:cNvPr id="5" name="Picture 4">
            <a:extLst>
              <a:ext uri="{FF2B5EF4-FFF2-40B4-BE49-F238E27FC236}">
                <a16:creationId xmlns:a16="http://schemas.microsoft.com/office/drawing/2014/main" id="{64AB7C56-2095-2786-4915-E384530DD470}"/>
              </a:ext>
            </a:extLst>
          </p:cNvPr>
          <p:cNvPicPr>
            <a:picLocks noChangeAspect="1"/>
          </p:cNvPicPr>
          <p:nvPr/>
        </p:nvPicPr>
        <p:blipFill>
          <a:blip r:embed="rId6"/>
          <a:stretch>
            <a:fillRect/>
          </a:stretch>
        </p:blipFill>
        <p:spPr>
          <a:xfrm>
            <a:off x="3605953" y="-97653"/>
            <a:ext cx="4430295" cy="1828800"/>
          </a:xfrm>
          <a:prstGeom prst="rect">
            <a:avLst/>
          </a:prstGeom>
        </p:spPr>
      </p:pic>
    </p:spTree>
    <p:extLst>
      <p:ext uri="{BB962C8B-B14F-4D97-AF65-F5344CB8AC3E}">
        <p14:creationId xmlns:p14="http://schemas.microsoft.com/office/powerpoint/2010/main" val="2760150176"/>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”Razlozi za zahvalnost i molitvu”,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en-US" sz="2800" dirty="0">
                <a:solidFill>
                  <a:srgbClr val="FFFF99"/>
                </a:solidFill>
              </a:rPr>
              <a:t>Ra</a:t>
            </a:r>
            <a:r>
              <a:rPr lang="hr-BA" sz="2800" dirty="0">
                <a:solidFill>
                  <a:srgbClr val="FFFF99"/>
                </a:solidFill>
              </a:rPr>
              <a:t>z</a:t>
            </a:r>
            <a:r>
              <a:rPr lang="en-US" sz="2800" dirty="0">
                <a:solidFill>
                  <a:srgbClr val="FFFF99"/>
                </a:solidFill>
              </a:rPr>
              <a:t>lo</a:t>
            </a:r>
            <a:r>
              <a:rPr lang="hr-BA" sz="2800" dirty="0">
                <a:solidFill>
                  <a:srgbClr val="FFFF99"/>
                </a:solidFill>
              </a:rPr>
              <a:t>z</a:t>
            </a:r>
            <a:r>
              <a:rPr lang="en-US" sz="2800" dirty="0" err="1">
                <a:solidFill>
                  <a:srgbClr val="FFFF99"/>
                </a:solidFill>
              </a:rPr>
              <a:t>i</a:t>
            </a:r>
            <a:r>
              <a:rPr lang="en-US" sz="2800" dirty="0">
                <a:solidFill>
                  <a:srgbClr val="FFFF99"/>
                </a:solidFill>
              </a:rPr>
              <a:t> </a:t>
            </a:r>
            <a:r>
              <a:rPr lang="hr-BA" sz="2800" dirty="0">
                <a:solidFill>
                  <a:srgbClr val="FFFF99"/>
                </a:solidFill>
              </a:rPr>
              <a:t>z</a:t>
            </a:r>
            <a:r>
              <a:rPr lang="en-US" sz="2800" dirty="0">
                <a:solidFill>
                  <a:srgbClr val="FFFF99"/>
                </a:solidFill>
              </a:rPr>
              <a:t>a </a:t>
            </a:r>
            <a:r>
              <a:rPr lang="hr-BA" sz="2800" dirty="0">
                <a:solidFill>
                  <a:srgbClr val="FFFF99"/>
                </a:solidFill>
              </a:rPr>
              <a:t>z</a:t>
            </a:r>
            <a:r>
              <a:rPr lang="en-US" sz="2800" dirty="0" err="1">
                <a:solidFill>
                  <a:srgbClr val="FFFF99"/>
                </a:solidFill>
              </a:rPr>
              <a:t>ahvalnost</a:t>
            </a:r>
            <a:r>
              <a:rPr lang="en-US" sz="2800" dirty="0">
                <a:solidFill>
                  <a:srgbClr val="FFFF99"/>
                </a:solidFill>
              </a:rPr>
              <a:t> </a:t>
            </a:r>
            <a:r>
              <a:rPr lang="hr-BA" sz="2800" dirty="0">
                <a:solidFill>
                  <a:srgbClr val="FFFF99"/>
                </a:solidFill>
              </a:rPr>
              <a:t>i</a:t>
            </a:r>
            <a:r>
              <a:rPr lang="en-US" sz="2800" dirty="0">
                <a:solidFill>
                  <a:srgbClr val="FFFF99"/>
                </a:solidFill>
              </a:rPr>
              <a:t> </a:t>
            </a:r>
            <a:r>
              <a:rPr lang="en-US" sz="2800" dirty="0" err="1">
                <a:solidFill>
                  <a:srgbClr val="FFFF99"/>
                </a:solidFill>
              </a:rPr>
              <a:t>molitvu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p:cNvSpPr>
            <a:spLocks noChangeArrowheads="1"/>
          </p:cNvSpPr>
          <p:nvPr/>
        </p:nvSpPr>
        <p:spPr bwMode="auto">
          <a:xfrm>
            <a:off x="1388277" y="2729747"/>
            <a:ext cx="11008803" cy="414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lang="hr-HR" sz="1200" i="1" dirty="0">
                <a:solidFill>
                  <a:srgbClr val="FFFFFF"/>
                </a:solidFill>
                <a:latin typeface="Arial"/>
                <a:cs typeface="Arial" charset="0"/>
              </a:rPr>
              <a:t>Filip</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,3-8.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Za</a:t>
            </a:r>
            <a:r>
              <a:rPr kumimoji="0" lang="sr-Latn-RS" sz="1400" b="1" i="0" u="none" strike="noStrike" kern="1200" cap="none" spc="0" normalizeH="0" noProof="0" dirty="0">
                <a:ln>
                  <a:noFill/>
                </a:ln>
                <a:solidFill>
                  <a:srgbClr val="FFFFFF"/>
                </a:solidFill>
                <a:effectLst/>
                <a:uLnTx/>
                <a:uFillTx/>
                <a:latin typeface="Arial"/>
                <a:ea typeface="+mn-ea"/>
                <a:cs typeface="Arial" charset="0"/>
              </a:rPr>
              <a:t> što je Pavao zahvaljivao? Kakva ohrabrenja je uputio Filipljanima i zašto je to važno</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Filip</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,6.</a:t>
            </a:r>
            <a:r>
              <a:rPr kumimoji="0" lang="sr-Latn-RS"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razumiješ da će Bog dovršiti ”dobro djelo u vama”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Što to znači?</a:t>
            </a:r>
            <a:r>
              <a:rPr kumimoji="0" lang="hr-HR" sz="1400" b="1" i="0" u="none" strike="noStrike" kern="1200" cap="none" spc="0" normalizeH="0" noProof="0" dirty="0">
                <a:ln>
                  <a:noFill/>
                </a:ln>
                <a:solidFill>
                  <a:srgbClr val="FFFFFF"/>
                </a:solidFill>
                <a:effectLst/>
                <a:uLnTx/>
                <a:uFillTx/>
                <a:latin typeface="Arial"/>
                <a:ea typeface="+mn-ea"/>
                <a:cs typeface="Arial" charset="0"/>
              </a:rPr>
              <a:t> Hoće li biti završ. </a:t>
            </a:r>
            <a:r>
              <a:rPr lang="hr-HR" sz="1400" b="1" dirty="0">
                <a:solidFill>
                  <a:srgbClr val="FFFFFF"/>
                </a:solidFill>
                <a:latin typeface="Arial"/>
                <a:cs typeface="Arial" charset="0"/>
              </a:rPr>
              <a:t>d</a:t>
            </a:r>
            <a:r>
              <a:rPr kumimoji="0" lang="hr-HR" sz="1400" b="1" i="0" u="none" strike="noStrike" kern="1200" cap="none" spc="0" normalizeH="0" noProof="0" dirty="0">
                <a:ln>
                  <a:noFill/>
                </a:ln>
                <a:solidFill>
                  <a:srgbClr val="FFFFFF"/>
                </a:solidFill>
                <a:effectLst/>
                <a:uLnTx/>
                <a:uFillTx/>
                <a:latin typeface="Arial"/>
                <a:ea typeface="+mn-ea"/>
                <a:cs typeface="Arial" charset="0"/>
              </a:rPr>
              <a:t>o 2. dolaska?</a:t>
            </a:r>
            <a:endParaRPr kumimoji="0" lang="hr-HR" sz="1467"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Filip</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,9-11. </a:t>
            </a:r>
            <a:r>
              <a:rPr lang="hr-HR" sz="1400" b="1" dirty="0">
                <a:solidFill>
                  <a:srgbClr val="FFFFFF"/>
                </a:solidFill>
                <a:latin typeface="Arial"/>
                <a:cs typeface="Arial" charset="0"/>
              </a:rPr>
              <a:t>Što je u fokusu ove molitve i koje velike zahtjeve Pavao čini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Što to govori o molitvi?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i="1" u="none" strike="noStrike" kern="1200" cap="none" spc="0" normalizeH="0" baseline="0" noProof="0" dirty="0">
                <a:ln>
                  <a:noFill/>
                </a:ln>
                <a:solidFill>
                  <a:srgbClr val="FFFFFF"/>
                </a:solidFill>
                <a:effectLst/>
                <a:uLnTx/>
                <a:uFillTx/>
                <a:latin typeface="Arial"/>
                <a:ea typeface="+mn-ea"/>
                <a:cs typeface="Arial" charset="0"/>
              </a:rPr>
              <a:t>Filip. 1,9;</a:t>
            </a:r>
            <a:r>
              <a:rPr lang="hr-HR" sz="1200" i="1" dirty="0">
                <a:solidFill>
                  <a:srgbClr val="FFFFFF"/>
                </a:solidFill>
                <a:latin typeface="Arial"/>
                <a:cs typeface="Arial" charset="0"/>
              </a:rPr>
              <a:t>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Kor. 13,1-8.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da naša ljubav još više izobiljuje? Zašto je to toliko važno za kršćanski život?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Filip.</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lang="hr-HR" sz="1200" i="1" dirty="0">
                <a:solidFill>
                  <a:srgbClr val="FFFFFF"/>
                </a:solidFill>
                <a:latin typeface="Arial"/>
                <a:cs typeface="Arial" charset="0"/>
              </a:rPr>
              <a:t>12-18</a:t>
            </a:r>
            <a:r>
              <a:rPr lang="hr-HR" sz="1200" i="1" noProof="0" dirty="0">
                <a:solidFill>
                  <a:srgbClr val="FFFFFF"/>
                </a:solidFill>
                <a:latin typeface="Arial"/>
                <a:cs typeface="Arial" charset="0"/>
              </a:rPr>
              <a: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je Pavao gledao na svoje zatočeništvo?</a:t>
            </a:r>
            <a:r>
              <a:rPr kumimoji="0" lang="hr-HR" sz="1400" b="1" i="0" u="none" strike="noStrike" kern="1200" cap="none" spc="0" normalizeH="0" noProof="0" dirty="0">
                <a:ln>
                  <a:noFill/>
                </a:ln>
                <a:solidFill>
                  <a:srgbClr val="FFFFFF"/>
                </a:solidFill>
                <a:effectLst/>
                <a:uLnTx/>
                <a:uFillTx/>
                <a:latin typeface="Arial"/>
                <a:ea typeface="+mn-ea"/>
                <a:cs typeface="Arial" charset="0"/>
              </a:rPr>
              <a:t> Koje pouke možemo izvući iz njegovog stava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Kol</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1,3-8</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Z</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 koje tri pojedinosti se Pavao zahvaljuje Bogu?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Kol</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1,5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razumiješ tu nadu i zašto se ona odnosi na tebe osobno premda si je zapravo nedostojan</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,9-12.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Koje</a:t>
            </a:r>
            <a:r>
              <a:rPr kumimoji="0" lang="sr-Latn-RS" sz="1400" b="1" i="0" u="none" strike="noStrike" kern="1200" cap="none" spc="0" normalizeH="0" noProof="0" dirty="0">
                <a:ln>
                  <a:noFill/>
                </a:ln>
                <a:solidFill>
                  <a:srgbClr val="FFFFFF"/>
                </a:solidFill>
                <a:effectLst/>
                <a:uLnTx/>
                <a:uFillTx/>
                <a:latin typeface="Arial"/>
                <a:ea typeface="+mn-ea"/>
                <a:cs typeface="Arial" charset="0"/>
              </a:rPr>
              <a:t> posebne zahtjeve nalaziš u toj Pavlovoj molitvi</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hr-HR" sz="1200" i="1" dirty="0">
                <a:solidFill>
                  <a:srgbClr val="FFFFFF"/>
                </a:solidFill>
                <a:latin typeface="Arial"/>
                <a:cs typeface="Arial" charset="0"/>
              </a:rPr>
              <a:t>Iza</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30</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,21</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Kada Duh Sveti odlučuje da te vodi? (Kada naučimo da prepoznamo Njegov glas!)</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4234444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608543" y="2050201"/>
            <a:ext cx="68877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Filipljanima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1</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6</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762054" y="2809875"/>
            <a:ext cx="6538665" cy="1243965"/>
          </a:xfrm>
        </p:spPr>
        <p:txBody>
          <a:bodyPr/>
          <a:lstStyle/>
          <a:p>
            <a:pPr marL="0" indent="0">
              <a:buNone/>
            </a:pPr>
            <a:r>
              <a:rPr lang="en-US" dirty="0"/>
              <a:t>“</a:t>
            </a:r>
            <a:r>
              <a:rPr lang="en-US" dirty="0" err="1"/>
              <a:t>Siguran</a:t>
            </a:r>
            <a:r>
              <a:rPr lang="en-US" dirty="0"/>
              <a:t> </a:t>
            </a:r>
            <a:r>
              <a:rPr lang="en-US" dirty="0" err="1"/>
              <a:t>sam</a:t>
            </a:r>
            <a:r>
              <a:rPr lang="en-US" dirty="0"/>
              <a:t> u </a:t>
            </a:r>
            <a:r>
              <a:rPr lang="en-US" dirty="0" err="1"/>
              <a:t>ovo</a:t>
            </a:r>
            <a:r>
              <a:rPr lang="hr-BA" dirty="0"/>
              <a:t> isto da će onaj koji je počeo dobro djelo među vama </a:t>
            </a:r>
            <a:r>
              <a:rPr lang="hr-HR" dirty="0"/>
              <a:t>dovršiti ga do Dana  Krista Isusa.</a:t>
            </a:r>
            <a:r>
              <a:rPr lang="hr-HR" sz="4000" baseline="30000" dirty="0"/>
              <a:t>” </a:t>
            </a:r>
            <a:r>
              <a:rPr lang="en-US" sz="4000" baseline="30000" dirty="0"/>
              <a:t>         </a:t>
            </a:r>
            <a:r>
              <a:rPr lang="hr-HR" sz="3600" baseline="30000" dirty="0"/>
              <a:t>                                                                                                                                                                                                                                                                                                                                                                                                                                                                                                                                                                                                                                                                                                                                                    </a:t>
            </a:r>
            <a:r>
              <a:rPr lang="hr-HR" baseline="30000"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8109460" y="432556"/>
            <a:ext cx="4082540"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88710" y="3753134"/>
            <a:ext cx="12103290" cy="3170099"/>
          </a:xfrm>
          <a:prstGeom prst="rect">
            <a:avLst/>
          </a:prstGeom>
          <a:noFill/>
        </p:spPr>
        <p:txBody>
          <a:bodyPr wrap="square" rtlCol="0">
            <a:spAutoFit/>
          </a:bodyPr>
          <a:lstStyle/>
          <a:p>
            <a:pPr lvl="0" algn="ctr" defTabSz="914354" fontAlgn="base">
              <a:spcBef>
                <a:spcPct val="0"/>
              </a:spcBef>
              <a:spcAft>
                <a:spcPct val="0"/>
              </a:spcAft>
              <a:defRPr/>
            </a:pPr>
            <a:r>
              <a:rPr lang="en-US" sz="2000" b="1" dirty="0">
                <a:solidFill>
                  <a:srgbClr val="FFFFFF"/>
                </a:solidFill>
                <a:cs typeface="Arial" charset="0"/>
              </a:rPr>
              <a:t>Autor D. A. Carson </a:t>
            </a:r>
            <a:r>
              <a:rPr lang="en-US" sz="2000" b="1" dirty="0" err="1">
                <a:solidFill>
                  <a:srgbClr val="FFFFFF"/>
                </a:solidFill>
                <a:cs typeface="Arial" charset="0"/>
              </a:rPr>
              <a:t>spekulira</a:t>
            </a:r>
            <a:r>
              <a:rPr lang="en-US" sz="2000" b="1" dirty="0">
                <a:solidFill>
                  <a:srgbClr val="FFFFFF"/>
                </a:solidFill>
                <a:cs typeface="Arial" charset="0"/>
              </a:rPr>
              <a:t> o tome </a:t>
            </a:r>
            <a:r>
              <a:rPr lang="en-US" sz="2000" b="1" dirty="0" err="1">
                <a:solidFill>
                  <a:srgbClr val="FFFFFF"/>
                </a:solidFill>
                <a:cs typeface="Arial" charset="0"/>
              </a:rPr>
              <a:t>što</a:t>
            </a:r>
            <a:r>
              <a:rPr lang="en-US" sz="2000" b="1" dirty="0">
                <a:solidFill>
                  <a:srgbClr val="FFFFFF"/>
                </a:solidFill>
                <a:cs typeface="Arial" charset="0"/>
              </a:rPr>
              <a:t> je </a:t>
            </a:r>
            <a:r>
              <a:rPr lang="en-US" sz="2000" b="1" dirty="0" err="1">
                <a:solidFill>
                  <a:srgbClr val="FFFFFF"/>
                </a:solidFill>
                <a:cs typeface="Arial" charset="0"/>
              </a:rPr>
              <a:t>danas</a:t>
            </a:r>
            <a:r>
              <a:rPr lang="en-US" sz="2000" b="1" dirty="0">
                <a:solidFill>
                  <a:srgbClr val="FFFFFF"/>
                </a:solidFill>
                <a:cs typeface="Arial" charset="0"/>
              </a:rPr>
              <a:t> </a:t>
            </a:r>
            <a:r>
              <a:rPr lang="en-US" sz="2000" b="1" dirty="0" err="1">
                <a:solidFill>
                  <a:srgbClr val="FFFFFF"/>
                </a:solidFill>
                <a:cs typeface="Arial" charset="0"/>
              </a:rPr>
              <a:t>najveća</a:t>
            </a:r>
            <a:r>
              <a:rPr lang="en-US" sz="2000" b="1" dirty="0">
                <a:solidFill>
                  <a:srgbClr val="FFFFFF"/>
                </a:solidFill>
                <a:cs typeface="Arial" charset="0"/>
              </a:rPr>
              <a:t> </a:t>
            </a:r>
            <a:r>
              <a:rPr lang="en-US" sz="2000" b="1" dirty="0" err="1">
                <a:solidFill>
                  <a:srgbClr val="FFFFFF"/>
                </a:solidFill>
                <a:cs typeface="Arial" charset="0"/>
              </a:rPr>
              <a:t>potreba</a:t>
            </a:r>
            <a:r>
              <a:rPr lang="en-US" sz="2000" b="1" dirty="0">
                <a:solidFill>
                  <a:srgbClr val="FFFFFF"/>
                </a:solidFill>
                <a:cs typeface="Arial" charset="0"/>
              </a:rPr>
              <a:t> </a:t>
            </a:r>
            <a:r>
              <a:rPr lang="en-US" sz="2000" b="1" dirty="0" err="1">
                <a:solidFill>
                  <a:srgbClr val="FFFFFF"/>
                </a:solidFill>
                <a:cs typeface="Arial" charset="0"/>
              </a:rPr>
              <a:t>kršćanske</a:t>
            </a:r>
            <a:r>
              <a:rPr lang="en-US" sz="2000" b="1" dirty="0">
                <a:solidFill>
                  <a:srgbClr val="FFFFFF"/>
                </a:solidFill>
                <a:cs typeface="Arial" charset="0"/>
              </a:rPr>
              <a:t> </a:t>
            </a:r>
            <a:r>
              <a:rPr lang="en-US" sz="2000" b="1" dirty="0" err="1">
                <a:solidFill>
                  <a:srgbClr val="FFFFFF"/>
                </a:solidFill>
                <a:cs typeface="Arial" charset="0"/>
              </a:rPr>
              <a:t>crkve</a:t>
            </a:r>
            <a:r>
              <a:rPr lang="en-US" sz="2000" b="1" dirty="0">
                <a:solidFill>
                  <a:srgbClr val="FFFFFF"/>
                </a:solidFill>
                <a:cs typeface="Arial" charset="0"/>
              </a:rPr>
              <a:t>, </a:t>
            </a:r>
            <a:r>
              <a:rPr lang="en-US" sz="2000" b="1" dirty="0" err="1">
                <a:solidFill>
                  <a:srgbClr val="FFFFFF"/>
                </a:solidFill>
                <a:cs typeface="Arial" charset="0"/>
              </a:rPr>
              <a:t>pretpostavljajući</a:t>
            </a:r>
            <a:r>
              <a:rPr lang="en-US" sz="2000" b="1" dirty="0">
                <a:solidFill>
                  <a:srgbClr val="FFFFFF"/>
                </a:solidFill>
                <a:cs typeface="Arial" charset="0"/>
              </a:rPr>
              <a:t> </a:t>
            </a:r>
            <a:r>
              <a:rPr lang="en-US" sz="2000" b="1" dirty="0" err="1">
                <a:solidFill>
                  <a:srgbClr val="FFFFFF"/>
                </a:solidFill>
                <a:cs typeface="Arial" charset="0"/>
              </a:rPr>
              <a:t>različite</a:t>
            </a:r>
            <a:r>
              <a:rPr lang="en-US" sz="2000" b="1" dirty="0">
                <a:solidFill>
                  <a:srgbClr val="FFFFFF"/>
                </a:solidFill>
                <a:cs typeface="Arial" charset="0"/>
              </a:rPr>
              <a:t> </a:t>
            </a:r>
            <a:r>
              <a:rPr lang="en-US" sz="2000" b="1" dirty="0" err="1">
                <a:solidFill>
                  <a:srgbClr val="FFFFFF"/>
                </a:solidFill>
                <a:cs typeface="Arial" charset="0"/>
              </a:rPr>
              <a:t>odgovore</a:t>
            </a:r>
            <a:r>
              <a:rPr lang="en-US" sz="2000" b="1" dirty="0">
                <a:solidFill>
                  <a:srgbClr val="FFFFFF"/>
                </a:solidFill>
                <a:cs typeface="Arial" charset="0"/>
              </a:rPr>
              <a:t> </a:t>
            </a:r>
            <a:r>
              <a:rPr lang="en-US" sz="2000" b="1" dirty="0" err="1">
                <a:solidFill>
                  <a:srgbClr val="FFFFFF"/>
                </a:solidFill>
                <a:cs typeface="Arial" charset="0"/>
              </a:rPr>
              <a:t>koje</a:t>
            </a:r>
            <a:r>
              <a:rPr lang="en-US" sz="2000" b="1" dirty="0">
                <a:solidFill>
                  <a:srgbClr val="FFFFFF"/>
                </a:solidFill>
                <a:cs typeface="Arial" charset="0"/>
              </a:rPr>
              <a:t> bi </a:t>
            </a:r>
            <a:r>
              <a:rPr lang="en-US" sz="2000" b="1" dirty="0" err="1">
                <a:solidFill>
                  <a:srgbClr val="FFFFFF"/>
                </a:solidFill>
                <a:cs typeface="Arial" charset="0"/>
              </a:rPr>
              <a:t>ljudi</a:t>
            </a:r>
            <a:r>
              <a:rPr lang="en-US" sz="2000" b="1" dirty="0">
                <a:solidFill>
                  <a:srgbClr val="FFFFFF"/>
                </a:solidFill>
                <a:cs typeface="Arial" charset="0"/>
              </a:rPr>
              <a:t> </a:t>
            </a:r>
            <a:r>
              <a:rPr lang="en-US" sz="2000" b="1" dirty="0" err="1">
                <a:solidFill>
                  <a:srgbClr val="FFFFFF"/>
                </a:solidFill>
                <a:cs typeface="Arial" charset="0"/>
              </a:rPr>
              <a:t>mogli</a:t>
            </a:r>
            <a:r>
              <a:rPr lang="en-US" sz="2000" b="1" dirty="0">
                <a:solidFill>
                  <a:srgbClr val="FFFFFF"/>
                </a:solidFill>
                <a:cs typeface="Arial" charset="0"/>
              </a:rPr>
              <a:t> </a:t>
            </a:r>
            <a:r>
              <a:rPr lang="en-US" sz="2000" b="1" dirty="0" err="1">
                <a:solidFill>
                  <a:srgbClr val="FFFFFF"/>
                </a:solidFill>
                <a:cs typeface="Arial" charset="0"/>
              </a:rPr>
              <a:t>ponuditi</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to </a:t>
            </a:r>
            <a:r>
              <a:rPr lang="en-US" sz="2000" b="1" dirty="0" err="1">
                <a:solidFill>
                  <a:srgbClr val="FFFFFF"/>
                </a:solidFill>
                <a:cs typeface="Arial" charset="0"/>
              </a:rPr>
              <a:t>pitanje</a:t>
            </a:r>
            <a:r>
              <a:rPr lang="en-US" sz="2000" b="1" dirty="0">
                <a:solidFill>
                  <a:srgbClr val="FFFFFF"/>
                </a:solidFill>
                <a:cs typeface="Arial" charset="0"/>
              </a:rPr>
              <a:t>. Carson </a:t>
            </a:r>
            <a:r>
              <a:rPr lang="en-US" sz="2000" b="1" dirty="0" err="1">
                <a:solidFill>
                  <a:srgbClr val="FFFFFF"/>
                </a:solidFill>
                <a:cs typeface="Arial" charset="0"/>
              </a:rPr>
              <a:t>navodi</a:t>
            </a:r>
            <a:r>
              <a:rPr lang="en-US" sz="2000" b="1" dirty="0">
                <a:solidFill>
                  <a:srgbClr val="FFFFFF"/>
                </a:solidFill>
                <a:cs typeface="Arial" charset="0"/>
              </a:rPr>
              <a:t> </a:t>
            </a:r>
            <a:r>
              <a:rPr lang="en-US" sz="2000" b="1" dirty="0" err="1">
                <a:solidFill>
                  <a:srgbClr val="FFFFFF"/>
                </a:solidFill>
                <a:cs typeface="Arial" charset="0"/>
              </a:rPr>
              <a:t>područja</a:t>
            </a:r>
            <a:r>
              <a:rPr lang="en-US" sz="2000" b="1" dirty="0">
                <a:solidFill>
                  <a:srgbClr val="FFFFFF"/>
                </a:solidFill>
                <a:cs typeface="Arial" charset="0"/>
              </a:rPr>
              <a:t> </a:t>
            </a:r>
            <a:r>
              <a:rPr lang="en-US" sz="2000" b="1" dirty="0" err="1">
                <a:solidFill>
                  <a:srgbClr val="FFFFFF"/>
                </a:solidFill>
                <a:cs typeface="Arial" charset="0"/>
              </a:rPr>
              <a:t>poput</a:t>
            </a:r>
            <a:r>
              <a:rPr lang="en-US" sz="2000" b="1" dirty="0">
                <a:solidFill>
                  <a:srgbClr val="FFFFFF"/>
                </a:solidFill>
                <a:cs typeface="Arial" charset="0"/>
              </a:rPr>
              <a:t> </a:t>
            </a:r>
            <a:r>
              <a:rPr lang="en-US" sz="2000" b="1" dirty="0" err="1">
                <a:solidFill>
                  <a:srgbClr val="FFFFFF"/>
                </a:solidFill>
                <a:cs typeface="Arial" charset="0"/>
              </a:rPr>
              <a:t>čistoće</a:t>
            </a:r>
            <a:r>
              <a:rPr lang="en-US" sz="2000" b="1" dirty="0">
                <a:solidFill>
                  <a:srgbClr val="FFFFFF"/>
                </a:solidFill>
                <a:cs typeface="Arial" charset="0"/>
              </a:rPr>
              <a:t> u </a:t>
            </a:r>
            <a:r>
              <a:rPr lang="en-US" sz="2000" b="1" dirty="0" err="1">
                <a:solidFill>
                  <a:srgbClr val="FFFFFF"/>
                </a:solidFill>
                <a:cs typeface="Arial" charset="0"/>
              </a:rPr>
              <a:t>seksualnim</a:t>
            </a:r>
            <a:r>
              <a:rPr lang="en-US" sz="2000" b="1" dirty="0">
                <a:solidFill>
                  <a:srgbClr val="FFFFFF"/>
                </a:solidFill>
                <a:cs typeface="Arial" charset="0"/>
              </a:rPr>
              <a:t> </a:t>
            </a:r>
            <a:r>
              <a:rPr lang="en-US" sz="2000" b="1" dirty="0" err="1">
                <a:solidFill>
                  <a:srgbClr val="FFFFFF"/>
                </a:solidFill>
                <a:cs typeface="Arial" charset="0"/>
              </a:rPr>
              <a:t>pitanjima</a:t>
            </a:r>
            <a:r>
              <a:rPr lang="en-US" sz="2000" b="1" dirty="0">
                <a:solidFill>
                  <a:srgbClr val="FFFFFF"/>
                </a:solidFill>
                <a:cs typeface="Arial" charset="0"/>
              </a:rPr>
              <a:t>, </a:t>
            </a:r>
            <a:r>
              <a:rPr lang="en-US" sz="2000" b="1" dirty="0" err="1">
                <a:solidFill>
                  <a:srgbClr val="FFFFFF"/>
                </a:solidFill>
                <a:cs typeface="Arial" charset="0"/>
              </a:rPr>
              <a:t>financijskog</a:t>
            </a:r>
            <a:r>
              <a:rPr lang="en-US" sz="2000" b="1" dirty="0">
                <a:solidFill>
                  <a:srgbClr val="FFFFFF"/>
                </a:solidFill>
                <a:cs typeface="Arial" charset="0"/>
              </a:rPr>
              <a:t> </a:t>
            </a:r>
            <a:r>
              <a:rPr lang="en-US" sz="2000" b="1" dirty="0" err="1">
                <a:solidFill>
                  <a:srgbClr val="FFFFFF"/>
                </a:solidFill>
                <a:cs typeface="Arial" charset="0"/>
              </a:rPr>
              <a:t>integriteta</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velikodušnosti</a:t>
            </a:r>
            <a:r>
              <a:rPr lang="en-US" sz="2000" b="1" dirty="0">
                <a:solidFill>
                  <a:srgbClr val="FFFFFF"/>
                </a:solidFill>
                <a:cs typeface="Arial" charset="0"/>
              </a:rPr>
              <a:t>, </a:t>
            </a:r>
            <a:r>
              <a:rPr lang="en-US" sz="2000" b="1" dirty="0" err="1">
                <a:solidFill>
                  <a:srgbClr val="FFFFFF"/>
                </a:solidFill>
                <a:cs typeface="Arial" charset="0"/>
              </a:rPr>
              <a:t>evangelizacije</a:t>
            </a:r>
            <a:r>
              <a:rPr lang="en-US" sz="2000" b="1" dirty="0">
                <a:solidFill>
                  <a:srgbClr val="FFFFFF"/>
                </a:solidFill>
                <a:cs typeface="Arial" charset="0"/>
              </a:rPr>
              <a:t>, </a:t>
            </a:r>
            <a:r>
              <a:rPr lang="en-US" sz="2000" b="1" dirty="0" err="1">
                <a:solidFill>
                  <a:srgbClr val="FFFFFF"/>
                </a:solidFill>
                <a:cs typeface="Arial" charset="0"/>
              </a:rPr>
              <a:t>osnivanja</a:t>
            </a:r>
            <a:r>
              <a:rPr lang="en-US" sz="2000" b="1" dirty="0">
                <a:solidFill>
                  <a:srgbClr val="FFFFFF"/>
                </a:solidFill>
                <a:cs typeface="Arial" charset="0"/>
              </a:rPr>
              <a:t> </a:t>
            </a:r>
            <a:r>
              <a:rPr lang="en-US" sz="2000" b="1" dirty="0" err="1">
                <a:solidFill>
                  <a:srgbClr val="FFFFFF"/>
                </a:solidFill>
                <a:cs typeface="Arial" charset="0"/>
              </a:rPr>
              <a:t>crkava</a:t>
            </a:r>
            <a:r>
              <a:rPr lang="en-US" sz="2000" b="1" dirty="0">
                <a:solidFill>
                  <a:srgbClr val="FFFFFF"/>
                </a:solidFill>
                <a:cs typeface="Arial" charset="0"/>
              </a:rPr>
              <a:t>, </a:t>
            </a:r>
            <a:r>
              <a:rPr lang="en-US" sz="2000" b="1" dirty="0" err="1">
                <a:solidFill>
                  <a:srgbClr val="FFFFFF"/>
                </a:solidFill>
                <a:cs typeface="Arial" charset="0"/>
              </a:rPr>
              <a:t>biblijskog</a:t>
            </a:r>
            <a:r>
              <a:rPr lang="en-US" sz="2000" b="1" dirty="0">
                <a:solidFill>
                  <a:srgbClr val="FFFFFF"/>
                </a:solidFill>
                <a:cs typeface="Arial" charset="0"/>
              </a:rPr>
              <a:t> </a:t>
            </a:r>
            <a:r>
              <a:rPr lang="en-US" sz="2000" b="1" dirty="0" err="1">
                <a:solidFill>
                  <a:srgbClr val="FFFFFF"/>
                </a:solidFill>
                <a:cs typeface="Arial" charset="0"/>
              </a:rPr>
              <a:t>razmišljanja</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istinskog</a:t>
            </a:r>
            <a:r>
              <a:rPr lang="en-US" sz="2000" b="1" dirty="0">
                <a:solidFill>
                  <a:srgbClr val="FFFFFF"/>
                </a:solidFill>
                <a:cs typeface="Arial" charset="0"/>
              </a:rPr>
              <a:t> </a:t>
            </a:r>
            <a:r>
              <a:rPr lang="en-US" sz="2000" b="1" dirty="0" err="1">
                <a:solidFill>
                  <a:srgbClr val="FFFFFF"/>
                </a:solidFill>
                <a:cs typeface="Arial" charset="0"/>
              </a:rPr>
              <a:t>iskustva</a:t>
            </a:r>
            <a:r>
              <a:rPr lang="en-US" sz="2000" b="1" dirty="0">
                <a:solidFill>
                  <a:srgbClr val="FFFFFF"/>
                </a:solidFill>
                <a:cs typeface="Arial" charset="0"/>
              </a:rPr>
              <a:t> </a:t>
            </a:r>
            <a:r>
              <a:rPr lang="en-US" sz="2000" b="1" dirty="0" err="1">
                <a:solidFill>
                  <a:srgbClr val="FFFFFF"/>
                </a:solidFill>
                <a:cs typeface="Arial" charset="0"/>
              </a:rPr>
              <a:t>zajedničkog</a:t>
            </a:r>
            <a:r>
              <a:rPr lang="en-US" sz="2000" b="1" dirty="0">
                <a:solidFill>
                  <a:srgbClr val="FFFFFF"/>
                </a:solidFill>
                <a:cs typeface="Arial" charset="0"/>
              </a:rPr>
              <a:t> </a:t>
            </a:r>
            <a:r>
              <a:rPr lang="en-US" sz="2000" b="1" dirty="0" err="1">
                <a:solidFill>
                  <a:srgbClr val="FFFFFF"/>
                </a:solidFill>
                <a:cs typeface="Arial" charset="0"/>
              </a:rPr>
              <a:t>bogoslužja</a:t>
            </a:r>
            <a:r>
              <a:rPr lang="en-US" sz="2000" b="1" dirty="0">
                <a:solidFill>
                  <a:srgbClr val="FFFFFF"/>
                </a:solidFill>
                <a:cs typeface="Arial" charset="0"/>
              </a:rPr>
              <a:t>. </a:t>
            </a:r>
            <a:r>
              <a:rPr lang="en-US" sz="2000" b="1" dirty="0" err="1">
                <a:solidFill>
                  <a:srgbClr val="FFFFFF"/>
                </a:solidFill>
                <a:cs typeface="Arial" charset="0"/>
              </a:rPr>
              <a:t>Zaključuje</a:t>
            </a:r>
            <a:r>
              <a:rPr lang="en-US" sz="2000" b="1" dirty="0">
                <a:solidFill>
                  <a:srgbClr val="FFFFFF"/>
                </a:solidFill>
                <a:cs typeface="Arial" charset="0"/>
              </a:rPr>
              <a:t>: "</a:t>
            </a:r>
            <a:r>
              <a:rPr lang="en-US" sz="2000" b="1" dirty="0" err="1">
                <a:solidFill>
                  <a:srgbClr val="FFFFFF"/>
                </a:solidFill>
                <a:cs typeface="Arial" charset="0"/>
              </a:rPr>
              <a:t>Postoji</a:t>
            </a:r>
            <a:r>
              <a:rPr lang="en-US" sz="2000" b="1" dirty="0">
                <a:solidFill>
                  <a:srgbClr val="FFFFFF"/>
                </a:solidFill>
                <a:cs typeface="Arial" charset="0"/>
              </a:rPr>
              <a:t> </a:t>
            </a:r>
            <a:r>
              <a:rPr lang="en-US" sz="2000" b="1" dirty="0" err="1">
                <a:solidFill>
                  <a:srgbClr val="FFFFFF"/>
                </a:solidFill>
                <a:cs typeface="Arial" charset="0"/>
              </a:rPr>
              <a:t>smisao</a:t>
            </a:r>
            <a:r>
              <a:rPr lang="en-US" sz="2000" b="1" dirty="0">
                <a:solidFill>
                  <a:srgbClr val="FFFFFF"/>
                </a:solidFill>
                <a:cs typeface="Arial" charset="0"/>
              </a:rPr>
              <a:t> u </a:t>
            </a:r>
            <a:r>
              <a:rPr lang="en-US" sz="2000" b="1" dirty="0" err="1">
                <a:solidFill>
                  <a:srgbClr val="FFFFFF"/>
                </a:solidFill>
                <a:cs typeface="Arial" charset="0"/>
              </a:rPr>
              <a:t>kojem</a:t>
            </a:r>
            <a:r>
              <a:rPr lang="en-US" sz="2000" b="1" dirty="0">
                <a:solidFill>
                  <a:srgbClr val="FFFFFF"/>
                </a:solidFill>
                <a:cs typeface="Arial" charset="0"/>
              </a:rPr>
              <a:t>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ove</a:t>
            </a:r>
            <a:r>
              <a:rPr lang="en-US" sz="2000" b="1" dirty="0">
                <a:solidFill>
                  <a:srgbClr val="FFFFFF"/>
                </a:solidFill>
                <a:cs typeface="Arial" charset="0"/>
              </a:rPr>
              <a:t> </a:t>
            </a:r>
            <a:r>
              <a:rPr lang="en-US" sz="2000" b="1" dirty="0" err="1">
                <a:solidFill>
                  <a:srgbClr val="FFFFFF"/>
                </a:solidFill>
                <a:cs typeface="Arial" charset="0"/>
              </a:rPr>
              <a:t>hitne</a:t>
            </a:r>
            <a:r>
              <a:rPr lang="en-US" sz="2000" b="1" dirty="0">
                <a:solidFill>
                  <a:srgbClr val="FFFFFF"/>
                </a:solidFill>
                <a:cs typeface="Arial" charset="0"/>
              </a:rPr>
              <a:t> </a:t>
            </a:r>
            <a:r>
              <a:rPr lang="en-US" sz="2000" b="1" dirty="0" err="1">
                <a:solidFill>
                  <a:srgbClr val="FFFFFF"/>
                </a:solidFill>
                <a:cs typeface="Arial" charset="0"/>
              </a:rPr>
              <a:t>potrebe</a:t>
            </a:r>
            <a:r>
              <a:rPr lang="en-US" sz="2000" b="1" dirty="0">
                <a:solidFill>
                  <a:srgbClr val="FFFFFF"/>
                </a:solidFill>
                <a:cs typeface="Arial" charset="0"/>
              </a:rPr>
              <a:t> </a:t>
            </a:r>
            <a:r>
              <a:rPr lang="en-US" sz="2000" b="1" dirty="0" err="1">
                <a:solidFill>
                  <a:srgbClr val="FFFFFF"/>
                </a:solidFill>
                <a:cs typeface="Arial" charset="0"/>
              </a:rPr>
              <a:t>samo</a:t>
            </a:r>
            <a:r>
              <a:rPr lang="en-US" sz="2000" b="1" dirty="0">
                <a:solidFill>
                  <a:srgbClr val="FFFFFF"/>
                </a:solidFill>
                <a:cs typeface="Arial" charset="0"/>
              </a:rPr>
              <a:t> </a:t>
            </a:r>
            <a:r>
              <a:rPr lang="en-US" sz="2000" b="1" dirty="0" err="1">
                <a:solidFill>
                  <a:srgbClr val="FFFFFF"/>
                </a:solidFill>
                <a:cs typeface="Arial" charset="0"/>
              </a:rPr>
              <a:t>simptom</a:t>
            </a:r>
            <a:r>
              <a:rPr lang="en-US" sz="2000" b="1" dirty="0">
                <a:solidFill>
                  <a:srgbClr val="FFFFFF"/>
                </a:solidFill>
                <a:cs typeface="Arial" charset="0"/>
              </a:rPr>
              <a:t> </a:t>
            </a:r>
            <a:r>
              <a:rPr lang="en-US" sz="2000" b="1" dirty="0" err="1">
                <a:solidFill>
                  <a:srgbClr val="FFFFFF"/>
                </a:solidFill>
                <a:cs typeface="Arial" charset="0"/>
              </a:rPr>
              <a:t>mnogo</a:t>
            </a:r>
            <a:r>
              <a:rPr lang="en-US" sz="2000" b="1" dirty="0">
                <a:solidFill>
                  <a:srgbClr val="FFFFFF"/>
                </a:solidFill>
                <a:cs typeface="Arial" charset="0"/>
              </a:rPr>
              <a:t> </a:t>
            </a:r>
            <a:r>
              <a:rPr lang="en-US" sz="2000" b="1" dirty="0" err="1">
                <a:solidFill>
                  <a:srgbClr val="FFFFFF"/>
                </a:solidFill>
                <a:cs typeface="Arial" charset="0"/>
              </a:rPr>
              <a:t>ozbiljnijeg</a:t>
            </a:r>
            <a:r>
              <a:rPr lang="en-US" sz="2000" b="1" dirty="0">
                <a:solidFill>
                  <a:srgbClr val="FFFFFF"/>
                </a:solidFill>
                <a:cs typeface="Arial" charset="0"/>
              </a:rPr>
              <a:t> </a:t>
            </a:r>
            <a:r>
              <a:rPr lang="en-US" sz="2000" b="1" dirty="0" err="1">
                <a:solidFill>
                  <a:srgbClr val="FFFFFF"/>
                </a:solidFill>
                <a:cs typeface="Arial" charset="0"/>
              </a:rPr>
              <a:t>nedostatka</a:t>
            </a:r>
            <a:r>
              <a:rPr lang="en-US" sz="2000" b="1" dirty="0">
                <a:solidFill>
                  <a:srgbClr val="FFFFFF"/>
                </a:solidFill>
                <a:cs typeface="Arial" charset="0"/>
              </a:rPr>
              <a:t>. Ono </a:t>
            </a:r>
            <a:r>
              <a:rPr lang="en-US" sz="2000" b="1" dirty="0" err="1">
                <a:solidFill>
                  <a:srgbClr val="FFFFFF"/>
                </a:solidFill>
                <a:cs typeface="Arial" charset="0"/>
              </a:rPr>
              <a:t>što</a:t>
            </a:r>
            <a:r>
              <a:rPr lang="en-US" sz="2000" b="1" dirty="0">
                <a:solidFill>
                  <a:srgbClr val="FFFFFF"/>
                </a:solidFill>
                <a:cs typeface="Arial" charset="0"/>
              </a:rPr>
              <a:t> </a:t>
            </a:r>
            <a:r>
              <a:rPr lang="en-US" sz="2000" b="1" dirty="0" err="1">
                <a:solidFill>
                  <a:srgbClr val="FFFFFF"/>
                </a:solidFill>
                <a:cs typeface="Arial" charset="0"/>
              </a:rPr>
              <a:t>nam</a:t>
            </a:r>
            <a:r>
              <a:rPr lang="en-US" sz="2000" b="1" dirty="0">
                <a:solidFill>
                  <a:srgbClr val="FFFFFF"/>
                </a:solidFill>
                <a:cs typeface="Arial" charset="0"/>
              </a:rPr>
              <a:t> je </a:t>
            </a:r>
            <a:r>
              <a:rPr lang="en-US" sz="2000" b="1" dirty="0" err="1">
                <a:solidFill>
                  <a:srgbClr val="FFFFFF"/>
                </a:solidFill>
                <a:cs typeface="Arial" charset="0"/>
              </a:rPr>
              <a:t>najhitnije</a:t>
            </a:r>
            <a:r>
              <a:rPr lang="en-US" sz="2000" b="1" dirty="0">
                <a:solidFill>
                  <a:srgbClr val="FFFFFF"/>
                </a:solidFill>
                <a:cs typeface="Arial" charset="0"/>
              </a:rPr>
              <a:t> </a:t>
            </a:r>
            <a:r>
              <a:rPr lang="en-US" sz="2000" b="1" dirty="0" err="1">
                <a:solidFill>
                  <a:srgbClr val="FFFFFF"/>
                </a:solidFill>
                <a:cs typeface="Arial" charset="0"/>
              </a:rPr>
              <a:t>potrebno</a:t>
            </a:r>
            <a:r>
              <a:rPr lang="en-US" sz="2000" b="1" dirty="0">
                <a:solidFill>
                  <a:srgbClr val="FFFFFF"/>
                </a:solidFill>
                <a:cs typeface="Arial" charset="0"/>
              </a:rPr>
              <a:t> u </a:t>
            </a:r>
            <a:r>
              <a:rPr lang="en-US" sz="2000" b="1" dirty="0" err="1">
                <a:solidFill>
                  <a:srgbClr val="FFFFFF"/>
                </a:solidFill>
                <a:cs typeface="Arial" charset="0"/>
              </a:rPr>
              <a:t>zapadnom</a:t>
            </a:r>
            <a:r>
              <a:rPr lang="en-US" sz="2000" b="1" dirty="0">
                <a:solidFill>
                  <a:srgbClr val="FFFFFF"/>
                </a:solidFill>
                <a:cs typeface="Arial" charset="0"/>
              </a:rPr>
              <a:t> </a:t>
            </a:r>
            <a:r>
              <a:rPr lang="en-US" sz="2000" b="1" dirty="0" err="1">
                <a:solidFill>
                  <a:srgbClr val="FFFFFF"/>
                </a:solidFill>
                <a:cs typeface="Arial" charset="0"/>
              </a:rPr>
              <a:t>kršćanstvu</a:t>
            </a:r>
            <a:r>
              <a:rPr lang="en-US" sz="2000" b="1" dirty="0">
                <a:solidFill>
                  <a:srgbClr val="FFFFFF"/>
                </a:solidFill>
                <a:cs typeface="Arial" charset="0"/>
              </a:rPr>
              <a:t> jest </a:t>
            </a:r>
            <a:r>
              <a:rPr lang="en-US" sz="2000" b="1" dirty="0" err="1">
                <a:solidFill>
                  <a:srgbClr val="FFFFFF"/>
                </a:solidFill>
                <a:cs typeface="Arial" charset="0"/>
              </a:rPr>
              <a:t>dublje</a:t>
            </a:r>
            <a:r>
              <a:rPr lang="en-US" sz="2000" b="1" dirty="0">
                <a:solidFill>
                  <a:srgbClr val="FFFFFF"/>
                </a:solidFill>
                <a:cs typeface="Arial" charset="0"/>
              </a:rPr>
              <a:t> </a:t>
            </a:r>
            <a:r>
              <a:rPr lang="en-US" sz="2000" b="1" dirty="0" err="1">
                <a:solidFill>
                  <a:srgbClr val="FFFFFF"/>
                </a:solidFill>
                <a:cs typeface="Arial" charset="0"/>
              </a:rPr>
              <a:t>znanje</a:t>
            </a:r>
            <a:r>
              <a:rPr lang="en-US" sz="2000" b="1" dirty="0">
                <a:solidFill>
                  <a:srgbClr val="FFFFFF"/>
                </a:solidFill>
                <a:cs typeface="Arial" charset="0"/>
              </a:rPr>
              <a:t> o </a:t>
            </a:r>
            <a:r>
              <a:rPr lang="en-US" sz="2000" b="1" dirty="0" err="1">
                <a:solidFill>
                  <a:srgbClr val="FFFFFF"/>
                </a:solidFill>
                <a:cs typeface="Arial" charset="0"/>
              </a:rPr>
              <a:t>Bogu</a:t>
            </a:r>
            <a:r>
              <a:rPr lang="en-US" sz="2000" b="1" dirty="0">
                <a:solidFill>
                  <a:srgbClr val="FFFFFF"/>
                </a:solidFill>
                <a:cs typeface="Arial" charset="0"/>
              </a:rPr>
              <a:t>. Moramo </a:t>
            </a:r>
            <a:r>
              <a:rPr lang="en-US" sz="2000" b="1" dirty="0" err="1">
                <a:solidFill>
                  <a:srgbClr val="FFFFFF"/>
                </a:solidFill>
                <a:cs typeface="Arial" charset="0"/>
              </a:rPr>
              <a:t>bolje</a:t>
            </a:r>
            <a:r>
              <a:rPr lang="en-US" sz="2000" b="1" dirty="0">
                <a:solidFill>
                  <a:srgbClr val="FFFFFF"/>
                </a:solidFill>
                <a:cs typeface="Arial" charset="0"/>
              </a:rPr>
              <a:t> </a:t>
            </a:r>
            <a:r>
              <a:rPr lang="en-US" sz="2000" b="1" dirty="0" err="1">
                <a:solidFill>
                  <a:srgbClr val="FFFFFF"/>
                </a:solidFill>
                <a:cs typeface="Arial" charset="0"/>
              </a:rPr>
              <a:t>upoznati</a:t>
            </a:r>
            <a:r>
              <a:rPr lang="en-US" sz="2000" b="1" dirty="0">
                <a:solidFill>
                  <a:srgbClr val="FFFFFF"/>
                </a:solidFill>
                <a:cs typeface="Arial" charset="0"/>
              </a:rPr>
              <a:t> Boga... Jedan od </a:t>
            </a:r>
            <a:r>
              <a:rPr lang="en-US" sz="2000" b="1" dirty="0" err="1">
                <a:solidFill>
                  <a:srgbClr val="FFFFFF"/>
                </a:solidFill>
                <a:cs typeface="Arial" charset="0"/>
              </a:rPr>
              <a:t>temeljnih</a:t>
            </a:r>
            <a:r>
              <a:rPr lang="en-US" sz="2000" b="1" dirty="0">
                <a:solidFill>
                  <a:srgbClr val="FFFFFF"/>
                </a:solidFill>
                <a:cs typeface="Arial" charset="0"/>
              </a:rPr>
              <a:t> </a:t>
            </a:r>
            <a:r>
              <a:rPr lang="en-US" sz="2000" b="1" dirty="0" err="1">
                <a:solidFill>
                  <a:srgbClr val="FFFFFF"/>
                </a:solidFill>
                <a:cs typeface="Arial" charset="0"/>
              </a:rPr>
              <a:t>koraka</a:t>
            </a:r>
            <a:r>
              <a:rPr lang="en-US" sz="2000" b="1" dirty="0">
                <a:solidFill>
                  <a:srgbClr val="FFFFFF"/>
                </a:solidFill>
                <a:cs typeface="Arial" charset="0"/>
              </a:rPr>
              <a:t> u </a:t>
            </a:r>
            <a:r>
              <a:rPr lang="en-US" sz="2000" b="1" dirty="0" err="1">
                <a:solidFill>
                  <a:srgbClr val="FFFFFF"/>
                </a:solidFill>
                <a:cs typeface="Arial" charset="0"/>
              </a:rPr>
              <a:t>upoznavanju</a:t>
            </a:r>
            <a:r>
              <a:rPr lang="en-US" sz="2000" b="1" dirty="0">
                <a:solidFill>
                  <a:srgbClr val="FFFFFF"/>
                </a:solidFill>
                <a:cs typeface="Arial" charset="0"/>
              </a:rPr>
              <a:t> Boga,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jedan</a:t>
            </a:r>
            <a:r>
              <a:rPr lang="en-US" sz="2000" b="1" dirty="0">
                <a:solidFill>
                  <a:srgbClr val="FFFFFF"/>
                </a:solidFill>
                <a:cs typeface="Arial" charset="0"/>
              </a:rPr>
              <a:t> od </a:t>
            </a:r>
            <a:r>
              <a:rPr lang="en-US" sz="2000" b="1" dirty="0" err="1">
                <a:solidFill>
                  <a:srgbClr val="FFFFFF"/>
                </a:solidFill>
                <a:cs typeface="Arial" charset="0"/>
              </a:rPr>
              <a:t>osnovnih</a:t>
            </a:r>
            <a:r>
              <a:rPr lang="en-US" sz="2000" b="1" dirty="0">
                <a:solidFill>
                  <a:srgbClr val="FFFFFF"/>
                </a:solidFill>
                <a:cs typeface="Arial" charset="0"/>
              </a:rPr>
              <a:t> </a:t>
            </a:r>
            <a:r>
              <a:rPr lang="en-US" sz="2000" b="1" dirty="0" err="1">
                <a:solidFill>
                  <a:srgbClr val="FFFFFF"/>
                </a:solidFill>
                <a:cs typeface="Arial" charset="0"/>
              </a:rPr>
              <a:t>dokaza</a:t>
            </a:r>
            <a:r>
              <a:rPr lang="en-US" sz="2000" b="1" dirty="0">
                <a:solidFill>
                  <a:srgbClr val="FFFFFF"/>
                </a:solidFill>
                <a:cs typeface="Arial" charset="0"/>
              </a:rPr>
              <a:t> da Boga </a:t>
            </a:r>
            <a:r>
              <a:rPr lang="en-US" sz="2000" b="1" dirty="0" err="1">
                <a:solidFill>
                  <a:srgbClr val="FFFFFF"/>
                </a:solidFill>
                <a:cs typeface="Arial" charset="0"/>
              </a:rPr>
              <a:t>poznajemo</a:t>
            </a:r>
            <a:r>
              <a:rPr lang="en-US" sz="2000" b="1" dirty="0">
                <a:solidFill>
                  <a:srgbClr val="FFFFFF"/>
                </a:solidFill>
                <a:cs typeface="Arial" charset="0"/>
              </a:rPr>
              <a:t>, jest </a:t>
            </a:r>
            <a:r>
              <a:rPr lang="en-US" sz="2000" b="1" dirty="0" err="1">
                <a:solidFill>
                  <a:srgbClr val="FFFFFF"/>
                </a:solidFill>
                <a:cs typeface="Arial" charset="0"/>
              </a:rPr>
              <a:t>molitva</a:t>
            </a:r>
            <a:r>
              <a:rPr lang="en-US" sz="2000" b="1" dirty="0">
                <a:solidFill>
                  <a:srgbClr val="FFFFFF"/>
                </a:solidFill>
                <a:cs typeface="Arial" charset="0"/>
              </a:rPr>
              <a:t> — </a:t>
            </a:r>
            <a:r>
              <a:rPr lang="en-US" sz="2000" b="1" dirty="0" err="1">
                <a:solidFill>
                  <a:srgbClr val="FFFFFF"/>
                </a:solidFill>
                <a:cs typeface="Arial" charset="0"/>
              </a:rPr>
              <a:t>duhovna</a:t>
            </a:r>
            <a:r>
              <a:rPr lang="en-US" sz="2000" b="1" dirty="0">
                <a:solidFill>
                  <a:srgbClr val="FFFFFF"/>
                </a:solidFill>
                <a:cs typeface="Arial" charset="0"/>
              </a:rPr>
              <a:t>, </a:t>
            </a:r>
            <a:r>
              <a:rPr lang="en-US" sz="2000" b="1" dirty="0" err="1">
                <a:solidFill>
                  <a:srgbClr val="FFFFFF"/>
                </a:solidFill>
                <a:cs typeface="Arial" charset="0"/>
              </a:rPr>
              <a:t>uporna</a:t>
            </a:r>
            <a:r>
              <a:rPr lang="en-US" sz="2000" b="1" dirty="0">
                <a:solidFill>
                  <a:srgbClr val="FFFFFF"/>
                </a:solidFill>
                <a:cs typeface="Arial" charset="0"/>
              </a:rPr>
              <a:t>, </a:t>
            </a:r>
            <a:r>
              <a:rPr lang="en-US" sz="2000" b="1" dirty="0" err="1">
                <a:solidFill>
                  <a:srgbClr val="FFFFFF"/>
                </a:solidFill>
                <a:cs typeface="Arial" charset="0"/>
              </a:rPr>
              <a:t>biblijski</a:t>
            </a:r>
            <a:r>
              <a:rPr lang="en-US" sz="2000" b="1" dirty="0">
                <a:solidFill>
                  <a:srgbClr val="FFFFFF"/>
                </a:solidFill>
                <a:cs typeface="Arial" charset="0"/>
              </a:rPr>
              <a:t> </a:t>
            </a:r>
            <a:r>
              <a:rPr lang="en-US" sz="2000" b="1" dirty="0" err="1">
                <a:solidFill>
                  <a:srgbClr val="FFFFFF"/>
                </a:solidFill>
                <a:cs typeface="Arial" charset="0"/>
              </a:rPr>
              <a:t>orijentirana</a:t>
            </a:r>
            <a:r>
              <a:rPr lang="en-US" sz="2000" b="1" dirty="0">
                <a:solidFill>
                  <a:srgbClr val="FFFFFF"/>
                </a:solidFill>
                <a:cs typeface="Arial" charset="0"/>
              </a:rPr>
              <a:t> </a:t>
            </a:r>
            <a:r>
              <a:rPr lang="en-US" sz="2000" b="1" dirty="0" err="1">
                <a:solidFill>
                  <a:srgbClr val="FFFFFF"/>
                </a:solidFill>
                <a:cs typeface="Arial" charset="0"/>
              </a:rPr>
              <a:t>molitva</a:t>
            </a:r>
            <a:r>
              <a:rPr lang="en-US" sz="2000" b="1" dirty="0">
                <a:solidFill>
                  <a:srgbClr val="FFFFFF"/>
                </a:solidFill>
                <a:cs typeface="Arial" charset="0"/>
              </a:rPr>
              <a:t>." —Carson, </a:t>
            </a:r>
            <a:r>
              <a:rPr lang="en-US" sz="2000" b="1" dirty="0" err="1">
                <a:solidFill>
                  <a:srgbClr val="FFFFFF"/>
                </a:solidFill>
                <a:cs typeface="Arial" charset="0"/>
              </a:rPr>
              <a:t>Poziv</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a:t>
            </a:r>
            <a:r>
              <a:rPr lang="en-US" sz="2000" b="1" dirty="0" err="1">
                <a:solidFill>
                  <a:srgbClr val="FFFFFF"/>
                </a:solidFill>
                <a:cs typeface="Arial" charset="0"/>
              </a:rPr>
              <a:t>duhovnu</a:t>
            </a:r>
            <a:r>
              <a:rPr lang="en-US" sz="2000" b="1" dirty="0">
                <a:solidFill>
                  <a:srgbClr val="FFFFFF"/>
                </a:solidFill>
                <a:cs typeface="Arial" charset="0"/>
              </a:rPr>
              <a:t> </a:t>
            </a:r>
            <a:r>
              <a:rPr lang="en-US" sz="2000" b="1" dirty="0" err="1">
                <a:solidFill>
                  <a:srgbClr val="FFFFFF"/>
                </a:solidFill>
                <a:cs typeface="Arial" charset="0"/>
              </a:rPr>
              <a:t>reformu</a:t>
            </a:r>
            <a:r>
              <a:rPr lang="en-US" sz="2000" b="1" dirty="0">
                <a:solidFill>
                  <a:srgbClr val="FFFFFF"/>
                </a:solidFill>
                <a:cs typeface="Arial" charset="0"/>
              </a:rPr>
              <a:t>: </a:t>
            </a:r>
            <a:r>
              <a:rPr lang="en-US" sz="2000" b="1" dirty="0" err="1">
                <a:solidFill>
                  <a:srgbClr val="FFFFFF"/>
                </a:solidFill>
                <a:cs typeface="Arial" charset="0"/>
              </a:rPr>
              <a:t>Prioriteti</a:t>
            </a:r>
            <a:r>
              <a:rPr lang="en-US" sz="2000" b="1" dirty="0">
                <a:solidFill>
                  <a:srgbClr val="FFFFFF"/>
                </a:solidFill>
                <a:cs typeface="Arial" charset="0"/>
              </a:rPr>
              <a:t> od Pavla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njegovih</a:t>
            </a:r>
            <a:r>
              <a:rPr lang="en-US" sz="2000" b="1" dirty="0">
                <a:solidFill>
                  <a:srgbClr val="FFFFFF"/>
                </a:solidFill>
                <a:cs typeface="Arial" charset="0"/>
              </a:rPr>
              <a:t> </a:t>
            </a:r>
            <a:r>
              <a:rPr lang="en-US" sz="2000" b="1" dirty="0" err="1">
                <a:solidFill>
                  <a:srgbClr val="FFFFFF"/>
                </a:solidFill>
                <a:cs typeface="Arial" charset="0"/>
              </a:rPr>
              <a:t>molitvi</a:t>
            </a:r>
            <a:r>
              <a:rPr lang="en-US" sz="2000" b="1" dirty="0">
                <a:solidFill>
                  <a:srgbClr val="FFFFFF"/>
                </a:solidFill>
                <a:cs typeface="Arial" charset="0"/>
              </a:rPr>
              <a:t> (Grand Rapids, MI: Baker Books, 1992), str. 15, 16.</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Mujer con la mano en la noche&#10;&#10;El contenido generado por IA puede ser incorrecto.">
            <a:extLst>
              <a:ext uri="{FF2B5EF4-FFF2-40B4-BE49-F238E27FC236}">
                <a16:creationId xmlns:a16="http://schemas.microsoft.com/office/drawing/2014/main" id="{FB9CCCCC-0471-E94E-11B8-0835DB22D8D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2026" r="7102"/>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6"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83494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5">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grpSp>
      <p:sp>
        <p:nvSpPr>
          <p:cNvPr id="8" name="CuadroTexto 7">
            <a:extLst>
              <a:ext uri="{FF2B5EF4-FFF2-40B4-BE49-F238E27FC236}">
                <a16:creationId xmlns:a16="http://schemas.microsoft.com/office/drawing/2014/main" id="{91E0DEF9-3977-838F-9C71-8075DAA2066E}"/>
              </a:ext>
            </a:extLst>
          </p:cNvPr>
          <p:cNvSpPr txBox="1"/>
          <p:nvPr/>
        </p:nvSpPr>
        <p:spPr>
          <a:xfrm>
            <a:off x="71120" y="528320"/>
            <a:ext cx="3811449" cy="6247864"/>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 sz="32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hr-BA" sz="32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Bog je u vama počeo činiti dobra djela i tako će i nastaviti sve do dana dolaska Isusa Krista, kad njegovo djelo u vama bude dovršeno. U to sam posve siguran.</a:t>
            </a:r>
            <a:r>
              <a:rPr kumimoji="0" lang="en" sz="32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lang="hr-BA" sz="28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F</a:t>
            </a:r>
            <a:r>
              <a:rPr kumimoji="0" lang="en"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ilip</a:t>
            </a:r>
            <a:r>
              <a:rPr kumimoji="0" lang="hr-BA"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ljanima</a:t>
            </a:r>
            <a:r>
              <a:rPr kumimoji="0" lang="en"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 1</a:t>
            </a:r>
            <a:r>
              <a:rPr kumimoji="0" lang="hr-BA"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rPr>
              <a:t>6 </a:t>
            </a:r>
            <a:r>
              <a:rPr lang="hr-BA" sz="2000" b="1" dirty="0">
                <a:ln w="12700" cmpd="sng">
                  <a:noFill/>
                  <a:prstDash val="solid"/>
                </a:ln>
                <a:solidFill>
                  <a:srgbClr val="FFD49D"/>
                </a:solidFill>
                <a:effectLst>
                  <a:outerShdw blurRad="38100" dist="38100" dir="2700000" algn="tl">
                    <a:srgbClr val="000000">
                      <a:alpha val="43137"/>
                    </a:srgbClr>
                  </a:outerShdw>
                </a:effectLst>
                <a:latin typeface="Comic Sans MS" panose="030F0702030302020204" pitchFamily="66" charset="0"/>
              </a:rPr>
              <a:t>SHP</a:t>
            </a:r>
            <a:endParaRPr kumimoji="0" lang="en" sz="2800" b="1" i="0" u="none" strike="noStrike" kern="1200" cap="none" spc="0" normalizeH="0" baseline="0" noProof="0" dirty="0">
              <a:ln w="12700" cmpd="sng">
                <a:noFill/>
                <a:prstDash val="solid"/>
              </a:ln>
              <a:solidFill>
                <a:srgbClr val="FFD49D"/>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8838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C844AD-BC0E-7A3D-1C5A-F1E47B1DE62B}"/>
              </a:ext>
            </a:extLst>
          </p:cNvPr>
          <p:cNvSpPr txBox="1"/>
          <p:nvPr/>
        </p:nvSpPr>
        <p:spPr>
          <a:xfrm>
            <a:off x="4638675" y="3952875"/>
            <a:ext cx="7524749" cy="270843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pl-PL" sz="2000" b="1" dirty="0">
                <a:solidFill>
                  <a:srgbClr val="00BD53"/>
                </a:solidFill>
              </a:rPr>
              <a:t>Razlozi za zahvalnost i molitvu u pismu Filipljanima:</a:t>
            </a:r>
          </a:p>
          <a:p>
            <a:pPr>
              <a:spcBef>
                <a:spcPts val="600"/>
              </a:spcBef>
            </a:pPr>
            <a:r>
              <a:rPr lang="hr-BA" sz="2000" b="1" noProof="0" dirty="0"/>
              <a:t>        </a:t>
            </a:r>
            <a:r>
              <a:rPr lang="pl-PL" sz="2000" b="1" dirty="0"/>
              <a:t>Razlozi za zahvalnost (Filipljanima 1,3-8</a:t>
            </a:r>
            <a:r>
              <a:rPr lang="en" sz="2000" b="1" noProof="0" dirty="0"/>
              <a:t>)</a:t>
            </a:r>
            <a:r>
              <a:rPr lang="hr-BA" sz="2000" b="1" noProof="0" dirty="0"/>
              <a:t>.</a:t>
            </a:r>
            <a:endParaRPr lang="en" sz="2000" b="1" noProof="0" dirty="0"/>
          </a:p>
          <a:p>
            <a:pPr lvl="1">
              <a:spcBef>
                <a:spcPts val="600"/>
              </a:spcBef>
            </a:pPr>
            <a:r>
              <a:rPr lang="en-US" sz="2000" b="1" dirty="0" err="1"/>
              <a:t>Molitvene</a:t>
            </a:r>
            <a:r>
              <a:rPr lang="en-US" sz="2000" b="1" dirty="0"/>
              <a:t> </a:t>
            </a:r>
            <a:r>
              <a:rPr lang="en-US" sz="2000" b="1" dirty="0" err="1"/>
              <a:t>molbe</a:t>
            </a:r>
            <a:r>
              <a:rPr lang="en-US" sz="2000" b="1" dirty="0"/>
              <a:t> (</a:t>
            </a:r>
            <a:r>
              <a:rPr lang="en-US" sz="2000" b="1" dirty="0" err="1"/>
              <a:t>Filipljanima</a:t>
            </a:r>
            <a:r>
              <a:rPr lang="en-US" sz="2000" b="1" dirty="0"/>
              <a:t> 1</a:t>
            </a:r>
            <a:r>
              <a:rPr lang="hr-BA" sz="2000" b="1" dirty="0"/>
              <a:t>,</a:t>
            </a:r>
            <a:r>
              <a:rPr lang="en-US" sz="2000" b="1" dirty="0"/>
              <a:t>9-11)</a:t>
            </a:r>
            <a:r>
              <a:rPr lang="hr-BA" sz="2000" b="1" dirty="0"/>
              <a:t>.</a:t>
            </a:r>
          </a:p>
          <a:p>
            <a:pPr lvl="1">
              <a:spcBef>
                <a:spcPts val="600"/>
              </a:spcBef>
            </a:pPr>
            <a:r>
              <a:rPr lang="en-US" sz="2000" b="1" dirty="0" err="1">
                <a:solidFill>
                  <a:srgbClr val="BA9B00"/>
                </a:solidFill>
              </a:rPr>
              <a:t>Zahvaljivanje</a:t>
            </a:r>
            <a:r>
              <a:rPr lang="en-US" sz="2000" b="1" dirty="0">
                <a:solidFill>
                  <a:srgbClr val="BA9B00"/>
                </a:solidFill>
              </a:rPr>
              <a:t> </a:t>
            </a:r>
            <a:r>
              <a:rPr lang="en-US" sz="2000" b="1" dirty="0" err="1">
                <a:solidFill>
                  <a:srgbClr val="BA9B00"/>
                </a:solidFill>
              </a:rPr>
              <a:t>i</a:t>
            </a:r>
            <a:r>
              <a:rPr lang="en-US" sz="2000" b="1" dirty="0">
                <a:solidFill>
                  <a:srgbClr val="BA9B00"/>
                </a:solidFill>
              </a:rPr>
              <a:t> </a:t>
            </a:r>
            <a:r>
              <a:rPr lang="en-US" sz="2000" b="1" dirty="0" err="1">
                <a:solidFill>
                  <a:srgbClr val="BA9B00"/>
                </a:solidFill>
              </a:rPr>
              <a:t>molitva</a:t>
            </a:r>
            <a:r>
              <a:rPr lang="en-US" sz="2000" b="1" dirty="0">
                <a:solidFill>
                  <a:srgbClr val="BA9B00"/>
                </a:solidFill>
              </a:rPr>
              <a:t> u </a:t>
            </a:r>
            <a:r>
              <a:rPr lang="en-US" sz="2000" b="1" dirty="0" err="1">
                <a:solidFill>
                  <a:srgbClr val="BA9B00"/>
                </a:solidFill>
              </a:rPr>
              <a:t>teškim</a:t>
            </a:r>
            <a:r>
              <a:rPr lang="en-US" sz="2000" b="1" dirty="0">
                <a:solidFill>
                  <a:srgbClr val="BA9B00"/>
                </a:solidFill>
              </a:rPr>
              <a:t> </a:t>
            </a:r>
            <a:r>
              <a:rPr lang="en-US" sz="2000" b="1" dirty="0" err="1">
                <a:solidFill>
                  <a:srgbClr val="BA9B00"/>
                </a:solidFill>
              </a:rPr>
              <a:t>vremenima</a:t>
            </a:r>
            <a:r>
              <a:rPr lang="en-US" sz="2000" b="1" dirty="0">
                <a:solidFill>
                  <a:srgbClr val="BA9B00"/>
                </a:solidFill>
              </a:rPr>
              <a:t> (Filip</a:t>
            </a:r>
            <a:r>
              <a:rPr lang="hr-BA" sz="2000" b="1" dirty="0">
                <a:solidFill>
                  <a:srgbClr val="BA9B00"/>
                </a:solidFill>
              </a:rPr>
              <a:t>.</a:t>
            </a:r>
            <a:r>
              <a:rPr lang="en-US" sz="2000" b="1" dirty="0">
                <a:solidFill>
                  <a:srgbClr val="BA9B00"/>
                </a:solidFill>
              </a:rPr>
              <a:t> 1</a:t>
            </a:r>
            <a:r>
              <a:rPr lang="hr-BA" sz="2000" b="1" dirty="0">
                <a:solidFill>
                  <a:srgbClr val="BA9B00"/>
                </a:solidFill>
              </a:rPr>
              <a:t>,</a:t>
            </a:r>
            <a:r>
              <a:rPr lang="en-US" sz="2000" b="1" dirty="0">
                <a:solidFill>
                  <a:srgbClr val="BA9B00"/>
                </a:solidFill>
              </a:rPr>
              <a:t>12-18</a:t>
            </a:r>
            <a:r>
              <a:rPr lang="en" sz="2000" b="1" noProof="0" dirty="0">
                <a:solidFill>
                  <a:srgbClr val="BA9B00"/>
                </a:solidFill>
              </a:rPr>
              <a:t>)</a:t>
            </a:r>
            <a:r>
              <a:rPr lang="hr-BA" sz="2000" b="1" noProof="0" dirty="0">
                <a:solidFill>
                  <a:srgbClr val="BA9B00"/>
                </a:solidFill>
              </a:rPr>
              <a:t>.</a:t>
            </a:r>
            <a:endParaRPr lang="en" sz="2000" b="1" noProof="0" dirty="0">
              <a:solidFill>
                <a:srgbClr val="BA9B00"/>
              </a:solidFill>
            </a:endParaRPr>
          </a:p>
          <a:p>
            <a:pPr>
              <a:spcBef>
                <a:spcPts val="600"/>
              </a:spcBef>
            </a:pPr>
            <a:r>
              <a:rPr lang="hr-BA" sz="2000" b="1" noProof="0" dirty="0">
                <a:solidFill>
                  <a:srgbClr val="A400B9"/>
                </a:solidFill>
              </a:rPr>
              <a:t>         </a:t>
            </a:r>
            <a:r>
              <a:rPr lang="pl-PL" sz="2000" b="1" dirty="0">
                <a:solidFill>
                  <a:srgbClr val="A400B9"/>
                </a:solidFill>
              </a:rPr>
              <a:t>Razlozi za zahvalnost i molitvu u pismu Kološanima</a:t>
            </a:r>
            <a:r>
              <a:rPr lang="en" sz="2000" b="1" noProof="0" dirty="0">
                <a:solidFill>
                  <a:srgbClr val="A400B9"/>
                </a:solidFill>
              </a:rPr>
              <a:t>:</a:t>
            </a:r>
          </a:p>
          <a:p>
            <a:pPr lvl="1">
              <a:spcBef>
                <a:spcPts val="600"/>
              </a:spcBef>
            </a:pPr>
            <a:r>
              <a:rPr lang="pl-PL" sz="2000" b="1" dirty="0"/>
              <a:t>Razlozi za zahvalnost (Kološanima 1,3-8).</a:t>
            </a:r>
          </a:p>
          <a:p>
            <a:pPr lvl="1">
              <a:spcBef>
                <a:spcPts val="600"/>
              </a:spcBef>
            </a:pPr>
            <a:r>
              <a:rPr lang="en-US" sz="2000" b="1" dirty="0" err="1"/>
              <a:t>Molitvene</a:t>
            </a:r>
            <a:r>
              <a:rPr lang="en-US" sz="2000" b="1" dirty="0"/>
              <a:t> </a:t>
            </a:r>
            <a:r>
              <a:rPr lang="en-US" sz="2000" b="1" dirty="0" err="1"/>
              <a:t>molbe</a:t>
            </a:r>
            <a:r>
              <a:rPr lang="en-US" sz="2000" b="1" dirty="0"/>
              <a:t> (</a:t>
            </a:r>
            <a:r>
              <a:rPr lang="en-US" sz="2000" b="1" dirty="0" err="1"/>
              <a:t>Kološanima</a:t>
            </a:r>
            <a:r>
              <a:rPr lang="en-US" sz="2000" b="1" dirty="0"/>
              <a:t> 1</a:t>
            </a:r>
            <a:r>
              <a:rPr lang="hr-BA" sz="2000" b="1" dirty="0"/>
              <a:t>,</a:t>
            </a:r>
            <a:r>
              <a:rPr lang="en-US" sz="2000" b="1" dirty="0"/>
              <a:t>9-12</a:t>
            </a:r>
            <a:r>
              <a:rPr lang="en" sz="2000" b="1" noProof="0" dirty="0"/>
              <a:t>)</a:t>
            </a:r>
          </a:p>
        </p:txBody>
      </p:sp>
      <p:sp>
        <p:nvSpPr>
          <p:cNvPr id="3" name="CuadroTexto 2">
            <a:extLst>
              <a:ext uri="{FF2B5EF4-FFF2-40B4-BE49-F238E27FC236}">
                <a16:creationId xmlns:a16="http://schemas.microsoft.com/office/drawing/2014/main" id="{C0B9E93C-72E0-2BA3-AB6E-4BC76622062C}"/>
              </a:ext>
            </a:extLst>
          </p:cNvPr>
          <p:cNvSpPr txBox="1"/>
          <p:nvPr/>
        </p:nvSpPr>
        <p:spPr>
          <a:xfrm>
            <a:off x="371475" y="209550"/>
            <a:ext cx="6772275" cy="707886"/>
          </a:xfrm>
          <a:prstGeom prst="rect">
            <a:avLst/>
          </a:prstGeom>
          <a:noFill/>
        </p:spPr>
        <p:txBody>
          <a:bodyPr wrap="square" rtlCol="0">
            <a:spAutoFit/>
          </a:bodyPr>
          <a:lstStyle/>
          <a:p>
            <a:pPr>
              <a:spcBef>
                <a:spcPts val="600"/>
              </a:spcBef>
            </a:pPr>
            <a:r>
              <a:rPr lang="en-US" sz="2000" b="1" dirty="0"/>
              <a:t>To </a:t>
            </a:r>
            <a:r>
              <a:rPr lang="en-US" sz="2000" b="1" dirty="0" err="1"/>
              <a:t>nisu</a:t>
            </a:r>
            <a:r>
              <a:rPr lang="en-US" sz="2000" b="1" dirty="0"/>
              <a:t> </a:t>
            </a:r>
            <a:r>
              <a:rPr lang="en-US" sz="2000" b="1" dirty="0" err="1"/>
              <a:t>bila</a:t>
            </a:r>
            <a:r>
              <a:rPr lang="en-US" sz="2000" b="1" dirty="0"/>
              <a:t> </a:t>
            </a:r>
            <a:r>
              <a:rPr lang="en-US" sz="2000" b="1" dirty="0" err="1"/>
              <a:t>laka</a:t>
            </a:r>
            <a:r>
              <a:rPr lang="en-US" sz="2000" b="1" dirty="0"/>
              <a:t> </a:t>
            </a:r>
            <a:r>
              <a:rPr lang="en-US" sz="2000" b="1" dirty="0" err="1"/>
              <a:t>vremena</a:t>
            </a:r>
            <a:r>
              <a:rPr lang="en-US" sz="2000" b="1" dirty="0"/>
              <a:t> za Pa</a:t>
            </a:r>
            <a:r>
              <a:rPr lang="hr-BA" sz="2000" b="1" dirty="0"/>
              <a:t>v</a:t>
            </a:r>
            <a:r>
              <a:rPr lang="en-US" sz="2000" b="1" dirty="0"/>
              <a:t>la. Bilo bi</a:t>
            </a:r>
            <a:r>
              <a:rPr lang="hr-BA" sz="2000" b="1" dirty="0"/>
              <a:t>vrlo </a:t>
            </a:r>
            <a:r>
              <a:rPr lang="en-US" sz="2000" b="1" dirty="0"/>
              <a:t> </a:t>
            </a:r>
            <a:r>
              <a:rPr lang="en-US" sz="2000" b="1" dirty="0" err="1"/>
              <a:t>lako</a:t>
            </a:r>
            <a:r>
              <a:rPr lang="en-US" sz="2000" b="1" dirty="0"/>
              <a:t> </a:t>
            </a:r>
            <a:r>
              <a:rPr lang="en-US" sz="2000" b="1" dirty="0" err="1"/>
              <a:t>prepustiti</a:t>
            </a:r>
            <a:r>
              <a:rPr lang="en-US" sz="2000" b="1" dirty="0"/>
              <a:t> se </a:t>
            </a:r>
            <a:r>
              <a:rPr lang="en-US" sz="2000" b="1" dirty="0" err="1"/>
              <a:t>očaju</a:t>
            </a:r>
            <a:r>
              <a:rPr lang="en-US" sz="2000" b="1" dirty="0"/>
              <a:t> </a:t>
            </a:r>
            <a:r>
              <a:rPr lang="en-US" sz="2000" b="1" dirty="0" err="1"/>
              <a:t>zbog</a:t>
            </a:r>
            <a:r>
              <a:rPr lang="en-US" sz="2000" b="1" dirty="0"/>
              <a:t> </a:t>
            </a:r>
            <a:r>
              <a:rPr lang="en-US" sz="2000" b="1" dirty="0" err="1"/>
              <a:t>gubitka</a:t>
            </a:r>
            <a:r>
              <a:rPr lang="en-US" sz="2000" b="1" dirty="0"/>
              <a:t> </a:t>
            </a:r>
            <a:r>
              <a:rPr lang="en-US" sz="2000" b="1" dirty="0" err="1"/>
              <a:t>slobode</a:t>
            </a:r>
            <a:r>
              <a:rPr lang="en-US" sz="2000" b="1" dirty="0"/>
              <a:t>.</a:t>
            </a:r>
            <a:endParaRPr lang="en" sz="2000" b="1" noProof="0" dirty="0"/>
          </a:p>
        </p:txBody>
      </p:sp>
      <p:pic>
        <p:nvPicPr>
          <p:cNvPr id="5" name="Imagen 4" descr="Hombre sentado en una mesa&#10;&#10;El contenido generado por IA puede ser incorrecto.">
            <a:extLst>
              <a:ext uri="{FF2B5EF4-FFF2-40B4-BE49-F238E27FC236}">
                <a16:creationId xmlns:a16="http://schemas.microsoft.com/office/drawing/2014/main" id="{9E4FF62A-5057-835B-4389-D20E7F157F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275" y="3387925"/>
            <a:ext cx="3301959" cy="3301959"/>
          </a:xfrm>
          <a:prstGeom prst="snip2DiagRect">
            <a:avLst/>
          </a:prstGeom>
          <a:solidFill>
            <a:srgbClr val="FFFFFF">
              <a:shade val="85000"/>
            </a:srgbClr>
          </a:solidFill>
          <a:ln w="889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interior, gente, niño&#10;&#10;El contenido generado por IA puede ser incorrecto.">
            <a:extLst>
              <a:ext uri="{FF2B5EF4-FFF2-40B4-BE49-F238E27FC236}">
                <a16:creationId xmlns:a16="http://schemas.microsoft.com/office/drawing/2014/main" id="{E2096B15-E925-784B-3853-4B33C3FCA0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80518" y="196690"/>
            <a:ext cx="4571004" cy="3531247"/>
          </a:xfrm>
          <a:prstGeom prst="snip2DiagRect">
            <a:avLst>
              <a:gd name="adj1" fmla="val 17802"/>
              <a:gd name="adj2" fmla="val 0"/>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Mesa de madera&#10;&#10;El contenido generado por IA puede ser incorrecto.">
            <a:extLst>
              <a:ext uri="{FF2B5EF4-FFF2-40B4-BE49-F238E27FC236}">
                <a16:creationId xmlns:a16="http://schemas.microsoft.com/office/drawing/2014/main" id="{2ECB39E5-8FE6-83DC-3186-29798D5A5B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4770710" y="5932904"/>
            <a:ext cx="282914" cy="283342"/>
          </a:xfrm>
          <a:prstGeom prst="rect">
            <a:avLst/>
          </a:prstGeom>
          <a:effectLst>
            <a:outerShdw blurRad="50800" dist="38100" dir="8100000" algn="tr" rotWithShape="0">
              <a:prstClr val="black">
                <a:alpha val="40000"/>
              </a:prstClr>
            </a:outerShdw>
          </a:effectLst>
        </p:spPr>
      </p:pic>
      <p:pic>
        <p:nvPicPr>
          <p:cNvPr id="14" name="Imagen 13" descr="Imagen que contiene Forma&#10;&#10;El contenido generado por IA puede ser incorrecto.">
            <a:extLst>
              <a:ext uri="{FF2B5EF4-FFF2-40B4-BE49-F238E27FC236}">
                <a16:creationId xmlns:a16="http://schemas.microsoft.com/office/drawing/2014/main" id="{9EA58DCB-CCBE-23D8-F6CC-8CF20A6E5A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4770710" y="4782452"/>
            <a:ext cx="282914" cy="283342"/>
          </a:xfrm>
          <a:prstGeom prst="rect">
            <a:avLst/>
          </a:prstGeom>
          <a:effectLst>
            <a:outerShdw blurRad="50800" dist="38100" dir="8100000" algn="tr" rotWithShape="0">
              <a:prstClr val="black">
                <a:alpha val="40000"/>
              </a:prstClr>
            </a:outerShdw>
          </a:effectLst>
        </p:spPr>
      </p:pic>
      <p:pic>
        <p:nvPicPr>
          <p:cNvPr id="15" name="Imagen 14" descr="Imagen que contiene Forma&#10;&#10;El contenido generado por IA puede ser incorrecto.">
            <a:extLst>
              <a:ext uri="{FF2B5EF4-FFF2-40B4-BE49-F238E27FC236}">
                <a16:creationId xmlns:a16="http://schemas.microsoft.com/office/drawing/2014/main" id="{F12A9219-1DDD-6A52-E167-4F28FA16F6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4770710" y="4396056"/>
            <a:ext cx="282914" cy="283342"/>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F6340238-D3F8-016F-E637-00F4633A3E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4770710" y="6299432"/>
            <a:ext cx="282914" cy="283342"/>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0F81B698-37F1-4491-7B18-F3A9F7C0F31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071221" y="5170300"/>
            <a:ext cx="570360" cy="266700"/>
          </a:xfrm>
          <a:prstGeom prst="rect">
            <a:avLst/>
          </a:prstGeom>
          <a:effectLst>
            <a:outerShdw blurRad="25400" dist="25400" dir="8100000" algn="tr" rotWithShape="0">
              <a:prstClr val="black"/>
            </a:outerShdw>
          </a:effectLst>
        </p:spPr>
      </p:pic>
      <p:pic>
        <p:nvPicPr>
          <p:cNvPr id="21" name="Imagen 20" descr="Forma, Flecha&#10;&#10;El contenido generado por IA puede ser incorrecto.">
            <a:extLst>
              <a:ext uri="{FF2B5EF4-FFF2-40B4-BE49-F238E27FC236}">
                <a16:creationId xmlns:a16="http://schemas.microsoft.com/office/drawing/2014/main" id="{3B89BEAA-82FC-068A-3081-B5910D62988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071221" y="4015932"/>
            <a:ext cx="570360" cy="266700"/>
          </a:xfrm>
          <a:prstGeom prst="rect">
            <a:avLst/>
          </a:prstGeom>
          <a:effectLst>
            <a:outerShdw blurRad="25400" dist="25400" dir="8100000" algn="tr" rotWithShape="0">
              <a:prstClr val="black"/>
            </a:outerShdw>
          </a:effectLst>
        </p:spPr>
      </p:pic>
      <p:pic>
        <p:nvPicPr>
          <p:cNvPr id="26" name="Imagen 25" descr="Pantalla de video juego&#10;&#10;El contenido generado por IA puede ser incorrecto.">
            <a:extLst>
              <a:ext uri="{FF2B5EF4-FFF2-40B4-BE49-F238E27FC236}">
                <a16:creationId xmlns:a16="http://schemas.microsoft.com/office/drawing/2014/main" id="{BEB505F1-BBC8-27DA-3A6D-DFAFAEB127C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flipH="1">
            <a:off x="4071221" y="5544219"/>
            <a:ext cx="570360" cy="266700"/>
          </a:xfrm>
          <a:prstGeom prst="rect">
            <a:avLst/>
          </a:prstGeom>
          <a:effectLst>
            <a:outerShdw blurRad="25400" dist="25400" dir="8100000" algn="tr" rotWithShape="0">
              <a:prstClr val="black"/>
            </a:outerShdw>
          </a:effectLst>
        </p:spPr>
      </p:pic>
      <p:sp>
        <p:nvSpPr>
          <p:cNvPr id="6" name="CuadroTexto 5">
            <a:extLst>
              <a:ext uri="{FF2B5EF4-FFF2-40B4-BE49-F238E27FC236}">
                <a16:creationId xmlns:a16="http://schemas.microsoft.com/office/drawing/2014/main" id="{E0E609EE-4F11-F8F1-6373-096EDA13D6E7}"/>
              </a:ext>
            </a:extLst>
          </p:cNvPr>
          <p:cNvSpPr txBox="1"/>
          <p:nvPr/>
        </p:nvSpPr>
        <p:spPr>
          <a:xfrm>
            <a:off x="371474" y="2241670"/>
            <a:ext cx="6772274" cy="707886"/>
          </a:xfrm>
          <a:prstGeom prst="rect">
            <a:avLst/>
          </a:prstGeom>
          <a:noFill/>
        </p:spPr>
        <p:txBody>
          <a:bodyPr wrap="square">
            <a:spAutoFit/>
          </a:bodyPr>
          <a:lstStyle/>
          <a:p>
            <a:pPr>
              <a:spcBef>
                <a:spcPts val="600"/>
              </a:spcBef>
            </a:pPr>
            <a:r>
              <a:rPr lang="en-US" sz="2000" b="1" dirty="0" err="1"/>
              <a:t>Njegovo</a:t>
            </a:r>
            <a:r>
              <a:rPr lang="en-US" sz="2000" b="1" dirty="0"/>
              <a:t> </a:t>
            </a:r>
            <a:r>
              <a:rPr lang="en-US" sz="2000" b="1" dirty="0" err="1"/>
              <a:t>zatočeništvo</a:t>
            </a:r>
            <a:r>
              <a:rPr lang="en-US" sz="2000" b="1" dirty="0"/>
              <a:t> </a:t>
            </a:r>
            <a:r>
              <a:rPr lang="en-US" sz="2000" b="1" dirty="0" err="1"/>
              <a:t>nije</a:t>
            </a:r>
            <a:r>
              <a:rPr lang="en-US" sz="2000" b="1" dirty="0"/>
              <a:t> ga </a:t>
            </a:r>
            <a:r>
              <a:rPr lang="en-US" sz="2000" b="1" dirty="0" err="1"/>
              <a:t>spriječilo</a:t>
            </a:r>
            <a:r>
              <a:rPr lang="en-US" sz="2000" b="1" dirty="0"/>
              <a:t> da </a:t>
            </a:r>
            <a:r>
              <a:rPr lang="en-US" sz="2000" b="1" dirty="0" err="1"/>
              <a:t>nastavi</a:t>
            </a:r>
            <a:r>
              <a:rPr lang="en-US" sz="2000" b="1" dirty="0"/>
              <a:t> </a:t>
            </a:r>
            <a:r>
              <a:rPr lang="en-US" sz="2000" b="1" dirty="0" err="1"/>
              <a:t>komunicirati</a:t>
            </a:r>
            <a:r>
              <a:rPr lang="en-US" sz="2000" b="1" dirty="0"/>
              <a:t> s </a:t>
            </a:r>
            <a:r>
              <a:rPr lang="en-US" sz="2000" b="1" dirty="0" err="1"/>
              <a:t>ocem</a:t>
            </a:r>
            <a:r>
              <a:rPr lang="en-US" sz="2000" b="1" dirty="0"/>
              <a:t> </a:t>
            </a:r>
            <a:r>
              <a:rPr lang="en-US" sz="2000" b="1" dirty="0" err="1"/>
              <a:t>i</a:t>
            </a:r>
            <a:r>
              <a:rPr lang="en-US" sz="2000" b="1" dirty="0"/>
              <a:t> </a:t>
            </a:r>
            <a:r>
              <a:rPr lang="en-US" sz="2000" b="1" dirty="0" err="1"/>
              <a:t>zagovarati</a:t>
            </a:r>
            <a:r>
              <a:rPr lang="en-US" sz="2000" b="1" dirty="0"/>
              <a:t> za </a:t>
            </a:r>
            <a:r>
              <a:rPr lang="en-US" sz="2000" b="1" dirty="0" err="1"/>
              <a:t>druge</a:t>
            </a:r>
            <a:r>
              <a:rPr lang="en-US" sz="2000" b="1" dirty="0"/>
              <a:t> </a:t>
            </a:r>
            <a:r>
              <a:rPr lang="en-US" sz="2000" b="1" dirty="0" err="1"/>
              <a:t>kroz</a:t>
            </a:r>
            <a:r>
              <a:rPr lang="en-US" sz="2000" b="1" dirty="0"/>
              <a:t> </a:t>
            </a:r>
            <a:r>
              <a:rPr lang="en-US" sz="2000" b="1" dirty="0" err="1"/>
              <a:t>molitvu</a:t>
            </a:r>
            <a:r>
              <a:rPr lang="en-US" sz="2000" b="1" dirty="0"/>
              <a:t>.</a:t>
            </a:r>
            <a:endParaRPr lang="en" sz="2000" b="1" noProof="0" dirty="0"/>
          </a:p>
        </p:txBody>
      </p:sp>
      <p:sp>
        <p:nvSpPr>
          <p:cNvPr id="8" name="CuadroTexto 7">
            <a:extLst>
              <a:ext uri="{FF2B5EF4-FFF2-40B4-BE49-F238E27FC236}">
                <a16:creationId xmlns:a16="http://schemas.microsoft.com/office/drawing/2014/main" id="{B10BE0CB-C5B8-226E-80B5-BD305CAD5D3A}"/>
              </a:ext>
            </a:extLst>
          </p:cNvPr>
          <p:cNvSpPr txBox="1"/>
          <p:nvPr/>
        </p:nvSpPr>
        <p:spPr>
          <a:xfrm>
            <a:off x="371474" y="917833"/>
            <a:ext cx="6772273" cy="1323439"/>
          </a:xfrm>
          <a:prstGeom prst="rect">
            <a:avLst/>
          </a:prstGeom>
          <a:noFill/>
        </p:spPr>
        <p:txBody>
          <a:bodyPr wrap="square">
            <a:spAutoFit/>
          </a:bodyPr>
          <a:lstStyle/>
          <a:p>
            <a:pPr>
              <a:spcBef>
                <a:spcPts val="600"/>
              </a:spcBef>
            </a:pPr>
            <a:r>
              <a:rPr lang="en-US" sz="2000" b="1" dirty="0" err="1"/>
              <a:t>Međutim</a:t>
            </a:r>
            <a:r>
              <a:rPr lang="en-US" sz="2000" b="1" dirty="0"/>
              <a:t>, </a:t>
            </a:r>
            <a:r>
              <a:rPr lang="en-US" sz="2000" b="1" dirty="0" err="1"/>
              <a:t>baš</a:t>
            </a:r>
            <a:r>
              <a:rPr lang="en-US" sz="2000" b="1" dirty="0"/>
              <a:t> </a:t>
            </a:r>
            <a:r>
              <a:rPr lang="en-US" sz="2000" b="1" dirty="0" err="1"/>
              <a:t>kao</a:t>
            </a:r>
            <a:r>
              <a:rPr lang="en-US" sz="2000" b="1" dirty="0"/>
              <a:t> </a:t>
            </a:r>
            <a:r>
              <a:rPr lang="en-US" sz="2000" b="1" dirty="0" err="1"/>
              <a:t>što</a:t>
            </a:r>
            <a:r>
              <a:rPr lang="en-US" sz="2000" b="1" dirty="0"/>
              <a:t> je </a:t>
            </a:r>
            <a:r>
              <a:rPr lang="en-US" sz="2000" b="1" dirty="0" err="1"/>
              <a:t>pjevao</a:t>
            </a:r>
            <a:r>
              <a:rPr lang="en-US" sz="2000" b="1" dirty="0"/>
              <a:t> </a:t>
            </a:r>
            <a:r>
              <a:rPr lang="en-US" sz="2000" b="1" dirty="0" err="1"/>
              <a:t>himne</a:t>
            </a:r>
            <a:r>
              <a:rPr lang="en-US" sz="2000" b="1" dirty="0"/>
              <a:t> u </a:t>
            </a:r>
            <a:r>
              <a:rPr lang="en-US" sz="2000" b="1" dirty="0" err="1"/>
              <a:t>svom</a:t>
            </a:r>
            <a:r>
              <a:rPr lang="en-US" sz="2000" b="1" dirty="0"/>
              <a:t> </a:t>
            </a:r>
            <a:r>
              <a:rPr lang="en-US" sz="2000" b="1" dirty="0" err="1"/>
              <a:t>mračnom</a:t>
            </a:r>
            <a:r>
              <a:rPr lang="en-US" sz="2000" b="1" dirty="0"/>
              <a:t> </a:t>
            </a:r>
            <a:r>
              <a:rPr lang="en-US" sz="2000" b="1" dirty="0" err="1"/>
              <a:t>filipinskom</a:t>
            </a:r>
            <a:r>
              <a:rPr lang="en-US" sz="2000" b="1" dirty="0"/>
              <a:t> </a:t>
            </a:r>
            <a:r>
              <a:rPr lang="en-US" sz="2000" b="1" dirty="0" err="1"/>
              <a:t>zatvoru</a:t>
            </a:r>
            <a:r>
              <a:rPr lang="en-US" sz="2000" b="1" dirty="0"/>
              <a:t>, Pavao je </a:t>
            </a:r>
            <a:r>
              <a:rPr lang="en-US" sz="2000" b="1" dirty="0" err="1"/>
              <a:t>pronašao</a:t>
            </a:r>
            <a:r>
              <a:rPr lang="en-US" sz="2000" b="1" dirty="0"/>
              <a:t> </a:t>
            </a:r>
            <a:r>
              <a:rPr lang="en-US" sz="2000" b="1" dirty="0" err="1"/>
              <a:t>razloge</a:t>
            </a:r>
            <a:r>
              <a:rPr lang="en-US" sz="2000" b="1" dirty="0"/>
              <a:t> za </a:t>
            </a:r>
            <a:r>
              <a:rPr lang="en-US" sz="2000" b="1" dirty="0" err="1"/>
              <a:t>zahvalnost</a:t>
            </a:r>
            <a:r>
              <a:rPr lang="en-US" sz="2000" b="1" dirty="0"/>
              <a:t> </a:t>
            </a:r>
            <a:r>
              <a:rPr lang="en-US" sz="2000" b="1" dirty="0" err="1"/>
              <a:t>koje</a:t>
            </a:r>
            <a:r>
              <a:rPr lang="en-US" sz="2000" b="1" dirty="0"/>
              <a:t> je </a:t>
            </a:r>
            <a:r>
              <a:rPr lang="en-US" sz="2000" b="1" dirty="0" err="1"/>
              <a:t>prenosio</a:t>
            </a:r>
            <a:r>
              <a:rPr lang="en-US" sz="2000" b="1" dirty="0"/>
              <a:t> </a:t>
            </a:r>
            <a:r>
              <a:rPr lang="en-US" sz="2000" b="1" dirty="0" err="1"/>
              <a:t>svojoj</a:t>
            </a:r>
            <a:r>
              <a:rPr lang="en-US" sz="2000" b="1" dirty="0"/>
              <a:t> </a:t>
            </a:r>
            <a:r>
              <a:rPr lang="en-US" sz="2000" b="1" dirty="0" err="1"/>
              <a:t>braći</a:t>
            </a:r>
            <a:r>
              <a:rPr lang="en-US" sz="2000" b="1" dirty="0"/>
              <a:t> </a:t>
            </a:r>
            <a:r>
              <a:rPr lang="en-US" sz="2000" b="1" dirty="0" err="1"/>
              <a:t>i</a:t>
            </a:r>
            <a:r>
              <a:rPr lang="en-US" sz="2000" b="1" dirty="0"/>
              <a:t> </a:t>
            </a:r>
            <a:r>
              <a:rPr lang="en-US" sz="2000" b="1" dirty="0" err="1"/>
              <a:t>sestrama</a:t>
            </a:r>
            <a:r>
              <a:rPr lang="en-US" sz="2000" b="1" dirty="0"/>
              <a:t> u </a:t>
            </a:r>
            <a:r>
              <a:rPr lang="en-US" sz="2000" b="1" dirty="0" err="1"/>
              <a:t>Filipima</a:t>
            </a:r>
            <a:r>
              <a:rPr lang="en-US" sz="2000" b="1" dirty="0"/>
              <a:t> </a:t>
            </a:r>
            <a:r>
              <a:rPr lang="en-US" sz="2000" b="1" dirty="0" err="1"/>
              <a:t>i</a:t>
            </a:r>
            <a:r>
              <a:rPr lang="en-US" sz="2000" b="1" dirty="0"/>
              <a:t> </a:t>
            </a:r>
            <a:r>
              <a:rPr lang="en-US" sz="2000" b="1" dirty="0" err="1"/>
              <a:t>Kolosima</a:t>
            </a:r>
            <a:r>
              <a:rPr lang="en-US" sz="2000" b="1" dirty="0"/>
              <a:t>.</a:t>
            </a:r>
            <a:endParaRPr lang="en" sz="2000" b="1" noProof="0" dirty="0"/>
          </a:p>
        </p:txBody>
      </p:sp>
    </p:spTree>
    <p:extLst>
      <p:ext uri="{BB962C8B-B14F-4D97-AF65-F5344CB8AC3E}">
        <p14:creationId xmlns:p14="http://schemas.microsoft.com/office/powerpoint/2010/main" val="134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up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ppt_w/2"/>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23" presetClass="entr" presetSubtype="27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strVal val="2/3*#ppt_w"/>
                                          </p:val>
                                        </p:tav>
                                        <p:tav tm="100000">
                                          <p:val>
                                            <p:strVal val="#ppt_w"/>
                                          </p:val>
                                        </p:tav>
                                      </p:tavLst>
                                    </p:anim>
                                    <p:anim calcmode="lin" valueType="num">
                                      <p:cBhvr>
                                        <p:cTn id="45" dur="500" fill="hold"/>
                                        <p:tgtEl>
                                          <p:spTgt spid="15"/>
                                        </p:tgtEl>
                                        <p:attrNameLst>
                                          <p:attrName>ppt_h</p:attrName>
                                        </p:attrNameLst>
                                      </p:cBhvr>
                                      <p:tavLst>
                                        <p:tav tm="0">
                                          <p:val>
                                            <p:strVal val="2/3*#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23" presetClass="entr" presetSubtype="27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strVal val="2/3*#ppt_w"/>
                                          </p:val>
                                        </p:tav>
                                        <p:tav tm="100000">
                                          <p:val>
                                            <p:strVal val="#ppt_w"/>
                                          </p:val>
                                        </p:tav>
                                      </p:tavLst>
                                    </p:anim>
                                    <p:anim calcmode="lin" valueType="num">
                                      <p:cBhvr>
                                        <p:cTn id="54" dur="500" fill="hold"/>
                                        <p:tgtEl>
                                          <p:spTgt spid="14"/>
                                        </p:tgtEl>
                                        <p:attrNameLst>
                                          <p:attrName>ppt_h</p:attrName>
                                        </p:attrNameLst>
                                      </p:cBhvr>
                                      <p:tavLst>
                                        <p:tav tm="0">
                                          <p:val>
                                            <p:strVal val="2/3*#ppt_h"/>
                                          </p:val>
                                        </p:tav>
                                        <p:tav tm="100000">
                                          <p:val>
                                            <p:strVal val="#ppt_h"/>
                                          </p:val>
                                        </p:tav>
                                      </p:tavLst>
                                    </p:anim>
                                  </p:childTnLst>
                                </p:cTn>
                              </p:par>
                            </p:childTnLst>
                          </p:cTn>
                        </p:par>
                        <p:par>
                          <p:cTn id="55" fill="hold">
                            <p:stCondLst>
                              <p:cond delay="2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ppt_x</p:attrName>
                                        </p:attrNameLst>
                                      </p:cBhvr>
                                      <p:tavLst>
                                        <p:tav tm="0">
                                          <p:val>
                                            <p:strVal val="#ppt_x-#ppt_w/2"/>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ppt_x</p:attrName>
                                        </p:attrNameLst>
                                      </p:cBhvr>
                                      <p:tavLst>
                                        <p:tav tm="0">
                                          <p:val>
                                            <p:strVal val="#ppt_x-#ppt_w/2"/>
                                          </p:val>
                                        </p:tav>
                                        <p:tav tm="100000">
                                          <p:val>
                                            <p:strVal val="#ppt_x"/>
                                          </p:val>
                                        </p:tav>
                                      </p:tavLst>
                                    </p:anim>
                                    <p:anim calcmode="lin" valueType="num">
                                      <p:cBhvr>
                                        <p:cTn id="76" dur="500" fill="hold"/>
                                        <p:tgtEl>
                                          <p:spTgt spid="26"/>
                                        </p:tgtEl>
                                        <p:attrNameLst>
                                          <p:attrName>ppt_y</p:attrName>
                                        </p:attrNameLst>
                                      </p:cBhvr>
                                      <p:tavLst>
                                        <p:tav tm="0">
                                          <p:val>
                                            <p:strVal val="#ppt_y"/>
                                          </p:val>
                                        </p:tav>
                                        <p:tav tm="100000">
                                          <p:val>
                                            <p:strVal val="#ppt_y"/>
                                          </p:val>
                                        </p:tav>
                                      </p:tavLst>
                                    </p:anim>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272" fill="hold"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strVal val="2/3*#ppt_w"/>
                                          </p:val>
                                        </p:tav>
                                        <p:tav tm="100000">
                                          <p:val>
                                            <p:strVal val="#ppt_w"/>
                                          </p:val>
                                        </p:tav>
                                      </p:tavLst>
                                    </p:anim>
                                    <p:anim calcmode="lin" valueType="num">
                                      <p:cBhvr>
                                        <p:cTn id="87" dur="500" fill="hold"/>
                                        <p:tgtEl>
                                          <p:spTgt spid="11"/>
                                        </p:tgtEl>
                                        <p:attrNameLst>
                                          <p:attrName>ppt_h</p:attrName>
                                        </p:attrNameLst>
                                      </p:cBhvr>
                                      <p:tavLst>
                                        <p:tav tm="0">
                                          <p:val>
                                            <p:strVal val="2/3*#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272"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strVal val="2/3*#ppt_w"/>
                                          </p:val>
                                        </p:tav>
                                        <p:tav tm="100000">
                                          <p:val>
                                            <p:strVal val="#ppt_w"/>
                                          </p:val>
                                        </p:tav>
                                      </p:tavLst>
                                    </p:anim>
                                    <p:anim calcmode="lin" valueType="num">
                                      <p:cBhvr>
                                        <p:cTn id="96" dur="500" fill="hold"/>
                                        <p:tgtEl>
                                          <p:spTgt spid="17"/>
                                        </p:tgtEl>
                                        <p:attrNameLst>
                                          <p:attrName>ppt_h</p:attrName>
                                        </p:attrNameLst>
                                      </p:cBhvr>
                                      <p:tavLst>
                                        <p:tav tm="0">
                                          <p:val>
                                            <p:strVal val="2/3*#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74CCFD5-D5DE-FC1A-26A6-20317F1A298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F88FD22-876F-6A9E-E755-652EA380F2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69B7B488-C711-6425-3290-5F8FBC8EBF29}"/>
              </a:ext>
            </a:extLst>
          </p:cNvPr>
          <p:cNvSpPr txBox="1"/>
          <p:nvPr/>
        </p:nvSpPr>
        <p:spPr>
          <a:xfrm>
            <a:off x="2127739" y="3730238"/>
            <a:ext cx="4711211" cy="2308324"/>
          </a:xfrm>
          <a:prstGeom prst="rect">
            <a:avLst/>
          </a:prstGeom>
          <a:noFill/>
        </p:spPr>
        <p:txBody>
          <a:bodyPr wrap="square">
            <a:prstTxWarp prst="textDeflateInflate">
              <a:avLst/>
            </a:prstTxWarp>
            <a:spAutoFit/>
            <a:scene3d>
              <a:camera prst="orthographicFront"/>
              <a:lightRig rig="twoPt" dir="t"/>
            </a:scene3d>
            <a:sp3d extrusionH="57150" prstMaterial="softEdge">
              <a:bevelT w="25400" h="38100"/>
            </a:sp3d>
          </a:bodyPr>
          <a:lstStyle/>
          <a:p>
            <a:pPr algn="ctr"/>
            <a:r>
              <a:rPr lang="pl-PL" sz="3600" b="1" dirty="0">
                <a:ln/>
                <a:solidFill>
                  <a:schemeClr val="accent4"/>
                </a:solidFill>
              </a:rPr>
              <a:t>Razlozi za zahvalnost i molitvu u Poslanici Filipljanima</a:t>
            </a:r>
            <a:endParaRPr lang="en" sz="3600" b="1" noProof="0" dirty="0">
              <a:ln/>
              <a:solidFill>
                <a:schemeClr val="accent4"/>
              </a:solidFill>
            </a:endParaRPr>
          </a:p>
        </p:txBody>
      </p:sp>
    </p:spTree>
    <p:extLst>
      <p:ext uri="{BB962C8B-B14F-4D97-AF65-F5344CB8AC3E}">
        <p14:creationId xmlns:p14="http://schemas.microsoft.com/office/powerpoint/2010/main" val="1694374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5A3F6A-DACB-3F89-F5BD-3C142FEC6E97}"/>
              </a:ext>
            </a:extLst>
          </p:cNvPr>
          <p:cNvSpPr txBox="1"/>
          <p:nvPr/>
        </p:nvSpPr>
        <p:spPr>
          <a:xfrm>
            <a:off x="1416351" y="-48121"/>
            <a:ext cx="9096792"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4"/>
                </a:solidFill>
              </a:rPr>
              <a:t>RAZLOZI ZA ZAHVALNOST</a:t>
            </a:r>
            <a:endParaRPr lang="en" sz="4400" b="1" noProof="0" dirty="0">
              <a:ln/>
              <a:solidFill>
                <a:schemeClr val="accent4"/>
              </a:solidFill>
            </a:endParaRPr>
          </a:p>
        </p:txBody>
      </p:sp>
      <p:sp>
        <p:nvSpPr>
          <p:cNvPr id="5" name="CuadroTexto 4">
            <a:extLst>
              <a:ext uri="{FF2B5EF4-FFF2-40B4-BE49-F238E27FC236}">
                <a16:creationId xmlns:a16="http://schemas.microsoft.com/office/drawing/2014/main" id="{D3113A8F-1674-457A-7E7B-5DFC18E1A23A}"/>
              </a:ext>
            </a:extLst>
          </p:cNvPr>
          <p:cNvSpPr txBox="1"/>
          <p:nvPr/>
        </p:nvSpPr>
        <p:spPr>
          <a:xfrm>
            <a:off x="1792438" y="555233"/>
            <a:ext cx="8720705" cy="779026"/>
          </a:xfrm>
          <a:prstGeom prst="roundRect">
            <a:avLst>
              <a:gd name="adj" fmla="val 50000"/>
            </a:avLst>
          </a:prstGeom>
          <a:solidFill>
            <a:srgbClr val="FFFF99">
              <a:alpha val="49804"/>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wrap="square" tIns="0" bIns="0">
            <a:spAutoFit/>
            <a:scene3d>
              <a:camera prst="orthographicFront"/>
              <a:lightRig rig="threePt" dir="t"/>
            </a:scene3d>
            <a:sp3d extrusionH="57150">
              <a:bevelT w="38100" h="38100"/>
            </a:sp3d>
          </a:bodyPr>
          <a:lstStyle/>
          <a:p>
            <a:pPr algn="ctr"/>
            <a:r>
              <a:rPr lang="en" b="1" noProof="0" dirty="0">
                <a:solidFill>
                  <a:schemeClr val="tx2">
                    <a:lumMod val="50000"/>
                    <a:lumOff val="50000"/>
                  </a:schemeClr>
                </a:solidFill>
                <a:latin typeface="Comic Sans MS" panose="030F0702030302020204" pitchFamily="66" charset="0"/>
              </a:rPr>
              <a:t>“</a:t>
            </a:r>
            <a:r>
              <a:rPr lang="hr-BA" b="1" dirty="0">
                <a:solidFill>
                  <a:schemeClr val="tx2">
                    <a:lumMod val="50000"/>
                    <a:lumOff val="50000"/>
                  </a:schemeClr>
                </a:solidFill>
                <a:latin typeface="Comic Sans MS" panose="030F0702030302020204" pitchFamily="66" charset="0"/>
              </a:rPr>
              <a:t>Siguran sam u ovo isto da će onaj koji je počeo dobro djelo u vama dovršiti ga do dana Krista Isusa.</a:t>
            </a:r>
            <a:r>
              <a:rPr lang="en" b="1" noProof="0" dirty="0">
                <a:solidFill>
                  <a:schemeClr val="tx2">
                    <a:lumMod val="50000"/>
                    <a:lumOff val="50000"/>
                  </a:schemeClr>
                </a:solidFill>
                <a:latin typeface="Comic Sans MS" panose="030F0702030302020204" pitchFamily="66" charset="0"/>
              </a:rPr>
              <a:t>” </a:t>
            </a:r>
            <a:r>
              <a:rPr lang="en" sz="1400" b="1" noProof="0" dirty="0">
                <a:solidFill>
                  <a:schemeClr val="tx2">
                    <a:lumMod val="50000"/>
                    <a:lumOff val="50000"/>
                  </a:schemeClr>
                </a:solidFill>
                <a:latin typeface="Comic Sans MS" panose="030F0702030302020204" pitchFamily="66" charset="0"/>
              </a:rPr>
              <a:t>(</a:t>
            </a:r>
            <a:r>
              <a:rPr lang="hr-BA" sz="1400" b="1" dirty="0">
                <a:solidFill>
                  <a:schemeClr val="tx2">
                    <a:lumMod val="50000"/>
                    <a:lumOff val="50000"/>
                  </a:schemeClr>
                </a:solidFill>
                <a:latin typeface="Comic Sans MS" panose="030F0702030302020204" pitchFamily="66" charset="0"/>
              </a:rPr>
              <a:t>Filipljanima</a:t>
            </a:r>
            <a:r>
              <a:rPr lang="en" sz="1400" b="1" noProof="0" dirty="0">
                <a:solidFill>
                  <a:schemeClr val="tx2">
                    <a:lumMod val="50000"/>
                    <a:lumOff val="50000"/>
                  </a:schemeClr>
                </a:solidFill>
                <a:latin typeface="Comic Sans MS" panose="030F0702030302020204" pitchFamily="66" charset="0"/>
              </a:rPr>
              <a:t> 1</a:t>
            </a:r>
            <a:r>
              <a:rPr lang="hr-BA" sz="1400" b="1" noProof="0" dirty="0">
                <a:solidFill>
                  <a:schemeClr val="tx2">
                    <a:lumMod val="50000"/>
                    <a:lumOff val="50000"/>
                  </a:schemeClr>
                </a:solidFill>
                <a:latin typeface="Comic Sans MS" panose="030F0702030302020204" pitchFamily="66" charset="0"/>
              </a:rPr>
              <a:t>,</a:t>
            </a:r>
            <a:r>
              <a:rPr lang="en" sz="1400" b="1" noProof="0" dirty="0">
                <a:solidFill>
                  <a:schemeClr val="tx2">
                    <a:lumMod val="50000"/>
                    <a:lumOff val="50000"/>
                  </a:schemeClr>
                </a:solidFill>
                <a:latin typeface="Comic Sans MS" panose="030F0702030302020204" pitchFamily="66" charset="0"/>
              </a:rPr>
              <a:t>6)</a:t>
            </a:r>
          </a:p>
        </p:txBody>
      </p:sp>
      <p:sp>
        <p:nvSpPr>
          <p:cNvPr id="6" name="CuadroTexto 5">
            <a:extLst>
              <a:ext uri="{FF2B5EF4-FFF2-40B4-BE49-F238E27FC236}">
                <a16:creationId xmlns:a16="http://schemas.microsoft.com/office/drawing/2014/main" id="{04C7B81A-E2A1-1550-7F48-4721DF6F4D10}"/>
              </a:ext>
            </a:extLst>
          </p:cNvPr>
          <p:cNvSpPr txBox="1"/>
          <p:nvPr/>
        </p:nvSpPr>
        <p:spPr>
          <a:xfrm>
            <a:off x="1792437" y="1310997"/>
            <a:ext cx="8449751" cy="707886"/>
          </a:xfrm>
          <a:prstGeom prst="rect">
            <a:avLst/>
          </a:prstGeom>
          <a:noFill/>
        </p:spPr>
        <p:txBody>
          <a:bodyPr wrap="square" rtlCol="0">
            <a:spAutoFit/>
          </a:bodyPr>
          <a:lstStyle/>
          <a:p>
            <a:pPr>
              <a:spcBef>
                <a:spcPts val="600"/>
              </a:spcBef>
            </a:pPr>
            <a:r>
              <a:rPr lang="en-US" sz="2000" b="1" dirty="0"/>
              <a:t>Pavao </a:t>
            </a:r>
            <a:r>
              <a:rPr lang="en-US" sz="2000" b="1" dirty="0" err="1"/>
              <a:t>započinje</a:t>
            </a:r>
            <a:r>
              <a:rPr lang="en-US" sz="2000" b="1" dirty="0"/>
              <a:t> </a:t>
            </a:r>
            <a:r>
              <a:rPr lang="en-US" sz="2000" b="1" dirty="0" err="1"/>
              <a:t>svoje</a:t>
            </a:r>
            <a:r>
              <a:rPr lang="en-US" sz="2000" b="1" dirty="0"/>
              <a:t> pismo </a:t>
            </a:r>
            <a:r>
              <a:rPr lang="en-US" sz="2000" b="1" dirty="0" err="1"/>
              <a:t>zahvaljujući</a:t>
            </a:r>
            <a:r>
              <a:rPr lang="en-US" sz="2000" b="1" dirty="0"/>
              <a:t> </a:t>
            </a:r>
            <a:r>
              <a:rPr lang="en-US" sz="2000" b="1" dirty="0" err="1"/>
              <a:t>Bogu</a:t>
            </a:r>
            <a:r>
              <a:rPr lang="en-US" sz="2000" b="1" dirty="0"/>
              <a:t> za </a:t>
            </a:r>
            <a:r>
              <a:rPr lang="en-US" sz="2000" b="1" dirty="0" err="1"/>
              <a:t>vjernike</a:t>
            </a:r>
            <a:r>
              <a:rPr lang="en-US" sz="2000" b="1" dirty="0"/>
              <a:t> u </a:t>
            </a:r>
            <a:r>
              <a:rPr lang="en-US" sz="2000" b="1" dirty="0" err="1"/>
              <a:t>Filipima</a:t>
            </a:r>
            <a:br>
              <a:rPr lang="en-US" sz="2000" b="1" dirty="0"/>
            </a:br>
            <a:r>
              <a:rPr lang="en-US" sz="2000" b="1" dirty="0"/>
              <a:t>(Fil</a:t>
            </a:r>
            <a:r>
              <a:rPr lang="hr-BA" sz="2000" b="1" dirty="0"/>
              <a:t>ip.</a:t>
            </a:r>
            <a:r>
              <a:rPr lang="en-US" sz="2000" b="1" dirty="0"/>
              <a:t> 1</a:t>
            </a:r>
            <a:r>
              <a:rPr lang="hr-BA" sz="2000" b="1" dirty="0"/>
              <a:t>,</a:t>
            </a:r>
            <a:r>
              <a:rPr lang="en-US" sz="2000" b="1" dirty="0"/>
              <a:t>3), </a:t>
            </a:r>
            <a:r>
              <a:rPr lang="en-US" sz="2000" b="1" dirty="0" err="1"/>
              <a:t>koje</a:t>
            </a:r>
            <a:r>
              <a:rPr lang="hr-BA" sz="2000" b="1" dirty="0"/>
              <a:t> </a:t>
            </a:r>
            <a:r>
              <a:rPr lang="en-US" sz="2000" b="1" dirty="0"/>
              <a:t> je </a:t>
            </a:r>
            <a:r>
              <a:rPr lang="en-US" sz="2000" b="1" dirty="0" err="1"/>
              <a:t>iskreno</a:t>
            </a:r>
            <a:r>
              <a:rPr lang="en-US" sz="2000" b="1" dirty="0"/>
              <a:t> </a:t>
            </a:r>
            <a:r>
              <a:rPr lang="en-US" sz="2000" b="1" dirty="0" err="1"/>
              <a:t>volio</a:t>
            </a:r>
            <a:r>
              <a:rPr lang="en-US" sz="2000" b="1" dirty="0"/>
              <a:t> (Fil</a:t>
            </a:r>
            <a:r>
              <a:rPr lang="hr-BA" sz="2000" b="1" dirty="0"/>
              <a:t>ip.</a:t>
            </a:r>
            <a:r>
              <a:rPr lang="en-US" sz="2000" b="1" dirty="0"/>
              <a:t> 1</a:t>
            </a:r>
            <a:r>
              <a:rPr lang="hr-BA" sz="2000" b="1" dirty="0"/>
              <a:t>,</a:t>
            </a:r>
            <a:r>
              <a:rPr lang="en-US" sz="2000" b="1" dirty="0"/>
              <a:t>8).</a:t>
            </a:r>
            <a:endParaRPr lang="en" sz="2000" b="1" noProof="0" dirty="0"/>
          </a:p>
        </p:txBody>
      </p:sp>
      <p:pic>
        <p:nvPicPr>
          <p:cNvPr id="4" name="Imagen 3" descr="Una mujer con un vestido morado&#10;&#10;El contenido generado por IA puede ser incorrecto.">
            <a:extLst>
              <a:ext uri="{FF2B5EF4-FFF2-40B4-BE49-F238E27FC236}">
                <a16:creationId xmlns:a16="http://schemas.microsoft.com/office/drawing/2014/main" id="{EC2A74D0-676E-52D1-097C-0AFFED120C9E}"/>
              </a:ext>
            </a:extLst>
          </p:cNvPr>
          <p:cNvPicPr>
            <a:picLocks noChangeAspect="1"/>
          </p:cNvPicPr>
          <p:nvPr/>
        </p:nvPicPr>
        <p:blipFill>
          <a:blip r:embed="rId3" cstate="hqprint">
            <a:extLst>
              <a:ext uri="{28A0092B-C50C-407E-A947-70E740481C1C}">
                <a14:useLocalDpi xmlns:a14="http://schemas.microsoft.com/office/drawing/2010/main"/>
              </a:ext>
            </a:extLst>
          </a:blip>
          <a:srcRect t="4650" r="7640" b="2927"/>
          <a:stretch>
            <a:fillRect/>
          </a:stretch>
        </p:blipFill>
        <p:spPr>
          <a:xfrm>
            <a:off x="9391060" y="2043148"/>
            <a:ext cx="2688815" cy="4882338"/>
          </a:xfrm>
          <a:prstGeom prst="rect">
            <a:avLst/>
          </a:prstGeom>
          <a:effectLst>
            <a:outerShdw blurRad="50800" dist="38100" dir="2700000" algn="tl" rotWithShape="0">
              <a:prstClr val="black">
                <a:alpha val="40000"/>
              </a:prst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B6851412-FFD4-664F-7E56-63E17F3B32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25" y="2058749"/>
            <a:ext cx="3722456" cy="46957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50000"/>
                <a:lumOff val="50000"/>
              </a:schemeClr>
            </a:contourClr>
          </a:sp3d>
        </p:spPr>
      </p:pic>
      <p:sp>
        <p:nvSpPr>
          <p:cNvPr id="12" name="CuadroTexto 11">
            <a:extLst>
              <a:ext uri="{FF2B5EF4-FFF2-40B4-BE49-F238E27FC236}">
                <a16:creationId xmlns:a16="http://schemas.microsoft.com/office/drawing/2014/main" id="{C6BCA3AB-6697-7D75-257E-8F7587886A68}"/>
              </a:ext>
            </a:extLst>
          </p:cNvPr>
          <p:cNvSpPr txBox="1"/>
          <p:nvPr/>
        </p:nvSpPr>
        <p:spPr>
          <a:xfrm>
            <a:off x="4004491" y="2018883"/>
            <a:ext cx="5675840" cy="1938992"/>
          </a:xfrm>
          <a:prstGeom prst="rect">
            <a:avLst/>
          </a:prstGeom>
          <a:noFill/>
        </p:spPr>
        <p:txBody>
          <a:bodyPr wrap="square">
            <a:spAutoFit/>
          </a:bodyPr>
          <a:lstStyle/>
          <a:p>
            <a:pPr>
              <a:spcBef>
                <a:spcPts val="600"/>
              </a:spcBef>
            </a:pPr>
            <a:r>
              <a:rPr lang="en-US" sz="2000" b="1" dirty="0" err="1"/>
              <a:t>Baš</a:t>
            </a:r>
            <a:r>
              <a:rPr lang="en-US" sz="2000" b="1" dirty="0"/>
              <a:t> </a:t>
            </a:r>
            <a:r>
              <a:rPr lang="en-US" sz="2000" b="1" dirty="0" err="1"/>
              <a:t>kao</a:t>
            </a:r>
            <a:r>
              <a:rPr lang="en-US" sz="2000" b="1" dirty="0"/>
              <a:t> </a:t>
            </a:r>
            <a:r>
              <a:rPr lang="en-US" sz="2000" b="1" dirty="0" err="1"/>
              <a:t>što</a:t>
            </a:r>
            <a:r>
              <a:rPr lang="en-US" sz="2000" b="1" dirty="0"/>
              <a:t> je </a:t>
            </a:r>
            <a:r>
              <a:rPr lang="hr-BA" sz="2000" b="1" dirty="0"/>
              <a:t>V</a:t>
            </a:r>
            <a:r>
              <a:rPr lang="en-US" sz="2000" b="1" dirty="0" err="1"/>
              <a:t>eliki</a:t>
            </a:r>
            <a:r>
              <a:rPr lang="en-US" sz="2000" b="1" dirty="0"/>
              <a:t> </a:t>
            </a:r>
            <a:r>
              <a:rPr lang="en-US" sz="2000" b="1" dirty="0" err="1"/>
              <a:t>svećenik</a:t>
            </a:r>
            <a:r>
              <a:rPr lang="en-US" sz="2000" b="1" dirty="0"/>
              <a:t> </a:t>
            </a:r>
            <a:r>
              <a:rPr lang="en-US" sz="2000" b="1" dirty="0" err="1"/>
              <a:t>nosio</a:t>
            </a:r>
            <a:r>
              <a:rPr lang="en-US" sz="2000" b="1" dirty="0"/>
              <a:t> </a:t>
            </a:r>
            <a:r>
              <a:rPr lang="en-US" sz="2000" b="1" dirty="0" err="1"/>
              <a:t>na</a:t>
            </a:r>
            <a:r>
              <a:rPr lang="en-US" sz="2000" b="1" dirty="0"/>
              <a:t> </a:t>
            </a:r>
            <a:r>
              <a:rPr lang="en-US" sz="2000" b="1" dirty="0" err="1"/>
              <a:t>svom</a:t>
            </a:r>
            <a:r>
              <a:rPr lang="en-US" sz="2000" b="1" dirty="0"/>
              <a:t> </a:t>
            </a:r>
            <a:r>
              <a:rPr lang="en-US" sz="2000" b="1" dirty="0" err="1"/>
              <a:t>prsnom</a:t>
            </a:r>
            <a:r>
              <a:rPr lang="en-US" sz="2000" b="1" dirty="0"/>
              <a:t> </a:t>
            </a:r>
            <a:r>
              <a:rPr lang="en-US" sz="2000" b="1" dirty="0" err="1"/>
              <a:t>oklopu</a:t>
            </a:r>
            <a:r>
              <a:rPr lang="en-US" sz="2000" b="1" dirty="0"/>
              <a:t>, pored </a:t>
            </a:r>
            <a:r>
              <a:rPr lang="en-US" sz="2000" b="1" dirty="0" err="1"/>
              <a:t>srca</a:t>
            </a:r>
            <a:r>
              <a:rPr lang="en-US" sz="2000" b="1" dirty="0"/>
              <a:t>, </a:t>
            </a:r>
            <a:r>
              <a:rPr lang="en-US" sz="2000" b="1" dirty="0" err="1"/>
              <a:t>imena</a:t>
            </a:r>
            <a:r>
              <a:rPr lang="en-US" sz="2000" b="1" dirty="0"/>
              <a:t> </a:t>
            </a:r>
            <a:r>
              <a:rPr lang="en-US" sz="2000" b="1" dirty="0" err="1"/>
              <a:t>izraelskih</a:t>
            </a:r>
            <a:r>
              <a:rPr lang="en-US" sz="2000" b="1" dirty="0"/>
              <a:t> </a:t>
            </a:r>
            <a:r>
              <a:rPr lang="en-US" sz="2000" b="1" dirty="0" err="1"/>
              <a:t>plemena</a:t>
            </a:r>
            <a:r>
              <a:rPr lang="en-US" sz="2000" b="1" dirty="0"/>
              <a:t> </a:t>
            </a:r>
            <a:r>
              <a:rPr lang="en-US" sz="2000" b="1" dirty="0" err="1"/>
              <a:t>urezana</a:t>
            </a:r>
            <a:r>
              <a:rPr lang="en-US" sz="2000" b="1" dirty="0"/>
              <a:t> </a:t>
            </a:r>
            <a:r>
              <a:rPr lang="en-US" sz="2000" b="1" dirty="0" err="1"/>
              <a:t>na</a:t>
            </a:r>
            <a:r>
              <a:rPr lang="en-US" sz="2000" b="1" dirty="0"/>
              <a:t> </a:t>
            </a:r>
            <a:r>
              <a:rPr lang="en-US" sz="2000" b="1" dirty="0" err="1"/>
              <a:t>draguljima</a:t>
            </a:r>
            <a:r>
              <a:rPr lang="en-US" sz="2000" b="1" dirty="0"/>
              <a:t> </a:t>
            </a:r>
            <a:r>
              <a:rPr lang="en-US" sz="2000" b="1" dirty="0" err="1"/>
              <a:t>dok</a:t>
            </a:r>
            <a:r>
              <a:rPr lang="en-US" sz="2000" b="1" dirty="0"/>
              <a:t> je </a:t>
            </a:r>
            <a:r>
              <a:rPr lang="en-US" sz="2000" b="1" dirty="0" err="1"/>
              <a:t>stajao</a:t>
            </a:r>
            <a:r>
              <a:rPr lang="en-US" sz="2000" b="1" dirty="0"/>
              <a:t> pred </a:t>
            </a:r>
            <a:r>
              <a:rPr lang="en-US" sz="2000" b="1" dirty="0" err="1"/>
              <a:t>Bogom</a:t>
            </a:r>
            <a:r>
              <a:rPr lang="en-US" sz="2000" b="1" dirty="0"/>
              <a:t>, Pavao je </a:t>
            </a:r>
            <a:r>
              <a:rPr lang="en-US" sz="2000" b="1" dirty="0" err="1"/>
              <a:t>nosio</a:t>
            </a:r>
            <a:r>
              <a:rPr lang="en-US" sz="2000" b="1" dirty="0"/>
              <a:t> "u </a:t>
            </a:r>
            <a:r>
              <a:rPr lang="en-US" sz="2000" b="1" dirty="0" err="1"/>
              <a:t>srcu</a:t>
            </a:r>
            <a:r>
              <a:rPr lang="en-US" sz="2000" b="1" dirty="0"/>
              <a:t>" </a:t>
            </a:r>
            <a:r>
              <a:rPr lang="en-US" sz="2000" b="1" dirty="0" err="1"/>
              <a:t>svakog</a:t>
            </a:r>
            <a:r>
              <a:rPr lang="en-US" sz="2000" b="1" dirty="0"/>
              <a:t> </a:t>
            </a:r>
            <a:r>
              <a:rPr lang="en-US" sz="2000" b="1" dirty="0" err="1"/>
              <a:t>člana</a:t>
            </a:r>
            <a:r>
              <a:rPr lang="en-US" sz="2000" b="1" dirty="0"/>
              <a:t> </a:t>
            </a:r>
            <a:r>
              <a:rPr lang="en-US" sz="2000" b="1" dirty="0" err="1"/>
              <a:t>crkve</a:t>
            </a:r>
            <a:r>
              <a:rPr lang="en-US" sz="2000" b="1" dirty="0"/>
              <a:t> </a:t>
            </a:r>
            <a:r>
              <a:rPr lang="en-US" sz="2000" b="1" dirty="0" err="1"/>
              <a:t>kad</a:t>
            </a:r>
            <a:r>
              <a:rPr lang="en-US" sz="2000" b="1" dirty="0"/>
              <a:t> je </a:t>
            </a:r>
            <a:r>
              <a:rPr lang="en-US" sz="2000" b="1" dirty="0" err="1"/>
              <a:t>stajao</a:t>
            </a:r>
            <a:r>
              <a:rPr lang="en-US" sz="2000" b="1" dirty="0"/>
              <a:t> pred </a:t>
            </a:r>
            <a:r>
              <a:rPr lang="en-US" sz="2000" b="1" dirty="0" err="1"/>
              <a:t>Bogom</a:t>
            </a:r>
            <a:r>
              <a:rPr lang="en-US" sz="2000" b="1" dirty="0"/>
              <a:t> u </a:t>
            </a:r>
            <a:r>
              <a:rPr lang="en-US" sz="2000" b="1" dirty="0" err="1"/>
              <a:t>molitvi</a:t>
            </a:r>
            <a:r>
              <a:rPr lang="en-US" sz="2000" b="1" dirty="0"/>
              <a:t> da se </a:t>
            </a:r>
            <a:r>
              <a:rPr lang="en-US" sz="2000" b="1" dirty="0" err="1"/>
              <a:t>zauzme</a:t>
            </a:r>
            <a:r>
              <a:rPr lang="en-US" sz="2000" b="1" dirty="0"/>
              <a:t> za </a:t>
            </a:r>
            <a:r>
              <a:rPr lang="en-US" sz="2000" b="1" dirty="0" err="1"/>
              <a:t>njih</a:t>
            </a:r>
            <a:r>
              <a:rPr lang="en-US" sz="2000" b="1" dirty="0"/>
              <a:t> (Fil</a:t>
            </a:r>
            <a:r>
              <a:rPr lang="hr-BA" sz="2000" b="1" dirty="0"/>
              <a:t>ip.</a:t>
            </a:r>
            <a:r>
              <a:rPr lang="en-US" sz="2000" b="1" dirty="0"/>
              <a:t> 1</a:t>
            </a:r>
            <a:r>
              <a:rPr lang="hr-BA" sz="2000" b="1" dirty="0"/>
              <a:t>,</a:t>
            </a:r>
            <a:r>
              <a:rPr lang="en-US" sz="2000" b="1" dirty="0"/>
              <a:t>7).</a:t>
            </a:r>
            <a:endParaRPr lang="en" sz="2000" b="1" noProof="0" dirty="0"/>
          </a:p>
        </p:txBody>
      </p:sp>
      <p:pic>
        <p:nvPicPr>
          <p:cNvPr id="14" name="Imagen 13" descr="Un hombre con los brazos abiertos&#10;&#10;El contenido generado por IA puede ser incorrecto.">
            <a:extLst>
              <a:ext uri="{FF2B5EF4-FFF2-40B4-BE49-F238E27FC236}">
                <a16:creationId xmlns:a16="http://schemas.microsoft.com/office/drawing/2014/main" id="{89939F6D-12E1-0FD8-87F2-38C15922A8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901" y="145633"/>
            <a:ext cx="1407494" cy="1759367"/>
          </a:xfrm>
          <a:prstGeom prst="round2DiagRect">
            <a:avLst>
              <a:gd name="adj1" fmla="val 0"/>
              <a:gd name="adj2" fmla="val 17464"/>
            </a:avLst>
          </a:prstGeom>
          <a:ln w="28575" cap="sq">
            <a:solidFill>
              <a:schemeClr val="accent4"/>
            </a:solidFill>
            <a:miter lim="800000"/>
          </a:ln>
          <a:effectLst>
            <a:outerShdw blurRad="254000" algn="tl" rotWithShape="0">
              <a:srgbClr val="000000">
                <a:alpha val="43000"/>
              </a:srgbClr>
            </a:outerShdw>
          </a:effectLst>
        </p:spPr>
      </p:pic>
      <p:pic>
        <p:nvPicPr>
          <p:cNvPr id="16" name="Imagen 15" descr="Un dibujo de una persona&#10;&#10;El contenido generado por IA puede ser incorrecto.">
            <a:extLst>
              <a:ext uri="{FF2B5EF4-FFF2-40B4-BE49-F238E27FC236}">
                <a16:creationId xmlns:a16="http://schemas.microsoft.com/office/drawing/2014/main" id="{FA69BED1-5CC0-337A-05F6-498ADE858C4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0701187" y="142875"/>
            <a:ext cx="1291540" cy="1762125"/>
          </a:xfrm>
          <a:prstGeom prst="round2DiagRect">
            <a:avLst>
              <a:gd name="adj1" fmla="val 16667"/>
              <a:gd name="adj2" fmla="val 0"/>
            </a:avLst>
          </a:prstGeom>
          <a:ln w="28575" cap="sq">
            <a:solidFill>
              <a:schemeClr val="accent4"/>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12047B0E-7265-519D-D05E-3259D2B90F9A}"/>
              </a:ext>
            </a:extLst>
          </p:cNvPr>
          <p:cNvSpPr txBox="1"/>
          <p:nvPr/>
        </p:nvSpPr>
        <p:spPr>
          <a:xfrm>
            <a:off x="4004491" y="5458072"/>
            <a:ext cx="5675840" cy="1015663"/>
          </a:xfrm>
          <a:prstGeom prst="rect">
            <a:avLst/>
          </a:prstGeom>
          <a:noFill/>
        </p:spPr>
        <p:txBody>
          <a:bodyPr wrap="square">
            <a:spAutoFit/>
          </a:bodyPr>
          <a:lstStyle/>
          <a:p>
            <a:pPr>
              <a:spcBef>
                <a:spcPts val="600"/>
              </a:spcBef>
            </a:pPr>
            <a:r>
              <a:rPr lang="en-US" sz="2000" b="1" dirty="0" err="1"/>
              <a:t>Treći</a:t>
            </a:r>
            <a:r>
              <a:rPr lang="en-US" sz="2000" b="1" dirty="0"/>
              <a:t> </a:t>
            </a:r>
            <a:r>
              <a:rPr lang="en-US" sz="2000" b="1" dirty="0" err="1"/>
              <a:t>razlog</a:t>
            </a:r>
            <a:r>
              <a:rPr lang="en-US" sz="2000" b="1" dirty="0"/>
              <a:t> za </a:t>
            </a:r>
            <a:r>
              <a:rPr lang="en-US" sz="2000" b="1" dirty="0" err="1"/>
              <a:t>zahvalnost</a:t>
            </a:r>
            <a:r>
              <a:rPr lang="en-US" sz="2000" b="1" dirty="0"/>
              <a:t> bio je </a:t>
            </a:r>
            <a:r>
              <a:rPr lang="en-US" sz="2000" b="1" dirty="0" err="1"/>
              <a:t>što</a:t>
            </a:r>
            <a:r>
              <a:rPr lang="en-US" sz="2000" b="1" dirty="0"/>
              <a:t> </a:t>
            </a:r>
            <a:r>
              <a:rPr lang="en-US" sz="2000" b="1" dirty="0" err="1"/>
              <a:t>su</a:t>
            </a:r>
            <a:r>
              <a:rPr lang="en-US" sz="2000" b="1" dirty="0"/>
              <a:t> </a:t>
            </a:r>
            <a:r>
              <a:rPr lang="en-US" sz="2000" b="1" dirty="0" err="1"/>
              <a:t>Filipljani</a:t>
            </a:r>
            <a:r>
              <a:rPr lang="en-US" sz="2000" b="1" dirty="0"/>
              <a:t> </a:t>
            </a:r>
            <a:r>
              <a:rPr lang="en-US" sz="2000" b="1" dirty="0" err="1"/>
              <a:t>dijelili</a:t>
            </a:r>
            <a:r>
              <a:rPr lang="en-US" sz="2000" b="1" dirty="0"/>
              <a:t> s </a:t>
            </a:r>
            <a:r>
              <a:rPr lang="en-US" sz="2000" b="1" dirty="0" err="1"/>
              <a:t>njim</a:t>
            </a:r>
            <a:r>
              <a:rPr lang="en-US" sz="2000" b="1" dirty="0"/>
              <a:t> "u </a:t>
            </a:r>
            <a:r>
              <a:rPr lang="en-US" sz="2000" b="1" dirty="0" err="1"/>
              <a:t>mojim</a:t>
            </a:r>
            <a:r>
              <a:rPr lang="en-US" sz="2000" b="1" dirty="0"/>
              <a:t> </a:t>
            </a:r>
            <a:r>
              <a:rPr lang="en-US" sz="2000" b="1" dirty="0" err="1"/>
              <a:t>okovima</a:t>
            </a:r>
            <a:r>
              <a:rPr lang="en-US" sz="2000" b="1" dirty="0"/>
              <a:t>, u </a:t>
            </a:r>
            <a:r>
              <a:rPr lang="en-US" sz="2000" b="1" dirty="0" err="1"/>
              <a:t>obrani</a:t>
            </a:r>
            <a:r>
              <a:rPr lang="en-US" sz="2000" b="1" dirty="0"/>
              <a:t> </a:t>
            </a:r>
            <a:r>
              <a:rPr lang="en-US" sz="2000" b="1" dirty="0" err="1"/>
              <a:t>i</a:t>
            </a:r>
            <a:r>
              <a:rPr lang="en-US" sz="2000" b="1" dirty="0"/>
              <a:t> </a:t>
            </a:r>
            <a:r>
              <a:rPr lang="en-US" sz="2000" b="1" dirty="0" err="1"/>
              <a:t>potvrdi</a:t>
            </a:r>
            <a:r>
              <a:rPr lang="en-US" sz="2000" b="1" dirty="0"/>
              <a:t> </a:t>
            </a:r>
            <a:r>
              <a:rPr lang="en-US" sz="2000" b="1" dirty="0" err="1"/>
              <a:t>evanđelja</a:t>
            </a:r>
            <a:r>
              <a:rPr lang="en-US" sz="2000" b="1" dirty="0"/>
              <a:t>" (Fil. 1:7).</a:t>
            </a:r>
            <a:endParaRPr lang="en" sz="2000" b="1" noProof="0" dirty="0"/>
          </a:p>
        </p:txBody>
      </p:sp>
      <p:sp>
        <p:nvSpPr>
          <p:cNvPr id="9" name="CuadroTexto 8">
            <a:extLst>
              <a:ext uri="{FF2B5EF4-FFF2-40B4-BE49-F238E27FC236}">
                <a16:creationId xmlns:a16="http://schemas.microsoft.com/office/drawing/2014/main" id="{252384CA-8486-A819-6895-A28CF18908DC}"/>
              </a:ext>
            </a:extLst>
          </p:cNvPr>
          <p:cNvSpPr txBox="1"/>
          <p:nvPr/>
        </p:nvSpPr>
        <p:spPr>
          <a:xfrm>
            <a:off x="4004491" y="4046254"/>
            <a:ext cx="5428952" cy="1015663"/>
          </a:xfrm>
          <a:prstGeom prst="rect">
            <a:avLst/>
          </a:prstGeom>
          <a:noFill/>
        </p:spPr>
        <p:txBody>
          <a:bodyPr wrap="square">
            <a:spAutoFit/>
          </a:bodyPr>
          <a:lstStyle/>
          <a:p>
            <a:pPr>
              <a:spcBef>
                <a:spcPts val="600"/>
              </a:spcBef>
            </a:pPr>
            <a:r>
              <a:rPr lang="en-US" sz="2000" b="1" dirty="0" err="1"/>
              <a:t>Njegova</a:t>
            </a:r>
            <a:r>
              <a:rPr lang="en-US" sz="2000" b="1" dirty="0"/>
              <a:t> </a:t>
            </a:r>
            <a:r>
              <a:rPr lang="en-US" sz="2000" b="1" dirty="0" err="1"/>
              <a:t>zahvalnost</a:t>
            </a:r>
            <a:r>
              <a:rPr lang="en-US" sz="2000" b="1" dirty="0"/>
              <a:t> </a:t>
            </a:r>
            <a:r>
              <a:rPr lang="en-US" sz="2000" b="1" dirty="0" err="1"/>
              <a:t>uključivala</a:t>
            </a:r>
            <a:r>
              <a:rPr lang="en-US" sz="2000" b="1" dirty="0"/>
              <a:t> je </a:t>
            </a:r>
            <a:r>
              <a:rPr lang="en-US" sz="2000" b="1" dirty="0" err="1"/>
              <a:t>činjenicu</a:t>
            </a:r>
            <a:r>
              <a:rPr lang="en-US" sz="2000" b="1" dirty="0"/>
              <a:t> da </a:t>
            </a:r>
            <a:r>
              <a:rPr lang="en-US" sz="2000" b="1" dirty="0" err="1"/>
              <a:t>su</a:t>
            </a:r>
            <a:r>
              <a:rPr lang="en-US" sz="2000" b="1" dirty="0"/>
              <a:t> </a:t>
            </a:r>
            <a:r>
              <a:rPr lang="en-US" sz="2000" b="1" dirty="0" err="1"/>
              <a:t>Filipljani</a:t>
            </a:r>
            <a:r>
              <a:rPr lang="en-US" sz="2000" b="1" dirty="0"/>
              <a:t> </a:t>
            </a:r>
            <a:r>
              <a:rPr lang="en-US" sz="2000" b="1" dirty="0" err="1"/>
              <a:t>ostali</a:t>
            </a:r>
            <a:r>
              <a:rPr lang="en-US" sz="2000" b="1" dirty="0"/>
              <a:t> </a:t>
            </a:r>
            <a:r>
              <a:rPr lang="en-US" sz="2000" b="1" dirty="0" err="1"/>
              <a:t>vjerni</a:t>
            </a:r>
            <a:r>
              <a:rPr lang="en-US" sz="2000" b="1" dirty="0"/>
              <a:t> </a:t>
            </a:r>
            <a:r>
              <a:rPr lang="hr-BA" sz="2000" b="1" dirty="0"/>
              <a:t>E</a:t>
            </a:r>
            <a:r>
              <a:rPr lang="en-US" sz="2000" b="1" dirty="0" err="1"/>
              <a:t>vanđelju</a:t>
            </a:r>
            <a:r>
              <a:rPr lang="en-US" sz="2000" b="1" dirty="0"/>
              <a:t> </a:t>
            </a:r>
            <a:r>
              <a:rPr lang="en-US" sz="2000" b="1" dirty="0" err="1"/>
              <a:t>i</a:t>
            </a:r>
            <a:r>
              <a:rPr lang="en-US" sz="2000" b="1" dirty="0"/>
              <a:t> da </a:t>
            </a:r>
            <a:r>
              <a:rPr lang="en-US" sz="2000" b="1" dirty="0" err="1"/>
              <a:t>ih</a:t>
            </a:r>
            <a:r>
              <a:rPr lang="en-US" sz="2000" b="1" dirty="0"/>
              <a:t> je Bog </a:t>
            </a:r>
            <a:r>
              <a:rPr lang="en-US" sz="2000" b="1" dirty="0" err="1"/>
              <a:t>svakodnevno</a:t>
            </a:r>
            <a:r>
              <a:rPr lang="en-US" sz="2000" b="1" dirty="0"/>
              <a:t> </a:t>
            </a:r>
            <a:r>
              <a:rPr lang="en-US" sz="2000" b="1" dirty="0" err="1"/>
              <a:t>usavršavao</a:t>
            </a:r>
            <a:r>
              <a:rPr lang="en-US" sz="2000" b="1" dirty="0"/>
              <a:t> (Fil</a:t>
            </a:r>
            <a:r>
              <a:rPr lang="hr-BA" sz="2000" b="1" dirty="0"/>
              <a:t>ip</a:t>
            </a:r>
            <a:r>
              <a:rPr lang="en-US" sz="2000" b="1" dirty="0"/>
              <a:t>. 1,5</a:t>
            </a:r>
            <a:r>
              <a:rPr lang="hr-BA" sz="2000" b="1" dirty="0"/>
              <a:t>.</a:t>
            </a:r>
            <a:r>
              <a:rPr lang="en-US" sz="2000" b="1" dirty="0"/>
              <a:t>6).</a:t>
            </a:r>
            <a:endParaRPr lang="en" sz="2000" b="1" noProof="0" dirty="0"/>
          </a:p>
        </p:txBody>
      </p:sp>
    </p:spTree>
    <p:extLst>
      <p:ext uri="{BB962C8B-B14F-4D97-AF65-F5344CB8AC3E}">
        <p14:creationId xmlns:p14="http://schemas.microsoft.com/office/powerpoint/2010/main" val="31817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1000"/>
                                        <p:tgtEl>
                                          <p:spTgt spid="14"/>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1000"/>
                                        <p:tgtEl>
                                          <p:spTgt spid="5"/>
                                        </p:tgtEl>
                                      </p:cBhvr>
                                    </p:animEffect>
                                  </p:childTnLst>
                                </p:cTn>
                              </p:par>
                              <p:par>
                                <p:cTn id="20" presetID="6" presetClass="entr" presetSubtype="3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uiExpand="1" build="p"/>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176DF83-39C8-4073-9123-43701DAA59A4}"/>
              </a:ext>
            </a:extLst>
          </p:cNvPr>
          <p:cNvSpPr>
            <a:spLocks noGrp="1" noRot="1" noMove="1" noResize="1" noEditPoints="1" noAdjustHandles="1" noChangeArrowheads="1" noChangeShapeType="1"/>
          </p:cNvSpPr>
          <p:nvPr/>
        </p:nvSpPr>
        <p:spPr>
          <a:xfrm>
            <a:off x="0" y="0"/>
            <a:ext cx="12191999" cy="1877394"/>
          </a:xfrm>
          <a:prstGeom prst="rect">
            <a:avLst/>
          </a:prstGeom>
          <a:blipFill dpi="0"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aphicFrame>
        <p:nvGraphicFramePr>
          <p:cNvPr id="7" name="Diagrama 6">
            <a:extLst>
              <a:ext uri="{FF2B5EF4-FFF2-40B4-BE49-F238E27FC236}">
                <a16:creationId xmlns:a16="http://schemas.microsoft.com/office/drawing/2014/main" id="{A05AE099-0BCA-18FD-161C-35C64D40BCD8}"/>
              </a:ext>
            </a:extLst>
          </p:cNvPr>
          <p:cNvGraphicFramePr/>
          <p:nvPr>
            <p:extLst>
              <p:ext uri="{D42A27DB-BD31-4B8C-83A1-F6EECF244321}">
                <p14:modId xmlns:p14="http://schemas.microsoft.com/office/powerpoint/2010/main" val="1279794696"/>
              </p:ext>
            </p:extLst>
          </p:nvPr>
        </p:nvGraphicFramePr>
        <p:xfrm>
          <a:off x="352425" y="2031861"/>
          <a:ext cx="11553825" cy="39022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02485EC2-3F15-E827-0B8C-C52F6148428E}"/>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300" dirty="0">
                <a:ln/>
                <a:solidFill>
                  <a:schemeClr val="accent3"/>
                </a:solidFill>
                <a:effectLst>
                  <a:reflection blurRad="6350" stA="55000" endA="300" endPos="24000" dir="5400000" sy="-100000" algn="bl" rotWithShape="0"/>
                </a:effectLst>
              </a:rPr>
              <a:t>MOLBE ZA MOLITVU</a:t>
            </a:r>
            <a:endParaRPr lang="en" sz="4400" b="1" spc="300" noProof="0" dirty="0">
              <a:ln/>
              <a:solidFill>
                <a:schemeClr val="accent3"/>
              </a:solidFill>
              <a:effectLst>
                <a:reflection blurRad="6350" stA="55000" endA="300" endPos="24000" dir="5400000" sy="-100000" algn="bl" rotWithShape="0"/>
              </a:effectLst>
            </a:endParaRPr>
          </a:p>
        </p:txBody>
      </p:sp>
      <p:sp>
        <p:nvSpPr>
          <p:cNvPr id="5" name="CuadroTexto 4">
            <a:extLst>
              <a:ext uri="{FF2B5EF4-FFF2-40B4-BE49-F238E27FC236}">
                <a16:creationId xmlns:a16="http://schemas.microsoft.com/office/drawing/2014/main" id="{ADA4E1B1-B7CF-0D9D-90DD-35A37765B24C}"/>
              </a:ext>
            </a:extLst>
          </p:cNvPr>
          <p:cNvSpPr txBox="1"/>
          <p:nvPr/>
        </p:nvSpPr>
        <p:spPr>
          <a:xfrm>
            <a:off x="190500" y="680174"/>
            <a:ext cx="11814071"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rgbClr val="7030A0"/>
                </a:solidFill>
                <a:latin typeface="Comic Sans MS" panose="030F0702030302020204" pitchFamily="66" charset="0"/>
              </a:rPr>
              <a:t>“</a:t>
            </a:r>
            <a:r>
              <a:rPr lang="en" b="1" dirty="0">
                <a:solidFill>
                  <a:srgbClr val="7030A0"/>
                </a:solidFill>
                <a:latin typeface="Comic Sans MS" panose="030F0702030302020204" pitchFamily="66" charset="0"/>
              </a:rPr>
              <a:t>I ovomlim, da va</a:t>
            </a:r>
            <a:r>
              <a:rPr lang="hr-BA" b="1" dirty="0">
                <a:solidFill>
                  <a:srgbClr val="7030A0"/>
                </a:solidFill>
                <a:latin typeface="Comic Sans MS" panose="030F0702030302020204" pitchFamily="66" charset="0"/>
              </a:rPr>
              <a:t>š</a:t>
            </a:r>
            <a:r>
              <a:rPr lang="en" b="1" dirty="0">
                <a:solidFill>
                  <a:srgbClr val="7030A0"/>
                </a:solidFill>
                <a:latin typeface="Comic Sans MS" panose="030F0702030302020204" pitchFamily="66" charset="0"/>
              </a:rPr>
              <a:t>a ljubav jo</a:t>
            </a:r>
            <a:r>
              <a:rPr lang="hr-BA" b="1" dirty="0">
                <a:solidFill>
                  <a:srgbClr val="7030A0"/>
                </a:solidFill>
                <a:latin typeface="Comic Sans MS" panose="030F0702030302020204" pitchFamily="66" charset="0"/>
              </a:rPr>
              <a:t>š</a:t>
            </a:r>
            <a:r>
              <a:rPr lang="en" b="1" dirty="0">
                <a:solidFill>
                  <a:srgbClr val="7030A0"/>
                </a:solidFill>
                <a:latin typeface="Comic Sans MS" panose="030F0702030302020204" pitchFamily="66" charset="0"/>
              </a:rPr>
              <a:t> vi</a:t>
            </a:r>
            <a:r>
              <a:rPr lang="hr-BA" b="1" dirty="0">
                <a:solidFill>
                  <a:srgbClr val="7030A0"/>
                </a:solidFill>
                <a:latin typeface="Comic Sans MS" panose="030F0702030302020204" pitchFamily="66" charset="0"/>
              </a:rPr>
              <a:t>š</a:t>
            </a:r>
            <a:r>
              <a:rPr lang="en" b="1" dirty="0">
                <a:solidFill>
                  <a:srgbClr val="7030A0"/>
                </a:solidFill>
                <a:latin typeface="Comic Sans MS" panose="030F0702030302020204" pitchFamily="66" charset="0"/>
              </a:rPr>
              <a:t>e obiluje u spo</a:t>
            </a:r>
            <a:r>
              <a:rPr lang="hr-BA" b="1" dirty="0">
                <a:solidFill>
                  <a:srgbClr val="7030A0"/>
                </a:solidFill>
                <a:latin typeface="Comic Sans MS" panose="030F0702030302020204" pitchFamily="66" charset="0"/>
              </a:rPr>
              <a:t>z</a:t>
            </a:r>
            <a:r>
              <a:rPr lang="en" b="1" dirty="0">
                <a:solidFill>
                  <a:srgbClr val="7030A0"/>
                </a:solidFill>
                <a:latin typeface="Comic Sans MS" panose="030F0702030302020204" pitchFamily="66" charset="0"/>
              </a:rPr>
              <a:t>naji </a:t>
            </a:r>
            <a:r>
              <a:rPr lang="hr-BA" b="1" dirty="0">
                <a:solidFill>
                  <a:srgbClr val="7030A0"/>
                </a:solidFill>
                <a:latin typeface="Comic Sans MS" panose="030F0702030302020204" pitchFamily="66" charset="0"/>
              </a:rPr>
              <a:t>i</a:t>
            </a:r>
            <a:r>
              <a:rPr lang="en" b="1" dirty="0">
                <a:solidFill>
                  <a:srgbClr val="7030A0"/>
                </a:solidFill>
                <a:latin typeface="Comic Sans MS" panose="030F0702030302020204" pitchFamily="66" charset="0"/>
              </a:rPr>
              <a:t> svakom rasu</a:t>
            </a:r>
            <a:r>
              <a:rPr lang="hr-BA" b="1" dirty="0">
                <a:solidFill>
                  <a:srgbClr val="7030A0"/>
                </a:solidFill>
                <a:latin typeface="Comic Sans MS" panose="030F0702030302020204" pitchFamily="66" charset="0"/>
              </a:rPr>
              <a:t>đ</a:t>
            </a:r>
            <a:r>
              <a:rPr lang="en" b="1" dirty="0">
                <a:solidFill>
                  <a:srgbClr val="7030A0"/>
                </a:solidFill>
                <a:latin typeface="Comic Sans MS" panose="030F0702030302020204" pitchFamily="66" charset="0"/>
              </a:rPr>
              <a:t>ivanju, da mo</a:t>
            </a:r>
            <a:r>
              <a:rPr lang="hr-BA" b="1" dirty="0">
                <a:solidFill>
                  <a:srgbClr val="7030A0"/>
                </a:solidFill>
                <a:latin typeface="Comic Sans MS" panose="030F0702030302020204" pitchFamily="66" charset="0"/>
              </a:rPr>
              <a:t>ž</a:t>
            </a:r>
            <a:r>
              <a:rPr lang="en" b="1" dirty="0">
                <a:solidFill>
                  <a:srgbClr val="7030A0"/>
                </a:solidFill>
                <a:latin typeface="Comic Sans MS" panose="030F0702030302020204" pitchFamily="66" charset="0"/>
              </a:rPr>
              <a:t>ete</a:t>
            </a:r>
            <a:r>
              <a:rPr lang="hr-BA" b="1" dirty="0">
                <a:solidFill>
                  <a:srgbClr val="7030A0"/>
                </a:solidFill>
                <a:latin typeface="Comic Sans MS" panose="030F0702030302020204" pitchFamily="66" charset="0"/>
              </a:rPr>
              <a:t> prosuditi ono što je izvrsno da biste bili čisti i besprijekorni na dan Kristov, puni plodova pravednosti koji su po Isusu Kristu, Na slavu i hvalu Božju</a:t>
            </a:r>
            <a:r>
              <a:rPr lang="en" b="1" noProof="0" dirty="0">
                <a:solidFill>
                  <a:srgbClr val="7030A0"/>
                </a:solidFill>
                <a:latin typeface="Comic Sans MS" panose="030F0702030302020204" pitchFamily="66" charset="0"/>
              </a:rPr>
              <a:t>.” </a:t>
            </a:r>
            <a:r>
              <a:rPr lang="en" sz="1400" b="1" noProof="0" dirty="0">
                <a:solidFill>
                  <a:srgbClr val="7030A0"/>
                </a:solidFill>
                <a:latin typeface="Comic Sans MS" panose="030F0702030302020204" pitchFamily="66" charset="0"/>
              </a:rPr>
              <a:t>(</a:t>
            </a:r>
            <a:r>
              <a:rPr lang="en" sz="1400" b="1" dirty="0">
                <a:solidFill>
                  <a:srgbClr val="7030A0"/>
                </a:solidFill>
                <a:latin typeface="Comic Sans MS" panose="030F0702030302020204" pitchFamily="66" charset="0"/>
              </a:rPr>
              <a:t>Filipljanima</a:t>
            </a:r>
            <a:r>
              <a:rPr lang="en" sz="1400" b="1" noProof="0" dirty="0">
                <a:solidFill>
                  <a:srgbClr val="7030A0"/>
                </a:solidFill>
                <a:latin typeface="Comic Sans MS" panose="030F0702030302020204" pitchFamily="66" charset="0"/>
              </a:rPr>
              <a:t> 1,9-11</a:t>
            </a:r>
            <a:r>
              <a:rPr lang="hr-BA" sz="1400" b="1" noProof="0" dirty="0">
                <a:solidFill>
                  <a:srgbClr val="7030A0"/>
                </a:solidFill>
                <a:latin typeface="Comic Sans MS" panose="030F0702030302020204" pitchFamily="66" charset="0"/>
              </a:rPr>
              <a:t> NKJV</a:t>
            </a:r>
            <a:r>
              <a:rPr lang="en" sz="1400" b="1" noProof="0" dirty="0">
                <a:solidFill>
                  <a:srgbClr val="7030A0"/>
                </a:solidFill>
                <a:latin typeface="Comic Sans MS" panose="030F0702030302020204" pitchFamily="66" charset="0"/>
              </a:rPr>
              <a:t>)</a:t>
            </a:r>
          </a:p>
        </p:txBody>
      </p:sp>
      <p:sp>
        <p:nvSpPr>
          <p:cNvPr id="6" name="CuadroTexto 5">
            <a:extLst>
              <a:ext uri="{FF2B5EF4-FFF2-40B4-BE49-F238E27FC236}">
                <a16:creationId xmlns:a16="http://schemas.microsoft.com/office/drawing/2014/main" id="{719F2F77-725B-4961-E0CC-8E81AFE088D9}"/>
              </a:ext>
            </a:extLst>
          </p:cNvPr>
          <p:cNvSpPr txBox="1"/>
          <p:nvPr/>
        </p:nvSpPr>
        <p:spPr>
          <a:xfrm>
            <a:off x="3205316" y="1916722"/>
            <a:ext cx="4514330" cy="1015663"/>
          </a:xfrm>
          <a:prstGeom prst="rect">
            <a:avLst/>
          </a:prstGeom>
          <a:noFill/>
        </p:spPr>
        <p:txBody>
          <a:bodyPr wrap="square" rtlCol="0">
            <a:spAutoFit/>
          </a:bodyPr>
          <a:lstStyle/>
          <a:p>
            <a:pPr>
              <a:spcBef>
                <a:spcPts val="600"/>
              </a:spcBef>
            </a:pPr>
            <a:r>
              <a:rPr lang="en-US" sz="2000" b="1" dirty="0" err="1"/>
              <a:t>Pavlovu</a:t>
            </a:r>
            <a:r>
              <a:rPr lang="en-US" sz="2000" b="1" dirty="0"/>
              <a:t> </a:t>
            </a:r>
            <a:r>
              <a:rPr lang="en-US" sz="2000" b="1" dirty="0" err="1"/>
              <a:t>molitvenu</a:t>
            </a:r>
            <a:r>
              <a:rPr lang="en-US" sz="2000" b="1" dirty="0"/>
              <a:t> </a:t>
            </a:r>
            <a:r>
              <a:rPr lang="en-US" sz="2000" b="1" dirty="0" err="1"/>
              <a:t>motivaciju</a:t>
            </a:r>
            <a:r>
              <a:rPr lang="en-US" sz="2000" b="1" dirty="0"/>
              <a:t> </a:t>
            </a:r>
            <a:r>
              <a:rPr lang="en-US" sz="2000" b="1" dirty="0" err="1"/>
              <a:t>možemo</a:t>
            </a:r>
            <a:r>
              <a:rPr lang="en-US" sz="2000" b="1" dirty="0"/>
              <a:t> </a:t>
            </a:r>
            <a:r>
              <a:rPr lang="en-US" sz="2000" b="1" dirty="0" err="1"/>
              <a:t>smatrati</a:t>
            </a:r>
            <a:r>
              <a:rPr lang="en-US" sz="2000" b="1" dirty="0"/>
              <a:t> "</a:t>
            </a:r>
            <a:r>
              <a:rPr lang="en-US" sz="2000" b="1" dirty="0" err="1"/>
              <a:t>okovanim</a:t>
            </a:r>
            <a:r>
              <a:rPr lang="en-US" sz="2000" b="1" dirty="0"/>
              <a:t> </a:t>
            </a:r>
            <a:r>
              <a:rPr lang="en-US" sz="2000" b="1" dirty="0" err="1"/>
              <a:t>razlogom</a:t>
            </a:r>
            <a:r>
              <a:rPr lang="en-US" sz="2000" b="1" dirty="0"/>
              <a:t>" (Filip</a:t>
            </a:r>
            <a:r>
              <a:rPr lang="hr-BA" sz="2000" b="1" dirty="0"/>
              <a:t>.</a:t>
            </a:r>
            <a:r>
              <a:rPr lang="en-US" sz="2000" b="1" dirty="0"/>
              <a:t> 1</a:t>
            </a:r>
            <a:r>
              <a:rPr lang="hr-BA" sz="2000" b="1" dirty="0"/>
              <a:t>,</a:t>
            </a:r>
            <a:r>
              <a:rPr lang="en-US" sz="2000" b="1" dirty="0"/>
              <a:t>9-11 NIV):</a:t>
            </a:r>
            <a:endParaRPr lang="en" sz="2000" b="1" noProof="0" dirty="0"/>
          </a:p>
        </p:txBody>
      </p:sp>
      <p:sp>
        <p:nvSpPr>
          <p:cNvPr id="8" name="CuadroTexto 7">
            <a:extLst>
              <a:ext uri="{FF2B5EF4-FFF2-40B4-BE49-F238E27FC236}">
                <a16:creationId xmlns:a16="http://schemas.microsoft.com/office/drawing/2014/main" id="{5C49D64B-C201-2445-FB75-E7C219B263DB}"/>
              </a:ext>
            </a:extLst>
          </p:cNvPr>
          <p:cNvSpPr txBox="1"/>
          <p:nvPr/>
        </p:nvSpPr>
        <p:spPr>
          <a:xfrm>
            <a:off x="352425" y="5679519"/>
            <a:ext cx="4571999" cy="1015663"/>
          </a:xfrm>
          <a:custGeom>
            <a:avLst/>
            <a:gdLst>
              <a:gd name="csX0" fmla="*/ 0 w 4571999"/>
              <a:gd name="csY0" fmla="*/ 0 h 1015663"/>
              <a:gd name="csX1" fmla="*/ 525780 w 4571999"/>
              <a:gd name="csY1" fmla="*/ 0 h 1015663"/>
              <a:gd name="csX2" fmla="*/ 1097280 w 4571999"/>
              <a:gd name="csY2" fmla="*/ 0 h 1015663"/>
              <a:gd name="csX3" fmla="*/ 1714500 w 4571999"/>
              <a:gd name="csY3" fmla="*/ 0 h 1015663"/>
              <a:gd name="csX4" fmla="*/ 2331719 w 4571999"/>
              <a:gd name="csY4" fmla="*/ 0 h 1015663"/>
              <a:gd name="csX5" fmla="*/ 2766059 w 4571999"/>
              <a:gd name="csY5" fmla="*/ 0 h 1015663"/>
              <a:gd name="csX6" fmla="*/ 3246119 w 4571999"/>
              <a:gd name="csY6" fmla="*/ 0 h 1015663"/>
              <a:gd name="csX7" fmla="*/ 3771899 w 4571999"/>
              <a:gd name="csY7" fmla="*/ 0 h 1015663"/>
              <a:gd name="csX8" fmla="*/ 4571999 w 4571999"/>
              <a:gd name="csY8" fmla="*/ 0 h 1015663"/>
              <a:gd name="csX9" fmla="*/ 4571999 w 4571999"/>
              <a:gd name="csY9" fmla="*/ 507832 h 1015663"/>
              <a:gd name="csX10" fmla="*/ 4571999 w 4571999"/>
              <a:gd name="csY10" fmla="*/ 1015663 h 1015663"/>
              <a:gd name="csX11" fmla="*/ 3954779 w 4571999"/>
              <a:gd name="csY11" fmla="*/ 1015663 h 1015663"/>
              <a:gd name="csX12" fmla="*/ 3474719 w 4571999"/>
              <a:gd name="csY12" fmla="*/ 1015663 h 1015663"/>
              <a:gd name="csX13" fmla="*/ 2857499 w 4571999"/>
              <a:gd name="csY13" fmla="*/ 1015663 h 1015663"/>
              <a:gd name="csX14" fmla="*/ 2286000 w 4571999"/>
              <a:gd name="csY14" fmla="*/ 1015663 h 1015663"/>
              <a:gd name="csX15" fmla="*/ 1851660 w 4571999"/>
              <a:gd name="csY15" fmla="*/ 1015663 h 1015663"/>
              <a:gd name="csX16" fmla="*/ 1280160 w 4571999"/>
              <a:gd name="csY16" fmla="*/ 1015663 h 1015663"/>
              <a:gd name="csX17" fmla="*/ 800100 w 4571999"/>
              <a:gd name="csY17" fmla="*/ 1015663 h 1015663"/>
              <a:gd name="csX18" fmla="*/ 0 w 4571999"/>
              <a:gd name="csY18" fmla="*/ 1015663 h 1015663"/>
              <a:gd name="csX19" fmla="*/ 0 w 4571999"/>
              <a:gd name="csY19" fmla="*/ 538301 h 1015663"/>
              <a:gd name="csX20" fmla="*/ 0 w 4571999"/>
              <a:gd name="csY20"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71999" h="1015663" extrusionOk="0">
                <a:moveTo>
                  <a:pt x="0" y="0"/>
                </a:moveTo>
                <a:cubicBezTo>
                  <a:pt x="163338" y="-54232"/>
                  <a:pt x="331081" y="24228"/>
                  <a:pt x="525780" y="0"/>
                </a:cubicBezTo>
                <a:cubicBezTo>
                  <a:pt x="720479" y="-24228"/>
                  <a:pt x="924540" y="16379"/>
                  <a:pt x="1097280" y="0"/>
                </a:cubicBezTo>
                <a:cubicBezTo>
                  <a:pt x="1270020" y="-16379"/>
                  <a:pt x="1582858" y="59514"/>
                  <a:pt x="1714500" y="0"/>
                </a:cubicBezTo>
                <a:cubicBezTo>
                  <a:pt x="1846142" y="-59514"/>
                  <a:pt x="2057904" y="48543"/>
                  <a:pt x="2331719" y="0"/>
                </a:cubicBezTo>
                <a:cubicBezTo>
                  <a:pt x="2605534" y="-48543"/>
                  <a:pt x="2614362" y="42851"/>
                  <a:pt x="2766059" y="0"/>
                </a:cubicBezTo>
                <a:cubicBezTo>
                  <a:pt x="2917756" y="-42851"/>
                  <a:pt x="3020063" y="19337"/>
                  <a:pt x="3246119" y="0"/>
                </a:cubicBezTo>
                <a:cubicBezTo>
                  <a:pt x="3472175" y="-19337"/>
                  <a:pt x="3643406" y="45754"/>
                  <a:pt x="3771899" y="0"/>
                </a:cubicBezTo>
                <a:cubicBezTo>
                  <a:pt x="3900392" y="-45754"/>
                  <a:pt x="4381680" y="21551"/>
                  <a:pt x="4571999" y="0"/>
                </a:cubicBezTo>
                <a:cubicBezTo>
                  <a:pt x="4614593" y="168231"/>
                  <a:pt x="4547285" y="361187"/>
                  <a:pt x="4571999" y="507832"/>
                </a:cubicBezTo>
                <a:cubicBezTo>
                  <a:pt x="4596713" y="654477"/>
                  <a:pt x="4559057" y="878981"/>
                  <a:pt x="4571999" y="1015663"/>
                </a:cubicBezTo>
                <a:cubicBezTo>
                  <a:pt x="4286151" y="1020670"/>
                  <a:pt x="4200049" y="948484"/>
                  <a:pt x="3954779" y="1015663"/>
                </a:cubicBezTo>
                <a:cubicBezTo>
                  <a:pt x="3709509" y="1082842"/>
                  <a:pt x="3657704" y="977194"/>
                  <a:pt x="3474719" y="1015663"/>
                </a:cubicBezTo>
                <a:cubicBezTo>
                  <a:pt x="3291734" y="1054132"/>
                  <a:pt x="3083194" y="982241"/>
                  <a:pt x="2857499" y="1015663"/>
                </a:cubicBezTo>
                <a:cubicBezTo>
                  <a:pt x="2631804" y="1049085"/>
                  <a:pt x="2541215" y="970815"/>
                  <a:pt x="2286000" y="1015663"/>
                </a:cubicBezTo>
                <a:cubicBezTo>
                  <a:pt x="2030785" y="1060511"/>
                  <a:pt x="1951642" y="965326"/>
                  <a:pt x="1851660" y="1015663"/>
                </a:cubicBezTo>
                <a:cubicBezTo>
                  <a:pt x="1751678" y="1066000"/>
                  <a:pt x="1564295" y="983361"/>
                  <a:pt x="1280160" y="1015663"/>
                </a:cubicBezTo>
                <a:cubicBezTo>
                  <a:pt x="996025" y="1047965"/>
                  <a:pt x="986615" y="987789"/>
                  <a:pt x="800100" y="1015663"/>
                </a:cubicBezTo>
                <a:cubicBezTo>
                  <a:pt x="613585" y="1043537"/>
                  <a:pt x="275494" y="1002429"/>
                  <a:pt x="0" y="1015663"/>
                </a:cubicBezTo>
                <a:cubicBezTo>
                  <a:pt x="-9284" y="807050"/>
                  <a:pt x="5853" y="774169"/>
                  <a:pt x="0" y="538301"/>
                </a:cubicBezTo>
                <a:cubicBezTo>
                  <a:pt x="-5853" y="302433"/>
                  <a:pt x="30414" y="245756"/>
                  <a:pt x="0" y="0"/>
                </a:cubicBezTo>
                <a:close/>
              </a:path>
            </a:pathLst>
          </a:custGeom>
          <a:noFill/>
          <a:ln w="38100">
            <a:solidFill>
              <a:srgbClr val="7030A0"/>
            </a:solidFill>
            <a:extLst>
              <a:ext uri="{C807C97D-BFC1-408E-A445-0C87EB9F89A2}">
                <ask:lineSketchStyleProps xmlns:ask="http://schemas.microsoft.com/office/drawing/2018/sketchyshapes" sd="891667940">
                  <a:prstGeom prst="rect">
                    <a:avLst/>
                  </a:prstGeom>
                  <ask:type>
                    <ask:lineSketchScribble/>
                  </ask:type>
                </ask:lineSketchStyleProps>
              </a:ext>
            </a:extLst>
          </a:ln>
        </p:spPr>
        <p:txBody>
          <a:bodyPr wrap="square" rtlCol="0">
            <a:spAutoFit/>
          </a:bodyPr>
          <a:lstStyle/>
          <a:p>
            <a:pPr algn="ctr">
              <a:spcBef>
                <a:spcPts val="600"/>
              </a:spcBef>
            </a:pPr>
            <a:r>
              <a:rPr lang="en-US" sz="2000" b="1" dirty="0"/>
              <a:t>Kako </a:t>
            </a:r>
            <a:r>
              <a:rPr lang="en-US" sz="2000" b="1" dirty="0" err="1"/>
              <a:t>naša</a:t>
            </a:r>
            <a:r>
              <a:rPr lang="en-US" sz="2000" b="1" dirty="0"/>
              <a:t> </a:t>
            </a:r>
            <a:r>
              <a:rPr lang="en-US" sz="2000" b="1" dirty="0" err="1"/>
              <a:t>ljubav</a:t>
            </a:r>
            <a:r>
              <a:rPr lang="en-US" sz="2000" b="1" dirty="0"/>
              <a:t> </a:t>
            </a:r>
            <a:r>
              <a:rPr lang="en-US" sz="2000" b="1" dirty="0" err="1"/>
              <a:t>može</a:t>
            </a:r>
            <a:r>
              <a:rPr lang="en-US" sz="2000" b="1" dirty="0"/>
              <a:t> "</a:t>
            </a:r>
            <a:r>
              <a:rPr lang="en-US" sz="2000" b="1" dirty="0" err="1"/>
              <a:t>biti</a:t>
            </a:r>
            <a:r>
              <a:rPr lang="en-US" sz="2000" b="1" dirty="0"/>
              <a:t> </a:t>
            </a:r>
            <a:r>
              <a:rPr lang="en-US" sz="2000" b="1" dirty="0" err="1"/>
              <a:t>sve</a:t>
            </a:r>
            <a:r>
              <a:rPr lang="en-US" sz="2000" b="1" dirty="0"/>
              <a:t> v</a:t>
            </a:r>
            <a:r>
              <a:rPr lang="hr-BA" sz="2000" b="1" dirty="0"/>
              <a:t>eća</a:t>
            </a:r>
            <a:r>
              <a:rPr lang="en-US" sz="2000" b="1" dirty="0"/>
              <a:t> </a:t>
            </a:r>
            <a:r>
              <a:rPr lang="en-US" sz="2000" b="1" dirty="0" err="1"/>
              <a:t>i</a:t>
            </a:r>
            <a:r>
              <a:rPr lang="en-US" sz="2000" b="1" dirty="0"/>
              <a:t> v</a:t>
            </a:r>
            <a:r>
              <a:rPr lang="hr-BA" sz="2000" b="1" dirty="0"/>
              <a:t>eća</a:t>
            </a:r>
            <a:r>
              <a:rPr lang="en-US" sz="2000" b="1" dirty="0"/>
              <a:t>"? </a:t>
            </a:r>
            <a:r>
              <a:rPr lang="en-US" sz="2000" b="1" dirty="0" err="1"/>
              <a:t>Zašto</a:t>
            </a:r>
            <a:r>
              <a:rPr lang="en-US" sz="2000" b="1" dirty="0"/>
              <a:t> je to </a:t>
            </a:r>
            <a:r>
              <a:rPr lang="en-US" sz="2000" b="1" dirty="0" err="1"/>
              <a:t>toliko</a:t>
            </a:r>
            <a:r>
              <a:rPr lang="en-US" sz="2000" b="1" dirty="0"/>
              <a:t> </a:t>
            </a:r>
            <a:r>
              <a:rPr lang="en-US" sz="2000" b="1" dirty="0" err="1"/>
              <a:t>važno</a:t>
            </a:r>
            <a:r>
              <a:rPr lang="en-US" sz="2000" b="1" dirty="0"/>
              <a:t> za </a:t>
            </a:r>
            <a:r>
              <a:rPr lang="en-US" sz="2000" b="1" dirty="0" err="1"/>
              <a:t>kršćanski</a:t>
            </a:r>
            <a:r>
              <a:rPr lang="en-US" sz="2000" b="1" dirty="0"/>
              <a:t> </a:t>
            </a:r>
            <a:r>
              <a:rPr lang="en-US" sz="2000" b="1" dirty="0" err="1"/>
              <a:t>život</a:t>
            </a:r>
            <a:r>
              <a:rPr lang="en-US" sz="2000" b="1" dirty="0"/>
              <a:t>?</a:t>
            </a:r>
            <a:endParaRPr lang="en" sz="2000" b="1" noProof="0" dirty="0"/>
          </a:p>
        </p:txBody>
      </p:sp>
      <p:pic>
        <p:nvPicPr>
          <p:cNvPr id="4" name="Imagen 3" descr="Dibujo de una persona&#10;&#10;El contenido generado por IA puede ser incorrecto.">
            <a:extLst>
              <a:ext uri="{FF2B5EF4-FFF2-40B4-BE49-F238E27FC236}">
                <a16:creationId xmlns:a16="http://schemas.microsoft.com/office/drawing/2014/main" id="{983A1C1D-8709-83FC-D45B-326F93FC10D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619384" y="4253800"/>
            <a:ext cx="4385187" cy="246666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Un grupo de personas disfrazadas&#10;&#10;El contenido generado por IA puede ser incorrecto.">
            <a:extLst>
              <a:ext uri="{FF2B5EF4-FFF2-40B4-BE49-F238E27FC236}">
                <a16:creationId xmlns:a16="http://schemas.microsoft.com/office/drawing/2014/main" id="{BE4263AC-DC81-57C1-84EF-F7679838B12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287"/>
          <a:stretch>
            <a:fillRect/>
          </a:stretch>
        </p:blipFill>
        <p:spPr>
          <a:xfrm>
            <a:off x="5283267" y="4634344"/>
            <a:ext cx="2131931" cy="208612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8" name="Imagen 17" descr="Grupo de personas en un escenario&#10;&#10;El contenido generado por IA puede ser incorrecto.">
            <a:extLst>
              <a:ext uri="{FF2B5EF4-FFF2-40B4-BE49-F238E27FC236}">
                <a16:creationId xmlns:a16="http://schemas.microsoft.com/office/drawing/2014/main" id="{B55D836D-258F-9886-D6E8-49657293EC5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85750" y="2110517"/>
            <a:ext cx="2659234" cy="157807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77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graphicEl>
                                              <a:dgm id="{CDEDEE18-2F4A-4842-908F-40437515B9BE}"/>
                                            </p:graphicEl>
                                          </p:spTgt>
                                        </p:tgtEl>
                                        <p:attrNameLst>
                                          <p:attrName>style.visibility</p:attrName>
                                        </p:attrNameLst>
                                      </p:cBhvr>
                                      <p:to>
                                        <p:strVal val="visible"/>
                                      </p:to>
                                    </p:set>
                                    <p:animEffect transition="in" filter="wipe(left)">
                                      <p:cBhvr>
                                        <p:cTn id="31" dur="500"/>
                                        <p:tgtEl>
                                          <p:spTgt spid="7">
                                            <p:graphicEl>
                                              <a:dgm id="{CDEDEE18-2F4A-4842-908F-40437515B9BE}"/>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graphicEl>
                                              <a:dgm id="{47D75436-2C5A-4374-8BE3-B4A2753A70D8}"/>
                                            </p:graphicEl>
                                          </p:spTgt>
                                        </p:tgtEl>
                                        <p:attrNameLst>
                                          <p:attrName>style.visibility</p:attrName>
                                        </p:attrNameLst>
                                      </p:cBhvr>
                                      <p:to>
                                        <p:strVal val="visible"/>
                                      </p:to>
                                    </p:set>
                                    <p:animEffect transition="in" filter="wipe(left)">
                                      <p:cBhvr>
                                        <p:cTn id="34" dur="500"/>
                                        <p:tgtEl>
                                          <p:spTgt spid="7">
                                            <p:graphicEl>
                                              <a:dgm id="{47D75436-2C5A-4374-8BE3-B4A2753A70D8}"/>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graphicEl>
                                              <a:dgm id="{AE73C552-E150-43B7-9181-6C20C86FE349}"/>
                                            </p:graphicEl>
                                          </p:spTgt>
                                        </p:tgtEl>
                                        <p:attrNameLst>
                                          <p:attrName>style.visibility</p:attrName>
                                        </p:attrNameLst>
                                      </p:cBhvr>
                                      <p:to>
                                        <p:strVal val="visible"/>
                                      </p:to>
                                    </p:set>
                                    <p:animEffect transition="in" filter="wipe(left)">
                                      <p:cBhvr>
                                        <p:cTn id="37" dur="500"/>
                                        <p:tgtEl>
                                          <p:spTgt spid="7">
                                            <p:graphicEl>
                                              <a:dgm id="{AE73C552-E150-43B7-9181-6C20C86FE34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DCA00E30-EAB0-4E3A-A2F1-BEA78C727435}"/>
                                            </p:graphicEl>
                                          </p:spTgt>
                                        </p:tgtEl>
                                        <p:attrNameLst>
                                          <p:attrName>style.visibility</p:attrName>
                                        </p:attrNameLst>
                                      </p:cBhvr>
                                      <p:to>
                                        <p:strVal val="visible"/>
                                      </p:to>
                                    </p:set>
                                    <p:animEffect transition="in" filter="wipe(left)">
                                      <p:cBhvr>
                                        <p:cTn id="42" dur="500"/>
                                        <p:tgtEl>
                                          <p:spTgt spid="7">
                                            <p:graphicEl>
                                              <a:dgm id="{DCA00E30-EAB0-4E3A-A2F1-BEA78C727435}"/>
                                            </p:graphic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
                                            <p:graphicEl>
                                              <a:dgm id="{7647920E-FF91-4C18-85D4-B46630961676}"/>
                                            </p:graphicEl>
                                          </p:spTgt>
                                        </p:tgtEl>
                                        <p:attrNameLst>
                                          <p:attrName>style.visibility</p:attrName>
                                        </p:attrNameLst>
                                      </p:cBhvr>
                                      <p:to>
                                        <p:strVal val="visible"/>
                                      </p:to>
                                    </p:set>
                                    <p:animEffect transition="in" filter="wipe(left)">
                                      <p:cBhvr>
                                        <p:cTn id="45" dur="500"/>
                                        <p:tgtEl>
                                          <p:spTgt spid="7">
                                            <p:graphicEl>
                                              <a:dgm id="{7647920E-FF91-4C18-85D4-B46630961676}"/>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graphicEl>
                                              <a:dgm id="{35BE3CF9-4D8B-4742-AFC5-881852CCCED6}"/>
                                            </p:graphicEl>
                                          </p:spTgt>
                                        </p:tgtEl>
                                        <p:attrNameLst>
                                          <p:attrName>style.visibility</p:attrName>
                                        </p:attrNameLst>
                                      </p:cBhvr>
                                      <p:to>
                                        <p:strVal val="visible"/>
                                      </p:to>
                                    </p:set>
                                    <p:animEffect transition="in" filter="wipe(left)">
                                      <p:cBhvr>
                                        <p:cTn id="48" dur="500"/>
                                        <p:tgtEl>
                                          <p:spTgt spid="7">
                                            <p:graphicEl>
                                              <a:dgm id="{35BE3CF9-4D8B-4742-AFC5-881852CCCED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graphicEl>
                                              <a:dgm id="{FC4AA45B-22E2-4660-BD73-56E5D53B53C4}"/>
                                            </p:graphicEl>
                                          </p:spTgt>
                                        </p:tgtEl>
                                        <p:attrNameLst>
                                          <p:attrName>style.visibility</p:attrName>
                                        </p:attrNameLst>
                                      </p:cBhvr>
                                      <p:to>
                                        <p:strVal val="visible"/>
                                      </p:to>
                                    </p:set>
                                    <p:animEffect transition="in" filter="wipe(left)">
                                      <p:cBhvr>
                                        <p:cTn id="53" dur="500"/>
                                        <p:tgtEl>
                                          <p:spTgt spid="7">
                                            <p:graphicEl>
                                              <a:dgm id="{FC4AA45B-22E2-4660-BD73-56E5D53B53C4}"/>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F602706B-F6E9-4C52-BA43-CECC909FA77F}"/>
                                            </p:graphicEl>
                                          </p:spTgt>
                                        </p:tgtEl>
                                        <p:attrNameLst>
                                          <p:attrName>style.visibility</p:attrName>
                                        </p:attrNameLst>
                                      </p:cBhvr>
                                      <p:to>
                                        <p:strVal val="visible"/>
                                      </p:to>
                                    </p:set>
                                    <p:animEffect transition="in" filter="wipe(left)">
                                      <p:cBhvr>
                                        <p:cTn id="56" dur="500"/>
                                        <p:tgtEl>
                                          <p:spTgt spid="7">
                                            <p:graphicEl>
                                              <a:dgm id="{F602706B-F6E9-4C52-BA43-CECC909FA77F}"/>
                                            </p:graphic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
                                            <p:graphicEl>
                                              <a:dgm id="{202E6287-1003-4F2F-9256-6CF6C7766CBF}"/>
                                            </p:graphicEl>
                                          </p:spTgt>
                                        </p:tgtEl>
                                        <p:attrNameLst>
                                          <p:attrName>style.visibility</p:attrName>
                                        </p:attrNameLst>
                                      </p:cBhvr>
                                      <p:to>
                                        <p:strVal val="visible"/>
                                      </p:to>
                                    </p:set>
                                    <p:animEffect transition="in" filter="wipe(left)">
                                      <p:cBhvr>
                                        <p:cTn id="59" dur="500"/>
                                        <p:tgtEl>
                                          <p:spTgt spid="7">
                                            <p:graphicEl>
                                              <a:dgm id="{202E6287-1003-4F2F-9256-6CF6C7766CB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graphicEl>
                                              <a:dgm id="{ACFCC498-7F3E-4F24-BC13-0EA9A2BF0B69}"/>
                                            </p:graphicEl>
                                          </p:spTgt>
                                        </p:tgtEl>
                                        <p:attrNameLst>
                                          <p:attrName>style.visibility</p:attrName>
                                        </p:attrNameLst>
                                      </p:cBhvr>
                                      <p:to>
                                        <p:strVal val="visible"/>
                                      </p:to>
                                    </p:set>
                                    <p:animEffect transition="in" filter="wipe(left)">
                                      <p:cBhvr>
                                        <p:cTn id="64" dur="500"/>
                                        <p:tgtEl>
                                          <p:spTgt spid="7">
                                            <p:graphicEl>
                                              <a:dgm id="{ACFCC498-7F3E-4F24-BC13-0EA9A2BF0B69}"/>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
                                            <p:graphicEl>
                                              <a:dgm id="{AA1F59CF-AF52-45A7-9C1E-D6FA18C09F4B}"/>
                                            </p:graphicEl>
                                          </p:spTgt>
                                        </p:tgtEl>
                                        <p:attrNameLst>
                                          <p:attrName>style.visibility</p:attrName>
                                        </p:attrNameLst>
                                      </p:cBhvr>
                                      <p:to>
                                        <p:strVal val="visible"/>
                                      </p:to>
                                    </p:set>
                                    <p:animEffect transition="in" filter="wipe(left)">
                                      <p:cBhvr>
                                        <p:cTn id="67" dur="500"/>
                                        <p:tgtEl>
                                          <p:spTgt spid="7">
                                            <p:graphicEl>
                                              <a:dgm id="{AA1F59CF-AF52-45A7-9C1E-D6FA18C09F4B}"/>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
                                            <p:graphicEl>
                                              <a:dgm id="{AE460954-CAFC-446E-8A61-6727148C5823}"/>
                                            </p:graphicEl>
                                          </p:spTgt>
                                        </p:tgtEl>
                                        <p:attrNameLst>
                                          <p:attrName>style.visibility</p:attrName>
                                        </p:attrNameLst>
                                      </p:cBhvr>
                                      <p:to>
                                        <p:strVal val="visible"/>
                                      </p:to>
                                    </p:set>
                                    <p:animEffect transition="in" filter="wipe(left)">
                                      <p:cBhvr>
                                        <p:cTn id="70" dur="500"/>
                                        <p:tgtEl>
                                          <p:spTgt spid="7">
                                            <p:graphicEl>
                                              <a:dgm id="{AE460954-CAFC-446E-8A61-6727148C582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AE7C1B98-0BD6-4D32-9954-4FBDDD521E46}"/>
                                            </p:graphicEl>
                                          </p:spTgt>
                                        </p:tgtEl>
                                        <p:attrNameLst>
                                          <p:attrName>style.visibility</p:attrName>
                                        </p:attrNameLst>
                                      </p:cBhvr>
                                      <p:to>
                                        <p:strVal val="visible"/>
                                      </p:to>
                                    </p:set>
                                    <p:animEffect transition="in" filter="wipe(left)">
                                      <p:cBhvr>
                                        <p:cTn id="81" dur="500"/>
                                        <p:tgtEl>
                                          <p:spTgt spid="7">
                                            <p:graphicEl>
                                              <a:dgm id="{AE7C1B98-0BD6-4D32-9954-4FBDDD521E46}"/>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
                                            <p:graphicEl>
                                              <a:dgm id="{9404D6B4-34B7-4FEB-8D8B-FE766A754DAE}"/>
                                            </p:graphicEl>
                                          </p:spTgt>
                                        </p:tgtEl>
                                        <p:attrNameLst>
                                          <p:attrName>style.visibility</p:attrName>
                                        </p:attrNameLst>
                                      </p:cBhvr>
                                      <p:to>
                                        <p:strVal val="visible"/>
                                      </p:to>
                                    </p:set>
                                    <p:animEffect transition="in" filter="wipe(left)">
                                      <p:cBhvr>
                                        <p:cTn id="84" dur="500"/>
                                        <p:tgtEl>
                                          <p:spTgt spid="7">
                                            <p:graphicEl>
                                              <a:dgm id="{9404D6B4-34B7-4FEB-8D8B-FE766A754DAE}"/>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
                                            <p:graphicEl>
                                              <a:dgm id="{650958D3-FF49-4208-9824-52C5BDF645AC}"/>
                                            </p:graphicEl>
                                          </p:spTgt>
                                        </p:tgtEl>
                                        <p:attrNameLst>
                                          <p:attrName>style.visibility</p:attrName>
                                        </p:attrNameLst>
                                      </p:cBhvr>
                                      <p:to>
                                        <p:strVal val="visible"/>
                                      </p:to>
                                    </p:set>
                                    <p:animEffect transition="in" filter="wipe(left)">
                                      <p:cBhvr>
                                        <p:cTn id="87" dur="500"/>
                                        <p:tgtEl>
                                          <p:spTgt spid="7">
                                            <p:graphicEl>
                                              <a:dgm id="{650958D3-FF49-4208-9824-52C5BDF645AC}"/>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
                                            <p:graphicEl>
                                              <a:dgm id="{321C2226-C9D3-4142-9F23-19C9BECAB2C1}"/>
                                            </p:graphicEl>
                                          </p:spTgt>
                                        </p:tgtEl>
                                        <p:attrNameLst>
                                          <p:attrName>style.visibility</p:attrName>
                                        </p:attrNameLst>
                                      </p:cBhvr>
                                      <p:to>
                                        <p:strVal val="visible"/>
                                      </p:to>
                                    </p:set>
                                    <p:animEffect transition="in" filter="wipe(left)">
                                      <p:cBhvr>
                                        <p:cTn id="92" dur="500"/>
                                        <p:tgtEl>
                                          <p:spTgt spid="7">
                                            <p:graphicEl>
                                              <a:dgm id="{321C2226-C9D3-4142-9F23-19C9BECAB2C1}"/>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
                                            <p:graphicEl>
                                              <a:dgm id="{2C283CFD-3532-4147-80B1-CA62AFE55B77}"/>
                                            </p:graphicEl>
                                          </p:spTgt>
                                        </p:tgtEl>
                                        <p:attrNameLst>
                                          <p:attrName>style.visibility</p:attrName>
                                        </p:attrNameLst>
                                      </p:cBhvr>
                                      <p:to>
                                        <p:strVal val="visible"/>
                                      </p:to>
                                    </p:set>
                                    <p:animEffect transition="in" filter="wipe(left)">
                                      <p:cBhvr>
                                        <p:cTn id="95" dur="500"/>
                                        <p:tgtEl>
                                          <p:spTgt spid="7">
                                            <p:graphicEl>
                                              <a:dgm id="{2C283CFD-3532-4147-80B1-CA62AFE55B77}"/>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animEffect transition="in" filter="fade">
                                      <p:cBhvr>
                                        <p:cTn id="102" dur="500"/>
                                        <p:tgtEl>
                                          <p:spTgt spid="1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40C498B7-BEA2-7163-106B-3E1CF1A4554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27767E7-B89D-5AD4-6E97-655CFD145B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276329" y="191808"/>
            <a:ext cx="11639340" cy="6474383"/>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4D506A91-F86E-1967-3531-CFEA75766099}"/>
              </a:ext>
            </a:extLst>
          </p:cNvPr>
          <p:cNvSpPr txBox="1"/>
          <p:nvPr/>
        </p:nvSpPr>
        <p:spPr>
          <a:xfrm>
            <a:off x="2333626" y="3276600"/>
            <a:ext cx="5417992" cy="2390776"/>
          </a:xfrm>
          <a:prstGeom prst="rect">
            <a:avLst/>
          </a:prstGeom>
          <a:noFill/>
        </p:spPr>
        <p:txBody>
          <a:bodyPr wrap="square">
            <a:prstTxWarp prst="textInflateTop">
              <a:avLst>
                <a:gd name="adj" fmla="val 36633"/>
              </a:avLst>
            </a:prstTxWarp>
            <a:spAutoFit/>
            <a:scene3d>
              <a:camera prst="orthographicFront"/>
              <a:lightRig rig="twoPt" dir="t"/>
            </a:scene3d>
            <a:sp3d extrusionH="57150" prstMaterial="softEdge">
              <a:bevelT w="25400" h="38100"/>
            </a:sp3d>
          </a:bodyPr>
          <a:lstStyle/>
          <a:p>
            <a:pPr algn="ctr"/>
            <a:r>
              <a:rPr lang="en-US" sz="4800" b="1" dirty="0">
                <a:ln/>
                <a:solidFill>
                  <a:schemeClr val="accent3">
                    <a:lumMod val="75000"/>
                  </a:schemeClr>
                </a:solidFill>
              </a:rPr>
              <a:t>ZAHVALJIVANJE I MOLITVA U TEŠKIM VREMENIMA</a:t>
            </a:r>
            <a:endParaRPr lang="en" sz="4800" b="1" noProof="0" dirty="0">
              <a:ln/>
              <a:solidFill>
                <a:schemeClr val="accent3">
                  <a:lumMod val="75000"/>
                </a:schemeClr>
              </a:solidFill>
            </a:endParaRPr>
          </a:p>
        </p:txBody>
      </p:sp>
    </p:spTree>
    <p:extLst>
      <p:ext uri="{BB962C8B-B14F-4D97-AF65-F5344CB8AC3E}">
        <p14:creationId xmlns:p14="http://schemas.microsoft.com/office/powerpoint/2010/main" val="19340906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1310</TotalTime>
  <Words>2287</Words>
  <Application>Microsoft Office PowerPoint</Application>
  <PresentationFormat>Panorámica</PresentationFormat>
  <Paragraphs>115</Paragraphs>
  <Slides>19</Slides>
  <Notes>11</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19</vt:i4>
      </vt:variant>
    </vt:vector>
  </HeadingPairs>
  <TitlesOfParts>
    <vt:vector size="36" baseType="lpstr">
      <vt:lpstr>Gill Sans MT Ext Condensed Bold</vt:lpstr>
      <vt:lpstr>Calibri</vt:lpstr>
      <vt:lpstr>Arial Narrow</vt:lpstr>
      <vt:lpstr>Impact</vt:lpstr>
      <vt:lpstr>Arial</vt:lpstr>
      <vt:lpstr>Times New Roman</vt:lpstr>
      <vt:lpstr>Constantia</vt:lpstr>
      <vt:lpstr>Aptos</vt:lpstr>
      <vt:lpstr>Bodoni MT Poster Compressed</vt:lpstr>
      <vt:lpstr>Britannic Bold</vt:lpstr>
      <vt:lpstr>Aptos Display</vt:lpstr>
      <vt:lpstr>Comic Sans MS</vt:lpstr>
      <vt:lpstr>Tema de Office</vt:lpstr>
      <vt:lpstr>1_Tema de Office</vt:lpstr>
      <vt:lpstr>3_Default Design</vt:lpstr>
      <vt:lpstr>5_Default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89</cp:revision>
  <dcterms:created xsi:type="dcterms:W3CDTF">2025-12-29T07:58:33Z</dcterms:created>
  <dcterms:modified xsi:type="dcterms:W3CDTF">2026-01-05T07:02:14Z</dcterms:modified>
</cp:coreProperties>
</file>