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1" r:id="rId4"/>
    <p:sldId id="257" r:id="rId5"/>
    <p:sldId id="258" r:id="rId6"/>
    <p:sldId id="259" r:id="rId7"/>
    <p:sldId id="260" r:id="rId8"/>
    <p:sldId id="483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6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</a:t>
          </a:r>
          <a:r>
            <a:rPr lang="hr-B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Biti s </a:t>
          </a:r>
          <a:r>
            <a:rPr lang="en-US" sz="2000" b="1" dirty="0" err="1">
              <a:solidFill>
                <a:schemeClr val="tx1"/>
              </a:solidFill>
            </a:rPr>
            <a:t>Kristom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hr-B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Ostati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r-BA" sz="2000" b="1" dirty="0">
              <a:solidFill>
                <a:schemeClr val="tx1"/>
              </a:solidFill>
            </a:rPr>
            <a:t>D</a:t>
          </a:r>
          <a:r>
            <a:rPr lang="en-US" sz="2000" b="1" dirty="0" err="1">
              <a:solidFill>
                <a:schemeClr val="tx1"/>
              </a:solidFill>
            </a:rPr>
            <a:t>obrobit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crkve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-US" sz="2000" b="1" dirty="0" err="1"/>
            <a:t>Siromašni</a:t>
          </a:r>
          <a:r>
            <a:rPr lang="en-US" sz="2000" b="1" dirty="0"/>
            <a:t> </a:t>
          </a:r>
          <a:r>
            <a:rPr lang="en-US" sz="2000" b="1" dirty="0" err="1"/>
            <a:t>duhom</a:t>
          </a:r>
          <a:endParaRPr lang="en" sz="20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-US" sz="2000" b="1" dirty="0" err="1"/>
            <a:t>Krotki</a:t>
          </a:r>
          <a:endParaRPr lang="en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-US" sz="2000" b="1" dirty="0" err="1"/>
            <a:t>Gladni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žedni</a:t>
          </a:r>
          <a:r>
            <a:rPr lang="en-US" sz="2000" b="1" dirty="0"/>
            <a:t> </a:t>
          </a:r>
          <a:r>
            <a:rPr lang="en-US" sz="2000" b="1" dirty="0" err="1"/>
            <a:t>pravde</a:t>
          </a:r>
          <a:endParaRPr lang="en" sz="20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-US" sz="2000" b="1" dirty="0" err="1"/>
            <a:t>Milosrdni</a:t>
          </a:r>
          <a:endParaRPr lang="en" sz="2000" b="1" dirty="0"/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-US" sz="2000" b="1" dirty="0" err="1"/>
            <a:t>Čistog</a:t>
          </a:r>
          <a:r>
            <a:rPr lang="en-US" sz="2000" b="1" dirty="0"/>
            <a:t> </a:t>
          </a:r>
          <a:r>
            <a:rPr lang="en-US" sz="2000" b="1" dirty="0" err="1"/>
            <a:t>srca</a:t>
          </a:r>
          <a:endParaRPr lang="en" sz="20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-US" sz="2000" b="1" dirty="0" err="1"/>
            <a:t>Mirotvorci</a:t>
          </a:r>
          <a:endParaRPr lang="en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-US" sz="2000" b="1" dirty="0" err="1"/>
            <a:t>Spremn</a:t>
          </a:r>
          <a:r>
            <a:rPr lang="hr-BA" sz="2000" b="1" dirty="0"/>
            <a:t>i</a:t>
          </a:r>
          <a:r>
            <a:rPr lang="en-US" sz="2000" b="1" dirty="0"/>
            <a:t> </a:t>
          </a:r>
          <a:r>
            <a:rPr lang="en-US" sz="2000" b="1" dirty="0" err="1"/>
            <a:t>okrenuti</a:t>
          </a:r>
          <a:r>
            <a:rPr lang="en-US" sz="2000" b="1" dirty="0"/>
            <a:t> </a:t>
          </a:r>
          <a:r>
            <a:rPr lang="en-US" sz="2000" b="1" dirty="0" err="1"/>
            <a:t>drugi</a:t>
          </a:r>
          <a:r>
            <a:rPr lang="en-US" sz="2000" b="1" dirty="0"/>
            <a:t> </a:t>
          </a:r>
          <a:r>
            <a:rPr lang="en-US" sz="2000" b="1" dirty="0" err="1"/>
            <a:t>obraz</a:t>
          </a:r>
          <a:endParaRPr lang="en" sz="20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-US" sz="2000" b="1" dirty="0" err="1"/>
            <a:t>Volit</a:t>
          </a:r>
          <a:r>
            <a:rPr lang="hr-BA" sz="2000" b="1" dirty="0"/>
            <a:t>i svoj</a:t>
          </a:r>
          <a:r>
            <a:rPr lang="en-US" sz="2000" b="1" dirty="0"/>
            <a:t>e </a:t>
          </a:r>
          <a:r>
            <a:rPr lang="en-US" sz="2000" b="1" dirty="0" err="1"/>
            <a:t>neprijatelje</a:t>
          </a:r>
          <a:endParaRPr lang="en" sz="20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pl-PL" sz="2000" b="1" dirty="0"/>
            <a:t>Blagoslivljati one koji vas proklinju</a:t>
          </a:r>
          <a:endParaRPr lang="en" sz="20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pl-PL" sz="2000" b="1" dirty="0"/>
            <a:t>Činiti dobro onima koji vas mrze</a:t>
          </a:r>
          <a:endParaRPr lang="en" sz="20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it-IT" sz="2000" b="1" dirty="0"/>
            <a:t>Biti pun ljubavi i velikodu</a:t>
          </a:r>
          <a:r>
            <a:rPr lang="hr-BA" sz="2000" b="1" dirty="0"/>
            <a:t>š</a:t>
          </a:r>
          <a:r>
            <a:rPr lang="it-IT" sz="2000" b="1" dirty="0"/>
            <a:t>n</a:t>
          </a:r>
          <a:r>
            <a:rPr lang="hr-BA" sz="2000" b="1" dirty="0"/>
            <a:t>osti</a:t>
          </a:r>
          <a:endParaRPr lang="en" sz="20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-US" sz="2000" b="1" dirty="0"/>
            <a:t>Biti </a:t>
          </a:r>
          <a:r>
            <a:rPr lang="en-US" sz="2000" b="1" dirty="0" err="1"/>
            <a:t>milostiv</a:t>
          </a:r>
          <a:r>
            <a:rPr lang="hr-BA" sz="2000" b="1" dirty="0"/>
            <a:t>i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ponizan</a:t>
          </a:r>
          <a:r>
            <a:rPr lang="hr-BA" sz="2000" b="1" dirty="0"/>
            <a:t>i</a:t>
          </a:r>
          <a:endParaRPr lang="en" sz="20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-US" sz="2000" b="1" dirty="0"/>
            <a:t>I </a:t>
          </a:r>
          <a:r>
            <a:rPr lang="en-US" sz="2000" b="1" dirty="0" err="1"/>
            <a:t>tako</a:t>
          </a:r>
          <a:r>
            <a:rPr lang="en-US" sz="2000" b="1" dirty="0"/>
            <a:t> </a:t>
          </a:r>
          <a:r>
            <a:rPr lang="en-US" sz="2000" b="1" dirty="0" err="1"/>
            <a:t>dalje</a:t>
          </a:r>
          <a:r>
            <a:rPr lang="en-US" sz="2000" b="1" dirty="0"/>
            <a:t>.</a:t>
          </a:r>
          <a:endParaRPr lang="en" sz="2000" b="1" dirty="0"/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89214" y="684"/>
          <a:ext cx="2155271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</a:t>
          </a:r>
          <a:r>
            <a:rPr lang="hr-B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</a:p>
      </dsp:txBody>
      <dsp:txXfrm>
        <a:off x="402346" y="13816"/>
        <a:ext cx="2129007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89214" y="673232"/>
          <a:ext cx="2155271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Biti s </a:t>
          </a:r>
          <a:r>
            <a:rPr lang="en-US" sz="2000" b="1" kern="1200" dirty="0" err="1">
              <a:solidFill>
                <a:schemeClr val="tx1"/>
              </a:solidFill>
            </a:rPr>
            <a:t>Kristom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402346" y="686364"/>
        <a:ext cx="2129007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Ostati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000" b="1" kern="1200" dirty="0">
              <a:solidFill>
                <a:schemeClr val="tx1"/>
              </a:solidFill>
            </a:rPr>
            <a:t>D</a:t>
          </a:r>
          <a:r>
            <a:rPr lang="en-US" sz="2000" b="1" kern="1200" dirty="0" err="1">
              <a:solidFill>
                <a:schemeClr val="tx1"/>
              </a:solidFill>
            </a:rPr>
            <a:t>obrobit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crkve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648"/>
          <a:ext cx="4552336" cy="414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Siromašni</a:t>
          </a:r>
          <a:r>
            <a:rPr lang="en-US" sz="2000" b="1" kern="1200" dirty="0"/>
            <a:t> </a:t>
          </a:r>
          <a:r>
            <a:rPr lang="en-US" sz="2000" b="1" kern="1200" dirty="0" err="1"/>
            <a:t>duhom</a:t>
          </a:r>
          <a:endParaRPr lang="en" sz="2000" b="1" kern="1200" dirty="0"/>
        </a:p>
      </dsp:txBody>
      <dsp:txXfrm>
        <a:off x="20217" y="21865"/>
        <a:ext cx="4511902" cy="373704"/>
      </dsp:txXfrm>
    </dsp:sp>
    <dsp:sp modelId="{CF7405FA-29A5-4AC8-81EA-015E145AB192}">
      <dsp:nvSpPr>
        <dsp:cNvPr id="0" name=""/>
        <dsp:cNvSpPr/>
      </dsp:nvSpPr>
      <dsp:spPr>
        <a:xfrm>
          <a:off x="0" y="427923"/>
          <a:ext cx="4552336" cy="414138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Krotki</a:t>
          </a:r>
          <a:endParaRPr lang="en" sz="2000" b="1" kern="1200" dirty="0"/>
        </a:p>
      </dsp:txBody>
      <dsp:txXfrm>
        <a:off x="20217" y="448140"/>
        <a:ext cx="4511902" cy="373704"/>
      </dsp:txXfrm>
    </dsp:sp>
    <dsp:sp modelId="{A79F61FF-67C8-4E94-A7F4-EF124B0472CE}">
      <dsp:nvSpPr>
        <dsp:cNvPr id="0" name=""/>
        <dsp:cNvSpPr/>
      </dsp:nvSpPr>
      <dsp:spPr>
        <a:xfrm>
          <a:off x="0" y="854198"/>
          <a:ext cx="4552336" cy="414138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Gladni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žedni</a:t>
          </a:r>
          <a:r>
            <a:rPr lang="en-US" sz="2000" b="1" kern="1200" dirty="0"/>
            <a:t> </a:t>
          </a:r>
          <a:r>
            <a:rPr lang="en-US" sz="2000" b="1" kern="1200" dirty="0" err="1"/>
            <a:t>pravde</a:t>
          </a:r>
          <a:endParaRPr lang="en" sz="2000" b="1" kern="1200" dirty="0"/>
        </a:p>
      </dsp:txBody>
      <dsp:txXfrm>
        <a:off x="20217" y="874415"/>
        <a:ext cx="4511902" cy="373704"/>
      </dsp:txXfrm>
    </dsp:sp>
    <dsp:sp modelId="{1B20B733-CB77-40DA-9183-28D7BCA4FFD3}">
      <dsp:nvSpPr>
        <dsp:cNvPr id="0" name=""/>
        <dsp:cNvSpPr/>
      </dsp:nvSpPr>
      <dsp:spPr>
        <a:xfrm>
          <a:off x="0" y="1280473"/>
          <a:ext cx="4552336" cy="414138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Milosrdni</a:t>
          </a:r>
          <a:endParaRPr lang="en" sz="2000" b="1" kern="1200" dirty="0"/>
        </a:p>
      </dsp:txBody>
      <dsp:txXfrm>
        <a:off x="20217" y="1300690"/>
        <a:ext cx="4511902" cy="373704"/>
      </dsp:txXfrm>
    </dsp:sp>
    <dsp:sp modelId="{11CD8606-9A25-41B4-BD22-9840D73DAD43}">
      <dsp:nvSpPr>
        <dsp:cNvPr id="0" name=""/>
        <dsp:cNvSpPr/>
      </dsp:nvSpPr>
      <dsp:spPr>
        <a:xfrm>
          <a:off x="0" y="1706747"/>
          <a:ext cx="4552336" cy="414138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Čistog</a:t>
          </a:r>
          <a:r>
            <a:rPr lang="en-US" sz="2000" b="1" kern="1200" dirty="0"/>
            <a:t> </a:t>
          </a:r>
          <a:r>
            <a:rPr lang="en-US" sz="2000" b="1" kern="1200" dirty="0" err="1"/>
            <a:t>srca</a:t>
          </a:r>
          <a:endParaRPr lang="en" sz="2000" b="1" kern="1200" dirty="0"/>
        </a:p>
      </dsp:txBody>
      <dsp:txXfrm>
        <a:off x="20217" y="1726964"/>
        <a:ext cx="4511902" cy="373704"/>
      </dsp:txXfrm>
    </dsp:sp>
    <dsp:sp modelId="{0017A204-F19F-40B4-90D9-23A7DA14A727}">
      <dsp:nvSpPr>
        <dsp:cNvPr id="0" name=""/>
        <dsp:cNvSpPr/>
      </dsp:nvSpPr>
      <dsp:spPr>
        <a:xfrm>
          <a:off x="0" y="2133022"/>
          <a:ext cx="4552336" cy="414138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Mirotvorci</a:t>
          </a:r>
          <a:endParaRPr lang="en" sz="2000" b="1" kern="1200" dirty="0"/>
        </a:p>
      </dsp:txBody>
      <dsp:txXfrm>
        <a:off x="20217" y="2153239"/>
        <a:ext cx="4511902" cy="373704"/>
      </dsp:txXfrm>
    </dsp:sp>
    <dsp:sp modelId="{C504EBED-2F60-4EB8-B9BD-90F2F5E8998B}">
      <dsp:nvSpPr>
        <dsp:cNvPr id="0" name=""/>
        <dsp:cNvSpPr/>
      </dsp:nvSpPr>
      <dsp:spPr>
        <a:xfrm>
          <a:off x="0" y="2559297"/>
          <a:ext cx="4552336" cy="414138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Spremn</a:t>
          </a:r>
          <a:r>
            <a:rPr lang="hr-BA" sz="2000" b="1" kern="1200" dirty="0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okrenuti</a:t>
          </a:r>
          <a:r>
            <a:rPr lang="en-US" sz="2000" b="1" kern="1200" dirty="0"/>
            <a:t> </a:t>
          </a:r>
          <a:r>
            <a:rPr lang="en-US" sz="2000" b="1" kern="1200" dirty="0" err="1"/>
            <a:t>drugi</a:t>
          </a:r>
          <a:r>
            <a:rPr lang="en-US" sz="2000" b="1" kern="1200" dirty="0"/>
            <a:t> </a:t>
          </a:r>
          <a:r>
            <a:rPr lang="en-US" sz="2000" b="1" kern="1200" dirty="0" err="1"/>
            <a:t>obraz</a:t>
          </a:r>
          <a:endParaRPr lang="en" sz="2000" b="1" kern="1200" dirty="0"/>
        </a:p>
      </dsp:txBody>
      <dsp:txXfrm>
        <a:off x="20217" y="2579514"/>
        <a:ext cx="4511902" cy="373704"/>
      </dsp:txXfrm>
    </dsp:sp>
    <dsp:sp modelId="{FB3B242C-B012-4820-983A-469EDDD96845}">
      <dsp:nvSpPr>
        <dsp:cNvPr id="0" name=""/>
        <dsp:cNvSpPr/>
      </dsp:nvSpPr>
      <dsp:spPr>
        <a:xfrm>
          <a:off x="0" y="2985572"/>
          <a:ext cx="4552336" cy="414138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Volit</a:t>
          </a:r>
          <a:r>
            <a:rPr lang="hr-BA" sz="2000" b="1" kern="1200" dirty="0"/>
            <a:t>i svoj</a:t>
          </a:r>
          <a:r>
            <a:rPr lang="en-US" sz="2000" b="1" kern="1200" dirty="0"/>
            <a:t>e </a:t>
          </a:r>
          <a:r>
            <a:rPr lang="en-US" sz="2000" b="1" kern="1200" dirty="0" err="1"/>
            <a:t>neprijatelje</a:t>
          </a:r>
          <a:endParaRPr lang="en" sz="2000" b="1" kern="1200" dirty="0"/>
        </a:p>
      </dsp:txBody>
      <dsp:txXfrm>
        <a:off x="20217" y="3005789"/>
        <a:ext cx="4511902" cy="373704"/>
      </dsp:txXfrm>
    </dsp:sp>
    <dsp:sp modelId="{A0131B4B-270C-496D-855B-7EA2741A0492}">
      <dsp:nvSpPr>
        <dsp:cNvPr id="0" name=""/>
        <dsp:cNvSpPr/>
      </dsp:nvSpPr>
      <dsp:spPr>
        <a:xfrm>
          <a:off x="0" y="3411847"/>
          <a:ext cx="4552336" cy="414138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Blagoslivljati one koji vas proklinju</a:t>
          </a:r>
          <a:endParaRPr lang="en" sz="2000" b="1" kern="1200" dirty="0"/>
        </a:p>
      </dsp:txBody>
      <dsp:txXfrm>
        <a:off x="20217" y="3432064"/>
        <a:ext cx="4511902" cy="373704"/>
      </dsp:txXfrm>
    </dsp:sp>
    <dsp:sp modelId="{CEAA776C-8B24-4DC1-B312-AB0E31048D47}">
      <dsp:nvSpPr>
        <dsp:cNvPr id="0" name=""/>
        <dsp:cNvSpPr/>
      </dsp:nvSpPr>
      <dsp:spPr>
        <a:xfrm>
          <a:off x="0" y="3838121"/>
          <a:ext cx="4552336" cy="414138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Činiti dobro onima koji vas mrze</a:t>
          </a:r>
          <a:endParaRPr lang="en" sz="2000" b="1" kern="1200" dirty="0"/>
        </a:p>
      </dsp:txBody>
      <dsp:txXfrm>
        <a:off x="20217" y="3858338"/>
        <a:ext cx="4511902" cy="373704"/>
      </dsp:txXfrm>
    </dsp:sp>
    <dsp:sp modelId="{B4020DE7-C031-47F9-8BF7-26F150AE38EA}">
      <dsp:nvSpPr>
        <dsp:cNvPr id="0" name=""/>
        <dsp:cNvSpPr/>
      </dsp:nvSpPr>
      <dsp:spPr>
        <a:xfrm>
          <a:off x="0" y="4264396"/>
          <a:ext cx="4552336" cy="414138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Biti pun ljubavi i velikodu</a:t>
          </a:r>
          <a:r>
            <a:rPr lang="hr-BA" sz="2000" b="1" kern="1200" dirty="0"/>
            <a:t>š</a:t>
          </a:r>
          <a:r>
            <a:rPr lang="it-IT" sz="2000" b="1" kern="1200" dirty="0"/>
            <a:t>n</a:t>
          </a:r>
          <a:r>
            <a:rPr lang="hr-BA" sz="2000" b="1" kern="1200" dirty="0"/>
            <a:t>osti</a:t>
          </a:r>
          <a:endParaRPr lang="en" sz="2000" b="1" kern="1200" dirty="0"/>
        </a:p>
      </dsp:txBody>
      <dsp:txXfrm>
        <a:off x="20217" y="4284613"/>
        <a:ext cx="4511902" cy="373704"/>
      </dsp:txXfrm>
    </dsp:sp>
    <dsp:sp modelId="{1866F153-6C31-41A7-B10F-4C46FA2B11A6}">
      <dsp:nvSpPr>
        <dsp:cNvPr id="0" name=""/>
        <dsp:cNvSpPr/>
      </dsp:nvSpPr>
      <dsp:spPr>
        <a:xfrm>
          <a:off x="0" y="4690671"/>
          <a:ext cx="4552336" cy="414138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Biti </a:t>
          </a:r>
          <a:r>
            <a:rPr lang="en-US" sz="2000" b="1" kern="1200" dirty="0" err="1"/>
            <a:t>milostiv</a:t>
          </a:r>
          <a:r>
            <a:rPr lang="hr-BA" sz="2000" b="1" kern="1200" dirty="0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ponizan</a:t>
          </a:r>
          <a:r>
            <a:rPr lang="hr-BA" sz="2000" b="1" kern="1200" dirty="0"/>
            <a:t>i</a:t>
          </a:r>
          <a:endParaRPr lang="en" sz="2000" b="1" kern="1200" dirty="0"/>
        </a:p>
      </dsp:txBody>
      <dsp:txXfrm>
        <a:off x="20217" y="4710888"/>
        <a:ext cx="4511902" cy="373704"/>
      </dsp:txXfrm>
    </dsp:sp>
    <dsp:sp modelId="{9CAAA3BE-A63B-46CC-BAB5-05A28116553D}">
      <dsp:nvSpPr>
        <dsp:cNvPr id="0" name=""/>
        <dsp:cNvSpPr/>
      </dsp:nvSpPr>
      <dsp:spPr>
        <a:xfrm>
          <a:off x="0" y="5116946"/>
          <a:ext cx="4552336" cy="414138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 </a:t>
          </a:r>
          <a:r>
            <a:rPr lang="en-US" sz="2000" b="1" kern="1200" dirty="0" err="1"/>
            <a:t>tako</a:t>
          </a:r>
          <a:r>
            <a:rPr lang="en-US" sz="2000" b="1" kern="1200" dirty="0"/>
            <a:t> </a:t>
          </a:r>
          <a:r>
            <a:rPr lang="en-US" sz="2000" b="1" kern="1200" dirty="0" err="1"/>
            <a:t>dalje</a:t>
          </a:r>
          <a:r>
            <a:rPr lang="en-US" sz="2000" b="1" kern="1200" dirty="0"/>
            <a:t>.</a:t>
          </a:r>
          <a:endParaRPr lang="en" sz="2000" b="1" kern="1200" dirty="0"/>
        </a:p>
      </dsp:txBody>
      <dsp:txXfrm>
        <a:off x="20217" y="5137163"/>
        <a:ext cx="4511902" cy="373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2273-3308-48D7-9595-48759496DCC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5F7AB-EC47-433A-BE16-B32C107BA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7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638925" y="201931"/>
            <a:ext cx="361291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CE145B">
                    <a:lumMod val="50000"/>
                  </a:srgbClr>
                </a:solidFill>
                <a:effectLst>
                  <a:outerShdw blurRad="12700" dist="38100" dir="2700000" algn="tl" rotWithShape="0">
                    <a:srgbClr val="92D050">
                      <a:lumMod val="75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ŽIVOT I SMRT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524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524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524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524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524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17.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524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siječnja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524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1"/>
                </a:solidFill>
              </a:rPr>
              <a:t>BORITI SE UJEDINJENI ZA EVANĐELJE</a:t>
            </a:r>
            <a:endParaRPr lang="en" sz="4400" b="1" dirty="0">
              <a:ln/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rgbClr val="76483F"/>
                </a:solidFill>
                <a:latin typeface="Comic Sans MS" panose="030F0702030302020204" pitchFamily="66" charset="0"/>
              </a:rPr>
              <a:t>Stojte čvrsto u jednom duhu, da se ujedinjeni jednodušno borite za vjeru Radosne vijesti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 1</a:t>
            </a:r>
            <a:r>
              <a:rPr lang="hr-BA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564931"/>
            <a:ext cx="6456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Biti </a:t>
            </a:r>
            <a:r>
              <a:rPr lang="en-US" sz="2000" b="1" dirty="0" err="1"/>
              <a:t>pravedan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pošten</a:t>
            </a:r>
            <a:r>
              <a:rPr lang="en-US" sz="2000" b="1" dirty="0"/>
              <a:t> ne </a:t>
            </a:r>
            <a:r>
              <a:rPr lang="en-US" sz="2000" b="1" dirty="0" err="1"/>
              <a:t>jamči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bez </a:t>
            </a:r>
            <a:r>
              <a:rPr lang="en-US" sz="2000" b="1" dirty="0" err="1"/>
              <a:t>sukoba</a:t>
            </a:r>
            <a:r>
              <a:rPr lang="en-US" sz="2000" b="1" dirty="0"/>
              <a:t> (Fil</a:t>
            </a:r>
            <a:r>
              <a:rPr lang="hr-BA" sz="2000" b="1" dirty="0"/>
              <a:t>ip</a:t>
            </a:r>
            <a:r>
              <a:rPr lang="en-US" sz="2000" b="1" dirty="0"/>
              <a:t>. 1</a:t>
            </a:r>
            <a:r>
              <a:rPr lang="hr-BA" sz="2000" b="1" dirty="0"/>
              <a:t>,</a:t>
            </a:r>
            <a:r>
              <a:rPr lang="en-US" sz="2000" b="1" dirty="0"/>
              <a:t>30). </a:t>
            </a:r>
            <a:r>
              <a:rPr lang="en-US" sz="2000" b="1" dirty="0" err="1"/>
              <a:t>Naprotiv</a:t>
            </a:r>
            <a:r>
              <a:rPr lang="en-US" sz="2000" b="1" dirty="0"/>
              <a:t>, </a:t>
            </a:r>
            <a:r>
              <a:rPr lang="en-US" sz="2000" b="1" dirty="0" err="1"/>
              <a:t>sam</a:t>
            </a:r>
            <a:r>
              <a:rPr lang="en-US" sz="2000" b="1" dirty="0"/>
              <a:t> Job, </a:t>
            </a:r>
            <a:r>
              <a:rPr lang="en-US" sz="2000" b="1" dirty="0" err="1"/>
              <a:t>kojeg</a:t>
            </a:r>
            <a:r>
              <a:rPr lang="en-US" sz="2000" b="1" dirty="0"/>
              <a:t> je Bog </a:t>
            </a:r>
            <a:r>
              <a:rPr lang="en-US" sz="2000" b="1" dirty="0" err="1"/>
              <a:t>proglasio</a:t>
            </a:r>
            <a:r>
              <a:rPr lang="en-US" sz="2000" b="1" dirty="0"/>
              <a:t> „</a:t>
            </a:r>
            <a:r>
              <a:rPr lang="hr-BA" sz="2000" b="1" dirty="0"/>
              <a:t>čovjek je to neporočan i pravedan,</a:t>
            </a:r>
            <a:r>
              <a:rPr lang="en-US" sz="2000" b="1" dirty="0"/>
              <a:t> </a:t>
            </a:r>
            <a:r>
              <a:rPr lang="en-US" sz="2000" b="1" dirty="0" err="1"/>
              <a:t>boji</a:t>
            </a:r>
            <a:r>
              <a:rPr lang="en-US" sz="2000" b="1" dirty="0"/>
              <a:t> </a:t>
            </a:r>
            <a:r>
              <a:rPr lang="hr-BA" sz="2000" b="1" dirty="0"/>
              <a:t>se </a:t>
            </a:r>
            <a:r>
              <a:rPr lang="en-US" sz="2000" b="1" dirty="0"/>
              <a:t>Boga </a:t>
            </a:r>
            <a:r>
              <a:rPr lang="en-US" sz="2000" b="1" dirty="0" err="1"/>
              <a:t>i</a:t>
            </a:r>
            <a:r>
              <a:rPr lang="hr-BA" sz="2000" b="1" dirty="0"/>
              <a:t> kloni zla</a:t>
            </a:r>
            <a:r>
              <a:rPr lang="en-US" sz="2000" b="1" dirty="0"/>
              <a:t>" (Job 1</a:t>
            </a:r>
            <a:r>
              <a:rPr lang="hr-BA" sz="2000" b="1" dirty="0"/>
              <a:t>,</a:t>
            </a:r>
            <a:r>
              <a:rPr lang="en-US" sz="2000" b="1" dirty="0"/>
              <a:t>8), </a:t>
            </a:r>
            <a:r>
              <a:rPr lang="en-US" sz="2000" b="1" dirty="0" err="1"/>
              <a:t>pretrpio</a:t>
            </a:r>
            <a:r>
              <a:rPr lang="en-US" sz="2000" b="1" dirty="0"/>
              <a:t> je </a:t>
            </a:r>
            <a:r>
              <a:rPr lang="en-US" sz="2000" b="1" dirty="0" err="1"/>
              <a:t>strašan</a:t>
            </a:r>
            <a:r>
              <a:rPr lang="en-US" sz="2000" b="1" dirty="0"/>
              <a:t> </a:t>
            </a:r>
            <a:r>
              <a:rPr lang="en-US" sz="2000" b="1" dirty="0" err="1"/>
              <a:t>sukob</a:t>
            </a:r>
            <a:r>
              <a:rPr lang="en-US" sz="2000" b="1" dirty="0"/>
              <a:t>, </a:t>
            </a:r>
            <a:r>
              <a:rPr lang="en-US" sz="2000" b="1" dirty="0" err="1"/>
              <a:t>djelo</a:t>
            </a:r>
            <a:r>
              <a:rPr lang="en-US" sz="2000" b="1" dirty="0"/>
              <a:t> </a:t>
            </a:r>
            <a:r>
              <a:rPr lang="en-US" sz="2000" b="1" dirty="0" err="1"/>
              <a:t>neprijatelja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165143"/>
            <a:ext cx="64561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Kada se </a:t>
            </a:r>
            <a:r>
              <a:rPr lang="en-US" sz="2000" b="1" dirty="0" err="1"/>
              <a:t>sukobimo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zlom</a:t>
            </a:r>
            <a:r>
              <a:rPr lang="en-US" sz="2000" b="1" dirty="0"/>
              <a:t>, ne </a:t>
            </a:r>
            <a:r>
              <a:rPr lang="en-US" sz="2000" b="1" dirty="0" err="1"/>
              <a:t>smijemo</a:t>
            </a:r>
            <a:r>
              <a:rPr lang="en-US" sz="2000" b="1" dirty="0"/>
              <a:t> se </a:t>
            </a:r>
            <a:r>
              <a:rPr lang="hr-BA" sz="2000" b="1" dirty="0"/>
              <a:t>upl</a:t>
            </a:r>
            <a:r>
              <a:rPr lang="en-US" sz="2000" b="1" dirty="0" err="1"/>
              <a:t>ašiti</a:t>
            </a:r>
            <a:r>
              <a:rPr lang="en-US" sz="2000" b="1" dirty="0"/>
              <a:t> </a:t>
            </a:r>
            <a:r>
              <a:rPr lang="en-US" sz="2000" b="1" dirty="0" err="1"/>
              <a:t>onima</a:t>
            </a:r>
            <a:r>
              <a:rPr lang="en-US" sz="2000" b="1" dirty="0"/>
              <a:t> koji </a:t>
            </a:r>
            <a:r>
              <a:rPr lang="en-US" sz="2000" b="1" dirty="0" err="1"/>
              <a:t>nam</a:t>
            </a:r>
            <a:r>
              <a:rPr lang="en-US" sz="2000" b="1" dirty="0"/>
              <a:t> se </a:t>
            </a:r>
            <a:r>
              <a:rPr lang="en-US" sz="2000" b="1" dirty="0" err="1"/>
              <a:t>suprotstavljaju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28). </a:t>
            </a:r>
            <a:r>
              <a:rPr lang="en-US" sz="2000" b="1" dirty="0" err="1"/>
              <a:t>Sjetimo</a:t>
            </a:r>
            <a:r>
              <a:rPr lang="en-US" sz="2000" b="1" dirty="0"/>
              <a:t> se da je </a:t>
            </a:r>
            <a:r>
              <a:rPr lang="en-US" sz="2000" b="1" dirty="0" err="1"/>
              <a:t>Sotona</a:t>
            </a:r>
            <a:r>
              <a:rPr lang="en-US" sz="2000" b="1" dirty="0"/>
              <a:t> </a:t>
            </a:r>
            <a:r>
              <a:rPr lang="en-US" sz="2000" b="1" dirty="0" err="1"/>
              <a:t>poraženi</a:t>
            </a:r>
            <a:r>
              <a:rPr lang="en-US" sz="2000" b="1" dirty="0"/>
              <a:t> </a:t>
            </a:r>
            <a:r>
              <a:rPr lang="en-US" sz="2000" b="1" dirty="0" err="1"/>
              <a:t>neprijatelj</a:t>
            </a:r>
            <a:r>
              <a:rPr lang="en-US" sz="2000" b="1" dirty="0"/>
              <a:t>, </a:t>
            </a:r>
            <a:r>
              <a:rPr lang="en-US" sz="2000" b="1" dirty="0" err="1"/>
              <a:t>jer</a:t>
            </a:r>
            <a:r>
              <a:rPr lang="en-US" sz="2000" b="1" dirty="0"/>
              <a:t> je Krist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pobijedio</a:t>
            </a:r>
            <a:r>
              <a:rPr lang="en-US" sz="2000" b="1" dirty="0"/>
              <a:t> u </a:t>
            </a:r>
            <a:r>
              <a:rPr lang="en-US" sz="2000" b="1" dirty="0" err="1"/>
              <a:t>bitci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križu</a:t>
            </a:r>
            <a:r>
              <a:rPr lang="en-US" sz="2000" b="1" dirty="0"/>
              <a:t> (Luka 10</a:t>
            </a:r>
            <a:r>
              <a:rPr lang="hr-BA" sz="2000" b="1" dirty="0"/>
              <a:t>,</a:t>
            </a:r>
            <a:r>
              <a:rPr lang="en-US" sz="2000" b="1" dirty="0"/>
              <a:t>18; Kol</a:t>
            </a:r>
            <a:r>
              <a:rPr lang="hr-BA" sz="2000" b="1" dirty="0"/>
              <a:t>.</a:t>
            </a:r>
            <a:r>
              <a:rPr lang="en-US" sz="2000" b="1" dirty="0"/>
              <a:t> 2</a:t>
            </a:r>
            <a:r>
              <a:rPr lang="hr-BA" sz="2000" b="1" dirty="0"/>
              <a:t>,</a:t>
            </a:r>
            <a:r>
              <a:rPr lang="en-US" sz="2000" b="1" dirty="0"/>
              <a:t>15).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90684" y="4328160"/>
            <a:ext cx="6410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Ova jedinstvenost svrhe mora se povezati s molitvom i proučavanjem Riječi (Ef. 6</a:t>
            </a:r>
            <a:r>
              <a:rPr lang="hr-BA" sz="2000" b="1" dirty="0"/>
              <a:t>,</a:t>
            </a:r>
            <a:r>
              <a:rPr lang="pt-BR" sz="2000" b="1" dirty="0"/>
              <a:t>18; Fil</a:t>
            </a:r>
            <a:r>
              <a:rPr lang="hr-BA" sz="2000" b="1" dirty="0"/>
              <a:t>ip</a:t>
            </a:r>
            <a:r>
              <a:rPr lang="pt-BR" sz="2000" b="1" dirty="0"/>
              <a:t>. 2</a:t>
            </a:r>
            <a:r>
              <a:rPr lang="hr-BA" sz="2000" b="1" dirty="0"/>
              <a:t>,</a:t>
            </a:r>
            <a:r>
              <a:rPr lang="pt-BR" sz="2000" b="1" dirty="0"/>
              <a:t>16).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7" y="3196147"/>
            <a:ext cx="6456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ratu u </a:t>
            </a:r>
            <a:r>
              <a:rPr lang="en-US" sz="2000" b="1" dirty="0" err="1"/>
              <a:t>kojem</a:t>
            </a:r>
            <a:r>
              <a:rPr lang="en-US" sz="2000" b="1" dirty="0"/>
              <a:t> </a:t>
            </a:r>
            <a:r>
              <a:rPr lang="en-US" sz="2000" b="1" dirty="0" err="1"/>
              <a:t>sudjelujemo</a:t>
            </a:r>
            <a:r>
              <a:rPr lang="en-US" sz="2000" b="1" dirty="0"/>
              <a:t>, </a:t>
            </a:r>
            <a:r>
              <a:rPr lang="en-US" sz="2000" b="1" dirty="0" err="1"/>
              <a:t>jedinstvo</a:t>
            </a:r>
            <a:r>
              <a:rPr lang="en-US" sz="2000" b="1" dirty="0"/>
              <a:t> </a:t>
            </a:r>
            <a:r>
              <a:rPr lang="en-US" sz="2000" b="1" dirty="0" err="1"/>
              <a:t>igra</a:t>
            </a:r>
            <a:r>
              <a:rPr lang="en-US" sz="2000" b="1" dirty="0"/>
              <a:t> </a:t>
            </a:r>
            <a:r>
              <a:rPr lang="en-US" sz="2000" b="1" dirty="0" err="1"/>
              <a:t>važnu</a:t>
            </a:r>
            <a:r>
              <a:rPr lang="en-US" sz="2000" b="1" dirty="0"/>
              <a:t> </a:t>
            </a:r>
            <a:r>
              <a:rPr lang="en-US" sz="2000" b="1" dirty="0" err="1"/>
              <a:t>ulogu</a:t>
            </a:r>
            <a:r>
              <a:rPr lang="en-US" sz="2000" b="1" dirty="0"/>
              <a:t>. Pavao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potiče</a:t>
            </a:r>
            <a:r>
              <a:rPr lang="en-US" sz="2000" b="1" dirty="0"/>
              <a:t> da se </a:t>
            </a:r>
            <a:r>
              <a:rPr lang="en-US" sz="2000" b="1" dirty="0" err="1"/>
              <a:t>zajedno</a:t>
            </a:r>
            <a:r>
              <a:rPr lang="en-US" sz="2000" b="1" dirty="0"/>
              <a:t> </a:t>
            </a:r>
            <a:r>
              <a:rPr lang="en-US" sz="2000" b="1" dirty="0" err="1"/>
              <a:t>borimo</a:t>
            </a:r>
            <a:r>
              <a:rPr lang="en-US" sz="2000" b="1" dirty="0"/>
              <a:t> za </a:t>
            </a:r>
            <a:r>
              <a:rPr lang="en-US" sz="2000" b="1" dirty="0" err="1"/>
              <a:t>obranu</a:t>
            </a:r>
            <a:r>
              <a:rPr lang="en-US" sz="2000" b="1" dirty="0"/>
              <a:t> </a:t>
            </a:r>
            <a:r>
              <a:rPr lang="hr-BA" sz="2000" b="1" dirty="0"/>
              <a:t>E</a:t>
            </a:r>
            <a:r>
              <a:rPr lang="en-US" sz="2000" b="1" dirty="0" err="1"/>
              <a:t>vanđelja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27b).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71060" y="712381"/>
            <a:ext cx="89065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Koliko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smo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godina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Gospodnjem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vrtu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kakvu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smo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korist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donijeli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Gospodaru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Kako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susrećemo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ispitivačko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oko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Boga?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Povećavamo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li se u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poštova</a:t>
            </a:r>
            <a:r>
              <a:rPr lang="hr-BA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nju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ljubavi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poniznosti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povjerenju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u Boga?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Cijeni</a:t>
            </a:r>
            <a:r>
              <a:rPr lang="hr-BA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li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zahvalnost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za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sve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Njegove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milosti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Nastojimo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li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blagosloviti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one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oko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sebe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Manifestiramo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li duh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Isusa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svojim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obiteljima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Poučavamo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li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Njegovu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Riječ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svojoj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djeci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otkrivamo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čudesna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Božja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djela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Kršćanin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mora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predstavljati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Isusa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tako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što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dobar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čini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dobro. Tada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će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miris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života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ljepota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karaktera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koja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će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otkriti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činjenicu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da je 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Božje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dijete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nasljednik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neba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."</a:t>
            </a:r>
            <a:endParaRPr lang="en" sz="24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722862" y="5914717"/>
            <a:ext cx="4234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hr-BA" sz="1600" b="1" dirty="0">
                <a:solidFill>
                  <a:schemeClr val="accent1">
                    <a:lumMod val="50000"/>
                  </a:schemeClr>
                </a:solidFill>
              </a:rPr>
              <a:t>llen G. White, </a:t>
            </a:r>
            <a:r>
              <a:rPr lang="hr-BA" sz="1600" i="1" dirty="0">
                <a:solidFill>
                  <a:schemeClr val="accent1">
                    <a:lumMod val="50000"/>
                  </a:schemeClr>
                </a:solidFill>
              </a:rPr>
              <a:t>Prim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it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</a:rPr>
              <a:t>će</a:t>
            </a:r>
            <a:r>
              <a:rPr lang="hr-BA" sz="1600" i="1" dirty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BA" sz="1600" i="1" dirty="0">
                <a:solidFill>
                  <a:schemeClr val="accent1">
                    <a:lumMod val="50000"/>
                  </a:schemeClr>
                </a:solidFill>
              </a:rPr>
              <a:t>silu</a:t>
            </a:r>
            <a:r>
              <a:rPr lang="en" sz="16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hr-BA" sz="1600" b="1" dirty="0">
                <a:solidFill>
                  <a:schemeClr val="accent1">
                    <a:lumMod val="50000"/>
                  </a:schemeClr>
                </a:solidFill>
              </a:rPr>
              <a:t>. prosinca</a:t>
            </a:r>
            <a:endParaRPr lang="en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9043418" y="1117600"/>
            <a:ext cx="30152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BA" sz="48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”Za mene je živjeti Krist, a umrijeti dobitak.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Philipi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21 </a:t>
            </a:r>
            <a:r>
              <a:rPr lang="hr-BA" sz="1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SHP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pl-P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Živjeti za Krista ili umrijeti za Krista?</a:t>
            </a:r>
          </a:p>
          <a:p>
            <a:pPr>
              <a:spcBef>
                <a:spcPts val="600"/>
              </a:spcBef>
            </a:pPr>
            <a:r>
              <a:rPr lang="hr-BA" sz="2000" b="1" dirty="0"/>
              <a:t>        </a:t>
            </a:r>
            <a:r>
              <a:rPr lang="en" sz="2000" b="1" dirty="0"/>
              <a:t>Christ exalted in Paul (</a:t>
            </a:r>
            <a:r>
              <a:rPr lang="hr-BA" sz="2000" b="1" dirty="0"/>
              <a:t>F</a:t>
            </a:r>
            <a:r>
              <a:rPr lang="en" sz="2000" b="1" dirty="0"/>
              <a:t>ilip</a:t>
            </a:r>
            <a:r>
              <a:rPr lang="hr-BA" sz="2000" b="1" dirty="0"/>
              <a:t>lj</a:t>
            </a:r>
            <a:r>
              <a:rPr lang="en" sz="2000" b="1" dirty="0"/>
              <a:t>an</a:t>
            </a:r>
            <a:r>
              <a:rPr lang="hr-BA" sz="2000" b="1" dirty="0"/>
              <a:t>ima</a:t>
            </a:r>
            <a:r>
              <a:rPr lang="en" sz="2000" b="1" dirty="0"/>
              <a:t> 1</a:t>
            </a:r>
            <a:r>
              <a:rPr lang="hr-BA" sz="2000" b="1" dirty="0"/>
              <a:t>,</a:t>
            </a:r>
            <a:r>
              <a:rPr lang="en" sz="2000" b="1" dirty="0"/>
              <a:t>10-20</a:t>
            </a:r>
            <a:r>
              <a:rPr lang="hr-BA" sz="2000" b="1" dirty="0"/>
              <a:t>.</a:t>
            </a:r>
            <a:r>
              <a:rPr lang="en" sz="2000" b="1" dirty="0"/>
              <a:t>25</a:t>
            </a:r>
            <a:r>
              <a:rPr lang="hr-BA" sz="2000" b="1" dirty="0"/>
              <a:t>.</a:t>
            </a:r>
            <a:r>
              <a:rPr lang="en" sz="2000" b="1" dirty="0"/>
              <a:t>26)</a:t>
            </a:r>
            <a:r>
              <a:rPr lang="hr-BA" sz="2000" b="1" dirty="0"/>
              <a:t>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hr-BA" sz="2000" b="1" dirty="0"/>
              <a:t>Živjeti ili umrijeti za Krista</a:t>
            </a:r>
            <a:r>
              <a:rPr lang="en" sz="2000" b="1" dirty="0"/>
              <a:t> (</a:t>
            </a:r>
            <a:r>
              <a:rPr lang="hr-BA" sz="2000" b="1" dirty="0"/>
              <a:t>Filipljanima</a:t>
            </a:r>
            <a:r>
              <a:rPr lang="en" sz="2000" b="1" dirty="0"/>
              <a:t> 1</a:t>
            </a:r>
            <a:r>
              <a:rPr lang="hr-BA" sz="2000" b="1" dirty="0"/>
              <a:t>,</a:t>
            </a:r>
            <a:r>
              <a:rPr lang="en" sz="2000" b="1" dirty="0"/>
              <a:t>21</a:t>
            </a:r>
            <a:r>
              <a:rPr lang="hr-BA" sz="2000" b="1" dirty="0"/>
              <a:t>.</a:t>
            </a:r>
            <a:r>
              <a:rPr lang="en" sz="2000" b="1" dirty="0"/>
              <a:t>22)</a:t>
            </a:r>
            <a:r>
              <a:rPr lang="hr-BA" sz="2000" b="1" dirty="0"/>
              <a:t>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hr-BA" sz="2000" b="1" dirty="0"/>
              <a:t>vlova</a:t>
            </a:r>
            <a:r>
              <a:rPr lang="en" sz="2000" b="1" dirty="0"/>
              <a:t> dihotom</a:t>
            </a:r>
            <a:r>
              <a:rPr lang="hr-BA" sz="2000" b="1" dirty="0"/>
              <a:t>ija</a:t>
            </a:r>
            <a:r>
              <a:rPr lang="en" sz="2000" b="1" dirty="0"/>
              <a:t> (</a:t>
            </a:r>
            <a:r>
              <a:rPr lang="hr-BA" sz="2000" b="1" dirty="0"/>
              <a:t>Filipljanima</a:t>
            </a:r>
            <a:r>
              <a:rPr lang="en" sz="2000" b="1" dirty="0"/>
              <a:t> 1</a:t>
            </a:r>
            <a:r>
              <a:rPr lang="hr-BA" sz="2000" b="1" dirty="0"/>
              <a:t>,</a:t>
            </a:r>
            <a:r>
              <a:rPr lang="en" sz="2000" b="1" dirty="0"/>
              <a:t>23</a:t>
            </a:r>
            <a:r>
              <a:rPr lang="hr-BA" sz="2000" b="1" dirty="0"/>
              <a:t>.</a:t>
            </a:r>
            <a:r>
              <a:rPr lang="en" sz="2000" b="1" dirty="0"/>
              <a:t>24)</a:t>
            </a:r>
            <a:r>
              <a:rPr lang="hr-BA" sz="2000" b="1" dirty="0"/>
              <a:t>.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hr-B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Š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to </a:t>
            </a:r>
            <a:r>
              <a:rPr lang="hr-B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z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na</a:t>
            </a:r>
            <a:r>
              <a:rPr lang="hr-B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č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hr-B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ž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ivjeti </a:t>
            </a:r>
            <a:r>
              <a:rPr lang="hr-B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z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a Krista?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Pona</a:t>
            </a:r>
            <a:r>
              <a:rPr lang="hr-BA" sz="2000" b="1" dirty="0"/>
              <a:t>š</a:t>
            </a:r>
            <a:r>
              <a:rPr lang="en-US" sz="2000" b="1" dirty="0" err="1"/>
              <a:t>aj</a:t>
            </a:r>
            <a:r>
              <a:rPr lang="en-US" sz="2000" b="1" dirty="0"/>
              <a:t> se </a:t>
            </a:r>
            <a:r>
              <a:rPr lang="en-US" sz="2000" b="1" dirty="0" err="1"/>
              <a:t>dostojno</a:t>
            </a:r>
            <a:r>
              <a:rPr lang="en-US" sz="2000" b="1" dirty="0"/>
              <a:t> Evan</a:t>
            </a:r>
            <a:r>
              <a:rPr lang="hr-BA" sz="2000" b="1" dirty="0"/>
              <a:t>đ</a:t>
            </a:r>
            <a:r>
              <a:rPr lang="en-US" sz="2000" b="1" dirty="0" err="1"/>
              <a:t>elja</a:t>
            </a:r>
            <a:r>
              <a:rPr lang="en" sz="2000" b="1" dirty="0"/>
              <a:t> (Filipljanima 1,27a).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Boriti</a:t>
            </a:r>
            <a:r>
              <a:rPr lang="en-US" sz="2000" b="1" dirty="0"/>
              <a:t> se </a:t>
            </a:r>
            <a:r>
              <a:rPr lang="en-US" sz="2000" b="1" dirty="0" err="1"/>
              <a:t>ujedinjeni</a:t>
            </a:r>
            <a:r>
              <a:rPr lang="en-US" sz="2000" b="1" dirty="0"/>
              <a:t> </a:t>
            </a:r>
            <a:r>
              <a:rPr lang="hr-BA" sz="2000" b="1" dirty="0"/>
              <a:t>z</a:t>
            </a:r>
            <a:r>
              <a:rPr lang="en-US" sz="2000" b="1" dirty="0"/>
              <a:t>a Evan</a:t>
            </a:r>
            <a:r>
              <a:rPr lang="hr-BA" sz="2000" b="1" dirty="0"/>
              <a:t>đ</a:t>
            </a:r>
            <a:r>
              <a:rPr lang="en-US" sz="2000" b="1" dirty="0" err="1"/>
              <a:t>elje</a:t>
            </a:r>
            <a:r>
              <a:rPr lang="en" sz="2000" b="1" dirty="0"/>
              <a:t> (</a:t>
            </a:r>
            <a:r>
              <a:rPr lang="hr-BA" sz="2000" b="1" dirty="0"/>
              <a:t>Filipljanima</a:t>
            </a:r>
            <a:r>
              <a:rPr lang="en" sz="2000" b="1" dirty="0"/>
              <a:t> 1</a:t>
            </a:r>
            <a:r>
              <a:rPr lang="hr-BA" sz="2000" b="1" dirty="0"/>
              <a:t>,</a:t>
            </a:r>
            <a:r>
              <a:rPr lang="en" sz="2000" b="1" dirty="0"/>
              <a:t>27b-30)</a:t>
            </a:r>
            <a:r>
              <a:rPr lang="hr-BA" sz="2000" b="1" dirty="0"/>
              <a:t>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</a:t>
            </a:r>
            <a:r>
              <a:rPr lang="hr-BA" sz="2000" b="1" dirty="0"/>
              <a:t>vao</a:t>
            </a:r>
            <a:r>
              <a:rPr lang="en-US" sz="2000" b="1" dirty="0"/>
              <a:t> je </a:t>
            </a:r>
            <a:r>
              <a:rPr lang="en-US" sz="2000" b="1" dirty="0" err="1"/>
              <a:t>čekao</a:t>
            </a:r>
            <a:r>
              <a:rPr lang="en-US" sz="2000" b="1" dirty="0"/>
              <a:t> da ga </a:t>
            </a:r>
            <a:r>
              <a:rPr lang="en-US" sz="2000" b="1" dirty="0" err="1"/>
              <a:t>osudi</a:t>
            </a:r>
            <a:r>
              <a:rPr lang="en-US" sz="2000" b="1" dirty="0"/>
              <a:t> </a:t>
            </a:r>
            <a:r>
              <a:rPr lang="en-US" sz="2000" b="1" dirty="0" err="1"/>
              <a:t>nemilosrdni</a:t>
            </a:r>
            <a:r>
              <a:rPr lang="en-US" sz="2000" b="1" dirty="0"/>
              <a:t> Neron.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budućnost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je </a:t>
            </a:r>
            <a:r>
              <a:rPr lang="en-US" sz="2000" b="1" dirty="0" err="1"/>
              <a:t>ovisila</a:t>
            </a:r>
            <a:r>
              <a:rPr lang="en-US" sz="2000" b="1" dirty="0"/>
              <a:t> o </a:t>
            </a:r>
            <a:r>
              <a:rPr lang="en-US" sz="2000" b="1" dirty="0" err="1"/>
              <a:t>Cezarovom</a:t>
            </a:r>
            <a:r>
              <a:rPr lang="en-US" sz="2000" b="1" dirty="0"/>
              <a:t> </a:t>
            </a:r>
            <a:r>
              <a:rPr lang="en-US" sz="2000" b="1" dirty="0" err="1"/>
              <a:t>raspoloženju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o </a:t>
            </a:r>
            <a:r>
              <a:rPr lang="en-US" sz="2000" b="1" dirty="0" err="1"/>
              <a:t>pravdi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ako</a:t>
            </a:r>
            <a:r>
              <a:rPr lang="en-US" sz="2000" b="1" dirty="0"/>
              <a:t> je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smrt</a:t>
            </a:r>
            <a:r>
              <a:rPr lang="en-US" sz="2000" b="1" dirty="0"/>
              <a:t> </a:t>
            </a:r>
            <a:r>
              <a:rPr lang="en-US" sz="2000" b="1" dirty="0" err="1"/>
              <a:t>trebala</a:t>
            </a:r>
            <a:r>
              <a:rPr lang="en-US" sz="2000" b="1" dirty="0"/>
              <a:t> </a:t>
            </a:r>
            <a:r>
              <a:rPr lang="en-US" sz="2000" b="1" dirty="0" err="1"/>
              <a:t>koristiti</a:t>
            </a:r>
            <a:r>
              <a:rPr lang="en-US" sz="2000" b="1" dirty="0"/>
              <a:t> </a:t>
            </a:r>
            <a:r>
              <a:rPr lang="hr-BA" sz="2000" b="1" dirty="0"/>
              <a:t>E</a:t>
            </a:r>
            <a:r>
              <a:rPr lang="en-US" sz="2000" b="1" dirty="0" err="1"/>
              <a:t>vanđelju</a:t>
            </a:r>
            <a:r>
              <a:rPr lang="en-US" sz="2000" b="1" dirty="0"/>
              <a:t> (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bilo</a:t>
            </a:r>
            <a:r>
              <a:rPr lang="en-US" sz="2000" b="1" dirty="0"/>
              <a:t> </a:t>
            </a:r>
            <a:r>
              <a:rPr lang="en-US" sz="2000" b="1" dirty="0" err="1"/>
              <a:t>njegovo</a:t>
            </a:r>
            <a:r>
              <a:rPr lang="en-US" sz="2000" b="1" dirty="0"/>
              <a:t> </a:t>
            </a:r>
            <a:r>
              <a:rPr lang="en-US" sz="2000" b="1" dirty="0" err="1"/>
              <a:t>zatočeništvo</a:t>
            </a:r>
            <a:r>
              <a:rPr lang="en-US" sz="2000" b="1" dirty="0"/>
              <a:t>), bio je </a:t>
            </a:r>
            <a:r>
              <a:rPr lang="en-US" sz="2000" b="1" dirty="0" err="1"/>
              <a:t>spreman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za Krista.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znao</a:t>
            </a:r>
            <a:r>
              <a:rPr lang="en-US" sz="2000" b="1" dirty="0"/>
              <a:t> je da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sudbina</a:t>
            </a:r>
            <a:r>
              <a:rPr lang="en-US" sz="2000" b="1" dirty="0"/>
              <a:t> </a:t>
            </a:r>
            <a:r>
              <a:rPr lang="en-US" sz="2000" b="1" dirty="0" err="1"/>
              <a:t>zapravo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u </a:t>
            </a:r>
            <a:r>
              <a:rPr lang="en-US" sz="2000" b="1" dirty="0" err="1"/>
              <a:t>Nerovim</a:t>
            </a:r>
            <a:r>
              <a:rPr lang="en-US" sz="2000" b="1" dirty="0"/>
              <a:t> </a:t>
            </a:r>
            <a:r>
              <a:rPr lang="en-US" sz="2000" b="1" dirty="0" err="1"/>
              <a:t>rukama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u </a:t>
            </a:r>
            <a:r>
              <a:rPr lang="en-US" sz="2000" b="1" dirty="0" err="1"/>
              <a:t>Božjim</a:t>
            </a:r>
            <a:r>
              <a:rPr lang="en-US" sz="2000" b="1" dirty="0"/>
              <a:t>. </a:t>
            </a:r>
            <a:r>
              <a:rPr lang="en-US" sz="2000" b="1" dirty="0" err="1"/>
              <a:t>Stoga</a:t>
            </a:r>
            <a:r>
              <a:rPr lang="en-US" sz="2000" b="1" dirty="0"/>
              <a:t> je bio </a:t>
            </a:r>
            <a:r>
              <a:rPr lang="en-US" sz="2000" b="1" dirty="0" err="1"/>
              <a:t>siguran</a:t>
            </a:r>
            <a:r>
              <a:rPr lang="en-US" sz="2000" b="1" dirty="0"/>
              <a:t> da </a:t>
            </a:r>
            <a:r>
              <a:rPr lang="en-US" sz="2000" b="1" dirty="0" err="1"/>
              <a:t>će</a:t>
            </a:r>
            <a:r>
              <a:rPr lang="en-US" sz="2000" b="1" dirty="0"/>
              <a:t>,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upućene</a:t>
            </a:r>
            <a:r>
              <a:rPr lang="en-US" sz="2000" b="1" dirty="0"/>
              <a:t> za </a:t>
            </a:r>
            <a:r>
              <a:rPr lang="en-US" sz="2000" b="1" dirty="0" err="1"/>
              <a:t>njega</a:t>
            </a:r>
            <a:r>
              <a:rPr lang="en-US" sz="2000" b="1" dirty="0"/>
              <a:t> u </a:t>
            </a:r>
            <a:r>
              <a:rPr lang="en-US" sz="2000" b="1" dirty="0" err="1"/>
              <a:t>crkvama</a:t>
            </a:r>
            <a:r>
              <a:rPr lang="en-US" sz="2000" b="1" dirty="0"/>
              <a:t>,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oslobođen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674400"/>
            <a:ext cx="70199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ŽIVJETI ZA KRISTA ILI UMRIJETI ZA KRISTA?</a:t>
            </a:r>
            <a:endParaRPr lang="en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KRIST UZDIGNUT U PAVLU</a:t>
            </a:r>
            <a:endParaRPr lang="en" sz="4400" b="1" spc="300" dirty="0">
              <a:ln w="15875">
                <a:noFill/>
                <a:prstDash val="solid"/>
              </a:ln>
              <a:solidFill>
                <a:srgbClr val="697DB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690473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Moja iskrena želja i nada je da se neću ni u kojem slučaju posramiti, nego da ću imati dostatnu hrabrost da sada, kao i uvijek, pokažem Kristovu uzvišenost u svom životu ovdje na Zemlji, bez obzira na to hoću li živjeti ili umrijeti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Filipljanima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hr-BA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 </a:t>
            </a:r>
            <a:r>
              <a:rPr lang="hr-BA" sz="105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SHP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596640" y="1683577"/>
            <a:ext cx="5623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 se </a:t>
            </a:r>
            <a:r>
              <a:rPr lang="en-US" sz="2000" b="1" dirty="0" err="1"/>
              <a:t>radovao</a:t>
            </a:r>
            <a:r>
              <a:rPr lang="en-US" sz="2000" b="1" dirty="0"/>
              <a:t> </a:t>
            </a:r>
            <a:r>
              <a:rPr lang="en-US" sz="2000" b="1" dirty="0" err="1"/>
              <a:t>patnjama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podnio</a:t>
            </a:r>
            <a:r>
              <a:rPr lang="en-US" sz="2000" b="1" dirty="0"/>
              <a:t>, a </a:t>
            </a:r>
            <a:r>
              <a:rPr lang="en-US" sz="2000" b="1" dirty="0" err="1"/>
              <a:t>bilo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mnogo</a:t>
            </a:r>
            <a:r>
              <a:rPr lang="en-US" sz="2000" b="1" dirty="0"/>
              <a:t> (Kol. 1</a:t>
            </a:r>
            <a:r>
              <a:rPr lang="hr-BA" sz="2000" b="1" dirty="0"/>
              <a:t>,</a:t>
            </a:r>
            <a:r>
              <a:rPr lang="en-US" sz="2000" b="1" dirty="0"/>
              <a:t>24a; 2. Kor. 11</a:t>
            </a:r>
            <a:r>
              <a:rPr lang="hr-BA" sz="2000" b="1" dirty="0"/>
              <a:t>,</a:t>
            </a:r>
            <a:r>
              <a:rPr lang="en-US" sz="2000" b="1" dirty="0"/>
              <a:t>23-27).                           </a:t>
            </a:r>
            <a:r>
              <a:rPr lang="en-US" sz="2000" b="1" dirty="0" err="1"/>
              <a:t>Naravno</a:t>
            </a:r>
            <a:r>
              <a:rPr lang="en-US" sz="2000" b="1" dirty="0"/>
              <a:t>, </a:t>
            </a:r>
            <a:r>
              <a:rPr lang="en-US" sz="2000" b="1" dirty="0" err="1"/>
              <a:t>nije</a:t>
            </a:r>
            <a:r>
              <a:rPr lang="en-US" sz="2000" b="1" dirty="0"/>
              <a:t> se </a:t>
            </a:r>
            <a:r>
              <a:rPr lang="en-US" sz="2000" b="1" dirty="0" err="1"/>
              <a:t>radovao</a:t>
            </a:r>
            <a:r>
              <a:rPr lang="en-US" sz="2000" b="1" dirty="0"/>
              <a:t> </a:t>
            </a:r>
            <a:r>
              <a:rPr lang="en-US" sz="2000" b="1" dirty="0" err="1"/>
              <a:t>samoj</a:t>
            </a:r>
            <a:r>
              <a:rPr lang="en-US" sz="2000" b="1" dirty="0"/>
              <a:t> </a:t>
            </a:r>
            <a:r>
              <a:rPr lang="en-US" sz="2000" b="1" dirty="0" err="1"/>
              <a:t>patnji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razlozima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kojih</a:t>
            </a:r>
            <a:r>
              <a:rPr lang="en-US" sz="2000" b="1" dirty="0"/>
              <a:t> je </a:t>
            </a:r>
            <a:r>
              <a:rPr lang="en-US" sz="2000" b="1" dirty="0" err="1"/>
              <a:t>podnosio</a:t>
            </a:r>
            <a:r>
              <a:rPr lang="en-US" sz="2000" b="1" dirty="0"/>
              <a:t> </a:t>
            </a:r>
            <a:r>
              <a:rPr lang="en-US" sz="2000" b="1" dirty="0" err="1"/>
              <a:t>teškoće</a:t>
            </a:r>
            <a:r>
              <a:rPr lang="en-US" sz="2000" b="1" dirty="0"/>
              <a:t>, od </a:t>
            </a:r>
            <a:r>
              <a:rPr lang="en-US" sz="2000" b="1" dirty="0" err="1"/>
              <a:t>kojih</a:t>
            </a:r>
            <a:r>
              <a:rPr lang="en-US" sz="2000" b="1" dirty="0"/>
              <a:t> je </a:t>
            </a:r>
            <a:r>
              <a:rPr lang="en-US" sz="2000" b="1" dirty="0" err="1"/>
              <a:t>jedna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korist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je to </a:t>
            </a:r>
            <a:r>
              <a:rPr lang="en-US" sz="2000" b="1" dirty="0" err="1"/>
              <a:t>donijelo</a:t>
            </a:r>
            <a:r>
              <a:rPr lang="en-US" sz="2000" b="1" dirty="0"/>
              <a:t> </a:t>
            </a:r>
            <a:r>
              <a:rPr lang="en-US" sz="2000" b="1" dirty="0" err="1"/>
              <a:t>crkvi</a:t>
            </a:r>
            <a:r>
              <a:rPr lang="en-US" sz="2000" b="1" dirty="0"/>
              <a:t> </a:t>
            </a:r>
            <a:r>
              <a:rPr lang="en-US" sz="2000" b="1" dirty="0" err="1"/>
              <a:t>Kristovoj</a:t>
            </a:r>
            <a:r>
              <a:rPr lang="en-US" sz="2000" b="1" dirty="0"/>
              <a:t> (Kol. 1</a:t>
            </a:r>
            <a:r>
              <a:rPr lang="hr-BA" sz="2000" b="1" dirty="0"/>
              <a:t>,</a:t>
            </a:r>
            <a:r>
              <a:rPr lang="en-US" sz="2000" b="1" dirty="0"/>
              <a:t>:24b;</a:t>
            </a:r>
            <a:r>
              <a:rPr lang="hr-BA" sz="2000" b="1" dirty="0"/>
              <a:t> </a:t>
            </a:r>
            <a:r>
              <a:rPr lang="en-US" sz="2000" b="1" dirty="0"/>
              <a:t>2. Kor. 11</a:t>
            </a:r>
            <a:r>
              <a:rPr lang="hr-BA" sz="2000" b="1" dirty="0"/>
              <a:t>,</a:t>
            </a:r>
            <a:r>
              <a:rPr lang="en-US" sz="2000" b="1" dirty="0"/>
              <a:t>28).</a:t>
            </a:r>
            <a:endParaRPr lang="en" sz="2000" b="1" dirty="0"/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920" y="4667770"/>
            <a:ext cx="1706880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1" y="4784441"/>
            <a:ext cx="9836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poslanici</a:t>
            </a:r>
            <a:r>
              <a:rPr lang="en-US" sz="2000" b="1" dirty="0"/>
              <a:t> </a:t>
            </a:r>
            <a:r>
              <a:rPr lang="en-US" sz="2000" b="1" dirty="0" err="1"/>
              <a:t>Filipljanima</a:t>
            </a:r>
            <a:r>
              <a:rPr lang="en-US" sz="2000" b="1" dirty="0"/>
              <a:t> Pavao </a:t>
            </a:r>
            <a:r>
              <a:rPr lang="en-US" sz="2000" b="1" dirty="0" err="1"/>
              <a:t>jasno</a:t>
            </a:r>
            <a:r>
              <a:rPr lang="en-US" sz="2000" b="1" dirty="0"/>
              <a:t> </a:t>
            </a:r>
            <a:r>
              <a:rPr lang="en-US" sz="2000" b="1" dirty="0" err="1"/>
              <a:t>daje</a:t>
            </a:r>
            <a:r>
              <a:rPr lang="en-US" sz="2000" b="1" dirty="0"/>
              <a:t> do </a:t>
            </a:r>
            <a:r>
              <a:rPr lang="en-US" sz="2000" b="1" dirty="0" err="1"/>
              <a:t>znanja</a:t>
            </a:r>
            <a:r>
              <a:rPr lang="en-US" sz="2000" b="1" dirty="0"/>
              <a:t> da za </a:t>
            </a:r>
            <a:r>
              <a:rPr lang="en-US" sz="2000" b="1" dirty="0" err="1"/>
              <a:t>sada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očekivao</a:t>
            </a:r>
            <a:r>
              <a:rPr lang="en-US" sz="2000" b="1" dirty="0"/>
              <a:t> da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 </a:t>
            </a:r>
            <a:r>
              <a:rPr lang="en-US" sz="2000" b="1" dirty="0" err="1"/>
              <a:t>uzdignuti</a:t>
            </a:r>
            <a:r>
              <a:rPr lang="en-US" sz="2000" b="1" dirty="0"/>
              <a:t> </a:t>
            </a:r>
            <a:r>
              <a:rPr lang="en-US" sz="2000" b="1" dirty="0" err="1"/>
              <a:t>njegovom</a:t>
            </a:r>
            <a:r>
              <a:rPr lang="en-US" sz="2000" b="1" dirty="0"/>
              <a:t> </a:t>
            </a:r>
            <a:r>
              <a:rPr lang="en-US" sz="2000" b="1" dirty="0" err="1"/>
              <a:t>smrću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se </a:t>
            </a:r>
            <a:r>
              <a:rPr lang="en-US" sz="2000" b="1" dirty="0" err="1"/>
              <a:t>nadao</a:t>
            </a:r>
            <a:r>
              <a:rPr lang="en-US" sz="2000" b="1" dirty="0"/>
              <a:t>,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crkve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djelovanje</a:t>
            </a:r>
            <a:r>
              <a:rPr lang="en-US" sz="2000" b="1" dirty="0"/>
              <a:t> Duha </a:t>
            </a:r>
            <a:r>
              <a:rPr lang="en-US" sz="2000" b="1" dirty="0" err="1"/>
              <a:t>Svetoga</a:t>
            </a:r>
            <a:r>
              <a:rPr lang="en-US" sz="2000" b="1" dirty="0"/>
              <a:t>, da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oslobođen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nastaviti</a:t>
            </a:r>
            <a:r>
              <a:rPr lang="en-US" sz="2000" b="1" dirty="0"/>
              <a:t> </a:t>
            </a:r>
            <a:r>
              <a:rPr lang="en-US" sz="2000" b="1" dirty="0" err="1"/>
              <a:t>služiti</a:t>
            </a:r>
            <a:r>
              <a:rPr lang="en-US" sz="2000" b="1" dirty="0"/>
              <a:t> </a:t>
            </a:r>
            <a:r>
              <a:rPr lang="en-US" sz="2000" b="1" dirty="0" err="1"/>
              <a:t>Kristu</a:t>
            </a:r>
            <a:r>
              <a:rPr lang="en-US" sz="2000" b="1" dirty="0"/>
              <a:t> </a:t>
            </a:r>
            <a:r>
              <a:rPr lang="en-US" sz="2000" b="1" dirty="0" err="1"/>
              <a:t>svojim</a:t>
            </a:r>
            <a:r>
              <a:rPr lang="en-US" sz="2000" b="1" dirty="0"/>
              <a:t> </a:t>
            </a:r>
            <a:r>
              <a:rPr lang="en-US" sz="2000" b="1" dirty="0" err="1"/>
              <a:t>životom</a:t>
            </a:r>
            <a:r>
              <a:rPr lang="en-US" sz="2000" b="1" dirty="0"/>
              <a:t>.                     (Fi</a:t>
            </a:r>
            <a:r>
              <a:rPr lang="hr-BA" sz="2000" b="1" dirty="0"/>
              <a:t>ip</a:t>
            </a:r>
            <a:r>
              <a:rPr lang="en-US" sz="2000" b="1" dirty="0"/>
              <a:t>l. 1</a:t>
            </a:r>
            <a:r>
              <a:rPr lang="hr-BA" sz="2000" b="1" dirty="0"/>
              <a:t>,</a:t>
            </a:r>
            <a:r>
              <a:rPr lang="en-US" sz="2000" b="1" dirty="0"/>
              <a:t>19</a:t>
            </a:r>
            <a:r>
              <a:rPr lang="hr-BA" sz="2000" b="1" dirty="0"/>
              <a:t>.</a:t>
            </a:r>
            <a:r>
              <a:rPr lang="en-US" sz="2000" b="1" dirty="0"/>
              <a:t>25</a:t>
            </a:r>
            <a:r>
              <a:rPr lang="hr-BA" sz="2000" b="1" dirty="0"/>
              <a:t>.</a:t>
            </a:r>
            <a:r>
              <a:rPr lang="en-US" sz="2000" b="1" dirty="0"/>
              <a:t>26).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596640" y="3799839"/>
            <a:ext cx="5623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Oponašajući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 u </a:t>
            </a:r>
            <a:r>
              <a:rPr lang="en-US" sz="2000" b="1" dirty="0" err="1"/>
              <a:t>njegovoj</a:t>
            </a:r>
            <a:r>
              <a:rPr lang="en-US" sz="2000" b="1" dirty="0"/>
              <a:t> </a:t>
            </a:r>
            <a:r>
              <a:rPr lang="en-US" sz="2000" b="1" dirty="0" err="1"/>
              <a:t>patnji</a:t>
            </a:r>
            <a:r>
              <a:rPr lang="en-US" sz="2000" b="1" dirty="0"/>
              <a:t>—pa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u </a:t>
            </a:r>
            <a:r>
              <a:rPr lang="en-US" sz="2000" b="1" dirty="0" err="1"/>
              <a:t>smrti</a:t>
            </a:r>
            <a:r>
              <a:rPr lang="en-US" sz="2000" b="1" dirty="0"/>
              <a:t>—Krist je </a:t>
            </a:r>
            <a:r>
              <a:rPr lang="en-US" sz="2000" b="1" dirty="0" err="1"/>
              <a:t>uzdignut</a:t>
            </a:r>
            <a:r>
              <a:rPr lang="en-US" sz="2000" b="1" dirty="0"/>
              <a:t> u Pavlu (Fil. 1</a:t>
            </a:r>
            <a:r>
              <a:rPr lang="hr-BA" sz="2000" b="1" dirty="0"/>
              <a:t>,</a:t>
            </a:r>
            <a:r>
              <a:rPr lang="en-US" sz="2000" b="1" dirty="0"/>
              <a:t>20).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200" y="6167527"/>
            <a:ext cx="10332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zla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vlada</a:t>
            </a:r>
            <a:r>
              <a:rPr lang="en-US" sz="2000" b="1" dirty="0"/>
              <a:t> u </a:t>
            </a:r>
            <a:r>
              <a:rPr lang="en-US" sz="2000" b="1" dirty="0" err="1"/>
              <a:t>našem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, </a:t>
            </a:r>
            <a:r>
              <a:rPr lang="en-US" sz="2000" b="1" dirty="0" err="1"/>
              <a:t>živjeti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Krist </a:t>
            </a:r>
            <a:r>
              <a:rPr lang="en-US" sz="2000" b="1" dirty="0" err="1"/>
              <a:t>živio</a:t>
            </a:r>
            <a:r>
              <a:rPr lang="en-US" sz="2000" b="1" dirty="0"/>
              <a:t> </a:t>
            </a:r>
            <a:r>
              <a:rPr lang="en-US" sz="2000" b="1" dirty="0" err="1"/>
              <a:t>često</a:t>
            </a:r>
            <a:r>
              <a:rPr lang="en-US" sz="2000" b="1" dirty="0"/>
              <a:t> </a:t>
            </a:r>
            <a:r>
              <a:rPr lang="en-US" sz="2000" b="1" dirty="0" err="1"/>
              <a:t>uključuje</a:t>
            </a:r>
            <a:r>
              <a:rPr lang="en-US" sz="2000" b="1" dirty="0"/>
              <a:t> </a:t>
            </a:r>
            <a:r>
              <a:rPr lang="en-US" sz="2000" b="1" dirty="0" err="1"/>
              <a:t>patnju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Krist patio, a u </a:t>
            </a:r>
            <a:r>
              <a:rPr lang="en-US" sz="2000" b="1" dirty="0" err="1"/>
              <a:t>nekim</a:t>
            </a:r>
            <a:r>
              <a:rPr lang="en-US" sz="2000" b="1" dirty="0"/>
              <a:t> </a:t>
            </a:r>
            <a:r>
              <a:rPr lang="en-US" sz="2000" b="1" dirty="0" err="1"/>
              <a:t>slučajevima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umiranje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Krist </a:t>
            </a:r>
            <a:r>
              <a:rPr lang="en-US" sz="2000" b="1" dirty="0" err="1"/>
              <a:t>umro</a:t>
            </a:r>
            <a:r>
              <a:rPr lang="en-US" sz="2000" b="1" dirty="0"/>
              <a:t> </a:t>
            </a:r>
            <a:r>
              <a:rPr lang="en-US" b="1" dirty="0"/>
              <a:t>(2. Tim. 3:12).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ŽIVJETI ILI UMRIJETI ZA KRISTA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 mene je uistinu život Krist, a smrt  dobitak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hr-BA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3" y="1281782"/>
            <a:ext cx="560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Korijen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patnje</a:t>
            </a:r>
            <a:r>
              <a:rPr lang="en-US" sz="2000" b="1" dirty="0"/>
              <a:t> </a:t>
            </a:r>
            <a:r>
              <a:rPr lang="en-US" sz="2000" b="1" dirty="0" err="1"/>
              <a:t>leži</a:t>
            </a:r>
            <a:r>
              <a:rPr lang="en-US" sz="2000" b="1" dirty="0"/>
              <a:t> u </a:t>
            </a:r>
            <a:r>
              <a:rPr lang="en-US" sz="2000" b="1" dirty="0" err="1"/>
              <a:t>kozmičkoj</a:t>
            </a:r>
            <a:r>
              <a:rPr lang="en-US" sz="2000" b="1" dirty="0"/>
              <a:t> </a:t>
            </a:r>
            <a:r>
              <a:rPr lang="en-US" sz="2000" b="1" dirty="0" err="1"/>
              <a:t>bitci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se </a:t>
            </a:r>
            <a:r>
              <a:rPr lang="en-US" sz="2000" b="1" dirty="0" err="1"/>
              <a:t>danas</a:t>
            </a:r>
            <a:r>
              <a:rPr lang="en-US" sz="2000" b="1" dirty="0"/>
              <a:t> </a:t>
            </a:r>
            <a:r>
              <a:rPr lang="en-US" sz="2000" b="1" dirty="0" err="1"/>
              <a:t>vodi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dobra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zla</a:t>
            </a:r>
            <a:r>
              <a:rPr lang="en-US" sz="2000" b="1" dirty="0"/>
              <a:t>, </a:t>
            </a:r>
            <a:r>
              <a:rPr lang="en-US" sz="2000" b="1" dirty="0" err="1"/>
              <a:t>između</a:t>
            </a:r>
            <a:r>
              <a:rPr lang="en-US" sz="2000" b="1" dirty="0"/>
              <a:t> Krista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Sotone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2" y="3649136"/>
            <a:ext cx="7460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koristimo</a:t>
            </a:r>
            <a:r>
              <a:rPr lang="en-US" sz="2000" b="1" dirty="0"/>
              <a:t> </a:t>
            </a:r>
            <a:r>
              <a:rPr lang="en-US" sz="2000" b="1" dirty="0" err="1"/>
              <a:t>oružje</a:t>
            </a:r>
            <a:r>
              <a:rPr lang="en-US" sz="2000" b="1" dirty="0"/>
              <a:t> 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istine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pravde</a:t>
            </a:r>
            <a:r>
              <a:rPr lang="en-US" sz="2000" b="1" dirty="0"/>
              <a:t> (2 Kor. 6</a:t>
            </a:r>
            <a:r>
              <a:rPr lang="hr-BA" sz="2000" b="1" dirty="0"/>
              <a:t>,</a:t>
            </a:r>
            <a:r>
              <a:rPr lang="en-US" sz="2000" b="1" dirty="0"/>
              <a:t>4-7). </a:t>
            </a:r>
            <a:r>
              <a:rPr lang="en-US" sz="2000" b="1" dirty="0" err="1"/>
              <a:t>Moćno</a:t>
            </a:r>
            <a:r>
              <a:rPr lang="en-US" sz="2000" b="1" dirty="0"/>
              <a:t> </a:t>
            </a:r>
            <a:r>
              <a:rPr lang="en-US" sz="2000" b="1" dirty="0" err="1"/>
              <a:t>oružje</a:t>
            </a:r>
            <a:r>
              <a:rPr lang="en-US" sz="2000" b="1" dirty="0"/>
              <a:t> "za </a:t>
            </a:r>
            <a:r>
              <a:rPr lang="en-US" sz="2000" b="1" dirty="0" err="1"/>
              <a:t>rušenje</a:t>
            </a:r>
            <a:r>
              <a:rPr lang="en-US" sz="2000" b="1" dirty="0"/>
              <a:t> u</a:t>
            </a:r>
            <a:r>
              <a:rPr lang="hr-BA" sz="2000" b="1" dirty="0"/>
              <a:t>tvrd</a:t>
            </a:r>
            <a:r>
              <a:rPr lang="en-US" sz="2000" b="1" dirty="0"/>
              <a:t>a" (2 Kor. 10</a:t>
            </a:r>
            <a:r>
              <a:rPr lang="hr-BA" sz="2000" b="1" dirty="0"/>
              <a:t>,</a:t>
            </a:r>
            <a:r>
              <a:rPr lang="en-US" sz="2000" b="1" dirty="0"/>
              <a:t>3-5).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2035" y="4478869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što</a:t>
            </a:r>
            <a:r>
              <a:rPr lang="en-US" sz="2000" b="1" dirty="0"/>
              <a:t> se </a:t>
            </a:r>
            <a:r>
              <a:rPr lang="en-US" sz="2000" b="1" dirty="0" err="1"/>
              <a:t>događa</a:t>
            </a:r>
            <a:r>
              <a:rPr lang="en-US" sz="2000" b="1" dirty="0"/>
              <a:t> </a:t>
            </a:r>
            <a:r>
              <a:rPr lang="en-US" sz="2000" b="1" dirty="0" err="1"/>
              <a:t>kada</a:t>
            </a:r>
            <a:r>
              <a:rPr lang="en-US" sz="2000" b="1" dirty="0"/>
              <a:t> je u </a:t>
            </a:r>
            <a:r>
              <a:rPr lang="en-US" sz="2000" b="1" dirty="0" err="1"/>
              <a:t>bitci</a:t>
            </a:r>
            <a:r>
              <a:rPr lang="en-US" sz="2000" b="1" dirty="0"/>
              <a:t> </a:t>
            </a:r>
            <a:r>
              <a:rPr lang="en-US" sz="2000" b="1" dirty="0" err="1"/>
              <a:t>rezultat</a:t>
            </a:r>
            <a:r>
              <a:rPr lang="en-US" sz="2000" b="1" dirty="0"/>
              <a:t> </a:t>
            </a:r>
            <a:r>
              <a:rPr lang="en-US" sz="2000" b="1" dirty="0" err="1"/>
              <a:t>smrt</a:t>
            </a:r>
            <a:r>
              <a:rPr lang="en-US" sz="2000" b="1" dirty="0"/>
              <a:t> </a:t>
            </a:r>
            <a:r>
              <a:rPr lang="en-US" sz="2000" b="1" dirty="0" err="1"/>
              <a:t>pravednika</a:t>
            </a:r>
            <a:r>
              <a:rPr lang="en-US" sz="2000" b="1" dirty="0"/>
              <a:t>? Prema Pavlu, to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donosi</a:t>
            </a:r>
            <a:r>
              <a:rPr lang="en-US" sz="2000" b="1" dirty="0"/>
              <a:t> </a:t>
            </a:r>
            <a:r>
              <a:rPr lang="en-US" sz="2000" b="1" dirty="0" err="1"/>
              <a:t>dobit</a:t>
            </a:r>
            <a:r>
              <a:rPr lang="en-US" sz="2000" b="1" dirty="0"/>
              <a:t> </a:t>
            </a:r>
            <a:r>
              <a:rPr lang="hr-BA" sz="2000" b="1" dirty="0"/>
              <a:t>    </a:t>
            </a:r>
            <a:r>
              <a:rPr lang="en-US" sz="2000" b="1" dirty="0"/>
              <a:t>(Fil</a:t>
            </a:r>
            <a:r>
              <a:rPr lang="hr-BA" sz="2000" b="1" dirty="0"/>
              <a:t>ip.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21).</a:t>
            </a:r>
            <a:endParaRPr lang="en" sz="2000" b="1" dirty="0"/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8411" y="2311571"/>
            <a:ext cx="5609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Ovo je </a:t>
            </a:r>
            <a:r>
              <a:rPr lang="en-US" sz="2000" b="1" dirty="0" err="1"/>
              <a:t>duhovni</a:t>
            </a:r>
            <a:r>
              <a:rPr lang="en-US" sz="2000" b="1" dirty="0"/>
              <a:t> rat, koji se mora </a:t>
            </a:r>
            <a:r>
              <a:rPr lang="en-US" sz="2000" b="1" dirty="0" err="1"/>
              <a:t>voditi</a:t>
            </a:r>
            <a:r>
              <a:rPr lang="en-US" sz="2000" b="1" dirty="0"/>
              <a:t> </a:t>
            </a:r>
            <a:r>
              <a:rPr lang="en-US" sz="2000" b="1" dirty="0" err="1"/>
              <a:t>duhovnim</a:t>
            </a:r>
            <a:r>
              <a:rPr lang="en-US" sz="2000" b="1" dirty="0"/>
              <a:t> </a:t>
            </a:r>
            <a:r>
              <a:rPr lang="en-US" sz="2000" b="1" dirty="0" err="1"/>
              <a:t>oružjem</a:t>
            </a:r>
            <a:r>
              <a:rPr lang="en-US" sz="2000" b="1" dirty="0"/>
              <a:t>. </a:t>
            </a:r>
            <a:r>
              <a:rPr lang="en-US" sz="2000" b="1" dirty="0" err="1"/>
              <a:t>Sljedbenici</a:t>
            </a:r>
            <a:r>
              <a:rPr lang="en-US" sz="2000" b="1" dirty="0"/>
              <a:t> </a:t>
            </a:r>
            <a:r>
              <a:rPr lang="en-US" sz="2000" b="1" dirty="0" err="1"/>
              <a:t>neprijatelja</a:t>
            </a:r>
            <a:r>
              <a:rPr lang="en-US" sz="2000" b="1" dirty="0"/>
              <a:t> </a:t>
            </a:r>
            <a:r>
              <a:rPr lang="en-US" sz="2000" b="1" dirty="0" err="1"/>
              <a:t>koriste</a:t>
            </a:r>
            <a:r>
              <a:rPr lang="en-US" sz="2000" b="1" dirty="0"/>
              <a:t> </a:t>
            </a:r>
            <a:r>
              <a:rPr lang="en-US" sz="2000" b="1" dirty="0" err="1"/>
              <a:t>oružje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zabranjeno</a:t>
            </a:r>
            <a:r>
              <a:rPr lang="en-US" sz="2000" b="1" dirty="0"/>
              <a:t>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kršćana</a:t>
            </a:r>
            <a:r>
              <a:rPr lang="en-US" sz="2000" b="1" dirty="0"/>
              <a:t> (</a:t>
            </a:r>
            <a:r>
              <a:rPr lang="en-US" sz="2000" b="1" dirty="0" err="1"/>
              <a:t>laži</a:t>
            </a:r>
            <a:r>
              <a:rPr lang="en-US" sz="2000" b="1" dirty="0"/>
              <a:t>, </a:t>
            </a:r>
            <a:r>
              <a:rPr lang="en-US" sz="2000" b="1" dirty="0" err="1"/>
              <a:t>kritike</a:t>
            </a:r>
            <a:r>
              <a:rPr lang="en-US" sz="2000" b="1" dirty="0"/>
              <a:t>, </a:t>
            </a:r>
            <a:r>
              <a:rPr lang="en-US" sz="2000" b="1" dirty="0" err="1"/>
              <a:t>pritisak</a:t>
            </a:r>
            <a:r>
              <a:rPr lang="en-US" sz="2000" b="1" dirty="0"/>
              <a:t> </a:t>
            </a:r>
            <a:r>
              <a:rPr lang="en-US" sz="2000" b="1" dirty="0" err="1"/>
              <a:t>vršnjaka</a:t>
            </a:r>
            <a:r>
              <a:rPr lang="en-US" sz="2000" b="1" dirty="0"/>
              <a:t> </a:t>
            </a:r>
            <a:r>
              <a:rPr lang="en-US" sz="2000" b="1" dirty="0" err="1"/>
              <a:t>itd</a:t>
            </a:r>
            <a:r>
              <a:rPr lang="en-US" sz="2000" b="1" dirty="0"/>
              <a:t>.).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4" y="5563158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Za </a:t>
            </a:r>
            <a:r>
              <a:rPr lang="en-US" sz="2000" b="1" dirty="0" err="1"/>
              <a:t>nas</a:t>
            </a:r>
            <a:r>
              <a:rPr lang="en-US" sz="2000" b="1" dirty="0"/>
              <a:t> koji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vjerni</a:t>
            </a:r>
            <a:r>
              <a:rPr lang="en-US" sz="2000" b="1" dirty="0"/>
              <a:t> </a:t>
            </a:r>
            <a:r>
              <a:rPr lang="en-US" sz="2000" b="1" dirty="0" err="1"/>
              <a:t>Kristu</a:t>
            </a:r>
            <a:r>
              <a:rPr lang="en-US" sz="2000" b="1" dirty="0"/>
              <a:t>, </a:t>
            </a:r>
            <a:r>
              <a:rPr lang="en-US" sz="2000" b="1" dirty="0" err="1"/>
              <a:t>smrt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stavlja</a:t>
            </a:r>
            <a:r>
              <a:rPr lang="en-US" sz="2000" b="1" dirty="0"/>
              <a:t> </a:t>
            </a:r>
            <a:r>
              <a:rPr lang="en-US" sz="2000" b="1" dirty="0" err="1"/>
              <a:t>izvan</a:t>
            </a:r>
            <a:r>
              <a:rPr lang="en-US" sz="2000" b="1" dirty="0"/>
              <a:t> </a:t>
            </a:r>
            <a:r>
              <a:rPr lang="en-US" sz="2000" b="1" dirty="0" err="1"/>
              <a:t>dosega</a:t>
            </a:r>
            <a:r>
              <a:rPr lang="en-US" sz="2000" b="1" dirty="0"/>
              <a:t> </a:t>
            </a:r>
            <a:r>
              <a:rPr lang="en-US" sz="2000" b="1" dirty="0" err="1"/>
              <a:t>neprijatelja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oslobađa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svake</a:t>
            </a:r>
            <a:r>
              <a:rPr lang="en-US" sz="2000" b="1" dirty="0"/>
              <a:t> </a:t>
            </a:r>
            <a:r>
              <a:rPr lang="en-US" sz="2000" b="1" dirty="0" err="1"/>
              <a:t>patnje</a:t>
            </a:r>
            <a:r>
              <a:rPr lang="hr-BA" sz="2000" b="1" dirty="0"/>
              <a:t>  </a:t>
            </a:r>
            <a:r>
              <a:rPr lang="en-US" sz="2000" b="1" dirty="0"/>
              <a:t> (</a:t>
            </a:r>
            <a:r>
              <a:rPr lang="hr-BA" sz="2000" b="1" dirty="0"/>
              <a:t>Izr</a:t>
            </a:r>
            <a:r>
              <a:rPr lang="en-US" sz="2000" b="1" dirty="0"/>
              <a:t>. 14</a:t>
            </a:r>
            <a:r>
              <a:rPr lang="hr-BA" sz="2000" b="1" dirty="0"/>
              <a:t>,</a:t>
            </a:r>
            <a:r>
              <a:rPr lang="en-US" sz="2000" b="1" dirty="0"/>
              <a:t>32; </a:t>
            </a:r>
            <a:r>
              <a:rPr lang="en-US" sz="2000" b="1" dirty="0" err="1"/>
              <a:t>Iz</a:t>
            </a:r>
            <a:r>
              <a:rPr lang="hr-BA" sz="2000" b="1" dirty="0"/>
              <a:t>a</a:t>
            </a:r>
            <a:r>
              <a:rPr lang="en-US" sz="2000" b="1" dirty="0"/>
              <a:t>. 57</a:t>
            </a:r>
            <a:r>
              <a:rPr lang="hr-BA" sz="2000" b="1" dirty="0"/>
              <a:t>,</a:t>
            </a:r>
            <a:r>
              <a:rPr lang="en-US" sz="2000" b="1" dirty="0"/>
              <a:t>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>
                <a:ln w="12700" cmpd="sng">
                  <a:solidFill>
                    <a:srgbClr val="33CCCC"/>
                  </a:solidFill>
                  <a:prstDash val="solid"/>
                </a:ln>
                <a:gradFill>
                  <a:gsLst>
                    <a:gs pos="0">
                      <a:srgbClr val="33CCCC"/>
                    </a:gs>
                    <a:gs pos="4000">
                      <a:srgbClr val="33CCCC">
                        <a:lumMod val="60000"/>
                        <a:lumOff val="40000"/>
                      </a:srgbClr>
                    </a:gs>
                    <a:gs pos="87000">
                      <a:srgbClr val="33CC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</a:t>
            </a:r>
            <a:r>
              <a:rPr kumimoji="0" lang="hr-BA" sz="4400" b="1" i="0" u="none" strike="noStrike" kern="1200" cap="none" spc="300" normalizeH="0" baseline="0" noProof="0" dirty="0">
                <a:ln w="12700" cmpd="sng">
                  <a:solidFill>
                    <a:srgbClr val="33CCCC"/>
                  </a:solidFill>
                  <a:prstDash val="solid"/>
                </a:ln>
                <a:gradFill>
                  <a:gsLst>
                    <a:gs pos="0">
                      <a:srgbClr val="33CCCC"/>
                    </a:gs>
                    <a:gs pos="4000">
                      <a:srgbClr val="33CCCC">
                        <a:lumMod val="60000"/>
                        <a:lumOff val="40000"/>
                      </a:srgbClr>
                    </a:gs>
                    <a:gs pos="87000">
                      <a:srgbClr val="33CC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</a:t>
            </a:r>
            <a:r>
              <a:rPr kumimoji="0" lang="en-US" sz="4400" b="1" i="0" u="none" strike="noStrike" kern="1200" cap="none" spc="300" normalizeH="0" baseline="0" noProof="0" dirty="0">
                <a:ln w="12700" cmpd="sng">
                  <a:solidFill>
                    <a:srgbClr val="33CCCC"/>
                  </a:solidFill>
                  <a:prstDash val="solid"/>
                </a:ln>
                <a:gradFill>
                  <a:gsLst>
                    <a:gs pos="0">
                      <a:srgbClr val="33CCCC"/>
                    </a:gs>
                    <a:gs pos="4000">
                      <a:srgbClr val="33CCCC">
                        <a:lumMod val="60000"/>
                        <a:lumOff val="40000"/>
                      </a:srgbClr>
                    </a:gs>
                    <a:gs pos="87000">
                      <a:srgbClr val="33CC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LOVA DIHOTOMIJA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33CCCC"/>
                </a:solidFill>
                <a:prstDash val="solid"/>
              </a:ln>
              <a:gradFill>
                <a:gsLst>
                  <a:gs pos="0">
                    <a:srgbClr val="33CCCC"/>
                  </a:gs>
                  <a:gs pos="4000">
                    <a:srgbClr val="33CCCC">
                      <a:lumMod val="60000"/>
                      <a:lumOff val="40000"/>
                    </a:srgbClr>
                  </a:gs>
                  <a:gs pos="87000">
                    <a:srgbClr val="33CC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A8252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\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 to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iybor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|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oti’I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 to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mnogo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bolje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moj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ostanak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ovdje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tijelu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potrebniji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dobrobiti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(Pilipljanima 1,23.24 </a:t>
            </a: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SHP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500380" y="1369605"/>
            <a:ext cx="110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Iako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mogao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donijeti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odluku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Pavao je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rastrgan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između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dvije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mogućnosti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(Filip. 1,23.24):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/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3007635"/>
            <a:ext cx="6742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Promatrajući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ovaj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tekst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izolirano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možemo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zaključiti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 Pavao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uči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čim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umremo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odlazi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nebo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budemo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Isusom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što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proturječi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drugim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biblijskim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tekstov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Propov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ijednik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9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5; Ps. 6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/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236755"/>
            <a:ext cx="6772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drugoj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prilici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Pavao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uspoređuje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tijelo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šatorom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koji se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uništava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umire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kako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bi bio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odjeven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besmrtnost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(2. Kor. 5,1-4).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Međutim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pojašnjava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 se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odjeća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događa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Drugom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dolasku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 ne 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trenutku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smrti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Kor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15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42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51-54).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457198"/>
            <a:ext cx="6696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 istom pismu Filipljanima kaže da bi bio potpuno s Kristom, mora čekati trenutak uskrsnuća (Filip. 3,8-11).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752976" y="674400"/>
            <a:ext cx="70199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BA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ZNAČI ŽIVITI             ZA        KRISTA</a:t>
            </a:r>
            <a:r>
              <a:rPr lang="en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-152400" y="-58992"/>
            <a:ext cx="1241322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PONAŠA</a:t>
            </a:r>
            <a:r>
              <a:rPr lang="hr-BA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DOSTOJNO </a:t>
            </a:r>
            <a:r>
              <a:rPr lang="hr-BA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KRISTOVE RADOSNE VIJESTI</a:t>
            </a:r>
            <a:endParaRPr lang="en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rgbClr val="C00000"/>
                </a:solidFill>
                <a:latin typeface="Comic Sans MS" panose="030F0702030302020204" pitchFamily="66" charset="0"/>
              </a:rPr>
              <a:t>Samo se vladajte dostojno Kristove Radosne vijesti.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1</a:t>
            </a:r>
            <a:r>
              <a:rPr lang="hr-BA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693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Izraz</a:t>
            </a:r>
            <a:r>
              <a:rPr lang="en-US" sz="2000" b="1" dirty="0"/>
              <a:t> "</a:t>
            </a:r>
            <a:r>
              <a:rPr lang="en-US" sz="2000" b="1" dirty="0" err="1"/>
              <a:t>vaše</a:t>
            </a:r>
            <a:r>
              <a:rPr lang="en-US" sz="2000" b="1" dirty="0"/>
              <a:t> </a:t>
            </a:r>
            <a:r>
              <a:rPr lang="en-US" sz="2000" b="1" dirty="0" err="1"/>
              <a:t>ponašanje</a:t>
            </a:r>
            <a:r>
              <a:rPr lang="en-US" sz="2000" b="1" dirty="0"/>
              <a:t>" </a:t>
            </a:r>
            <a:r>
              <a:rPr lang="en-US" sz="2000" b="1" dirty="0" err="1"/>
              <a:t>prijevodi</a:t>
            </a:r>
            <a:r>
              <a:rPr lang="en-US" sz="2000" b="1" dirty="0"/>
              <a:t> </a:t>
            </a:r>
            <a:r>
              <a:rPr lang="en-US" sz="2000" b="1" dirty="0" err="1"/>
              <a:t>grčku</a:t>
            </a:r>
            <a:r>
              <a:rPr lang="en-US" sz="2000" b="1" dirty="0"/>
              <a:t> </a:t>
            </a:r>
            <a:r>
              <a:rPr lang="en-US" sz="2000" b="1" dirty="0" err="1"/>
              <a:t>riječ</a:t>
            </a:r>
            <a:r>
              <a:rPr lang="en-US" sz="2000" b="1" dirty="0"/>
              <a:t> </a:t>
            </a:r>
            <a:r>
              <a:rPr lang="en-US" sz="2000" b="1" dirty="0" err="1"/>
              <a:t>politeuomai</a:t>
            </a:r>
            <a:r>
              <a:rPr lang="en-US" sz="2000" b="1" dirty="0"/>
              <a:t>,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znači</a:t>
            </a:r>
            <a:r>
              <a:rPr lang="en-US" sz="2000" b="1" dirty="0"/>
              <a:t> "</a:t>
            </a:r>
            <a:r>
              <a:rPr lang="en-US" sz="2000" b="1" dirty="0" err="1"/>
              <a:t>živjeti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građani</a:t>
            </a:r>
            <a:r>
              <a:rPr lang="en-US" sz="2000" b="1" dirty="0"/>
              <a:t>." Pavao </a:t>
            </a:r>
            <a:r>
              <a:rPr lang="en-US" sz="2000" b="1" dirty="0" err="1"/>
              <a:t>potiče</a:t>
            </a:r>
            <a:r>
              <a:rPr lang="en-US" sz="2000" b="1" dirty="0"/>
              <a:t> </a:t>
            </a:r>
            <a:r>
              <a:rPr lang="en-US" sz="2000" b="1" dirty="0" err="1"/>
              <a:t>Filipljane</a:t>
            </a:r>
            <a:r>
              <a:rPr lang="en-US" sz="2000" b="1" dirty="0"/>
              <a:t> (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hr-BA" sz="2000" b="1" dirty="0"/>
              <a:t> danas</a:t>
            </a:r>
            <a:r>
              <a:rPr lang="en-US" sz="2000" b="1" dirty="0"/>
              <a:t>) da se </a:t>
            </a:r>
            <a:r>
              <a:rPr lang="en-US" sz="2000" b="1" dirty="0" err="1"/>
              <a:t>ponašamo</a:t>
            </a:r>
            <a:r>
              <a:rPr lang="en-US" sz="2000" b="1" dirty="0"/>
              <a:t> </a:t>
            </a:r>
            <a:r>
              <a:rPr lang="en-US" sz="2000" b="1" dirty="0" err="1"/>
              <a:t>dostojno</a:t>
            </a:r>
            <a:r>
              <a:rPr lang="en-US" sz="2000" b="1" dirty="0"/>
              <a:t> </a:t>
            </a:r>
            <a:r>
              <a:rPr lang="en-US" sz="2000" b="1" dirty="0" err="1"/>
              <a:t>građana</a:t>
            </a:r>
            <a:r>
              <a:rPr lang="en-US" sz="2000" b="1" dirty="0"/>
              <a:t> Neba (Filip</a:t>
            </a:r>
            <a:r>
              <a:rPr lang="hr-BA" sz="2000" b="1" dirty="0"/>
              <a:t>.</a:t>
            </a:r>
            <a:r>
              <a:rPr lang="en-US" sz="2000" b="1" dirty="0"/>
              <a:t> 3,20).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032416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07847" y="5522911"/>
            <a:ext cx="56931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Znao</a:t>
            </a:r>
            <a:r>
              <a:rPr lang="en-US" sz="2000" b="1" dirty="0"/>
              <a:t> je da </a:t>
            </a:r>
            <a:r>
              <a:rPr lang="en-US" sz="2000" b="1" dirty="0" err="1"/>
              <a:t>nesloga</a:t>
            </a:r>
            <a:r>
              <a:rPr lang="en-US" sz="2000" b="1" dirty="0"/>
              <a:t> </a:t>
            </a:r>
            <a:r>
              <a:rPr lang="en-US" sz="2000" b="1" dirty="0" err="1"/>
              <a:t>često</a:t>
            </a:r>
            <a:r>
              <a:rPr lang="en-US" sz="2000" b="1" dirty="0"/>
              <a:t> </a:t>
            </a:r>
            <a:r>
              <a:rPr lang="en-US" sz="2000" b="1" dirty="0" err="1"/>
              <a:t>proizlazi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ponosa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neprimjerenog</a:t>
            </a:r>
            <a:r>
              <a:rPr lang="en-US" sz="2000" b="1" dirty="0"/>
              <a:t> </a:t>
            </a:r>
            <a:r>
              <a:rPr lang="en-US" sz="2000" b="1" dirty="0" err="1"/>
              <a:t>ponašanja</a:t>
            </a:r>
            <a:r>
              <a:rPr lang="en-US" sz="2000" b="1" dirty="0"/>
              <a:t> </a:t>
            </a:r>
            <a:r>
              <a:rPr lang="en-US" sz="2000" b="1" dirty="0" err="1"/>
              <a:t>jednih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. </a:t>
            </a:r>
            <a:r>
              <a:rPr lang="en-US" sz="2000" b="1" dirty="0" err="1"/>
              <a:t>Stoga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potiče</a:t>
            </a:r>
            <a:r>
              <a:rPr lang="en-US" sz="2000" b="1" dirty="0"/>
              <a:t> da se </a:t>
            </a:r>
            <a:r>
              <a:rPr lang="en-US" sz="2000" b="1" dirty="0" err="1"/>
              <a:t>ponašamo</a:t>
            </a:r>
            <a:r>
              <a:rPr lang="en-US" sz="2000" b="1" dirty="0"/>
              <a:t> </a:t>
            </a:r>
            <a:r>
              <a:rPr lang="en-US" sz="2000" b="1" dirty="0" err="1"/>
              <a:t>dostojanstveno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13996" y="4704080"/>
            <a:ext cx="5687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 </a:t>
            </a:r>
            <a:r>
              <a:rPr lang="en-US" sz="2000" b="1" dirty="0" err="1"/>
              <a:t>koristi</a:t>
            </a:r>
            <a:r>
              <a:rPr lang="en-US" sz="2000" b="1" dirty="0"/>
              <a:t> </a:t>
            </a: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savjet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uvod</a:t>
            </a:r>
            <a:r>
              <a:rPr lang="en-US" sz="2000" b="1" dirty="0"/>
              <a:t> u </a:t>
            </a:r>
            <a:r>
              <a:rPr lang="en-US" sz="2000" b="1" dirty="0" err="1"/>
              <a:t>temu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ga je </a:t>
            </a:r>
            <a:r>
              <a:rPr lang="en-US" sz="2000" b="1" dirty="0" err="1"/>
              <a:t>zabrinjavala</a:t>
            </a:r>
            <a:r>
              <a:rPr lang="en-US" sz="2000" b="1" dirty="0"/>
              <a:t>: </a:t>
            </a:r>
            <a:r>
              <a:rPr lang="en-US" sz="2000" b="1" dirty="0" err="1"/>
              <a:t>jedinstvo</a:t>
            </a:r>
            <a:r>
              <a:rPr lang="en-US" sz="2000" b="1" dirty="0"/>
              <a:t> u </a:t>
            </a:r>
            <a:r>
              <a:rPr lang="en-US" sz="2000" b="1" dirty="0" err="1"/>
              <a:t>crkvi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13996" y="3517082"/>
            <a:ext cx="5680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BA" sz="2000" b="1" dirty="0"/>
              <a:t>To se m</a:t>
            </a:r>
            <a:r>
              <a:rPr lang="en-US" sz="2000" b="1" dirty="0" err="1"/>
              <a:t>ože</a:t>
            </a:r>
            <a:r>
              <a:rPr lang="en-US" sz="2000" b="1" dirty="0"/>
              <a:t> </a:t>
            </a:r>
            <a:r>
              <a:rPr lang="en-US" sz="2000" b="1" dirty="0" err="1"/>
              <a:t>sažeti</a:t>
            </a:r>
            <a:r>
              <a:rPr lang="en-US" sz="2000" b="1" dirty="0"/>
              <a:t> </a:t>
            </a:r>
            <a:r>
              <a:rPr lang="en-US" sz="2000" b="1" dirty="0" err="1"/>
              <a:t>ovako</a:t>
            </a:r>
            <a:r>
              <a:rPr lang="en-US" sz="2000" b="1" dirty="0"/>
              <a:t>: „</a:t>
            </a:r>
            <a:r>
              <a:rPr lang="hr-BA" sz="2000" b="1" dirty="0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čini</a:t>
            </a:r>
            <a:r>
              <a:rPr lang="hr-BA" sz="2000" b="1" dirty="0"/>
              <a:t>ti</a:t>
            </a:r>
            <a:r>
              <a:rPr lang="en-US" sz="2000" b="1" dirty="0"/>
              <a:t> </a:t>
            </a:r>
            <a:r>
              <a:rPr lang="en-US" sz="2000" b="1" dirty="0" err="1"/>
              <a:t>prav</a:t>
            </a:r>
            <a:r>
              <a:rPr lang="hr-BA" sz="2000" b="1" dirty="0"/>
              <a:t>ic</a:t>
            </a:r>
            <a:r>
              <a:rPr lang="en-US" sz="2000" b="1" dirty="0"/>
              <a:t>u, </a:t>
            </a:r>
            <a:r>
              <a:rPr lang="hr-BA" sz="2000" b="1" dirty="0"/>
              <a:t>milosrđe ljubiti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BA" sz="2000" b="1" dirty="0"/>
              <a:t>smjer</a:t>
            </a:r>
            <a:r>
              <a:rPr lang="en-US" sz="2000" b="1" dirty="0"/>
              <a:t>no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svojim</a:t>
            </a:r>
            <a:r>
              <a:rPr lang="en-US" sz="2000" b="1" dirty="0"/>
              <a:t> </a:t>
            </a:r>
            <a:r>
              <a:rPr lang="en-US" sz="2000" b="1" dirty="0" err="1"/>
              <a:t>Bogom</a:t>
            </a:r>
            <a:r>
              <a:rPr lang="hr-BA" sz="2000" b="1" dirty="0"/>
              <a:t> hoditi</a:t>
            </a:r>
            <a:r>
              <a:rPr lang="en-US" sz="2000" b="1" dirty="0"/>
              <a:t>" (</a:t>
            </a:r>
            <a:r>
              <a:rPr lang="en-US" sz="2000" b="1" dirty="0" err="1"/>
              <a:t>Mihej</a:t>
            </a:r>
            <a:r>
              <a:rPr lang="en-US" sz="2000" b="1" dirty="0"/>
              <a:t> 6</a:t>
            </a:r>
            <a:r>
              <a:rPr lang="hr-BA" sz="2000" b="1" dirty="0"/>
              <a:t>,</a:t>
            </a:r>
            <a:r>
              <a:rPr lang="en-US" sz="2000" b="1" dirty="0"/>
              <a:t>8).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13996" y="2633034"/>
            <a:ext cx="569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Propovijedi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gori, Isus </a:t>
            </a:r>
            <a:r>
              <a:rPr lang="en-US" sz="2000" b="1" dirty="0" err="1"/>
              <a:t>nas</a:t>
            </a:r>
            <a:r>
              <a:rPr lang="en-US" sz="2000" b="1" dirty="0"/>
              <a:t> je </a:t>
            </a:r>
            <a:r>
              <a:rPr lang="en-US" sz="2000" b="1" dirty="0" err="1"/>
              <a:t>naučio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građani</a:t>
            </a:r>
            <a:r>
              <a:rPr lang="en-US" sz="2000" b="1" dirty="0"/>
              <a:t> Neba </a:t>
            </a:r>
            <a:r>
              <a:rPr lang="en-US" sz="2000" b="1" dirty="0" err="1"/>
              <a:t>trebaju</a:t>
            </a:r>
            <a:r>
              <a:rPr lang="en-US" sz="2000" b="1" dirty="0"/>
              <a:t> </a:t>
            </a:r>
            <a:r>
              <a:rPr lang="en-US" sz="2000" b="1" dirty="0" err="1"/>
              <a:t>živjeti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1341</Words>
  <Application>Microsoft Office PowerPoint</Application>
  <PresentationFormat>Panorámica</PresentationFormat>
  <Paragraphs>67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92</cp:revision>
  <dcterms:created xsi:type="dcterms:W3CDTF">2025-12-30T08:43:05Z</dcterms:created>
  <dcterms:modified xsi:type="dcterms:W3CDTF">2026-01-09T10:35:04Z</dcterms:modified>
</cp:coreProperties>
</file>